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theme/theme2.xml" ContentType="application/vnd.openxmlformats-officedocument.theme+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4"/>
    <p:sldMasterId id="2147483695" r:id="rId5"/>
    <p:sldMasterId id="2147483772" r:id="rId6"/>
    <p:sldMasterId id="2147483787" r:id="rId7"/>
  </p:sldMasterIdLst>
  <p:notesMasterIdLst>
    <p:notesMasterId r:id="rId92"/>
  </p:notesMasterIdLst>
  <p:sldIdLst>
    <p:sldId id="256" r:id="rId8"/>
    <p:sldId id="259" r:id="rId9"/>
    <p:sldId id="496" r:id="rId10"/>
    <p:sldId id="292" r:id="rId11"/>
    <p:sldId id="291" r:id="rId12"/>
    <p:sldId id="829" r:id="rId13"/>
    <p:sldId id="830" r:id="rId14"/>
    <p:sldId id="831" r:id="rId15"/>
    <p:sldId id="832" r:id="rId16"/>
    <p:sldId id="833" r:id="rId17"/>
    <p:sldId id="876" r:id="rId18"/>
    <p:sldId id="834" r:id="rId19"/>
    <p:sldId id="853" r:id="rId20"/>
    <p:sldId id="854" r:id="rId21"/>
    <p:sldId id="855" r:id="rId22"/>
    <p:sldId id="856" r:id="rId23"/>
    <p:sldId id="835" r:id="rId24"/>
    <p:sldId id="836" r:id="rId25"/>
    <p:sldId id="837" r:id="rId26"/>
    <p:sldId id="857" r:id="rId27"/>
    <p:sldId id="858" r:id="rId28"/>
    <p:sldId id="859" r:id="rId29"/>
    <p:sldId id="860" r:id="rId30"/>
    <p:sldId id="868" r:id="rId31"/>
    <p:sldId id="869" r:id="rId32"/>
    <p:sldId id="870" r:id="rId33"/>
    <p:sldId id="412" r:id="rId34"/>
    <p:sldId id="813" r:id="rId35"/>
    <p:sldId id="814" r:id="rId36"/>
    <p:sldId id="815" r:id="rId37"/>
    <p:sldId id="816" r:id="rId38"/>
    <p:sldId id="498" r:id="rId39"/>
    <p:sldId id="817" r:id="rId40"/>
    <p:sldId id="818" r:id="rId41"/>
    <p:sldId id="819" r:id="rId42"/>
    <p:sldId id="820" r:id="rId43"/>
    <p:sldId id="806" r:id="rId44"/>
    <p:sldId id="807" r:id="rId45"/>
    <p:sldId id="808" r:id="rId46"/>
    <p:sldId id="878" r:id="rId47"/>
    <p:sldId id="841" r:id="rId48"/>
    <p:sldId id="842" r:id="rId49"/>
    <p:sldId id="843" r:id="rId50"/>
    <p:sldId id="844" r:id="rId51"/>
    <p:sldId id="845" r:id="rId52"/>
    <p:sldId id="846" r:id="rId53"/>
    <p:sldId id="850" r:id="rId54"/>
    <p:sldId id="851" r:id="rId55"/>
    <p:sldId id="852" r:id="rId56"/>
    <p:sldId id="847" r:id="rId57"/>
    <p:sldId id="848" r:id="rId58"/>
    <p:sldId id="849" r:id="rId59"/>
    <p:sldId id="729" r:id="rId60"/>
    <p:sldId id="809" r:id="rId61"/>
    <p:sldId id="810" r:id="rId62"/>
    <p:sldId id="811" r:id="rId63"/>
    <p:sldId id="812" r:id="rId64"/>
    <p:sldId id="821" r:id="rId65"/>
    <p:sldId id="822" r:id="rId66"/>
    <p:sldId id="823" r:id="rId67"/>
    <p:sldId id="824" r:id="rId68"/>
    <p:sldId id="825" r:id="rId69"/>
    <p:sldId id="826" r:id="rId70"/>
    <p:sldId id="827" r:id="rId71"/>
    <p:sldId id="828" r:id="rId72"/>
    <p:sldId id="263" r:id="rId73"/>
    <p:sldId id="879" r:id="rId74"/>
    <p:sldId id="880" r:id="rId75"/>
    <p:sldId id="271" r:id="rId76"/>
    <p:sldId id="881" r:id="rId77"/>
    <p:sldId id="838" r:id="rId78"/>
    <p:sldId id="839" r:id="rId79"/>
    <p:sldId id="840" r:id="rId80"/>
    <p:sldId id="871" r:id="rId81"/>
    <p:sldId id="872" r:id="rId82"/>
    <p:sldId id="873" r:id="rId83"/>
    <p:sldId id="874" r:id="rId84"/>
    <p:sldId id="865" r:id="rId85"/>
    <p:sldId id="866" r:id="rId86"/>
    <p:sldId id="867" r:id="rId87"/>
    <p:sldId id="861" r:id="rId88"/>
    <p:sldId id="862" r:id="rId89"/>
    <p:sldId id="863" r:id="rId90"/>
    <p:sldId id="864" r:id="rId91"/>
  </p:sldIdLst>
  <p:sldSz cx="12192000" cy="6858000"/>
  <p:notesSz cx="6858000" cy="9144000"/>
  <p:defaultTextStyle>
    <a:defPPr marL="0" marR="0" indent="0" algn="l" defTabSz="914400" rtl="0" fontAlgn="auto" latinLnBrk="1" hangingPunct="0">
      <a:lnSpc>
        <a:spcPct val="100000"/>
      </a:lnSpc>
      <a:spcBef>
        <a:spcPts val="0"/>
      </a:spcBef>
      <a:spcAft>
        <a:spcPts val="0"/>
      </a:spcAft>
      <a:buClrTx/>
      <a:buSzTx/>
      <a:buFontTx/>
      <a:buNone/>
      <a:tabLst/>
      <a:defRPr kumimoji="0" lang="zh-CN"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1pPr>
    <a:lvl2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2pPr>
    <a:lvl3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3pPr>
    <a:lvl4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4pPr>
    <a:lvl5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5pPr>
    <a:lvl6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6pPr>
    <a:lvl7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7pPr>
    <a:lvl8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8pPr>
    <a:lvl9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83A348BD-A2F1-301B-11EC-8743D54D2E11}" name="inScience" initials="iSC" userId="inScience" providerId="None"/>
  <p188:author id="{095579E5-02CA-1A20-D8CA-013CC684AE74}" name="Beth Lieberman" initials="BL" userId="S::blq3353@springernature.com::a5bd32f4-1194-40bf-9107-766389d531b6"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940675A-B579-460E-94D1-54222C63F5DA}">
  <a:tblStyle styleId="{4C3C2611-4C71-4FC5-86AE-919BDF0F9419}" styleName="">
    <a:tblBg/>
    <a:wholeTbl>
      <a:tcTxStyle b="off"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ADFF4"/>
          </a:solidFill>
        </a:fill>
      </a:tcStyle>
    </a:wholeTbl>
    <a:band2H>
      <a:tcTxStyle/>
      <a:tcStyle>
        <a:tcBdr/>
        <a:fill>
          <a:solidFill>
            <a:srgbClr val="E6F0F9"/>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Row>
  </a:tblStyle>
  <a:tblStyle styleId="{C7B018BB-80A7-4F77-B60F-C8B233D01FF8}" styleName="">
    <a:tblBg/>
    <a:wholeTbl>
      <a:tcTxStyle b="off"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E8CA"/>
          </a:solidFill>
        </a:fill>
      </a:tcStyle>
    </a:wholeTbl>
    <a:band2H>
      <a:tcTxStyle/>
      <a:tcStyle>
        <a:tcBdr/>
        <a:fill>
          <a:solidFill>
            <a:srgbClr val="FFF4E6"/>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Row>
  </a:tblStyle>
  <a:tblStyle styleId="{EEE7283C-3CF3-47DC-8721-378D4A62B228}" styleName="">
    <a:tblBg/>
    <a:wholeTbl>
      <a:tcTxStyle b="off"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6D1CA"/>
          </a:solidFill>
        </a:fill>
      </a:tcStyle>
    </a:wholeTbl>
    <a:band2H>
      <a:tcTxStyle/>
      <a:tcStyle>
        <a:tcBdr/>
        <a:fill>
          <a:solidFill>
            <a:srgbClr val="FAE9E6"/>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Row>
  </a:tblStyle>
  <a:tblStyle styleId="{CF821DB8-F4EB-4A41-A1BA-3FCAFE7338EE}" styleName="">
    <a:tblBg/>
    <a:wholeTbl>
      <a:tcTxStyle b="off" i="off">
        <a:fontRef idx="major">
          <a:srgbClr val="FFFFFF"/>
        </a:fontRef>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FFFFFF"/>
          </a:solidFill>
        </a:fill>
      </a:tcStyle>
    </a:wholeTbl>
    <a:band2H>
      <a:tcTxStyle/>
      <a:tcStyle>
        <a:tcBdr/>
        <a:fill>
          <a:solidFill>
            <a:srgbClr val="FFFFFF"/>
          </a:solidFill>
        </a:fill>
      </a:tcStyle>
    </a:band2H>
    <a:firstCol>
      <a:tcTxStyle b="on" i="off">
        <a:fontRef idx="major">
          <a:srgbClr val="FFFFFF"/>
        </a:fontRef>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chemeClr val="accent1"/>
          </a:solidFill>
        </a:fill>
      </a:tcStyle>
    </a:firstCol>
    <a:lastRow>
      <a:tcTxStyle b="on" i="off">
        <a:fontRef idx="major">
          <a:srgbClr val="FFFFFF"/>
        </a:fontRef>
        <a:srgbClr val="FFFFFF"/>
      </a:tcTxStyle>
      <a:tcStyle>
        <a:tcBdr>
          <a:left>
            <a:ln w="12700" cap="flat">
              <a:noFill/>
              <a:miter lim="400000"/>
            </a:ln>
          </a:left>
          <a:right>
            <a:ln w="12700" cap="flat">
              <a:noFill/>
              <a:miter lim="400000"/>
            </a:ln>
          </a:right>
          <a:top>
            <a:ln w="50800" cap="flat">
              <a:solidFill>
                <a:srgbClr val="FFFFFF"/>
              </a:solidFill>
              <a:prstDash val="solid"/>
              <a:round/>
            </a:ln>
          </a:top>
          <a:bottom>
            <a:ln w="25400" cap="flat">
              <a:solidFill>
                <a:srgbClr val="FFFFFF"/>
              </a:solidFill>
              <a:prstDash val="solid"/>
              <a:round/>
            </a:ln>
          </a:bottom>
          <a:insideH>
            <a:ln w="12700" cap="flat">
              <a:noFill/>
              <a:miter lim="400000"/>
            </a:ln>
          </a:insideH>
          <a:insideV>
            <a:ln w="12700" cap="flat">
              <a:noFill/>
              <a:miter lim="400000"/>
            </a:ln>
          </a:insideV>
        </a:tcBdr>
        <a:fill>
          <a:solidFill>
            <a:srgbClr val="FFFFFF"/>
          </a:solidFill>
        </a:fill>
      </a:tcStyle>
    </a:lastRow>
    <a:firstRow>
      <a:tcTxStyle b="on" i="off">
        <a:fontRef idx="major">
          <a:srgbClr val="FFFFFF"/>
        </a:fontRef>
        <a:srgbClr val="FFFFFF"/>
      </a:tcTxStyle>
      <a:tcStyle>
        <a:tcBdr>
          <a:left>
            <a:ln w="12700" cap="flat">
              <a:noFill/>
              <a:miter lim="400000"/>
            </a:ln>
          </a:left>
          <a:right>
            <a:ln w="12700" cap="flat">
              <a:noFill/>
              <a:miter lim="400000"/>
            </a:ln>
          </a:right>
          <a:top>
            <a:ln w="25400" cap="flat">
              <a:solidFill>
                <a:srgbClr val="FFFFFF"/>
              </a:solidFill>
              <a:prstDash val="solid"/>
              <a:round/>
            </a:ln>
          </a:top>
          <a:bottom>
            <a:ln w="25400" cap="flat">
              <a:solidFill>
                <a:srgbClr val="FFFFFF"/>
              </a:solidFill>
              <a:prstDash val="solid"/>
              <a:round/>
            </a:ln>
          </a:bottom>
          <a:insideH>
            <a:ln w="12700" cap="flat">
              <a:noFill/>
              <a:miter lim="400000"/>
            </a:ln>
          </a:insideH>
          <a:insideV>
            <a:ln w="12700" cap="flat">
              <a:noFill/>
              <a:miter lim="400000"/>
            </a:ln>
          </a:insideV>
        </a:tcBdr>
        <a:fill>
          <a:solidFill>
            <a:schemeClr val="accent1"/>
          </a:solidFill>
        </a:fill>
      </a:tcStyle>
    </a:firstRow>
  </a:tblStyle>
  <a:tblStyle styleId="{33BA23B1-9221-436E-865A-0063620EA4FD}" styleName="">
    <a:tblBg/>
    <a:wholeTbl>
      <a:tcTxStyle b="off"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FFFF"/>
          </a:solidFill>
        </a:fill>
      </a:tcStyle>
    </a:wholeTbl>
    <a:band2H>
      <a:tcTxStyle/>
      <a:tcStyle>
        <a:tcBdr/>
        <a:fill>
          <a:solidFill>
            <a:srgbClr val="FFFFFF"/>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FFFF"/>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FFFF"/>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FFFF"/>
          </a:solidFill>
        </a:fill>
      </a:tcStyle>
    </a:firstRow>
  </a:tblStyle>
  <a:tblStyle styleId="{2708684C-4D16-4618-839F-0558EEFCDFE6}" styleName="">
    <a:tblBg/>
    <a:wholeTbl>
      <a:tcTxStyle b="off"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FFFF">
              <a:alpha val="20000"/>
            </a:srgbClr>
          </a:solidFill>
        </a:fill>
      </a:tcStyle>
    </a:wholeTbl>
    <a:band2H>
      <a:tcTxStyle/>
      <a:tcStyle>
        <a:tcBdr/>
        <a:fill>
          <a:solidFill>
            <a:srgbClr val="FFFFFF"/>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FFFF">
              <a:alpha val="20000"/>
            </a:srgbClr>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508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no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254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no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361" autoAdjust="0"/>
    <p:restoredTop sz="90073" autoAdjust="0"/>
  </p:normalViewPr>
  <p:slideViewPr>
    <p:cSldViewPr snapToGrid="0">
      <p:cViewPr varScale="1">
        <p:scale>
          <a:sx n="120" d="100"/>
          <a:sy n="120" d="100"/>
        </p:scale>
        <p:origin x="132" y="168"/>
      </p:cViewPr>
      <p:guideLst/>
    </p:cSldViewPr>
  </p:slideViewPr>
  <p:notesTextViewPr>
    <p:cViewPr>
      <p:scale>
        <a:sx n="1" d="1"/>
        <a:sy n="1" d="1"/>
      </p:scale>
      <p:origin x="0" y="0"/>
    </p:cViewPr>
  </p:notesTextViewPr>
  <p:sorterViewPr>
    <p:cViewPr>
      <p:scale>
        <a:sx n="150" d="100"/>
        <a:sy n="150" d="100"/>
      </p:scale>
      <p:origin x="0" y="-21444"/>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19.xml"/><Relationship Id="rId21" Type="http://schemas.openxmlformats.org/officeDocument/2006/relationships/slide" Target="slides/slide14.xml"/><Relationship Id="rId42" Type="http://schemas.openxmlformats.org/officeDocument/2006/relationships/slide" Target="slides/slide35.xml"/><Relationship Id="rId47" Type="http://schemas.openxmlformats.org/officeDocument/2006/relationships/slide" Target="slides/slide40.xml"/><Relationship Id="rId63" Type="http://schemas.openxmlformats.org/officeDocument/2006/relationships/slide" Target="slides/slide56.xml"/><Relationship Id="rId68" Type="http://schemas.openxmlformats.org/officeDocument/2006/relationships/slide" Target="slides/slide61.xml"/><Relationship Id="rId84" Type="http://schemas.openxmlformats.org/officeDocument/2006/relationships/slide" Target="slides/slide77.xml"/><Relationship Id="rId89" Type="http://schemas.openxmlformats.org/officeDocument/2006/relationships/slide" Target="slides/slide82.xml"/><Relationship Id="rId16" Type="http://schemas.openxmlformats.org/officeDocument/2006/relationships/slide" Target="slides/slide9.xml"/><Relationship Id="rId11" Type="http://schemas.openxmlformats.org/officeDocument/2006/relationships/slide" Target="slides/slide4.xml"/><Relationship Id="rId32" Type="http://schemas.openxmlformats.org/officeDocument/2006/relationships/slide" Target="slides/slide25.xml"/><Relationship Id="rId37" Type="http://schemas.openxmlformats.org/officeDocument/2006/relationships/slide" Target="slides/slide30.xml"/><Relationship Id="rId53" Type="http://schemas.openxmlformats.org/officeDocument/2006/relationships/slide" Target="slides/slide46.xml"/><Relationship Id="rId58" Type="http://schemas.openxmlformats.org/officeDocument/2006/relationships/slide" Target="slides/slide51.xml"/><Relationship Id="rId74" Type="http://schemas.openxmlformats.org/officeDocument/2006/relationships/slide" Target="slides/slide67.xml"/><Relationship Id="rId79" Type="http://schemas.openxmlformats.org/officeDocument/2006/relationships/slide" Target="slides/slide72.xml"/><Relationship Id="rId5" Type="http://schemas.openxmlformats.org/officeDocument/2006/relationships/slideMaster" Target="slideMasters/slideMaster2.xml"/><Relationship Id="rId90" Type="http://schemas.openxmlformats.org/officeDocument/2006/relationships/slide" Target="slides/slide83.xml"/><Relationship Id="rId95" Type="http://schemas.openxmlformats.org/officeDocument/2006/relationships/theme" Target="theme/theme1.xml"/><Relationship Id="rId22" Type="http://schemas.openxmlformats.org/officeDocument/2006/relationships/slide" Target="slides/slide15.xml"/><Relationship Id="rId27" Type="http://schemas.openxmlformats.org/officeDocument/2006/relationships/slide" Target="slides/slide20.xml"/><Relationship Id="rId43" Type="http://schemas.openxmlformats.org/officeDocument/2006/relationships/slide" Target="slides/slide36.xml"/><Relationship Id="rId48" Type="http://schemas.openxmlformats.org/officeDocument/2006/relationships/slide" Target="slides/slide41.xml"/><Relationship Id="rId64" Type="http://schemas.openxmlformats.org/officeDocument/2006/relationships/slide" Target="slides/slide57.xml"/><Relationship Id="rId69" Type="http://schemas.openxmlformats.org/officeDocument/2006/relationships/slide" Target="slides/slide62.xml"/><Relationship Id="rId80" Type="http://schemas.openxmlformats.org/officeDocument/2006/relationships/slide" Target="slides/slide73.xml"/><Relationship Id="rId85" Type="http://schemas.openxmlformats.org/officeDocument/2006/relationships/slide" Target="slides/slide78.xml"/><Relationship Id="rId3" Type="http://schemas.openxmlformats.org/officeDocument/2006/relationships/customXml" Target="../customXml/item3.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slide" Target="slides/slide26.xml"/><Relationship Id="rId38" Type="http://schemas.openxmlformats.org/officeDocument/2006/relationships/slide" Target="slides/slide31.xml"/><Relationship Id="rId46" Type="http://schemas.openxmlformats.org/officeDocument/2006/relationships/slide" Target="slides/slide39.xml"/><Relationship Id="rId59" Type="http://schemas.openxmlformats.org/officeDocument/2006/relationships/slide" Target="slides/slide52.xml"/><Relationship Id="rId67" Type="http://schemas.openxmlformats.org/officeDocument/2006/relationships/slide" Target="slides/slide60.xml"/><Relationship Id="rId20" Type="http://schemas.openxmlformats.org/officeDocument/2006/relationships/slide" Target="slides/slide13.xml"/><Relationship Id="rId41" Type="http://schemas.openxmlformats.org/officeDocument/2006/relationships/slide" Target="slides/slide34.xml"/><Relationship Id="rId54" Type="http://schemas.openxmlformats.org/officeDocument/2006/relationships/slide" Target="slides/slide47.xml"/><Relationship Id="rId62" Type="http://schemas.openxmlformats.org/officeDocument/2006/relationships/slide" Target="slides/slide55.xml"/><Relationship Id="rId70" Type="http://schemas.openxmlformats.org/officeDocument/2006/relationships/slide" Target="slides/slide63.xml"/><Relationship Id="rId75" Type="http://schemas.openxmlformats.org/officeDocument/2006/relationships/slide" Target="slides/slide68.xml"/><Relationship Id="rId83" Type="http://schemas.openxmlformats.org/officeDocument/2006/relationships/slide" Target="slides/slide76.xml"/><Relationship Id="rId88" Type="http://schemas.openxmlformats.org/officeDocument/2006/relationships/slide" Target="slides/slide81.xml"/><Relationship Id="rId91" Type="http://schemas.openxmlformats.org/officeDocument/2006/relationships/slide" Target="slides/slide84.xml"/><Relationship Id="rId96"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49" Type="http://schemas.openxmlformats.org/officeDocument/2006/relationships/slide" Target="slides/slide42.xml"/><Relationship Id="rId57" Type="http://schemas.openxmlformats.org/officeDocument/2006/relationships/slide" Target="slides/slide50.xml"/><Relationship Id="rId10" Type="http://schemas.openxmlformats.org/officeDocument/2006/relationships/slide" Target="slides/slide3.xml"/><Relationship Id="rId31" Type="http://schemas.openxmlformats.org/officeDocument/2006/relationships/slide" Target="slides/slide24.xml"/><Relationship Id="rId44" Type="http://schemas.openxmlformats.org/officeDocument/2006/relationships/slide" Target="slides/slide37.xml"/><Relationship Id="rId52" Type="http://schemas.openxmlformats.org/officeDocument/2006/relationships/slide" Target="slides/slide45.xml"/><Relationship Id="rId60" Type="http://schemas.openxmlformats.org/officeDocument/2006/relationships/slide" Target="slides/slide53.xml"/><Relationship Id="rId65" Type="http://schemas.openxmlformats.org/officeDocument/2006/relationships/slide" Target="slides/slide58.xml"/><Relationship Id="rId73" Type="http://schemas.openxmlformats.org/officeDocument/2006/relationships/slide" Target="slides/slide66.xml"/><Relationship Id="rId78" Type="http://schemas.openxmlformats.org/officeDocument/2006/relationships/slide" Target="slides/slide71.xml"/><Relationship Id="rId81" Type="http://schemas.openxmlformats.org/officeDocument/2006/relationships/slide" Target="slides/slide74.xml"/><Relationship Id="rId86" Type="http://schemas.openxmlformats.org/officeDocument/2006/relationships/slide" Target="slides/slide79.xml"/><Relationship Id="rId94"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2.xml"/><Relationship Id="rId13" Type="http://schemas.openxmlformats.org/officeDocument/2006/relationships/slide" Target="slides/slide6.xml"/><Relationship Id="rId18" Type="http://schemas.openxmlformats.org/officeDocument/2006/relationships/slide" Target="slides/slide11.xml"/><Relationship Id="rId39" Type="http://schemas.openxmlformats.org/officeDocument/2006/relationships/slide" Target="slides/slide32.xml"/><Relationship Id="rId34" Type="http://schemas.openxmlformats.org/officeDocument/2006/relationships/slide" Target="slides/slide27.xml"/><Relationship Id="rId50" Type="http://schemas.openxmlformats.org/officeDocument/2006/relationships/slide" Target="slides/slide43.xml"/><Relationship Id="rId55" Type="http://schemas.openxmlformats.org/officeDocument/2006/relationships/slide" Target="slides/slide48.xml"/><Relationship Id="rId76" Type="http://schemas.openxmlformats.org/officeDocument/2006/relationships/slide" Target="slides/slide69.xml"/><Relationship Id="rId97" Type="http://schemas.microsoft.com/office/2018/10/relationships/authors" Target="authors.xml"/><Relationship Id="rId7" Type="http://schemas.openxmlformats.org/officeDocument/2006/relationships/slideMaster" Target="slideMasters/slideMaster4.xml"/><Relationship Id="rId71" Type="http://schemas.openxmlformats.org/officeDocument/2006/relationships/slide" Target="slides/slide64.xml"/><Relationship Id="rId92" Type="http://schemas.openxmlformats.org/officeDocument/2006/relationships/notesMaster" Target="notesMasters/notesMaster1.xml"/><Relationship Id="rId2" Type="http://schemas.openxmlformats.org/officeDocument/2006/relationships/customXml" Target="../customXml/item2.xml"/><Relationship Id="rId29" Type="http://schemas.openxmlformats.org/officeDocument/2006/relationships/slide" Target="slides/slide22.xml"/><Relationship Id="rId24" Type="http://schemas.openxmlformats.org/officeDocument/2006/relationships/slide" Target="slides/slide17.xml"/><Relationship Id="rId40" Type="http://schemas.openxmlformats.org/officeDocument/2006/relationships/slide" Target="slides/slide33.xml"/><Relationship Id="rId45" Type="http://schemas.openxmlformats.org/officeDocument/2006/relationships/slide" Target="slides/slide38.xml"/><Relationship Id="rId66" Type="http://schemas.openxmlformats.org/officeDocument/2006/relationships/slide" Target="slides/slide59.xml"/><Relationship Id="rId87" Type="http://schemas.openxmlformats.org/officeDocument/2006/relationships/slide" Target="slides/slide80.xml"/><Relationship Id="rId61" Type="http://schemas.openxmlformats.org/officeDocument/2006/relationships/slide" Target="slides/slide54.xml"/><Relationship Id="rId82" Type="http://schemas.openxmlformats.org/officeDocument/2006/relationships/slide" Target="slides/slide75.xml"/><Relationship Id="rId19" Type="http://schemas.openxmlformats.org/officeDocument/2006/relationships/slide" Target="slides/slide12.xml"/><Relationship Id="rId14" Type="http://schemas.openxmlformats.org/officeDocument/2006/relationships/slide" Target="slides/slide7.xml"/><Relationship Id="rId30" Type="http://schemas.openxmlformats.org/officeDocument/2006/relationships/slide" Target="slides/slide23.xml"/><Relationship Id="rId35" Type="http://schemas.openxmlformats.org/officeDocument/2006/relationships/slide" Target="slides/slide28.xml"/><Relationship Id="rId56" Type="http://schemas.openxmlformats.org/officeDocument/2006/relationships/slide" Target="slides/slide49.xml"/><Relationship Id="rId77" Type="http://schemas.openxmlformats.org/officeDocument/2006/relationships/slide" Target="slides/slide70.xml"/><Relationship Id="rId8" Type="http://schemas.openxmlformats.org/officeDocument/2006/relationships/slide" Target="slides/slide1.xml"/><Relationship Id="rId51" Type="http://schemas.openxmlformats.org/officeDocument/2006/relationships/slide" Target="slides/slide44.xml"/><Relationship Id="rId72" Type="http://schemas.openxmlformats.org/officeDocument/2006/relationships/slide" Target="slides/slide65.xml"/><Relationship Id="rId93"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77" name="Shape 677"/>
          <p:cNvSpPr>
            <a:spLocks noGrp="1" noRot="1" noChangeAspect="1"/>
          </p:cNvSpPr>
          <p:nvPr>
            <p:ph type="sldImg"/>
          </p:nvPr>
        </p:nvSpPr>
        <p:spPr>
          <a:xfrm>
            <a:off x="1143000" y="685800"/>
            <a:ext cx="4572000" cy="3429000"/>
          </a:xfrm>
          <a:prstGeom prst="rect">
            <a:avLst/>
          </a:prstGeom>
        </p:spPr>
        <p:txBody>
          <a:bodyPr rtlCol="0"/>
          <a:lstStyle/>
          <a:p>
            <a:pPr rtl="0"/>
            <a:endParaRPr/>
          </a:p>
        </p:txBody>
      </p:sp>
      <p:sp>
        <p:nvSpPr>
          <p:cNvPr id="678" name="Shape 678"/>
          <p:cNvSpPr>
            <a:spLocks noGrp="1"/>
          </p:cNvSpPr>
          <p:nvPr>
            <p:ph type="body" sz="quarter" idx="1"/>
          </p:nvPr>
        </p:nvSpPr>
        <p:spPr>
          <a:xfrm>
            <a:off x="914400" y="4343400"/>
            <a:ext cx="5029200" cy="4114800"/>
          </a:xfrm>
          <a:prstGeom prst="rect">
            <a:avLst/>
          </a:prstGeom>
        </p:spPr>
        <p:txBody>
          <a:bodyPr rtlCol="0"/>
          <a:lstStyle/>
          <a:p>
            <a:pPr rtl="0"/>
            <a:endParaRPr/>
          </a:p>
        </p:txBody>
      </p:sp>
    </p:spTree>
  </p:cSld>
  <p:clrMap bg1="lt1" tx1="dk1" bg2="lt2" tx2="dk2" accent1="accent1" accent2="accent2" accent3="accent3" accent4="accent4" accent5="accent5" accent6="accent6" hlink="hlink" folHlink="folHlink"/>
  <p:notesStyle>
    <a:lvl1pPr latinLnBrk="0">
      <a:defRPr sz="1200">
        <a:latin typeface="+mn-lt"/>
        <a:ea typeface="+mn-ea"/>
        <a:cs typeface="+mn-cs"/>
        <a:sym typeface="Calibri"/>
      </a:defRPr>
    </a:lvl1pPr>
    <a:lvl2pPr indent="228600" latinLnBrk="0">
      <a:defRPr sz="1200">
        <a:latin typeface="+mn-lt"/>
        <a:ea typeface="+mn-ea"/>
        <a:cs typeface="+mn-cs"/>
        <a:sym typeface="Calibri"/>
      </a:defRPr>
    </a:lvl2pPr>
    <a:lvl3pPr indent="457200" latinLnBrk="0">
      <a:defRPr sz="1200">
        <a:latin typeface="+mn-lt"/>
        <a:ea typeface="+mn-ea"/>
        <a:cs typeface="+mn-cs"/>
        <a:sym typeface="Calibri"/>
      </a:defRPr>
    </a:lvl3pPr>
    <a:lvl4pPr indent="685800" latinLnBrk="0">
      <a:defRPr sz="1200">
        <a:latin typeface="+mn-lt"/>
        <a:ea typeface="+mn-ea"/>
        <a:cs typeface="+mn-cs"/>
        <a:sym typeface="Calibri"/>
      </a:defRPr>
    </a:lvl4pPr>
    <a:lvl5pPr indent="914400" latinLnBrk="0">
      <a:defRPr sz="1200">
        <a:latin typeface="+mn-lt"/>
        <a:ea typeface="+mn-ea"/>
        <a:cs typeface="+mn-cs"/>
        <a:sym typeface="Calibri"/>
      </a:defRPr>
    </a:lvl5pPr>
    <a:lvl6pPr indent="1143000" latinLnBrk="0">
      <a:defRPr sz="1200">
        <a:latin typeface="+mn-lt"/>
        <a:ea typeface="+mn-ea"/>
        <a:cs typeface="+mn-cs"/>
        <a:sym typeface="Calibri"/>
      </a:defRPr>
    </a:lvl6pPr>
    <a:lvl7pPr indent="1371600" latinLnBrk="0">
      <a:defRPr sz="1200">
        <a:latin typeface="+mn-lt"/>
        <a:ea typeface="+mn-ea"/>
        <a:cs typeface="+mn-cs"/>
        <a:sym typeface="Calibri"/>
      </a:defRPr>
    </a:lvl7pPr>
    <a:lvl8pPr indent="1600200" latinLnBrk="0">
      <a:defRPr sz="1200">
        <a:latin typeface="+mn-lt"/>
        <a:ea typeface="+mn-ea"/>
        <a:cs typeface="+mn-cs"/>
        <a:sym typeface="Calibri"/>
      </a:defRPr>
    </a:lvl8pPr>
    <a:lvl9pPr indent="1828800" latinLnBrk="0">
      <a:defRPr sz="1200">
        <a:latin typeface="+mn-lt"/>
        <a:ea typeface="+mn-ea"/>
        <a:cs typeface="+mn-cs"/>
        <a:sym typeface="Calibri"/>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4050665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760855-D100-1EA4-11C4-5CC77E6BB4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D898C4-F825-E907-CA40-8C29C7488E10}"/>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9D7B574-581F-1E29-A7D9-A1A22E7F3CE2}"/>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28464328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34996-BE5E-59A6-4771-BE8C3E9479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1EC122-E481-A9C6-7309-9A6A0714814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C57EF43F-2AAD-5B02-D2B0-E858D5CAA7C3}"/>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60435842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4645D1-7B5A-62FE-3432-DE84DC10BA3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0F7FA3-DA05-6604-8042-AC58B861F8A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88B5FC3-7E90-D1C0-2AA7-D4B98F24F7B4}"/>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96681755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FC458E-F102-1D04-DA18-BB3EC0FE817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1915823-F5D8-146F-9B06-10278D5A138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26412FF8-2524-7434-7560-863A7C72EAE8}"/>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6358074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E2FEE5-26A5-0E71-F051-EF56D1C5F2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808321-FE37-DE33-19BA-371DCF13605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A4C0C78F-878E-F4E7-8983-DD2B36EA3367}"/>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3576808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2D9060-0862-4A8A-0C48-24563D75D1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F297FA-59E8-C229-F07B-B48AAF01E881}"/>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A3CA263-6DA1-8EBB-43FC-5C4565BCAF12}"/>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40262008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F33AE2-460F-A685-7ABA-C1CCB1E095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51F57D-8B53-A5B4-F4CA-9AC681E58F7F}"/>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621FBEA1-CA67-4CD0-81E4-9D5FB9683840}"/>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14575158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FDF1A0-F743-6B41-9E06-95074951E15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137EF0-5F7F-8119-1A58-361EC2C02F6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AFCD0835-62E3-B784-7F9D-67253C5FE303}"/>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02869133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7053AE-0415-8EAA-A18D-B647600D7F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1CAB71B-90E5-CA77-045F-981B4EB6BBE1}"/>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B0038C7-2104-266C-9E58-50FD2C8E8590}"/>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9615109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EFDCA0-362C-45AA-4990-020EDBECDAE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1848424-75E4-CE31-74C8-9553E597203C}"/>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85255518-CC4F-CC22-BCCC-73AFE21069B4}"/>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32234144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B7063A-271A-C1A7-5A47-86BCB0CE166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0492D30-1262-1973-DC84-AD6E2F29432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53C9BF14-93F1-E845-09BB-49A60BA96685}"/>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59568215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A99BCB-55CF-BEE1-F92F-7747488DAF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3FD7E8-454F-12D7-EB68-860A2ED60005}"/>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5B83ADEC-A134-DEBC-DA0F-90B75CFC2950}"/>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5589958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5DF81B-AFFF-B8D6-C96E-0BE551ED97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561094-77B0-AA6C-FD3E-D1ACC3617F6C}"/>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61F2471D-DE04-61DB-16F6-BF84BE3A3B74}"/>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411164595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A8AF1A-9571-69AC-EA66-4132C80CE1A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CE99CE2-11AB-3E4D-6706-C2DAC0C2098A}"/>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9D2A5093-5355-B9A6-EF68-C02F5632DE39}"/>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404512110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00DBF7-232D-71BA-9F66-B4F5ED1864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457939-AE2A-BED7-0C9A-44FED0847B7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E2CFD17-4D20-33E7-684B-538368A37C83}"/>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528240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0EC57B-6AF3-7952-9571-40BF34A16B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ED7E65-BD70-A2E1-91EB-EEDC8A2F8E7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7957573-9169-C614-81DA-BA0709AF6958}"/>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65351339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18F135-1BBA-2704-D122-A93F0F7C46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1AF004-2012-E8F3-4272-5E0FE8F98E42}"/>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99AD3D7B-761A-4ED1-F5E3-525077F05E88}"/>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93618722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9E6E2B-4AF5-71B2-B5C1-1A1CA30D0BA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9F4A92-51BA-0F77-C699-D21533B6A39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ABC023AD-EBA6-885F-8E7A-C05F07513E0C}"/>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1883173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196A8C-CDE6-0B2E-382A-C1950C3B76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EE401B-D064-759F-C6F2-F258B83768E5}"/>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87F9A52-8995-EA24-2C1B-FEDA5BF42622}"/>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24120413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9AFC9B-56BB-FC91-CD69-8FE536FF52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6F522CC-BD5C-5891-3B78-6F58E76C10B2}"/>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80FC060F-4D4D-2C13-FD85-21B740A239D9}"/>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33870715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D19C21-14CF-078E-8E11-DF72110562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4C21A0-E9CD-332B-6C06-343C33FA1DE2}"/>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428E7CD-B456-C2B4-C0E8-43B1B9A9E467}"/>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415179891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D6A4AB-05F8-EF82-F8EB-8A50DA80B08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073FB8-5FBE-07CD-2ADE-706116E8EDA2}"/>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341E43D9-4A6F-664B-AF8B-F1F2D722154B}"/>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00762973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1D7837-761B-2373-0A00-65B45F87DF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21EDAA-307C-C249-B2B1-B94BA43622BF}"/>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D439433-98B9-82A6-7CFF-B1A65E5B42A7}"/>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85009821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A0B6D9-62B4-1DE6-85AC-13E8E58179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040A2C-8703-1DED-00BF-D07965BF2F20}"/>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CAAB54F3-3EC8-84D2-0B43-1DF5716C06AB}"/>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413386437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5D0C3B-5CFC-9401-F9CD-13FDC6F3D5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BE36AAE-34E3-A44A-AF35-A3836E0C7782}"/>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DD698674-ED89-BCCA-C780-E2E529F0A67F}"/>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80269542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DEEFFE-5383-F8FF-FEA2-A9A5142AE5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5B21C4-4184-38B8-5686-05726AC85B2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0F91FCD-A802-6789-8F4D-F5EB44E5690F}"/>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31946370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CBC627-79E6-172C-BC43-ECBA190DBBD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DFCCAA-EE46-B83A-6420-610865CD390E}"/>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96C92B0-006C-6382-D192-1BDA1255EE32}"/>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38207584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D72395-D0B6-2FB9-8346-BE0FC4E07C1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37F9DC-EA36-C7DE-3B05-27C47B9F9D6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253340B8-B8D1-D9B1-DA29-DDB222AF3DEA}"/>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85273984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D3914D-C590-6144-3B21-5CFE0869D3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57AAE3C-02BA-005C-8450-AAAC53D014B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BC2E616-59B7-EF9A-5F5D-61268941354D}"/>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55197129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D7391A-7268-0C76-AEF1-5E6FE4180E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A50373-02EF-C5DE-2C66-A528859C0B8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ACA34CCF-46B6-7D62-8522-AAD8E1BA0F50}"/>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28922000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D31E07-19C1-BBFD-7457-C406BEBCA76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143C30-9154-0B3E-A805-A573014AFB0D}"/>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80BD34C-FD11-9F70-9D17-89502035536C}"/>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06524887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4EA8C4-B92C-2D84-EA0C-240B8FBB4A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0CDE5C-7914-3C67-357F-460A4308D4C3}"/>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7C54CA84-4BCA-298B-D814-ED5C59B46701}"/>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8084438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130E1B-24DB-3AEB-D78D-29109091C0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A1A8357-ADE2-4015-91ED-E85F428EEC91}"/>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F632A96-ECE7-F323-6C85-6D751A550A79}"/>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03619474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E08118-00C8-9DD2-C1DC-4605CD05D13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E54E07-5CA4-6702-F320-07A32F7CA11E}"/>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23226BF-2698-BB9D-F4B8-81E06B577D77}"/>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89465064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D6946C-90A1-0CEB-EFF4-00AE9932FA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CF0CA6-54DB-0964-FBD3-E6BDEE6550E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86A08D21-C317-6CD5-EE5E-11C037A19A4B}"/>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00131722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963FC2-863F-E1E8-B78C-2DA0D3D9AF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74F2B3-A2A4-46A1-C61A-F793E6D7AEC8}"/>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A2DF5A63-3520-97EA-8440-9C76EDEDB58D}"/>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60152272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80A9F6-1ABA-001C-9FB7-83F89BF1E3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48588D1-69A0-BC76-C28B-EF6076E9AF2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EC0298C-5BBC-005B-54F1-5AE141A322CD}"/>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31895874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B1B2AA-CBE9-439D-A56C-A4A3EE15158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55B0F7-C09D-DF83-D324-ACD024664ADE}"/>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B6512EF-45C3-F5A2-0EEA-27FE1CDE2C7A}"/>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97385297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D82A95-AF7A-A3D8-E8B1-7983219097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4AE86E-8477-41AB-BD55-EB6ED8318D73}"/>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93CEDF22-F1C4-92F0-EF76-7E474D87C1B3}"/>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09338877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E3CF88-2C0C-0414-4BD3-361939AA443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5B71B1-6826-F83B-729C-01C12477F9C9}"/>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328498B-B5DE-2ED7-DE83-90E14203580D}"/>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63439085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FBEED7-8602-E0F4-3590-A3D55F0DF4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CAB503-B5F0-D03A-32BD-5E44D739038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5C8BF726-1A37-1B98-506F-0C80A6BE3A7F}"/>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18660354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39930E-2B49-2448-2CDF-8154ECF661F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A56EAFA-B188-ADB8-4296-A3A590F53463}"/>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92D2DD5-F3D6-7F4B-05D9-3E109B8CD168}"/>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41627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B9B3A0-5978-E8AB-A50A-F247F213AA5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AACC34-FF32-8BFC-967A-718F97A86A53}"/>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7220C22-CB0E-BECD-E947-F898DB264CB9}"/>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48692218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068424-41D8-7370-B9EC-AB41C650D2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229C00-0D05-3390-84C6-75AFA6675B0C}"/>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87E2D589-D034-0B49-716B-CE4C1BF773F9}"/>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9064070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E01E2F-6687-F000-9B1E-3423B7F863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BE2E6B-4A92-1BC8-0DA6-94E6B3B370FC}"/>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83E665D-0BEB-4794-3252-F97207C8ED1C}"/>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51233588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3E6171-C9EE-E9E7-709E-51730A6AB5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57D4EE-DEC5-312F-823F-41C340E10FF3}"/>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7A16B7BF-0C6C-F524-0242-3FDBD26CC8C4}"/>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34774972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8BF0AA-3635-546B-596E-DCDF58E1A30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C4D006-1E08-9E02-CCF9-4637F0BB1843}"/>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C69D26D-9D70-708D-6113-22CF8B9E82AB}"/>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97402448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A4F223-4AC8-E0F3-2054-B07A76C8BF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1F9DF9-5579-C731-D968-F2FA6B37D13A}"/>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6F6549C4-C495-1A4B-B713-B4C0A731E16A}"/>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80519937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CE2B79-B081-D51A-DCD3-136C9C72B4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8C198FB-4B7B-3DDD-F7B1-B2E41B58EC2A}"/>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CC6651D0-32A7-FF90-944D-41D027031BD5}"/>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75417632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A9783F-8B8D-4A5B-893C-6944AC1886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A13DBF-FCE6-DDCC-3EA4-345EB9F25FDC}"/>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64602D08-63E4-44B2-6F06-E70E5CFFB0FE}"/>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04395863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5DE79D-223C-BA80-D7A1-AAA33E829FB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75C2D2-7833-107E-9FB6-977E96FBA71E}"/>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904B7E0-4025-AB47-CEB3-81D14BFAABDC}"/>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81789892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A1BA69-EC10-10AE-A47A-EBFF5F5D74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0B3A44-E6BB-72EC-2E31-493337D7C50A}"/>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7DF82A42-6D6A-EF9E-50C7-F84FED9FF60D}"/>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65401755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BCF808-515F-3646-2A1F-E89273AB38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96ADCB9-2752-CB2B-3E8B-3B9B086F2720}"/>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3814170-6E93-6282-91DA-F5ECD95CB68B}"/>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15075120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FDA364-FB9D-028C-C600-C2F3EE8560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D408D4-2BCF-E590-0D9B-42B0B2B60943}"/>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9C882106-F948-15A6-122E-7A4F5E34AFC1}"/>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2435078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A16603-5186-BFCC-FB80-2362D3B620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CAA96F-9C61-F2D4-6CA5-1B532A7352AC}"/>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63FFF15B-3822-D17E-0095-14563CFC6185}"/>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42591640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AD7D10-456C-2925-EEF1-C62031B80C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70C422-0F04-429D-8B4C-D0A6BB72348D}"/>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A45E0F64-1D78-E3EC-9410-4619696EB00A}"/>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96168654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40506655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760855-D100-1EA4-11C4-5CC77E6BB4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D898C4-F825-E907-CA40-8C29C7488E10}"/>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49D7B574-581F-1E29-A7D9-A1A22E7F3CE2}"/>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28464328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rtlCol="0"/>
          <a:lstStyle/>
          <a:p>
            <a:pPr rtl="0"/>
            <a:endParaRPr lang="en-US" dirty="0"/>
          </a:p>
        </p:txBody>
      </p:sp>
      <p:sp>
        <p:nvSpPr>
          <p:cNvPr id="4" name="Slide Number Placeholder 3"/>
          <p:cNvSpPr>
            <a:spLocks noGrp="1"/>
          </p:cNvSpPr>
          <p:nvPr>
            <p:ph type="sldNum" sz="quarter" idx="5"/>
          </p:nvPr>
        </p:nvSpPr>
        <p:spPr/>
        <p:txBody>
          <a:bodyPr rtlCol="0"/>
          <a:lstStyle/>
          <a:p>
            <a:pPr marL="0" marR="0" lvl="0" indent="0" algn="r" defTabSz="914400" rtl="0" eaLnBrk="1" fontAlgn="auto" latinLnBrk="0" hangingPunct="1">
              <a:lnSpc>
                <a:spcPct val="100000"/>
              </a:lnSpc>
              <a:spcBef>
                <a:spcPts val="0"/>
              </a:spcBef>
              <a:spcAft>
                <a:spcPts val="0"/>
              </a:spcAft>
              <a:buClrTx/>
              <a:buSzTx/>
              <a:buFontTx/>
              <a:buNone/>
              <a:tabLst/>
              <a:defRPr/>
            </a:pPr>
            <a:fld id="{A5AE79F2-919E-408A-997A-810719A0DBAA}"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70125266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34996-BE5E-59A6-4771-BE8C3E9479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41EC122-E481-A9C6-7309-9A6A0714814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C57EF43F-2AAD-5B02-D2B0-E858D5CAA7C3}"/>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60435842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79A3C3-9CC3-7E6A-71BD-F51E05EC688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0E65B9-C683-0A1C-B150-D90C9CF98058}"/>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FDAA64A0-ADEE-C549-031A-5715D0FA333A}"/>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69062429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249EFA-9C22-84A8-23DA-3728053808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6B0A8D3-C6A1-A7E4-4073-9B58A2B8A49D}"/>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AFCE2A0F-0E79-E51B-4C40-976C90C90D50}"/>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0334101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0FC2E0-07DA-C32D-CED8-71EBBC78609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09262D-3431-C20F-3436-9DB0B8EEB5E8}"/>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5433F6E0-9616-BF40-F321-C00493563BF2}"/>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4678493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E61F95-0FDC-EDF2-1C06-CE2BFD2470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B4DA9B8-212C-952E-4B53-085ADE1AA632}"/>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01757B0-0C9B-803B-C29C-3D06F3D1F89C}"/>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39111329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025FC0-071B-5355-A3B5-BE66E54122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C8DD2F-7402-2A66-A94F-BF7E66F006AE}"/>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D6E16F41-DF17-BD09-4627-37A9CA44F40A}"/>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95365098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FB6DC7-D83B-BAC9-4D14-3228623DC70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06DF58-48A9-40F5-6F7C-406F28B9C40E}"/>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9625FE95-9DAF-4FEE-F028-29D3271B7284}"/>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58317423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CE5305-F5E8-C66E-B6E6-A5265E3189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7B06F2-71EC-93E7-14A6-0947CC0D54F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24EE65A7-8602-85B5-2696-F6322673696D}"/>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30783207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CE5D44-9E70-B576-621E-8C12A35F24A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3428A76-2E39-9E52-1011-5CC564B8FD5F}"/>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6A43B75-9852-6F54-73B8-F4DB3DC71333}"/>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426301406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CFF305-D54A-7F48-B414-D12005D40F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7D2316-C294-FE17-6A7A-29E81262D110}"/>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CE4DD88-5C6E-C74D-20E2-A245E7650773}"/>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63818813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02B76-45B8-F38C-1BC1-BC575B358A7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A758C4-BB22-D16B-D0A0-9DD3AE7A8F6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7F0D75B-0BA4-951C-B634-F4CCECA39801}"/>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7188854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4B8C82-AF69-16B0-B694-8045625E8D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B63F7B8-96BC-DAED-399E-997F2075838F}"/>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92B3DB06-9424-0706-10B2-233C33193177}"/>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392694559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35C573-2D29-3CFF-EE4F-B0C233D0B3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23C40B-258F-9E8F-BBCE-7E83E5047254}"/>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3FD0CB9C-2298-6CE8-C19D-43A3B4494A46}"/>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158095108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3227AC-3242-3476-BE63-A486F088258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B42709-C686-852A-0468-37A8C9400CFC}"/>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D88FF433-5875-DFB0-4F26-EF6E796C353F}"/>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45537030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512617-475F-210E-3201-89A9DB0953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A249AD-6328-8C56-43A9-A5CAE14CF67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17DF8832-BCD7-43E3-7D29-C7A98E10BE7C}"/>
              </a:ext>
            </a:extLst>
          </p:cNvPr>
          <p:cNvSpPr>
            <a:spLocks noGrp="1"/>
          </p:cNvSpPr>
          <p:nvPr>
            <p:ph type="body" idx="1"/>
          </p:nvPr>
        </p:nvSpPr>
        <p:spPr/>
        <p:txBody>
          <a:bodyPr rtlCol="0"/>
          <a:lstStyle/>
          <a:p>
            <a:pPr rtl="0"/>
            <a:endParaRPr lang="en-GB" dirty="0"/>
          </a:p>
        </p:txBody>
      </p:sp>
    </p:spTree>
    <p:extLst>
      <p:ext uri="{BB962C8B-B14F-4D97-AF65-F5344CB8AC3E}">
        <p14:creationId xmlns:p14="http://schemas.microsoft.com/office/powerpoint/2010/main" val="22970007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x">
  <p:cSld name="Title Slide">
    <p:spTree>
      <p:nvGrpSpPr>
        <p:cNvPr id="1" name=""/>
        <p:cNvGrpSpPr/>
        <p:nvPr/>
      </p:nvGrpSpPr>
      <p:grpSpPr>
        <a:xfrm>
          <a:off x="0" y="0"/>
          <a:ext cx="0" cy="0"/>
          <a:chOff x="0" y="0"/>
          <a:chExt cx="0" cy="0"/>
        </a:xfrm>
      </p:grpSpPr>
      <p:sp>
        <p:nvSpPr>
          <p:cNvPr id="19" name="Title Text"/>
          <p:cNvSpPr txBox="1">
            <a:spLocks noGrp="1"/>
          </p:cNvSpPr>
          <p:nvPr>
            <p:ph type="title"/>
          </p:nvPr>
        </p:nvSpPr>
        <p:spPr>
          <a:xfrm>
            <a:off x="304800" y="2573864"/>
            <a:ext cx="11582400" cy="1798642"/>
          </a:xfrm>
          <a:prstGeom prst="rect">
            <a:avLst/>
          </a:prstGeom>
        </p:spPr>
        <p:txBody>
          <a:bodyPr lIns="0" tIns="0" rIns="0" bIns="0" rtlCol="0" anchor="b"/>
          <a:lstStyle>
            <a:lvl1pPr>
              <a:lnSpc>
                <a:spcPct val="90000"/>
              </a:lnSpc>
              <a:defRPr sz="4400">
                <a:solidFill>
                  <a:srgbClr val="002850"/>
                </a:solidFill>
              </a:defRPr>
            </a:lvl1pPr>
          </a:lstStyle>
          <a:p>
            <a:pPr rtl="0"/>
            <a:r>
              <a:t>Title Text</a:t>
            </a:r>
          </a:p>
        </p:txBody>
      </p:sp>
      <p:sp>
        <p:nvSpPr>
          <p:cNvPr id="20" name="Body Level One…"/>
          <p:cNvSpPr txBox="1">
            <a:spLocks noGrp="1"/>
          </p:cNvSpPr>
          <p:nvPr>
            <p:ph type="body" sz="quarter" idx="1"/>
          </p:nvPr>
        </p:nvSpPr>
        <p:spPr>
          <a:xfrm>
            <a:off x="304800" y="4486807"/>
            <a:ext cx="11582400" cy="1416057"/>
          </a:xfrm>
          <a:prstGeom prst="rect">
            <a:avLst/>
          </a:prstGeom>
        </p:spPr>
        <p:txBody>
          <a:bodyPr lIns="0" tIns="0" rIns="0" bIns="0" rtlCol="0"/>
          <a:lstStyle>
            <a:lvl1pPr marL="0" indent="0">
              <a:lnSpc>
                <a:spcPct val="100000"/>
              </a:lnSpc>
              <a:spcBef>
                <a:spcPts val="600"/>
              </a:spcBef>
              <a:buClrTx/>
              <a:buSzTx/>
              <a:buFontTx/>
              <a:buNone/>
              <a:defRPr sz="2800">
                <a:solidFill>
                  <a:srgbClr val="363636"/>
                </a:solidFill>
              </a:defRPr>
            </a:lvl1pPr>
            <a:lvl2pPr marL="733953" indent="-481542">
              <a:lnSpc>
                <a:spcPct val="100000"/>
              </a:lnSpc>
              <a:spcBef>
                <a:spcPts val="600"/>
              </a:spcBef>
              <a:buClrTx/>
              <a:buFontTx/>
              <a:buChar char="–"/>
              <a:defRPr sz="2800">
                <a:solidFill>
                  <a:srgbClr val="363636"/>
                </a:solidFill>
              </a:defRPr>
            </a:lvl2pPr>
            <a:lvl3pPr marL="951264" indent="-387702">
              <a:lnSpc>
                <a:spcPct val="100000"/>
              </a:lnSpc>
              <a:spcBef>
                <a:spcPts val="600"/>
              </a:spcBef>
              <a:buClrTx/>
              <a:buFontTx/>
              <a:buChar char="•"/>
              <a:defRPr sz="2800">
                <a:solidFill>
                  <a:srgbClr val="363636"/>
                </a:solidFill>
              </a:defRPr>
            </a:lvl3pPr>
            <a:lvl4pPr marL="1261357" indent="-446970">
              <a:lnSpc>
                <a:spcPct val="100000"/>
              </a:lnSpc>
              <a:spcBef>
                <a:spcPts val="600"/>
              </a:spcBef>
              <a:buClrTx/>
              <a:buFontTx/>
              <a:buChar char="–"/>
              <a:defRPr sz="2800">
                <a:solidFill>
                  <a:srgbClr val="363636"/>
                </a:solidFill>
              </a:defRPr>
            </a:lvl4pPr>
            <a:lvl5pPr marL="1550282" indent="-446970">
              <a:lnSpc>
                <a:spcPct val="100000"/>
              </a:lnSpc>
              <a:spcBef>
                <a:spcPts val="600"/>
              </a:spcBef>
              <a:buClrTx/>
              <a:buFontTx/>
              <a:buChar char="»"/>
              <a:defRPr sz="2800">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23" name="Group 4"/>
          <p:cNvGrpSpPr/>
          <p:nvPr/>
        </p:nvGrpSpPr>
        <p:grpSpPr>
          <a:xfrm>
            <a:off x="304793" y="4411135"/>
            <a:ext cx="4450419" cy="12706"/>
            <a:chOff x="0" y="1"/>
            <a:chExt cx="4450418" cy="12705"/>
          </a:xfrm>
        </p:grpSpPr>
        <p:sp>
          <p:nvSpPr>
            <p:cNvPr id="21" name="Straight Connector 5"/>
            <p:cNvSpPr/>
            <p:nvPr/>
          </p:nvSpPr>
          <p:spPr>
            <a:xfrm flipH="1" flipV="1">
              <a:off x="-1" y="1"/>
              <a:ext cx="3772037" cy="12706"/>
            </a:xfrm>
            <a:prstGeom prst="line">
              <a:avLst/>
            </a:prstGeom>
            <a:noFill/>
            <a:ln w="44450" cap="rnd">
              <a:solidFill>
                <a:srgbClr val="E83E1D"/>
              </a:solidFill>
              <a:prstDash val="solid"/>
              <a:round/>
            </a:ln>
            <a:effectLst/>
          </p:spPr>
          <p:txBody>
            <a:bodyPr wrap="square" lIns="45718" tIns="45718" rIns="45718" bIns="45718" numCol="1" rtlCol="0" anchor="t">
              <a:noAutofit/>
            </a:bodyPr>
            <a:lstStyle/>
            <a:p>
              <a:pPr rtl="0"/>
              <a:endParaRPr/>
            </a:p>
          </p:txBody>
        </p:sp>
        <p:sp>
          <p:nvSpPr>
            <p:cNvPr id="22" name="Straight Connector 6"/>
            <p:cNvSpPr/>
            <p:nvPr/>
          </p:nvSpPr>
          <p:spPr>
            <a:xfrm flipH="1" flipV="1">
              <a:off x="678379" y="1"/>
              <a:ext cx="3772039" cy="12706"/>
            </a:xfrm>
            <a:prstGeom prst="line">
              <a:avLst/>
            </a:prstGeom>
            <a:noFill/>
            <a:ln w="44450" cap="rnd">
              <a:solidFill>
                <a:schemeClr val="accent1"/>
              </a:solidFill>
              <a:prstDash val="solid"/>
              <a:round/>
            </a:ln>
            <a:effectLst/>
          </p:spPr>
          <p:txBody>
            <a:bodyPr wrap="square" lIns="45718" tIns="45718" rIns="45718" bIns="45718" numCol="1" rtlCol="0" anchor="t">
              <a:noAutofit/>
            </a:bodyPr>
            <a:lstStyle/>
            <a:p>
              <a:pPr rtl="0"/>
              <a:endParaRPr/>
            </a:p>
          </p:txBody>
        </p:sp>
      </p:grpSp>
      <p:grpSp>
        <p:nvGrpSpPr>
          <p:cNvPr id="26" name="Group 7"/>
          <p:cNvGrpSpPr/>
          <p:nvPr/>
        </p:nvGrpSpPr>
        <p:grpSpPr>
          <a:xfrm>
            <a:off x="-10" y="6791316"/>
            <a:ext cx="12192015" cy="66694"/>
            <a:chOff x="0" y="0"/>
            <a:chExt cx="12192012" cy="66692"/>
          </a:xfrm>
        </p:grpSpPr>
        <p:sp>
          <p:nvSpPr>
            <p:cNvPr id="24" name="Rectangle 8"/>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25" name="Rectangle 9"/>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27"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tx">
  <p:cSld name="3_Title Slide">
    <p:spTree>
      <p:nvGrpSpPr>
        <p:cNvPr id="1" name=""/>
        <p:cNvGrpSpPr/>
        <p:nvPr/>
      </p:nvGrpSpPr>
      <p:grpSpPr>
        <a:xfrm>
          <a:off x="0" y="0"/>
          <a:ext cx="0" cy="0"/>
          <a:chOff x="0" y="0"/>
          <a:chExt cx="0" cy="0"/>
        </a:xfrm>
      </p:grpSpPr>
      <p:pic>
        <p:nvPicPr>
          <p:cNvPr id="34" name="Picture 6" descr="Picture 6"/>
          <p:cNvPicPr>
            <a:picLocks noChangeAspect="1"/>
          </p:cNvPicPr>
          <p:nvPr/>
        </p:nvPicPr>
        <p:blipFill>
          <a:blip r:embed="rId2"/>
          <a:stretch>
            <a:fillRect/>
          </a:stretch>
        </p:blipFill>
        <p:spPr>
          <a:xfrm>
            <a:off x="11226103" y="6330312"/>
            <a:ext cx="635931" cy="345159"/>
          </a:xfrm>
          <a:prstGeom prst="rect">
            <a:avLst/>
          </a:prstGeom>
          <a:ln w="12700">
            <a:miter lim="400000"/>
          </a:ln>
        </p:spPr>
      </p:pic>
      <p:sp>
        <p:nvSpPr>
          <p:cNvPr id="35" name="Subtitle 2"/>
          <p:cNvSpPr txBox="1"/>
          <p:nvPr/>
        </p:nvSpPr>
        <p:spPr>
          <a:xfrm>
            <a:off x="1717502" y="6099204"/>
            <a:ext cx="9360060" cy="53236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rgbClr val="969696"/>
                </a:solidFill>
                <a:latin typeface="Arial"/>
                <a:ea typeface="Arial"/>
                <a:cs typeface="Arial"/>
                <a:sym typeface="Arial"/>
              </a:defRPr>
            </a:pPr>
            <a:r>
              <a:t>Supported by Eli Lilly and Company.</a:t>
            </a:r>
          </a:p>
          <a:p>
            <a:pPr algn="r" rtl="0">
              <a:spcBef>
                <a:spcPts val="200"/>
              </a:spcBef>
              <a:defRPr sz="1000">
                <a:solidFill>
                  <a:srgbClr val="969696"/>
                </a:solidFill>
                <a:latin typeface="Arial"/>
                <a:ea typeface="Arial"/>
                <a:cs typeface="Arial"/>
                <a:sym typeface="Arial"/>
              </a:defRPr>
            </a:pPr>
            <a:r>
              <a:t> Eli Lilly and Company has not influenced the content of this publication</a:t>
            </a:r>
          </a:p>
        </p:txBody>
      </p:sp>
      <p:grpSp>
        <p:nvGrpSpPr>
          <p:cNvPr id="38" name="Group 3"/>
          <p:cNvGrpSpPr/>
          <p:nvPr/>
        </p:nvGrpSpPr>
        <p:grpSpPr>
          <a:xfrm>
            <a:off x="-10" y="6791316"/>
            <a:ext cx="12192015" cy="66694"/>
            <a:chOff x="0" y="0"/>
            <a:chExt cx="12192012" cy="66692"/>
          </a:xfrm>
        </p:grpSpPr>
        <p:sp>
          <p:nvSpPr>
            <p:cNvPr id="36" name="Rectangle 4"/>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37" name="Rectangle 5"/>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39"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tx">
  <p:cSld name="1_Title and Content">
    <p:spTree>
      <p:nvGrpSpPr>
        <p:cNvPr id="1" name=""/>
        <p:cNvGrpSpPr/>
        <p:nvPr/>
      </p:nvGrpSpPr>
      <p:grpSpPr>
        <a:xfrm>
          <a:off x="0" y="0"/>
          <a:ext cx="0" cy="0"/>
          <a:chOff x="0" y="0"/>
          <a:chExt cx="0" cy="0"/>
        </a:xfrm>
      </p:grpSpPr>
      <p:grpSp>
        <p:nvGrpSpPr>
          <p:cNvPr id="48" name="Group 4"/>
          <p:cNvGrpSpPr/>
          <p:nvPr/>
        </p:nvGrpSpPr>
        <p:grpSpPr>
          <a:xfrm>
            <a:off x="-10" y="6791316"/>
            <a:ext cx="12192015" cy="66694"/>
            <a:chOff x="0" y="0"/>
            <a:chExt cx="12192012" cy="66692"/>
          </a:xfrm>
        </p:grpSpPr>
        <p:sp>
          <p:nvSpPr>
            <p:cNvPr id="46"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47"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51" name="Group 10"/>
          <p:cNvGrpSpPr/>
          <p:nvPr/>
        </p:nvGrpSpPr>
        <p:grpSpPr>
          <a:xfrm>
            <a:off x="-11" y="1072646"/>
            <a:ext cx="9288395" cy="53124"/>
            <a:chOff x="0" y="0"/>
            <a:chExt cx="9288394" cy="53122"/>
          </a:xfrm>
        </p:grpSpPr>
        <p:sp>
          <p:nvSpPr>
            <p:cNvPr id="49"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50"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52" name="Title Text"/>
          <p:cNvSpPr txBox="1">
            <a:spLocks noGrp="1"/>
          </p:cNvSpPr>
          <p:nvPr>
            <p:ph type="title"/>
          </p:nvPr>
        </p:nvSpPr>
        <p:spPr>
          <a:xfrm>
            <a:off x="304800" y="107693"/>
            <a:ext cx="11582400" cy="939801"/>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53" name="Body Level One…"/>
          <p:cNvSpPr txBox="1">
            <a:spLocks noGrp="1"/>
          </p:cNvSpPr>
          <p:nvPr>
            <p:ph type="body" idx="1"/>
          </p:nvPr>
        </p:nvSpPr>
        <p:spPr>
          <a:xfrm>
            <a:off x="304800" y="1246907"/>
            <a:ext cx="11582400" cy="5055654"/>
          </a:xfrm>
          <a:prstGeom prst="rect">
            <a:avLst/>
          </a:prstGeom>
        </p:spPr>
        <p:txBody>
          <a:bodyPr lIns="0" tIns="0" rIns="0" bIns="0" rtlCol="0"/>
          <a:lstStyle>
            <a:lvl1pPr marL="250825" indent="-250825">
              <a:lnSpc>
                <a:spcPct val="100000"/>
              </a:lnSpc>
              <a:spcBef>
                <a:spcPts val="600"/>
              </a:spcBef>
              <a:buClr>
                <a:srgbClr val="002850"/>
              </a:buClr>
              <a:buSzPct val="110000"/>
              <a:buFontTx/>
              <a:buChar char="•"/>
              <a:defRPr>
                <a:solidFill>
                  <a:srgbClr val="363636"/>
                </a:solidFill>
              </a:defRPr>
            </a:lvl1pPr>
            <a:lvl2pPr marL="561975" indent="-309563">
              <a:lnSpc>
                <a:spcPct val="100000"/>
              </a:lnSpc>
              <a:spcBef>
                <a:spcPts val="600"/>
              </a:spcBef>
              <a:buClr>
                <a:srgbClr val="002850"/>
              </a:buClr>
              <a:buFontTx/>
              <a:buChar char="–"/>
              <a:defRPr>
                <a:solidFill>
                  <a:srgbClr val="363636"/>
                </a:solidFill>
              </a:defRPr>
            </a:lvl2pPr>
            <a:lvl3pPr marL="812800" indent="-249237">
              <a:lnSpc>
                <a:spcPct val="100000"/>
              </a:lnSpc>
              <a:spcBef>
                <a:spcPts val="600"/>
              </a:spcBef>
              <a:buClr>
                <a:srgbClr val="002850"/>
              </a:buClr>
              <a:buFontTx/>
              <a:buChar char="•"/>
              <a:defRPr>
                <a:solidFill>
                  <a:srgbClr val="363636"/>
                </a:solidFill>
              </a:defRPr>
            </a:lvl3pPr>
            <a:lvl4pPr marL="1101725" indent="-287337">
              <a:lnSpc>
                <a:spcPct val="100000"/>
              </a:lnSpc>
              <a:spcBef>
                <a:spcPts val="600"/>
              </a:spcBef>
              <a:buClr>
                <a:srgbClr val="002850"/>
              </a:buClr>
              <a:buFontTx/>
              <a:buChar char="–"/>
              <a:defRPr>
                <a:solidFill>
                  <a:srgbClr val="363636"/>
                </a:solidFill>
              </a:defRPr>
            </a:lvl4pPr>
            <a:lvl5pPr marL="1390650" indent="-287337">
              <a:lnSpc>
                <a:spcPct val="100000"/>
              </a:lnSpc>
              <a:spcBef>
                <a:spcPts val="600"/>
              </a:spcBef>
              <a:buClr>
                <a:srgbClr val="002850"/>
              </a:buClr>
              <a:buFontTx/>
              <a:buChar char="»"/>
              <a:defRPr>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4" name="Text Placeholder 4"/>
          <p:cNvSpPr>
            <a:spLocks noGrp="1"/>
          </p:cNvSpPr>
          <p:nvPr>
            <p:ph type="body" sz="quarter" idx="21" hasCustomPrompt="1"/>
          </p:nvPr>
        </p:nvSpPr>
        <p:spPr>
          <a:xfrm>
            <a:off x="304800" y="6233974"/>
            <a:ext cx="5507567" cy="487370"/>
          </a:xfrm>
          <a:prstGeom prst="rect">
            <a:avLst/>
          </a:prstGeom>
        </p:spPr>
        <p:txBody>
          <a:bodyPr lIns="0" tIns="0" rIns="0" bIns="0" rtlCol="0" anchor="b"/>
          <a:lstStyle>
            <a:lvl1pPr marL="0" indent="0">
              <a:lnSpc>
                <a:spcPct val="100000"/>
              </a:lnSpc>
              <a:spcBef>
                <a:spcPts val="600"/>
              </a:spcBef>
              <a:buClrTx/>
              <a:buSzTx/>
              <a:buFontTx/>
              <a:buNone/>
              <a:defRPr sz="1200">
                <a:solidFill>
                  <a:srgbClr val="363636"/>
                </a:solidFill>
              </a:defRPr>
            </a:lvl1pPr>
          </a:lstStyle>
          <a:p>
            <a:pPr rtl="0"/>
            <a:r>
              <a:t>Footnote text left aligned (Arial 12pt roman, black)</a:t>
            </a:r>
          </a:p>
        </p:txBody>
      </p:sp>
      <p:sp>
        <p:nvSpPr>
          <p:cNvPr id="55" name="Text Placeholder 4"/>
          <p:cNvSpPr>
            <a:spLocks noGrp="1"/>
          </p:cNvSpPr>
          <p:nvPr>
            <p:ph type="body" sz="quarter" idx="22" hasCustomPrompt="1"/>
          </p:nvPr>
        </p:nvSpPr>
        <p:spPr>
          <a:xfrm>
            <a:off x="6379631" y="6521312"/>
            <a:ext cx="5507576" cy="200032"/>
          </a:xfrm>
          <a:prstGeom prst="rect">
            <a:avLst/>
          </a:prstGeom>
        </p:spPr>
        <p:txBody>
          <a:bodyPr lIns="0" tIns="0" rIns="0" bIns="0" rtlCol="0" anchor="b"/>
          <a:lstStyle>
            <a:lvl1pPr marL="0" indent="0" algn="r">
              <a:lnSpc>
                <a:spcPct val="100000"/>
              </a:lnSpc>
              <a:spcBef>
                <a:spcPts val="600"/>
              </a:spcBef>
              <a:buClrTx/>
              <a:buSzTx/>
              <a:buFontTx/>
              <a:buNone/>
              <a:defRPr sz="1200">
                <a:solidFill>
                  <a:srgbClr val="363636"/>
                </a:solidFill>
              </a:defRPr>
            </a:lvl1pPr>
          </a:lstStyle>
          <a:p>
            <a:pPr rtl="0"/>
            <a:r>
              <a:t>Reference text right aligned (Arial 12pt roman, black)</a:t>
            </a:r>
          </a:p>
        </p:txBody>
      </p:sp>
      <p:sp>
        <p:nvSpPr>
          <p:cNvPr id="56" name="Slide Number"/>
          <p:cNvSpPr txBox="1">
            <a:spLocks noGrp="1"/>
          </p:cNvSpPr>
          <p:nvPr>
            <p:ph type="sldNum" sz="quarter" idx="2"/>
          </p:nvPr>
        </p:nvSpPr>
        <p:spPr>
          <a:xfrm>
            <a:off x="11946605" y="6564402"/>
            <a:ext cx="245400" cy="226982"/>
          </a:xfrm>
          <a:prstGeom prst="rect">
            <a:avLst/>
          </a:prstGeom>
        </p:spPr>
        <p:txBody>
          <a:bodyPr rtlCol="0" anchor="b"/>
          <a:lstStyle>
            <a:lvl1pPr algn="r">
              <a:defRPr>
                <a:solidFill>
                  <a:srgbClr val="002850"/>
                </a:solidFill>
              </a:defRPr>
            </a:lvl1pPr>
          </a:lstStyle>
          <a:p>
            <a:pPr rtl="0"/>
            <a:fld id="{86CB4B4D-7CA3-9044-876B-883B54F8677D}" type="slidenum">
              <a:t>‹#›</a:t>
            </a:fld>
            <a:endParaRPr/>
          </a:p>
        </p:txBody>
      </p:sp>
    </p:spTree>
  </p:cSld>
  <p:clrMapOvr>
    <a:masterClrMapping/>
  </p:clrMapOvr>
  <p:transition spd="med"/>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tx">
  <p:cSld name="Title and Content">
    <p:spTree>
      <p:nvGrpSpPr>
        <p:cNvPr id="1" name=""/>
        <p:cNvGrpSpPr/>
        <p:nvPr/>
      </p:nvGrpSpPr>
      <p:grpSpPr>
        <a:xfrm>
          <a:off x="0" y="0"/>
          <a:ext cx="0" cy="0"/>
          <a:chOff x="0" y="0"/>
          <a:chExt cx="0" cy="0"/>
        </a:xfrm>
      </p:grpSpPr>
      <p:grpSp>
        <p:nvGrpSpPr>
          <p:cNvPr id="65" name="Group 4"/>
          <p:cNvGrpSpPr/>
          <p:nvPr/>
        </p:nvGrpSpPr>
        <p:grpSpPr>
          <a:xfrm>
            <a:off x="-10" y="6791316"/>
            <a:ext cx="12192015" cy="66694"/>
            <a:chOff x="0" y="0"/>
            <a:chExt cx="12192012" cy="66692"/>
          </a:xfrm>
        </p:grpSpPr>
        <p:sp>
          <p:nvSpPr>
            <p:cNvPr id="63"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64"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68" name="Group 10"/>
          <p:cNvGrpSpPr/>
          <p:nvPr/>
        </p:nvGrpSpPr>
        <p:grpSpPr>
          <a:xfrm>
            <a:off x="-11" y="1072646"/>
            <a:ext cx="9288395" cy="53124"/>
            <a:chOff x="0" y="0"/>
            <a:chExt cx="9288394" cy="53122"/>
          </a:xfrm>
        </p:grpSpPr>
        <p:sp>
          <p:nvSpPr>
            <p:cNvPr id="66"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67"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69" name="Title Text"/>
          <p:cNvSpPr txBox="1">
            <a:spLocks noGrp="1"/>
          </p:cNvSpPr>
          <p:nvPr>
            <p:ph type="title"/>
          </p:nvPr>
        </p:nvSpPr>
        <p:spPr>
          <a:xfrm>
            <a:off x="304800" y="107693"/>
            <a:ext cx="11582400" cy="939801"/>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70" name="Body Level One…"/>
          <p:cNvSpPr txBox="1">
            <a:spLocks noGrp="1"/>
          </p:cNvSpPr>
          <p:nvPr>
            <p:ph type="body" idx="1"/>
          </p:nvPr>
        </p:nvSpPr>
        <p:spPr>
          <a:xfrm>
            <a:off x="304800" y="1246907"/>
            <a:ext cx="11582400" cy="5382494"/>
          </a:xfrm>
          <a:prstGeom prst="rect">
            <a:avLst/>
          </a:prstGeom>
        </p:spPr>
        <p:txBody>
          <a:bodyPr lIns="0" tIns="0" rIns="0" bIns="0" rtlCol="0"/>
          <a:lstStyle>
            <a:lvl1pPr marL="250825" indent="-250825">
              <a:lnSpc>
                <a:spcPct val="100000"/>
              </a:lnSpc>
              <a:spcBef>
                <a:spcPts val="600"/>
              </a:spcBef>
              <a:buClr>
                <a:srgbClr val="002850"/>
              </a:buClr>
              <a:buSzPct val="110000"/>
              <a:buFontTx/>
              <a:buChar char="•"/>
              <a:defRPr>
                <a:solidFill>
                  <a:srgbClr val="363636"/>
                </a:solidFill>
              </a:defRPr>
            </a:lvl1pPr>
            <a:lvl2pPr marL="561975" indent="-309563">
              <a:lnSpc>
                <a:spcPct val="100000"/>
              </a:lnSpc>
              <a:spcBef>
                <a:spcPts val="600"/>
              </a:spcBef>
              <a:buClr>
                <a:srgbClr val="002850"/>
              </a:buClr>
              <a:buFontTx/>
              <a:buChar char="–"/>
              <a:defRPr>
                <a:solidFill>
                  <a:srgbClr val="363636"/>
                </a:solidFill>
              </a:defRPr>
            </a:lvl2pPr>
            <a:lvl3pPr marL="812800" indent="-249237">
              <a:lnSpc>
                <a:spcPct val="100000"/>
              </a:lnSpc>
              <a:spcBef>
                <a:spcPts val="600"/>
              </a:spcBef>
              <a:buClr>
                <a:srgbClr val="002850"/>
              </a:buClr>
              <a:buFontTx/>
              <a:buChar char="•"/>
              <a:defRPr>
                <a:solidFill>
                  <a:srgbClr val="363636"/>
                </a:solidFill>
              </a:defRPr>
            </a:lvl3pPr>
            <a:lvl4pPr marL="1101725" indent="-287337">
              <a:lnSpc>
                <a:spcPct val="100000"/>
              </a:lnSpc>
              <a:spcBef>
                <a:spcPts val="600"/>
              </a:spcBef>
              <a:buClr>
                <a:srgbClr val="002850"/>
              </a:buClr>
              <a:buFontTx/>
              <a:buChar char="–"/>
              <a:defRPr>
                <a:solidFill>
                  <a:srgbClr val="363636"/>
                </a:solidFill>
              </a:defRPr>
            </a:lvl4pPr>
            <a:lvl5pPr marL="1390650" indent="-287337">
              <a:lnSpc>
                <a:spcPct val="100000"/>
              </a:lnSpc>
              <a:spcBef>
                <a:spcPts val="600"/>
              </a:spcBef>
              <a:buClr>
                <a:srgbClr val="002850"/>
              </a:buClr>
              <a:buFontTx/>
              <a:buChar char="»"/>
              <a:defRPr>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71"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x">
  <p:cSld name="Section Header">
    <p:spTree>
      <p:nvGrpSpPr>
        <p:cNvPr id="1" name=""/>
        <p:cNvGrpSpPr/>
        <p:nvPr/>
      </p:nvGrpSpPr>
      <p:grpSpPr>
        <a:xfrm>
          <a:off x="0" y="0"/>
          <a:ext cx="0" cy="0"/>
          <a:chOff x="0" y="0"/>
          <a:chExt cx="0" cy="0"/>
        </a:xfrm>
      </p:grpSpPr>
      <p:sp>
        <p:nvSpPr>
          <p:cNvPr id="78" name="Title Text"/>
          <p:cNvSpPr txBox="1">
            <a:spLocks noGrp="1"/>
          </p:cNvSpPr>
          <p:nvPr>
            <p:ph type="title"/>
          </p:nvPr>
        </p:nvSpPr>
        <p:spPr>
          <a:xfrm>
            <a:off x="963084" y="4406905"/>
            <a:ext cx="10363201" cy="1362082"/>
          </a:xfrm>
          <a:prstGeom prst="rect">
            <a:avLst/>
          </a:prstGeom>
        </p:spPr>
        <p:txBody>
          <a:bodyPr lIns="0" tIns="0" rIns="0" bIns="0" rtlCol="0"/>
          <a:lstStyle>
            <a:lvl1pPr>
              <a:lnSpc>
                <a:spcPct val="90000"/>
              </a:lnSpc>
              <a:defRPr sz="4000" cap="all">
                <a:solidFill>
                  <a:srgbClr val="002850"/>
                </a:solidFill>
              </a:defRPr>
            </a:lvl1pPr>
          </a:lstStyle>
          <a:p>
            <a:pPr rtl="0"/>
            <a:r>
              <a:t>Title Text</a:t>
            </a:r>
          </a:p>
        </p:txBody>
      </p:sp>
      <p:sp>
        <p:nvSpPr>
          <p:cNvPr id="79" name="Body Level One…"/>
          <p:cNvSpPr txBox="1">
            <a:spLocks noGrp="1"/>
          </p:cNvSpPr>
          <p:nvPr>
            <p:ph type="body" sz="quarter" idx="1"/>
          </p:nvPr>
        </p:nvSpPr>
        <p:spPr>
          <a:xfrm>
            <a:off x="963084" y="2906713"/>
            <a:ext cx="10363201" cy="1500194"/>
          </a:xfrm>
          <a:prstGeom prst="rect">
            <a:avLst/>
          </a:prstGeom>
        </p:spPr>
        <p:txBody>
          <a:bodyPr lIns="0" tIns="0" rIns="0" bIns="0" rtlCol="0" anchor="b"/>
          <a:lstStyle>
            <a:lvl1pPr marL="0" indent="0">
              <a:lnSpc>
                <a:spcPct val="100000"/>
              </a:lnSpc>
              <a:spcBef>
                <a:spcPts val="600"/>
              </a:spcBef>
              <a:buClrTx/>
              <a:buSzTx/>
              <a:buFontTx/>
              <a:buNone/>
              <a:defRPr sz="2000">
                <a:solidFill>
                  <a:srgbClr val="363636"/>
                </a:solidFill>
              </a:defRPr>
            </a:lvl1pPr>
            <a:lvl2pPr marL="0" indent="0">
              <a:lnSpc>
                <a:spcPct val="100000"/>
              </a:lnSpc>
              <a:spcBef>
                <a:spcPts val="600"/>
              </a:spcBef>
              <a:buClrTx/>
              <a:buSzTx/>
              <a:buFontTx/>
              <a:buNone/>
              <a:defRPr sz="2000">
                <a:solidFill>
                  <a:srgbClr val="363636"/>
                </a:solidFill>
              </a:defRPr>
            </a:lvl2pPr>
            <a:lvl3pPr marL="0" indent="0">
              <a:lnSpc>
                <a:spcPct val="100000"/>
              </a:lnSpc>
              <a:spcBef>
                <a:spcPts val="600"/>
              </a:spcBef>
              <a:buClrTx/>
              <a:buSzTx/>
              <a:buFontTx/>
              <a:buNone/>
              <a:defRPr sz="2000">
                <a:solidFill>
                  <a:srgbClr val="363636"/>
                </a:solidFill>
              </a:defRPr>
            </a:lvl3pPr>
            <a:lvl4pPr marL="0" indent="0">
              <a:lnSpc>
                <a:spcPct val="100000"/>
              </a:lnSpc>
              <a:spcBef>
                <a:spcPts val="600"/>
              </a:spcBef>
              <a:buClrTx/>
              <a:buSzTx/>
              <a:buFontTx/>
              <a:buNone/>
              <a:defRPr sz="2000">
                <a:solidFill>
                  <a:srgbClr val="363636"/>
                </a:solidFill>
              </a:defRPr>
            </a:lvl4pPr>
            <a:lvl5pPr marL="0" indent="0">
              <a:lnSpc>
                <a:spcPct val="100000"/>
              </a:lnSpc>
              <a:spcBef>
                <a:spcPts val="600"/>
              </a:spcBef>
              <a:buClrTx/>
              <a:buSzTx/>
              <a:buFontTx/>
              <a:buNone/>
              <a:defRPr sz="2000">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80"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tx">
  <p:cSld name="Two Content">
    <p:spTree>
      <p:nvGrpSpPr>
        <p:cNvPr id="1" name=""/>
        <p:cNvGrpSpPr/>
        <p:nvPr/>
      </p:nvGrpSpPr>
      <p:grpSpPr>
        <a:xfrm>
          <a:off x="0" y="0"/>
          <a:ext cx="0" cy="0"/>
          <a:chOff x="0" y="0"/>
          <a:chExt cx="0" cy="0"/>
        </a:xfrm>
      </p:grpSpPr>
      <p:grpSp>
        <p:nvGrpSpPr>
          <p:cNvPr id="89" name="Group 4"/>
          <p:cNvGrpSpPr/>
          <p:nvPr/>
        </p:nvGrpSpPr>
        <p:grpSpPr>
          <a:xfrm>
            <a:off x="-10" y="6791316"/>
            <a:ext cx="12192015" cy="66694"/>
            <a:chOff x="0" y="0"/>
            <a:chExt cx="12192012" cy="66692"/>
          </a:xfrm>
        </p:grpSpPr>
        <p:sp>
          <p:nvSpPr>
            <p:cNvPr id="87"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88"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92" name="Group 10"/>
          <p:cNvGrpSpPr/>
          <p:nvPr/>
        </p:nvGrpSpPr>
        <p:grpSpPr>
          <a:xfrm>
            <a:off x="-11" y="1072646"/>
            <a:ext cx="9288395" cy="53124"/>
            <a:chOff x="0" y="0"/>
            <a:chExt cx="9288394" cy="53122"/>
          </a:xfrm>
        </p:grpSpPr>
        <p:sp>
          <p:nvSpPr>
            <p:cNvPr id="90"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91"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93" name="Title Text"/>
          <p:cNvSpPr txBox="1">
            <a:spLocks noGrp="1"/>
          </p:cNvSpPr>
          <p:nvPr>
            <p:ph type="title"/>
          </p:nvPr>
        </p:nvSpPr>
        <p:spPr>
          <a:xfrm>
            <a:off x="304800" y="107693"/>
            <a:ext cx="11582400" cy="939801"/>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94" name="Body Level One…"/>
          <p:cNvSpPr txBox="1">
            <a:spLocks noGrp="1"/>
          </p:cNvSpPr>
          <p:nvPr>
            <p:ph type="body" sz="half" idx="1"/>
          </p:nvPr>
        </p:nvSpPr>
        <p:spPr>
          <a:xfrm>
            <a:off x="304800" y="1447800"/>
            <a:ext cx="5689600" cy="5181600"/>
          </a:xfrm>
          <a:prstGeom prst="rect">
            <a:avLst/>
          </a:prstGeom>
        </p:spPr>
        <p:txBody>
          <a:bodyPr lIns="0" tIns="0" rIns="0" bIns="0" rtlCol="0"/>
          <a:lstStyle>
            <a:lvl1pPr marL="250825" indent="-250825">
              <a:lnSpc>
                <a:spcPct val="100000"/>
              </a:lnSpc>
              <a:spcBef>
                <a:spcPts val="600"/>
              </a:spcBef>
              <a:buClr>
                <a:srgbClr val="002850"/>
              </a:buClr>
              <a:buSzPct val="110000"/>
              <a:buFontTx/>
              <a:buChar char="•"/>
              <a:defRPr>
                <a:solidFill>
                  <a:srgbClr val="363636"/>
                </a:solidFill>
              </a:defRPr>
            </a:lvl1pPr>
            <a:lvl2pPr marL="561975" indent="-309563">
              <a:lnSpc>
                <a:spcPct val="100000"/>
              </a:lnSpc>
              <a:spcBef>
                <a:spcPts val="600"/>
              </a:spcBef>
              <a:buClr>
                <a:srgbClr val="002850"/>
              </a:buClr>
              <a:buFontTx/>
              <a:buChar char="–"/>
              <a:defRPr>
                <a:solidFill>
                  <a:srgbClr val="363636"/>
                </a:solidFill>
              </a:defRPr>
            </a:lvl2pPr>
            <a:lvl3pPr marL="812800" indent="-249237">
              <a:lnSpc>
                <a:spcPct val="100000"/>
              </a:lnSpc>
              <a:spcBef>
                <a:spcPts val="600"/>
              </a:spcBef>
              <a:buClr>
                <a:srgbClr val="002850"/>
              </a:buClr>
              <a:buFontTx/>
              <a:buChar char="•"/>
              <a:defRPr>
                <a:solidFill>
                  <a:srgbClr val="363636"/>
                </a:solidFill>
              </a:defRPr>
            </a:lvl3pPr>
            <a:lvl4pPr marL="1101725" indent="-287337">
              <a:lnSpc>
                <a:spcPct val="100000"/>
              </a:lnSpc>
              <a:spcBef>
                <a:spcPts val="600"/>
              </a:spcBef>
              <a:buClr>
                <a:srgbClr val="002850"/>
              </a:buClr>
              <a:buFontTx/>
              <a:buChar char="–"/>
              <a:defRPr>
                <a:solidFill>
                  <a:srgbClr val="363636"/>
                </a:solidFill>
              </a:defRPr>
            </a:lvl4pPr>
            <a:lvl5pPr marL="1390650" indent="-287337">
              <a:lnSpc>
                <a:spcPct val="100000"/>
              </a:lnSpc>
              <a:spcBef>
                <a:spcPts val="600"/>
              </a:spcBef>
              <a:buClr>
                <a:srgbClr val="002850"/>
              </a:buClr>
              <a:buFontTx/>
              <a:buChar char="»"/>
              <a:defRPr>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95"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tx">
  <p:cSld name="Comparison">
    <p:spTree>
      <p:nvGrpSpPr>
        <p:cNvPr id="1" name=""/>
        <p:cNvGrpSpPr/>
        <p:nvPr/>
      </p:nvGrpSpPr>
      <p:grpSpPr>
        <a:xfrm>
          <a:off x="0" y="0"/>
          <a:ext cx="0" cy="0"/>
          <a:chOff x="0" y="0"/>
          <a:chExt cx="0" cy="0"/>
        </a:xfrm>
      </p:grpSpPr>
      <p:grpSp>
        <p:nvGrpSpPr>
          <p:cNvPr id="104" name="Group 4"/>
          <p:cNvGrpSpPr/>
          <p:nvPr/>
        </p:nvGrpSpPr>
        <p:grpSpPr>
          <a:xfrm>
            <a:off x="-10" y="6791316"/>
            <a:ext cx="12192015" cy="66694"/>
            <a:chOff x="0" y="0"/>
            <a:chExt cx="12192012" cy="66692"/>
          </a:xfrm>
        </p:grpSpPr>
        <p:sp>
          <p:nvSpPr>
            <p:cNvPr id="102"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03"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107" name="Group 10"/>
          <p:cNvGrpSpPr/>
          <p:nvPr/>
        </p:nvGrpSpPr>
        <p:grpSpPr>
          <a:xfrm>
            <a:off x="-11" y="1072646"/>
            <a:ext cx="9288395" cy="53124"/>
            <a:chOff x="0" y="0"/>
            <a:chExt cx="9288394" cy="53122"/>
          </a:xfrm>
        </p:grpSpPr>
        <p:sp>
          <p:nvSpPr>
            <p:cNvPr id="105"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06"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108" name="Body Level One…"/>
          <p:cNvSpPr txBox="1">
            <a:spLocks noGrp="1"/>
          </p:cNvSpPr>
          <p:nvPr>
            <p:ph type="body" sz="quarter" idx="1"/>
          </p:nvPr>
        </p:nvSpPr>
        <p:spPr>
          <a:xfrm>
            <a:off x="304800" y="1413932"/>
            <a:ext cx="5691717" cy="639763"/>
          </a:xfrm>
          <a:prstGeom prst="rect">
            <a:avLst/>
          </a:prstGeom>
        </p:spPr>
        <p:txBody>
          <a:bodyPr lIns="0" tIns="0" rIns="0" bIns="0" rtlCol="0" anchor="b"/>
          <a:lstStyle>
            <a:lvl1pPr marL="0" indent="0">
              <a:lnSpc>
                <a:spcPct val="100000"/>
              </a:lnSpc>
              <a:spcBef>
                <a:spcPts val="600"/>
              </a:spcBef>
              <a:buClrTx/>
              <a:buSzTx/>
              <a:buFontTx/>
              <a:buNone/>
              <a:defRPr sz="2000" b="1">
                <a:solidFill>
                  <a:srgbClr val="363636"/>
                </a:solidFill>
              </a:defRPr>
            </a:lvl1pPr>
            <a:lvl2pPr marL="0" indent="0">
              <a:lnSpc>
                <a:spcPct val="100000"/>
              </a:lnSpc>
              <a:spcBef>
                <a:spcPts val="600"/>
              </a:spcBef>
              <a:buClrTx/>
              <a:buSzTx/>
              <a:buFontTx/>
              <a:buNone/>
              <a:defRPr sz="2000" b="1">
                <a:solidFill>
                  <a:srgbClr val="363636"/>
                </a:solidFill>
              </a:defRPr>
            </a:lvl2pPr>
            <a:lvl3pPr marL="0" indent="0">
              <a:lnSpc>
                <a:spcPct val="100000"/>
              </a:lnSpc>
              <a:spcBef>
                <a:spcPts val="600"/>
              </a:spcBef>
              <a:buClrTx/>
              <a:buSzTx/>
              <a:buFontTx/>
              <a:buNone/>
              <a:defRPr sz="2000" b="1">
                <a:solidFill>
                  <a:srgbClr val="363636"/>
                </a:solidFill>
              </a:defRPr>
            </a:lvl3pPr>
            <a:lvl4pPr marL="0" indent="0">
              <a:lnSpc>
                <a:spcPct val="100000"/>
              </a:lnSpc>
              <a:spcBef>
                <a:spcPts val="600"/>
              </a:spcBef>
              <a:buClrTx/>
              <a:buSzTx/>
              <a:buFontTx/>
              <a:buNone/>
              <a:defRPr sz="2000" b="1">
                <a:solidFill>
                  <a:srgbClr val="363636"/>
                </a:solidFill>
              </a:defRPr>
            </a:lvl4pPr>
            <a:lvl5pPr marL="0" indent="0">
              <a:lnSpc>
                <a:spcPct val="100000"/>
              </a:lnSpc>
              <a:spcBef>
                <a:spcPts val="600"/>
              </a:spcBef>
              <a:buClrTx/>
              <a:buSzTx/>
              <a:buFontTx/>
              <a:buNone/>
              <a:defRPr sz="2000" b="1">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109" name="Text Placeholder 4"/>
          <p:cNvSpPr>
            <a:spLocks noGrp="1"/>
          </p:cNvSpPr>
          <p:nvPr>
            <p:ph type="body" sz="quarter" idx="21"/>
          </p:nvPr>
        </p:nvSpPr>
        <p:spPr>
          <a:xfrm>
            <a:off x="6193368" y="1413931"/>
            <a:ext cx="5693841" cy="639770"/>
          </a:xfrm>
          <a:prstGeom prst="rect">
            <a:avLst/>
          </a:prstGeom>
        </p:spPr>
        <p:txBody>
          <a:bodyPr lIns="0" tIns="0" rIns="0" bIns="0" rtlCol="0" anchor="b"/>
          <a:lstStyle/>
          <a:p>
            <a:pPr rtl="0"/>
            <a:endParaRPr/>
          </a:p>
        </p:txBody>
      </p:sp>
      <p:sp>
        <p:nvSpPr>
          <p:cNvPr id="110" name="Title Text"/>
          <p:cNvSpPr txBox="1">
            <a:spLocks noGrp="1"/>
          </p:cNvSpPr>
          <p:nvPr>
            <p:ph type="title"/>
          </p:nvPr>
        </p:nvSpPr>
        <p:spPr>
          <a:xfrm>
            <a:off x="304800" y="228603"/>
            <a:ext cx="11582400" cy="939804"/>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111"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tx">
  <p:cSld name="Title Only">
    <p:spTree>
      <p:nvGrpSpPr>
        <p:cNvPr id="1" name=""/>
        <p:cNvGrpSpPr/>
        <p:nvPr/>
      </p:nvGrpSpPr>
      <p:grpSpPr>
        <a:xfrm>
          <a:off x="0" y="0"/>
          <a:ext cx="0" cy="0"/>
          <a:chOff x="0" y="0"/>
          <a:chExt cx="0" cy="0"/>
        </a:xfrm>
      </p:grpSpPr>
      <p:grpSp>
        <p:nvGrpSpPr>
          <p:cNvPr id="120" name="Group 4"/>
          <p:cNvGrpSpPr/>
          <p:nvPr/>
        </p:nvGrpSpPr>
        <p:grpSpPr>
          <a:xfrm>
            <a:off x="-10" y="6791316"/>
            <a:ext cx="12192015" cy="66694"/>
            <a:chOff x="0" y="0"/>
            <a:chExt cx="12192012" cy="66692"/>
          </a:xfrm>
        </p:grpSpPr>
        <p:sp>
          <p:nvSpPr>
            <p:cNvPr id="118"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19"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123" name="Group 10"/>
          <p:cNvGrpSpPr/>
          <p:nvPr/>
        </p:nvGrpSpPr>
        <p:grpSpPr>
          <a:xfrm>
            <a:off x="-11" y="1072646"/>
            <a:ext cx="9288395" cy="53124"/>
            <a:chOff x="0" y="0"/>
            <a:chExt cx="9288394" cy="53122"/>
          </a:xfrm>
        </p:grpSpPr>
        <p:sp>
          <p:nvSpPr>
            <p:cNvPr id="121"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22"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124" name="Title Text"/>
          <p:cNvSpPr txBox="1">
            <a:spLocks noGrp="1"/>
          </p:cNvSpPr>
          <p:nvPr>
            <p:ph type="title"/>
          </p:nvPr>
        </p:nvSpPr>
        <p:spPr>
          <a:xfrm>
            <a:off x="304800" y="107693"/>
            <a:ext cx="11582400" cy="939801"/>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125"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tx">
  <p:cSld name="Blank">
    <p:spTree>
      <p:nvGrpSpPr>
        <p:cNvPr id="1" name=""/>
        <p:cNvGrpSpPr/>
        <p:nvPr/>
      </p:nvGrpSpPr>
      <p:grpSpPr>
        <a:xfrm>
          <a:off x="0" y="0"/>
          <a:ext cx="0" cy="0"/>
          <a:chOff x="0" y="0"/>
          <a:chExt cx="0" cy="0"/>
        </a:xfrm>
      </p:grpSpPr>
      <p:grpSp>
        <p:nvGrpSpPr>
          <p:cNvPr id="134" name="Group 4"/>
          <p:cNvGrpSpPr/>
          <p:nvPr/>
        </p:nvGrpSpPr>
        <p:grpSpPr>
          <a:xfrm>
            <a:off x="-10" y="6791316"/>
            <a:ext cx="12192015" cy="66694"/>
            <a:chOff x="0" y="0"/>
            <a:chExt cx="12192012" cy="66692"/>
          </a:xfrm>
        </p:grpSpPr>
        <p:sp>
          <p:nvSpPr>
            <p:cNvPr id="132"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33"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137" name="Group 10"/>
          <p:cNvGrpSpPr/>
          <p:nvPr/>
        </p:nvGrpSpPr>
        <p:grpSpPr>
          <a:xfrm>
            <a:off x="-11" y="1072646"/>
            <a:ext cx="9288395" cy="53124"/>
            <a:chOff x="0" y="0"/>
            <a:chExt cx="9288394" cy="53122"/>
          </a:xfrm>
        </p:grpSpPr>
        <p:sp>
          <p:nvSpPr>
            <p:cNvPr id="135"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36"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138"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type="tx">
  <p:cSld name="4_Title Slide">
    <p:spTree>
      <p:nvGrpSpPr>
        <p:cNvPr id="1" name=""/>
        <p:cNvGrpSpPr/>
        <p:nvPr/>
      </p:nvGrpSpPr>
      <p:grpSpPr>
        <a:xfrm>
          <a:off x="0" y="0"/>
          <a:ext cx="0" cy="0"/>
          <a:chOff x="0" y="0"/>
          <a:chExt cx="0" cy="0"/>
        </a:xfrm>
      </p:grpSpPr>
      <p:pic>
        <p:nvPicPr>
          <p:cNvPr id="145" name="Picture 6" descr="Picture 6"/>
          <p:cNvPicPr>
            <a:picLocks noChangeAspect="1"/>
          </p:cNvPicPr>
          <p:nvPr/>
        </p:nvPicPr>
        <p:blipFill>
          <a:blip r:embed="rId2"/>
          <a:stretch>
            <a:fillRect/>
          </a:stretch>
        </p:blipFill>
        <p:spPr>
          <a:xfrm>
            <a:off x="11226103" y="6330312"/>
            <a:ext cx="635931" cy="345159"/>
          </a:xfrm>
          <a:prstGeom prst="rect">
            <a:avLst/>
          </a:prstGeom>
          <a:ln w="12700">
            <a:miter lim="400000"/>
          </a:ln>
        </p:spPr>
      </p:pic>
      <p:sp>
        <p:nvSpPr>
          <p:cNvPr id="146" name="Subtitle 2"/>
          <p:cNvSpPr txBox="1"/>
          <p:nvPr/>
        </p:nvSpPr>
        <p:spPr>
          <a:xfrm>
            <a:off x="1717502" y="6099204"/>
            <a:ext cx="9360060" cy="53236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rgbClr val="969696"/>
                </a:solidFill>
                <a:latin typeface="Arial"/>
                <a:ea typeface="Arial"/>
                <a:cs typeface="Arial"/>
                <a:sym typeface="Arial"/>
              </a:defRPr>
            </a:pPr>
            <a:r>
              <a:t>Supported by Eli Lilly and Company.</a:t>
            </a:r>
          </a:p>
          <a:p>
            <a:pPr algn="r" rtl="0">
              <a:spcBef>
                <a:spcPts val="200"/>
              </a:spcBef>
              <a:defRPr sz="1000">
                <a:solidFill>
                  <a:srgbClr val="969696"/>
                </a:solidFill>
                <a:latin typeface="Arial"/>
                <a:ea typeface="Arial"/>
                <a:cs typeface="Arial"/>
                <a:sym typeface="Arial"/>
              </a:defRPr>
            </a:pPr>
            <a:r>
              <a:t> Eli Lilly and Company has not influenced the content of this publication</a:t>
            </a:r>
          </a:p>
        </p:txBody>
      </p:sp>
      <p:sp>
        <p:nvSpPr>
          <p:cNvPr id="147"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tx">
  <p:cSld name="1_Comparison">
    <p:spTree>
      <p:nvGrpSpPr>
        <p:cNvPr id="1" name=""/>
        <p:cNvGrpSpPr/>
        <p:nvPr/>
      </p:nvGrpSpPr>
      <p:grpSpPr>
        <a:xfrm>
          <a:off x="0" y="0"/>
          <a:ext cx="0" cy="0"/>
          <a:chOff x="0" y="0"/>
          <a:chExt cx="0" cy="0"/>
        </a:xfrm>
      </p:grpSpPr>
      <p:grpSp>
        <p:nvGrpSpPr>
          <p:cNvPr id="156" name="Group 4"/>
          <p:cNvGrpSpPr/>
          <p:nvPr/>
        </p:nvGrpSpPr>
        <p:grpSpPr>
          <a:xfrm>
            <a:off x="-10" y="6791316"/>
            <a:ext cx="12192015" cy="66694"/>
            <a:chOff x="0" y="0"/>
            <a:chExt cx="12192012" cy="66692"/>
          </a:xfrm>
        </p:grpSpPr>
        <p:sp>
          <p:nvSpPr>
            <p:cNvPr id="154"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55"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159" name="Group 10"/>
          <p:cNvGrpSpPr/>
          <p:nvPr/>
        </p:nvGrpSpPr>
        <p:grpSpPr>
          <a:xfrm>
            <a:off x="-11" y="1072646"/>
            <a:ext cx="9288395" cy="53124"/>
            <a:chOff x="0" y="0"/>
            <a:chExt cx="9288394" cy="53122"/>
          </a:xfrm>
        </p:grpSpPr>
        <p:sp>
          <p:nvSpPr>
            <p:cNvPr id="157"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58"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160" name="Body Level One…"/>
          <p:cNvSpPr txBox="1">
            <a:spLocks noGrp="1"/>
          </p:cNvSpPr>
          <p:nvPr>
            <p:ph type="body" sz="quarter" idx="1"/>
          </p:nvPr>
        </p:nvSpPr>
        <p:spPr>
          <a:xfrm>
            <a:off x="304800" y="1413932"/>
            <a:ext cx="5691717" cy="639763"/>
          </a:xfrm>
          <a:prstGeom prst="rect">
            <a:avLst/>
          </a:prstGeom>
        </p:spPr>
        <p:txBody>
          <a:bodyPr lIns="0" tIns="0" rIns="0" bIns="0" rtlCol="0" anchor="b"/>
          <a:lstStyle>
            <a:lvl1pPr marL="0" indent="0">
              <a:lnSpc>
                <a:spcPct val="100000"/>
              </a:lnSpc>
              <a:spcBef>
                <a:spcPts val="600"/>
              </a:spcBef>
              <a:buClrTx/>
              <a:buSzTx/>
              <a:buFontTx/>
              <a:buNone/>
              <a:defRPr sz="2000" b="1">
                <a:solidFill>
                  <a:srgbClr val="363636"/>
                </a:solidFill>
              </a:defRPr>
            </a:lvl1pPr>
            <a:lvl2pPr marL="0" indent="0">
              <a:lnSpc>
                <a:spcPct val="100000"/>
              </a:lnSpc>
              <a:spcBef>
                <a:spcPts val="600"/>
              </a:spcBef>
              <a:buClrTx/>
              <a:buSzTx/>
              <a:buFontTx/>
              <a:buNone/>
              <a:defRPr sz="2000" b="1">
                <a:solidFill>
                  <a:srgbClr val="363636"/>
                </a:solidFill>
              </a:defRPr>
            </a:lvl2pPr>
            <a:lvl3pPr marL="0" indent="0">
              <a:lnSpc>
                <a:spcPct val="100000"/>
              </a:lnSpc>
              <a:spcBef>
                <a:spcPts val="600"/>
              </a:spcBef>
              <a:buClrTx/>
              <a:buSzTx/>
              <a:buFontTx/>
              <a:buNone/>
              <a:defRPr sz="2000" b="1">
                <a:solidFill>
                  <a:srgbClr val="363636"/>
                </a:solidFill>
              </a:defRPr>
            </a:lvl3pPr>
            <a:lvl4pPr marL="0" indent="0">
              <a:lnSpc>
                <a:spcPct val="100000"/>
              </a:lnSpc>
              <a:spcBef>
                <a:spcPts val="600"/>
              </a:spcBef>
              <a:buClrTx/>
              <a:buSzTx/>
              <a:buFontTx/>
              <a:buNone/>
              <a:defRPr sz="2000" b="1">
                <a:solidFill>
                  <a:srgbClr val="363636"/>
                </a:solidFill>
              </a:defRPr>
            </a:lvl4pPr>
            <a:lvl5pPr marL="0" indent="0">
              <a:lnSpc>
                <a:spcPct val="100000"/>
              </a:lnSpc>
              <a:spcBef>
                <a:spcPts val="600"/>
              </a:spcBef>
              <a:buClrTx/>
              <a:buSzTx/>
              <a:buFontTx/>
              <a:buNone/>
              <a:defRPr sz="2000" b="1">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161" name="Text Placeholder 4"/>
          <p:cNvSpPr>
            <a:spLocks noGrp="1"/>
          </p:cNvSpPr>
          <p:nvPr>
            <p:ph type="body" sz="quarter" idx="21"/>
          </p:nvPr>
        </p:nvSpPr>
        <p:spPr>
          <a:xfrm>
            <a:off x="6193368" y="1413931"/>
            <a:ext cx="5693841" cy="639770"/>
          </a:xfrm>
          <a:prstGeom prst="rect">
            <a:avLst/>
          </a:prstGeom>
        </p:spPr>
        <p:txBody>
          <a:bodyPr lIns="0" tIns="0" rIns="0" bIns="0" rtlCol="0" anchor="b"/>
          <a:lstStyle/>
          <a:p>
            <a:pPr rtl="0"/>
            <a:endParaRPr/>
          </a:p>
        </p:txBody>
      </p:sp>
      <p:sp>
        <p:nvSpPr>
          <p:cNvPr id="162" name="Title Text"/>
          <p:cNvSpPr txBox="1">
            <a:spLocks noGrp="1"/>
          </p:cNvSpPr>
          <p:nvPr>
            <p:ph type="title"/>
          </p:nvPr>
        </p:nvSpPr>
        <p:spPr>
          <a:xfrm>
            <a:off x="304800" y="131714"/>
            <a:ext cx="11582400" cy="939804"/>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163"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5_Title Slide">
    <p:spTree>
      <p:nvGrpSpPr>
        <p:cNvPr id="1" name=""/>
        <p:cNvGrpSpPr/>
        <p:nvPr/>
      </p:nvGrpSpPr>
      <p:grpSpPr>
        <a:xfrm>
          <a:off x="0" y="0"/>
          <a:ext cx="0" cy="0"/>
          <a:chOff x="0" y="0"/>
          <a:chExt cx="0" cy="0"/>
        </a:xfrm>
      </p:grpSpPr>
      <p:pic>
        <p:nvPicPr>
          <p:cNvPr id="170" name="Picture 3" descr="Picture 3"/>
          <p:cNvPicPr>
            <a:picLocks noChangeAspect="1"/>
          </p:cNvPicPr>
          <p:nvPr/>
        </p:nvPicPr>
        <p:blipFill>
          <a:blip r:embed="rId2"/>
          <a:stretch>
            <a:fillRect/>
          </a:stretch>
        </p:blipFill>
        <p:spPr>
          <a:xfrm>
            <a:off x="11226103" y="6330312"/>
            <a:ext cx="635931" cy="345159"/>
          </a:xfrm>
          <a:prstGeom prst="rect">
            <a:avLst/>
          </a:prstGeom>
          <a:ln w="12700">
            <a:miter lim="400000"/>
          </a:ln>
        </p:spPr>
      </p:pic>
      <p:sp>
        <p:nvSpPr>
          <p:cNvPr id="171" name="Subtitle 2"/>
          <p:cNvSpPr txBox="1"/>
          <p:nvPr/>
        </p:nvSpPr>
        <p:spPr>
          <a:xfrm>
            <a:off x="1717502" y="6099204"/>
            <a:ext cx="9360060" cy="53236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rgbClr val="363636"/>
                </a:solidFill>
                <a:latin typeface="Arial"/>
                <a:ea typeface="Arial"/>
                <a:cs typeface="Arial"/>
                <a:sym typeface="Arial"/>
              </a:defRPr>
            </a:pPr>
            <a:r>
              <a:t>Supported by Eli Lilly and Company.</a:t>
            </a:r>
          </a:p>
          <a:p>
            <a:pPr algn="r" rtl="0">
              <a:spcBef>
                <a:spcPts val="200"/>
              </a:spcBef>
              <a:defRPr sz="1000">
                <a:solidFill>
                  <a:srgbClr val="363636"/>
                </a:solidFill>
                <a:latin typeface="Arial"/>
                <a:ea typeface="Arial"/>
                <a:cs typeface="Arial"/>
                <a:sym typeface="Arial"/>
              </a:defRPr>
            </a:pPr>
            <a:r>
              <a:t> Eli Lilly and Company has not influenced the content of this publication</a:t>
            </a:r>
          </a:p>
        </p:txBody>
      </p:sp>
      <p:sp>
        <p:nvSpPr>
          <p:cNvPr id="172"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x">
  <p:cSld name="2_Comparison">
    <p:spTree>
      <p:nvGrpSpPr>
        <p:cNvPr id="1" name=""/>
        <p:cNvGrpSpPr/>
        <p:nvPr/>
      </p:nvGrpSpPr>
      <p:grpSpPr>
        <a:xfrm>
          <a:off x="0" y="0"/>
          <a:ext cx="0" cy="0"/>
          <a:chOff x="0" y="0"/>
          <a:chExt cx="0" cy="0"/>
        </a:xfrm>
      </p:grpSpPr>
      <p:grpSp>
        <p:nvGrpSpPr>
          <p:cNvPr id="181" name="Group 4"/>
          <p:cNvGrpSpPr/>
          <p:nvPr/>
        </p:nvGrpSpPr>
        <p:grpSpPr>
          <a:xfrm>
            <a:off x="-10" y="6791316"/>
            <a:ext cx="12192015" cy="66694"/>
            <a:chOff x="0" y="0"/>
            <a:chExt cx="12192012" cy="66692"/>
          </a:xfrm>
        </p:grpSpPr>
        <p:sp>
          <p:nvSpPr>
            <p:cNvPr id="179" name="Rectangle 5"/>
            <p:cNvSpPr/>
            <p:nvPr/>
          </p:nvSpPr>
          <p:spPr>
            <a:xfrm rot="10800000" flipH="1">
              <a:off x="3606802" y="-1"/>
              <a:ext cx="8585211" cy="6669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80" name="Rectangle 6"/>
            <p:cNvSpPr/>
            <p:nvPr/>
          </p:nvSpPr>
          <p:spPr>
            <a:xfrm rot="10800000" flipH="1">
              <a:off x="-1" y="-1"/>
              <a:ext cx="10220336" cy="6669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grpSp>
        <p:nvGrpSpPr>
          <p:cNvPr id="184" name="Group 10"/>
          <p:cNvGrpSpPr/>
          <p:nvPr/>
        </p:nvGrpSpPr>
        <p:grpSpPr>
          <a:xfrm>
            <a:off x="-11" y="1072646"/>
            <a:ext cx="9288395" cy="53124"/>
            <a:chOff x="0" y="0"/>
            <a:chExt cx="9288394" cy="53122"/>
          </a:xfrm>
        </p:grpSpPr>
        <p:sp>
          <p:nvSpPr>
            <p:cNvPr id="182" name="Rectangle 11"/>
            <p:cNvSpPr/>
            <p:nvPr/>
          </p:nvSpPr>
          <p:spPr>
            <a:xfrm rot="10800000" flipH="1">
              <a:off x="2747815" y="0"/>
              <a:ext cx="6540579" cy="53123"/>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183" name="Rectangle 12"/>
            <p:cNvSpPr/>
            <p:nvPr/>
          </p:nvSpPr>
          <p:spPr>
            <a:xfrm rot="10800000" flipH="1">
              <a:off x="-1" y="0"/>
              <a:ext cx="7786287" cy="53123"/>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185" name="Body Level One…"/>
          <p:cNvSpPr txBox="1">
            <a:spLocks noGrp="1"/>
          </p:cNvSpPr>
          <p:nvPr>
            <p:ph type="body" sz="quarter" idx="1"/>
          </p:nvPr>
        </p:nvSpPr>
        <p:spPr>
          <a:xfrm>
            <a:off x="304800" y="1413932"/>
            <a:ext cx="5691717" cy="639763"/>
          </a:xfrm>
          <a:prstGeom prst="rect">
            <a:avLst/>
          </a:prstGeom>
        </p:spPr>
        <p:txBody>
          <a:bodyPr lIns="0" tIns="0" rIns="0" bIns="0" rtlCol="0" anchor="b"/>
          <a:lstStyle>
            <a:lvl1pPr marL="0" indent="0">
              <a:lnSpc>
                <a:spcPct val="100000"/>
              </a:lnSpc>
              <a:spcBef>
                <a:spcPts val="600"/>
              </a:spcBef>
              <a:buClrTx/>
              <a:buSzTx/>
              <a:buFontTx/>
              <a:buNone/>
              <a:defRPr sz="2000" b="1">
                <a:solidFill>
                  <a:srgbClr val="363636"/>
                </a:solidFill>
              </a:defRPr>
            </a:lvl1pPr>
            <a:lvl2pPr marL="0" indent="0">
              <a:lnSpc>
                <a:spcPct val="100000"/>
              </a:lnSpc>
              <a:spcBef>
                <a:spcPts val="600"/>
              </a:spcBef>
              <a:buClrTx/>
              <a:buSzTx/>
              <a:buFontTx/>
              <a:buNone/>
              <a:defRPr sz="2000" b="1">
                <a:solidFill>
                  <a:srgbClr val="363636"/>
                </a:solidFill>
              </a:defRPr>
            </a:lvl2pPr>
            <a:lvl3pPr marL="0" indent="0">
              <a:lnSpc>
                <a:spcPct val="100000"/>
              </a:lnSpc>
              <a:spcBef>
                <a:spcPts val="600"/>
              </a:spcBef>
              <a:buClrTx/>
              <a:buSzTx/>
              <a:buFontTx/>
              <a:buNone/>
              <a:defRPr sz="2000" b="1">
                <a:solidFill>
                  <a:srgbClr val="363636"/>
                </a:solidFill>
              </a:defRPr>
            </a:lvl3pPr>
            <a:lvl4pPr marL="0" indent="0">
              <a:lnSpc>
                <a:spcPct val="100000"/>
              </a:lnSpc>
              <a:spcBef>
                <a:spcPts val="600"/>
              </a:spcBef>
              <a:buClrTx/>
              <a:buSzTx/>
              <a:buFontTx/>
              <a:buNone/>
              <a:defRPr sz="2000" b="1">
                <a:solidFill>
                  <a:srgbClr val="363636"/>
                </a:solidFill>
              </a:defRPr>
            </a:lvl4pPr>
            <a:lvl5pPr marL="0" indent="0">
              <a:lnSpc>
                <a:spcPct val="100000"/>
              </a:lnSpc>
              <a:spcBef>
                <a:spcPts val="600"/>
              </a:spcBef>
              <a:buClrTx/>
              <a:buSzTx/>
              <a:buFontTx/>
              <a:buNone/>
              <a:defRPr sz="2000" b="1">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186" name="Text Placeholder 4"/>
          <p:cNvSpPr>
            <a:spLocks noGrp="1"/>
          </p:cNvSpPr>
          <p:nvPr>
            <p:ph type="body" sz="quarter" idx="21"/>
          </p:nvPr>
        </p:nvSpPr>
        <p:spPr>
          <a:xfrm>
            <a:off x="6193366" y="1413931"/>
            <a:ext cx="5693842" cy="639770"/>
          </a:xfrm>
          <a:prstGeom prst="rect">
            <a:avLst/>
          </a:prstGeom>
        </p:spPr>
        <p:txBody>
          <a:bodyPr lIns="0" tIns="0" rIns="0" bIns="0" rtlCol="0" anchor="b"/>
          <a:lstStyle/>
          <a:p>
            <a:pPr rtl="0"/>
            <a:endParaRPr/>
          </a:p>
        </p:txBody>
      </p:sp>
      <p:sp>
        <p:nvSpPr>
          <p:cNvPr id="187" name="Title Text"/>
          <p:cNvSpPr txBox="1">
            <a:spLocks noGrp="1"/>
          </p:cNvSpPr>
          <p:nvPr>
            <p:ph type="title"/>
          </p:nvPr>
        </p:nvSpPr>
        <p:spPr>
          <a:xfrm>
            <a:off x="304800" y="137765"/>
            <a:ext cx="11582400" cy="939804"/>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188" name="Slide Number"/>
          <p:cNvSpPr txBox="1">
            <a:spLocks noGrp="1"/>
          </p:cNvSpPr>
          <p:nvPr>
            <p:ph type="sldNum" sz="quarter" idx="2"/>
          </p:nvPr>
        </p:nvSpPr>
        <p:spPr>
          <a:xfrm>
            <a:off x="8463948" y="6224225"/>
            <a:ext cx="273652" cy="264251"/>
          </a:xfrm>
          <a:prstGeom prst="rect">
            <a:avLst/>
          </a:prstGeom>
        </p:spPr>
        <p:txBody>
          <a:bodyPr rtlCol="0"/>
          <a:lstStyle>
            <a:lvl1pPr algn="r">
              <a:defRPr sz="1200">
                <a:solidFill>
                  <a:srgbClr val="969696"/>
                </a:solidFill>
              </a:defRPr>
            </a:lvl1pPr>
          </a:lstStyle>
          <a:p>
            <a:pPr rtl="0"/>
            <a:fld id="{86CB4B4D-7CA3-9044-876B-883B54F8677D}" type="slidenum">
              <a:t>‹#›</a:t>
            </a:fld>
            <a:endParaRPr/>
          </a:p>
        </p:txBody>
      </p:sp>
    </p:spTree>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type="tx">
  <p:cSld name="3_Title Slide">
    <p:bg>
      <p:bgPr>
        <a:solidFill>
          <a:srgbClr val="E7E6E6"/>
        </a:solidFill>
        <a:effectLst/>
      </p:bgPr>
    </p:bg>
    <p:spTree>
      <p:nvGrpSpPr>
        <p:cNvPr id="1" name=""/>
        <p:cNvGrpSpPr/>
        <p:nvPr/>
      </p:nvGrpSpPr>
      <p:grpSpPr>
        <a:xfrm>
          <a:off x="0" y="0"/>
          <a:ext cx="0" cy="0"/>
          <a:chOff x="0" y="0"/>
          <a:chExt cx="0" cy="0"/>
        </a:xfrm>
      </p:grpSpPr>
      <p:sp>
        <p:nvSpPr>
          <p:cNvPr id="195" name="Block Arc 30"/>
          <p:cNvSpPr/>
          <p:nvPr/>
        </p:nvSpPr>
        <p:spPr>
          <a:xfrm rot="5400000">
            <a:off x="-1079117" y="1852016"/>
            <a:ext cx="5419825" cy="11240953"/>
          </a:xfrm>
          <a:custGeom>
            <a:avLst/>
            <a:gdLst/>
            <a:ahLst/>
            <a:cxnLst>
              <a:cxn ang="0">
                <a:pos x="wd2" y="hd2"/>
              </a:cxn>
              <a:cxn ang="5400000">
                <a:pos x="wd2" y="hd2"/>
              </a:cxn>
              <a:cxn ang="10800000">
                <a:pos x="wd2" y="hd2"/>
              </a:cxn>
              <a:cxn ang="16200000">
                <a:pos x="wd2" y="hd2"/>
              </a:cxn>
            </a:cxnLst>
            <a:rect l="0" t="0" r="r" b="b"/>
            <a:pathLst>
              <a:path w="19031" h="21600" extrusionOk="0">
                <a:moveTo>
                  <a:pt x="5426" y="0"/>
                </a:moveTo>
                <a:cubicBezTo>
                  <a:pt x="16027" y="2039"/>
                  <a:pt x="21600" y="8394"/>
                  <a:pt x="17875" y="14194"/>
                </a:cubicBezTo>
                <a:cubicBezTo>
                  <a:pt x="15208" y="18345"/>
                  <a:pt x="8324" y="21248"/>
                  <a:pt x="309" y="21600"/>
                </a:cubicBezTo>
                <a:lnTo>
                  <a:pt x="0" y="19497"/>
                </a:lnTo>
                <a:cubicBezTo>
                  <a:pt x="9077" y="19098"/>
                  <a:pt x="15845" y="14748"/>
                  <a:pt x="15116" y="9781"/>
                </a:cubicBezTo>
                <a:cubicBezTo>
                  <a:pt x="14595" y="6226"/>
                  <a:pt x="10296" y="3173"/>
                  <a:pt x="4148" y="1991"/>
                </a:cubicBezTo>
                <a:close/>
              </a:path>
            </a:pathLst>
          </a:custGeom>
          <a:solidFill>
            <a:schemeClr val="accent2"/>
          </a:solidFill>
          <a:ln w="12700">
            <a:miter lim="400000"/>
          </a:ln>
        </p:spPr>
        <p:txBody>
          <a:bodyPr lIns="45718" tIns="45718" rIns="45718" bIns="45718" rtlCol="0" anchor="ctr"/>
          <a:lstStyle/>
          <a:p>
            <a:pPr algn="ctr" rtl="0">
              <a:defRPr>
                <a:solidFill>
                  <a:srgbClr val="969696"/>
                </a:solidFill>
                <a:latin typeface="Arial"/>
                <a:ea typeface="Arial"/>
                <a:cs typeface="Arial"/>
                <a:sym typeface="Arial"/>
              </a:defRPr>
            </a:pPr>
            <a:endParaRPr/>
          </a:p>
        </p:txBody>
      </p:sp>
      <p:sp>
        <p:nvSpPr>
          <p:cNvPr id="196" name="Block Arc 31"/>
          <p:cNvSpPr/>
          <p:nvPr/>
        </p:nvSpPr>
        <p:spPr>
          <a:xfrm rot="16200000">
            <a:off x="-2350604" y="-3066613"/>
            <a:ext cx="8269305" cy="11588809"/>
          </a:xfrm>
          <a:custGeom>
            <a:avLst/>
            <a:gdLst/>
            <a:ahLst/>
            <a:cxnLst>
              <a:cxn ang="0">
                <a:pos x="wd2" y="hd2"/>
              </a:cxn>
              <a:cxn ang="5400000">
                <a:pos x="wd2" y="hd2"/>
              </a:cxn>
              <a:cxn ang="10800000">
                <a:pos x="wd2" y="hd2"/>
              </a:cxn>
              <a:cxn ang="16200000">
                <a:pos x="wd2" y="hd2"/>
              </a:cxn>
            </a:cxnLst>
            <a:rect l="0" t="0" r="r" b="b"/>
            <a:pathLst>
              <a:path w="19673" h="19918" extrusionOk="0">
                <a:moveTo>
                  <a:pt x="0" y="957"/>
                </a:moveTo>
                <a:cubicBezTo>
                  <a:pt x="6881" y="-1393"/>
                  <a:pt x="15096" y="733"/>
                  <a:pt x="18348" y="5705"/>
                </a:cubicBezTo>
                <a:cubicBezTo>
                  <a:pt x="21600" y="10677"/>
                  <a:pt x="18658" y="16613"/>
                  <a:pt x="11777" y="18963"/>
                </a:cubicBezTo>
                <a:cubicBezTo>
                  <a:pt x="8679" y="20021"/>
                  <a:pt x="5147" y="20207"/>
                  <a:pt x="1870" y="19485"/>
                </a:cubicBezTo>
                <a:lnTo>
                  <a:pt x="2767" y="17360"/>
                </a:lnTo>
                <a:cubicBezTo>
                  <a:pt x="8423" y="18605"/>
                  <a:pt x="14405" y="16302"/>
                  <a:pt x="16129" y="12216"/>
                </a:cubicBezTo>
                <a:cubicBezTo>
                  <a:pt x="17853" y="8129"/>
                  <a:pt x="14666" y="3806"/>
                  <a:pt x="9010" y="2560"/>
                </a:cubicBezTo>
                <a:cubicBezTo>
                  <a:pt x="6464" y="1999"/>
                  <a:pt x="3720" y="2144"/>
                  <a:pt x="1314" y="2966"/>
                </a:cubicBezTo>
                <a:close/>
              </a:path>
            </a:pathLst>
          </a:custGeom>
          <a:solidFill>
            <a:schemeClr val="accent1"/>
          </a:solidFill>
          <a:ln w="12700">
            <a:miter lim="400000"/>
          </a:ln>
        </p:spPr>
        <p:txBody>
          <a:bodyPr lIns="45718" tIns="45718" rIns="45718" bIns="45718" rtlCol="0" anchor="ctr"/>
          <a:lstStyle/>
          <a:p>
            <a:pPr algn="ctr" rtl="0">
              <a:defRPr>
                <a:solidFill>
                  <a:srgbClr val="969696"/>
                </a:solidFill>
                <a:latin typeface="Arial"/>
                <a:ea typeface="Arial"/>
                <a:cs typeface="Arial"/>
                <a:sym typeface="Arial"/>
              </a:defRPr>
            </a:pPr>
            <a:endParaRPr/>
          </a:p>
        </p:txBody>
      </p:sp>
      <p:sp>
        <p:nvSpPr>
          <p:cNvPr id="197" name="Oval 27"/>
          <p:cNvSpPr/>
          <p:nvPr/>
        </p:nvSpPr>
        <p:spPr>
          <a:xfrm>
            <a:off x="-3773440" y="-1171954"/>
            <a:ext cx="11117622" cy="11117614"/>
          </a:xfrm>
          <a:prstGeom prst="ellipse">
            <a:avLst/>
          </a:prstGeom>
          <a:solidFill>
            <a:srgbClr val="FFFFF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pic>
        <p:nvPicPr>
          <p:cNvPr id="198" name="Picture 7" descr="Picture 7"/>
          <p:cNvPicPr>
            <a:picLocks noChangeAspect="1"/>
          </p:cNvPicPr>
          <p:nvPr/>
        </p:nvPicPr>
        <p:blipFill>
          <a:blip r:embed="rId2"/>
          <a:stretch>
            <a:fillRect/>
          </a:stretch>
        </p:blipFill>
        <p:spPr>
          <a:xfrm>
            <a:off x="619851" y="413417"/>
            <a:ext cx="2793490" cy="1014722"/>
          </a:xfrm>
          <a:prstGeom prst="rect">
            <a:avLst/>
          </a:prstGeom>
          <a:ln w="12700">
            <a:miter lim="400000"/>
          </a:ln>
        </p:spPr>
      </p:pic>
      <p:sp>
        <p:nvSpPr>
          <p:cNvPr id="199" name="Presentation title here"/>
          <p:cNvSpPr txBox="1">
            <a:spLocks noGrp="1"/>
          </p:cNvSpPr>
          <p:nvPr>
            <p:ph type="title" hasCustomPrompt="1"/>
          </p:nvPr>
        </p:nvSpPr>
        <p:spPr>
          <a:xfrm>
            <a:off x="609601" y="3182241"/>
            <a:ext cx="4450404" cy="1960567"/>
          </a:xfrm>
          <a:prstGeom prst="rect">
            <a:avLst/>
          </a:prstGeom>
        </p:spPr>
        <p:txBody>
          <a:bodyPr rtlCol="0" anchor="b"/>
          <a:lstStyle>
            <a:lvl1pPr>
              <a:defRPr sz="4400">
                <a:solidFill>
                  <a:srgbClr val="171716"/>
                </a:solidFill>
              </a:defRPr>
            </a:lvl1pPr>
          </a:lstStyle>
          <a:p>
            <a:pPr rtl="0"/>
            <a:r>
              <a:t>Presentation title here</a:t>
            </a:r>
          </a:p>
        </p:txBody>
      </p:sp>
      <p:sp>
        <p:nvSpPr>
          <p:cNvPr id="200" name="Body Level One…"/>
          <p:cNvSpPr txBox="1">
            <a:spLocks noGrp="1"/>
          </p:cNvSpPr>
          <p:nvPr>
            <p:ph type="body" sz="quarter" idx="1"/>
          </p:nvPr>
        </p:nvSpPr>
        <p:spPr>
          <a:xfrm>
            <a:off x="609601" y="5293485"/>
            <a:ext cx="4450404" cy="345856"/>
          </a:xfrm>
          <a:prstGeom prst="rect">
            <a:avLst/>
          </a:prstGeom>
        </p:spPr>
        <p:txBody>
          <a:bodyPr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203" name="Group 8"/>
          <p:cNvGrpSpPr/>
          <p:nvPr/>
        </p:nvGrpSpPr>
        <p:grpSpPr>
          <a:xfrm>
            <a:off x="-6" y="5224321"/>
            <a:ext cx="4450418" cy="1"/>
            <a:chOff x="0" y="0"/>
            <a:chExt cx="4450416" cy="0"/>
          </a:xfrm>
        </p:grpSpPr>
        <p:sp>
          <p:nvSpPr>
            <p:cNvPr id="201" name="Straight Connector 23"/>
            <p:cNvSpPr/>
            <p:nvPr/>
          </p:nvSpPr>
          <p:spPr>
            <a:xfrm>
              <a:off x="678379" y="0"/>
              <a:ext cx="377203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02" name="Straight Connector 6"/>
            <p:cNvSpPr/>
            <p:nvPr/>
          </p:nvSpPr>
          <p:spPr>
            <a:xfrm>
              <a:off x="0" y="0"/>
              <a:ext cx="3772037"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204" name="Freeform: Shape 29"/>
          <p:cNvSpPr>
            <a:spLocks noGrp="1"/>
          </p:cNvSpPr>
          <p:nvPr>
            <p:ph type="pic" idx="21"/>
          </p:nvPr>
        </p:nvSpPr>
        <p:spPr>
          <a:xfrm>
            <a:off x="5563467" y="0"/>
            <a:ext cx="6628535" cy="6858000"/>
          </a:xfrm>
          <a:prstGeom prst="rect">
            <a:avLst/>
          </a:prstGeom>
        </p:spPr>
        <p:txBody>
          <a:bodyPr lIns="91439" tIns="45719" rIns="91439" bIns="45719" rtlCol="0">
            <a:noAutofit/>
          </a:bodyPr>
          <a:lstStyle/>
          <a:p>
            <a:pPr rtl="0"/>
            <a:endParaRPr/>
          </a:p>
        </p:txBody>
      </p:sp>
      <p:sp>
        <p:nvSpPr>
          <p:cNvPr id="205"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x">
  <p:cSld name="9_Title Slide">
    <p:spTree>
      <p:nvGrpSpPr>
        <p:cNvPr id="1" name=""/>
        <p:cNvGrpSpPr/>
        <p:nvPr/>
      </p:nvGrpSpPr>
      <p:grpSpPr>
        <a:xfrm>
          <a:off x="0" y="0"/>
          <a:ext cx="0" cy="0"/>
          <a:chOff x="0" y="0"/>
          <a:chExt cx="0" cy="0"/>
        </a:xfrm>
      </p:grpSpPr>
      <p:pic>
        <p:nvPicPr>
          <p:cNvPr id="212" name="Picture 15" descr="Picture 15"/>
          <p:cNvPicPr>
            <a:picLocks noChangeAspect="1"/>
          </p:cNvPicPr>
          <p:nvPr/>
        </p:nvPicPr>
        <p:blipFill>
          <a:blip r:embed="rId2">
            <a:alphaModFix amt="5000"/>
          </a:blip>
          <a:srcRect l="1620" t="4899" r="83105" b="53055"/>
          <a:stretch>
            <a:fillRect/>
          </a:stretch>
        </p:blipFill>
        <p:spPr>
          <a:xfrm>
            <a:off x="-1784147" y="-1539773"/>
            <a:ext cx="6051154" cy="6051154"/>
          </a:xfrm>
          <a:custGeom>
            <a:avLst/>
            <a:gdLst/>
            <a:ahLst/>
            <a:cxnLst>
              <a:cxn ang="0">
                <a:pos x="wd2" y="hd2"/>
              </a:cxn>
              <a:cxn ang="5400000">
                <a:pos x="wd2" y="hd2"/>
              </a:cxn>
              <a:cxn ang="10800000">
                <a:pos x="wd2" y="hd2"/>
              </a:cxn>
              <a:cxn ang="16200000">
                <a:pos x="wd2" y="hd2"/>
              </a:cxn>
            </a:cxnLst>
            <a:rect l="0" t="0" r="r" b="b"/>
            <a:pathLst>
              <a:path w="21600" h="21600" extrusionOk="0">
                <a:moveTo>
                  <a:pt x="10801" y="0"/>
                </a:moveTo>
                <a:cubicBezTo>
                  <a:pt x="4836" y="0"/>
                  <a:pt x="0" y="4836"/>
                  <a:pt x="0" y="10801"/>
                </a:cubicBezTo>
                <a:cubicBezTo>
                  <a:pt x="0" y="16766"/>
                  <a:pt x="4836" y="21600"/>
                  <a:pt x="10801" y="21600"/>
                </a:cubicBezTo>
                <a:cubicBezTo>
                  <a:pt x="16766" y="21600"/>
                  <a:pt x="21600" y="16766"/>
                  <a:pt x="21600" y="10801"/>
                </a:cubicBezTo>
                <a:cubicBezTo>
                  <a:pt x="21600" y="4836"/>
                  <a:pt x="16766" y="0"/>
                  <a:pt x="10801" y="0"/>
                </a:cubicBezTo>
                <a:close/>
              </a:path>
            </a:pathLst>
          </a:custGeom>
          <a:ln w="12700">
            <a:miter lim="400000"/>
          </a:ln>
        </p:spPr>
      </p:pic>
      <p:sp>
        <p:nvSpPr>
          <p:cNvPr id="213" name="Picture Placeholder 21"/>
          <p:cNvSpPr>
            <a:spLocks noGrp="1"/>
          </p:cNvSpPr>
          <p:nvPr>
            <p:ph type="pic" sz="half" idx="21"/>
          </p:nvPr>
        </p:nvSpPr>
        <p:spPr>
          <a:xfrm>
            <a:off x="678378" y="766380"/>
            <a:ext cx="5325206" cy="5325239"/>
          </a:xfrm>
          <a:prstGeom prst="rect">
            <a:avLst/>
          </a:prstGeom>
          <a:ln w="63500">
            <a:solidFill>
              <a:srgbClr val="74707C"/>
            </a:solidFill>
            <a:round/>
          </a:ln>
        </p:spPr>
        <p:txBody>
          <a:bodyPr lIns="91439" tIns="45719" rIns="91439" bIns="45719" rtlCol="0">
            <a:noAutofit/>
          </a:bodyPr>
          <a:lstStyle/>
          <a:p>
            <a:pPr rtl="0"/>
            <a:endParaRPr/>
          </a:p>
        </p:txBody>
      </p:sp>
      <p:pic>
        <p:nvPicPr>
          <p:cNvPr id="214" name="Picture 7" descr="Picture 7"/>
          <p:cNvPicPr>
            <a:picLocks noChangeAspect="1"/>
          </p:cNvPicPr>
          <p:nvPr/>
        </p:nvPicPr>
        <p:blipFill>
          <a:blip r:embed="rId3"/>
          <a:stretch>
            <a:fillRect/>
          </a:stretch>
        </p:blipFill>
        <p:spPr>
          <a:xfrm>
            <a:off x="6605519" y="720500"/>
            <a:ext cx="2700535" cy="980954"/>
          </a:xfrm>
          <a:prstGeom prst="rect">
            <a:avLst/>
          </a:prstGeom>
          <a:ln w="12700">
            <a:miter lim="400000"/>
          </a:ln>
        </p:spPr>
      </p:pic>
      <p:sp>
        <p:nvSpPr>
          <p:cNvPr id="215" name="Presentation title here"/>
          <p:cNvSpPr txBox="1">
            <a:spLocks noGrp="1"/>
          </p:cNvSpPr>
          <p:nvPr>
            <p:ph type="title" hasCustomPrompt="1"/>
          </p:nvPr>
        </p:nvSpPr>
        <p:spPr>
          <a:xfrm>
            <a:off x="6635219" y="2838896"/>
            <a:ext cx="4450404" cy="1379563"/>
          </a:xfrm>
          <a:prstGeom prst="rect">
            <a:avLst/>
          </a:prstGeom>
        </p:spPr>
        <p:txBody>
          <a:bodyPr lIns="0" tIns="0" rIns="0" bIns="0" rtlCol="0" anchor="b"/>
          <a:lstStyle>
            <a:lvl1pPr>
              <a:defRPr sz="4400">
                <a:solidFill>
                  <a:srgbClr val="171716"/>
                </a:solidFill>
              </a:defRPr>
            </a:lvl1pPr>
          </a:lstStyle>
          <a:p>
            <a:pPr rtl="0"/>
            <a:r>
              <a:t>Presentation title here</a:t>
            </a:r>
          </a:p>
        </p:txBody>
      </p:sp>
      <p:sp>
        <p:nvSpPr>
          <p:cNvPr id="216" name="Body Level One…"/>
          <p:cNvSpPr txBox="1">
            <a:spLocks noGrp="1"/>
          </p:cNvSpPr>
          <p:nvPr>
            <p:ph type="body" sz="quarter" idx="1"/>
          </p:nvPr>
        </p:nvSpPr>
        <p:spPr>
          <a:xfrm>
            <a:off x="6635219" y="4369129"/>
            <a:ext cx="4450404" cy="345856"/>
          </a:xfrm>
          <a:prstGeom prst="rect">
            <a:avLst/>
          </a:prstGeom>
        </p:spPr>
        <p:txBody>
          <a:bodyPr lIns="0" tIns="0" rIns="0" bIns="0"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219" name="Group 8"/>
          <p:cNvGrpSpPr/>
          <p:nvPr/>
        </p:nvGrpSpPr>
        <p:grpSpPr>
          <a:xfrm>
            <a:off x="6635212" y="4261627"/>
            <a:ext cx="4450417" cy="12714"/>
            <a:chOff x="0" y="0"/>
            <a:chExt cx="4450415" cy="12713"/>
          </a:xfrm>
        </p:grpSpPr>
        <p:sp>
          <p:nvSpPr>
            <p:cNvPr id="217" name="Straight Connector 23"/>
            <p:cNvSpPr/>
            <p:nvPr/>
          </p:nvSpPr>
          <p:spPr>
            <a:xfrm flipH="1" flipV="1">
              <a:off x="-1" y="-1"/>
              <a:ext cx="3772036" cy="12714"/>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18" name="Straight Connector 6"/>
            <p:cNvSpPr/>
            <p:nvPr/>
          </p:nvSpPr>
          <p:spPr>
            <a:xfrm flipH="1" flipV="1">
              <a:off x="678379" y="-1"/>
              <a:ext cx="3772037" cy="12714"/>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220" name="Text Placeholder 52"/>
          <p:cNvSpPr>
            <a:spLocks noGrp="1"/>
          </p:cNvSpPr>
          <p:nvPr>
            <p:ph type="body" sz="quarter" idx="22" hasCustomPrompt="1"/>
          </p:nvPr>
        </p:nvSpPr>
        <p:spPr>
          <a:xfrm>
            <a:off x="6667499" y="5852423"/>
            <a:ext cx="2851906" cy="273784"/>
          </a:xfrm>
          <a:prstGeom prst="rect">
            <a:avLst/>
          </a:prstGeom>
        </p:spPr>
        <p:txBody>
          <a:bodyPr lIns="0" tIns="0" rIns="0" bIns="0" rtlCol="0" anchor="b"/>
          <a:lstStyle>
            <a:lvl1pPr marL="0" indent="0">
              <a:lnSpc>
                <a:spcPts val="1900"/>
              </a:lnSpc>
              <a:buClrTx/>
              <a:buSzTx/>
              <a:buFontTx/>
              <a:buNone/>
              <a:defRPr sz="1400">
                <a:solidFill>
                  <a:srgbClr val="171716"/>
                </a:solidFill>
              </a:defRPr>
            </a:lvl1pPr>
          </a:lstStyle>
          <a:p>
            <a:pPr rtl="0"/>
            <a:r>
              <a:t>DATE</a:t>
            </a:r>
          </a:p>
        </p:txBody>
      </p:sp>
      <p:sp>
        <p:nvSpPr>
          <p:cNvPr id="221"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tx">
  <p:cSld name="6_Title Slide">
    <p:spTree>
      <p:nvGrpSpPr>
        <p:cNvPr id="1" name=""/>
        <p:cNvGrpSpPr/>
        <p:nvPr/>
      </p:nvGrpSpPr>
      <p:grpSpPr>
        <a:xfrm>
          <a:off x="0" y="0"/>
          <a:ext cx="0" cy="0"/>
          <a:chOff x="0" y="0"/>
          <a:chExt cx="0" cy="0"/>
        </a:xfrm>
      </p:grpSpPr>
      <p:sp>
        <p:nvSpPr>
          <p:cNvPr id="228"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29" name="Rectangle 36"/>
          <p:cNvSpPr/>
          <p:nvPr/>
        </p:nvSpPr>
        <p:spPr>
          <a:xfrm>
            <a:off x="11060234" y="6256716"/>
            <a:ext cx="660285" cy="575891"/>
          </a:xfrm>
          <a:prstGeom prst="rect">
            <a:avLst/>
          </a:prstGeom>
          <a:solidFill>
            <a:srgbClr val="FFFFF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30" name="Freeform: Shape 25"/>
          <p:cNvSpPr/>
          <p:nvPr/>
        </p:nvSpPr>
        <p:spPr>
          <a:xfrm flipH="1">
            <a:off x="7425241" y="-1098073"/>
            <a:ext cx="4749025" cy="8774743"/>
          </a:xfrm>
          <a:custGeom>
            <a:avLst/>
            <a:gdLst/>
            <a:ahLst/>
            <a:cxnLst>
              <a:cxn ang="0">
                <a:pos x="wd2" y="hd2"/>
              </a:cxn>
              <a:cxn ang="5400000">
                <a:pos x="wd2" y="hd2"/>
              </a:cxn>
              <a:cxn ang="10800000">
                <a:pos x="wd2" y="hd2"/>
              </a:cxn>
              <a:cxn ang="16200000">
                <a:pos x="wd2" y="hd2"/>
              </a:cxn>
            </a:cxnLst>
            <a:rect l="0" t="0" r="r" b="b"/>
            <a:pathLst>
              <a:path w="21600" h="21600" extrusionOk="0">
                <a:moveTo>
                  <a:pt x="1156" y="0"/>
                </a:moveTo>
                <a:cubicBezTo>
                  <a:pt x="12447" y="0"/>
                  <a:pt x="21600" y="4835"/>
                  <a:pt x="21600" y="10800"/>
                </a:cubicBezTo>
                <a:cubicBezTo>
                  <a:pt x="21600" y="16765"/>
                  <a:pt x="12447" y="21600"/>
                  <a:pt x="1156" y="21600"/>
                </a:cubicBezTo>
                <a:lnTo>
                  <a:pt x="0" y="21569"/>
                </a:lnTo>
                <a:lnTo>
                  <a:pt x="0" y="31"/>
                </a:lnTo>
                <a:close/>
              </a:path>
            </a:pathLst>
          </a:custGeom>
          <a:solidFill>
            <a:schemeClr val="accent2"/>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31" name="Freeform: Shape 21"/>
          <p:cNvSpPr/>
          <p:nvPr/>
        </p:nvSpPr>
        <p:spPr>
          <a:xfrm flipH="1">
            <a:off x="7523895" y="-659667"/>
            <a:ext cx="4555893" cy="8624053"/>
          </a:xfrm>
          <a:custGeom>
            <a:avLst/>
            <a:gdLst/>
            <a:ahLst/>
            <a:cxnLst>
              <a:cxn ang="0">
                <a:pos x="wd2" y="hd2"/>
              </a:cxn>
              <a:cxn ang="5400000">
                <a:pos x="wd2" y="hd2"/>
              </a:cxn>
              <a:cxn ang="10800000">
                <a:pos x="wd2" y="hd2"/>
              </a:cxn>
              <a:cxn ang="16200000">
                <a:pos x="wd2" y="hd2"/>
              </a:cxn>
            </a:cxnLst>
            <a:rect l="0" t="0" r="r" b="b"/>
            <a:pathLst>
              <a:path w="21600" h="21600" extrusionOk="0">
                <a:moveTo>
                  <a:pt x="1156" y="0"/>
                </a:moveTo>
                <a:cubicBezTo>
                  <a:pt x="12447" y="0"/>
                  <a:pt x="21600" y="4835"/>
                  <a:pt x="21600" y="10800"/>
                </a:cubicBezTo>
                <a:cubicBezTo>
                  <a:pt x="21600" y="16765"/>
                  <a:pt x="12447" y="21600"/>
                  <a:pt x="1156" y="21600"/>
                </a:cubicBezTo>
                <a:lnTo>
                  <a:pt x="0" y="21569"/>
                </a:lnTo>
                <a:lnTo>
                  <a:pt x="0" y="31"/>
                </a:lnTo>
                <a:close/>
              </a:path>
            </a:pathLst>
          </a:custGeom>
          <a:solidFill>
            <a:schemeClr val="accent1"/>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32" name="Presentation title here"/>
          <p:cNvSpPr txBox="1">
            <a:spLocks noGrp="1"/>
          </p:cNvSpPr>
          <p:nvPr>
            <p:ph type="title" hasCustomPrompt="1"/>
          </p:nvPr>
        </p:nvSpPr>
        <p:spPr>
          <a:xfrm>
            <a:off x="629785" y="3182241"/>
            <a:ext cx="4450406" cy="1960567"/>
          </a:xfrm>
          <a:prstGeom prst="rect">
            <a:avLst/>
          </a:prstGeom>
        </p:spPr>
        <p:txBody>
          <a:bodyPr rtlCol="0" anchor="b"/>
          <a:lstStyle>
            <a:lvl1pPr>
              <a:defRPr sz="4400">
                <a:solidFill>
                  <a:srgbClr val="171716"/>
                </a:solidFill>
              </a:defRPr>
            </a:lvl1pPr>
          </a:lstStyle>
          <a:p>
            <a:pPr rtl="0"/>
            <a:r>
              <a:t>Presentation title here</a:t>
            </a:r>
          </a:p>
        </p:txBody>
      </p:sp>
      <p:sp>
        <p:nvSpPr>
          <p:cNvPr id="233" name="Body Level One…"/>
          <p:cNvSpPr txBox="1">
            <a:spLocks noGrp="1"/>
          </p:cNvSpPr>
          <p:nvPr>
            <p:ph type="body" sz="quarter" idx="1"/>
          </p:nvPr>
        </p:nvSpPr>
        <p:spPr>
          <a:xfrm>
            <a:off x="629785" y="5293485"/>
            <a:ext cx="4450406" cy="345856"/>
          </a:xfrm>
          <a:prstGeom prst="rect">
            <a:avLst/>
          </a:prstGeom>
        </p:spPr>
        <p:txBody>
          <a:bodyPr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234" name="Picture Placeholder 31"/>
          <p:cNvSpPr>
            <a:spLocks noGrp="1"/>
          </p:cNvSpPr>
          <p:nvPr>
            <p:ph type="pic" sz="half" idx="21"/>
          </p:nvPr>
        </p:nvSpPr>
        <p:spPr>
          <a:xfrm>
            <a:off x="7636105" y="0"/>
            <a:ext cx="4555900" cy="6858000"/>
          </a:xfrm>
          <a:prstGeom prst="rect">
            <a:avLst/>
          </a:prstGeom>
        </p:spPr>
        <p:txBody>
          <a:bodyPr lIns="91439" tIns="45719" rIns="91439" bIns="45719" rtlCol="0">
            <a:noAutofit/>
          </a:bodyPr>
          <a:lstStyle/>
          <a:p>
            <a:pPr rtl="0"/>
            <a:endParaRPr/>
          </a:p>
        </p:txBody>
      </p:sp>
      <p:grpSp>
        <p:nvGrpSpPr>
          <p:cNvPr id="237" name="Group 33"/>
          <p:cNvGrpSpPr/>
          <p:nvPr/>
        </p:nvGrpSpPr>
        <p:grpSpPr>
          <a:xfrm>
            <a:off x="-6" y="5224321"/>
            <a:ext cx="4450418" cy="1"/>
            <a:chOff x="0" y="0"/>
            <a:chExt cx="4450416" cy="0"/>
          </a:xfrm>
        </p:grpSpPr>
        <p:sp>
          <p:nvSpPr>
            <p:cNvPr id="235" name="Straight Connector 34"/>
            <p:cNvSpPr/>
            <p:nvPr/>
          </p:nvSpPr>
          <p:spPr>
            <a:xfrm>
              <a:off x="678379" y="0"/>
              <a:ext cx="377203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36" name="Straight Connector 35"/>
            <p:cNvSpPr/>
            <p:nvPr/>
          </p:nvSpPr>
          <p:spPr>
            <a:xfrm>
              <a:off x="0" y="0"/>
              <a:ext cx="3772037"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pic>
        <p:nvPicPr>
          <p:cNvPr id="238" name="Picture 10" descr="Picture 10"/>
          <p:cNvPicPr>
            <a:picLocks noChangeAspect="1"/>
          </p:cNvPicPr>
          <p:nvPr/>
        </p:nvPicPr>
        <p:blipFill>
          <a:blip r:embed="rId2"/>
          <a:stretch>
            <a:fillRect/>
          </a:stretch>
        </p:blipFill>
        <p:spPr>
          <a:xfrm>
            <a:off x="619851" y="413417"/>
            <a:ext cx="2793490" cy="1014722"/>
          </a:xfrm>
          <a:prstGeom prst="rect">
            <a:avLst/>
          </a:prstGeom>
          <a:ln w="12700">
            <a:miter lim="400000"/>
          </a:ln>
        </p:spPr>
      </p:pic>
      <p:sp>
        <p:nvSpPr>
          <p:cNvPr id="239"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tx">
  <p:cSld name="4_Title Slide">
    <p:spTree>
      <p:nvGrpSpPr>
        <p:cNvPr id="1" name=""/>
        <p:cNvGrpSpPr/>
        <p:nvPr/>
      </p:nvGrpSpPr>
      <p:grpSpPr>
        <a:xfrm>
          <a:off x="0" y="0"/>
          <a:ext cx="0" cy="0"/>
          <a:chOff x="0" y="0"/>
          <a:chExt cx="0" cy="0"/>
        </a:xfrm>
      </p:grpSpPr>
      <p:sp>
        <p:nvSpPr>
          <p:cNvPr id="246" name="Picture Placeholder 18"/>
          <p:cNvSpPr>
            <a:spLocks noGrp="1"/>
          </p:cNvSpPr>
          <p:nvPr>
            <p:ph type="pic" sz="half" idx="21"/>
          </p:nvPr>
        </p:nvSpPr>
        <p:spPr>
          <a:xfrm>
            <a:off x="2011363" y="2133600"/>
            <a:ext cx="10180637" cy="1902162"/>
          </a:xfrm>
          <a:prstGeom prst="rect">
            <a:avLst/>
          </a:prstGeom>
        </p:spPr>
        <p:txBody>
          <a:bodyPr lIns="91439" tIns="45719" rIns="91439" bIns="45719" rtlCol="0">
            <a:noAutofit/>
          </a:bodyPr>
          <a:lstStyle/>
          <a:p>
            <a:pPr rtl="0"/>
            <a:endParaRPr/>
          </a:p>
        </p:txBody>
      </p:sp>
      <p:grpSp>
        <p:nvGrpSpPr>
          <p:cNvPr id="250" name="Group 13"/>
          <p:cNvGrpSpPr/>
          <p:nvPr/>
        </p:nvGrpSpPr>
        <p:grpSpPr>
          <a:xfrm>
            <a:off x="2011351" y="4135100"/>
            <a:ext cx="10180335" cy="68945"/>
            <a:chOff x="-1" y="0"/>
            <a:chExt cx="10180333" cy="68943"/>
          </a:xfrm>
        </p:grpSpPr>
        <p:sp>
          <p:nvSpPr>
            <p:cNvPr id="247" name="Rectangle 14"/>
            <p:cNvSpPr/>
            <p:nvPr/>
          </p:nvSpPr>
          <p:spPr>
            <a:xfrm>
              <a:off x="-2" y="-1"/>
              <a:ext cx="3396026" cy="6894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248" name="Rectangle 15"/>
            <p:cNvSpPr/>
            <p:nvPr/>
          </p:nvSpPr>
          <p:spPr>
            <a:xfrm>
              <a:off x="3392151" y="-1"/>
              <a:ext cx="3396027" cy="68944"/>
            </a:xfrm>
            <a:prstGeom prst="rect">
              <a:avLst/>
            </a:prstGeom>
            <a:solidFill>
              <a:srgbClr val="E83E1D"/>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249" name="Rectangle 16"/>
            <p:cNvSpPr/>
            <p:nvPr/>
          </p:nvSpPr>
          <p:spPr>
            <a:xfrm>
              <a:off x="6784305" y="-1"/>
              <a:ext cx="3396028" cy="6894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251" name="Presentation title here"/>
          <p:cNvSpPr txBox="1">
            <a:spLocks noGrp="1"/>
          </p:cNvSpPr>
          <p:nvPr>
            <p:ph type="title" hasCustomPrompt="1"/>
          </p:nvPr>
        </p:nvSpPr>
        <p:spPr>
          <a:xfrm>
            <a:off x="2011359" y="4372311"/>
            <a:ext cx="9571043" cy="728553"/>
          </a:xfrm>
          <a:prstGeom prst="rect">
            <a:avLst/>
          </a:prstGeom>
        </p:spPr>
        <p:txBody>
          <a:bodyPr rtlCol="0" anchor="b"/>
          <a:lstStyle>
            <a:lvl1pPr>
              <a:defRPr sz="3600">
                <a:solidFill>
                  <a:srgbClr val="171716"/>
                </a:solidFill>
              </a:defRPr>
            </a:lvl1pPr>
          </a:lstStyle>
          <a:p>
            <a:pPr rtl="0"/>
            <a:r>
              <a:t>Presentation title here</a:t>
            </a:r>
          </a:p>
        </p:txBody>
      </p:sp>
      <p:sp>
        <p:nvSpPr>
          <p:cNvPr id="252" name="Body Level One…"/>
          <p:cNvSpPr txBox="1">
            <a:spLocks noGrp="1"/>
          </p:cNvSpPr>
          <p:nvPr>
            <p:ph type="body" sz="quarter" idx="1"/>
          </p:nvPr>
        </p:nvSpPr>
        <p:spPr>
          <a:xfrm>
            <a:off x="2011359" y="5182608"/>
            <a:ext cx="9571043" cy="345856"/>
          </a:xfrm>
          <a:prstGeom prst="rect">
            <a:avLst/>
          </a:prstGeom>
        </p:spPr>
        <p:txBody>
          <a:bodyPr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pic>
        <p:nvPicPr>
          <p:cNvPr id="253" name="Picture 2" descr="Picture 2"/>
          <p:cNvPicPr>
            <a:picLocks noChangeAspect="1"/>
          </p:cNvPicPr>
          <p:nvPr/>
        </p:nvPicPr>
        <p:blipFill>
          <a:blip r:embed="rId2"/>
          <a:stretch>
            <a:fillRect/>
          </a:stretch>
        </p:blipFill>
        <p:spPr>
          <a:xfrm>
            <a:off x="2011363" y="777316"/>
            <a:ext cx="2271166" cy="1243940"/>
          </a:xfrm>
          <a:prstGeom prst="rect">
            <a:avLst/>
          </a:prstGeom>
          <a:ln w="12700">
            <a:miter lim="400000"/>
          </a:ln>
        </p:spPr>
      </p:pic>
      <p:sp>
        <p:nvSpPr>
          <p:cNvPr id="254"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tx">
  <p:cSld name="14_Title Slide">
    <p:spTree>
      <p:nvGrpSpPr>
        <p:cNvPr id="1" name=""/>
        <p:cNvGrpSpPr/>
        <p:nvPr/>
      </p:nvGrpSpPr>
      <p:grpSpPr>
        <a:xfrm>
          <a:off x="0" y="0"/>
          <a:ext cx="0" cy="0"/>
          <a:chOff x="0" y="0"/>
          <a:chExt cx="0" cy="0"/>
        </a:xfrm>
      </p:grpSpPr>
      <p:sp>
        <p:nvSpPr>
          <p:cNvPr id="261"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62" name="Rectangle 1"/>
          <p:cNvSpPr/>
          <p:nvPr/>
        </p:nvSpPr>
        <p:spPr>
          <a:xfrm>
            <a:off x="11265406" y="6536652"/>
            <a:ext cx="151537" cy="188113"/>
          </a:xfrm>
          <a:prstGeom prst="rect">
            <a:avLst/>
          </a:prstGeom>
          <a:solidFill>
            <a:srgbClr val="FFFFFF"/>
          </a:solidFill>
          <a:ln w="12700">
            <a:solidFill>
              <a:srgbClr val="FFFFFF"/>
            </a:solidFill>
            <a:miter/>
          </a:ln>
        </p:spPr>
        <p:txBody>
          <a:bodyPr lIns="45718" tIns="45718" rIns="45718" bIns="45718" rtlCol="0" anchor="ctr"/>
          <a:lstStyle/>
          <a:p>
            <a:pPr algn="ctr" rtl="0">
              <a:defRPr>
                <a:latin typeface="Arial"/>
                <a:ea typeface="Arial"/>
                <a:cs typeface="Arial"/>
                <a:sym typeface="Arial"/>
              </a:defRPr>
            </a:pPr>
            <a:endParaRPr/>
          </a:p>
        </p:txBody>
      </p:sp>
      <p:sp>
        <p:nvSpPr>
          <p:cNvPr id="263"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type="tx">
  <p:cSld name="Custom Layout">
    <p:spTree>
      <p:nvGrpSpPr>
        <p:cNvPr id="1" name=""/>
        <p:cNvGrpSpPr/>
        <p:nvPr/>
      </p:nvGrpSpPr>
      <p:grpSpPr>
        <a:xfrm>
          <a:off x="0" y="0"/>
          <a:ext cx="0" cy="0"/>
          <a:chOff x="0" y="0"/>
          <a:chExt cx="0" cy="0"/>
        </a:xfrm>
      </p:grpSpPr>
      <p:sp>
        <p:nvSpPr>
          <p:cNvPr id="270"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71" name="Rectangle 37"/>
          <p:cNvSpPr/>
          <p:nvPr/>
        </p:nvSpPr>
        <p:spPr>
          <a:xfrm>
            <a:off x="-1" y="0"/>
            <a:ext cx="4270344" cy="6791325"/>
          </a:xfrm>
          <a:prstGeom prst="rect">
            <a:avLst/>
          </a:prstGeom>
          <a:solidFill>
            <a:srgbClr val="F2F2F2">
              <a:alpha val="61000"/>
            </a:srgbClr>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72" name="Body Level One…"/>
          <p:cNvSpPr txBox="1">
            <a:spLocks noGrp="1"/>
          </p:cNvSpPr>
          <p:nvPr>
            <p:ph type="body" sz="quarter" idx="1" hasCustomPrompt="1"/>
          </p:nvPr>
        </p:nvSpPr>
        <p:spPr>
          <a:xfrm>
            <a:off x="7678580" y="2061098"/>
            <a:ext cx="324416" cy="236830"/>
          </a:xfrm>
          <a:prstGeom prst="rect">
            <a:avLst/>
          </a:prstGeom>
        </p:spPr>
        <p:txBody>
          <a:bodyPr lIns="0" tIns="0" rIns="0" bIns="0" rtlCol="0" anchor="ctr"/>
          <a:lstStyle>
            <a:lvl1pPr marL="0" indent="0" algn="ctr">
              <a:buClrTx/>
              <a:buSzTx/>
              <a:buFontTx/>
              <a:buNone/>
              <a:defRPr sz="1200" b="1">
                <a:solidFill>
                  <a:srgbClr val="171716"/>
                </a:solidFill>
              </a:defRPr>
            </a:lvl1pPr>
            <a:lvl2pPr marL="0" indent="0" algn="ctr">
              <a:buClrTx/>
              <a:buSzTx/>
              <a:buFontTx/>
              <a:buNone/>
              <a:defRPr sz="1200" b="1">
                <a:solidFill>
                  <a:srgbClr val="171716"/>
                </a:solidFill>
              </a:defRPr>
            </a:lvl2pPr>
            <a:lvl3pPr marL="0" indent="0" algn="ctr">
              <a:buClrTx/>
              <a:buSzTx/>
              <a:buFontTx/>
              <a:buNone/>
              <a:defRPr sz="1200" b="1">
                <a:solidFill>
                  <a:srgbClr val="171716"/>
                </a:solidFill>
              </a:defRPr>
            </a:lvl3pPr>
            <a:lvl4pPr marL="0" indent="0" algn="ctr">
              <a:buClrTx/>
              <a:buSzTx/>
              <a:buFontTx/>
              <a:buNone/>
              <a:defRPr sz="1200" b="1">
                <a:solidFill>
                  <a:srgbClr val="171716"/>
                </a:solidFill>
              </a:defRPr>
            </a:lvl4pPr>
            <a:lvl5pPr marL="0" indent="0" algn="ctr">
              <a:buClrTx/>
              <a:buSzTx/>
              <a:buFontTx/>
              <a:buNone/>
              <a:defRPr sz="1200" b="1">
                <a:solidFill>
                  <a:srgbClr val="171716"/>
                </a:solidFill>
              </a:defRPr>
            </a:lvl5pPr>
          </a:lstStyle>
          <a:p>
            <a:pPr rtl="0"/>
            <a:r>
              <a:t>00</a:t>
            </a:r>
          </a:p>
          <a:p>
            <a:pPr lvl="1" rtl="0"/>
            <a:endParaRPr/>
          </a:p>
          <a:p>
            <a:pPr lvl="2" rtl="0"/>
            <a:endParaRPr/>
          </a:p>
          <a:p>
            <a:pPr lvl="3" rtl="0"/>
            <a:endParaRPr/>
          </a:p>
          <a:p>
            <a:pPr lvl="4" rtl="0"/>
            <a:endParaRPr/>
          </a:p>
        </p:txBody>
      </p:sp>
      <p:sp>
        <p:nvSpPr>
          <p:cNvPr id="273" name="Text Placeholder 52"/>
          <p:cNvSpPr>
            <a:spLocks noGrp="1"/>
          </p:cNvSpPr>
          <p:nvPr>
            <p:ph type="body" sz="quarter" idx="21" hasCustomPrompt="1"/>
          </p:nvPr>
        </p:nvSpPr>
        <p:spPr>
          <a:xfrm>
            <a:off x="7678580" y="2704239"/>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274" name="Text Placeholder 52"/>
          <p:cNvSpPr>
            <a:spLocks noGrp="1"/>
          </p:cNvSpPr>
          <p:nvPr>
            <p:ph type="body" sz="quarter" idx="22" hasCustomPrompt="1"/>
          </p:nvPr>
        </p:nvSpPr>
        <p:spPr>
          <a:xfrm>
            <a:off x="7678580" y="3342428"/>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275" name="Text Placeholder 52"/>
          <p:cNvSpPr>
            <a:spLocks noGrp="1"/>
          </p:cNvSpPr>
          <p:nvPr>
            <p:ph type="body" sz="quarter" idx="23" hasCustomPrompt="1"/>
          </p:nvPr>
        </p:nvSpPr>
        <p:spPr>
          <a:xfrm>
            <a:off x="7678580" y="3983323"/>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276" name="Text Placeholder 52"/>
          <p:cNvSpPr>
            <a:spLocks noGrp="1"/>
          </p:cNvSpPr>
          <p:nvPr>
            <p:ph type="body" sz="quarter" idx="24" hasCustomPrompt="1"/>
          </p:nvPr>
        </p:nvSpPr>
        <p:spPr>
          <a:xfrm>
            <a:off x="7678580" y="4630084"/>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277" name="Text Placeholder 52"/>
          <p:cNvSpPr>
            <a:spLocks noGrp="1"/>
          </p:cNvSpPr>
          <p:nvPr>
            <p:ph type="body" sz="quarter" idx="25"/>
          </p:nvPr>
        </p:nvSpPr>
        <p:spPr>
          <a:xfrm>
            <a:off x="8153478" y="2042622"/>
            <a:ext cx="2851905" cy="273784"/>
          </a:xfrm>
          <a:prstGeom prst="rect">
            <a:avLst/>
          </a:prstGeom>
        </p:spPr>
        <p:txBody>
          <a:bodyPr lIns="0" tIns="0" rIns="0" bIns="0" rtlCol="0"/>
          <a:lstStyle/>
          <a:p>
            <a:pPr rtl="0"/>
            <a:endParaRPr/>
          </a:p>
        </p:txBody>
      </p:sp>
      <p:sp>
        <p:nvSpPr>
          <p:cNvPr id="278" name="Text Placeholder 52"/>
          <p:cNvSpPr>
            <a:spLocks noGrp="1"/>
          </p:cNvSpPr>
          <p:nvPr>
            <p:ph type="body" sz="quarter" idx="26"/>
          </p:nvPr>
        </p:nvSpPr>
        <p:spPr>
          <a:xfrm>
            <a:off x="8153478" y="2685762"/>
            <a:ext cx="2851905" cy="273784"/>
          </a:xfrm>
          <a:prstGeom prst="rect">
            <a:avLst/>
          </a:prstGeom>
        </p:spPr>
        <p:txBody>
          <a:bodyPr lIns="0" tIns="0" rIns="0" bIns="0" rtlCol="0"/>
          <a:lstStyle/>
          <a:p>
            <a:pPr rtl="0"/>
            <a:endParaRPr/>
          </a:p>
        </p:txBody>
      </p:sp>
      <p:sp>
        <p:nvSpPr>
          <p:cNvPr id="279" name="Text Placeholder 52"/>
          <p:cNvSpPr>
            <a:spLocks noGrp="1"/>
          </p:cNvSpPr>
          <p:nvPr>
            <p:ph type="body" sz="quarter" idx="27"/>
          </p:nvPr>
        </p:nvSpPr>
        <p:spPr>
          <a:xfrm>
            <a:off x="8153478" y="3323949"/>
            <a:ext cx="2851905" cy="273784"/>
          </a:xfrm>
          <a:prstGeom prst="rect">
            <a:avLst/>
          </a:prstGeom>
        </p:spPr>
        <p:txBody>
          <a:bodyPr lIns="0" tIns="0" rIns="0" bIns="0" rtlCol="0"/>
          <a:lstStyle/>
          <a:p>
            <a:pPr rtl="0"/>
            <a:endParaRPr/>
          </a:p>
        </p:txBody>
      </p:sp>
      <p:sp>
        <p:nvSpPr>
          <p:cNvPr id="280" name="Text Placeholder 52"/>
          <p:cNvSpPr>
            <a:spLocks noGrp="1"/>
          </p:cNvSpPr>
          <p:nvPr>
            <p:ph type="body" sz="quarter" idx="28"/>
          </p:nvPr>
        </p:nvSpPr>
        <p:spPr>
          <a:xfrm>
            <a:off x="8153478" y="3964847"/>
            <a:ext cx="2851905" cy="273784"/>
          </a:xfrm>
          <a:prstGeom prst="rect">
            <a:avLst/>
          </a:prstGeom>
        </p:spPr>
        <p:txBody>
          <a:bodyPr lIns="0" tIns="0" rIns="0" bIns="0" rtlCol="0"/>
          <a:lstStyle/>
          <a:p>
            <a:pPr rtl="0"/>
            <a:endParaRPr/>
          </a:p>
        </p:txBody>
      </p:sp>
      <p:sp>
        <p:nvSpPr>
          <p:cNvPr id="281" name="Text Placeholder 52"/>
          <p:cNvSpPr>
            <a:spLocks noGrp="1"/>
          </p:cNvSpPr>
          <p:nvPr>
            <p:ph type="body" sz="quarter" idx="29"/>
          </p:nvPr>
        </p:nvSpPr>
        <p:spPr>
          <a:xfrm>
            <a:off x="8153478" y="4611606"/>
            <a:ext cx="2851905" cy="273784"/>
          </a:xfrm>
          <a:prstGeom prst="rect">
            <a:avLst/>
          </a:prstGeom>
        </p:spPr>
        <p:txBody>
          <a:bodyPr lIns="0" tIns="0" rIns="0" bIns="0" rtlCol="0"/>
          <a:lstStyle/>
          <a:p>
            <a:pPr rtl="0"/>
            <a:endParaRPr/>
          </a:p>
        </p:txBody>
      </p:sp>
      <p:sp>
        <p:nvSpPr>
          <p:cNvPr id="282" name="Agenda"/>
          <p:cNvSpPr txBox="1">
            <a:spLocks noGrp="1"/>
          </p:cNvSpPr>
          <p:nvPr>
            <p:ph type="title" hasCustomPrompt="1"/>
          </p:nvPr>
        </p:nvSpPr>
        <p:spPr>
          <a:xfrm>
            <a:off x="609601" y="1959279"/>
            <a:ext cx="3403602" cy="584783"/>
          </a:xfrm>
          <a:prstGeom prst="rect">
            <a:avLst/>
          </a:prstGeom>
        </p:spPr>
        <p:txBody>
          <a:bodyPr rtlCol="0"/>
          <a:lstStyle/>
          <a:p>
            <a:pPr rtl="0"/>
            <a:r>
              <a:t>Agenda</a:t>
            </a:r>
          </a:p>
        </p:txBody>
      </p:sp>
      <p:grpSp>
        <p:nvGrpSpPr>
          <p:cNvPr id="285" name="Group 22"/>
          <p:cNvGrpSpPr/>
          <p:nvPr/>
        </p:nvGrpSpPr>
        <p:grpSpPr>
          <a:xfrm>
            <a:off x="-4" y="1863525"/>
            <a:ext cx="2452701" cy="1"/>
            <a:chOff x="0" y="0"/>
            <a:chExt cx="2452699" cy="0"/>
          </a:xfrm>
        </p:grpSpPr>
        <p:sp>
          <p:nvSpPr>
            <p:cNvPr id="283"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84"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288" name="Group 31"/>
          <p:cNvGrpSpPr/>
          <p:nvPr/>
        </p:nvGrpSpPr>
        <p:grpSpPr>
          <a:xfrm>
            <a:off x="-16" y="6791314"/>
            <a:ext cx="12192028" cy="66697"/>
            <a:chOff x="-1" y="-1"/>
            <a:chExt cx="12192026" cy="66695"/>
          </a:xfrm>
        </p:grpSpPr>
        <p:sp>
          <p:nvSpPr>
            <p:cNvPr id="286"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287"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pic>
        <p:nvPicPr>
          <p:cNvPr id="289" name="Picture 21" descr="Picture 21"/>
          <p:cNvPicPr>
            <a:picLocks noChangeAspect="1"/>
          </p:cNvPicPr>
          <p:nvPr/>
        </p:nvPicPr>
        <p:blipFill>
          <a:blip r:embed="rId2"/>
          <a:stretch>
            <a:fillRect/>
          </a:stretch>
        </p:blipFill>
        <p:spPr>
          <a:xfrm>
            <a:off x="9995351" y="457200"/>
            <a:ext cx="1625608" cy="590491"/>
          </a:xfrm>
          <a:prstGeom prst="rect">
            <a:avLst/>
          </a:prstGeom>
          <a:ln w="12700">
            <a:miter lim="400000"/>
          </a:ln>
        </p:spPr>
      </p:pic>
      <p:sp>
        <p:nvSpPr>
          <p:cNvPr id="290"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type="tx">
  <p:cSld name="16_Custom Layout">
    <p:spTree>
      <p:nvGrpSpPr>
        <p:cNvPr id="1" name=""/>
        <p:cNvGrpSpPr/>
        <p:nvPr/>
      </p:nvGrpSpPr>
      <p:grpSpPr>
        <a:xfrm>
          <a:off x="0" y="0"/>
          <a:ext cx="0" cy="0"/>
          <a:chOff x="0" y="0"/>
          <a:chExt cx="0" cy="0"/>
        </a:xfrm>
      </p:grpSpPr>
      <p:sp>
        <p:nvSpPr>
          <p:cNvPr id="297"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298"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type="tx">
  <p:cSld name="22_Custom Layout">
    <p:spTree>
      <p:nvGrpSpPr>
        <p:cNvPr id="1" name=""/>
        <p:cNvGrpSpPr/>
        <p:nvPr/>
      </p:nvGrpSpPr>
      <p:grpSpPr>
        <a:xfrm>
          <a:off x="0" y="0"/>
          <a:ext cx="0" cy="0"/>
          <a:chOff x="0" y="0"/>
          <a:chExt cx="0" cy="0"/>
        </a:xfrm>
      </p:grpSpPr>
      <p:sp>
        <p:nvSpPr>
          <p:cNvPr id="305"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306" name="Rectangle 26"/>
          <p:cNvSpPr/>
          <p:nvPr/>
        </p:nvSpPr>
        <p:spPr>
          <a:xfrm>
            <a:off x="4270342" y="0"/>
            <a:ext cx="7921660" cy="6791325"/>
          </a:xfrm>
          <a:prstGeom prst="rect">
            <a:avLst/>
          </a:prstGeom>
          <a:solidFill>
            <a:srgbClr val="F2F2F2">
              <a:alpha val="61000"/>
            </a:srgbClr>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307" name="Body Level One…"/>
          <p:cNvSpPr txBox="1">
            <a:spLocks noGrp="1"/>
          </p:cNvSpPr>
          <p:nvPr>
            <p:ph type="body" sz="quarter" idx="1" hasCustomPrompt="1"/>
          </p:nvPr>
        </p:nvSpPr>
        <p:spPr>
          <a:xfrm>
            <a:off x="7678580" y="2061098"/>
            <a:ext cx="324416" cy="236830"/>
          </a:xfrm>
          <a:prstGeom prst="rect">
            <a:avLst/>
          </a:prstGeom>
        </p:spPr>
        <p:txBody>
          <a:bodyPr lIns="0" tIns="0" rIns="0" bIns="0" rtlCol="0" anchor="ctr"/>
          <a:lstStyle>
            <a:lvl1pPr marL="0" indent="0" algn="ctr">
              <a:buClrTx/>
              <a:buSzTx/>
              <a:buFontTx/>
              <a:buNone/>
              <a:defRPr sz="1200" b="1">
                <a:solidFill>
                  <a:srgbClr val="171716"/>
                </a:solidFill>
              </a:defRPr>
            </a:lvl1pPr>
            <a:lvl2pPr marL="0" indent="0" algn="ctr">
              <a:buClrTx/>
              <a:buSzTx/>
              <a:buFontTx/>
              <a:buNone/>
              <a:defRPr sz="1200" b="1">
                <a:solidFill>
                  <a:srgbClr val="171716"/>
                </a:solidFill>
              </a:defRPr>
            </a:lvl2pPr>
            <a:lvl3pPr marL="0" indent="0" algn="ctr">
              <a:buClrTx/>
              <a:buSzTx/>
              <a:buFontTx/>
              <a:buNone/>
              <a:defRPr sz="1200" b="1">
                <a:solidFill>
                  <a:srgbClr val="171716"/>
                </a:solidFill>
              </a:defRPr>
            </a:lvl3pPr>
            <a:lvl4pPr marL="0" indent="0" algn="ctr">
              <a:buClrTx/>
              <a:buSzTx/>
              <a:buFontTx/>
              <a:buNone/>
              <a:defRPr sz="1200" b="1">
                <a:solidFill>
                  <a:srgbClr val="171716"/>
                </a:solidFill>
              </a:defRPr>
            </a:lvl4pPr>
            <a:lvl5pPr marL="0" indent="0" algn="ctr">
              <a:buClrTx/>
              <a:buSzTx/>
              <a:buFontTx/>
              <a:buNone/>
              <a:defRPr sz="1200" b="1">
                <a:solidFill>
                  <a:srgbClr val="171716"/>
                </a:solidFill>
              </a:defRPr>
            </a:lvl5pPr>
          </a:lstStyle>
          <a:p>
            <a:pPr rtl="0"/>
            <a:r>
              <a:t>00</a:t>
            </a:r>
          </a:p>
          <a:p>
            <a:pPr lvl="1" rtl="0"/>
            <a:endParaRPr/>
          </a:p>
          <a:p>
            <a:pPr lvl="2" rtl="0"/>
            <a:endParaRPr/>
          </a:p>
          <a:p>
            <a:pPr lvl="3" rtl="0"/>
            <a:endParaRPr/>
          </a:p>
          <a:p>
            <a:pPr lvl="4" rtl="0"/>
            <a:endParaRPr/>
          </a:p>
        </p:txBody>
      </p:sp>
      <p:sp>
        <p:nvSpPr>
          <p:cNvPr id="308" name="Text Placeholder 52"/>
          <p:cNvSpPr>
            <a:spLocks noGrp="1"/>
          </p:cNvSpPr>
          <p:nvPr>
            <p:ph type="body" sz="quarter" idx="21" hasCustomPrompt="1"/>
          </p:nvPr>
        </p:nvSpPr>
        <p:spPr>
          <a:xfrm>
            <a:off x="7678580" y="2704239"/>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309" name="Text Placeholder 52"/>
          <p:cNvSpPr>
            <a:spLocks noGrp="1"/>
          </p:cNvSpPr>
          <p:nvPr>
            <p:ph type="body" sz="quarter" idx="22" hasCustomPrompt="1"/>
          </p:nvPr>
        </p:nvSpPr>
        <p:spPr>
          <a:xfrm>
            <a:off x="7678580" y="3342428"/>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310" name="Text Placeholder 52"/>
          <p:cNvSpPr>
            <a:spLocks noGrp="1"/>
          </p:cNvSpPr>
          <p:nvPr>
            <p:ph type="body" sz="quarter" idx="23" hasCustomPrompt="1"/>
          </p:nvPr>
        </p:nvSpPr>
        <p:spPr>
          <a:xfrm>
            <a:off x="7678580" y="3983323"/>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311" name="Text Placeholder 52"/>
          <p:cNvSpPr>
            <a:spLocks noGrp="1"/>
          </p:cNvSpPr>
          <p:nvPr>
            <p:ph type="body" sz="quarter" idx="24" hasCustomPrompt="1"/>
          </p:nvPr>
        </p:nvSpPr>
        <p:spPr>
          <a:xfrm>
            <a:off x="7678580" y="4630084"/>
            <a:ext cx="324416"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312" name="Text Placeholder 52"/>
          <p:cNvSpPr>
            <a:spLocks noGrp="1"/>
          </p:cNvSpPr>
          <p:nvPr>
            <p:ph type="body" sz="quarter" idx="25"/>
          </p:nvPr>
        </p:nvSpPr>
        <p:spPr>
          <a:xfrm>
            <a:off x="8153478" y="2042622"/>
            <a:ext cx="2851905" cy="273784"/>
          </a:xfrm>
          <a:prstGeom prst="rect">
            <a:avLst/>
          </a:prstGeom>
        </p:spPr>
        <p:txBody>
          <a:bodyPr lIns="0" tIns="0" rIns="0" bIns="0" rtlCol="0"/>
          <a:lstStyle/>
          <a:p>
            <a:pPr rtl="0"/>
            <a:endParaRPr/>
          </a:p>
        </p:txBody>
      </p:sp>
      <p:sp>
        <p:nvSpPr>
          <p:cNvPr id="313" name="Text Placeholder 52"/>
          <p:cNvSpPr>
            <a:spLocks noGrp="1"/>
          </p:cNvSpPr>
          <p:nvPr>
            <p:ph type="body" sz="quarter" idx="26"/>
          </p:nvPr>
        </p:nvSpPr>
        <p:spPr>
          <a:xfrm>
            <a:off x="8153478" y="2685762"/>
            <a:ext cx="2851905" cy="273784"/>
          </a:xfrm>
          <a:prstGeom prst="rect">
            <a:avLst/>
          </a:prstGeom>
        </p:spPr>
        <p:txBody>
          <a:bodyPr lIns="0" tIns="0" rIns="0" bIns="0" rtlCol="0"/>
          <a:lstStyle/>
          <a:p>
            <a:pPr rtl="0"/>
            <a:endParaRPr/>
          </a:p>
        </p:txBody>
      </p:sp>
      <p:sp>
        <p:nvSpPr>
          <p:cNvPr id="314" name="Text Placeholder 52"/>
          <p:cNvSpPr>
            <a:spLocks noGrp="1"/>
          </p:cNvSpPr>
          <p:nvPr>
            <p:ph type="body" sz="quarter" idx="27"/>
          </p:nvPr>
        </p:nvSpPr>
        <p:spPr>
          <a:xfrm>
            <a:off x="8153478" y="3323949"/>
            <a:ext cx="2851905" cy="273784"/>
          </a:xfrm>
          <a:prstGeom prst="rect">
            <a:avLst/>
          </a:prstGeom>
        </p:spPr>
        <p:txBody>
          <a:bodyPr lIns="0" tIns="0" rIns="0" bIns="0" rtlCol="0"/>
          <a:lstStyle/>
          <a:p>
            <a:pPr rtl="0"/>
            <a:endParaRPr/>
          </a:p>
        </p:txBody>
      </p:sp>
      <p:sp>
        <p:nvSpPr>
          <p:cNvPr id="315" name="Text Placeholder 52"/>
          <p:cNvSpPr>
            <a:spLocks noGrp="1"/>
          </p:cNvSpPr>
          <p:nvPr>
            <p:ph type="body" sz="quarter" idx="28"/>
          </p:nvPr>
        </p:nvSpPr>
        <p:spPr>
          <a:xfrm>
            <a:off x="8153478" y="3964847"/>
            <a:ext cx="2851905" cy="273784"/>
          </a:xfrm>
          <a:prstGeom prst="rect">
            <a:avLst/>
          </a:prstGeom>
        </p:spPr>
        <p:txBody>
          <a:bodyPr lIns="0" tIns="0" rIns="0" bIns="0" rtlCol="0"/>
          <a:lstStyle/>
          <a:p>
            <a:pPr rtl="0"/>
            <a:endParaRPr/>
          </a:p>
        </p:txBody>
      </p:sp>
      <p:sp>
        <p:nvSpPr>
          <p:cNvPr id="316" name="Text Placeholder 52"/>
          <p:cNvSpPr>
            <a:spLocks noGrp="1"/>
          </p:cNvSpPr>
          <p:nvPr>
            <p:ph type="body" sz="quarter" idx="29"/>
          </p:nvPr>
        </p:nvSpPr>
        <p:spPr>
          <a:xfrm>
            <a:off x="8153478" y="4611606"/>
            <a:ext cx="2851905" cy="273784"/>
          </a:xfrm>
          <a:prstGeom prst="rect">
            <a:avLst/>
          </a:prstGeom>
        </p:spPr>
        <p:txBody>
          <a:bodyPr lIns="0" tIns="0" rIns="0" bIns="0" rtlCol="0"/>
          <a:lstStyle/>
          <a:p>
            <a:pPr rtl="0"/>
            <a:endParaRPr/>
          </a:p>
        </p:txBody>
      </p:sp>
      <p:sp>
        <p:nvSpPr>
          <p:cNvPr id="317" name="Agenda"/>
          <p:cNvSpPr txBox="1">
            <a:spLocks noGrp="1"/>
          </p:cNvSpPr>
          <p:nvPr>
            <p:ph type="title" hasCustomPrompt="1"/>
          </p:nvPr>
        </p:nvSpPr>
        <p:spPr>
          <a:xfrm>
            <a:off x="609601" y="1959279"/>
            <a:ext cx="3403602" cy="584783"/>
          </a:xfrm>
          <a:prstGeom prst="rect">
            <a:avLst/>
          </a:prstGeom>
        </p:spPr>
        <p:txBody>
          <a:bodyPr rtlCol="0"/>
          <a:lstStyle/>
          <a:p>
            <a:pPr rtl="0"/>
            <a:r>
              <a:t>Agenda</a:t>
            </a:r>
          </a:p>
        </p:txBody>
      </p:sp>
      <p:grpSp>
        <p:nvGrpSpPr>
          <p:cNvPr id="320" name="Group 22"/>
          <p:cNvGrpSpPr/>
          <p:nvPr/>
        </p:nvGrpSpPr>
        <p:grpSpPr>
          <a:xfrm>
            <a:off x="-4" y="1863525"/>
            <a:ext cx="2452701" cy="1"/>
            <a:chOff x="0" y="0"/>
            <a:chExt cx="2452699" cy="0"/>
          </a:xfrm>
        </p:grpSpPr>
        <p:sp>
          <p:nvSpPr>
            <p:cNvPr id="318"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319"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pic>
        <p:nvPicPr>
          <p:cNvPr id="321" name="Picture 33" descr="Picture 33"/>
          <p:cNvPicPr>
            <a:picLocks noChangeAspect="1"/>
          </p:cNvPicPr>
          <p:nvPr/>
        </p:nvPicPr>
        <p:blipFill>
          <a:blip r:embed="rId2"/>
          <a:stretch>
            <a:fillRect/>
          </a:stretch>
        </p:blipFill>
        <p:spPr>
          <a:xfrm>
            <a:off x="609600" y="5825654"/>
            <a:ext cx="1625600" cy="590499"/>
          </a:xfrm>
          <a:prstGeom prst="rect">
            <a:avLst/>
          </a:prstGeom>
          <a:ln w="12700">
            <a:miter lim="400000"/>
          </a:ln>
        </p:spPr>
      </p:pic>
      <p:grpSp>
        <p:nvGrpSpPr>
          <p:cNvPr id="324" name="Group 35"/>
          <p:cNvGrpSpPr/>
          <p:nvPr/>
        </p:nvGrpSpPr>
        <p:grpSpPr>
          <a:xfrm>
            <a:off x="-16" y="6791314"/>
            <a:ext cx="12192028" cy="66697"/>
            <a:chOff x="-1" y="-1"/>
            <a:chExt cx="12192026" cy="66695"/>
          </a:xfrm>
        </p:grpSpPr>
        <p:sp>
          <p:nvSpPr>
            <p:cNvPr id="322" name="Rectangle 4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323" name="Rectangle 41"/>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325"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type="tx">
  <p:cSld name="14_Custom Layout">
    <p:spTree>
      <p:nvGrpSpPr>
        <p:cNvPr id="1" name=""/>
        <p:cNvGrpSpPr/>
        <p:nvPr/>
      </p:nvGrpSpPr>
      <p:grpSpPr>
        <a:xfrm>
          <a:off x="0" y="0"/>
          <a:ext cx="0" cy="0"/>
          <a:chOff x="0" y="0"/>
          <a:chExt cx="0" cy="0"/>
        </a:xfrm>
      </p:grpSpPr>
      <p:sp>
        <p:nvSpPr>
          <p:cNvPr id="332"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333"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3.xml><?xml version="1.0" encoding="utf-8"?>
<p:sldLayout xmlns:a="http://schemas.openxmlformats.org/drawingml/2006/main" xmlns:r="http://schemas.openxmlformats.org/officeDocument/2006/relationships" xmlns:p="http://schemas.openxmlformats.org/presentationml/2006/main" type="tx">
  <p:cSld name="1_Custom Layout">
    <p:spTree>
      <p:nvGrpSpPr>
        <p:cNvPr id="1" name=""/>
        <p:cNvGrpSpPr/>
        <p:nvPr/>
      </p:nvGrpSpPr>
      <p:grpSpPr>
        <a:xfrm>
          <a:off x="0" y="0"/>
          <a:ext cx="0" cy="0"/>
          <a:chOff x="0" y="0"/>
          <a:chExt cx="0" cy="0"/>
        </a:xfrm>
      </p:grpSpPr>
      <p:sp>
        <p:nvSpPr>
          <p:cNvPr id="340" name="Click to add title here"/>
          <p:cNvSpPr txBox="1">
            <a:spLocks noGrp="1"/>
          </p:cNvSpPr>
          <p:nvPr>
            <p:ph type="title" hasCustomPrompt="1"/>
          </p:nvPr>
        </p:nvSpPr>
        <p:spPr>
          <a:prstGeom prst="rect">
            <a:avLst/>
          </a:prstGeom>
        </p:spPr>
        <p:txBody>
          <a:bodyPr rtlCol="0"/>
          <a:lstStyle/>
          <a:p>
            <a:pPr rtl="0"/>
            <a:r>
              <a:t>Click to add title here</a:t>
            </a:r>
          </a:p>
        </p:txBody>
      </p:sp>
      <p:sp>
        <p:nvSpPr>
          <p:cNvPr id="341" name="Body Level One…"/>
          <p:cNvSpPr txBox="1">
            <a:spLocks noGrp="1"/>
          </p:cNvSpPr>
          <p:nvPr>
            <p:ph type="body" idx="1"/>
          </p:nvPr>
        </p:nvSpPr>
        <p:spPr>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342"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x">
  <p:cSld name="21_Custom Layout">
    <p:spTree>
      <p:nvGrpSpPr>
        <p:cNvPr id="1" name=""/>
        <p:cNvGrpSpPr/>
        <p:nvPr/>
      </p:nvGrpSpPr>
      <p:grpSpPr>
        <a:xfrm>
          <a:off x="0" y="0"/>
          <a:ext cx="0" cy="0"/>
          <a:chOff x="0" y="0"/>
          <a:chExt cx="0" cy="0"/>
        </a:xfrm>
      </p:grpSpPr>
      <p:sp>
        <p:nvSpPr>
          <p:cNvPr id="349"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350"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type="tx">
  <p:cSld name="55_Custom Layout">
    <p:spTree>
      <p:nvGrpSpPr>
        <p:cNvPr id="1" name=""/>
        <p:cNvGrpSpPr/>
        <p:nvPr/>
      </p:nvGrpSpPr>
      <p:grpSpPr>
        <a:xfrm>
          <a:off x="0" y="0"/>
          <a:ext cx="0" cy="0"/>
          <a:chOff x="0" y="0"/>
          <a:chExt cx="0" cy="0"/>
        </a:xfrm>
      </p:grpSpPr>
      <p:sp>
        <p:nvSpPr>
          <p:cNvPr id="357"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358" name="Rectangle 1"/>
          <p:cNvSpPr/>
          <p:nvPr/>
        </p:nvSpPr>
        <p:spPr>
          <a:xfrm>
            <a:off x="10909300" y="6197505"/>
            <a:ext cx="673100" cy="572085"/>
          </a:xfrm>
          <a:prstGeom prst="rect">
            <a:avLst/>
          </a:prstGeom>
          <a:solidFill>
            <a:srgbClr val="FFFFFF"/>
          </a:solidFill>
          <a:ln w="12700">
            <a:solidFill>
              <a:srgbClr val="FFFFFF"/>
            </a:solidFill>
            <a:miter/>
          </a:ln>
        </p:spPr>
        <p:txBody>
          <a:bodyPr lIns="45718" tIns="45718" rIns="45718" bIns="45718" rtlCol="0" anchor="ctr"/>
          <a:lstStyle/>
          <a:p>
            <a:pPr algn="ctr" rtl="0">
              <a:defRPr>
                <a:latin typeface="Arial"/>
                <a:ea typeface="Arial"/>
                <a:cs typeface="Arial"/>
                <a:sym typeface="Arial"/>
              </a:defRPr>
            </a:pPr>
            <a:endParaRPr/>
          </a:p>
        </p:txBody>
      </p:sp>
      <p:sp>
        <p:nvSpPr>
          <p:cNvPr id="359" name="Click to add title here"/>
          <p:cNvSpPr txBox="1">
            <a:spLocks noGrp="1"/>
          </p:cNvSpPr>
          <p:nvPr>
            <p:ph type="title" hasCustomPrompt="1"/>
          </p:nvPr>
        </p:nvSpPr>
        <p:spPr>
          <a:prstGeom prst="rect">
            <a:avLst/>
          </a:prstGeom>
        </p:spPr>
        <p:txBody>
          <a:bodyPr rtlCol="0"/>
          <a:lstStyle/>
          <a:p>
            <a:pPr rtl="0"/>
            <a:r>
              <a:t>Click to add title here</a:t>
            </a:r>
          </a:p>
        </p:txBody>
      </p:sp>
      <p:grpSp>
        <p:nvGrpSpPr>
          <p:cNvPr id="362" name="Group 22"/>
          <p:cNvGrpSpPr/>
          <p:nvPr/>
        </p:nvGrpSpPr>
        <p:grpSpPr>
          <a:xfrm>
            <a:off x="-4" y="457200"/>
            <a:ext cx="2452701" cy="0"/>
            <a:chOff x="0" y="0"/>
            <a:chExt cx="2452699" cy="0"/>
          </a:xfrm>
        </p:grpSpPr>
        <p:sp>
          <p:nvSpPr>
            <p:cNvPr id="360"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361"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365" name="Group 31"/>
          <p:cNvGrpSpPr/>
          <p:nvPr/>
        </p:nvGrpSpPr>
        <p:grpSpPr>
          <a:xfrm>
            <a:off x="-16" y="6791314"/>
            <a:ext cx="12192028" cy="66697"/>
            <a:chOff x="-1" y="-1"/>
            <a:chExt cx="12192026" cy="66695"/>
          </a:xfrm>
        </p:grpSpPr>
        <p:sp>
          <p:nvSpPr>
            <p:cNvPr id="363"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364"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366" name="Body Level One…"/>
          <p:cNvSpPr txBox="1">
            <a:spLocks noGrp="1"/>
          </p:cNvSpPr>
          <p:nvPr>
            <p:ph type="body" idx="1"/>
          </p:nvPr>
        </p:nvSpPr>
        <p:spPr>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367" name="Rectangle 21"/>
          <p:cNvSpPr/>
          <p:nvPr/>
        </p:nvSpPr>
        <p:spPr>
          <a:xfrm flipH="1">
            <a:off x="835921" y="6430828"/>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pic>
        <p:nvPicPr>
          <p:cNvPr id="368" name="Picture 15" descr="Picture 15"/>
          <p:cNvPicPr>
            <a:picLocks noChangeAspect="1"/>
          </p:cNvPicPr>
          <p:nvPr/>
        </p:nvPicPr>
        <p:blipFill>
          <a:blip r:embed="rId2"/>
          <a:stretch>
            <a:fillRect/>
          </a:stretch>
        </p:blipFill>
        <p:spPr>
          <a:xfrm>
            <a:off x="9895840" y="5986641"/>
            <a:ext cx="1711685" cy="621765"/>
          </a:xfrm>
          <a:prstGeom prst="rect">
            <a:avLst/>
          </a:prstGeom>
          <a:ln w="12700">
            <a:miter lim="400000"/>
          </a:ln>
        </p:spPr>
      </p:pic>
      <p:sp>
        <p:nvSpPr>
          <p:cNvPr id="369" name="Slide Number"/>
          <p:cNvSpPr txBox="1">
            <a:spLocks noGrp="1"/>
          </p:cNvSpPr>
          <p:nvPr>
            <p:ph type="sldNum" sz="quarter" idx="2"/>
          </p:nvPr>
        </p:nvSpPr>
        <p:spPr>
          <a:xfrm>
            <a:off x="525407" y="6378456"/>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type="tx">
  <p:cSld name="2_Custom Layout">
    <p:spTree>
      <p:nvGrpSpPr>
        <p:cNvPr id="1" name=""/>
        <p:cNvGrpSpPr/>
        <p:nvPr/>
      </p:nvGrpSpPr>
      <p:grpSpPr>
        <a:xfrm>
          <a:off x="0" y="0"/>
          <a:ext cx="0" cy="0"/>
          <a:chOff x="0" y="0"/>
          <a:chExt cx="0" cy="0"/>
        </a:xfrm>
      </p:grpSpPr>
      <p:sp>
        <p:nvSpPr>
          <p:cNvPr id="376"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377" name="Click to add title here"/>
          <p:cNvSpPr txBox="1">
            <a:spLocks noGrp="1"/>
          </p:cNvSpPr>
          <p:nvPr>
            <p:ph type="title" hasCustomPrompt="1"/>
          </p:nvPr>
        </p:nvSpPr>
        <p:spPr>
          <a:xfrm>
            <a:off x="609600" y="552950"/>
            <a:ext cx="9220200" cy="584784"/>
          </a:xfrm>
          <a:prstGeom prst="rect">
            <a:avLst/>
          </a:prstGeom>
        </p:spPr>
        <p:txBody>
          <a:bodyPr rtlCol="0"/>
          <a:lstStyle/>
          <a:p>
            <a:pPr rtl="0"/>
            <a:r>
              <a:t>Click to add title here</a:t>
            </a:r>
          </a:p>
        </p:txBody>
      </p:sp>
      <p:grpSp>
        <p:nvGrpSpPr>
          <p:cNvPr id="380" name="Group 22"/>
          <p:cNvGrpSpPr/>
          <p:nvPr/>
        </p:nvGrpSpPr>
        <p:grpSpPr>
          <a:xfrm>
            <a:off x="-4" y="457200"/>
            <a:ext cx="2452701" cy="0"/>
            <a:chOff x="0" y="0"/>
            <a:chExt cx="2452699" cy="0"/>
          </a:xfrm>
        </p:grpSpPr>
        <p:sp>
          <p:nvSpPr>
            <p:cNvPr id="378"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379"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383" name="Group 31"/>
          <p:cNvGrpSpPr/>
          <p:nvPr/>
        </p:nvGrpSpPr>
        <p:grpSpPr>
          <a:xfrm>
            <a:off x="-16" y="6791314"/>
            <a:ext cx="12192028" cy="66697"/>
            <a:chOff x="-1" y="-1"/>
            <a:chExt cx="12192026" cy="66695"/>
          </a:xfrm>
        </p:grpSpPr>
        <p:sp>
          <p:nvSpPr>
            <p:cNvPr id="381"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382"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384" name="Body Level One…"/>
          <p:cNvSpPr txBox="1">
            <a:spLocks noGrp="1"/>
          </p:cNvSpPr>
          <p:nvPr>
            <p:ph type="body" sz="half" idx="1"/>
          </p:nvPr>
        </p:nvSpPr>
        <p:spPr>
          <a:xfrm>
            <a:off x="609600" y="1346200"/>
            <a:ext cx="5003800" cy="4940302"/>
          </a:xfrm>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385" name="Text Placeholder 2"/>
          <p:cNvSpPr>
            <a:spLocks noGrp="1"/>
          </p:cNvSpPr>
          <p:nvPr>
            <p:ph type="body" sz="half" idx="21"/>
          </p:nvPr>
        </p:nvSpPr>
        <p:spPr>
          <a:xfrm>
            <a:off x="6578600" y="1346197"/>
            <a:ext cx="5003800" cy="4940306"/>
          </a:xfrm>
          <a:prstGeom prst="rect">
            <a:avLst/>
          </a:prstGeom>
        </p:spPr>
        <p:txBody>
          <a:bodyPr rtlCol="0"/>
          <a:lstStyle/>
          <a:p>
            <a:pPr rtl="0"/>
            <a:endParaRPr/>
          </a:p>
        </p:txBody>
      </p:sp>
      <p:pic>
        <p:nvPicPr>
          <p:cNvPr id="386" name="Picture 15" descr="Picture 15"/>
          <p:cNvPicPr>
            <a:picLocks noChangeAspect="1"/>
          </p:cNvPicPr>
          <p:nvPr/>
        </p:nvPicPr>
        <p:blipFill>
          <a:blip r:embed="rId2"/>
          <a:stretch>
            <a:fillRect/>
          </a:stretch>
        </p:blipFill>
        <p:spPr>
          <a:xfrm>
            <a:off x="9993541" y="457200"/>
            <a:ext cx="1625608" cy="590491"/>
          </a:xfrm>
          <a:prstGeom prst="rect">
            <a:avLst/>
          </a:prstGeom>
          <a:ln w="12700">
            <a:miter lim="400000"/>
          </a:ln>
        </p:spPr>
      </p:pic>
      <p:sp>
        <p:nvSpPr>
          <p:cNvPr id="387"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tx">
  <p:cSld name="24_Custom Layout">
    <p:spTree>
      <p:nvGrpSpPr>
        <p:cNvPr id="1" name=""/>
        <p:cNvGrpSpPr/>
        <p:nvPr/>
      </p:nvGrpSpPr>
      <p:grpSpPr>
        <a:xfrm>
          <a:off x="0" y="0"/>
          <a:ext cx="0" cy="0"/>
          <a:chOff x="0" y="0"/>
          <a:chExt cx="0" cy="0"/>
        </a:xfrm>
      </p:grpSpPr>
      <p:sp>
        <p:nvSpPr>
          <p:cNvPr id="394"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395"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tx">
  <p:cSld name="6_Custom Layout">
    <p:spTree>
      <p:nvGrpSpPr>
        <p:cNvPr id="1" name=""/>
        <p:cNvGrpSpPr/>
        <p:nvPr/>
      </p:nvGrpSpPr>
      <p:grpSpPr>
        <a:xfrm>
          <a:off x="0" y="0"/>
          <a:ext cx="0" cy="0"/>
          <a:chOff x="0" y="0"/>
          <a:chExt cx="0" cy="0"/>
        </a:xfrm>
      </p:grpSpPr>
      <p:sp>
        <p:nvSpPr>
          <p:cNvPr id="402"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403" name="Click to add title here"/>
          <p:cNvSpPr txBox="1">
            <a:spLocks noGrp="1"/>
          </p:cNvSpPr>
          <p:nvPr>
            <p:ph type="title" hasCustomPrompt="1"/>
          </p:nvPr>
        </p:nvSpPr>
        <p:spPr>
          <a:xfrm>
            <a:off x="609600" y="552950"/>
            <a:ext cx="9220200" cy="584784"/>
          </a:xfrm>
          <a:prstGeom prst="rect">
            <a:avLst/>
          </a:prstGeom>
        </p:spPr>
        <p:txBody>
          <a:bodyPr rtlCol="0"/>
          <a:lstStyle/>
          <a:p>
            <a:pPr rtl="0"/>
            <a:r>
              <a:t>Click to add title here</a:t>
            </a:r>
          </a:p>
        </p:txBody>
      </p:sp>
      <p:grpSp>
        <p:nvGrpSpPr>
          <p:cNvPr id="406" name="Group 22"/>
          <p:cNvGrpSpPr/>
          <p:nvPr/>
        </p:nvGrpSpPr>
        <p:grpSpPr>
          <a:xfrm>
            <a:off x="-4" y="457200"/>
            <a:ext cx="2452701" cy="0"/>
            <a:chOff x="0" y="0"/>
            <a:chExt cx="2452699" cy="0"/>
          </a:xfrm>
        </p:grpSpPr>
        <p:sp>
          <p:nvSpPr>
            <p:cNvPr id="404"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405"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409" name="Group 31"/>
          <p:cNvGrpSpPr/>
          <p:nvPr/>
        </p:nvGrpSpPr>
        <p:grpSpPr>
          <a:xfrm>
            <a:off x="-16" y="6791314"/>
            <a:ext cx="12192028" cy="66697"/>
            <a:chOff x="-1" y="-1"/>
            <a:chExt cx="12192026" cy="66695"/>
          </a:xfrm>
        </p:grpSpPr>
        <p:sp>
          <p:nvSpPr>
            <p:cNvPr id="407"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408"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410" name="Picture Placeholder 3"/>
          <p:cNvSpPr>
            <a:spLocks noGrp="1"/>
          </p:cNvSpPr>
          <p:nvPr>
            <p:ph type="pic" sz="quarter" idx="21"/>
          </p:nvPr>
        </p:nvSpPr>
        <p:spPr>
          <a:xfrm>
            <a:off x="609600" y="1677784"/>
            <a:ext cx="3512457" cy="2074862"/>
          </a:xfrm>
          <a:prstGeom prst="rect">
            <a:avLst/>
          </a:prstGeom>
        </p:spPr>
        <p:txBody>
          <a:bodyPr lIns="91439" tIns="45719" rIns="91439" bIns="45719" rtlCol="0">
            <a:noAutofit/>
          </a:bodyPr>
          <a:lstStyle/>
          <a:p>
            <a:pPr rtl="0"/>
            <a:endParaRPr/>
          </a:p>
        </p:txBody>
      </p:sp>
      <p:sp>
        <p:nvSpPr>
          <p:cNvPr id="411" name="Picture Placeholder 3"/>
          <p:cNvSpPr>
            <a:spLocks noGrp="1"/>
          </p:cNvSpPr>
          <p:nvPr>
            <p:ph type="pic" sz="quarter" idx="22"/>
          </p:nvPr>
        </p:nvSpPr>
        <p:spPr>
          <a:xfrm>
            <a:off x="4341586" y="1677784"/>
            <a:ext cx="3512465" cy="2074862"/>
          </a:xfrm>
          <a:prstGeom prst="rect">
            <a:avLst/>
          </a:prstGeom>
        </p:spPr>
        <p:txBody>
          <a:bodyPr lIns="91439" tIns="45719" rIns="91439" bIns="45719" rtlCol="0">
            <a:noAutofit/>
          </a:bodyPr>
          <a:lstStyle/>
          <a:p>
            <a:pPr rtl="0"/>
            <a:endParaRPr/>
          </a:p>
        </p:txBody>
      </p:sp>
      <p:sp>
        <p:nvSpPr>
          <p:cNvPr id="412" name="Picture Placeholder 3"/>
          <p:cNvSpPr>
            <a:spLocks noGrp="1"/>
          </p:cNvSpPr>
          <p:nvPr>
            <p:ph type="pic" sz="quarter" idx="23"/>
          </p:nvPr>
        </p:nvSpPr>
        <p:spPr>
          <a:xfrm>
            <a:off x="8073569" y="1677784"/>
            <a:ext cx="3512466" cy="2074862"/>
          </a:xfrm>
          <a:prstGeom prst="rect">
            <a:avLst/>
          </a:prstGeom>
        </p:spPr>
        <p:txBody>
          <a:bodyPr lIns="91439" tIns="45719" rIns="91439" bIns="45719" rtlCol="0">
            <a:noAutofit/>
          </a:bodyPr>
          <a:lstStyle/>
          <a:p>
            <a:pPr rtl="0"/>
            <a:endParaRPr/>
          </a:p>
        </p:txBody>
      </p:sp>
      <p:sp>
        <p:nvSpPr>
          <p:cNvPr id="413" name="Body Level One…"/>
          <p:cNvSpPr txBox="1">
            <a:spLocks noGrp="1"/>
          </p:cNvSpPr>
          <p:nvPr>
            <p:ph type="body" sz="quarter" idx="1"/>
          </p:nvPr>
        </p:nvSpPr>
        <p:spPr>
          <a:xfrm>
            <a:off x="609600" y="4585698"/>
            <a:ext cx="3508832" cy="1815102"/>
          </a:xfrm>
          <a:prstGeom prst="rect">
            <a:avLst/>
          </a:prstGeom>
        </p:spPr>
        <p:txBody>
          <a:bodyPr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414" name="Text Placeholder 2"/>
          <p:cNvSpPr>
            <a:spLocks noGrp="1"/>
          </p:cNvSpPr>
          <p:nvPr>
            <p:ph type="body" sz="quarter" idx="24"/>
          </p:nvPr>
        </p:nvSpPr>
        <p:spPr>
          <a:xfrm>
            <a:off x="4339771" y="4585698"/>
            <a:ext cx="3508836" cy="1815103"/>
          </a:xfrm>
          <a:prstGeom prst="rect">
            <a:avLst/>
          </a:prstGeom>
        </p:spPr>
        <p:txBody>
          <a:bodyPr rtlCol="0"/>
          <a:lstStyle/>
          <a:p>
            <a:pPr rtl="0"/>
            <a:endParaRPr/>
          </a:p>
        </p:txBody>
      </p:sp>
      <p:sp>
        <p:nvSpPr>
          <p:cNvPr id="415" name="Text Placeholder 2"/>
          <p:cNvSpPr>
            <a:spLocks noGrp="1"/>
          </p:cNvSpPr>
          <p:nvPr>
            <p:ph type="body" sz="quarter" idx="25"/>
          </p:nvPr>
        </p:nvSpPr>
        <p:spPr>
          <a:xfrm>
            <a:off x="8073569" y="4585698"/>
            <a:ext cx="3508836" cy="1815103"/>
          </a:xfrm>
          <a:prstGeom prst="rect">
            <a:avLst/>
          </a:prstGeom>
        </p:spPr>
        <p:txBody>
          <a:bodyPr rtlCol="0"/>
          <a:lstStyle/>
          <a:p>
            <a:pPr rtl="0"/>
            <a:endParaRPr/>
          </a:p>
        </p:txBody>
      </p:sp>
      <p:sp>
        <p:nvSpPr>
          <p:cNvPr id="416" name="Text Placeholder 2"/>
          <p:cNvSpPr>
            <a:spLocks noGrp="1"/>
          </p:cNvSpPr>
          <p:nvPr>
            <p:ph type="body" sz="quarter" idx="26"/>
          </p:nvPr>
        </p:nvSpPr>
        <p:spPr>
          <a:xfrm>
            <a:off x="609595" y="4139110"/>
            <a:ext cx="3508840" cy="279908"/>
          </a:xfrm>
          <a:prstGeom prst="rect">
            <a:avLst/>
          </a:prstGeom>
        </p:spPr>
        <p:txBody>
          <a:bodyPr rtlCol="0"/>
          <a:lstStyle/>
          <a:p>
            <a:pPr marL="173736" indent="-173736" defTabSz="694944" rtl="0">
              <a:spcBef>
                <a:spcPts val="1300"/>
              </a:spcBef>
              <a:defRPr sz="1368"/>
            </a:pPr>
            <a:endParaRPr/>
          </a:p>
        </p:txBody>
      </p:sp>
      <p:sp>
        <p:nvSpPr>
          <p:cNvPr id="417" name="Text Placeholder 2"/>
          <p:cNvSpPr>
            <a:spLocks noGrp="1"/>
          </p:cNvSpPr>
          <p:nvPr>
            <p:ph type="body" sz="quarter" idx="27"/>
          </p:nvPr>
        </p:nvSpPr>
        <p:spPr>
          <a:xfrm>
            <a:off x="4339771" y="4139110"/>
            <a:ext cx="3508836" cy="279908"/>
          </a:xfrm>
          <a:prstGeom prst="rect">
            <a:avLst/>
          </a:prstGeom>
        </p:spPr>
        <p:txBody>
          <a:bodyPr rtlCol="0"/>
          <a:lstStyle/>
          <a:p>
            <a:pPr marL="173736" indent="-173736" defTabSz="694944" rtl="0">
              <a:spcBef>
                <a:spcPts val="1300"/>
              </a:spcBef>
              <a:defRPr sz="1368"/>
            </a:pPr>
            <a:endParaRPr/>
          </a:p>
        </p:txBody>
      </p:sp>
      <p:sp>
        <p:nvSpPr>
          <p:cNvPr id="418" name="Text Placeholder 2"/>
          <p:cNvSpPr>
            <a:spLocks noGrp="1"/>
          </p:cNvSpPr>
          <p:nvPr>
            <p:ph type="body" sz="quarter" idx="28"/>
          </p:nvPr>
        </p:nvSpPr>
        <p:spPr>
          <a:xfrm>
            <a:off x="8073569" y="4139110"/>
            <a:ext cx="3508836" cy="279908"/>
          </a:xfrm>
          <a:prstGeom prst="rect">
            <a:avLst/>
          </a:prstGeom>
        </p:spPr>
        <p:txBody>
          <a:bodyPr rtlCol="0"/>
          <a:lstStyle/>
          <a:p>
            <a:pPr marL="173736" indent="-173736" defTabSz="694944" rtl="0">
              <a:spcBef>
                <a:spcPts val="1300"/>
              </a:spcBef>
              <a:defRPr sz="1368"/>
            </a:pPr>
            <a:endParaRPr/>
          </a:p>
        </p:txBody>
      </p:sp>
      <p:pic>
        <p:nvPicPr>
          <p:cNvPr id="419" name="Picture 33" descr="Picture 33"/>
          <p:cNvPicPr>
            <a:picLocks noChangeAspect="1"/>
          </p:cNvPicPr>
          <p:nvPr/>
        </p:nvPicPr>
        <p:blipFill>
          <a:blip r:embed="rId2"/>
          <a:stretch>
            <a:fillRect/>
          </a:stretch>
        </p:blipFill>
        <p:spPr>
          <a:xfrm>
            <a:off x="9981968" y="457200"/>
            <a:ext cx="1625608" cy="590491"/>
          </a:xfrm>
          <a:prstGeom prst="rect">
            <a:avLst/>
          </a:prstGeom>
          <a:ln w="12700">
            <a:miter lim="400000"/>
          </a:ln>
        </p:spPr>
      </p:pic>
      <p:sp>
        <p:nvSpPr>
          <p:cNvPr id="420"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type="tx">
  <p:cSld name="25_Custom Layout">
    <p:spTree>
      <p:nvGrpSpPr>
        <p:cNvPr id="1" name=""/>
        <p:cNvGrpSpPr/>
        <p:nvPr/>
      </p:nvGrpSpPr>
      <p:grpSpPr>
        <a:xfrm>
          <a:off x="0" y="0"/>
          <a:ext cx="0" cy="0"/>
          <a:chOff x="0" y="0"/>
          <a:chExt cx="0" cy="0"/>
        </a:xfrm>
      </p:grpSpPr>
      <p:sp>
        <p:nvSpPr>
          <p:cNvPr id="427"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428"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type="tx">
  <p:cSld name="7_Custom Layout">
    <p:spTree>
      <p:nvGrpSpPr>
        <p:cNvPr id="1" name=""/>
        <p:cNvGrpSpPr/>
        <p:nvPr/>
      </p:nvGrpSpPr>
      <p:grpSpPr>
        <a:xfrm>
          <a:off x="0" y="0"/>
          <a:ext cx="0" cy="0"/>
          <a:chOff x="0" y="0"/>
          <a:chExt cx="0" cy="0"/>
        </a:xfrm>
      </p:grpSpPr>
      <p:sp>
        <p:nvSpPr>
          <p:cNvPr id="435"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grpSp>
        <p:nvGrpSpPr>
          <p:cNvPr id="439" name="Group 5"/>
          <p:cNvGrpSpPr/>
          <p:nvPr/>
        </p:nvGrpSpPr>
        <p:grpSpPr>
          <a:xfrm>
            <a:off x="628490" y="2095665"/>
            <a:ext cx="3727618" cy="3727618"/>
            <a:chOff x="-1" y="-1"/>
            <a:chExt cx="3727616" cy="3727617"/>
          </a:xfrm>
        </p:grpSpPr>
        <p:sp>
          <p:nvSpPr>
            <p:cNvPr id="436" name="Partial Circle 28"/>
            <p:cNvSpPr/>
            <p:nvPr/>
          </p:nvSpPr>
          <p:spPr>
            <a:xfrm rot="10800000">
              <a:off x="1863802" y="313"/>
              <a:ext cx="627497" cy="1863499"/>
            </a:xfrm>
            <a:custGeom>
              <a:avLst/>
              <a:gdLst/>
              <a:ahLst/>
              <a:cxnLst>
                <a:cxn ang="0">
                  <a:pos x="wd2" y="hd2"/>
                </a:cxn>
                <a:cxn ang="5400000">
                  <a:pos x="wd2" y="hd2"/>
                </a:cxn>
                <a:cxn ang="10800000">
                  <a:pos x="wd2" y="hd2"/>
                </a:cxn>
                <a:cxn ang="16200000">
                  <a:pos x="wd2" y="hd2"/>
                </a:cxn>
              </a:cxnLst>
              <a:rect l="0" t="0" r="r" b="b"/>
              <a:pathLst>
                <a:path w="21600" h="21600" extrusionOk="0">
                  <a:moveTo>
                    <a:pt x="20421" y="21600"/>
                  </a:moveTo>
                  <a:cubicBezTo>
                    <a:pt x="13457" y="21557"/>
                    <a:pt x="6559" y="21132"/>
                    <a:pt x="0" y="20342"/>
                  </a:cubicBezTo>
                  <a:lnTo>
                    <a:pt x="21600" y="0"/>
                  </a:lnTo>
                  <a:close/>
                </a:path>
              </a:pathLst>
            </a:custGeom>
            <a:solidFill>
              <a:srgbClr val="171716"/>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437" name="Partial Circle 32"/>
            <p:cNvSpPr/>
            <p:nvPr/>
          </p:nvSpPr>
          <p:spPr>
            <a:xfrm rot="10800000">
              <a:off x="1863801" y="119571"/>
              <a:ext cx="1863815" cy="1744240"/>
            </a:xfrm>
            <a:custGeom>
              <a:avLst/>
              <a:gdLst/>
              <a:ahLst/>
              <a:cxnLst>
                <a:cxn ang="0">
                  <a:pos x="wd2" y="hd2"/>
                </a:cxn>
                <a:cxn ang="5400000">
                  <a:pos x="wd2" y="hd2"/>
                </a:cxn>
                <a:cxn ang="10800000">
                  <a:pos x="wd2" y="hd2"/>
                </a:cxn>
                <a:cxn ang="16200000">
                  <a:pos x="wd2" y="hd2"/>
                </a:cxn>
              </a:cxnLst>
              <a:rect l="0" t="0" r="r" b="b"/>
              <a:pathLst>
                <a:path w="21600" h="21600" extrusionOk="0">
                  <a:moveTo>
                    <a:pt x="13988" y="21600"/>
                  </a:moveTo>
                  <a:cubicBezTo>
                    <a:pt x="5572" y="18214"/>
                    <a:pt x="0" y="9609"/>
                    <a:pt x="0" y="0"/>
                  </a:cubicBezTo>
                  <a:lnTo>
                    <a:pt x="21600" y="0"/>
                  </a:lnTo>
                  <a:close/>
                </a:path>
              </a:pathLst>
            </a:cu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438" name="Partial Circle 4"/>
            <p:cNvSpPr/>
            <p:nvPr/>
          </p:nvSpPr>
          <p:spPr>
            <a:xfrm>
              <a:off x="-2" y="-2"/>
              <a:ext cx="3727618" cy="3727619"/>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lnTo>
                    <a:pt x="10800" y="10800"/>
                  </a:lnTo>
                  <a:close/>
                </a:path>
              </a:pathLst>
            </a:cu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440" name="Click to add title here"/>
          <p:cNvSpPr txBox="1">
            <a:spLocks noGrp="1"/>
          </p:cNvSpPr>
          <p:nvPr>
            <p:ph type="title" hasCustomPrompt="1"/>
          </p:nvPr>
        </p:nvSpPr>
        <p:spPr>
          <a:xfrm>
            <a:off x="609600" y="552950"/>
            <a:ext cx="9220200" cy="584784"/>
          </a:xfrm>
          <a:prstGeom prst="rect">
            <a:avLst/>
          </a:prstGeom>
        </p:spPr>
        <p:txBody>
          <a:bodyPr rtlCol="0"/>
          <a:lstStyle/>
          <a:p>
            <a:pPr rtl="0"/>
            <a:r>
              <a:t>Click to add title here</a:t>
            </a:r>
          </a:p>
        </p:txBody>
      </p:sp>
      <p:grpSp>
        <p:nvGrpSpPr>
          <p:cNvPr id="443" name="Group 22"/>
          <p:cNvGrpSpPr/>
          <p:nvPr/>
        </p:nvGrpSpPr>
        <p:grpSpPr>
          <a:xfrm>
            <a:off x="-4" y="457200"/>
            <a:ext cx="2452701" cy="0"/>
            <a:chOff x="0" y="0"/>
            <a:chExt cx="2452699" cy="0"/>
          </a:xfrm>
        </p:grpSpPr>
        <p:sp>
          <p:nvSpPr>
            <p:cNvPr id="441"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442"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446" name="Group 31"/>
          <p:cNvGrpSpPr/>
          <p:nvPr/>
        </p:nvGrpSpPr>
        <p:grpSpPr>
          <a:xfrm>
            <a:off x="-16" y="6791314"/>
            <a:ext cx="12192028" cy="66697"/>
            <a:chOff x="-1" y="-1"/>
            <a:chExt cx="12192026" cy="66695"/>
          </a:xfrm>
        </p:grpSpPr>
        <p:sp>
          <p:nvSpPr>
            <p:cNvPr id="444"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445"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447" name="Picture Placeholder 2"/>
          <p:cNvSpPr>
            <a:spLocks noGrp="1"/>
          </p:cNvSpPr>
          <p:nvPr>
            <p:ph type="pic" sz="quarter" idx="21"/>
          </p:nvPr>
        </p:nvSpPr>
        <p:spPr>
          <a:xfrm>
            <a:off x="757125" y="2224302"/>
            <a:ext cx="3470348" cy="3470346"/>
          </a:xfrm>
          <a:prstGeom prst="rect">
            <a:avLst/>
          </a:prstGeom>
        </p:spPr>
        <p:txBody>
          <a:bodyPr lIns="91439" tIns="45719" rIns="91439" bIns="45719" rtlCol="0">
            <a:noAutofit/>
          </a:bodyPr>
          <a:lstStyle/>
          <a:p>
            <a:pPr rtl="0"/>
            <a:endParaRPr/>
          </a:p>
        </p:txBody>
      </p:sp>
      <p:sp>
        <p:nvSpPr>
          <p:cNvPr id="448" name="Body Level One…"/>
          <p:cNvSpPr txBox="1">
            <a:spLocks noGrp="1"/>
          </p:cNvSpPr>
          <p:nvPr>
            <p:ph type="body" sz="half" idx="1"/>
          </p:nvPr>
        </p:nvSpPr>
        <p:spPr>
          <a:xfrm>
            <a:off x="5016500" y="2072263"/>
            <a:ext cx="6565900" cy="3861616"/>
          </a:xfrm>
          <a:prstGeom prst="rect">
            <a:avLst/>
          </a:prstGeom>
        </p:spPr>
        <p:txBody>
          <a:bodyPr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449" name="Text Placeholder 2"/>
          <p:cNvSpPr>
            <a:spLocks noGrp="1"/>
          </p:cNvSpPr>
          <p:nvPr>
            <p:ph type="body" sz="quarter" idx="22"/>
          </p:nvPr>
        </p:nvSpPr>
        <p:spPr>
          <a:xfrm>
            <a:off x="5016500" y="1625674"/>
            <a:ext cx="6565900" cy="279908"/>
          </a:xfrm>
          <a:prstGeom prst="rect">
            <a:avLst/>
          </a:prstGeom>
        </p:spPr>
        <p:txBody>
          <a:bodyPr rtlCol="0"/>
          <a:lstStyle/>
          <a:p>
            <a:pPr marL="173736" indent="-173736" defTabSz="694944" rtl="0">
              <a:spcBef>
                <a:spcPts val="1300"/>
              </a:spcBef>
              <a:defRPr sz="1368"/>
            </a:pPr>
            <a:endParaRPr/>
          </a:p>
        </p:txBody>
      </p:sp>
      <p:pic>
        <p:nvPicPr>
          <p:cNvPr id="450" name="Picture 19" descr="Picture 19"/>
          <p:cNvPicPr>
            <a:picLocks noChangeAspect="1"/>
          </p:cNvPicPr>
          <p:nvPr/>
        </p:nvPicPr>
        <p:blipFill>
          <a:blip r:embed="rId2"/>
          <a:stretch>
            <a:fillRect/>
          </a:stretch>
        </p:blipFill>
        <p:spPr>
          <a:xfrm>
            <a:off x="9981968" y="457200"/>
            <a:ext cx="1625608" cy="590491"/>
          </a:xfrm>
          <a:prstGeom prst="rect">
            <a:avLst/>
          </a:prstGeom>
          <a:ln w="12700">
            <a:miter lim="400000"/>
          </a:ln>
        </p:spPr>
      </p:pic>
      <p:sp>
        <p:nvSpPr>
          <p:cNvPr id="451"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type="tx">
  <p:cSld name="30_Custom Layout">
    <p:spTree>
      <p:nvGrpSpPr>
        <p:cNvPr id="1" name=""/>
        <p:cNvGrpSpPr/>
        <p:nvPr/>
      </p:nvGrpSpPr>
      <p:grpSpPr>
        <a:xfrm>
          <a:off x="0" y="0"/>
          <a:ext cx="0" cy="0"/>
          <a:chOff x="0" y="0"/>
          <a:chExt cx="0" cy="0"/>
        </a:xfrm>
      </p:grpSpPr>
      <p:sp>
        <p:nvSpPr>
          <p:cNvPr id="458"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459"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type="tx">
  <p:cSld name="8_Custom Layout">
    <p:spTree>
      <p:nvGrpSpPr>
        <p:cNvPr id="1" name=""/>
        <p:cNvGrpSpPr/>
        <p:nvPr/>
      </p:nvGrpSpPr>
      <p:grpSpPr>
        <a:xfrm>
          <a:off x="0" y="0"/>
          <a:ext cx="0" cy="0"/>
          <a:chOff x="0" y="0"/>
          <a:chExt cx="0" cy="0"/>
        </a:xfrm>
      </p:grpSpPr>
      <p:sp>
        <p:nvSpPr>
          <p:cNvPr id="466"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467" name="Click to add title here"/>
          <p:cNvSpPr txBox="1">
            <a:spLocks noGrp="1"/>
          </p:cNvSpPr>
          <p:nvPr>
            <p:ph type="title" hasCustomPrompt="1"/>
          </p:nvPr>
        </p:nvSpPr>
        <p:spPr>
          <a:xfrm>
            <a:off x="609600" y="552950"/>
            <a:ext cx="9220200" cy="584784"/>
          </a:xfrm>
          <a:prstGeom prst="rect">
            <a:avLst/>
          </a:prstGeom>
        </p:spPr>
        <p:txBody>
          <a:bodyPr rtlCol="0"/>
          <a:lstStyle/>
          <a:p>
            <a:pPr rtl="0"/>
            <a:r>
              <a:t>Click to add title here</a:t>
            </a:r>
          </a:p>
        </p:txBody>
      </p:sp>
      <p:grpSp>
        <p:nvGrpSpPr>
          <p:cNvPr id="470" name="Group 22"/>
          <p:cNvGrpSpPr/>
          <p:nvPr/>
        </p:nvGrpSpPr>
        <p:grpSpPr>
          <a:xfrm>
            <a:off x="-4" y="457200"/>
            <a:ext cx="2452701" cy="0"/>
            <a:chOff x="0" y="0"/>
            <a:chExt cx="2452699" cy="0"/>
          </a:xfrm>
        </p:grpSpPr>
        <p:sp>
          <p:nvSpPr>
            <p:cNvPr id="468"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469"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473" name="Group 31"/>
          <p:cNvGrpSpPr/>
          <p:nvPr/>
        </p:nvGrpSpPr>
        <p:grpSpPr>
          <a:xfrm>
            <a:off x="-16" y="6791314"/>
            <a:ext cx="12192028" cy="66697"/>
            <a:chOff x="-1" y="-1"/>
            <a:chExt cx="12192026" cy="66695"/>
          </a:xfrm>
        </p:grpSpPr>
        <p:sp>
          <p:nvSpPr>
            <p:cNvPr id="471"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472"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474" name="Body Level One…"/>
          <p:cNvSpPr txBox="1">
            <a:spLocks noGrp="1"/>
          </p:cNvSpPr>
          <p:nvPr>
            <p:ph type="body" idx="1"/>
          </p:nvPr>
        </p:nvSpPr>
        <p:spPr>
          <a:xfrm>
            <a:off x="609600" y="1282700"/>
            <a:ext cx="10972800" cy="5118100"/>
          </a:xfrm>
          <a:prstGeom prst="rect">
            <a:avLst/>
          </a:prstGeom>
        </p:spPr>
        <p:txBody>
          <a:bodyPr rtlCol="0"/>
          <a:lstStyle>
            <a:lvl1pPr marL="0" indent="0">
              <a:buClrTx/>
              <a:buSzTx/>
              <a:buFontTx/>
              <a:buNone/>
            </a:lvl1pPr>
            <a:lvl2pPr marL="0" indent="0">
              <a:buClrTx/>
              <a:buSzTx/>
              <a:buFontTx/>
              <a:buNone/>
            </a:lvl2pPr>
            <a:lvl3pPr marL="0" indent="0">
              <a:buClrTx/>
              <a:buSzTx/>
              <a:buFontTx/>
              <a:buNone/>
            </a:lvl3pPr>
            <a:lvl4pPr marL="0" indent="0">
              <a:buClrTx/>
              <a:buSzTx/>
              <a:buFontTx/>
              <a:buNone/>
            </a:lvl4pPr>
            <a:lvl5pPr marL="0" indent="0">
              <a:buClrTx/>
              <a:buSzTx/>
              <a:buFontTx/>
              <a:buNone/>
            </a:lvl5pPr>
          </a:lstStyle>
          <a:p>
            <a:pPr rtl="0"/>
            <a:r>
              <a:t>Body Level One</a:t>
            </a:r>
          </a:p>
          <a:p>
            <a:pPr lvl="1" rtl="0"/>
            <a:r>
              <a:t>Body Level Two</a:t>
            </a:r>
          </a:p>
          <a:p>
            <a:pPr lvl="2" rtl="0"/>
            <a:r>
              <a:t>Body Level Three</a:t>
            </a:r>
          </a:p>
          <a:p>
            <a:pPr lvl="3" rtl="0"/>
            <a:r>
              <a:t>Body Level Four</a:t>
            </a:r>
          </a:p>
          <a:p>
            <a:pPr lvl="4" rtl="0"/>
            <a:r>
              <a:t>Body Level Five</a:t>
            </a:r>
          </a:p>
        </p:txBody>
      </p:sp>
      <p:pic>
        <p:nvPicPr>
          <p:cNvPr id="475" name="Picture 13" descr="Picture 13"/>
          <p:cNvPicPr>
            <a:picLocks noChangeAspect="1"/>
          </p:cNvPicPr>
          <p:nvPr/>
        </p:nvPicPr>
        <p:blipFill>
          <a:blip r:embed="rId2"/>
          <a:stretch>
            <a:fillRect/>
          </a:stretch>
        </p:blipFill>
        <p:spPr>
          <a:xfrm>
            <a:off x="9981968" y="457200"/>
            <a:ext cx="1625608" cy="590491"/>
          </a:xfrm>
          <a:prstGeom prst="rect">
            <a:avLst/>
          </a:prstGeom>
          <a:ln w="12700">
            <a:miter lim="400000"/>
          </a:ln>
        </p:spPr>
      </p:pic>
      <p:sp>
        <p:nvSpPr>
          <p:cNvPr id="476"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type="tx">
  <p:cSld name="33_Custom Layout">
    <p:spTree>
      <p:nvGrpSpPr>
        <p:cNvPr id="1" name=""/>
        <p:cNvGrpSpPr/>
        <p:nvPr/>
      </p:nvGrpSpPr>
      <p:grpSpPr>
        <a:xfrm>
          <a:off x="0" y="0"/>
          <a:ext cx="0" cy="0"/>
          <a:chOff x="0" y="0"/>
          <a:chExt cx="0" cy="0"/>
        </a:xfrm>
      </p:grpSpPr>
      <p:sp>
        <p:nvSpPr>
          <p:cNvPr id="483"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484"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x">
  <p:cSld name="9_Custom Layout">
    <p:spTree>
      <p:nvGrpSpPr>
        <p:cNvPr id="1" name=""/>
        <p:cNvGrpSpPr/>
        <p:nvPr/>
      </p:nvGrpSpPr>
      <p:grpSpPr>
        <a:xfrm>
          <a:off x="0" y="0"/>
          <a:ext cx="0" cy="0"/>
          <a:chOff x="0" y="0"/>
          <a:chExt cx="0" cy="0"/>
        </a:xfrm>
      </p:grpSpPr>
      <p:sp>
        <p:nvSpPr>
          <p:cNvPr id="491"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grpSp>
        <p:nvGrpSpPr>
          <p:cNvPr id="494" name="Group 31"/>
          <p:cNvGrpSpPr/>
          <p:nvPr/>
        </p:nvGrpSpPr>
        <p:grpSpPr>
          <a:xfrm>
            <a:off x="-16" y="6791314"/>
            <a:ext cx="12192028" cy="66697"/>
            <a:chOff x="-1" y="-1"/>
            <a:chExt cx="12192026" cy="66695"/>
          </a:xfrm>
        </p:grpSpPr>
        <p:sp>
          <p:nvSpPr>
            <p:cNvPr id="492"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493"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495"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x">
  <p:cSld name="36_Custom Layout">
    <p:spTree>
      <p:nvGrpSpPr>
        <p:cNvPr id="1" name=""/>
        <p:cNvGrpSpPr/>
        <p:nvPr/>
      </p:nvGrpSpPr>
      <p:grpSpPr>
        <a:xfrm>
          <a:off x="0" y="0"/>
          <a:ext cx="0" cy="0"/>
          <a:chOff x="0" y="0"/>
          <a:chExt cx="0" cy="0"/>
        </a:xfrm>
      </p:grpSpPr>
      <p:sp>
        <p:nvSpPr>
          <p:cNvPr id="502"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03"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type="tx">
  <p:cSld name="3_Custom Layout">
    <p:spTree>
      <p:nvGrpSpPr>
        <p:cNvPr id="1" name=""/>
        <p:cNvGrpSpPr/>
        <p:nvPr/>
      </p:nvGrpSpPr>
      <p:grpSpPr>
        <a:xfrm>
          <a:off x="0" y="0"/>
          <a:ext cx="0" cy="0"/>
          <a:chOff x="0" y="0"/>
          <a:chExt cx="0" cy="0"/>
        </a:xfrm>
      </p:grpSpPr>
      <p:sp>
        <p:nvSpPr>
          <p:cNvPr id="510"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11" name="Click to add title here"/>
          <p:cNvSpPr txBox="1">
            <a:spLocks noGrp="1"/>
          </p:cNvSpPr>
          <p:nvPr>
            <p:ph type="title" hasCustomPrompt="1"/>
          </p:nvPr>
        </p:nvSpPr>
        <p:spPr>
          <a:xfrm>
            <a:off x="609598" y="1988049"/>
            <a:ext cx="2286002" cy="1569664"/>
          </a:xfrm>
          <a:prstGeom prst="rect">
            <a:avLst/>
          </a:prstGeom>
        </p:spPr>
        <p:txBody>
          <a:bodyPr rtlCol="0"/>
          <a:lstStyle/>
          <a:p>
            <a:pPr rtl="0"/>
            <a:r>
              <a:t>Click to add title here</a:t>
            </a:r>
          </a:p>
        </p:txBody>
      </p:sp>
      <p:grpSp>
        <p:nvGrpSpPr>
          <p:cNvPr id="514" name="Group 22"/>
          <p:cNvGrpSpPr/>
          <p:nvPr/>
        </p:nvGrpSpPr>
        <p:grpSpPr>
          <a:xfrm>
            <a:off x="-5" y="1892300"/>
            <a:ext cx="2452701" cy="0"/>
            <a:chOff x="0" y="0"/>
            <a:chExt cx="2452699" cy="0"/>
          </a:xfrm>
        </p:grpSpPr>
        <p:sp>
          <p:nvSpPr>
            <p:cNvPr id="512"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513"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517" name="Group 31"/>
          <p:cNvGrpSpPr/>
          <p:nvPr/>
        </p:nvGrpSpPr>
        <p:grpSpPr>
          <a:xfrm>
            <a:off x="-16" y="6791314"/>
            <a:ext cx="12192028" cy="66697"/>
            <a:chOff x="-1" y="-1"/>
            <a:chExt cx="12192026" cy="66695"/>
          </a:xfrm>
        </p:grpSpPr>
        <p:sp>
          <p:nvSpPr>
            <p:cNvPr id="515"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516"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518" name="Body Level One…"/>
          <p:cNvSpPr txBox="1">
            <a:spLocks noGrp="1"/>
          </p:cNvSpPr>
          <p:nvPr>
            <p:ph type="body" sz="quarter" idx="1"/>
          </p:nvPr>
        </p:nvSpPr>
        <p:spPr>
          <a:xfrm>
            <a:off x="3835717" y="4178298"/>
            <a:ext cx="2197102" cy="2155828"/>
          </a:xfrm>
          <a:prstGeom prst="rect">
            <a:avLst/>
          </a:prstGeom>
        </p:spPr>
        <p:txBody>
          <a:bodyPr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19" name="Text Placeholder 2"/>
          <p:cNvSpPr>
            <a:spLocks noGrp="1"/>
          </p:cNvSpPr>
          <p:nvPr>
            <p:ph type="body" sz="quarter" idx="21"/>
          </p:nvPr>
        </p:nvSpPr>
        <p:spPr>
          <a:xfrm>
            <a:off x="6610508" y="4178298"/>
            <a:ext cx="2197107" cy="2155834"/>
          </a:xfrm>
          <a:prstGeom prst="rect">
            <a:avLst/>
          </a:prstGeom>
        </p:spPr>
        <p:txBody>
          <a:bodyPr rtlCol="0"/>
          <a:lstStyle/>
          <a:p>
            <a:pPr rtl="0"/>
            <a:endParaRPr/>
          </a:p>
        </p:txBody>
      </p:sp>
      <p:sp>
        <p:nvSpPr>
          <p:cNvPr id="520" name="Text Placeholder 2"/>
          <p:cNvSpPr>
            <a:spLocks noGrp="1"/>
          </p:cNvSpPr>
          <p:nvPr>
            <p:ph type="body" sz="quarter" idx="22"/>
          </p:nvPr>
        </p:nvSpPr>
        <p:spPr>
          <a:xfrm>
            <a:off x="9385300" y="4178298"/>
            <a:ext cx="2197100" cy="2155834"/>
          </a:xfrm>
          <a:prstGeom prst="rect">
            <a:avLst/>
          </a:prstGeom>
        </p:spPr>
        <p:txBody>
          <a:bodyPr rtlCol="0"/>
          <a:lstStyle/>
          <a:p>
            <a:pPr rtl="0"/>
            <a:endParaRPr/>
          </a:p>
        </p:txBody>
      </p:sp>
      <p:sp>
        <p:nvSpPr>
          <p:cNvPr id="521" name="Oval 1"/>
          <p:cNvSpPr/>
          <p:nvPr/>
        </p:nvSpPr>
        <p:spPr>
          <a:xfrm>
            <a:off x="4321740" y="1889623"/>
            <a:ext cx="1225065" cy="1225065"/>
          </a:xfrm>
          <a:prstGeom prst="ellipse">
            <a:avLst/>
          </a:prstGeom>
          <a:solidFill>
            <a:schemeClr val="accent1"/>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22" name="Oval 16"/>
          <p:cNvSpPr/>
          <p:nvPr/>
        </p:nvSpPr>
        <p:spPr>
          <a:xfrm>
            <a:off x="7096534" y="1889623"/>
            <a:ext cx="1225065" cy="1225065"/>
          </a:xfrm>
          <a:prstGeom prst="ellipse">
            <a:avLst/>
          </a:prstGeom>
          <a:solidFill>
            <a:schemeClr val="accent2"/>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23" name="Oval 17"/>
          <p:cNvSpPr/>
          <p:nvPr/>
        </p:nvSpPr>
        <p:spPr>
          <a:xfrm>
            <a:off x="9871325" y="1889623"/>
            <a:ext cx="1225065" cy="1225065"/>
          </a:xfrm>
          <a:prstGeom prst="ellipse">
            <a:avLst/>
          </a:prstGeom>
          <a:solidFill>
            <a:schemeClr val="accent1"/>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24" name="Text Placeholder 2"/>
          <p:cNvSpPr>
            <a:spLocks noGrp="1"/>
          </p:cNvSpPr>
          <p:nvPr>
            <p:ph type="body" sz="quarter" idx="23"/>
          </p:nvPr>
        </p:nvSpPr>
        <p:spPr>
          <a:xfrm>
            <a:off x="3835717" y="3497257"/>
            <a:ext cx="2197103" cy="578656"/>
          </a:xfrm>
          <a:prstGeom prst="rect">
            <a:avLst/>
          </a:prstGeom>
        </p:spPr>
        <p:txBody>
          <a:bodyPr rtlCol="0"/>
          <a:lstStyle/>
          <a:p>
            <a:pPr rtl="0"/>
            <a:endParaRPr/>
          </a:p>
        </p:txBody>
      </p:sp>
      <p:sp>
        <p:nvSpPr>
          <p:cNvPr id="525" name="Text Placeholder 2"/>
          <p:cNvSpPr>
            <a:spLocks noGrp="1"/>
          </p:cNvSpPr>
          <p:nvPr>
            <p:ph type="body" sz="quarter" idx="24"/>
          </p:nvPr>
        </p:nvSpPr>
        <p:spPr>
          <a:xfrm>
            <a:off x="6610508" y="3497257"/>
            <a:ext cx="2197107" cy="578656"/>
          </a:xfrm>
          <a:prstGeom prst="rect">
            <a:avLst/>
          </a:prstGeom>
        </p:spPr>
        <p:txBody>
          <a:bodyPr rtlCol="0"/>
          <a:lstStyle/>
          <a:p>
            <a:pPr rtl="0"/>
            <a:endParaRPr/>
          </a:p>
        </p:txBody>
      </p:sp>
      <p:sp>
        <p:nvSpPr>
          <p:cNvPr id="526" name="Text Placeholder 2"/>
          <p:cNvSpPr>
            <a:spLocks noGrp="1"/>
          </p:cNvSpPr>
          <p:nvPr>
            <p:ph type="body" sz="quarter" idx="25"/>
          </p:nvPr>
        </p:nvSpPr>
        <p:spPr>
          <a:xfrm>
            <a:off x="9385300" y="3497257"/>
            <a:ext cx="2197100" cy="578656"/>
          </a:xfrm>
          <a:prstGeom prst="rect">
            <a:avLst/>
          </a:prstGeom>
        </p:spPr>
        <p:txBody>
          <a:bodyPr rtlCol="0"/>
          <a:lstStyle/>
          <a:p>
            <a:pPr rtl="0"/>
            <a:endParaRPr/>
          </a:p>
        </p:txBody>
      </p:sp>
      <p:pic>
        <p:nvPicPr>
          <p:cNvPr id="527" name="Picture 21" descr="Picture 21"/>
          <p:cNvPicPr>
            <a:picLocks noChangeAspect="1"/>
          </p:cNvPicPr>
          <p:nvPr/>
        </p:nvPicPr>
        <p:blipFill>
          <a:blip r:embed="rId2"/>
          <a:stretch>
            <a:fillRect/>
          </a:stretch>
        </p:blipFill>
        <p:spPr>
          <a:xfrm>
            <a:off x="9981968" y="457200"/>
            <a:ext cx="1625608" cy="590491"/>
          </a:xfrm>
          <a:prstGeom prst="rect">
            <a:avLst/>
          </a:prstGeom>
          <a:ln w="12700">
            <a:miter lim="400000"/>
          </a:ln>
        </p:spPr>
      </p:pic>
      <p:sp>
        <p:nvSpPr>
          <p:cNvPr id="528"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type="tx">
  <p:cSld name="37_Custom Layout">
    <p:spTree>
      <p:nvGrpSpPr>
        <p:cNvPr id="1" name=""/>
        <p:cNvGrpSpPr/>
        <p:nvPr/>
      </p:nvGrpSpPr>
      <p:grpSpPr>
        <a:xfrm>
          <a:off x="0" y="0"/>
          <a:ext cx="0" cy="0"/>
          <a:chOff x="0" y="0"/>
          <a:chExt cx="0" cy="0"/>
        </a:xfrm>
      </p:grpSpPr>
      <p:sp>
        <p:nvSpPr>
          <p:cNvPr id="535"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36"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type="tx">
  <p:cSld name="12_Custom Layout">
    <p:spTree>
      <p:nvGrpSpPr>
        <p:cNvPr id="1" name=""/>
        <p:cNvGrpSpPr/>
        <p:nvPr/>
      </p:nvGrpSpPr>
      <p:grpSpPr>
        <a:xfrm>
          <a:off x="0" y="0"/>
          <a:ext cx="0" cy="0"/>
          <a:chOff x="0" y="0"/>
          <a:chExt cx="0" cy="0"/>
        </a:xfrm>
      </p:grpSpPr>
      <p:sp>
        <p:nvSpPr>
          <p:cNvPr id="543"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44" name="Click to add title here"/>
          <p:cNvSpPr txBox="1">
            <a:spLocks noGrp="1"/>
          </p:cNvSpPr>
          <p:nvPr>
            <p:ph type="title" hasCustomPrompt="1"/>
          </p:nvPr>
        </p:nvSpPr>
        <p:spPr>
          <a:xfrm>
            <a:off x="609598" y="1475289"/>
            <a:ext cx="2286002" cy="1569661"/>
          </a:xfrm>
          <a:prstGeom prst="rect">
            <a:avLst/>
          </a:prstGeom>
        </p:spPr>
        <p:txBody>
          <a:bodyPr rtlCol="0"/>
          <a:lstStyle/>
          <a:p>
            <a:pPr rtl="0"/>
            <a:r>
              <a:t>Click to add title here</a:t>
            </a:r>
          </a:p>
        </p:txBody>
      </p:sp>
      <p:grpSp>
        <p:nvGrpSpPr>
          <p:cNvPr id="547" name="Group 22"/>
          <p:cNvGrpSpPr/>
          <p:nvPr/>
        </p:nvGrpSpPr>
        <p:grpSpPr>
          <a:xfrm>
            <a:off x="-5" y="1379537"/>
            <a:ext cx="2452701" cy="1"/>
            <a:chOff x="0" y="0"/>
            <a:chExt cx="2452699" cy="0"/>
          </a:xfrm>
        </p:grpSpPr>
        <p:sp>
          <p:nvSpPr>
            <p:cNvPr id="545"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546"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550" name="Group 31"/>
          <p:cNvGrpSpPr/>
          <p:nvPr/>
        </p:nvGrpSpPr>
        <p:grpSpPr>
          <a:xfrm>
            <a:off x="-16" y="6791314"/>
            <a:ext cx="12192028" cy="66697"/>
            <a:chOff x="-1" y="-1"/>
            <a:chExt cx="12192026" cy="66695"/>
          </a:xfrm>
        </p:grpSpPr>
        <p:sp>
          <p:nvSpPr>
            <p:cNvPr id="548"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549"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551" name="Picture Placeholder 3"/>
          <p:cNvSpPr>
            <a:spLocks noGrp="1"/>
          </p:cNvSpPr>
          <p:nvPr>
            <p:ph type="pic" sz="quarter" idx="21"/>
          </p:nvPr>
        </p:nvSpPr>
        <p:spPr>
          <a:xfrm>
            <a:off x="4122056" y="1379537"/>
            <a:ext cx="3657606" cy="1843092"/>
          </a:xfrm>
          <a:prstGeom prst="rect">
            <a:avLst/>
          </a:prstGeom>
        </p:spPr>
        <p:txBody>
          <a:bodyPr lIns="91439" tIns="45719" rIns="91439" bIns="45719" rtlCol="0">
            <a:noAutofit/>
          </a:bodyPr>
          <a:lstStyle/>
          <a:p>
            <a:pPr rtl="0"/>
            <a:endParaRPr/>
          </a:p>
        </p:txBody>
      </p:sp>
      <p:sp>
        <p:nvSpPr>
          <p:cNvPr id="552" name="Picture Placeholder 3"/>
          <p:cNvSpPr>
            <a:spLocks noGrp="1"/>
          </p:cNvSpPr>
          <p:nvPr>
            <p:ph type="pic" sz="quarter" idx="22"/>
          </p:nvPr>
        </p:nvSpPr>
        <p:spPr>
          <a:xfrm>
            <a:off x="7899400" y="1379537"/>
            <a:ext cx="3657600" cy="1843092"/>
          </a:xfrm>
          <a:prstGeom prst="rect">
            <a:avLst/>
          </a:prstGeom>
        </p:spPr>
        <p:txBody>
          <a:bodyPr lIns="91439" tIns="45719" rIns="91439" bIns="45719" rtlCol="0">
            <a:noAutofit/>
          </a:bodyPr>
          <a:lstStyle/>
          <a:p>
            <a:pPr rtl="0"/>
            <a:endParaRPr/>
          </a:p>
        </p:txBody>
      </p:sp>
      <p:sp>
        <p:nvSpPr>
          <p:cNvPr id="553" name="Picture Placeholder 3"/>
          <p:cNvSpPr>
            <a:spLocks noGrp="1"/>
          </p:cNvSpPr>
          <p:nvPr>
            <p:ph type="pic" sz="quarter" idx="23"/>
          </p:nvPr>
        </p:nvSpPr>
        <p:spPr>
          <a:xfrm>
            <a:off x="4122056" y="4556916"/>
            <a:ext cx="3657606" cy="1843092"/>
          </a:xfrm>
          <a:prstGeom prst="rect">
            <a:avLst/>
          </a:prstGeom>
        </p:spPr>
        <p:txBody>
          <a:bodyPr lIns="91439" tIns="45719" rIns="91439" bIns="45719" rtlCol="0">
            <a:noAutofit/>
          </a:bodyPr>
          <a:lstStyle/>
          <a:p>
            <a:pPr rtl="0"/>
            <a:endParaRPr/>
          </a:p>
        </p:txBody>
      </p:sp>
      <p:sp>
        <p:nvSpPr>
          <p:cNvPr id="554" name="Picture Placeholder 3"/>
          <p:cNvSpPr>
            <a:spLocks noGrp="1"/>
          </p:cNvSpPr>
          <p:nvPr>
            <p:ph type="pic" sz="quarter" idx="24"/>
          </p:nvPr>
        </p:nvSpPr>
        <p:spPr>
          <a:xfrm>
            <a:off x="7899400" y="4556916"/>
            <a:ext cx="3657600" cy="1843092"/>
          </a:xfrm>
          <a:prstGeom prst="rect">
            <a:avLst/>
          </a:prstGeom>
        </p:spPr>
        <p:txBody>
          <a:bodyPr lIns="91439" tIns="45719" rIns="91439" bIns="45719" rtlCol="0">
            <a:noAutofit/>
          </a:bodyPr>
          <a:lstStyle/>
          <a:p>
            <a:pPr rtl="0"/>
            <a:endParaRPr/>
          </a:p>
        </p:txBody>
      </p:sp>
      <p:sp>
        <p:nvSpPr>
          <p:cNvPr id="555" name="Body Level One…"/>
          <p:cNvSpPr txBox="1">
            <a:spLocks noGrp="1"/>
          </p:cNvSpPr>
          <p:nvPr>
            <p:ph type="body" sz="quarter" idx="1"/>
          </p:nvPr>
        </p:nvSpPr>
        <p:spPr>
          <a:xfrm>
            <a:off x="4122056" y="2903534"/>
            <a:ext cx="3657606" cy="371485"/>
          </a:xfrm>
          <a:prstGeom prst="rect">
            <a:avLst/>
          </a:prstGeom>
          <a:solidFill>
            <a:schemeClr val="accent1"/>
          </a:solidFill>
        </p:spPr>
        <p:txBody>
          <a:bodyPr rtlCol="0"/>
          <a:lstStyle>
            <a:lvl1pPr marL="0" indent="0">
              <a:buClrTx/>
              <a:buSzTx/>
              <a:buFontTx/>
              <a:buNone/>
              <a:defRPr sz="1400">
                <a:solidFill>
                  <a:srgbClr val="FFFFFF"/>
                </a:solidFill>
              </a:defRPr>
            </a:lvl1pPr>
            <a:lvl2pPr marL="0" indent="0">
              <a:buClrTx/>
              <a:buSzTx/>
              <a:buFontTx/>
              <a:buNone/>
              <a:defRPr sz="1400">
                <a:solidFill>
                  <a:srgbClr val="FFFFFF"/>
                </a:solidFill>
              </a:defRPr>
            </a:lvl2pPr>
            <a:lvl3pPr marL="0" indent="0">
              <a:buClrTx/>
              <a:buSzTx/>
              <a:buFontTx/>
              <a:buNone/>
              <a:defRPr sz="1400">
                <a:solidFill>
                  <a:srgbClr val="FFFFFF"/>
                </a:solidFill>
              </a:defRPr>
            </a:lvl3pPr>
            <a:lvl4pPr marL="1638300" indent="-266700">
              <a:buClrTx/>
              <a:buFontTx/>
              <a:defRPr sz="1400">
                <a:solidFill>
                  <a:srgbClr val="FFFFFF"/>
                </a:solidFill>
              </a:defRPr>
            </a:lvl4pPr>
            <a:lvl5pPr marL="2095500" indent="-266700">
              <a:buClrTx/>
              <a:buFontTx/>
              <a:defRPr sz="1400">
                <a:solidFill>
                  <a:srgbClr val="FFFFFF"/>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56" name="Text Placeholder 2"/>
          <p:cNvSpPr>
            <a:spLocks noGrp="1"/>
          </p:cNvSpPr>
          <p:nvPr>
            <p:ph type="body" sz="quarter" idx="25"/>
          </p:nvPr>
        </p:nvSpPr>
        <p:spPr>
          <a:xfrm>
            <a:off x="7924799" y="2903534"/>
            <a:ext cx="3657606" cy="371485"/>
          </a:xfrm>
          <a:prstGeom prst="rect">
            <a:avLst/>
          </a:prstGeom>
          <a:solidFill>
            <a:schemeClr val="accent2"/>
          </a:solidFill>
        </p:spPr>
        <p:txBody>
          <a:bodyPr rtlCol="0"/>
          <a:lstStyle/>
          <a:p>
            <a:pPr rtl="0"/>
            <a:endParaRPr/>
          </a:p>
        </p:txBody>
      </p:sp>
      <p:sp>
        <p:nvSpPr>
          <p:cNvPr id="557" name="Text Placeholder 2"/>
          <p:cNvSpPr>
            <a:spLocks noGrp="1"/>
          </p:cNvSpPr>
          <p:nvPr>
            <p:ph type="body" sz="quarter" idx="26"/>
          </p:nvPr>
        </p:nvSpPr>
        <p:spPr>
          <a:xfrm>
            <a:off x="4122056" y="6023535"/>
            <a:ext cx="3657606" cy="371485"/>
          </a:xfrm>
          <a:prstGeom prst="rect">
            <a:avLst/>
          </a:prstGeom>
          <a:solidFill>
            <a:schemeClr val="accent2"/>
          </a:solidFill>
        </p:spPr>
        <p:txBody>
          <a:bodyPr rtlCol="0"/>
          <a:lstStyle/>
          <a:p>
            <a:pPr rtl="0"/>
            <a:endParaRPr/>
          </a:p>
        </p:txBody>
      </p:sp>
      <p:sp>
        <p:nvSpPr>
          <p:cNvPr id="558" name="Text Placeholder 2"/>
          <p:cNvSpPr>
            <a:spLocks noGrp="1"/>
          </p:cNvSpPr>
          <p:nvPr>
            <p:ph type="body" sz="quarter" idx="27"/>
          </p:nvPr>
        </p:nvSpPr>
        <p:spPr>
          <a:xfrm>
            <a:off x="7924799" y="6023535"/>
            <a:ext cx="3657606" cy="371485"/>
          </a:xfrm>
          <a:prstGeom prst="rect">
            <a:avLst/>
          </a:prstGeom>
          <a:solidFill>
            <a:schemeClr val="accent1"/>
          </a:solidFill>
        </p:spPr>
        <p:txBody>
          <a:bodyPr rtlCol="0"/>
          <a:lstStyle/>
          <a:p>
            <a:pPr rtl="0"/>
            <a:endParaRPr/>
          </a:p>
        </p:txBody>
      </p:sp>
      <p:pic>
        <p:nvPicPr>
          <p:cNvPr id="559" name="Picture 21" descr="Picture 21"/>
          <p:cNvPicPr>
            <a:picLocks noChangeAspect="1"/>
          </p:cNvPicPr>
          <p:nvPr/>
        </p:nvPicPr>
        <p:blipFill>
          <a:blip r:embed="rId2"/>
          <a:stretch>
            <a:fillRect/>
          </a:stretch>
        </p:blipFill>
        <p:spPr>
          <a:xfrm>
            <a:off x="9981968" y="457200"/>
            <a:ext cx="1625608" cy="590491"/>
          </a:xfrm>
          <a:prstGeom prst="rect">
            <a:avLst/>
          </a:prstGeom>
          <a:ln w="12700">
            <a:miter lim="400000"/>
          </a:ln>
        </p:spPr>
      </p:pic>
      <p:sp>
        <p:nvSpPr>
          <p:cNvPr id="560"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type="tx">
  <p:cSld name="40_Custom Layout">
    <p:spTree>
      <p:nvGrpSpPr>
        <p:cNvPr id="1" name=""/>
        <p:cNvGrpSpPr/>
        <p:nvPr/>
      </p:nvGrpSpPr>
      <p:grpSpPr>
        <a:xfrm>
          <a:off x="0" y="0"/>
          <a:ext cx="0" cy="0"/>
          <a:chOff x="0" y="0"/>
          <a:chExt cx="0" cy="0"/>
        </a:xfrm>
      </p:grpSpPr>
      <p:sp>
        <p:nvSpPr>
          <p:cNvPr id="567"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68"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type="tx">
  <p:cSld name="13_Custom Layout">
    <p:spTree>
      <p:nvGrpSpPr>
        <p:cNvPr id="1" name=""/>
        <p:cNvGrpSpPr/>
        <p:nvPr/>
      </p:nvGrpSpPr>
      <p:grpSpPr>
        <a:xfrm>
          <a:off x="0" y="0"/>
          <a:ext cx="0" cy="0"/>
          <a:chOff x="0" y="0"/>
          <a:chExt cx="0" cy="0"/>
        </a:xfrm>
      </p:grpSpPr>
      <p:sp>
        <p:nvSpPr>
          <p:cNvPr id="575"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grpSp>
        <p:nvGrpSpPr>
          <p:cNvPr id="578" name="Group 31"/>
          <p:cNvGrpSpPr/>
          <p:nvPr/>
        </p:nvGrpSpPr>
        <p:grpSpPr>
          <a:xfrm>
            <a:off x="-16" y="6791314"/>
            <a:ext cx="12192028" cy="66697"/>
            <a:chOff x="-1" y="-1"/>
            <a:chExt cx="12192026" cy="66695"/>
          </a:xfrm>
        </p:grpSpPr>
        <p:sp>
          <p:nvSpPr>
            <p:cNvPr id="576"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577"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579" name="Picture Placeholder 3"/>
          <p:cNvSpPr>
            <a:spLocks noGrp="1"/>
          </p:cNvSpPr>
          <p:nvPr>
            <p:ph type="pic" sz="quarter" idx="21"/>
          </p:nvPr>
        </p:nvSpPr>
        <p:spPr>
          <a:xfrm>
            <a:off x="4574313" y="293912"/>
            <a:ext cx="3727861" cy="2852743"/>
          </a:xfrm>
          <a:prstGeom prst="rect">
            <a:avLst/>
          </a:prstGeom>
        </p:spPr>
        <p:txBody>
          <a:bodyPr lIns="91439" tIns="45719" rIns="91439" bIns="45719" rtlCol="0">
            <a:noAutofit/>
          </a:bodyPr>
          <a:lstStyle/>
          <a:p>
            <a:pPr rtl="0"/>
            <a:endParaRPr/>
          </a:p>
        </p:txBody>
      </p:sp>
      <p:sp>
        <p:nvSpPr>
          <p:cNvPr id="580" name="Picture Placeholder 3"/>
          <p:cNvSpPr>
            <a:spLocks noGrp="1"/>
          </p:cNvSpPr>
          <p:nvPr>
            <p:ph type="pic" sz="quarter" idx="22"/>
          </p:nvPr>
        </p:nvSpPr>
        <p:spPr>
          <a:xfrm>
            <a:off x="8461830" y="293912"/>
            <a:ext cx="3727859" cy="2852743"/>
          </a:xfrm>
          <a:prstGeom prst="rect">
            <a:avLst/>
          </a:prstGeom>
        </p:spPr>
        <p:txBody>
          <a:bodyPr lIns="91439" tIns="45719" rIns="91439" bIns="45719" rtlCol="0">
            <a:noAutofit/>
          </a:bodyPr>
          <a:lstStyle/>
          <a:p>
            <a:pPr rtl="0"/>
            <a:endParaRPr/>
          </a:p>
        </p:txBody>
      </p:sp>
      <p:sp>
        <p:nvSpPr>
          <p:cNvPr id="581" name="Picture Placeholder 3"/>
          <p:cNvSpPr>
            <a:spLocks noGrp="1"/>
          </p:cNvSpPr>
          <p:nvPr>
            <p:ph type="pic" sz="quarter" idx="23"/>
          </p:nvPr>
        </p:nvSpPr>
        <p:spPr>
          <a:xfrm>
            <a:off x="609763" y="3269341"/>
            <a:ext cx="2813469" cy="2852748"/>
          </a:xfrm>
          <a:prstGeom prst="rect">
            <a:avLst/>
          </a:prstGeom>
        </p:spPr>
        <p:txBody>
          <a:bodyPr lIns="91439" tIns="45719" rIns="91439" bIns="45719" rtlCol="0">
            <a:noAutofit/>
          </a:bodyPr>
          <a:lstStyle/>
          <a:p>
            <a:pPr rtl="0"/>
            <a:endParaRPr/>
          </a:p>
        </p:txBody>
      </p:sp>
      <p:sp>
        <p:nvSpPr>
          <p:cNvPr id="582" name="Picture Placeholder 3"/>
          <p:cNvSpPr>
            <a:spLocks noGrp="1"/>
          </p:cNvSpPr>
          <p:nvPr>
            <p:ph type="pic" sz="quarter" idx="24"/>
          </p:nvPr>
        </p:nvSpPr>
        <p:spPr>
          <a:xfrm>
            <a:off x="3547967" y="3269341"/>
            <a:ext cx="2765320" cy="2852748"/>
          </a:xfrm>
          <a:prstGeom prst="rect">
            <a:avLst/>
          </a:prstGeom>
        </p:spPr>
        <p:txBody>
          <a:bodyPr lIns="91439" tIns="45719" rIns="91439" bIns="45719" rtlCol="0">
            <a:noAutofit/>
          </a:bodyPr>
          <a:lstStyle/>
          <a:p>
            <a:pPr rtl="0"/>
            <a:endParaRPr/>
          </a:p>
        </p:txBody>
      </p:sp>
      <p:sp>
        <p:nvSpPr>
          <p:cNvPr id="583" name="Picture Placeholder 3"/>
          <p:cNvSpPr>
            <a:spLocks noGrp="1"/>
          </p:cNvSpPr>
          <p:nvPr>
            <p:ph type="pic" sz="quarter" idx="25"/>
          </p:nvPr>
        </p:nvSpPr>
        <p:spPr>
          <a:xfrm>
            <a:off x="6438017" y="3269341"/>
            <a:ext cx="2813472" cy="2852748"/>
          </a:xfrm>
          <a:prstGeom prst="rect">
            <a:avLst/>
          </a:prstGeom>
        </p:spPr>
        <p:txBody>
          <a:bodyPr lIns="91439" tIns="45719" rIns="91439" bIns="45719" rtlCol="0">
            <a:noAutofit/>
          </a:bodyPr>
          <a:lstStyle/>
          <a:p>
            <a:pPr rtl="0"/>
            <a:endParaRPr/>
          </a:p>
        </p:txBody>
      </p:sp>
      <p:sp>
        <p:nvSpPr>
          <p:cNvPr id="584" name="Picture Placeholder 3"/>
          <p:cNvSpPr>
            <a:spLocks noGrp="1"/>
          </p:cNvSpPr>
          <p:nvPr>
            <p:ph type="pic" sz="quarter" idx="26"/>
          </p:nvPr>
        </p:nvSpPr>
        <p:spPr>
          <a:xfrm>
            <a:off x="9376219" y="3269341"/>
            <a:ext cx="2813472" cy="2852748"/>
          </a:xfrm>
          <a:prstGeom prst="rect">
            <a:avLst/>
          </a:prstGeom>
        </p:spPr>
        <p:txBody>
          <a:bodyPr lIns="91439" tIns="45719" rIns="91439" bIns="45719" rtlCol="0">
            <a:noAutofit/>
          </a:bodyPr>
          <a:lstStyle/>
          <a:p>
            <a:pPr rtl="0"/>
            <a:endParaRPr/>
          </a:p>
        </p:txBody>
      </p:sp>
      <p:sp>
        <p:nvSpPr>
          <p:cNvPr id="585" name="Click to add title here"/>
          <p:cNvSpPr txBox="1">
            <a:spLocks noGrp="1"/>
          </p:cNvSpPr>
          <p:nvPr>
            <p:ph type="title" hasCustomPrompt="1"/>
          </p:nvPr>
        </p:nvSpPr>
        <p:spPr>
          <a:xfrm>
            <a:off x="609598" y="582158"/>
            <a:ext cx="3280232" cy="1077218"/>
          </a:xfrm>
          <a:prstGeom prst="rect">
            <a:avLst/>
          </a:prstGeom>
        </p:spPr>
        <p:txBody>
          <a:bodyPr rtlCol="0"/>
          <a:lstStyle/>
          <a:p>
            <a:pPr rtl="0"/>
            <a:r>
              <a:t>Click to add title here</a:t>
            </a:r>
          </a:p>
        </p:txBody>
      </p:sp>
      <p:grpSp>
        <p:nvGrpSpPr>
          <p:cNvPr id="588" name="Group 50"/>
          <p:cNvGrpSpPr/>
          <p:nvPr/>
        </p:nvGrpSpPr>
        <p:grpSpPr>
          <a:xfrm>
            <a:off x="-5" y="486408"/>
            <a:ext cx="2452701" cy="1"/>
            <a:chOff x="0" y="0"/>
            <a:chExt cx="2452699" cy="0"/>
          </a:xfrm>
        </p:grpSpPr>
        <p:sp>
          <p:nvSpPr>
            <p:cNvPr id="586" name="Straight Connector 51"/>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587" name="Straight Connector 52"/>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589"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type="tx">
  <p:cSld name="4_Custom Layout">
    <p:spTree>
      <p:nvGrpSpPr>
        <p:cNvPr id="1" name=""/>
        <p:cNvGrpSpPr/>
        <p:nvPr/>
      </p:nvGrpSpPr>
      <p:grpSpPr>
        <a:xfrm>
          <a:off x="0" y="0"/>
          <a:ext cx="0" cy="0"/>
          <a:chOff x="0" y="0"/>
          <a:chExt cx="0" cy="0"/>
        </a:xfrm>
      </p:grpSpPr>
      <p:sp>
        <p:nvSpPr>
          <p:cNvPr id="596"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597" name="Click to add title here"/>
          <p:cNvSpPr txBox="1">
            <a:spLocks noGrp="1"/>
          </p:cNvSpPr>
          <p:nvPr>
            <p:ph type="title" hasCustomPrompt="1"/>
          </p:nvPr>
        </p:nvSpPr>
        <p:spPr>
          <a:xfrm>
            <a:off x="609598" y="1988049"/>
            <a:ext cx="2286002" cy="1569664"/>
          </a:xfrm>
          <a:prstGeom prst="rect">
            <a:avLst/>
          </a:prstGeom>
        </p:spPr>
        <p:txBody>
          <a:bodyPr rtlCol="0"/>
          <a:lstStyle/>
          <a:p>
            <a:pPr rtl="0"/>
            <a:r>
              <a:t>Click to add title here</a:t>
            </a:r>
          </a:p>
        </p:txBody>
      </p:sp>
      <p:grpSp>
        <p:nvGrpSpPr>
          <p:cNvPr id="600" name="Group 22"/>
          <p:cNvGrpSpPr/>
          <p:nvPr/>
        </p:nvGrpSpPr>
        <p:grpSpPr>
          <a:xfrm>
            <a:off x="-5" y="1892300"/>
            <a:ext cx="2452701" cy="0"/>
            <a:chOff x="0" y="0"/>
            <a:chExt cx="2452699" cy="0"/>
          </a:xfrm>
        </p:grpSpPr>
        <p:sp>
          <p:nvSpPr>
            <p:cNvPr id="598"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599"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603" name="Group 31"/>
          <p:cNvGrpSpPr/>
          <p:nvPr/>
        </p:nvGrpSpPr>
        <p:grpSpPr>
          <a:xfrm>
            <a:off x="-16" y="6791314"/>
            <a:ext cx="12192028" cy="66697"/>
            <a:chOff x="-1" y="-1"/>
            <a:chExt cx="12192026" cy="66695"/>
          </a:xfrm>
        </p:grpSpPr>
        <p:sp>
          <p:nvSpPr>
            <p:cNvPr id="601"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602"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604" name="Body Level One…"/>
          <p:cNvSpPr txBox="1">
            <a:spLocks noGrp="1"/>
          </p:cNvSpPr>
          <p:nvPr>
            <p:ph type="body" idx="1"/>
          </p:nvPr>
        </p:nvSpPr>
        <p:spPr>
          <a:xfrm>
            <a:off x="4267200" y="1228789"/>
            <a:ext cx="7315200" cy="4657846"/>
          </a:xfrm>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pic>
        <p:nvPicPr>
          <p:cNvPr id="605" name="Picture 13" descr="Picture 13"/>
          <p:cNvPicPr>
            <a:picLocks noChangeAspect="1"/>
          </p:cNvPicPr>
          <p:nvPr/>
        </p:nvPicPr>
        <p:blipFill>
          <a:blip r:embed="rId2"/>
          <a:stretch>
            <a:fillRect/>
          </a:stretch>
        </p:blipFill>
        <p:spPr>
          <a:xfrm>
            <a:off x="9981968" y="457200"/>
            <a:ext cx="1625608" cy="590491"/>
          </a:xfrm>
          <a:prstGeom prst="rect">
            <a:avLst/>
          </a:prstGeom>
          <a:ln w="12700">
            <a:miter lim="400000"/>
          </a:ln>
        </p:spPr>
      </p:pic>
      <p:sp>
        <p:nvSpPr>
          <p:cNvPr id="606"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type="tx">
  <p:cSld name="44_Custom Layout">
    <p:spTree>
      <p:nvGrpSpPr>
        <p:cNvPr id="1" name=""/>
        <p:cNvGrpSpPr/>
        <p:nvPr/>
      </p:nvGrpSpPr>
      <p:grpSpPr>
        <a:xfrm>
          <a:off x="0" y="0"/>
          <a:ext cx="0" cy="0"/>
          <a:chOff x="0" y="0"/>
          <a:chExt cx="0" cy="0"/>
        </a:xfrm>
      </p:grpSpPr>
      <p:sp>
        <p:nvSpPr>
          <p:cNvPr id="613"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614"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type="tx">
  <p:cSld name="5_Custom Layout">
    <p:spTree>
      <p:nvGrpSpPr>
        <p:cNvPr id="1" name=""/>
        <p:cNvGrpSpPr/>
        <p:nvPr/>
      </p:nvGrpSpPr>
      <p:grpSpPr>
        <a:xfrm>
          <a:off x="0" y="0"/>
          <a:ext cx="0" cy="0"/>
          <a:chOff x="0" y="0"/>
          <a:chExt cx="0" cy="0"/>
        </a:xfrm>
      </p:grpSpPr>
      <p:sp>
        <p:nvSpPr>
          <p:cNvPr id="621"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622" name="Picture Placeholder 2"/>
          <p:cNvSpPr>
            <a:spLocks noGrp="1"/>
          </p:cNvSpPr>
          <p:nvPr>
            <p:ph type="pic" idx="21"/>
          </p:nvPr>
        </p:nvSpPr>
        <p:spPr>
          <a:xfrm>
            <a:off x="0" y="457200"/>
            <a:ext cx="12192000" cy="2971800"/>
          </a:xfrm>
          <a:prstGeom prst="rect">
            <a:avLst/>
          </a:prstGeom>
        </p:spPr>
        <p:txBody>
          <a:bodyPr lIns="91439" tIns="45719" rIns="91439" bIns="45719" rtlCol="0">
            <a:noAutofit/>
          </a:bodyPr>
          <a:lstStyle/>
          <a:p>
            <a:pPr rtl="0"/>
            <a:endParaRPr/>
          </a:p>
        </p:txBody>
      </p:sp>
      <p:grpSp>
        <p:nvGrpSpPr>
          <p:cNvPr id="625" name="Group 31"/>
          <p:cNvGrpSpPr/>
          <p:nvPr/>
        </p:nvGrpSpPr>
        <p:grpSpPr>
          <a:xfrm>
            <a:off x="-16" y="6791314"/>
            <a:ext cx="12192028" cy="66697"/>
            <a:chOff x="-1" y="-1"/>
            <a:chExt cx="12192026" cy="66695"/>
          </a:xfrm>
        </p:grpSpPr>
        <p:sp>
          <p:nvSpPr>
            <p:cNvPr id="623"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624"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626" name="Click to add title here"/>
          <p:cNvSpPr txBox="1">
            <a:spLocks noGrp="1"/>
          </p:cNvSpPr>
          <p:nvPr>
            <p:ph type="title" hasCustomPrompt="1"/>
          </p:nvPr>
        </p:nvSpPr>
        <p:spPr>
          <a:xfrm>
            <a:off x="609598" y="4083551"/>
            <a:ext cx="2286002" cy="1569668"/>
          </a:xfrm>
          <a:prstGeom prst="rect">
            <a:avLst/>
          </a:prstGeom>
        </p:spPr>
        <p:txBody>
          <a:bodyPr rtlCol="0"/>
          <a:lstStyle/>
          <a:p>
            <a:pPr rtl="0"/>
            <a:r>
              <a:t>Click to add title here</a:t>
            </a:r>
          </a:p>
        </p:txBody>
      </p:sp>
      <p:sp>
        <p:nvSpPr>
          <p:cNvPr id="627" name="Body Level One…"/>
          <p:cNvSpPr txBox="1">
            <a:spLocks noGrp="1"/>
          </p:cNvSpPr>
          <p:nvPr>
            <p:ph type="body" sz="quarter" idx="1"/>
          </p:nvPr>
        </p:nvSpPr>
        <p:spPr>
          <a:xfrm>
            <a:off x="6096000" y="4083548"/>
            <a:ext cx="5486400" cy="1856877"/>
          </a:xfrm>
          <a:prstGeom prst="rect">
            <a:avLst/>
          </a:prstGeom>
        </p:spPr>
        <p:txBody>
          <a:bodyPr rtlCol="0"/>
          <a:lstStyle>
            <a:lvl1pPr marL="0" indent="0">
              <a:buClrTx/>
              <a:buSzTx/>
              <a:buFontTx/>
              <a:buNone/>
            </a:lvl1pPr>
            <a:lvl2pPr marL="0" indent="0">
              <a:buClrTx/>
              <a:buSzTx/>
              <a:buFontTx/>
              <a:buNone/>
            </a:lvl2pPr>
            <a:lvl3pPr marL="0" indent="0">
              <a:buClrTx/>
              <a:buSzTx/>
              <a:buFontTx/>
              <a:buNone/>
            </a:lvl3pPr>
            <a:lvl4pPr>
              <a:buClrTx/>
              <a:buFontTx/>
            </a:lvl4pPr>
            <a:lvl5pPr>
              <a:buClrTx/>
              <a:buFontTx/>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628"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type="tx">
  <p:cSld name="10_Custom Layout">
    <p:spTree>
      <p:nvGrpSpPr>
        <p:cNvPr id="1" name=""/>
        <p:cNvGrpSpPr/>
        <p:nvPr/>
      </p:nvGrpSpPr>
      <p:grpSpPr>
        <a:xfrm>
          <a:off x="0" y="0"/>
          <a:ext cx="0" cy="0"/>
          <a:chOff x="0" y="0"/>
          <a:chExt cx="0" cy="0"/>
        </a:xfrm>
      </p:grpSpPr>
      <p:sp>
        <p:nvSpPr>
          <p:cNvPr id="635"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pic>
        <p:nvPicPr>
          <p:cNvPr id="636" name="Picture 4" descr="Picture 4"/>
          <p:cNvPicPr>
            <a:picLocks noChangeAspect="1"/>
          </p:cNvPicPr>
          <p:nvPr/>
        </p:nvPicPr>
        <p:blipFill>
          <a:blip r:embed="rId2"/>
          <a:srcRect t="32714" b="25094"/>
          <a:stretch>
            <a:fillRect/>
          </a:stretch>
        </p:blipFill>
        <p:spPr>
          <a:xfrm>
            <a:off x="0" y="3428996"/>
            <a:ext cx="12192000" cy="3429006"/>
          </a:xfrm>
          <a:prstGeom prst="rect">
            <a:avLst/>
          </a:prstGeom>
          <a:ln w="12700">
            <a:miter lim="400000"/>
          </a:ln>
        </p:spPr>
      </p:pic>
      <p:sp>
        <p:nvSpPr>
          <p:cNvPr id="637" name="Rectangle 1"/>
          <p:cNvSpPr/>
          <p:nvPr/>
        </p:nvSpPr>
        <p:spPr>
          <a:xfrm>
            <a:off x="0" y="3428998"/>
            <a:ext cx="12192000" cy="3429004"/>
          </a:xfrm>
          <a:prstGeom prst="rect">
            <a:avLst/>
          </a:prstGeom>
          <a:gradFill>
            <a:gsLst>
              <a:gs pos="6000">
                <a:schemeClr val="accent2">
                  <a:alpha val="90000"/>
                </a:schemeClr>
              </a:gs>
              <a:gs pos="100000">
                <a:schemeClr val="accent1">
                  <a:alpha val="90000"/>
                </a:schemeClr>
              </a:gs>
            </a:gsLst>
          </a:gra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638" name="Thank You"/>
          <p:cNvSpPr txBox="1">
            <a:spLocks noGrp="1"/>
          </p:cNvSpPr>
          <p:nvPr>
            <p:ph type="title" hasCustomPrompt="1"/>
          </p:nvPr>
        </p:nvSpPr>
        <p:spPr>
          <a:xfrm>
            <a:off x="609600" y="3725167"/>
            <a:ext cx="10972800" cy="923338"/>
          </a:xfrm>
          <a:prstGeom prst="rect">
            <a:avLst/>
          </a:prstGeom>
        </p:spPr>
        <p:txBody>
          <a:bodyPr rtlCol="0"/>
          <a:lstStyle>
            <a:lvl1pPr>
              <a:defRPr sz="5400">
                <a:solidFill>
                  <a:srgbClr val="FFFFFF"/>
                </a:solidFill>
              </a:defRPr>
            </a:lvl1pPr>
          </a:lstStyle>
          <a:p>
            <a:pPr rtl="0"/>
            <a:r>
              <a:t>Thank You</a:t>
            </a:r>
          </a:p>
        </p:txBody>
      </p:sp>
      <p:grpSp>
        <p:nvGrpSpPr>
          <p:cNvPr id="641" name="Group 31"/>
          <p:cNvGrpSpPr/>
          <p:nvPr/>
        </p:nvGrpSpPr>
        <p:grpSpPr>
          <a:xfrm>
            <a:off x="-16" y="6791314"/>
            <a:ext cx="12192028" cy="66697"/>
            <a:chOff x="-1" y="-1"/>
            <a:chExt cx="12192026" cy="66695"/>
          </a:xfrm>
        </p:grpSpPr>
        <p:sp>
          <p:nvSpPr>
            <p:cNvPr id="639"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640"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642" name="Body Level One…"/>
          <p:cNvSpPr txBox="1">
            <a:spLocks noGrp="1"/>
          </p:cNvSpPr>
          <p:nvPr>
            <p:ph type="body" sz="quarter" idx="1" hasCustomPrompt="1"/>
          </p:nvPr>
        </p:nvSpPr>
        <p:spPr>
          <a:xfrm>
            <a:off x="609600" y="4820711"/>
            <a:ext cx="4115826" cy="341562"/>
          </a:xfrm>
          <a:prstGeom prst="rect">
            <a:avLst/>
          </a:prstGeom>
        </p:spPr>
        <p:txBody>
          <a:bodyPr rtlCol="0" anchor="ctr"/>
          <a:lstStyle>
            <a:lvl1pPr marL="0" indent="0">
              <a:buClrTx/>
              <a:buSzTx/>
              <a:buFontTx/>
              <a:buNone/>
              <a:defRPr>
                <a:solidFill>
                  <a:srgbClr val="FFFFFF"/>
                </a:solidFill>
              </a:defRPr>
            </a:lvl1pPr>
            <a:lvl2pPr>
              <a:buClrTx/>
              <a:buFontTx/>
              <a:buChar char="•"/>
              <a:defRPr>
                <a:solidFill>
                  <a:srgbClr val="FFFFFF"/>
                </a:solidFill>
              </a:defRPr>
            </a:lvl2pPr>
            <a:lvl3pPr>
              <a:buClrTx/>
              <a:buFontTx/>
              <a:buChar char="•"/>
              <a:defRPr>
                <a:solidFill>
                  <a:srgbClr val="FFFFFF"/>
                </a:solidFill>
              </a:defRPr>
            </a:lvl3pPr>
            <a:lvl4pPr>
              <a:buClrTx/>
              <a:buFontTx/>
              <a:defRPr>
                <a:solidFill>
                  <a:srgbClr val="FFFFFF"/>
                </a:solidFill>
              </a:defRPr>
            </a:lvl4pPr>
            <a:lvl5pPr>
              <a:buClrTx/>
              <a:buFontTx/>
              <a:defRPr>
                <a:solidFill>
                  <a:srgbClr val="FFFFFF"/>
                </a:solidFill>
              </a:defRPr>
            </a:lvl5pPr>
          </a:lstStyle>
          <a:p>
            <a:pPr rtl="0"/>
            <a:r>
              <a:t>Contact Us: </a:t>
            </a:r>
          </a:p>
          <a:p>
            <a:pPr lvl="1" rtl="0"/>
            <a:endParaRPr/>
          </a:p>
          <a:p>
            <a:pPr lvl="2" rtl="0"/>
            <a:endParaRPr/>
          </a:p>
          <a:p>
            <a:pPr lvl="3" rtl="0"/>
            <a:endParaRPr/>
          </a:p>
          <a:p>
            <a:pPr lvl="4" rtl="0"/>
            <a:endParaRPr/>
          </a:p>
        </p:txBody>
      </p:sp>
      <p:sp>
        <p:nvSpPr>
          <p:cNvPr id="643" name="Text Placeholder 21"/>
          <p:cNvSpPr>
            <a:spLocks noGrp="1"/>
          </p:cNvSpPr>
          <p:nvPr>
            <p:ph type="body" sz="quarter" idx="21" hasCustomPrompt="1"/>
          </p:nvPr>
        </p:nvSpPr>
        <p:spPr>
          <a:xfrm>
            <a:off x="1048632" y="5344721"/>
            <a:ext cx="2927021" cy="341562"/>
          </a:xfrm>
          <a:prstGeom prst="rect">
            <a:avLst/>
          </a:prstGeom>
        </p:spPr>
        <p:txBody>
          <a:bodyPr rtlCol="0" anchor="ctr"/>
          <a:lstStyle>
            <a:lvl1pPr marL="0" indent="0">
              <a:buClrTx/>
              <a:buSzTx/>
              <a:buFontTx/>
              <a:buNone/>
              <a:defRPr sz="1400">
                <a:solidFill>
                  <a:srgbClr val="FFFFFF"/>
                </a:solidFill>
              </a:defRPr>
            </a:lvl1pPr>
          </a:lstStyle>
          <a:p>
            <a:pPr rtl="0"/>
            <a:r>
              <a:t>Add Location</a:t>
            </a:r>
          </a:p>
        </p:txBody>
      </p:sp>
      <p:sp>
        <p:nvSpPr>
          <p:cNvPr id="644" name="Text Placeholder 21"/>
          <p:cNvSpPr>
            <a:spLocks noGrp="1"/>
          </p:cNvSpPr>
          <p:nvPr>
            <p:ph type="body" sz="quarter" idx="22" hasCustomPrompt="1"/>
          </p:nvPr>
        </p:nvSpPr>
        <p:spPr>
          <a:xfrm>
            <a:off x="1048632" y="5771038"/>
            <a:ext cx="2552477" cy="341562"/>
          </a:xfrm>
          <a:prstGeom prst="rect">
            <a:avLst/>
          </a:prstGeom>
        </p:spPr>
        <p:txBody>
          <a:bodyPr rtlCol="0" anchor="ctr"/>
          <a:lstStyle>
            <a:lvl1pPr marL="0" indent="0">
              <a:buClrTx/>
              <a:buSzTx/>
              <a:buFontTx/>
              <a:buNone/>
              <a:defRPr sz="1400">
                <a:solidFill>
                  <a:srgbClr val="FFFFFF"/>
                </a:solidFill>
              </a:defRPr>
            </a:lvl1pPr>
          </a:lstStyle>
          <a:p>
            <a:pPr rtl="0"/>
            <a:r>
              <a:t>Add phone</a:t>
            </a:r>
          </a:p>
        </p:txBody>
      </p:sp>
      <p:sp>
        <p:nvSpPr>
          <p:cNvPr id="645" name="Text Placeholder 21"/>
          <p:cNvSpPr>
            <a:spLocks noGrp="1"/>
          </p:cNvSpPr>
          <p:nvPr>
            <p:ph type="body" sz="quarter" idx="23" hasCustomPrompt="1"/>
          </p:nvPr>
        </p:nvSpPr>
        <p:spPr>
          <a:xfrm>
            <a:off x="1048628" y="6197358"/>
            <a:ext cx="3175460" cy="341562"/>
          </a:xfrm>
          <a:prstGeom prst="rect">
            <a:avLst/>
          </a:prstGeom>
        </p:spPr>
        <p:txBody>
          <a:bodyPr rtlCol="0" anchor="ctr"/>
          <a:lstStyle>
            <a:lvl1pPr marL="0" indent="0">
              <a:buClrTx/>
              <a:buSzTx/>
              <a:buFontTx/>
              <a:buNone/>
              <a:defRPr sz="1400">
                <a:solidFill>
                  <a:srgbClr val="FFFFFF"/>
                </a:solidFill>
              </a:defRPr>
            </a:lvl1pPr>
          </a:lstStyle>
          <a:p>
            <a:pPr rtl="0"/>
            <a:r>
              <a:t>Add Email</a:t>
            </a:r>
          </a:p>
        </p:txBody>
      </p:sp>
      <p:pic>
        <p:nvPicPr>
          <p:cNvPr id="646" name="Picture 19" descr="Picture 19"/>
          <p:cNvPicPr>
            <a:picLocks noChangeAspect="1"/>
          </p:cNvPicPr>
          <p:nvPr/>
        </p:nvPicPr>
        <p:blipFill>
          <a:blip r:embed="rId3"/>
          <a:stretch>
            <a:fillRect/>
          </a:stretch>
        </p:blipFill>
        <p:spPr>
          <a:xfrm>
            <a:off x="522393" y="365931"/>
            <a:ext cx="4587767" cy="1666483"/>
          </a:xfrm>
          <a:prstGeom prst="rect">
            <a:avLst/>
          </a:prstGeom>
          <a:ln w="12700">
            <a:miter lim="400000"/>
          </a:ln>
        </p:spPr>
      </p:pic>
      <p:sp>
        <p:nvSpPr>
          <p:cNvPr id="647"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x">
  <p:cSld name="48_Custom Layout">
    <p:spTree>
      <p:nvGrpSpPr>
        <p:cNvPr id="1" name=""/>
        <p:cNvGrpSpPr/>
        <p:nvPr/>
      </p:nvGrpSpPr>
      <p:grpSpPr>
        <a:xfrm>
          <a:off x="0" y="0"/>
          <a:ext cx="0" cy="0"/>
          <a:chOff x="0" y="0"/>
          <a:chExt cx="0" cy="0"/>
        </a:xfrm>
      </p:grpSpPr>
      <p:sp>
        <p:nvSpPr>
          <p:cNvPr id="654"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655"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tx">
  <p:cSld name="4_Title Slide">
    <p:spTree>
      <p:nvGrpSpPr>
        <p:cNvPr id="1" name=""/>
        <p:cNvGrpSpPr/>
        <p:nvPr/>
      </p:nvGrpSpPr>
      <p:grpSpPr>
        <a:xfrm>
          <a:off x="0" y="0"/>
          <a:ext cx="0" cy="0"/>
          <a:chOff x="0" y="0"/>
          <a:chExt cx="0" cy="0"/>
        </a:xfrm>
      </p:grpSpPr>
      <p:sp>
        <p:nvSpPr>
          <p:cNvPr id="662"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sp>
        <p:nvSpPr>
          <p:cNvPr id="663" name="Picture Placeholder 18"/>
          <p:cNvSpPr>
            <a:spLocks noGrp="1"/>
          </p:cNvSpPr>
          <p:nvPr>
            <p:ph type="pic" sz="half" idx="21"/>
          </p:nvPr>
        </p:nvSpPr>
        <p:spPr>
          <a:xfrm>
            <a:off x="2011363" y="2133600"/>
            <a:ext cx="10180637" cy="1902162"/>
          </a:xfrm>
          <a:prstGeom prst="rect">
            <a:avLst/>
          </a:prstGeom>
        </p:spPr>
        <p:txBody>
          <a:bodyPr lIns="91439" tIns="45719" rIns="91439" bIns="45719" rtlCol="0">
            <a:noAutofit/>
          </a:bodyPr>
          <a:lstStyle/>
          <a:p>
            <a:pPr rtl="0"/>
            <a:endParaRPr/>
          </a:p>
        </p:txBody>
      </p:sp>
      <p:grpSp>
        <p:nvGrpSpPr>
          <p:cNvPr id="667" name="Group 13"/>
          <p:cNvGrpSpPr/>
          <p:nvPr/>
        </p:nvGrpSpPr>
        <p:grpSpPr>
          <a:xfrm>
            <a:off x="2011354" y="4135103"/>
            <a:ext cx="10180331" cy="68941"/>
            <a:chOff x="-1" y="0"/>
            <a:chExt cx="10180329" cy="68939"/>
          </a:xfrm>
        </p:grpSpPr>
        <p:sp>
          <p:nvSpPr>
            <p:cNvPr id="664" name="Rectangle 14"/>
            <p:cNvSpPr/>
            <p:nvPr/>
          </p:nvSpPr>
          <p:spPr>
            <a:xfrm>
              <a:off x="-2" y="-1"/>
              <a:ext cx="3396025" cy="68940"/>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665" name="Rectangle 15"/>
            <p:cNvSpPr/>
            <p:nvPr/>
          </p:nvSpPr>
          <p:spPr>
            <a:xfrm>
              <a:off x="3392150" y="-1"/>
              <a:ext cx="3396025" cy="68940"/>
            </a:xfrm>
            <a:prstGeom prst="rect">
              <a:avLst/>
            </a:prstGeom>
            <a:solidFill>
              <a:srgbClr val="E83E1D"/>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666" name="Rectangle 16"/>
            <p:cNvSpPr/>
            <p:nvPr/>
          </p:nvSpPr>
          <p:spPr>
            <a:xfrm>
              <a:off x="6784304" y="-1"/>
              <a:ext cx="3396025" cy="68940"/>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sp>
        <p:nvSpPr>
          <p:cNvPr id="668" name="Presentation title here"/>
          <p:cNvSpPr txBox="1">
            <a:spLocks noGrp="1"/>
          </p:cNvSpPr>
          <p:nvPr>
            <p:ph type="title" hasCustomPrompt="1"/>
          </p:nvPr>
        </p:nvSpPr>
        <p:spPr>
          <a:xfrm>
            <a:off x="2011359" y="4372311"/>
            <a:ext cx="9571043" cy="728551"/>
          </a:xfrm>
          <a:prstGeom prst="rect">
            <a:avLst/>
          </a:prstGeom>
        </p:spPr>
        <p:txBody>
          <a:bodyPr rtlCol="0" anchor="b"/>
          <a:lstStyle>
            <a:lvl1pPr>
              <a:defRPr sz="3600">
                <a:solidFill>
                  <a:srgbClr val="171716"/>
                </a:solidFill>
              </a:defRPr>
            </a:lvl1pPr>
          </a:lstStyle>
          <a:p>
            <a:pPr rtl="0"/>
            <a:r>
              <a:t>Presentation title here</a:t>
            </a:r>
          </a:p>
        </p:txBody>
      </p:sp>
      <p:sp>
        <p:nvSpPr>
          <p:cNvPr id="669" name="Body Level One…"/>
          <p:cNvSpPr txBox="1">
            <a:spLocks noGrp="1"/>
          </p:cNvSpPr>
          <p:nvPr>
            <p:ph type="body" sz="quarter" idx="1"/>
          </p:nvPr>
        </p:nvSpPr>
        <p:spPr>
          <a:xfrm>
            <a:off x="2011359" y="5182608"/>
            <a:ext cx="9571043" cy="345854"/>
          </a:xfrm>
          <a:prstGeom prst="rect">
            <a:avLst/>
          </a:prstGeom>
        </p:spPr>
        <p:txBody>
          <a:bodyPr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pic>
        <p:nvPicPr>
          <p:cNvPr id="670" name="Picture 20" descr="Picture 20"/>
          <p:cNvPicPr>
            <a:picLocks noChangeAspect="1"/>
          </p:cNvPicPr>
          <p:nvPr/>
        </p:nvPicPr>
        <p:blipFill>
          <a:blip r:embed="rId2"/>
          <a:stretch>
            <a:fillRect/>
          </a:stretch>
        </p:blipFill>
        <p:spPr>
          <a:xfrm>
            <a:off x="1980313" y="822181"/>
            <a:ext cx="2793490" cy="1014725"/>
          </a:xfrm>
          <a:prstGeom prst="rect">
            <a:avLst/>
          </a:prstGeom>
          <a:ln w="12700">
            <a:miter lim="400000"/>
          </a:ln>
        </p:spPr>
      </p:pic>
      <p:sp>
        <p:nvSpPr>
          <p:cNvPr id="671" name="Slide Number"/>
          <p:cNvSpPr txBox="1">
            <a:spLocks noGrp="1"/>
          </p:cNvSpPr>
          <p:nvPr>
            <p:ph type="sldNum" sz="quarter" idx="2"/>
          </p:nvPr>
        </p:nvSpPr>
        <p:spPr>
          <a:xfrm>
            <a:off x="8614900" y="6242859"/>
            <a:ext cx="245400" cy="226982"/>
          </a:xfrm>
          <a:prstGeom prst="rect">
            <a:avLst/>
          </a:prstGeom>
        </p:spPr>
        <p:txBody>
          <a:bodyPr rtlCol="0"/>
          <a:lstStyle/>
          <a:p>
            <a:pPr rtl="0"/>
            <a:fld id="{86CB4B4D-7CA3-9044-876B-883B54F8677D}" type="slidenum">
              <a:t>‹#›</a:t>
            </a:fld>
            <a:endParaRPr/>
          </a:p>
        </p:txBody>
      </p:sp>
    </p:spTree>
  </p:cSld>
  <p:clrMapOvr>
    <a:masterClrMapping/>
  </p:clrMapOvr>
  <p:transition spd="med"/>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type="title">
  <p:cSld name="3_Title Slide">
    <p:bg>
      <p:bgPr>
        <a:solidFill>
          <a:srgbClr val="E7E6E6"/>
        </a:solidFill>
        <a:effectLst/>
      </p:bgPr>
    </p:bg>
    <p:spTree>
      <p:nvGrpSpPr>
        <p:cNvPr id="1" name=""/>
        <p:cNvGrpSpPr/>
        <p:nvPr/>
      </p:nvGrpSpPr>
      <p:grpSpPr>
        <a:xfrm>
          <a:off x="0" y="0"/>
          <a:ext cx="0" cy="0"/>
          <a:chOff x="0" y="0"/>
          <a:chExt cx="0" cy="0"/>
        </a:xfrm>
      </p:grpSpPr>
      <p:sp>
        <p:nvSpPr>
          <p:cNvPr id="19" name="Block Arc 30"/>
          <p:cNvSpPr/>
          <p:nvPr/>
        </p:nvSpPr>
        <p:spPr>
          <a:xfrm rot="5400000">
            <a:off x="-1078964" y="1851872"/>
            <a:ext cx="5419521" cy="11240942"/>
          </a:xfrm>
          <a:custGeom>
            <a:avLst/>
            <a:gdLst/>
            <a:ahLst/>
            <a:cxnLst>
              <a:cxn ang="0">
                <a:pos x="wd2" y="hd2"/>
              </a:cxn>
              <a:cxn ang="5400000">
                <a:pos x="wd2" y="hd2"/>
              </a:cxn>
              <a:cxn ang="10800000">
                <a:pos x="wd2" y="hd2"/>
              </a:cxn>
              <a:cxn ang="16200000">
                <a:pos x="wd2" y="hd2"/>
              </a:cxn>
            </a:cxnLst>
            <a:rect l="0" t="0" r="r" b="b"/>
            <a:pathLst>
              <a:path w="19031" h="21600" extrusionOk="0">
                <a:moveTo>
                  <a:pt x="5426" y="0"/>
                </a:moveTo>
                <a:cubicBezTo>
                  <a:pt x="16027" y="2039"/>
                  <a:pt x="21600" y="8394"/>
                  <a:pt x="17875" y="14194"/>
                </a:cubicBezTo>
                <a:cubicBezTo>
                  <a:pt x="15208" y="18345"/>
                  <a:pt x="8324" y="21248"/>
                  <a:pt x="309" y="21600"/>
                </a:cubicBezTo>
                <a:lnTo>
                  <a:pt x="0" y="19497"/>
                </a:lnTo>
                <a:cubicBezTo>
                  <a:pt x="9077" y="19098"/>
                  <a:pt x="15845" y="14748"/>
                  <a:pt x="15116" y="9781"/>
                </a:cubicBezTo>
                <a:cubicBezTo>
                  <a:pt x="14595" y="6226"/>
                  <a:pt x="10296" y="3173"/>
                  <a:pt x="4148" y="1991"/>
                </a:cubicBezTo>
                <a:close/>
              </a:path>
            </a:pathLst>
          </a:custGeom>
          <a:solidFill>
            <a:schemeClr val="accent2"/>
          </a:solidFill>
          <a:ln w="12700">
            <a:miter lim="400000"/>
          </a:ln>
        </p:spPr>
        <p:txBody>
          <a:bodyPr lIns="45718" tIns="45718" rIns="45718" bIns="45718" rtlCol="0" anchor="ctr"/>
          <a:lstStyle/>
          <a:p>
            <a:pPr algn="ctr" rtl="0"/>
            <a:endParaRPr/>
          </a:p>
        </p:txBody>
      </p:sp>
      <p:sp>
        <p:nvSpPr>
          <p:cNvPr id="20" name="Block Arc 31"/>
          <p:cNvSpPr/>
          <p:nvPr/>
        </p:nvSpPr>
        <p:spPr>
          <a:xfrm rot="16200000">
            <a:off x="-2350597" y="-3067075"/>
            <a:ext cx="8270392" cy="11588640"/>
          </a:xfrm>
          <a:custGeom>
            <a:avLst/>
            <a:gdLst/>
            <a:ahLst/>
            <a:cxnLst>
              <a:cxn ang="0">
                <a:pos x="wd2" y="hd2"/>
              </a:cxn>
              <a:cxn ang="5400000">
                <a:pos x="wd2" y="hd2"/>
              </a:cxn>
              <a:cxn ang="10800000">
                <a:pos x="wd2" y="hd2"/>
              </a:cxn>
              <a:cxn ang="16200000">
                <a:pos x="wd2" y="hd2"/>
              </a:cxn>
            </a:cxnLst>
            <a:rect l="0" t="0" r="r" b="b"/>
            <a:pathLst>
              <a:path w="19673" h="19918" extrusionOk="0">
                <a:moveTo>
                  <a:pt x="0" y="957"/>
                </a:moveTo>
                <a:cubicBezTo>
                  <a:pt x="6881" y="-1393"/>
                  <a:pt x="15096" y="733"/>
                  <a:pt x="18348" y="5705"/>
                </a:cubicBezTo>
                <a:cubicBezTo>
                  <a:pt x="21600" y="10677"/>
                  <a:pt x="18658" y="16613"/>
                  <a:pt x="11777" y="18963"/>
                </a:cubicBezTo>
                <a:cubicBezTo>
                  <a:pt x="8679" y="20021"/>
                  <a:pt x="5147" y="20207"/>
                  <a:pt x="1870" y="19485"/>
                </a:cubicBezTo>
                <a:lnTo>
                  <a:pt x="2767" y="17360"/>
                </a:lnTo>
                <a:cubicBezTo>
                  <a:pt x="8423" y="18605"/>
                  <a:pt x="14405" y="16302"/>
                  <a:pt x="16129" y="12216"/>
                </a:cubicBezTo>
                <a:cubicBezTo>
                  <a:pt x="17853" y="8129"/>
                  <a:pt x="14666" y="3806"/>
                  <a:pt x="9010" y="2560"/>
                </a:cubicBezTo>
                <a:cubicBezTo>
                  <a:pt x="6464" y="1999"/>
                  <a:pt x="3720" y="2144"/>
                  <a:pt x="1314" y="2966"/>
                </a:cubicBezTo>
                <a:close/>
              </a:path>
            </a:pathLst>
          </a:custGeom>
          <a:solidFill>
            <a:schemeClr val="accent1"/>
          </a:solidFill>
          <a:ln w="12700">
            <a:miter lim="400000"/>
          </a:ln>
        </p:spPr>
        <p:txBody>
          <a:bodyPr lIns="45718" tIns="45718" rIns="45718" bIns="45718" rtlCol="0" anchor="ctr"/>
          <a:lstStyle/>
          <a:p>
            <a:pPr algn="ctr" rtl="0"/>
            <a:endParaRPr/>
          </a:p>
        </p:txBody>
      </p:sp>
      <p:sp>
        <p:nvSpPr>
          <p:cNvPr id="21" name="Oval 27"/>
          <p:cNvSpPr/>
          <p:nvPr/>
        </p:nvSpPr>
        <p:spPr>
          <a:xfrm>
            <a:off x="-3773436" y="-1171953"/>
            <a:ext cx="11117611" cy="11117612"/>
          </a:xfrm>
          <a:prstGeom prst="ellipse">
            <a:avLst/>
          </a:prstGeom>
          <a:solidFill>
            <a:srgbClr val="FFFFFF"/>
          </a:solidFill>
          <a:ln w="12700">
            <a:miter lim="400000"/>
          </a:ln>
        </p:spPr>
        <p:txBody>
          <a:bodyPr lIns="45718" tIns="45718" rIns="45718" bIns="45718" rtlCol="0" anchor="ctr"/>
          <a:lstStyle/>
          <a:p>
            <a:pPr algn="ctr" rtl="0">
              <a:defRPr>
                <a:solidFill>
                  <a:srgbClr val="FFFFFF"/>
                </a:solidFill>
              </a:defRPr>
            </a:pPr>
            <a:endParaRPr/>
          </a:p>
        </p:txBody>
      </p:sp>
      <p:pic>
        <p:nvPicPr>
          <p:cNvPr id="22" name="Picture 7" descr="Picture 7"/>
          <p:cNvPicPr>
            <a:picLocks noChangeAspect="1"/>
          </p:cNvPicPr>
          <p:nvPr/>
        </p:nvPicPr>
        <p:blipFill>
          <a:blip r:embed="rId2"/>
          <a:stretch>
            <a:fillRect/>
          </a:stretch>
        </p:blipFill>
        <p:spPr>
          <a:xfrm>
            <a:off x="619851" y="413417"/>
            <a:ext cx="2793490" cy="1014722"/>
          </a:xfrm>
          <a:prstGeom prst="rect">
            <a:avLst/>
          </a:prstGeom>
          <a:ln w="12700">
            <a:miter lim="400000"/>
          </a:ln>
        </p:spPr>
      </p:pic>
      <p:sp>
        <p:nvSpPr>
          <p:cNvPr id="23" name="Presentation title here"/>
          <p:cNvSpPr txBox="1">
            <a:spLocks noGrp="1"/>
          </p:cNvSpPr>
          <p:nvPr>
            <p:ph type="title" hasCustomPrompt="1"/>
          </p:nvPr>
        </p:nvSpPr>
        <p:spPr>
          <a:xfrm>
            <a:off x="609601" y="3182242"/>
            <a:ext cx="4450404" cy="1960566"/>
          </a:xfrm>
          <a:prstGeom prst="rect">
            <a:avLst/>
          </a:prstGeom>
        </p:spPr>
        <p:txBody>
          <a:bodyPr rtlCol="0" anchor="b"/>
          <a:lstStyle>
            <a:lvl1pPr>
              <a:defRPr sz="4400">
                <a:solidFill>
                  <a:srgbClr val="171716"/>
                </a:solidFill>
              </a:defRPr>
            </a:lvl1pPr>
          </a:lstStyle>
          <a:p>
            <a:pPr rtl="0"/>
            <a:r>
              <a:t>Presentation title here</a:t>
            </a:r>
          </a:p>
        </p:txBody>
      </p:sp>
      <p:sp>
        <p:nvSpPr>
          <p:cNvPr id="24" name="Body Level One…"/>
          <p:cNvSpPr txBox="1">
            <a:spLocks noGrp="1"/>
          </p:cNvSpPr>
          <p:nvPr>
            <p:ph type="body" sz="quarter" idx="1"/>
          </p:nvPr>
        </p:nvSpPr>
        <p:spPr>
          <a:xfrm>
            <a:off x="609601" y="5293485"/>
            <a:ext cx="4450404" cy="345850"/>
          </a:xfrm>
          <a:prstGeom prst="rect">
            <a:avLst/>
          </a:prstGeom>
        </p:spPr>
        <p:txBody>
          <a:bodyPr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27" name="Group 8"/>
          <p:cNvGrpSpPr/>
          <p:nvPr/>
        </p:nvGrpSpPr>
        <p:grpSpPr>
          <a:xfrm>
            <a:off x="-3" y="5224321"/>
            <a:ext cx="4450407" cy="1"/>
            <a:chOff x="0" y="0"/>
            <a:chExt cx="4450405" cy="0"/>
          </a:xfrm>
        </p:grpSpPr>
        <p:sp>
          <p:nvSpPr>
            <p:cNvPr id="25" name="Straight Connector 23"/>
            <p:cNvSpPr/>
            <p:nvPr/>
          </p:nvSpPr>
          <p:spPr>
            <a:xfrm>
              <a:off x="678379" y="0"/>
              <a:ext cx="3772027"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6" name="Straight Connector 6"/>
            <p:cNvSpPr/>
            <p:nvPr/>
          </p:nvSpPr>
          <p:spPr>
            <a:xfrm>
              <a:off x="0" y="0"/>
              <a:ext cx="37720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28" name="Freeform: Shape 29"/>
          <p:cNvSpPr>
            <a:spLocks noGrp="1"/>
          </p:cNvSpPr>
          <p:nvPr>
            <p:ph type="pic" idx="21"/>
          </p:nvPr>
        </p:nvSpPr>
        <p:spPr>
          <a:xfrm>
            <a:off x="5563467" y="0"/>
            <a:ext cx="6628535" cy="6858000"/>
          </a:xfrm>
          <a:prstGeom prst="rect">
            <a:avLst/>
          </a:prstGeom>
        </p:spPr>
        <p:txBody>
          <a:bodyPr lIns="91439" tIns="45719" rIns="91439" bIns="45719" rtlCol="0">
            <a:noAutofit/>
          </a:bodyPr>
          <a:lstStyle/>
          <a:p>
            <a:pPr rtl="0"/>
            <a:endParaRPr/>
          </a:p>
        </p:txBody>
      </p:sp>
      <p:sp>
        <p:nvSpPr>
          <p:cNvPr id="29"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4045481048"/>
      </p:ext>
    </p:extLst>
  </p:cSld>
  <p:clrMapOvr>
    <a:masterClrMapping/>
  </p:clrMapOvr>
  <p:transition spd="med"/>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tx">
  <p:cSld name="9_Title Slide">
    <p:spTree>
      <p:nvGrpSpPr>
        <p:cNvPr id="1" name=""/>
        <p:cNvGrpSpPr/>
        <p:nvPr/>
      </p:nvGrpSpPr>
      <p:grpSpPr>
        <a:xfrm>
          <a:off x="0" y="0"/>
          <a:ext cx="0" cy="0"/>
          <a:chOff x="0" y="0"/>
          <a:chExt cx="0" cy="0"/>
        </a:xfrm>
      </p:grpSpPr>
      <p:pic>
        <p:nvPicPr>
          <p:cNvPr id="36" name="Picture 15" descr="Picture 15"/>
          <p:cNvPicPr>
            <a:picLocks noChangeAspect="1"/>
          </p:cNvPicPr>
          <p:nvPr/>
        </p:nvPicPr>
        <p:blipFill>
          <a:blip r:embed="rId2">
            <a:alphaModFix amt="5000"/>
          </a:blip>
          <a:srcRect l="1620" t="4899" r="83105" b="53055"/>
          <a:stretch>
            <a:fillRect/>
          </a:stretch>
        </p:blipFill>
        <p:spPr>
          <a:xfrm>
            <a:off x="-1784147" y="-1539773"/>
            <a:ext cx="6051154" cy="6051154"/>
          </a:xfrm>
          <a:custGeom>
            <a:avLst/>
            <a:gdLst/>
            <a:ahLst/>
            <a:cxnLst>
              <a:cxn ang="0">
                <a:pos x="wd2" y="hd2"/>
              </a:cxn>
              <a:cxn ang="5400000">
                <a:pos x="wd2" y="hd2"/>
              </a:cxn>
              <a:cxn ang="10800000">
                <a:pos x="wd2" y="hd2"/>
              </a:cxn>
              <a:cxn ang="16200000">
                <a:pos x="wd2" y="hd2"/>
              </a:cxn>
            </a:cxnLst>
            <a:rect l="0" t="0" r="r" b="b"/>
            <a:pathLst>
              <a:path w="21600" h="21600" extrusionOk="0">
                <a:moveTo>
                  <a:pt x="10801" y="0"/>
                </a:moveTo>
                <a:cubicBezTo>
                  <a:pt x="4836" y="0"/>
                  <a:pt x="0" y="4836"/>
                  <a:pt x="0" y="10801"/>
                </a:cubicBezTo>
                <a:cubicBezTo>
                  <a:pt x="0" y="16766"/>
                  <a:pt x="4836" y="21600"/>
                  <a:pt x="10801" y="21600"/>
                </a:cubicBezTo>
                <a:cubicBezTo>
                  <a:pt x="16766" y="21600"/>
                  <a:pt x="21600" y="16766"/>
                  <a:pt x="21600" y="10801"/>
                </a:cubicBezTo>
                <a:cubicBezTo>
                  <a:pt x="21600" y="4836"/>
                  <a:pt x="16766" y="0"/>
                  <a:pt x="10801" y="0"/>
                </a:cubicBezTo>
                <a:close/>
              </a:path>
            </a:pathLst>
          </a:custGeom>
          <a:ln w="12700">
            <a:miter lim="400000"/>
          </a:ln>
        </p:spPr>
      </p:pic>
      <p:sp>
        <p:nvSpPr>
          <p:cNvPr id="37" name="Picture Placeholder 21"/>
          <p:cNvSpPr>
            <a:spLocks noGrp="1"/>
          </p:cNvSpPr>
          <p:nvPr>
            <p:ph type="pic" sz="half" idx="21"/>
          </p:nvPr>
        </p:nvSpPr>
        <p:spPr>
          <a:xfrm>
            <a:off x="678378" y="766381"/>
            <a:ext cx="5325206" cy="5325237"/>
          </a:xfrm>
          <a:prstGeom prst="rect">
            <a:avLst/>
          </a:prstGeom>
          <a:ln w="63500">
            <a:solidFill>
              <a:srgbClr val="74707C"/>
            </a:solidFill>
            <a:round/>
          </a:ln>
        </p:spPr>
        <p:txBody>
          <a:bodyPr lIns="91439" tIns="45719" rIns="91439" bIns="45719" rtlCol="0">
            <a:noAutofit/>
          </a:bodyPr>
          <a:lstStyle/>
          <a:p>
            <a:pPr rtl="0"/>
            <a:endParaRPr/>
          </a:p>
        </p:txBody>
      </p:sp>
      <p:pic>
        <p:nvPicPr>
          <p:cNvPr id="38" name="Picture 7" descr="Picture 7"/>
          <p:cNvPicPr>
            <a:picLocks noChangeAspect="1"/>
          </p:cNvPicPr>
          <p:nvPr/>
        </p:nvPicPr>
        <p:blipFill>
          <a:blip r:embed="rId3"/>
          <a:stretch>
            <a:fillRect/>
          </a:stretch>
        </p:blipFill>
        <p:spPr>
          <a:xfrm>
            <a:off x="6605519" y="720500"/>
            <a:ext cx="2700529" cy="980954"/>
          </a:xfrm>
          <a:prstGeom prst="rect">
            <a:avLst/>
          </a:prstGeom>
          <a:ln w="12700">
            <a:miter lim="400000"/>
          </a:ln>
        </p:spPr>
      </p:pic>
      <p:sp>
        <p:nvSpPr>
          <p:cNvPr id="39" name="Presentation title here"/>
          <p:cNvSpPr txBox="1">
            <a:spLocks noGrp="1"/>
          </p:cNvSpPr>
          <p:nvPr>
            <p:ph type="title" hasCustomPrompt="1"/>
          </p:nvPr>
        </p:nvSpPr>
        <p:spPr>
          <a:xfrm>
            <a:off x="6635219" y="2838896"/>
            <a:ext cx="4450404" cy="1379557"/>
          </a:xfrm>
          <a:prstGeom prst="rect">
            <a:avLst/>
          </a:prstGeom>
        </p:spPr>
        <p:txBody>
          <a:bodyPr lIns="0" tIns="0" rIns="0" bIns="0" rtlCol="0" anchor="b"/>
          <a:lstStyle>
            <a:lvl1pPr>
              <a:defRPr sz="4400">
                <a:solidFill>
                  <a:srgbClr val="171716"/>
                </a:solidFill>
              </a:defRPr>
            </a:lvl1pPr>
          </a:lstStyle>
          <a:p>
            <a:pPr rtl="0"/>
            <a:r>
              <a:t>Presentation title here</a:t>
            </a:r>
          </a:p>
        </p:txBody>
      </p:sp>
      <p:sp>
        <p:nvSpPr>
          <p:cNvPr id="40" name="Body Level One…"/>
          <p:cNvSpPr txBox="1">
            <a:spLocks noGrp="1"/>
          </p:cNvSpPr>
          <p:nvPr>
            <p:ph type="body" sz="quarter" idx="1"/>
          </p:nvPr>
        </p:nvSpPr>
        <p:spPr>
          <a:xfrm>
            <a:off x="6635219" y="4369129"/>
            <a:ext cx="4450404" cy="345850"/>
          </a:xfrm>
          <a:prstGeom prst="rect">
            <a:avLst/>
          </a:prstGeom>
        </p:spPr>
        <p:txBody>
          <a:bodyPr lIns="0" tIns="0" rIns="0" bIns="0"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43" name="Group 8"/>
          <p:cNvGrpSpPr/>
          <p:nvPr/>
        </p:nvGrpSpPr>
        <p:grpSpPr>
          <a:xfrm>
            <a:off x="6635219" y="4261630"/>
            <a:ext cx="4450406" cy="12700"/>
            <a:chOff x="0" y="0"/>
            <a:chExt cx="4450405" cy="12699"/>
          </a:xfrm>
        </p:grpSpPr>
        <p:sp>
          <p:nvSpPr>
            <p:cNvPr id="41" name="Straight Connector 23"/>
            <p:cNvSpPr/>
            <p:nvPr/>
          </p:nvSpPr>
          <p:spPr>
            <a:xfrm flipH="1" flipV="1">
              <a:off x="-1" y="0"/>
              <a:ext cx="3772027" cy="1270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42" name="Straight Connector 6"/>
            <p:cNvSpPr/>
            <p:nvPr/>
          </p:nvSpPr>
          <p:spPr>
            <a:xfrm flipH="1" flipV="1">
              <a:off x="678379" y="0"/>
              <a:ext cx="3772027" cy="1270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44" name="Text Placeholder 52"/>
          <p:cNvSpPr>
            <a:spLocks noGrp="1"/>
          </p:cNvSpPr>
          <p:nvPr>
            <p:ph type="body" sz="quarter" idx="22" hasCustomPrompt="1"/>
          </p:nvPr>
        </p:nvSpPr>
        <p:spPr>
          <a:xfrm>
            <a:off x="6667500" y="5852423"/>
            <a:ext cx="2851899" cy="273777"/>
          </a:xfrm>
          <a:prstGeom prst="rect">
            <a:avLst/>
          </a:prstGeom>
        </p:spPr>
        <p:txBody>
          <a:bodyPr lIns="0" tIns="0" rIns="0" bIns="0" rtlCol="0" anchor="b"/>
          <a:lstStyle>
            <a:lvl1pPr marL="0" indent="0">
              <a:lnSpc>
                <a:spcPts val="1900"/>
              </a:lnSpc>
              <a:buClrTx/>
              <a:buSzTx/>
              <a:buFontTx/>
              <a:buNone/>
              <a:defRPr sz="1400">
                <a:solidFill>
                  <a:srgbClr val="171716"/>
                </a:solidFill>
              </a:defRPr>
            </a:lvl1pPr>
          </a:lstStyle>
          <a:p>
            <a:pPr rtl="0"/>
            <a:r>
              <a:t>DATE</a:t>
            </a:r>
          </a:p>
        </p:txBody>
      </p:sp>
      <p:sp>
        <p:nvSpPr>
          <p:cNvPr id="45"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1505514133"/>
      </p:ext>
    </p:extLst>
  </p:cSld>
  <p:clrMapOvr>
    <a:masterClrMapping/>
  </p:clrMapOvr>
  <p:transition spd="med"/>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tx">
  <p:cSld name="6_Title Slide">
    <p:spTree>
      <p:nvGrpSpPr>
        <p:cNvPr id="1" name=""/>
        <p:cNvGrpSpPr/>
        <p:nvPr/>
      </p:nvGrpSpPr>
      <p:grpSpPr>
        <a:xfrm>
          <a:off x="0" y="0"/>
          <a:ext cx="0" cy="0"/>
          <a:chOff x="0" y="0"/>
          <a:chExt cx="0" cy="0"/>
        </a:xfrm>
      </p:grpSpPr>
      <p:sp>
        <p:nvSpPr>
          <p:cNvPr id="52"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53" name="Rectangle 36"/>
          <p:cNvSpPr/>
          <p:nvPr/>
        </p:nvSpPr>
        <p:spPr>
          <a:xfrm>
            <a:off x="11060234" y="6256716"/>
            <a:ext cx="660279" cy="575885"/>
          </a:xfrm>
          <a:prstGeom prst="rect">
            <a:avLst/>
          </a:prstGeom>
          <a:solidFill>
            <a:srgbClr val="FFFFFF"/>
          </a:solidFill>
          <a:ln w="12700">
            <a:miter lim="400000"/>
          </a:ln>
        </p:spPr>
        <p:txBody>
          <a:bodyPr lIns="45718" tIns="45718" rIns="45718" bIns="45718" rtlCol="0" anchor="ctr"/>
          <a:lstStyle/>
          <a:p>
            <a:pPr algn="ctr" rtl="0">
              <a:defRPr>
                <a:solidFill>
                  <a:srgbClr val="FFFFFF"/>
                </a:solidFill>
              </a:defRPr>
            </a:pPr>
            <a:endParaRPr/>
          </a:p>
        </p:txBody>
      </p:sp>
      <p:sp>
        <p:nvSpPr>
          <p:cNvPr id="54" name="Freeform: Shape 25"/>
          <p:cNvSpPr/>
          <p:nvPr/>
        </p:nvSpPr>
        <p:spPr>
          <a:xfrm flipH="1">
            <a:off x="7425242" y="-1098073"/>
            <a:ext cx="4749018" cy="8774743"/>
          </a:xfrm>
          <a:custGeom>
            <a:avLst/>
            <a:gdLst/>
            <a:ahLst/>
            <a:cxnLst>
              <a:cxn ang="0">
                <a:pos x="wd2" y="hd2"/>
              </a:cxn>
              <a:cxn ang="5400000">
                <a:pos x="wd2" y="hd2"/>
              </a:cxn>
              <a:cxn ang="10800000">
                <a:pos x="wd2" y="hd2"/>
              </a:cxn>
              <a:cxn ang="16200000">
                <a:pos x="wd2" y="hd2"/>
              </a:cxn>
            </a:cxnLst>
            <a:rect l="0" t="0" r="r" b="b"/>
            <a:pathLst>
              <a:path w="21600" h="21600" extrusionOk="0">
                <a:moveTo>
                  <a:pt x="1156" y="0"/>
                </a:moveTo>
                <a:cubicBezTo>
                  <a:pt x="12447" y="0"/>
                  <a:pt x="21600" y="4835"/>
                  <a:pt x="21600" y="10800"/>
                </a:cubicBezTo>
                <a:cubicBezTo>
                  <a:pt x="21600" y="16765"/>
                  <a:pt x="12447" y="21600"/>
                  <a:pt x="1156" y="21600"/>
                </a:cubicBezTo>
                <a:lnTo>
                  <a:pt x="0" y="21569"/>
                </a:lnTo>
                <a:lnTo>
                  <a:pt x="0" y="31"/>
                </a:lnTo>
                <a:close/>
              </a:path>
            </a:pathLst>
          </a:custGeom>
          <a:solidFill>
            <a:schemeClr val="accent2"/>
          </a:solidFill>
          <a:ln w="12700">
            <a:miter lim="400000"/>
          </a:ln>
        </p:spPr>
        <p:txBody>
          <a:bodyPr lIns="45718" tIns="45718" rIns="45718" bIns="45718" rtlCol="0" anchor="ctr"/>
          <a:lstStyle/>
          <a:p>
            <a:pPr algn="ctr" rtl="0">
              <a:defRPr>
                <a:solidFill>
                  <a:srgbClr val="FFFFFF"/>
                </a:solidFill>
              </a:defRPr>
            </a:pPr>
            <a:endParaRPr/>
          </a:p>
        </p:txBody>
      </p:sp>
      <p:sp>
        <p:nvSpPr>
          <p:cNvPr id="55" name="Freeform: Shape 21"/>
          <p:cNvSpPr/>
          <p:nvPr/>
        </p:nvSpPr>
        <p:spPr>
          <a:xfrm flipH="1">
            <a:off x="7523895" y="-659667"/>
            <a:ext cx="4555893" cy="8624053"/>
          </a:xfrm>
          <a:custGeom>
            <a:avLst/>
            <a:gdLst/>
            <a:ahLst/>
            <a:cxnLst>
              <a:cxn ang="0">
                <a:pos x="wd2" y="hd2"/>
              </a:cxn>
              <a:cxn ang="5400000">
                <a:pos x="wd2" y="hd2"/>
              </a:cxn>
              <a:cxn ang="10800000">
                <a:pos x="wd2" y="hd2"/>
              </a:cxn>
              <a:cxn ang="16200000">
                <a:pos x="wd2" y="hd2"/>
              </a:cxn>
            </a:cxnLst>
            <a:rect l="0" t="0" r="r" b="b"/>
            <a:pathLst>
              <a:path w="21600" h="21600" extrusionOk="0">
                <a:moveTo>
                  <a:pt x="1156" y="0"/>
                </a:moveTo>
                <a:cubicBezTo>
                  <a:pt x="12447" y="0"/>
                  <a:pt x="21600" y="4835"/>
                  <a:pt x="21600" y="10800"/>
                </a:cubicBezTo>
                <a:cubicBezTo>
                  <a:pt x="21600" y="16765"/>
                  <a:pt x="12447" y="21600"/>
                  <a:pt x="1156" y="21600"/>
                </a:cubicBezTo>
                <a:lnTo>
                  <a:pt x="0" y="21569"/>
                </a:lnTo>
                <a:lnTo>
                  <a:pt x="0" y="31"/>
                </a:lnTo>
                <a:close/>
              </a:path>
            </a:pathLst>
          </a:custGeom>
          <a:solidFill>
            <a:schemeClr val="accent1"/>
          </a:solidFill>
          <a:ln w="12700">
            <a:miter lim="400000"/>
          </a:ln>
        </p:spPr>
        <p:txBody>
          <a:bodyPr lIns="45718" tIns="45718" rIns="45718" bIns="45718" rtlCol="0" anchor="ctr"/>
          <a:lstStyle/>
          <a:p>
            <a:pPr algn="ctr" rtl="0">
              <a:defRPr>
                <a:solidFill>
                  <a:srgbClr val="FFFFFF"/>
                </a:solidFill>
              </a:defRPr>
            </a:pPr>
            <a:endParaRPr/>
          </a:p>
        </p:txBody>
      </p:sp>
      <p:sp>
        <p:nvSpPr>
          <p:cNvPr id="56" name="Presentation title here"/>
          <p:cNvSpPr txBox="1">
            <a:spLocks noGrp="1"/>
          </p:cNvSpPr>
          <p:nvPr>
            <p:ph type="title" hasCustomPrompt="1"/>
          </p:nvPr>
        </p:nvSpPr>
        <p:spPr>
          <a:xfrm>
            <a:off x="629785" y="3182242"/>
            <a:ext cx="4450405" cy="1960566"/>
          </a:xfrm>
          <a:prstGeom prst="rect">
            <a:avLst/>
          </a:prstGeom>
        </p:spPr>
        <p:txBody>
          <a:bodyPr rtlCol="0" anchor="b"/>
          <a:lstStyle>
            <a:lvl1pPr>
              <a:defRPr sz="4400">
                <a:solidFill>
                  <a:srgbClr val="171716"/>
                </a:solidFill>
              </a:defRPr>
            </a:lvl1pPr>
          </a:lstStyle>
          <a:p>
            <a:pPr rtl="0"/>
            <a:r>
              <a:t>Presentation title here</a:t>
            </a:r>
          </a:p>
        </p:txBody>
      </p:sp>
      <p:sp>
        <p:nvSpPr>
          <p:cNvPr id="57" name="Body Level One…"/>
          <p:cNvSpPr txBox="1">
            <a:spLocks noGrp="1"/>
          </p:cNvSpPr>
          <p:nvPr>
            <p:ph type="body" sz="quarter" idx="1"/>
          </p:nvPr>
        </p:nvSpPr>
        <p:spPr>
          <a:xfrm>
            <a:off x="629785" y="5293485"/>
            <a:ext cx="4450405" cy="345850"/>
          </a:xfrm>
          <a:prstGeom prst="rect">
            <a:avLst/>
          </a:prstGeom>
        </p:spPr>
        <p:txBody>
          <a:bodyPr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8" name="Picture Placeholder 31"/>
          <p:cNvSpPr>
            <a:spLocks noGrp="1"/>
          </p:cNvSpPr>
          <p:nvPr>
            <p:ph type="pic" sz="half" idx="21"/>
          </p:nvPr>
        </p:nvSpPr>
        <p:spPr>
          <a:xfrm>
            <a:off x="7636105" y="0"/>
            <a:ext cx="4555894" cy="6858000"/>
          </a:xfrm>
          <a:prstGeom prst="rect">
            <a:avLst/>
          </a:prstGeom>
        </p:spPr>
        <p:txBody>
          <a:bodyPr lIns="91439" tIns="45719" rIns="91439" bIns="45719" rtlCol="0">
            <a:noAutofit/>
          </a:bodyPr>
          <a:lstStyle/>
          <a:p>
            <a:pPr rtl="0"/>
            <a:endParaRPr/>
          </a:p>
        </p:txBody>
      </p:sp>
      <p:grpSp>
        <p:nvGrpSpPr>
          <p:cNvPr id="61" name="Group 33"/>
          <p:cNvGrpSpPr/>
          <p:nvPr/>
        </p:nvGrpSpPr>
        <p:grpSpPr>
          <a:xfrm>
            <a:off x="-3" y="5224321"/>
            <a:ext cx="4450407" cy="1"/>
            <a:chOff x="0" y="0"/>
            <a:chExt cx="4450405" cy="0"/>
          </a:xfrm>
        </p:grpSpPr>
        <p:sp>
          <p:nvSpPr>
            <p:cNvPr id="59" name="Straight Connector 34"/>
            <p:cNvSpPr/>
            <p:nvPr/>
          </p:nvSpPr>
          <p:spPr>
            <a:xfrm>
              <a:off x="678379" y="0"/>
              <a:ext cx="3772027"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60" name="Straight Connector 35"/>
            <p:cNvSpPr/>
            <p:nvPr/>
          </p:nvSpPr>
          <p:spPr>
            <a:xfrm>
              <a:off x="0" y="0"/>
              <a:ext cx="37720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pic>
        <p:nvPicPr>
          <p:cNvPr id="62" name="Picture 10" descr="Picture 10"/>
          <p:cNvPicPr>
            <a:picLocks noChangeAspect="1"/>
          </p:cNvPicPr>
          <p:nvPr/>
        </p:nvPicPr>
        <p:blipFill>
          <a:blip r:embed="rId2"/>
          <a:stretch>
            <a:fillRect/>
          </a:stretch>
        </p:blipFill>
        <p:spPr>
          <a:xfrm>
            <a:off x="619851" y="413417"/>
            <a:ext cx="2793490" cy="1014722"/>
          </a:xfrm>
          <a:prstGeom prst="rect">
            <a:avLst/>
          </a:prstGeom>
          <a:ln w="12700">
            <a:miter lim="400000"/>
          </a:ln>
        </p:spPr>
      </p:pic>
      <p:sp>
        <p:nvSpPr>
          <p:cNvPr id="63"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2795765465"/>
      </p:ext>
    </p:extLst>
  </p:cSld>
  <p:clrMapOvr>
    <a:masterClrMapping/>
  </p:clrMapOvr>
  <p:transition spd="med"/>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tx">
  <p:cSld name="4_Title Slide">
    <p:spTree>
      <p:nvGrpSpPr>
        <p:cNvPr id="1" name=""/>
        <p:cNvGrpSpPr/>
        <p:nvPr/>
      </p:nvGrpSpPr>
      <p:grpSpPr>
        <a:xfrm>
          <a:off x="0" y="0"/>
          <a:ext cx="0" cy="0"/>
          <a:chOff x="0" y="0"/>
          <a:chExt cx="0" cy="0"/>
        </a:xfrm>
      </p:grpSpPr>
      <p:sp>
        <p:nvSpPr>
          <p:cNvPr id="70"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71" name="Picture Placeholder 18"/>
          <p:cNvSpPr>
            <a:spLocks noGrp="1"/>
          </p:cNvSpPr>
          <p:nvPr>
            <p:ph type="pic" sz="half" idx="21"/>
          </p:nvPr>
        </p:nvSpPr>
        <p:spPr>
          <a:xfrm>
            <a:off x="2011363" y="2133600"/>
            <a:ext cx="10180637" cy="1902161"/>
          </a:xfrm>
          <a:prstGeom prst="rect">
            <a:avLst/>
          </a:prstGeom>
        </p:spPr>
        <p:txBody>
          <a:bodyPr lIns="91439" tIns="45719" rIns="91439" bIns="45719" rtlCol="0">
            <a:noAutofit/>
          </a:bodyPr>
          <a:lstStyle/>
          <a:p>
            <a:pPr rtl="0"/>
            <a:endParaRPr/>
          </a:p>
        </p:txBody>
      </p:sp>
      <p:grpSp>
        <p:nvGrpSpPr>
          <p:cNvPr id="75" name="Group 13"/>
          <p:cNvGrpSpPr/>
          <p:nvPr/>
        </p:nvGrpSpPr>
        <p:grpSpPr>
          <a:xfrm>
            <a:off x="2011361" y="4135106"/>
            <a:ext cx="10180322" cy="68931"/>
            <a:chOff x="-1" y="0"/>
            <a:chExt cx="10180320" cy="68929"/>
          </a:xfrm>
        </p:grpSpPr>
        <p:sp>
          <p:nvSpPr>
            <p:cNvPr id="72" name="Rectangle 14"/>
            <p:cNvSpPr/>
            <p:nvPr/>
          </p:nvSpPr>
          <p:spPr>
            <a:xfrm>
              <a:off x="-2" y="0"/>
              <a:ext cx="3396021" cy="68930"/>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73" name="Rectangle 15"/>
            <p:cNvSpPr/>
            <p:nvPr/>
          </p:nvSpPr>
          <p:spPr>
            <a:xfrm>
              <a:off x="3392148" y="0"/>
              <a:ext cx="3396021" cy="68930"/>
            </a:xfrm>
            <a:prstGeom prst="rect">
              <a:avLst/>
            </a:prstGeom>
            <a:solidFill>
              <a:srgbClr val="E83E1D"/>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74" name="Rectangle 16"/>
            <p:cNvSpPr/>
            <p:nvPr/>
          </p:nvSpPr>
          <p:spPr>
            <a:xfrm>
              <a:off x="6784299" y="0"/>
              <a:ext cx="3396021" cy="68930"/>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76" name="Presentation title here"/>
          <p:cNvSpPr txBox="1">
            <a:spLocks noGrp="1"/>
          </p:cNvSpPr>
          <p:nvPr>
            <p:ph type="title" hasCustomPrompt="1"/>
          </p:nvPr>
        </p:nvSpPr>
        <p:spPr>
          <a:xfrm>
            <a:off x="2011360" y="4372311"/>
            <a:ext cx="9571041" cy="728547"/>
          </a:xfrm>
          <a:prstGeom prst="rect">
            <a:avLst/>
          </a:prstGeom>
        </p:spPr>
        <p:txBody>
          <a:bodyPr rtlCol="0" anchor="b"/>
          <a:lstStyle>
            <a:lvl1pPr>
              <a:defRPr sz="3600">
                <a:solidFill>
                  <a:srgbClr val="171716"/>
                </a:solidFill>
              </a:defRPr>
            </a:lvl1pPr>
          </a:lstStyle>
          <a:p>
            <a:pPr rtl="0"/>
            <a:r>
              <a:t>Presentation title here</a:t>
            </a:r>
          </a:p>
        </p:txBody>
      </p:sp>
      <p:sp>
        <p:nvSpPr>
          <p:cNvPr id="77" name="Body Level One…"/>
          <p:cNvSpPr txBox="1">
            <a:spLocks noGrp="1"/>
          </p:cNvSpPr>
          <p:nvPr>
            <p:ph type="body" sz="quarter" idx="1"/>
          </p:nvPr>
        </p:nvSpPr>
        <p:spPr>
          <a:xfrm>
            <a:off x="2011360" y="5182608"/>
            <a:ext cx="9571041" cy="345850"/>
          </a:xfrm>
          <a:prstGeom prst="rect">
            <a:avLst/>
          </a:prstGeom>
        </p:spPr>
        <p:txBody>
          <a:bodyPr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pic>
        <p:nvPicPr>
          <p:cNvPr id="78" name="Picture 20" descr="Picture 20"/>
          <p:cNvPicPr>
            <a:picLocks noChangeAspect="1"/>
          </p:cNvPicPr>
          <p:nvPr/>
        </p:nvPicPr>
        <p:blipFill>
          <a:blip r:embed="rId2"/>
          <a:stretch>
            <a:fillRect/>
          </a:stretch>
        </p:blipFill>
        <p:spPr>
          <a:xfrm>
            <a:off x="1980313" y="822181"/>
            <a:ext cx="2793490" cy="1014723"/>
          </a:xfrm>
          <a:prstGeom prst="rect">
            <a:avLst/>
          </a:prstGeom>
          <a:ln w="12700">
            <a:miter lim="400000"/>
          </a:ln>
        </p:spPr>
      </p:pic>
      <p:sp>
        <p:nvSpPr>
          <p:cNvPr id="79"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46808566"/>
      </p:ext>
    </p:extLst>
  </p:cSld>
  <p:clrMapOvr>
    <a:masterClrMapping/>
  </p:clrMapOvr>
  <p:transition spd="med"/>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tx">
  <p:cSld name="14_Title Slide">
    <p:spTree>
      <p:nvGrpSpPr>
        <p:cNvPr id="1" name=""/>
        <p:cNvGrpSpPr/>
        <p:nvPr/>
      </p:nvGrpSpPr>
      <p:grpSpPr>
        <a:xfrm>
          <a:off x="0" y="0"/>
          <a:ext cx="0" cy="0"/>
          <a:chOff x="0" y="0"/>
          <a:chExt cx="0" cy="0"/>
        </a:xfrm>
      </p:grpSpPr>
      <p:sp>
        <p:nvSpPr>
          <p:cNvPr id="86"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87" name="Rectangle 1"/>
          <p:cNvSpPr/>
          <p:nvPr/>
        </p:nvSpPr>
        <p:spPr>
          <a:xfrm>
            <a:off x="11265406" y="6536652"/>
            <a:ext cx="151531" cy="188107"/>
          </a:xfrm>
          <a:prstGeom prst="rect">
            <a:avLst/>
          </a:prstGeom>
          <a:solidFill>
            <a:srgbClr val="FFFFFF"/>
          </a:solidFill>
          <a:ln w="12700">
            <a:solidFill>
              <a:srgbClr val="FFFFFF"/>
            </a:solidFill>
            <a:miter/>
          </a:ln>
        </p:spPr>
        <p:txBody>
          <a:bodyPr lIns="45718" tIns="45718" rIns="45718" bIns="45718" rtlCol="0" anchor="ctr"/>
          <a:lstStyle/>
          <a:p>
            <a:pPr algn="ctr" rtl="0">
              <a:defRPr>
                <a:solidFill>
                  <a:srgbClr val="FFFFFF"/>
                </a:solidFill>
              </a:defRPr>
            </a:pPr>
            <a:endParaRPr/>
          </a:p>
        </p:txBody>
      </p:sp>
      <p:sp>
        <p:nvSpPr>
          <p:cNvPr id="88"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465346720"/>
      </p:ext>
    </p:extLst>
  </p:cSld>
  <p:clrMapOvr>
    <a:masterClrMapping/>
  </p:clrMapOvr>
  <p:transition spd="med"/>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type="tx">
  <p:cSld name="Custom Layout">
    <p:spTree>
      <p:nvGrpSpPr>
        <p:cNvPr id="1" name=""/>
        <p:cNvGrpSpPr/>
        <p:nvPr/>
      </p:nvGrpSpPr>
      <p:grpSpPr>
        <a:xfrm>
          <a:off x="0" y="0"/>
          <a:ext cx="0" cy="0"/>
          <a:chOff x="0" y="0"/>
          <a:chExt cx="0" cy="0"/>
        </a:xfrm>
      </p:grpSpPr>
      <p:sp>
        <p:nvSpPr>
          <p:cNvPr id="95"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96" name="Rectangle 37"/>
          <p:cNvSpPr/>
          <p:nvPr/>
        </p:nvSpPr>
        <p:spPr>
          <a:xfrm>
            <a:off x="-1" y="0"/>
            <a:ext cx="4270344" cy="6791325"/>
          </a:xfrm>
          <a:prstGeom prst="rect">
            <a:avLst/>
          </a:prstGeom>
          <a:solidFill>
            <a:srgbClr val="F2F2F2">
              <a:alpha val="61000"/>
            </a:srgbClr>
          </a:solidFill>
          <a:ln w="12700">
            <a:miter lim="400000"/>
          </a:ln>
        </p:spPr>
        <p:txBody>
          <a:bodyPr lIns="45718" tIns="45718" rIns="45718" bIns="45718" rtlCol="0" anchor="ctr"/>
          <a:lstStyle/>
          <a:p>
            <a:pPr algn="ctr" rtl="0">
              <a:defRPr>
                <a:solidFill>
                  <a:srgbClr val="FFFFFF"/>
                </a:solidFill>
              </a:defRPr>
            </a:pPr>
            <a:endParaRPr/>
          </a:p>
        </p:txBody>
      </p:sp>
      <p:sp>
        <p:nvSpPr>
          <p:cNvPr id="97" name="Body Level One…"/>
          <p:cNvSpPr txBox="1">
            <a:spLocks noGrp="1"/>
          </p:cNvSpPr>
          <p:nvPr>
            <p:ph type="body" sz="quarter" idx="1" hasCustomPrompt="1"/>
          </p:nvPr>
        </p:nvSpPr>
        <p:spPr>
          <a:xfrm>
            <a:off x="7678580" y="2061098"/>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vl2pPr marL="0" indent="0" algn="ctr">
              <a:buClrTx/>
              <a:buSzTx/>
              <a:buFontTx/>
              <a:buNone/>
              <a:defRPr sz="1200" b="1">
                <a:solidFill>
                  <a:srgbClr val="171716"/>
                </a:solidFill>
              </a:defRPr>
            </a:lvl2pPr>
            <a:lvl3pPr marL="0" indent="0" algn="ctr">
              <a:buClrTx/>
              <a:buSzTx/>
              <a:buFontTx/>
              <a:buNone/>
              <a:defRPr sz="1200" b="1">
                <a:solidFill>
                  <a:srgbClr val="171716"/>
                </a:solidFill>
              </a:defRPr>
            </a:lvl3pPr>
            <a:lvl4pPr marL="0" indent="0" algn="ctr">
              <a:buClrTx/>
              <a:buSzTx/>
              <a:buFontTx/>
              <a:buNone/>
              <a:defRPr sz="1200" b="1">
                <a:solidFill>
                  <a:srgbClr val="171716"/>
                </a:solidFill>
              </a:defRPr>
            </a:lvl4pPr>
            <a:lvl5pPr marL="0" indent="0" algn="ctr">
              <a:buClrTx/>
              <a:buSzTx/>
              <a:buFontTx/>
              <a:buNone/>
              <a:defRPr sz="1200" b="1">
                <a:solidFill>
                  <a:srgbClr val="171716"/>
                </a:solidFill>
              </a:defRPr>
            </a:lvl5pPr>
          </a:lstStyle>
          <a:p>
            <a:pPr rtl="0"/>
            <a:r>
              <a:t>00</a:t>
            </a:r>
          </a:p>
          <a:p>
            <a:pPr lvl="1" rtl="0"/>
            <a:endParaRPr/>
          </a:p>
          <a:p>
            <a:pPr lvl="2" rtl="0"/>
            <a:endParaRPr/>
          </a:p>
          <a:p>
            <a:pPr lvl="3" rtl="0"/>
            <a:endParaRPr/>
          </a:p>
          <a:p>
            <a:pPr lvl="4" rtl="0"/>
            <a:endParaRPr/>
          </a:p>
        </p:txBody>
      </p:sp>
      <p:sp>
        <p:nvSpPr>
          <p:cNvPr id="98" name="Text Placeholder 52"/>
          <p:cNvSpPr>
            <a:spLocks noGrp="1"/>
          </p:cNvSpPr>
          <p:nvPr>
            <p:ph type="body" sz="quarter" idx="21" hasCustomPrompt="1"/>
          </p:nvPr>
        </p:nvSpPr>
        <p:spPr>
          <a:xfrm>
            <a:off x="7678580" y="2704239"/>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99" name="Text Placeholder 52"/>
          <p:cNvSpPr>
            <a:spLocks noGrp="1"/>
          </p:cNvSpPr>
          <p:nvPr>
            <p:ph type="body" sz="quarter" idx="22" hasCustomPrompt="1"/>
          </p:nvPr>
        </p:nvSpPr>
        <p:spPr>
          <a:xfrm>
            <a:off x="7678580" y="3342428"/>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100" name="Text Placeholder 52"/>
          <p:cNvSpPr>
            <a:spLocks noGrp="1"/>
          </p:cNvSpPr>
          <p:nvPr>
            <p:ph type="body" sz="quarter" idx="23" hasCustomPrompt="1"/>
          </p:nvPr>
        </p:nvSpPr>
        <p:spPr>
          <a:xfrm>
            <a:off x="7678580" y="3983323"/>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101" name="Text Placeholder 52"/>
          <p:cNvSpPr>
            <a:spLocks noGrp="1"/>
          </p:cNvSpPr>
          <p:nvPr>
            <p:ph type="body" sz="quarter" idx="24" hasCustomPrompt="1"/>
          </p:nvPr>
        </p:nvSpPr>
        <p:spPr>
          <a:xfrm>
            <a:off x="7678580" y="4630084"/>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102" name="Text Placeholder 52"/>
          <p:cNvSpPr>
            <a:spLocks noGrp="1"/>
          </p:cNvSpPr>
          <p:nvPr>
            <p:ph type="body" sz="quarter" idx="25"/>
          </p:nvPr>
        </p:nvSpPr>
        <p:spPr>
          <a:xfrm>
            <a:off x="8153478" y="2042622"/>
            <a:ext cx="2851899" cy="273778"/>
          </a:xfrm>
          <a:prstGeom prst="rect">
            <a:avLst/>
          </a:prstGeom>
        </p:spPr>
        <p:txBody>
          <a:bodyPr lIns="0" tIns="0" rIns="0" bIns="0" rtlCol="0"/>
          <a:lstStyle/>
          <a:p>
            <a:pPr rtl="0">
              <a:buClrTx/>
              <a:buChar char="•"/>
            </a:pPr>
            <a:endParaRPr/>
          </a:p>
        </p:txBody>
      </p:sp>
      <p:sp>
        <p:nvSpPr>
          <p:cNvPr id="103" name="Text Placeholder 52"/>
          <p:cNvSpPr>
            <a:spLocks noGrp="1"/>
          </p:cNvSpPr>
          <p:nvPr>
            <p:ph type="body" sz="quarter" idx="26"/>
          </p:nvPr>
        </p:nvSpPr>
        <p:spPr>
          <a:xfrm>
            <a:off x="8153478" y="2685762"/>
            <a:ext cx="2851899" cy="273778"/>
          </a:xfrm>
          <a:prstGeom prst="rect">
            <a:avLst/>
          </a:prstGeom>
        </p:spPr>
        <p:txBody>
          <a:bodyPr lIns="0" tIns="0" rIns="0" bIns="0" rtlCol="0"/>
          <a:lstStyle/>
          <a:p>
            <a:pPr rtl="0">
              <a:buClrTx/>
              <a:buChar char="•"/>
            </a:pPr>
            <a:endParaRPr/>
          </a:p>
        </p:txBody>
      </p:sp>
      <p:sp>
        <p:nvSpPr>
          <p:cNvPr id="104" name="Text Placeholder 52"/>
          <p:cNvSpPr>
            <a:spLocks noGrp="1"/>
          </p:cNvSpPr>
          <p:nvPr>
            <p:ph type="body" sz="quarter" idx="27"/>
          </p:nvPr>
        </p:nvSpPr>
        <p:spPr>
          <a:xfrm>
            <a:off x="8153478" y="3323949"/>
            <a:ext cx="2851899" cy="273778"/>
          </a:xfrm>
          <a:prstGeom prst="rect">
            <a:avLst/>
          </a:prstGeom>
        </p:spPr>
        <p:txBody>
          <a:bodyPr lIns="0" tIns="0" rIns="0" bIns="0" rtlCol="0"/>
          <a:lstStyle/>
          <a:p>
            <a:pPr rtl="0">
              <a:buClrTx/>
              <a:buChar char="•"/>
            </a:pPr>
            <a:endParaRPr/>
          </a:p>
        </p:txBody>
      </p:sp>
      <p:sp>
        <p:nvSpPr>
          <p:cNvPr id="105" name="Text Placeholder 52"/>
          <p:cNvSpPr>
            <a:spLocks noGrp="1"/>
          </p:cNvSpPr>
          <p:nvPr>
            <p:ph type="body" sz="quarter" idx="28"/>
          </p:nvPr>
        </p:nvSpPr>
        <p:spPr>
          <a:xfrm>
            <a:off x="8153478" y="3964847"/>
            <a:ext cx="2851899" cy="273778"/>
          </a:xfrm>
          <a:prstGeom prst="rect">
            <a:avLst/>
          </a:prstGeom>
        </p:spPr>
        <p:txBody>
          <a:bodyPr lIns="0" tIns="0" rIns="0" bIns="0" rtlCol="0"/>
          <a:lstStyle/>
          <a:p>
            <a:pPr rtl="0">
              <a:buClrTx/>
              <a:buChar char="•"/>
            </a:pPr>
            <a:endParaRPr/>
          </a:p>
        </p:txBody>
      </p:sp>
      <p:sp>
        <p:nvSpPr>
          <p:cNvPr id="106" name="Text Placeholder 52"/>
          <p:cNvSpPr>
            <a:spLocks noGrp="1"/>
          </p:cNvSpPr>
          <p:nvPr>
            <p:ph type="body" sz="quarter" idx="29"/>
          </p:nvPr>
        </p:nvSpPr>
        <p:spPr>
          <a:xfrm>
            <a:off x="8153478" y="4611606"/>
            <a:ext cx="2851899" cy="273778"/>
          </a:xfrm>
          <a:prstGeom prst="rect">
            <a:avLst/>
          </a:prstGeom>
        </p:spPr>
        <p:txBody>
          <a:bodyPr lIns="0" tIns="0" rIns="0" bIns="0" rtlCol="0"/>
          <a:lstStyle/>
          <a:p>
            <a:pPr rtl="0">
              <a:buClrTx/>
              <a:buChar char="•"/>
            </a:pPr>
            <a:endParaRPr/>
          </a:p>
        </p:txBody>
      </p:sp>
      <p:sp>
        <p:nvSpPr>
          <p:cNvPr id="107" name="Agenda"/>
          <p:cNvSpPr txBox="1">
            <a:spLocks noGrp="1"/>
          </p:cNvSpPr>
          <p:nvPr>
            <p:ph type="title" hasCustomPrompt="1"/>
          </p:nvPr>
        </p:nvSpPr>
        <p:spPr>
          <a:xfrm>
            <a:off x="609601" y="1959279"/>
            <a:ext cx="3403602" cy="584777"/>
          </a:xfrm>
          <a:prstGeom prst="rect">
            <a:avLst/>
          </a:prstGeom>
        </p:spPr>
        <p:txBody>
          <a:bodyPr rtlCol="0"/>
          <a:lstStyle/>
          <a:p>
            <a:pPr rtl="0"/>
            <a:r>
              <a:t>Agenda</a:t>
            </a:r>
          </a:p>
        </p:txBody>
      </p:sp>
      <p:grpSp>
        <p:nvGrpSpPr>
          <p:cNvPr id="110" name="Group 22"/>
          <p:cNvGrpSpPr/>
          <p:nvPr/>
        </p:nvGrpSpPr>
        <p:grpSpPr>
          <a:xfrm>
            <a:off x="0" y="1863526"/>
            <a:ext cx="2452690" cy="1"/>
            <a:chOff x="0" y="0"/>
            <a:chExt cx="2452689" cy="0"/>
          </a:xfrm>
        </p:grpSpPr>
        <p:sp>
          <p:nvSpPr>
            <p:cNvPr id="108"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109"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113" name="Group 31"/>
          <p:cNvGrpSpPr/>
          <p:nvPr/>
        </p:nvGrpSpPr>
        <p:grpSpPr>
          <a:xfrm>
            <a:off x="-4" y="6791323"/>
            <a:ext cx="12192006" cy="66679"/>
            <a:chOff x="-1" y="0"/>
            <a:chExt cx="12192004" cy="66677"/>
          </a:xfrm>
        </p:grpSpPr>
        <p:sp>
          <p:nvSpPr>
            <p:cNvPr id="111"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112"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pic>
        <p:nvPicPr>
          <p:cNvPr id="114" name="Picture 21" descr="Picture 21"/>
          <p:cNvPicPr>
            <a:picLocks noChangeAspect="1"/>
          </p:cNvPicPr>
          <p:nvPr/>
        </p:nvPicPr>
        <p:blipFill>
          <a:blip r:embed="rId2"/>
          <a:stretch>
            <a:fillRect/>
          </a:stretch>
        </p:blipFill>
        <p:spPr>
          <a:xfrm>
            <a:off x="9995351" y="457200"/>
            <a:ext cx="1625602" cy="590491"/>
          </a:xfrm>
          <a:prstGeom prst="rect">
            <a:avLst/>
          </a:prstGeom>
          <a:ln w="12700">
            <a:miter lim="400000"/>
          </a:ln>
        </p:spPr>
      </p:pic>
      <p:sp>
        <p:nvSpPr>
          <p:cNvPr id="115"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018024174"/>
      </p:ext>
    </p:extLst>
  </p:cSld>
  <p:clrMapOvr>
    <a:masterClrMapping/>
  </p:clrMapOvr>
  <p:transition spd="med"/>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type="tx">
  <p:cSld name="16_Custom Layout">
    <p:spTree>
      <p:nvGrpSpPr>
        <p:cNvPr id="1" name=""/>
        <p:cNvGrpSpPr/>
        <p:nvPr/>
      </p:nvGrpSpPr>
      <p:grpSpPr>
        <a:xfrm>
          <a:off x="0" y="0"/>
          <a:ext cx="0" cy="0"/>
          <a:chOff x="0" y="0"/>
          <a:chExt cx="0" cy="0"/>
        </a:xfrm>
      </p:grpSpPr>
      <p:sp>
        <p:nvSpPr>
          <p:cNvPr id="122"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123"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1454506280"/>
      </p:ext>
    </p:extLst>
  </p:cSld>
  <p:clrMapOvr>
    <a:masterClrMapping/>
  </p:clrMapOvr>
  <p:transition spd="med"/>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tx">
  <p:cSld name="22_Custom Layout">
    <p:spTree>
      <p:nvGrpSpPr>
        <p:cNvPr id="1" name=""/>
        <p:cNvGrpSpPr/>
        <p:nvPr/>
      </p:nvGrpSpPr>
      <p:grpSpPr>
        <a:xfrm>
          <a:off x="0" y="0"/>
          <a:ext cx="0" cy="0"/>
          <a:chOff x="0" y="0"/>
          <a:chExt cx="0" cy="0"/>
        </a:xfrm>
      </p:grpSpPr>
      <p:sp>
        <p:nvSpPr>
          <p:cNvPr id="130"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131" name="Rectangle 26"/>
          <p:cNvSpPr/>
          <p:nvPr/>
        </p:nvSpPr>
        <p:spPr>
          <a:xfrm>
            <a:off x="4270342" y="0"/>
            <a:ext cx="7921660" cy="6791325"/>
          </a:xfrm>
          <a:prstGeom prst="rect">
            <a:avLst/>
          </a:prstGeom>
          <a:solidFill>
            <a:srgbClr val="F2F2F2">
              <a:alpha val="61000"/>
            </a:srgbClr>
          </a:solidFill>
          <a:ln w="12700">
            <a:miter lim="400000"/>
          </a:ln>
        </p:spPr>
        <p:txBody>
          <a:bodyPr lIns="45718" tIns="45718" rIns="45718" bIns="45718" rtlCol="0" anchor="ctr"/>
          <a:lstStyle/>
          <a:p>
            <a:pPr algn="ctr" rtl="0">
              <a:defRPr>
                <a:solidFill>
                  <a:srgbClr val="FFFFFF"/>
                </a:solidFill>
              </a:defRPr>
            </a:pPr>
            <a:endParaRPr/>
          </a:p>
        </p:txBody>
      </p:sp>
      <p:sp>
        <p:nvSpPr>
          <p:cNvPr id="132" name="Body Level One…"/>
          <p:cNvSpPr txBox="1">
            <a:spLocks noGrp="1"/>
          </p:cNvSpPr>
          <p:nvPr>
            <p:ph type="body" sz="quarter" idx="1" hasCustomPrompt="1"/>
          </p:nvPr>
        </p:nvSpPr>
        <p:spPr>
          <a:xfrm>
            <a:off x="7678580" y="2061098"/>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vl2pPr marL="0" indent="0" algn="ctr">
              <a:buClrTx/>
              <a:buSzTx/>
              <a:buFontTx/>
              <a:buNone/>
              <a:defRPr sz="1200" b="1">
                <a:solidFill>
                  <a:srgbClr val="171716"/>
                </a:solidFill>
              </a:defRPr>
            </a:lvl2pPr>
            <a:lvl3pPr marL="0" indent="0" algn="ctr">
              <a:buClrTx/>
              <a:buSzTx/>
              <a:buFontTx/>
              <a:buNone/>
              <a:defRPr sz="1200" b="1">
                <a:solidFill>
                  <a:srgbClr val="171716"/>
                </a:solidFill>
              </a:defRPr>
            </a:lvl3pPr>
            <a:lvl4pPr marL="0" indent="0" algn="ctr">
              <a:buClrTx/>
              <a:buSzTx/>
              <a:buFontTx/>
              <a:buNone/>
              <a:defRPr sz="1200" b="1">
                <a:solidFill>
                  <a:srgbClr val="171716"/>
                </a:solidFill>
              </a:defRPr>
            </a:lvl4pPr>
            <a:lvl5pPr marL="0" indent="0" algn="ctr">
              <a:buClrTx/>
              <a:buSzTx/>
              <a:buFontTx/>
              <a:buNone/>
              <a:defRPr sz="1200" b="1">
                <a:solidFill>
                  <a:srgbClr val="171716"/>
                </a:solidFill>
              </a:defRPr>
            </a:lvl5pPr>
          </a:lstStyle>
          <a:p>
            <a:pPr rtl="0"/>
            <a:r>
              <a:t>00</a:t>
            </a:r>
          </a:p>
          <a:p>
            <a:pPr lvl="1" rtl="0"/>
            <a:endParaRPr/>
          </a:p>
          <a:p>
            <a:pPr lvl="2" rtl="0"/>
            <a:endParaRPr/>
          </a:p>
          <a:p>
            <a:pPr lvl="3" rtl="0"/>
            <a:endParaRPr/>
          </a:p>
          <a:p>
            <a:pPr lvl="4" rtl="0"/>
            <a:endParaRPr/>
          </a:p>
        </p:txBody>
      </p:sp>
      <p:sp>
        <p:nvSpPr>
          <p:cNvPr id="133" name="Text Placeholder 52"/>
          <p:cNvSpPr>
            <a:spLocks noGrp="1"/>
          </p:cNvSpPr>
          <p:nvPr>
            <p:ph type="body" sz="quarter" idx="21" hasCustomPrompt="1"/>
          </p:nvPr>
        </p:nvSpPr>
        <p:spPr>
          <a:xfrm>
            <a:off x="7678580" y="2704239"/>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134" name="Text Placeholder 52"/>
          <p:cNvSpPr>
            <a:spLocks noGrp="1"/>
          </p:cNvSpPr>
          <p:nvPr>
            <p:ph type="body" sz="quarter" idx="22" hasCustomPrompt="1"/>
          </p:nvPr>
        </p:nvSpPr>
        <p:spPr>
          <a:xfrm>
            <a:off x="7678580" y="3342428"/>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135" name="Text Placeholder 52"/>
          <p:cNvSpPr>
            <a:spLocks noGrp="1"/>
          </p:cNvSpPr>
          <p:nvPr>
            <p:ph type="body" sz="quarter" idx="23" hasCustomPrompt="1"/>
          </p:nvPr>
        </p:nvSpPr>
        <p:spPr>
          <a:xfrm>
            <a:off x="7678580" y="3983323"/>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136" name="Text Placeholder 52"/>
          <p:cNvSpPr>
            <a:spLocks noGrp="1"/>
          </p:cNvSpPr>
          <p:nvPr>
            <p:ph type="body" sz="quarter" idx="24" hasCustomPrompt="1"/>
          </p:nvPr>
        </p:nvSpPr>
        <p:spPr>
          <a:xfrm>
            <a:off x="7678580" y="4630084"/>
            <a:ext cx="324410"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137" name="Text Placeholder 52"/>
          <p:cNvSpPr>
            <a:spLocks noGrp="1"/>
          </p:cNvSpPr>
          <p:nvPr>
            <p:ph type="body" sz="quarter" idx="25"/>
          </p:nvPr>
        </p:nvSpPr>
        <p:spPr>
          <a:xfrm>
            <a:off x="8153478" y="2042622"/>
            <a:ext cx="2851899" cy="273778"/>
          </a:xfrm>
          <a:prstGeom prst="rect">
            <a:avLst/>
          </a:prstGeom>
        </p:spPr>
        <p:txBody>
          <a:bodyPr lIns="0" tIns="0" rIns="0" bIns="0" rtlCol="0"/>
          <a:lstStyle/>
          <a:p>
            <a:pPr rtl="0">
              <a:buClrTx/>
              <a:buChar char="•"/>
            </a:pPr>
            <a:endParaRPr/>
          </a:p>
        </p:txBody>
      </p:sp>
      <p:sp>
        <p:nvSpPr>
          <p:cNvPr id="138" name="Text Placeholder 52"/>
          <p:cNvSpPr>
            <a:spLocks noGrp="1"/>
          </p:cNvSpPr>
          <p:nvPr>
            <p:ph type="body" sz="quarter" idx="26"/>
          </p:nvPr>
        </p:nvSpPr>
        <p:spPr>
          <a:xfrm>
            <a:off x="8153478" y="2685762"/>
            <a:ext cx="2851899" cy="273778"/>
          </a:xfrm>
          <a:prstGeom prst="rect">
            <a:avLst/>
          </a:prstGeom>
        </p:spPr>
        <p:txBody>
          <a:bodyPr lIns="0" tIns="0" rIns="0" bIns="0" rtlCol="0"/>
          <a:lstStyle/>
          <a:p>
            <a:pPr rtl="0">
              <a:buClrTx/>
              <a:buChar char="•"/>
            </a:pPr>
            <a:endParaRPr/>
          </a:p>
        </p:txBody>
      </p:sp>
      <p:sp>
        <p:nvSpPr>
          <p:cNvPr id="139" name="Text Placeholder 52"/>
          <p:cNvSpPr>
            <a:spLocks noGrp="1"/>
          </p:cNvSpPr>
          <p:nvPr>
            <p:ph type="body" sz="quarter" idx="27"/>
          </p:nvPr>
        </p:nvSpPr>
        <p:spPr>
          <a:xfrm>
            <a:off x="8153478" y="3323949"/>
            <a:ext cx="2851899" cy="273778"/>
          </a:xfrm>
          <a:prstGeom prst="rect">
            <a:avLst/>
          </a:prstGeom>
        </p:spPr>
        <p:txBody>
          <a:bodyPr lIns="0" tIns="0" rIns="0" bIns="0" rtlCol="0"/>
          <a:lstStyle/>
          <a:p>
            <a:pPr rtl="0">
              <a:buClrTx/>
              <a:buChar char="•"/>
            </a:pPr>
            <a:endParaRPr/>
          </a:p>
        </p:txBody>
      </p:sp>
      <p:sp>
        <p:nvSpPr>
          <p:cNvPr id="140" name="Text Placeholder 52"/>
          <p:cNvSpPr>
            <a:spLocks noGrp="1"/>
          </p:cNvSpPr>
          <p:nvPr>
            <p:ph type="body" sz="quarter" idx="28"/>
          </p:nvPr>
        </p:nvSpPr>
        <p:spPr>
          <a:xfrm>
            <a:off x="8153478" y="3964847"/>
            <a:ext cx="2851899" cy="273778"/>
          </a:xfrm>
          <a:prstGeom prst="rect">
            <a:avLst/>
          </a:prstGeom>
        </p:spPr>
        <p:txBody>
          <a:bodyPr lIns="0" tIns="0" rIns="0" bIns="0" rtlCol="0"/>
          <a:lstStyle/>
          <a:p>
            <a:pPr rtl="0">
              <a:buClrTx/>
              <a:buChar char="•"/>
            </a:pPr>
            <a:endParaRPr/>
          </a:p>
        </p:txBody>
      </p:sp>
      <p:sp>
        <p:nvSpPr>
          <p:cNvPr id="141" name="Text Placeholder 52"/>
          <p:cNvSpPr>
            <a:spLocks noGrp="1"/>
          </p:cNvSpPr>
          <p:nvPr>
            <p:ph type="body" sz="quarter" idx="29"/>
          </p:nvPr>
        </p:nvSpPr>
        <p:spPr>
          <a:xfrm>
            <a:off x="8153478" y="4611606"/>
            <a:ext cx="2851899" cy="273778"/>
          </a:xfrm>
          <a:prstGeom prst="rect">
            <a:avLst/>
          </a:prstGeom>
        </p:spPr>
        <p:txBody>
          <a:bodyPr lIns="0" tIns="0" rIns="0" bIns="0" rtlCol="0"/>
          <a:lstStyle/>
          <a:p>
            <a:pPr rtl="0">
              <a:buClrTx/>
              <a:buChar char="•"/>
            </a:pPr>
            <a:endParaRPr/>
          </a:p>
        </p:txBody>
      </p:sp>
      <p:sp>
        <p:nvSpPr>
          <p:cNvPr id="142" name="Agenda"/>
          <p:cNvSpPr txBox="1">
            <a:spLocks noGrp="1"/>
          </p:cNvSpPr>
          <p:nvPr>
            <p:ph type="title" hasCustomPrompt="1"/>
          </p:nvPr>
        </p:nvSpPr>
        <p:spPr>
          <a:xfrm>
            <a:off x="609601" y="1959279"/>
            <a:ext cx="3403602" cy="584777"/>
          </a:xfrm>
          <a:prstGeom prst="rect">
            <a:avLst/>
          </a:prstGeom>
        </p:spPr>
        <p:txBody>
          <a:bodyPr rtlCol="0"/>
          <a:lstStyle/>
          <a:p>
            <a:pPr rtl="0"/>
            <a:r>
              <a:t>Agenda</a:t>
            </a:r>
          </a:p>
        </p:txBody>
      </p:sp>
      <p:grpSp>
        <p:nvGrpSpPr>
          <p:cNvPr id="145" name="Group 22"/>
          <p:cNvGrpSpPr/>
          <p:nvPr/>
        </p:nvGrpSpPr>
        <p:grpSpPr>
          <a:xfrm>
            <a:off x="0" y="1863526"/>
            <a:ext cx="2452690" cy="1"/>
            <a:chOff x="0" y="0"/>
            <a:chExt cx="2452689" cy="0"/>
          </a:xfrm>
        </p:grpSpPr>
        <p:sp>
          <p:nvSpPr>
            <p:cNvPr id="143"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144"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pic>
        <p:nvPicPr>
          <p:cNvPr id="146" name="Picture 33" descr="Picture 33"/>
          <p:cNvPicPr>
            <a:picLocks noChangeAspect="1"/>
          </p:cNvPicPr>
          <p:nvPr/>
        </p:nvPicPr>
        <p:blipFill>
          <a:blip r:embed="rId2"/>
          <a:stretch>
            <a:fillRect/>
          </a:stretch>
        </p:blipFill>
        <p:spPr>
          <a:xfrm>
            <a:off x="609600" y="5825654"/>
            <a:ext cx="1625600" cy="590493"/>
          </a:xfrm>
          <a:prstGeom prst="rect">
            <a:avLst/>
          </a:prstGeom>
          <a:ln w="12700">
            <a:miter lim="400000"/>
          </a:ln>
        </p:spPr>
      </p:pic>
      <p:grpSp>
        <p:nvGrpSpPr>
          <p:cNvPr id="149" name="Group 35"/>
          <p:cNvGrpSpPr/>
          <p:nvPr/>
        </p:nvGrpSpPr>
        <p:grpSpPr>
          <a:xfrm>
            <a:off x="-4" y="6791323"/>
            <a:ext cx="12192006" cy="66679"/>
            <a:chOff x="-1" y="0"/>
            <a:chExt cx="12192004" cy="66677"/>
          </a:xfrm>
        </p:grpSpPr>
        <p:sp>
          <p:nvSpPr>
            <p:cNvPr id="147" name="Rectangle 4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148" name="Rectangle 41"/>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150"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2457208040"/>
      </p:ext>
    </p:extLst>
  </p:cSld>
  <p:clrMapOvr>
    <a:masterClrMapping/>
  </p:clrMapOvr>
  <p:transition spd="med"/>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tx">
  <p:cSld name="14_Custom Layout">
    <p:spTree>
      <p:nvGrpSpPr>
        <p:cNvPr id="1" name=""/>
        <p:cNvGrpSpPr/>
        <p:nvPr/>
      </p:nvGrpSpPr>
      <p:grpSpPr>
        <a:xfrm>
          <a:off x="0" y="0"/>
          <a:ext cx="0" cy="0"/>
          <a:chOff x="0" y="0"/>
          <a:chExt cx="0" cy="0"/>
        </a:xfrm>
      </p:grpSpPr>
      <p:sp>
        <p:nvSpPr>
          <p:cNvPr id="157"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158"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2018099640"/>
      </p:ext>
    </p:extLst>
  </p:cSld>
  <p:clrMapOvr>
    <a:masterClrMapping/>
  </p:clrMapOvr>
  <p:transition spd="med"/>
</p:sldLayout>
</file>

<file path=ppt/slideLayouts/slideLayout56.xml><?xml version="1.0" encoding="utf-8"?>
<p:sldLayout xmlns:a="http://schemas.openxmlformats.org/drawingml/2006/main" xmlns:r="http://schemas.openxmlformats.org/officeDocument/2006/relationships" xmlns:p="http://schemas.openxmlformats.org/presentationml/2006/main" type="tx">
  <p:cSld name="1_Custom Layout">
    <p:spTree>
      <p:nvGrpSpPr>
        <p:cNvPr id="1" name=""/>
        <p:cNvGrpSpPr/>
        <p:nvPr/>
      </p:nvGrpSpPr>
      <p:grpSpPr>
        <a:xfrm>
          <a:off x="0" y="0"/>
          <a:ext cx="0" cy="0"/>
          <a:chOff x="0" y="0"/>
          <a:chExt cx="0" cy="0"/>
        </a:xfrm>
      </p:grpSpPr>
      <p:sp>
        <p:nvSpPr>
          <p:cNvPr id="165" name="Click to add title here"/>
          <p:cNvSpPr txBox="1">
            <a:spLocks noGrp="1"/>
          </p:cNvSpPr>
          <p:nvPr>
            <p:ph type="title" hasCustomPrompt="1"/>
          </p:nvPr>
        </p:nvSpPr>
        <p:spPr>
          <a:prstGeom prst="rect">
            <a:avLst/>
          </a:prstGeom>
        </p:spPr>
        <p:txBody>
          <a:bodyPr rtlCol="0"/>
          <a:lstStyle/>
          <a:p>
            <a:pPr rtl="0"/>
            <a:r>
              <a:t>Click to add title here</a:t>
            </a:r>
          </a:p>
        </p:txBody>
      </p:sp>
      <p:sp>
        <p:nvSpPr>
          <p:cNvPr id="166" name="Body Level One…"/>
          <p:cNvSpPr txBox="1">
            <a:spLocks noGrp="1"/>
          </p:cNvSpPr>
          <p:nvPr>
            <p:ph type="body" idx="1"/>
          </p:nvPr>
        </p:nvSpPr>
        <p:spPr>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167"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4058048909"/>
      </p:ext>
    </p:extLst>
  </p:cSld>
  <p:clrMapOvr>
    <a:masterClrMapping/>
  </p:clrMapOvr>
  <p:transition spd="med"/>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tx">
  <p:cSld name="21_Custom Layout">
    <p:spTree>
      <p:nvGrpSpPr>
        <p:cNvPr id="1" name=""/>
        <p:cNvGrpSpPr/>
        <p:nvPr/>
      </p:nvGrpSpPr>
      <p:grpSpPr>
        <a:xfrm>
          <a:off x="0" y="0"/>
          <a:ext cx="0" cy="0"/>
          <a:chOff x="0" y="0"/>
          <a:chExt cx="0" cy="0"/>
        </a:xfrm>
      </p:grpSpPr>
      <p:sp>
        <p:nvSpPr>
          <p:cNvPr id="174"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175"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4093360422"/>
      </p:ext>
    </p:extLst>
  </p:cSld>
  <p:clrMapOvr>
    <a:masterClrMapping/>
  </p:clrMapOvr>
  <p:transition spd="med"/>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type="tx">
  <p:cSld name="55_Custom Layout">
    <p:spTree>
      <p:nvGrpSpPr>
        <p:cNvPr id="1" name=""/>
        <p:cNvGrpSpPr/>
        <p:nvPr/>
      </p:nvGrpSpPr>
      <p:grpSpPr>
        <a:xfrm>
          <a:off x="0" y="0"/>
          <a:ext cx="0" cy="0"/>
          <a:chOff x="0" y="0"/>
          <a:chExt cx="0" cy="0"/>
        </a:xfrm>
      </p:grpSpPr>
      <p:sp>
        <p:nvSpPr>
          <p:cNvPr id="182"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183" name="Rectangle 1"/>
          <p:cNvSpPr/>
          <p:nvPr/>
        </p:nvSpPr>
        <p:spPr>
          <a:xfrm>
            <a:off x="10909300" y="6197505"/>
            <a:ext cx="673100" cy="572079"/>
          </a:xfrm>
          <a:prstGeom prst="rect">
            <a:avLst/>
          </a:prstGeom>
          <a:solidFill>
            <a:srgbClr val="FFFFFF"/>
          </a:solidFill>
          <a:ln w="12700">
            <a:solidFill>
              <a:srgbClr val="FFFFFF"/>
            </a:solidFill>
            <a:miter/>
          </a:ln>
        </p:spPr>
        <p:txBody>
          <a:bodyPr lIns="45718" tIns="45718" rIns="45718" bIns="45718" rtlCol="0" anchor="ctr"/>
          <a:lstStyle/>
          <a:p>
            <a:pPr algn="ctr" rtl="0">
              <a:defRPr>
                <a:solidFill>
                  <a:srgbClr val="FFFFFF"/>
                </a:solidFill>
              </a:defRPr>
            </a:pPr>
            <a:endParaRPr/>
          </a:p>
        </p:txBody>
      </p:sp>
      <p:sp>
        <p:nvSpPr>
          <p:cNvPr id="184" name="Click to add title here"/>
          <p:cNvSpPr txBox="1">
            <a:spLocks noGrp="1"/>
          </p:cNvSpPr>
          <p:nvPr>
            <p:ph type="title" hasCustomPrompt="1"/>
          </p:nvPr>
        </p:nvSpPr>
        <p:spPr>
          <a:prstGeom prst="rect">
            <a:avLst/>
          </a:prstGeom>
        </p:spPr>
        <p:txBody>
          <a:bodyPr rtlCol="0"/>
          <a:lstStyle/>
          <a:p>
            <a:pPr rtl="0"/>
            <a:r>
              <a:t>Click to add title here</a:t>
            </a:r>
          </a:p>
        </p:txBody>
      </p:sp>
      <p:grpSp>
        <p:nvGrpSpPr>
          <p:cNvPr id="187" name="Group 22"/>
          <p:cNvGrpSpPr/>
          <p:nvPr/>
        </p:nvGrpSpPr>
        <p:grpSpPr>
          <a:xfrm>
            <a:off x="0" y="457200"/>
            <a:ext cx="2452690" cy="0"/>
            <a:chOff x="0" y="0"/>
            <a:chExt cx="2452689" cy="0"/>
          </a:xfrm>
        </p:grpSpPr>
        <p:sp>
          <p:nvSpPr>
            <p:cNvPr id="185"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186"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190" name="Group 31"/>
          <p:cNvGrpSpPr/>
          <p:nvPr/>
        </p:nvGrpSpPr>
        <p:grpSpPr>
          <a:xfrm>
            <a:off x="-4" y="6791323"/>
            <a:ext cx="12192006" cy="66679"/>
            <a:chOff x="-1" y="0"/>
            <a:chExt cx="12192004" cy="66677"/>
          </a:xfrm>
        </p:grpSpPr>
        <p:sp>
          <p:nvSpPr>
            <p:cNvPr id="188"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189"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191" name="Body Level One…"/>
          <p:cNvSpPr txBox="1">
            <a:spLocks noGrp="1"/>
          </p:cNvSpPr>
          <p:nvPr>
            <p:ph type="body" idx="1"/>
          </p:nvPr>
        </p:nvSpPr>
        <p:spPr>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192" name="Rectangle 21"/>
          <p:cNvSpPr/>
          <p:nvPr/>
        </p:nvSpPr>
        <p:spPr>
          <a:xfrm flipH="1">
            <a:off x="835920" y="6430828"/>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pic>
        <p:nvPicPr>
          <p:cNvPr id="193" name="Picture 15" descr="Picture 15"/>
          <p:cNvPicPr>
            <a:picLocks noChangeAspect="1"/>
          </p:cNvPicPr>
          <p:nvPr/>
        </p:nvPicPr>
        <p:blipFill>
          <a:blip r:embed="rId2"/>
          <a:stretch>
            <a:fillRect/>
          </a:stretch>
        </p:blipFill>
        <p:spPr>
          <a:xfrm>
            <a:off x="9895840" y="5986641"/>
            <a:ext cx="1711679" cy="621759"/>
          </a:xfrm>
          <a:prstGeom prst="rect">
            <a:avLst/>
          </a:prstGeom>
          <a:ln w="12700">
            <a:miter lim="400000"/>
          </a:ln>
        </p:spPr>
      </p:pic>
      <p:sp>
        <p:nvSpPr>
          <p:cNvPr id="194" name="Slide Number"/>
          <p:cNvSpPr txBox="1">
            <a:spLocks noGrp="1"/>
          </p:cNvSpPr>
          <p:nvPr>
            <p:ph type="sldNum" sz="quarter" idx="2"/>
          </p:nvPr>
        </p:nvSpPr>
        <p:spPr>
          <a:xfrm>
            <a:off x="525406" y="6370028"/>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4023967804"/>
      </p:ext>
    </p:extLst>
  </p:cSld>
  <p:clrMapOvr>
    <a:masterClrMapping/>
  </p:clrMapOvr>
  <p:transition spd="med"/>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type="tx">
  <p:cSld name="2_Custom Layout">
    <p:spTree>
      <p:nvGrpSpPr>
        <p:cNvPr id="1" name=""/>
        <p:cNvGrpSpPr/>
        <p:nvPr/>
      </p:nvGrpSpPr>
      <p:grpSpPr>
        <a:xfrm>
          <a:off x="0" y="0"/>
          <a:ext cx="0" cy="0"/>
          <a:chOff x="0" y="0"/>
          <a:chExt cx="0" cy="0"/>
        </a:xfrm>
      </p:grpSpPr>
      <p:sp>
        <p:nvSpPr>
          <p:cNvPr id="201"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202" name="Click to add title here"/>
          <p:cNvSpPr txBox="1">
            <a:spLocks noGrp="1"/>
          </p:cNvSpPr>
          <p:nvPr>
            <p:ph type="title" hasCustomPrompt="1"/>
          </p:nvPr>
        </p:nvSpPr>
        <p:spPr>
          <a:xfrm>
            <a:off x="609600" y="552950"/>
            <a:ext cx="9220200" cy="584778"/>
          </a:xfrm>
          <a:prstGeom prst="rect">
            <a:avLst/>
          </a:prstGeom>
        </p:spPr>
        <p:txBody>
          <a:bodyPr rtlCol="0"/>
          <a:lstStyle/>
          <a:p>
            <a:pPr rtl="0"/>
            <a:r>
              <a:t>Click to add title here</a:t>
            </a:r>
          </a:p>
        </p:txBody>
      </p:sp>
      <p:grpSp>
        <p:nvGrpSpPr>
          <p:cNvPr id="205" name="Group 22"/>
          <p:cNvGrpSpPr/>
          <p:nvPr/>
        </p:nvGrpSpPr>
        <p:grpSpPr>
          <a:xfrm>
            <a:off x="0" y="457200"/>
            <a:ext cx="2452690" cy="0"/>
            <a:chOff x="0" y="0"/>
            <a:chExt cx="2452689" cy="0"/>
          </a:xfrm>
        </p:grpSpPr>
        <p:sp>
          <p:nvSpPr>
            <p:cNvPr id="203"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04"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208" name="Group 31"/>
          <p:cNvGrpSpPr/>
          <p:nvPr/>
        </p:nvGrpSpPr>
        <p:grpSpPr>
          <a:xfrm>
            <a:off x="-4" y="6791323"/>
            <a:ext cx="12192006" cy="66679"/>
            <a:chOff x="-1" y="0"/>
            <a:chExt cx="12192004" cy="66677"/>
          </a:xfrm>
        </p:grpSpPr>
        <p:sp>
          <p:nvSpPr>
            <p:cNvPr id="206"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207"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209" name="Body Level One…"/>
          <p:cNvSpPr txBox="1">
            <a:spLocks noGrp="1"/>
          </p:cNvSpPr>
          <p:nvPr>
            <p:ph type="body" sz="half" idx="1"/>
          </p:nvPr>
        </p:nvSpPr>
        <p:spPr>
          <a:xfrm>
            <a:off x="609600" y="1346200"/>
            <a:ext cx="5003800" cy="4940302"/>
          </a:xfrm>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210" name="Text Placeholder 2"/>
          <p:cNvSpPr>
            <a:spLocks noGrp="1"/>
          </p:cNvSpPr>
          <p:nvPr>
            <p:ph type="body" sz="half" idx="21"/>
          </p:nvPr>
        </p:nvSpPr>
        <p:spPr>
          <a:xfrm>
            <a:off x="6578600" y="1346198"/>
            <a:ext cx="5003800" cy="4940305"/>
          </a:xfrm>
          <a:prstGeom prst="rect">
            <a:avLst/>
          </a:prstGeom>
        </p:spPr>
        <p:txBody>
          <a:bodyPr rtlCol="0"/>
          <a:lstStyle/>
          <a:p>
            <a:pPr rtl="0">
              <a:buClrTx/>
              <a:buChar char="•"/>
            </a:pPr>
            <a:endParaRPr/>
          </a:p>
        </p:txBody>
      </p:sp>
      <p:pic>
        <p:nvPicPr>
          <p:cNvPr id="211" name="Picture 15" descr="Picture 15"/>
          <p:cNvPicPr>
            <a:picLocks noChangeAspect="1"/>
          </p:cNvPicPr>
          <p:nvPr/>
        </p:nvPicPr>
        <p:blipFill>
          <a:blip r:embed="rId2"/>
          <a:stretch>
            <a:fillRect/>
          </a:stretch>
        </p:blipFill>
        <p:spPr>
          <a:xfrm>
            <a:off x="9993541" y="457200"/>
            <a:ext cx="1625602" cy="590491"/>
          </a:xfrm>
          <a:prstGeom prst="rect">
            <a:avLst/>
          </a:prstGeom>
          <a:ln w="12700">
            <a:miter lim="400000"/>
          </a:ln>
        </p:spPr>
      </p:pic>
      <p:sp>
        <p:nvSpPr>
          <p:cNvPr id="212"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2906875770"/>
      </p:ext>
    </p:extLst>
  </p:cSld>
  <p:clrMapOvr>
    <a:masterClrMapping/>
  </p:clrMapOvr>
  <p:transition spd="med"/>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type="tx">
  <p:cSld name="24_Custom Layout">
    <p:spTree>
      <p:nvGrpSpPr>
        <p:cNvPr id="1" name=""/>
        <p:cNvGrpSpPr/>
        <p:nvPr/>
      </p:nvGrpSpPr>
      <p:grpSpPr>
        <a:xfrm>
          <a:off x="0" y="0"/>
          <a:ext cx="0" cy="0"/>
          <a:chOff x="0" y="0"/>
          <a:chExt cx="0" cy="0"/>
        </a:xfrm>
      </p:grpSpPr>
      <p:sp>
        <p:nvSpPr>
          <p:cNvPr id="219"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220"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490845233"/>
      </p:ext>
    </p:extLst>
  </p:cSld>
  <p:clrMapOvr>
    <a:masterClrMapping/>
  </p:clrMapOvr>
  <p:transition spd="med"/>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tx">
  <p:cSld name="6_Custom Layout">
    <p:spTree>
      <p:nvGrpSpPr>
        <p:cNvPr id="1" name=""/>
        <p:cNvGrpSpPr/>
        <p:nvPr/>
      </p:nvGrpSpPr>
      <p:grpSpPr>
        <a:xfrm>
          <a:off x="0" y="0"/>
          <a:ext cx="0" cy="0"/>
          <a:chOff x="0" y="0"/>
          <a:chExt cx="0" cy="0"/>
        </a:xfrm>
      </p:grpSpPr>
      <p:sp>
        <p:nvSpPr>
          <p:cNvPr id="227"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228" name="Click to add title here"/>
          <p:cNvSpPr txBox="1">
            <a:spLocks noGrp="1"/>
          </p:cNvSpPr>
          <p:nvPr>
            <p:ph type="title" hasCustomPrompt="1"/>
          </p:nvPr>
        </p:nvSpPr>
        <p:spPr>
          <a:xfrm>
            <a:off x="609600" y="552950"/>
            <a:ext cx="9220200" cy="584778"/>
          </a:xfrm>
          <a:prstGeom prst="rect">
            <a:avLst/>
          </a:prstGeom>
        </p:spPr>
        <p:txBody>
          <a:bodyPr rtlCol="0"/>
          <a:lstStyle/>
          <a:p>
            <a:pPr rtl="0"/>
            <a:r>
              <a:t>Click to add title here</a:t>
            </a:r>
          </a:p>
        </p:txBody>
      </p:sp>
      <p:grpSp>
        <p:nvGrpSpPr>
          <p:cNvPr id="231" name="Group 22"/>
          <p:cNvGrpSpPr/>
          <p:nvPr/>
        </p:nvGrpSpPr>
        <p:grpSpPr>
          <a:xfrm>
            <a:off x="0" y="457200"/>
            <a:ext cx="2452690" cy="0"/>
            <a:chOff x="0" y="0"/>
            <a:chExt cx="2452689" cy="0"/>
          </a:xfrm>
        </p:grpSpPr>
        <p:sp>
          <p:nvSpPr>
            <p:cNvPr id="229"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30"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234" name="Group 31"/>
          <p:cNvGrpSpPr/>
          <p:nvPr/>
        </p:nvGrpSpPr>
        <p:grpSpPr>
          <a:xfrm>
            <a:off x="-4" y="6791323"/>
            <a:ext cx="12192006" cy="66679"/>
            <a:chOff x="-1" y="0"/>
            <a:chExt cx="12192004" cy="66677"/>
          </a:xfrm>
        </p:grpSpPr>
        <p:sp>
          <p:nvSpPr>
            <p:cNvPr id="232"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233"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235" name="Picture Placeholder 3"/>
          <p:cNvSpPr>
            <a:spLocks noGrp="1"/>
          </p:cNvSpPr>
          <p:nvPr>
            <p:ph type="pic" sz="quarter" idx="21"/>
          </p:nvPr>
        </p:nvSpPr>
        <p:spPr>
          <a:xfrm>
            <a:off x="609600" y="1677784"/>
            <a:ext cx="3512457" cy="2074862"/>
          </a:xfrm>
          <a:prstGeom prst="rect">
            <a:avLst/>
          </a:prstGeom>
        </p:spPr>
        <p:txBody>
          <a:bodyPr lIns="91439" tIns="45719" rIns="91439" bIns="45719" rtlCol="0">
            <a:noAutofit/>
          </a:bodyPr>
          <a:lstStyle/>
          <a:p>
            <a:pPr rtl="0"/>
            <a:endParaRPr/>
          </a:p>
        </p:txBody>
      </p:sp>
      <p:sp>
        <p:nvSpPr>
          <p:cNvPr id="236" name="Picture Placeholder 3"/>
          <p:cNvSpPr>
            <a:spLocks noGrp="1"/>
          </p:cNvSpPr>
          <p:nvPr>
            <p:ph type="pic" sz="quarter" idx="22"/>
          </p:nvPr>
        </p:nvSpPr>
        <p:spPr>
          <a:xfrm>
            <a:off x="4341586" y="1677784"/>
            <a:ext cx="3512459" cy="2074862"/>
          </a:xfrm>
          <a:prstGeom prst="rect">
            <a:avLst/>
          </a:prstGeom>
        </p:spPr>
        <p:txBody>
          <a:bodyPr lIns="91439" tIns="45719" rIns="91439" bIns="45719" rtlCol="0">
            <a:noAutofit/>
          </a:bodyPr>
          <a:lstStyle/>
          <a:p>
            <a:pPr rtl="0"/>
            <a:endParaRPr/>
          </a:p>
        </p:txBody>
      </p:sp>
      <p:sp>
        <p:nvSpPr>
          <p:cNvPr id="237" name="Picture Placeholder 3"/>
          <p:cNvSpPr>
            <a:spLocks noGrp="1"/>
          </p:cNvSpPr>
          <p:nvPr>
            <p:ph type="pic" sz="quarter" idx="23"/>
          </p:nvPr>
        </p:nvSpPr>
        <p:spPr>
          <a:xfrm>
            <a:off x="8073569" y="1677784"/>
            <a:ext cx="3512460" cy="2074862"/>
          </a:xfrm>
          <a:prstGeom prst="rect">
            <a:avLst/>
          </a:prstGeom>
        </p:spPr>
        <p:txBody>
          <a:bodyPr lIns="91439" tIns="45719" rIns="91439" bIns="45719" rtlCol="0">
            <a:noAutofit/>
          </a:bodyPr>
          <a:lstStyle/>
          <a:p>
            <a:pPr rtl="0"/>
            <a:endParaRPr/>
          </a:p>
        </p:txBody>
      </p:sp>
      <p:sp>
        <p:nvSpPr>
          <p:cNvPr id="238" name="Body Level One…"/>
          <p:cNvSpPr txBox="1">
            <a:spLocks noGrp="1"/>
          </p:cNvSpPr>
          <p:nvPr>
            <p:ph type="body" sz="quarter" idx="1"/>
          </p:nvPr>
        </p:nvSpPr>
        <p:spPr>
          <a:xfrm>
            <a:off x="609600" y="4585698"/>
            <a:ext cx="3508832" cy="1815102"/>
          </a:xfrm>
          <a:prstGeom prst="rect">
            <a:avLst/>
          </a:prstGeom>
        </p:spPr>
        <p:txBody>
          <a:bodyPr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239" name="Text Placeholder 2"/>
          <p:cNvSpPr>
            <a:spLocks noGrp="1"/>
          </p:cNvSpPr>
          <p:nvPr>
            <p:ph type="body" sz="quarter" idx="24"/>
          </p:nvPr>
        </p:nvSpPr>
        <p:spPr>
          <a:xfrm>
            <a:off x="4339771" y="4585698"/>
            <a:ext cx="3508832" cy="1815102"/>
          </a:xfrm>
          <a:prstGeom prst="rect">
            <a:avLst/>
          </a:prstGeom>
        </p:spPr>
        <p:txBody>
          <a:bodyPr rtlCol="0"/>
          <a:lstStyle/>
          <a:p>
            <a:pPr rtl="0">
              <a:buClrTx/>
              <a:buChar char="•"/>
            </a:pPr>
            <a:endParaRPr/>
          </a:p>
        </p:txBody>
      </p:sp>
      <p:sp>
        <p:nvSpPr>
          <p:cNvPr id="240" name="Text Placeholder 2"/>
          <p:cNvSpPr>
            <a:spLocks noGrp="1"/>
          </p:cNvSpPr>
          <p:nvPr>
            <p:ph type="body" sz="quarter" idx="25"/>
          </p:nvPr>
        </p:nvSpPr>
        <p:spPr>
          <a:xfrm>
            <a:off x="8073569" y="4585698"/>
            <a:ext cx="3508832" cy="1815102"/>
          </a:xfrm>
          <a:prstGeom prst="rect">
            <a:avLst/>
          </a:prstGeom>
        </p:spPr>
        <p:txBody>
          <a:bodyPr rtlCol="0"/>
          <a:lstStyle/>
          <a:p>
            <a:pPr rtl="0">
              <a:buClrTx/>
              <a:buChar char="•"/>
            </a:pPr>
            <a:endParaRPr/>
          </a:p>
        </p:txBody>
      </p:sp>
      <p:sp>
        <p:nvSpPr>
          <p:cNvPr id="241" name="Text Placeholder 2"/>
          <p:cNvSpPr>
            <a:spLocks noGrp="1"/>
          </p:cNvSpPr>
          <p:nvPr>
            <p:ph type="body" sz="quarter" idx="26"/>
          </p:nvPr>
        </p:nvSpPr>
        <p:spPr>
          <a:xfrm>
            <a:off x="609599" y="4139110"/>
            <a:ext cx="3508833" cy="279902"/>
          </a:xfrm>
          <a:prstGeom prst="rect">
            <a:avLst/>
          </a:prstGeom>
        </p:spPr>
        <p:txBody>
          <a:bodyPr rtlCol="0"/>
          <a:lstStyle/>
          <a:p>
            <a:pPr marL="173736" indent="-173736" defTabSz="694944" rtl="0">
              <a:spcBef>
                <a:spcPts val="1300"/>
              </a:spcBef>
              <a:buClrTx/>
              <a:buChar char="•"/>
              <a:defRPr sz="1368"/>
            </a:pPr>
            <a:endParaRPr/>
          </a:p>
        </p:txBody>
      </p:sp>
      <p:sp>
        <p:nvSpPr>
          <p:cNvPr id="242" name="Text Placeholder 2"/>
          <p:cNvSpPr>
            <a:spLocks noGrp="1"/>
          </p:cNvSpPr>
          <p:nvPr>
            <p:ph type="body" sz="quarter" idx="27"/>
          </p:nvPr>
        </p:nvSpPr>
        <p:spPr>
          <a:xfrm>
            <a:off x="4339771" y="4139110"/>
            <a:ext cx="3508832" cy="279902"/>
          </a:xfrm>
          <a:prstGeom prst="rect">
            <a:avLst/>
          </a:prstGeom>
        </p:spPr>
        <p:txBody>
          <a:bodyPr rtlCol="0"/>
          <a:lstStyle/>
          <a:p>
            <a:pPr marL="173736" indent="-173736" defTabSz="694944" rtl="0">
              <a:spcBef>
                <a:spcPts val="1300"/>
              </a:spcBef>
              <a:buClrTx/>
              <a:buChar char="•"/>
              <a:defRPr sz="1368"/>
            </a:pPr>
            <a:endParaRPr/>
          </a:p>
        </p:txBody>
      </p:sp>
      <p:sp>
        <p:nvSpPr>
          <p:cNvPr id="243" name="Text Placeholder 2"/>
          <p:cNvSpPr>
            <a:spLocks noGrp="1"/>
          </p:cNvSpPr>
          <p:nvPr>
            <p:ph type="body" sz="quarter" idx="28"/>
          </p:nvPr>
        </p:nvSpPr>
        <p:spPr>
          <a:xfrm>
            <a:off x="8073569" y="4139110"/>
            <a:ext cx="3508832" cy="279902"/>
          </a:xfrm>
          <a:prstGeom prst="rect">
            <a:avLst/>
          </a:prstGeom>
        </p:spPr>
        <p:txBody>
          <a:bodyPr rtlCol="0"/>
          <a:lstStyle/>
          <a:p>
            <a:pPr marL="173736" indent="-173736" defTabSz="694944" rtl="0">
              <a:spcBef>
                <a:spcPts val="1300"/>
              </a:spcBef>
              <a:buClrTx/>
              <a:buChar char="•"/>
              <a:defRPr sz="1368"/>
            </a:pPr>
            <a:endParaRPr/>
          </a:p>
        </p:txBody>
      </p:sp>
      <p:pic>
        <p:nvPicPr>
          <p:cNvPr id="244" name="Picture 33" descr="Picture 33"/>
          <p:cNvPicPr>
            <a:picLocks noChangeAspect="1"/>
          </p:cNvPicPr>
          <p:nvPr/>
        </p:nvPicPr>
        <p:blipFill>
          <a:blip r:embed="rId2"/>
          <a:stretch>
            <a:fillRect/>
          </a:stretch>
        </p:blipFill>
        <p:spPr>
          <a:xfrm>
            <a:off x="9981968" y="457200"/>
            <a:ext cx="1625602" cy="590491"/>
          </a:xfrm>
          <a:prstGeom prst="rect">
            <a:avLst/>
          </a:prstGeom>
          <a:ln w="12700">
            <a:miter lim="400000"/>
          </a:ln>
        </p:spPr>
      </p:pic>
      <p:sp>
        <p:nvSpPr>
          <p:cNvPr id="245"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2682617537"/>
      </p:ext>
    </p:extLst>
  </p:cSld>
  <p:clrMapOvr>
    <a:masterClrMapping/>
  </p:clrMapOvr>
  <p:transition spd="med"/>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tx">
  <p:cSld name="25_Custom Layout">
    <p:spTree>
      <p:nvGrpSpPr>
        <p:cNvPr id="1" name=""/>
        <p:cNvGrpSpPr/>
        <p:nvPr/>
      </p:nvGrpSpPr>
      <p:grpSpPr>
        <a:xfrm>
          <a:off x="0" y="0"/>
          <a:ext cx="0" cy="0"/>
          <a:chOff x="0" y="0"/>
          <a:chExt cx="0" cy="0"/>
        </a:xfrm>
      </p:grpSpPr>
      <p:sp>
        <p:nvSpPr>
          <p:cNvPr id="252"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253"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480917807"/>
      </p:ext>
    </p:extLst>
  </p:cSld>
  <p:clrMapOvr>
    <a:masterClrMapping/>
  </p:clrMapOvr>
  <p:transition spd="med"/>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type="tx">
  <p:cSld name="7_Custom Layout">
    <p:spTree>
      <p:nvGrpSpPr>
        <p:cNvPr id="1" name=""/>
        <p:cNvGrpSpPr/>
        <p:nvPr/>
      </p:nvGrpSpPr>
      <p:grpSpPr>
        <a:xfrm>
          <a:off x="0" y="0"/>
          <a:ext cx="0" cy="0"/>
          <a:chOff x="0" y="0"/>
          <a:chExt cx="0" cy="0"/>
        </a:xfrm>
      </p:grpSpPr>
      <p:sp>
        <p:nvSpPr>
          <p:cNvPr id="260"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grpSp>
        <p:nvGrpSpPr>
          <p:cNvPr id="264" name="Group 5"/>
          <p:cNvGrpSpPr/>
          <p:nvPr/>
        </p:nvGrpSpPr>
        <p:grpSpPr>
          <a:xfrm>
            <a:off x="628498" y="2095674"/>
            <a:ext cx="3727604" cy="3727601"/>
            <a:chOff x="-1" y="0"/>
            <a:chExt cx="3727602" cy="3727600"/>
          </a:xfrm>
        </p:grpSpPr>
        <p:sp>
          <p:nvSpPr>
            <p:cNvPr id="261" name="Partial Circle 28"/>
            <p:cNvSpPr/>
            <p:nvPr/>
          </p:nvSpPr>
          <p:spPr>
            <a:xfrm rot="10800000">
              <a:off x="1863799" y="315"/>
              <a:ext cx="627489" cy="1863486"/>
            </a:xfrm>
            <a:custGeom>
              <a:avLst/>
              <a:gdLst/>
              <a:ahLst/>
              <a:cxnLst>
                <a:cxn ang="0">
                  <a:pos x="wd2" y="hd2"/>
                </a:cxn>
                <a:cxn ang="5400000">
                  <a:pos x="wd2" y="hd2"/>
                </a:cxn>
                <a:cxn ang="10800000">
                  <a:pos x="wd2" y="hd2"/>
                </a:cxn>
                <a:cxn ang="16200000">
                  <a:pos x="wd2" y="hd2"/>
                </a:cxn>
              </a:cxnLst>
              <a:rect l="0" t="0" r="r" b="b"/>
              <a:pathLst>
                <a:path w="21600" h="21600" extrusionOk="0">
                  <a:moveTo>
                    <a:pt x="20421" y="21600"/>
                  </a:moveTo>
                  <a:cubicBezTo>
                    <a:pt x="13457" y="21557"/>
                    <a:pt x="6559" y="21132"/>
                    <a:pt x="0" y="20342"/>
                  </a:cubicBezTo>
                  <a:lnTo>
                    <a:pt x="21600" y="0"/>
                  </a:lnTo>
                  <a:close/>
                </a:path>
              </a:pathLst>
            </a:custGeom>
            <a:solidFill>
              <a:srgbClr val="171716"/>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262" name="Partial Circle 32"/>
            <p:cNvSpPr/>
            <p:nvPr/>
          </p:nvSpPr>
          <p:spPr>
            <a:xfrm rot="10800000">
              <a:off x="1863799" y="119570"/>
              <a:ext cx="1863802" cy="1744231"/>
            </a:xfrm>
            <a:custGeom>
              <a:avLst/>
              <a:gdLst/>
              <a:ahLst/>
              <a:cxnLst>
                <a:cxn ang="0">
                  <a:pos x="wd2" y="hd2"/>
                </a:cxn>
                <a:cxn ang="5400000">
                  <a:pos x="wd2" y="hd2"/>
                </a:cxn>
                <a:cxn ang="10800000">
                  <a:pos x="wd2" y="hd2"/>
                </a:cxn>
                <a:cxn ang="16200000">
                  <a:pos x="wd2" y="hd2"/>
                </a:cxn>
              </a:cxnLst>
              <a:rect l="0" t="0" r="r" b="b"/>
              <a:pathLst>
                <a:path w="21600" h="21600" extrusionOk="0">
                  <a:moveTo>
                    <a:pt x="13988" y="21600"/>
                  </a:moveTo>
                  <a:cubicBezTo>
                    <a:pt x="5572" y="18214"/>
                    <a:pt x="0" y="9609"/>
                    <a:pt x="0" y="0"/>
                  </a:cubicBezTo>
                  <a:lnTo>
                    <a:pt x="21600" y="0"/>
                  </a:lnTo>
                  <a:close/>
                </a:path>
              </a:pathLst>
            </a:cu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263" name="Partial Circle 4"/>
            <p:cNvSpPr/>
            <p:nvPr/>
          </p:nvSpPr>
          <p:spPr>
            <a:xfrm>
              <a:off x="-2" y="-1"/>
              <a:ext cx="3727603" cy="3727601"/>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lnTo>
                    <a:pt x="10800" y="10800"/>
                  </a:lnTo>
                  <a:close/>
                </a:path>
              </a:pathLst>
            </a:cu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265" name="Click to add title here"/>
          <p:cNvSpPr txBox="1">
            <a:spLocks noGrp="1"/>
          </p:cNvSpPr>
          <p:nvPr>
            <p:ph type="title" hasCustomPrompt="1"/>
          </p:nvPr>
        </p:nvSpPr>
        <p:spPr>
          <a:xfrm>
            <a:off x="609600" y="552950"/>
            <a:ext cx="9220200" cy="584778"/>
          </a:xfrm>
          <a:prstGeom prst="rect">
            <a:avLst/>
          </a:prstGeom>
        </p:spPr>
        <p:txBody>
          <a:bodyPr rtlCol="0"/>
          <a:lstStyle/>
          <a:p>
            <a:pPr rtl="0"/>
            <a:r>
              <a:t>Click to add title here</a:t>
            </a:r>
          </a:p>
        </p:txBody>
      </p:sp>
      <p:grpSp>
        <p:nvGrpSpPr>
          <p:cNvPr id="268" name="Group 22"/>
          <p:cNvGrpSpPr/>
          <p:nvPr/>
        </p:nvGrpSpPr>
        <p:grpSpPr>
          <a:xfrm>
            <a:off x="0" y="457200"/>
            <a:ext cx="2452690" cy="0"/>
            <a:chOff x="0" y="0"/>
            <a:chExt cx="2452689" cy="0"/>
          </a:xfrm>
        </p:grpSpPr>
        <p:sp>
          <p:nvSpPr>
            <p:cNvPr id="266"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67"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271" name="Group 31"/>
          <p:cNvGrpSpPr/>
          <p:nvPr/>
        </p:nvGrpSpPr>
        <p:grpSpPr>
          <a:xfrm>
            <a:off x="-4" y="6791323"/>
            <a:ext cx="12192006" cy="66679"/>
            <a:chOff x="-1" y="0"/>
            <a:chExt cx="12192004" cy="66677"/>
          </a:xfrm>
        </p:grpSpPr>
        <p:sp>
          <p:nvSpPr>
            <p:cNvPr id="269"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270"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272" name="Picture Placeholder 2"/>
          <p:cNvSpPr>
            <a:spLocks noGrp="1"/>
          </p:cNvSpPr>
          <p:nvPr>
            <p:ph type="pic" sz="quarter" idx="21"/>
          </p:nvPr>
        </p:nvSpPr>
        <p:spPr>
          <a:xfrm>
            <a:off x="757125" y="2224302"/>
            <a:ext cx="3470347" cy="3470346"/>
          </a:xfrm>
          <a:prstGeom prst="rect">
            <a:avLst/>
          </a:prstGeom>
        </p:spPr>
        <p:txBody>
          <a:bodyPr lIns="91439" tIns="45719" rIns="91439" bIns="45719" rtlCol="0">
            <a:noAutofit/>
          </a:bodyPr>
          <a:lstStyle/>
          <a:p>
            <a:pPr rtl="0"/>
            <a:endParaRPr/>
          </a:p>
        </p:txBody>
      </p:sp>
      <p:sp>
        <p:nvSpPr>
          <p:cNvPr id="273" name="Body Level One…"/>
          <p:cNvSpPr txBox="1">
            <a:spLocks noGrp="1"/>
          </p:cNvSpPr>
          <p:nvPr>
            <p:ph type="body" sz="half" idx="1"/>
          </p:nvPr>
        </p:nvSpPr>
        <p:spPr>
          <a:xfrm>
            <a:off x="5016500" y="2072263"/>
            <a:ext cx="6565900" cy="3861616"/>
          </a:xfrm>
          <a:prstGeom prst="rect">
            <a:avLst/>
          </a:prstGeom>
        </p:spPr>
        <p:txBody>
          <a:bodyPr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274" name="Text Placeholder 2"/>
          <p:cNvSpPr>
            <a:spLocks noGrp="1"/>
          </p:cNvSpPr>
          <p:nvPr>
            <p:ph type="body" sz="quarter" idx="22"/>
          </p:nvPr>
        </p:nvSpPr>
        <p:spPr>
          <a:xfrm>
            <a:off x="5016500" y="1625674"/>
            <a:ext cx="6565900" cy="279903"/>
          </a:xfrm>
          <a:prstGeom prst="rect">
            <a:avLst/>
          </a:prstGeom>
        </p:spPr>
        <p:txBody>
          <a:bodyPr rtlCol="0"/>
          <a:lstStyle/>
          <a:p>
            <a:pPr marL="173736" indent="-173736" defTabSz="694944" rtl="0">
              <a:spcBef>
                <a:spcPts val="1300"/>
              </a:spcBef>
              <a:buClrTx/>
              <a:buChar char="•"/>
              <a:defRPr sz="1368"/>
            </a:pPr>
            <a:endParaRPr/>
          </a:p>
        </p:txBody>
      </p:sp>
      <p:pic>
        <p:nvPicPr>
          <p:cNvPr id="275" name="Picture 19" descr="Picture 19"/>
          <p:cNvPicPr>
            <a:picLocks noChangeAspect="1"/>
          </p:cNvPicPr>
          <p:nvPr/>
        </p:nvPicPr>
        <p:blipFill>
          <a:blip r:embed="rId2"/>
          <a:stretch>
            <a:fillRect/>
          </a:stretch>
        </p:blipFill>
        <p:spPr>
          <a:xfrm>
            <a:off x="9981968" y="457200"/>
            <a:ext cx="1625602" cy="590491"/>
          </a:xfrm>
          <a:prstGeom prst="rect">
            <a:avLst/>
          </a:prstGeom>
          <a:ln w="12700">
            <a:miter lim="400000"/>
          </a:ln>
        </p:spPr>
      </p:pic>
      <p:sp>
        <p:nvSpPr>
          <p:cNvPr id="276"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1361998153"/>
      </p:ext>
    </p:extLst>
  </p:cSld>
  <p:clrMapOvr>
    <a:masterClrMapping/>
  </p:clrMapOvr>
  <p:transition spd="med"/>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tx">
  <p:cSld name="30_Custom Layout">
    <p:spTree>
      <p:nvGrpSpPr>
        <p:cNvPr id="1" name=""/>
        <p:cNvGrpSpPr/>
        <p:nvPr/>
      </p:nvGrpSpPr>
      <p:grpSpPr>
        <a:xfrm>
          <a:off x="0" y="0"/>
          <a:ext cx="0" cy="0"/>
          <a:chOff x="0" y="0"/>
          <a:chExt cx="0" cy="0"/>
        </a:xfrm>
      </p:grpSpPr>
      <p:sp>
        <p:nvSpPr>
          <p:cNvPr id="283"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284"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1654530066"/>
      </p:ext>
    </p:extLst>
  </p:cSld>
  <p:clrMapOvr>
    <a:masterClrMapping/>
  </p:clrMapOvr>
  <p:transition spd="med"/>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type="tx">
  <p:cSld name="8_Custom Layout">
    <p:spTree>
      <p:nvGrpSpPr>
        <p:cNvPr id="1" name=""/>
        <p:cNvGrpSpPr/>
        <p:nvPr/>
      </p:nvGrpSpPr>
      <p:grpSpPr>
        <a:xfrm>
          <a:off x="0" y="0"/>
          <a:ext cx="0" cy="0"/>
          <a:chOff x="0" y="0"/>
          <a:chExt cx="0" cy="0"/>
        </a:xfrm>
      </p:grpSpPr>
      <p:sp>
        <p:nvSpPr>
          <p:cNvPr id="291"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292" name="Click to add title here"/>
          <p:cNvSpPr txBox="1">
            <a:spLocks noGrp="1"/>
          </p:cNvSpPr>
          <p:nvPr>
            <p:ph type="title" hasCustomPrompt="1"/>
          </p:nvPr>
        </p:nvSpPr>
        <p:spPr>
          <a:xfrm>
            <a:off x="609600" y="552950"/>
            <a:ext cx="9220200" cy="584778"/>
          </a:xfrm>
          <a:prstGeom prst="rect">
            <a:avLst/>
          </a:prstGeom>
        </p:spPr>
        <p:txBody>
          <a:bodyPr rtlCol="0"/>
          <a:lstStyle/>
          <a:p>
            <a:pPr rtl="0"/>
            <a:r>
              <a:t>Click to add title here</a:t>
            </a:r>
          </a:p>
        </p:txBody>
      </p:sp>
      <p:grpSp>
        <p:nvGrpSpPr>
          <p:cNvPr id="295" name="Group 22"/>
          <p:cNvGrpSpPr/>
          <p:nvPr/>
        </p:nvGrpSpPr>
        <p:grpSpPr>
          <a:xfrm>
            <a:off x="0" y="457200"/>
            <a:ext cx="2452690" cy="0"/>
            <a:chOff x="0" y="0"/>
            <a:chExt cx="2452689" cy="0"/>
          </a:xfrm>
        </p:grpSpPr>
        <p:sp>
          <p:nvSpPr>
            <p:cNvPr id="293"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294"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298" name="Group 31"/>
          <p:cNvGrpSpPr/>
          <p:nvPr/>
        </p:nvGrpSpPr>
        <p:grpSpPr>
          <a:xfrm>
            <a:off x="-4" y="6791323"/>
            <a:ext cx="12192006" cy="66679"/>
            <a:chOff x="-1" y="0"/>
            <a:chExt cx="12192004" cy="66677"/>
          </a:xfrm>
        </p:grpSpPr>
        <p:sp>
          <p:nvSpPr>
            <p:cNvPr id="296"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297"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299" name="Body Level One…"/>
          <p:cNvSpPr txBox="1">
            <a:spLocks noGrp="1"/>
          </p:cNvSpPr>
          <p:nvPr>
            <p:ph type="body" idx="1"/>
          </p:nvPr>
        </p:nvSpPr>
        <p:spPr>
          <a:xfrm>
            <a:off x="609600" y="1282700"/>
            <a:ext cx="10972800" cy="5118100"/>
          </a:xfrm>
          <a:prstGeom prst="rect">
            <a:avLst/>
          </a:prstGeom>
        </p:spPr>
        <p:txBody>
          <a:bodyPr rtlCol="0"/>
          <a:lstStyle>
            <a:lvl1pPr marL="0" indent="0">
              <a:buClrTx/>
              <a:buSzTx/>
              <a:buFontTx/>
              <a:buNone/>
            </a:lvl1pPr>
            <a:lvl2pPr marL="0" indent="0">
              <a:buClrTx/>
              <a:buSzTx/>
              <a:buFontTx/>
              <a:buNone/>
            </a:lvl2pPr>
            <a:lvl3pPr marL="0" indent="0">
              <a:buClrTx/>
              <a:buSzTx/>
              <a:buFontTx/>
              <a:buNone/>
            </a:lvl3pPr>
            <a:lvl4pPr marL="0" indent="0">
              <a:buClrTx/>
              <a:buSzTx/>
              <a:buFontTx/>
              <a:buNone/>
            </a:lvl4pPr>
            <a:lvl5pPr marL="0" indent="0">
              <a:buClrTx/>
              <a:buSzTx/>
              <a:buFontTx/>
              <a:buNone/>
            </a:lvl5pPr>
          </a:lstStyle>
          <a:p>
            <a:pPr rtl="0"/>
            <a:r>
              <a:t>Body Level One</a:t>
            </a:r>
          </a:p>
          <a:p>
            <a:pPr lvl="1" rtl="0"/>
            <a:r>
              <a:t>Body Level Two</a:t>
            </a:r>
          </a:p>
          <a:p>
            <a:pPr lvl="2" rtl="0"/>
            <a:r>
              <a:t>Body Level Three</a:t>
            </a:r>
          </a:p>
          <a:p>
            <a:pPr lvl="3" rtl="0"/>
            <a:r>
              <a:t>Body Level Four</a:t>
            </a:r>
          </a:p>
          <a:p>
            <a:pPr lvl="4" rtl="0"/>
            <a:r>
              <a:t>Body Level Five</a:t>
            </a:r>
          </a:p>
        </p:txBody>
      </p:sp>
      <p:pic>
        <p:nvPicPr>
          <p:cNvPr id="300" name="Picture 13" descr="Picture 13"/>
          <p:cNvPicPr>
            <a:picLocks noChangeAspect="1"/>
          </p:cNvPicPr>
          <p:nvPr/>
        </p:nvPicPr>
        <p:blipFill>
          <a:blip r:embed="rId2"/>
          <a:stretch>
            <a:fillRect/>
          </a:stretch>
        </p:blipFill>
        <p:spPr>
          <a:xfrm>
            <a:off x="9981968" y="457200"/>
            <a:ext cx="1625602" cy="590491"/>
          </a:xfrm>
          <a:prstGeom prst="rect">
            <a:avLst/>
          </a:prstGeom>
          <a:ln w="12700">
            <a:miter lim="400000"/>
          </a:ln>
        </p:spPr>
      </p:pic>
      <p:sp>
        <p:nvSpPr>
          <p:cNvPr id="301"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1965849623"/>
      </p:ext>
    </p:extLst>
  </p:cSld>
  <p:clrMapOvr>
    <a:masterClrMapping/>
  </p:clrMapOvr>
  <p:transition spd="med"/>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type="tx">
  <p:cSld name="33_Custom Layout">
    <p:spTree>
      <p:nvGrpSpPr>
        <p:cNvPr id="1" name=""/>
        <p:cNvGrpSpPr/>
        <p:nvPr/>
      </p:nvGrpSpPr>
      <p:grpSpPr>
        <a:xfrm>
          <a:off x="0" y="0"/>
          <a:ext cx="0" cy="0"/>
          <a:chOff x="0" y="0"/>
          <a:chExt cx="0" cy="0"/>
        </a:xfrm>
      </p:grpSpPr>
      <p:sp>
        <p:nvSpPr>
          <p:cNvPr id="308"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309"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695645265"/>
      </p:ext>
    </p:extLst>
  </p:cSld>
  <p:clrMapOvr>
    <a:masterClrMapping/>
  </p:clrMapOvr>
  <p:transition spd="med"/>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tx">
  <p:cSld name="9_Custom Layout">
    <p:spTree>
      <p:nvGrpSpPr>
        <p:cNvPr id="1" name=""/>
        <p:cNvGrpSpPr/>
        <p:nvPr/>
      </p:nvGrpSpPr>
      <p:grpSpPr>
        <a:xfrm>
          <a:off x="0" y="0"/>
          <a:ext cx="0" cy="0"/>
          <a:chOff x="0" y="0"/>
          <a:chExt cx="0" cy="0"/>
        </a:xfrm>
      </p:grpSpPr>
      <p:sp>
        <p:nvSpPr>
          <p:cNvPr id="316"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grpSp>
        <p:nvGrpSpPr>
          <p:cNvPr id="319" name="Group 31"/>
          <p:cNvGrpSpPr/>
          <p:nvPr/>
        </p:nvGrpSpPr>
        <p:grpSpPr>
          <a:xfrm>
            <a:off x="-4" y="6791323"/>
            <a:ext cx="12192006" cy="66679"/>
            <a:chOff x="-1" y="0"/>
            <a:chExt cx="12192004" cy="66677"/>
          </a:xfrm>
        </p:grpSpPr>
        <p:sp>
          <p:nvSpPr>
            <p:cNvPr id="317"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318"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320"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973771469"/>
      </p:ext>
    </p:extLst>
  </p:cSld>
  <p:clrMapOvr>
    <a:masterClrMapping/>
  </p:clrMapOvr>
  <p:transition spd="med"/>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tx">
  <p:cSld name="36_Custom Layout">
    <p:spTree>
      <p:nvGrpSpPr>
        <p:cNvPr id="1" name=""/>
        <p:cNvGrpSpPr/>
        <p:nvPr/>
      </p:nvGrpSpPr>
      <p:grpSpPr>
        <a:xfrm>
          <a:off x="0" y="0"/>
          <a:ext cx="0" cy="0"/>
          <a:chOff x="0" y="0"/>
          <a:chExt cx="0" cy="0"/>
        </a:xfrm>
      </p:grpSpPr>
      <p:sp>
        <p:nvSpPr>
          <p:cNvPr id="327"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328"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762296102"/>
      </p:ext>
    </p:extLst>
  </p:cSld>
  <p:clrMapOvr>
    <a:masterClrMapping/>
  </p:clrMapOvr>
  <p:transition spd="med"/>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x">
  <p:cSld name="3_Custom Layout">
    <p:spTree>
      <p:nvGrpSpPr>
        <p:cNvPr id="1" name=""/>
        <p:cNvGrpSpPr/>
        <p:nvPr/>
      </p:nvGrpSpPr>
      <p:grpSpPr>
        <a:xfrm>
          <a:off x="0" y="0"/>
          <a:ext cx="0" cy="0"/>
          <a:chOff x="0" y="0"/>
          <a:chExt cx="0" cy="0"/>
        </a:xfrm>
      </p:grpSpPr>
      <p:sp>
        <p:nvSpPr>
          <p:cNvPr id="335"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336" name="Click to add title here"/>
          <p:cNvSpPr txBox="1">
            <a:spLocks noGrp="1"/>
          </p:cNvSpPr>
          <p:nvPr>
            <p:ph type="title" hasCustomPrompt="1"/>
          </p:nvPr>
        </p:nvSpPr>
        <p:spPr>
          <a:xfrm>
            <a:off x="609598" y="1988049"/>
            <a:ext cx="2286002" cy="1569662"/>
          </a:xfrm>
          <a:prstGeom prst="rect">
            <a:avLst/>
          </a:prstGeom>
        </p:spPr>
        <p:txBody>
          <a:bodyPr rtlCol="0"/>
          <a:lstStyle/>
          <a:p>
            <a:pPr rtl="0"/>
            <a:r>
              <a:t>Click to add title here</a:t>
            </a:r>
          </a:p>
        </p:txBody>
      </p:sp>
      <p:grpSp>
        <p:nvGrpSpPr>
          <p:cNvPr id="339" name="Group 22"/>
          <p:cNvGrpSpPr/>
          <p:nvPr/>
        </p:nvGrpSpPr>
        <p:grpSpPr>
          <a:xfrm>
            <a:off x="-1" y="1892300"/>
            <a:ext cx="2452690" cy="0"/>
            <a:chOff x="0" y="0"/>
            <a:chExt cx="2452689" cy="0"/>
          </a:xfrm>
        </p:grpSpPr>
        <p:sp>
          <p:nvSpPr>
            <p:cNvPr id="337"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338"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342" name="Group 31"/>
          <p:cNvGrpSpPr/>
          <p:nvPr/>
        </p:nvGrpSpPr>
        <p:grpSpPr>
          <a:xfrm>
            <a:off x="-4" y="6791323"/>
            <a:ext cx="12192006" cy="66679"/>
            <a:chOff x="-1" y="0"/>
            <a:chExt cx="12192004" cy="66677"/>
          </a:xfrm>
        </p:grpSpPr>
        <p:sp>
          <p:nvSpPr>
            <p:cNvPr id="340"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341"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343" name="Body Level One…"/>
          <p:cNvSpPr txBox="1">
            <a:spLocks noGrp="1"/>
          </p:cNvSpPr>
          <p:nvPr>
            <p:ph type="body" sz="quarter" idx="1"/>
          </p:nvPr>
        </p:nvSpPr>
        <p:spPr>
          <a:xfrm>
            <a:off x="3835717" y="4178298"/>
            <a:ext cx="2197101" cy="2155828"/>
          </a:xfrm>
          <a:prstGeom prst="rect">
            <a:avLst/>
          </a:prstGeom>
        </p:spPr>
        <p:txBody>
          <a:bodyPr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344" name="Text Placeholder 2"/>
          <p:cNvSpPr>
            <a:spLocks noGrp="1"/>
          </p:cNvSpPr>
          <p:nvPr>
            <p:ph type="body" sz="quarter" idx="21"/>
          </p:nvPr>
        </p:nvSpPr>
        <p:spPr>
          <a:xfrm>
            <a:off x="6610508" y="4178298"/>
            <a:ext cx="2197101" cy="2155828"/>
          </a:xfrm>
          <a:prstGeom prst="rect">
            <a:avLst/>
          </a:prstGeom>
        </p:spPr>
        <p:txBody>
          <a:bodyPr rtlCol="0"/>
          <a:lstStyle/>
          <a:p>
            <a:pPr rtl="0">
              <a:buClrTx/>
              <a:buChar char="•"/>
            </a:pPr>
            <a:endParaRPr/>
          </a:p>
        </p:txBody>
      </p:sp>
      <p:sp>
        <p:nvSpPr>
          <p:cNvPr id="345" name="Text Placeholder 2"/>
          <p:cNvSpPr>
            <a:spLocks noGrp="1"/>
          </p:cNvSpPr>
          <p:nvPr>
            <p:ph type="body" sz="quarter" idx="22"/>
          </p:nvPr>
        </p:nvSpPr>
        <p:spPr>
          <a:xfrm>
            <a:off x="9385300" y="4178298"/>
            <a:ext cx="2197100" cy="2155828"/>
          </a:xfrm>
          <a:prstGeom prst="rect">
            <a:avLst/>
          </a:prstGeom>
        </p:spPr>
        <p:txBody>
          <a:bodyPr rtlCol="0"/>
          <a:lstStyle/>
          <a:p>
            <a:pPr rtl="0">
              <a:buClrTx/>
              <a:buChar char="•"/>
            </a:pPr>
            <a:endParaRPr/>
          </a:p>
        </p:txBody>
      </p:sp>
      <p:sp>
        <p:nvSpPr>
          <p:cNvPr id="346" name="Oval 1"/>
          <p:cNvSpPr/>
          <p:nvPr/>
        </p:nvSpPr>
        <p:spPr>
          <a:xfrm>
            <a:off x="4321742" y="1889624"/>
            <a:ext cx="1225053" cy="1225054"/>
          </a:xfrm>
          <a:prstGeom prst="ellipse">
            <a:avLst/>
          </a:prstGeom>
          <a:solidFill>
            <a:schemeClr val="accent1"/>
          </a:solidFill>
          <a:ln w="12700">
            <a:miter lim="400000"/>
          </a:ln>
        </p:spPr>
        <p:txBody>
          <a:bodyPr lIns="45718" tIns="45718" rIns="45718" bIns="45718" rtlCol="0" anchor="ctr"/>
          <a:lstStyle/>
          <a:p>
            <a:pPr algn="ctr" rtl="0">
              <a:defRPr>
                <a:solidFill>
                  <a:srgbClr val="FFFFFF"/>
                </a:solidFill>
              </a:defRPr>
            </a:pPr>
            <a:endParaRPr/>
          </a:p>
        </p:txBody>
      </p:sp>
      <p:sp>
        <p:nvSpPr>
          <p:cNvPr id="347" name="Oval 16"/>
          <p:cNvSpPr/>
          <p:nvPr/>
        </p:nvSpPr>
        <p:spPr>
          <a:xfrm>
            <a:off x="7096534" y="1889624"/>
            <a:ext cx="1225053" cy="1225054"/>
          </a:xfrm>
          <a:prstGeom prst="ellipse">
            <a:avLst/>
          </a:prstGeom>
          <a:solidFill>
            <a:schemeClr val="accent2"/>
          </a:solidFill>
          <a:ln w="12700">
            <a:miter lim="400000"/>
          </a:ln>
        </p:spPr>
        <p:txBody>
          <a:bodyPr lIns="45718" tIns="45718" rIns="45718" bIns="45718" rtlCol="0" anchor="ctr"/>
          <a:lstStyle/>
          <a:p>
            <a:pPr algn="ctr" rtl="0">
              <a:defRPr>
                <a:solidFill>
                  <a:srgbClr val="FFFFFF"/>
                </a:solidFill>
              </a:defRPr>
            </a:pPr>
            <a:endParaRPr/>
          </a:p>
        </p:txBody>
      </p:sp>
      <p:sp>
        <p:nvSpPr>
          <p:cNvPr id="348" name="Oval 17"/>
          <p:cNvSpPr/>
          <p:nvPr/>
        </p:nvSpPr>
        <p:spPr>
          <a:xfrm>
            <a:off x="9871325" y="1889624"/>
            <a:ext cx="1225053" cy="1225054"/>
          </a:xfrm>
          <a:prstGeom prst="ellipse">
            <a:avLst/>
          </a:prstGeom>
          <a:solidFill>
            <a:schemeClr val="accent1"/>
          </a:solidFill>
          <a:ln w="12700">
            <a:miter lim="400000"/>
          </a:ln>
        </p:spPr>
        <p:txBody>
          <a:bodyPr lIns="45718" tIns="45718" rIns="45718" bIns="45718" rtlCol="0" anchor="ctr"/>
          <a:lstStyle/>
          <a:p>
            <a:pPr algn="ctr" rtl="0">
              <a:defRPr>
                <a:solidFill>
                  <a:srgbClr val="FFFFFF"/>
                </a:solidFill>
              </a:defRPr>
            </a:pPr>
            <a:endParaRPr/>
          </a:p>
        </p:txBody>
      </p:sp>
      <p:sp>
        <p:nvSpPr>
          <p:cNvPr id="349" name="Text Placeholder 2"/>
          <p:cNvSpPr>
            <a:spLocks noGrp="1"/>
          </p:cNvSpPr>
          <p:nvPr>
            <p:ph type="body" sz="quarter" idx="23"/>
          </p:nvPr>
        </p:nvSpPr>
        <p:spPr>
          <a:xfrm>
            <a:off x="3835717" y="3497259"/>
            <a:ext cx="2197101" cy="578649"/>
          </a:xfrm>
          <a:prstGeom prst="rect">
            <a:avLst/>
          </a:prstGeom>
        </p:spPr>
        <p:txBody>
          <a:bodyPr rtlCol="0"/>
          <a:lstStyle/>
          <a:p>
            <a:pPr rtl="0">
              <a:buClrTx/>
              <a:buChar char="•"/>
            </a:pPr>
            <a:endParaRPr/>
          </a:p>
        </p:txBody>
      </p:sp>
      <p:sp>
        <p:nvSpPr>
          <p:cNvPr id="350" name="Text Placeholder 2"/>
          <p:cNvSpPr>
            <a:spLocks noGrp="1"/>
          </p:cNvSpPr>
          <p:nvPr>
            <p:ph type="body" sz="quarter" idx="24"/>
          </p:nvPr>
        </p:nvSpPr>
        <p:spPr>
          <a:xfrm>
            <a:off x="6610508" y="3497259"/>
            <a:ext cx="2197101" cy="578649"/>
          </a:xfrm>
          <a:prstGeom prst="rect">
            <a:avLst/>
          </a:prstGeom>
        </p:spPr>
        <p:txBody>
          <a:bodyPr rtlCol="0"/>
          <a:lstStyle/>
          <a:p>
            <a:pPr rtl="0">
              <a:buClrTx/>
              <a:buChar char="•"/>
            </a:pPr>
            <a:endParaRPr/>
          </a:p>
        </p:txBody>
      </p:sp>
      <p:sp>
        <p:nvSpPr>
          <p:cNvPr id="351" name="Text Placeholder 2"/>
          <p:cNvSpPr>
            <a:spLocks noGrp="1"/>
          </p:cNvSpPr>
          <p:nvPr>
            <p:ph type="body" sz="quarter" idx="25"/>
          </p:nvPr>
        </p:nvSpPr>
        <p:spPr>
          <a:xfrm>
            <a:off x="9385300" y="3497259"/>
            <a:ext cx="2197100" cy="578649"/>
          </a:xfrm>
          <a:prstGeom prst="rect">
            <a:avLst/>
          </a:prstGeom>
        </p:spPr>
        <p:txBody>
          <a:bodyPr rtlCol="0"/>
          <a:lstStyle/>
          <a:p>
            <a:pPr rtl="0">
              <a:buClrTx/>
              <a:buChar char="•"/>
            </a:pPr>
            <a:endParaRPr/>
          </a:p>
        </p:txBody>
      </p:sp>
      <p:pic>
        <p:nvPicPr>
          <p:cNvPr id="352" name="Picture 21" descr="Picture 21"/>
          <p:cNvPicPr>
            <a:picLocks noChangeAspect="1"/>
          </p:cNvPicPr>
          <p:nvPr/>
        </p:nvPicPr>
        <p:blipFill>
          <a:blip r:embed="rId2"/>
          <a:stretch>
            <a:fillRect/>
          </a:stretch>
        </p:blipFill>
        <p:spPr>
          <a:xfrm>
            <a:off x="9981968" y="457200"/>
            <a:ext cx="1625602" cy="590491"/>
          </a:xfrm>
          <a:prstGeom prst="rect">
            <a:avLst/>
          </a:prstGeom>
          <a:ln w="12700">
            <a:miter lim="400000"/>
          </a:ln>
        </p:spPr>
      </p:pic>
      <p:sp>
        <p:nvSpPr>
          <p:cNvPr id="353"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512623022"/>
      </p:ext>
    </p:extLst>
  </p:cSld>
  <p:clrMapOvr>
    <a:masterClrMapping/>
  </p:clrMapOvr>
  <p:transition spd="med"/>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x">
  <p:cSld name="37_Custom Layout">
    <p:spTree>
      <p:nvGrpSpPr>
        <p:cNvPr id="1" name=""/>
        <p:cNvGrpSpPr/>
        <p:nvPr/>
      </p:nvGrpSpPr>
      <p:grpSpPr>
        <a:xfrm>
          <a:off x="0" y="0"/>
          <a:ext cx="0" cy="0"/>
          <a:chOff x="0" y="0"/>
          <a:chExt cx="0" cy="0"/>
        </a:xfrm>
      </p:grpSpPr>
      <p:sp>
        <p:nvSpPr>
          <p:cNvPr id="360"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361"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2811138843"/>
      </p:ext>
    </p:extLst>
  </p:cSld>
  <p:clrMapOvr>
    <a:masterClrMapping/>
  </p:clrMapOvr>
  <p:transition spd="med"/>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type="tx">
  <p:cSld name="12_Custom Layout">
    <p:spTree>
      <p:nvGrpSpPr>
        <p:cNvPr id="1" name=""/>
        <p:cNvGrpSpPr/>
        <p:nvPr/>
      </p:nvGrpSpPr>
      <p:grpSpPr>
        <a:xfrm>
          <a:off x="0" y="0"/>
          <a:ext cx="0" cy="0"/>
          <a:chOff x="0" y="0"/>
          <a:chExt cx="0" cy="0"/>
        </a:xfrm>
      </p:grpSpPr>
      <p:sp>
        <p:nvSpPr>
          <p:cNvPr id="368"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369" name="Click to add title here"/>
          <p:cNvSpPr txBox="1">
            <a:spLocks noGrp="1"/>
          </p:cNvSpPr>
          <p:nvPr>
            <p:ph type="title" hasCustomPrompt="1"/>
          </p:nvPr>
        </p:nvSpPr>
        <p:spPr>
          <a:xfrm>
            <a:off x="609598" y="1475289"/>
            <a:ext cx="2286002" cy="1569661"/>
          </a:xfrm>
          <a:prstGeom prst="rect">
            <a:avLst/>
          </a:prstGeom>
        </p:spPr>
        <p:txBody>
          <a:bodyPr rtlCol="0"/>
          <a:lstStyle/>
          <a:p>
            <a:pPr rtl="0"/>
            <a:r>
              <a:t>Click to add title here</a:t>
            </a:r>
          </a:p>
        </p:txBody>
      </p:sp>
      <p:grpSp>
        <p:nvGrpSpPr>
          <p:cNvPr id="372" name="Group 22"/>
          <p:cNvGrpSpPr/>
          <p:nvPr/>
        </p:nvGrpSpPr>
        <p:grpSpPr>
          <a:xfrm>
            <a:off x="-1" y="1379537"/>
            <a:ext cx="2452690" cy="1"/>
            <a:chOff x="0" y="0"/>
            <a:chExt cx="2452689" cy="0"/>
          </a:xfrm>
        </p:grpSpPr>
        <p:sp>
          <p:nvSpPr>
            <p:cNvPr id="370"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371"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375" name="Group 31"/>
          <p:cNvGrpSpPr/>
          <p:nvPr/>
        </p:nvGrpSpPr>
        <p:grpSpPr>
          <a:xfrm>
            <a:off x="-4" y="6791323"/>
            <a:ext cx="12192006" cy="66679"/>
            <a:chOff x="-1" y="0"/>
            <a:chExt cx="12192004" cy="66677"/>
          </a:xfrm>
        </p:grpSpPr>
        <p:sp>
          <p:nvSpPr>
            <p:cNvPr id="373"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374"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376" name="Picture Placeholder 3"/>
          <p:cNvSpPr>
            <a:spLocks noGrp="1"/>
          </p:cNvSpPr>
          <p:nvPr>
            <p:ph type="pic" sz="quarter" idx="21"/>
          </p:nvPr>
        </p:nvSpPr>
        <p:spPr>
          <a:xfrm>
            <a:off x="4122056" y="1379537"/>
            <a:ext cx="3657602" cy="1843089"/>
          </a:xfrm>
          <a:prstGeom prst="rect">
            <a:avLst/>
          </a:prstGeom>
        </p:spPr>
        <p:txBody>
          <a:bodyPr lIns="91439" tIns="45719" rIns="91439" bIns="45719" rtlCol="0">
            <a:noAutofit/>
          </a:bodyPr>
          <a:lstStyle/>
          <a:p>
            <a:pPr rtl="0"/>
            <a:endParaRPr/>
          </a:p>
        </p:txBody>
      </p:sp>
      <p:sp>
        <p:nvSpPr>
          <p:cNvPr id="377" name="Picture Placeholder 3"/>
          <p:cNvSpPr>
            <a:spLocks noGrp="1"/>
          </p:cNvSpPr>
          <p:nvPr>
            <p:ph type="pic" sz="quarter" idx="22"/>
          </p:nvPr>
        </p:nvSpPr>
        <p:spPr>
          <a:xfrm>
            <a:off x="7899400" y="1379537"/>
            <a:ext cx="3657600" cy="1843089"/>
          </a:xfrm>
          <a:prstGeom prst="rect">
            <a:avLst/>
          </a:prstGeom>
        </p:spPr>
        <p:txBody>
          <a:bodyPr lIns="91439" tIns="45719" rIns="91439" bIns="45719" rtlCol="0">
            <a:noAutofit/>
          </a:bodyPr>
          <a:lstStyle/>
          <a:p>
            <a:pPr rtl="0"/>
            <a:endParaRPr/>
          </a:p>
        </p:txBody>
      </p:sp>
      <p:sp>
        <p:nvSpPr>
          <p:cNvPr id="378" name="Picture Placeholder 3"/>
          <p:cNvSpPr>
            <a:spLocks noGrp="1"/>
          </p:cNvSpPr>
          <p:nvPr>
            <p:ph type="pic" sz="quarter" idx="23"/>
          </p:nvPr>
        </p:nvSpPr>
        <p:spPr>
          <a:xfrm>
            <a:off x="4122056" y="4556916"/>
            <a:ext cx="3657602" cy="1843089"/>
          </a:xfrm>
          <a:prstGeom prst="rect">
            <a:avLst/>
          </a:prstGeom>
        </p:spPr>
        <p:txBody>
          <a:bodyPr lIns="91439" tIns="45719" rIns="91439" bIns="45719" rtlCol="0">
            <a:noAutofit/>
          </a:bodyPr>
          <a:lstStyle/>
          <a:p>
            <a:pPr rtl="0"/>
            <a:endParaRPr/>
          </a:p>
        </p:txBody>
      </p:sp>
      <p:sp>
        <p:nvSpPr>
          <p:cNvPr id="379" name="Picture Placeholder 3"/>
          <p:cNvSpPr>
            <a:spLocks noGrp="1"/>
          </p:cNvSpPr>
          <p:nvPr>
            <p:ph type="pic" sz="quarter" idx="24"/>
          </p:nvPr>
        </p:nvSpPr>
        <p:spPr>
          <a:xfrm>
            <a:off x="7899400" y="4556916"/>
            <a:ext cx="3657600" cy="1843089"/>
          </a:xfrm>
          <a:prstGeom prst="rect">
            <a:avLst/>
          </a:prstGeom>
        </p:spPr>
        <p:txBody>
          <a:bodyPr lIns="91439" tIns="45719" rIns="91439" bIns="45719" rtlCol="0">
            <a:noAutofit/>
          </a:bodyPr>
          <a:lstStyle/>
          <a:p>
            <a:pPr rtl="0"/>
            <a:endParaRPr/>
          </a:p>
        </p:txBody>
      </p:sp>
      <p:sp>
        <p:nvSpPr>
          <p:cNvPr id="380" name="Body Level One…"/>
          <p:cNvSpPr txBox="1">
            <a:spLocks noGrp="1"/>
          </p:cNvSpPr>
          <p:nvPr>
            <p:ph type="body" sz="quarter" idx="1"/>
          </p:nvPr>
        </p:nvSpPr>
        <p:spPr>
          <a:xfrm>
            <a:off x="4122056" y="2903534"/>
            <a:ext cx="3657602" cy="371479"/>
          </a:xfrm>
          <a:prstGeom prst="rect">
            <a:avLst/>
          </a:prstGeom>
          <a:solidFill>
            <a:schemeClr val="accent1"/>
          </a:solidFill>
        </p:spPr>
        <p:txBody>
          <a:bodyPr rtlCol="0"/>
          <a:lstStyle>
            <a:lvl1pPr marL="0" indent="0">
              <a:buClrTx/>
              <a:buSzTx/>
              <a:buFontTx/>
              <a:buNone/>
              <a:defRPr sz="1400">
                <a:solidFill>
                  <a:srgbClr val="FFFFFF"/>
                </a:solidFill>
              </a:defRPr>
            </a:lvl1pPr>
            <a:lvl2pPr marL="0" indent="0">
              <a:buClrTx/>
              <a:buSzTx/>
              <a:buFontTx/>
              <a:buNone/>
              <a:defRPr sz="1400">
                <a:solidFill>
                  <a:srgbClr val="FFFFFF"/>
                </a:solidFill>
              </a:defRPr>
            </a:lvl2pPr>
            <a:lvl3pPr marL="0" indent="0">
              <a:buClrTx/>
              <a:buSzTx/>
              <a:buFontTx/>
              <a:buNone/>
              <a:defRPr sz="1400">
                <a:solidFill>
                  <a:srgbClr val="FFFFFF"/>
                </a:solidFill>
              </a:defRPr>
            </a:lvl3pPr>
            <a:lvl4pPr marL="1638300" indent="-266700">
              <a:buClrTx/>
              <a:buFontTx/>
              <a:defRPr sz="1400">
                <a:solidFill>
                  <a:srgbClr val="FFFFFF"/>
                </a:solidFill>
              </a:defRPr>
            </a:lvl4pPr>
            <a:lvl5pPr marL="2095500" indent="-266700">
              <a:buClrTx/>
              <a:buFontTx/>
              <a:defRPr sz="1400">
                <a:solidFill>
                  <a:srgbClr val="FFFFFF"/>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381" name="Text Placeholder 2"/>
          <p:cNvSpPr>
            <a:spLocks noGrp="1"/>
          </p:cNvSpPr>
          <p:nvPr>
            <p:ph type="body" sz="quarter" idx="25"/>
          </p:nvPr>
        </p:nvSpPr>
        <p:spPr>
          <a:xfrm>
            <a:off x="7924800" y="2903534"/>
            <a:ext cx="3657602" cy="371479"/>
          </a:xfrm>
          <a:prstGeom prst="rect">
            <a:avLst/>
          </a:prstGeom>
          <a:solidFill>
            <a:schemeClr val="accent2"/>
          </a:solidFill>
        </p:spPr>
        <p:txBody>
          <a:bodyPr rtlCol="0"/>
          <a:lstStyle/>
          <a:p>
            <a:pPr rtl="0">
              <a:buClrTx/>
              <a:buChar char="•"/>
            </a:pPr>
            <a:endParaRPr/>
          </a:p>
        </p:txBody>
      </p:sp>
      <p:sp>
        <p:nvSpPr>
          <p:cNvPr id="382" name="Text Placeholder 2"/>
          <p:cNvSpPr>
            <a:spLocks noGrp="1"/>
          </p:cNvSpPr>
          <p:nvPr>
            <p:ph type="body" sz="quarter" idx="26"/>
          </p:nvPr>
        </p:nvSpPr>
        <p:spPr>
          <a:xfrm>
            <a:off x="4122056" y="6023535"/>
            <a:ext cx="3657602" cy="371479"/>
          </a:xfrm>
          <a:prstGeom prst="rect">
            <a:avLst/>
          </a:prstGeom>
          <a:solidFill>
            <a:schemeClr val="accent2"/>
          </a:solidFill>
        </p:spPr>
        <p:txBody>
          <a:bodyPr rtlCol="0"/>
          <a:lstStyle/>
          <a:p>
            <a:pPr rtl="0">
              <a:buClrTx/>
              <a:buChar char="•"/>
            </a:pPr>
            <a:endParaRPr/>
          </a:p>
        </p:txBody>
      </p:sp>
      <p:sp>
        <p:nvSpPr>
          <p:cNvPr id="383" name="Text Placeholder 2"/>
          <p:cNvSpPr>
            <a:spLocks noGrp="1"/>
          </p:cNvSpPr>
          <p:nvPr>
            <p:ph type="body" sz="quarter" idx="27"/>
          </p:nvPr>
        </p:nvSpPr>
        <p:spPr>
          <a:xfrm>
            <a:off x="7924800" y="6023535"/>
            <a:ext cx="3657602" cy="371479"/>
          </a:xfrm>
          <a:prstGeom prst="rect">
            <a:avLst/>
          </a:prstGeom>
          <a:solidFill>
            <a:schemeClr val="accent1"/>
          </a:solidFill>
        </p:spPr>
        <p:txBody>
          <a:bodyPr rtlCol="0"/>
          <a:lstStyle/>
          <a:p>
            <a:pPr rtl="0">
              <a:buClrTx/>
              <a:buChar char="•"/>
            </a:pPr>
            <a:endParaRPr/>
          </a:p>
        </p:txBody>
      </p:sp>
      <p:pic>
        <p:nvPicPr>
          <p:cNvPr id="384" name="Picture 21" descr="Picture 21"/>
          <p:cNvPicPr>
            <a:picLocks noChangeAspect="1"/>
          </p:cNvPicPr>
          <p:nvPr/>
        </p:nvPicPr>
        <p:blipFill>
          <a:blip r:embed="rId2"/>
          <a:stretch>
            <a:fillRect/>
          </a:stretch>
        </p:blipFill>
        <p:spPr>
          <a:xfrm>
            <a:off x="9981968" y="457200"/>
            <a:ext cx="1625602" cy="590491"/>
          </a:xfrm>
          <a:prstGeom prst="rect">
            <a:avLst/>
          </a:prstGeom>
          <a:ln w="12700">
            <a:miter lim="400000"/>
          </a:ln>
        </p:spPr>
      </p:pic>
      <p:sp>
        <p:nvSpPr>
          <p:cNvPr id="385"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2012580653"/>
      </p:ext>
    </p:extLst>
  </p:cSld>
  <p:clrMapOvr>
    <a:masterClrMapping/>
  </p:clrMapOvr>
  <p:transition spd="med"/>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type="tx">
  <p:cSld name="40_Custom Layout">
    <p:spTree>
      <p:nvGrpSpPr>
        <p:cNvPr id="1" name=""/>
        <p:cNvGrpSpPr/>
        <p:nvPr/>
      </p:nvGrpSpPr>
      <p:grpSpPr>
        <a:xfrm>
          <a:off x="0" y="0"/>
          <a:ext cx="0" cy="0"/>
          <a:chOff x="0" y="0"/>
          <a:chExt cx="0" cy="0"/>
        </a:xfrm>
      </p:grpSpPr>
      <p:sp>
        <p:nvSpPr>
          <p:cNvPr id="392"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393"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872570736"/>
      </p:ext>
    </p:extLst>
  </p:cSld>
  <p:clrMapOvr>
    <a:masterClrMapping/>
  </p:clrMapOvr>
  <p:transition spd="med"/>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type="tx">
  <p:cSld name="13_Custom Layout">
    <p:spTree>
      <p:nvGrpSpPr>
        <p:cNvPr id="1" name=""/>
        <p:cNvGrpSpPr/>
        <p:nvPr/>
      </p:nvGrpSpPr>
      <p:grpSpPr>
        <a:xfrm>
          <a:off x="0" y="0"/>
          <a:ext cx="0" cy="0"/>
          <a:chOff x="0" y="0"/>
          <a:chExt cx="0" cy="0"/>
        </a:xfrm>
      </p:grpSpPr>
      <p:sp>
        <p:nvSpPr>
          <p:cNvPr id="400"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grpSp>
        <p:nvGrpSpPr>
          <p:cNvPr id="403" name="Group 31"/>
          <p:cNvGrpSpPr/>
          <p:nvPr/>
        </p:nvGrpSpPr>
        <p:grpSpPr>
          <a:xfrm>
            <a:off x="-4" y="6791323"/>
            <a:ext cx="12192006" cy="66679"/>
            <a:chOff x="-1" y="0"/>
            <a:chExt cx="12192004" cy="66677"/>
          </a:xfrm>
        </p:grpSpPr>
        <p:sp>
          <p:nvSpPr>
            <p:cNvPr id="401"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402"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404" name="Picture Placeholder 3"/>
          <p:cNvSpPr>
            <a:spLocks noGrp="1"/>
          </p:cNvSpPr>
          <p:nvPr>
            <p:ph type="pic" sz="quarter" idx="21"/>
          </p:nvPr>
        </p:nvSpPr>
        <p:spPr>
          <a:xfrm>
            <a:off x="4574313" y="293912"/>
            <a:ext cx="3727861" cy="2852743"/>
          </a:xfrm>
          <a:prstGeom prst="rect">
            <a:avLst/>
          </a:prstGeom>
        </p:spPr>
        <p:txBody>
          <a:bodyPr lIns="91439" tIns="45719" rIns="91439" bIns="45719" rtlCol="0">
            <a:noAutofit/>
          </a:bodyPr>
          <a:lstStyle/>
          <a:p>
            <a:pPr rtl="0"/>
            <a:endParaRPr/>
          </a:p>
        </p:txBody>
      </p:sp>
      <p:sp>
        <p:nvSpPr>
          <p:cNvPr id="405" name="Picture Placeholder 3"/>
          <p:cNvSpPr>
            <a:spLocks noGrp="1"/>
          </p:cNvSpPr>
          <p:nvPr>
            <p:ph type="pic" sz="quarter" idx="22"/>
          </p:nvPr>
        </p:nvSpPr>
        <p:spPr>
          <a:xfrm>
            <a:off x="8461830" y="293912"/>
            <a:ext cx="3727859" cy="2852743"/>
          </a:xfrm>
          <a:prstGeom prst="rect">
            <a:avLst/>
          </a:prstGeom>
        </p:spPr>
        <p:txBody>
          <a:bodyPr lIns="91439" tIns="45719" rIns="91439" bIns="45719" rtlCol="0">
            <a:noAutofit/>
          </a:bodyPr>
          <a:lstStyle/>
          <a:p>
            <a:pPr rtl="0"/>
            <a:endParaRPr/>
          </a:p>
        </p:txBody>
      </p:sp>
      <p:sp>
        <p:nvSpPr>
          <p:cNvPr id="406" name="Picture Placeholder 3"/>
          <p:cNvSpPr>
            <a:spLocks noGrp="1"/>
          </p:cNvSpPr>
          <p:nvPr>
            <p:ph type="pic" sz="quarter" idx="23"/>
          </p:nvPr>
        </p:nvSpPr>
        <p:spPr>
          <a:xfrm>
            <a:off x="609763" y="3269341"/>
            <a:ext cx="2813466" cy="2852742"/>
          </a:xfrm>
          <a:prstGeom prst="rect">
            <a:avLst/>
          </a:prstGeom>
        </p:spPr>
        <p:txBody>
          <a:bodyPr lIns="91439" tIns="45719" rIns="91439" bIns="45719" rtlCol="0">
            <a:noAutofit/>
          </a:bodyPr>
          <a:lstStyle/>
          <a:p>
            <a:pPr rtl="0"/>
            <a:endParaRPr/>
          </a:p>
        </p:txBody>
      </p:sp>
      <p:sp>
        <p:nvSpPr>
          <p:cNvPr id="407" name="Picture Placeholder 3"/>
          <p:cNvSpPr>
            <a:spLocks noGrp="1"/>
          </p:cNvSpPr>
          <p:nvPr>
            <p:ph type="pic" sz="quarter" idx="24"/>
          </p:nvPr>
        </p:nvSpPr>
        <p:spPr>
          <a:xfrm>
            <a:off x="3547967" y="3269341"/>
            <a:ext cx="2765314" cy="2852742"/>
          </a:xfrm>
          <a:prstGeom prst="rect">
            <a:avLst/>
          </a:prstGeom>
        </p:spPr>
        <p:txBody>
          <a:bodyPr lIns="91439" tIns="45719" rIns="91439" bIns="45719" rtlCol="0">
            <a:noAutofit/>
          </a:bodyPr>
          <a:lstStyle/>
          <a:p>
            <a:pPr rtl="0"/>
            <a:endParaRPr/>
          </a:p>
        </p:txBody>
      </p:sp>
      <p:sp>
        <p:nvSpPr>
          <p:cNvPr id="408" name="Picture Placeholder 3"/>
          <p:cNvSpPr>
            <a:spLocks noGrp="1"/>
          </p:cNvSpPr>
          <p:nvPr>
            <p:ph type="pic" sz="quarter" idx="25"/>
          </p:nvPr>
        </p:nvSpPr>
        <p:spPr>
          <a:xfrm>
            <a:off x="6438017" y="3269341"/>
            <a:ext cx="2813466" cy="2852742"/>
          </a:xfrm>
          <a:prstGeom prst="rect">
            <a:avLst/>
          </a:prstGeom>
        </p:spPr>
        <p:txBody>
          <a:bodyPr lIns="91439" tIns="45719" rIns="91439" bIns="45719" rtlCol="0">
            <a:noAutofit/>
          </a:bodyPr>
          <a:lstStyle/>
          <a:p>
            <a:pPr rtl="0"/>
            <a:endParaRPr/>
          </a:p>
        </p:txBody>
      </p:sp>
      <p:sp>
        <p:nvSpPr>
          <p:cNvPr id="409" name="Picture Placeholder 3"/>
          <p:cNvSpPr>
            <a:spLocks noGrp="1"/>
          </p:cNvSpPr>
          <p:nvPr>
            <p:ph type="pic" sz="quarter" idx="26"/>
          </p:nvPr>
        </p:nvSpPr>
        <p:spPr>
          <a:xfrm>
            <a:off x="9376219" y="3269341"/>
            <a:ext cx="2813466" cy="2852742"/>
          </a:xfrm>
          <a:prstGeom prst="rect">
            <a:avLst/>
          </a:prstGeom>
        </p:spPr>
        <p:txBody>
          <a:bodyPr lIns="91439" tIns="45719" rIns="91439" bIns="45719" rtlCol="0">
            <a:noAutofit/>
          </a:bodyPr>
          <a:lstStyle/>
          <a:p>
            <a:pPr rtl="0"/>
            <a:endParaRPr/>
          </a:p>
        </p:txBody>
      </p:sp>
      <p:sp>
        <p:nvSpPr>
          <p:cNvPr id="410" name="Click to add title here"/>
          <p:cNvSpPr txBox="1">
            <a:spLocks noGrp="1"/>
          </p:cNvSpPr>
          <p:nvPr>
            <p:ph type="title" hasCustomPrompt="1"/>
          </p:nvPr>
        </p:nvSpPr>
        <p:spPr>
          <a:xfrm>
            <a:off x="609598" y="582158"/>
            <a:ext cx="3280232" cy="1077218"/>
          </a:xfrm>
          <a:prstGeom prst="rect">
            <a:avLst/>
          </a:prstGeom>
        </p:spPr>
        <p:txBody>
          <a:bodyPr rtlCol="0"/>
          <a:lstStyle/>
          <a:p>
            <a:pPr rtl="0"/>
            <a:r>
              <a:t>Click to add title here</a:t>
            </a:r>
          </a:p>
        </p:txBody>
      </p:sp>
      <p:grpSp>
        <p:nvGrpSpPr>
          <p:cNvPr id="413" name="Group 50"/>
          <p:cNvGrpSpPr/>
          <p:nvPr/>
        </p:nvGrpSpPr>
        <p:grpSpPr>
          <a:xfrm>
            <a:off x="-1" y="486408"/>
            <a:ext cx="2452690" cy="1"/>
            <a:chOff x="0" y="0"/>
            <a:chExt cx="2452689" cy="0"/>
          </a:xfrm>
        </p:grpSpPr>
        <p:sp>
          <p:nvSpPr>
            <p:cNvPr id="411" name="Straight Connector 51"/>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412" name="Straight Connector 52"/>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414"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851174033"/>
      </p:ext>
    </p:extLst>
  </p:cSld>
  <p:clrMapOvr>
    <a:masterClrMapping/>
  </p:clrMapOvr>
  <p:transition spd="med"/>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type="tx">
  <p:cSld name="4_Custom Layout">
    <p:spTree>
      <p:nvGrpSpPr>
        <p:cNvPr id="1" name=""/>
        <p:cNvGrpSpPr/>
        <p:nvPr/>
      </p:nvGrpSpPr>
      <p:grpSpPr>
        <a:xfrm>
          <a:off x="0" y="0"/>
          <a:ext cx="0" cy="0"/>
          <a:chOff x="0" y="0"/>
          <a:chExt cx="0" cy="0"/>
        </a:xfrm>
      </p:grpSpPr>
      <p:sp>
        <p:nvSpPr>
          <p:cNvPr id="421"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422" name="Click to add title here"/>
          <p:cNvSpPr txBox="1">
            <a:spLocks noGrp="1"/>
          </p:cNvSpPr>
          <p:nvPr>
            <p:ph type="title" hasCustomPrompt="1"/>
          </p:nvPr>
        </p:nvSpPr>
        <p:spPr>
          <a:xfrm>
            <a:off x="609598" y="1988049"/>
            <a:ext cx="2286002" cy="1569662"/>
          </a:xfrm>
          <a:prstGeom prst="rect">
            <a:avLst/>
          </a:prstGeom>
        </p:spPr>
        <p:txBody>
          <a:bodyPr rtlCol="0"/>
          <a:lstStyle/>
          <a:p>
            <a:pPr rtl="0"/>
            <a:r>
              <a:t>Click to add title here</a:t>
            </a:r>
          </a:p>
        </p:txBody>
      </p:sp>
      <p:grpSp>
        <p:nvGrpSpPr>
          <p:cNvPr id="425" name="Group 22"/>
          <p:cNvGrpSpPr/>
          <p:nvPr/>
        </p:nvGrpSpPr>
        <p:grpSpPr>
          <a:xfrm>
            <a:off x="-1" y="1892300"/>
            <a:ext cx="2452690" cy="0"/>
            <a:chOff x="0" y="0"/>
            <a:chExt cx="2452689" cy="0"/>
          </a:xfrm>
        </p:grpSpPr>
        <p:sp>
          <p:nvSpPr>
            <p:cNvPr id="423"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424"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428" name="Group 31"/>
          <p:cNvGrpSpPr/>
          <p:nvPr/>
        </p:nvGrpSpPr>
        <p:grpSpPr>
          <a:xfrm>
            <a:off x="-4" y="6791323"/>
            <a:ext cx="12192006" cy="66679"/>
            <a:chOff x="-1" y="0"/>
            <a:chExt cx="12192004" cy="66677"/>
          </a:xfrm>
        </p:grpSpPr>
        <p:sp>
          <p:nvSpPr>
            <p:cNvPr id="426"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427"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429" name="Body Level One…"/>
          <p:cNvSpPr txBox="1">
            <a:spLocks noGrp="1"/>
          </p:cNvSpPr>
          <p:nvPr>
            <p:ph type="body" idx="1"/>
          </p:nvPr>
        </p:nvSpPr>
        <p:spPr>
          <a:xfrm>
            <a:off x="4267200" y="1228789"/>
            <a:ext cx="7315200" cy="4657846"/>
          </a:xfrm>
          <a:prstGeom prst="rect">
            <a:avLst/>
          </a:prstGeom>
        </p:spPr>
        <p:txBody>
          <a:bodyPr rtlCol="0"/>
          <a:lstStyle/>
          <a:p>
            <a:pPr rtl="0"/>
            <a:r>
              <a:t>Body Level One</a:t>
            </a:r>
          </a:p>
          <a:p>
            <a:pPr lvl="1" rtl="0"/>
            <a:r>
              <a:t>Body Level Two</a:t>
            </a:r>
          </a:p>
          <a:p>
            <a:pPr lvl="2" rtl="0"/>
            <a:r>
              <a:t>Body Level Three</a:t>
            </a:r>
          </a:p>
          <a:p>
            <a:pPr lvl="3" rtl="0"/>
            <a:r>
              <a:t>Body Level Four</a:t>
            </a:r>
          </a:p>
          <a:p>
            <a:pPr lvl="4" rtl="0"/>
            <a:r>
              <a:t>Body Level Five</a:t>
            </a:r>
          </a:p>
        </p:txBody>
      </p:sp>
      <p:pic>
        <p:nvPicPr>
          <p:cNvPr id="430" name="Picture 13" descr="Picture 13"/>
          <p:cNvPicPr>
            <a:picLocks noChangeAspect="1"/>
          </p:cNvPicPr>
          <p:nvPr/>
        </p:nvPicPr>
        <p:blipFill>
          <a:blip r:embed="rId2"/>
          <a:stretch>
            <a:fillRect/>
          </a:stretch>
        </p:blipFill>
        <p:spPr>
          <a:xfrm>
            <a:off x="9981968" y="457200"/>
            <a:ext cx="1625602" cy="590491"/>
          </a:xfrm>
          <a:prstGeom prst="rect">
            <a:avLst/>
          </a:prstGeom>
          <a:ln w="12700">
            <a:miter lim="400000"/>
          </a:ln>
        </p:spPr>
      </p:pic>
      <p:sp>
        <p:nvSpPr>
          <p:cNvPr id="431"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167586484"/>
      </p:ext>
    </p:extLst>
  </p:cSld>
  <p:clrMapOvr>
    <a:masterClrMapping/>
  </p:clrMapOvr>
  <p:transition spd="med"/>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type="tx">
  <p:cSld name="44_Custom Layout">
    <p:spTree>
      <p:nvGrpSpPr>
        <p:cNvPr id="1" name=""/>
        <p:cNvGrpSpPr/>
        <p:nvPr/>
      </p:nvGrpSpPr>
      <p:grpSpPr>
        <a:xfrm>
          <a:off x="0" y="0"/>
          <a:ext cx="0" cy="0"/>
          <a:chOff x="0" y="0"/>
          <a:chExt cx="0" cy="0"/>
        </a:xfrm>
      </p:grpSpPr>
      <p:sp>
        <p:nvSpPr>
          <p:cNvPr id="438"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439"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627921831"/>
      </p:ext>
    </p:extLst>
  </p:cSld>
  <p:clrMapOvr>
    <a:masterClrMapping/>
  </p:clrMapOvr>
  <p:transition spd="med"/>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type="tx">
  <p:cSld name="5_Custom Layout">
    <p:spTree>
      <p:nvGrpSpPr>
        <p:cNvPr id="1" name=""/>
        <p:cNvGrpSpPr/>
        <p:nvPr/>
      </p:nvGrpSpPr>
      <p:grpSpPr>
        <a:xfrm>
          <a:off x="0" y="0"/>
          <a:ext cx="0" cy="0"/>
          <a:chOff x="0" y="0"/>
          <a:chExt cx="0" cy="0"/>
        </a:xfrm>
      </p:grpSpPr>
      <p:sp>
        <p:nvSpPr>
          <p:cNvPr id="446"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447" name="Picture Placeholder 2"/>
          <p:cNvSpPr>
            <a:spLocks noGrp="1"/>
          </p:cNvSpPr>
          <p:nvPr>
            <p:ph type="pic" idx="21"/>
          </p:nvPr>
        </p:nvSpPr>
        <p:spPr>
          <a:xfrm>
            <a:off x="0" y="457200"/>
            <a:ext cx="12192000" cy="2971800"/>
          </a:xfrm>
          <a:prstGeom prst="rect">
            <a:avLst/>
          </a:prstGeom>
        </p:spPr>
        <p:txBody>
          <a:bodyPr lIns="91439" tIns="45719" rIns="91439" bIns="45719" rtlCol="0">
            <a:noAutofit/>
          </a:bodyPr>
          <a:lstStyle/>
          <a:p>
            <a:pPr rtl="0"/>
            <a:endParaRPr/>
          </a:p>
        </p:txBody>
      </p:sp>
      <p:grpSp>
        <p:nvGrpSpPr>
          <p:cNvPr id="450" name="Group 31"/>
          <p:cNvGrpSpPr/>
          <p:nvPr/>
        </p:nvGrpSpPr>
        <p:grpSpPr>
          <a:xfrm>
            <a:off x="-4" y="6791323"/>
            <a:ext cx="12192006" cy="66679"/>
            <a:chOff x="-1" y="0"/>
            <a:chExt cx="12192004" cy="66677"/>
          </a:xfrm>
        </p:grpSpPr>
        <p:sp>
          <p:nvSpPr>
            <p:cNvPr id="448"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449"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451" name="Click to add title here"/>
          <p:cNvSpPr txBox="1">
            <a:spLocks noGrp="1"/>
          </p:cNvSpPr>
          <p:nvPr>
            <p:ph type="title" hasCustomPrompt="1"/>
          </p:nvPr>
        </p:nvSpPr>
        <p:spPr>
          <a:xfrm>
            <a:off x="609598" y="4083551"/>
            <a:ext cx="2286002" cy="1569662"/>
          </a:xfrm>
          <a:prstGeom prst="rect">
            <a:avLst/>
          </a:prstGeom>
        </p:spPr>
        <p:txBody>
          <a:bodyPr rtlCol="0"/>
          <a:lstStyle/>
          <a:p>
            <a:pPr rtl="0"/>
            <a:r>
              <a:t>Click to add title here</a:t>
            </a:r>
          </a:p>
        </p:txBody>
      </p:sp>
      <p:sp>
        <p:nvSpPr>
          <p:cNvPr id="452" name="Body Level One…"/>
          <p:cNvSpPr txBox="1">
            <a:spLocks noGrp="1"/>
          </p:cNvSpPr>
          <p:nvPr>
            <p:ph type="body" sz="quarter" idx="1"/>
          </p:nvPr>
        </p:nvSpPr>
        <p:spPr>
          <a:xfrm>
            <a:off x="6096000" y="4083548"/>
            <a:ext cx="5486400" cy="1856876"/>
          </a:xfrm>
          <a:prstGeom prst="rect">
            <a:avLst/>
          </a:prstGeom>
        </p:spPr>
        <p:txBody>
          <a:bodyPr rtlCol="0"/>
          <a:lstStyle>
            <a:lvl1pPr marL="0" indent="0">
              <a:buClrTx/>
              <a:buSzTx/>
              <a:buFontTx/>
              <a:buNone/>
            </a:lvl1pPr>
            <a:lvl2pPr marL="0" indent="0">
              <a:buClrTx/>
              <a:buSzTx/>
              <a:buFontTx/>
              <a:buNone/>
            </a:lvl2pPr>
            <a:lvl3pPr marL="0" indent="0">
              <a:buClrTx/>
              <a:buSzTx/>
              <a:buFontTx/>
              <a:buNone/>
            </a:lvl3pPr>
            <a:lvl4pPr>
              <a:buClrTx/>
              <a:buFontTx/>
            </a:lvl4pPr>
            <a:lvl5pPr>
              <a:buClrTx/>
              <a:buFontTx/>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453" name="Slide Number"/>
          <p:cNvSpPr txBox="1">
            <a:spLocks noGrp="1"/>
          </p:cNvSpPr>
          <p:nvPr>
            <p:ph type="sldNum" sz="quarter" idx="2"/>
          </p:nvPr>
        </p:nvSpPr>
        <p:spPr>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4127208181"/>
      </p:ext>
    </p:extLst>
  </p:cSld>
  <p:clrMapOvr>
    <a:masterClrMapping/>
  </p:clrMapOvr>
  <p:transition spd="med"/>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type="tx">
  <p:cSld name="10_Custom Layout">
    <p:spTree>
      <p:nvGrpSpPr>
        <p:cNvPr id="1" name=""/>
        <p:cNvGrpSpPr/>
        <p:nvPr/>
      </p:nvGrpSpPr>
      <p:grpSpPr>
        <a:xfrm>
          <a:off x="0" y="0"/>
          <a:ext cx="0" cy="0"/>
          <a:chOff x="0" y="0"/>
          <a:chExt cx="0" cy="0"/>
        </a:xfrm>
      </p:grpSpPr>
      <p:sp>
        <p:nvSpPr>
          <p:cNvPr id="460"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pic>
        <p:nvPicPr>
          <p:cNvPr id="461" name="Picture 4" descr="Picture 4"/>
          <p:cNvPicPr>
            <a:picLocks noChangeAspect="1"/>
          </p:cNvPicPr>
          <p:nvPr/>
        </p:nvPicPr>
        <p:blipFill>
          <a:blip r:embed="rId2"/>
          <a:srcRect t="32714" b="25098"/>
          <a:stretch>
            <a:fillRect/>
          </a:stretch>
        </p:blipFill>
        <p:spPr>
          <a:xfrm>
            <a:off x="0" y="3428998"/>
            <a:ext cx="12192000" cy="3429001"/>
          </a:xfrm>
          <a:prstGeom prst="rect">
            <a:avLst/>
          </a:prstGeom>
          <a:ln w="12700">
            <a:miter lim="400000"/>
          </a:ln>
        </p:spPr>
      </p:pic>
      <p:sp>
        <p:nvSpPr>
          <p:cNvPr id="462" name="Rectangle 1"/>
          <p:cNvSpPr/>
          <p:nvPr/>
        </p:nvSpPr>
        <p:spPr>
          <a:xfrm>
            <a:off x="0" y="3428998"/>
            <a:ext cx="12192000" cy="3429002"/>
          </a:xfrm>
          <a:prstGeom prst="rect">
            <a:avLst/>
          </a:prstGeom>
          <a:gradFill>
            <a:gsLst>
              <a:gs pos="6000">
                <a:schemeClr val="accent2">
                  <a:alpha val="90000"/>
                </a:schemeClr>
              </a:gs>
              <a:gs pos="100000">
                <a:schemeClr val="accent1">
                  <a:alpha val="90000"/>
                </a:schemeClr>
              </a:gs>
            </a:gsLst>
          </a:gradFill>
          <a:ln w="12700">
            <a:miter lim="400000"/>
          </a:ln>
        </p:spPr>
        <p:txBody>
          <a:bodyPr lIns="45718" tIns="45718" rIns="45718" bIns="45718" rtlCol="0" anchor="ctr"/>
          <a:lstStyle/>
          <a:p>
            <a:pPr algn="ctr" rtl="0">
              <a:defRPr>
                <a:solidFill>
                  <a:srgbClr val="FFFFFF"/>
                </a:solidFill>
              </a:defRPr>
            </a:pPr>
            <a:endParaRPr/>
          </a:p>
        </p:txBody>
      </p:sp>
      <p:sp>
        <p:nvSpPr>
          <p:cNvPr id="463" name="Thank You"/>
          <p:cNvSpPr txBox="1">
            <a:spLocks noGrp="1"/>
          </p:cNvSpPr>
          <p:nvPr>
            <p:ph type="title" hasCustomPrompt="1"/>
          </p:nvPr>
        </p:nvSpPr>
        <p:spPr>
          <a:xfrm>
            <a:off x="609600" y="3725167"/>
            <a:ext cx="10972800" cy="923332"/>
          </a:xfrm>
          <a:prstGeom prst="rect">
            <a:avLst/>
          </a:prstGeom>
        </p:spPr>
        <p:txBody>
          <a:bodyPr rtlCol="0"/>
          <a:lstStyle>
            <a:lvl1pPr>
              <a:defRPr sz="5400">
                <a:solidFill>
                  <a:srgbClr val="FFFFFF"/>
                </a:solidFill>
              </a:defRPr>
            </a:lvl1pPr>
          </a:lstStyle>
          <a:p>
            <a:pPr rtl="0"/>
            <a:r>
              <a:t>Thank You</a:t>
            </a:r>
          </a:p>
        </p:txBody>
      </p:sp>
      <p:grpSp>
        <p:nvGrpSpPr>
          <p:cNvPr id="466" name="Group 31"/>
          <p:cNvGrpSpPr/>
          <p:nvPr/>
        </p:nvGrpSpPr>
        <p:grpSpPr>
          <a:xfrm>
            <a:off x="-4" y="6791323"/>
            <a:ext cx="12192006" cy="66679"/>
            <a:chOff x="-1" y="0"/>
            <a:chExt cx="12192004" cy="66677"/>
          </a:xfrm>
        </p:grpSpPr>
        <p:sp>
          <p:nvSpPr>
            <p:cNvPr id="464"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465"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467" name="Body Level One…"/>
          <p:cNvSpPr txBox="1">
            <a:spLocks noGrp="1"/>
          </p:cNvSpPr>
          <p:nvPr>
            <p:ph type="body" sz="quarter" idx="1" hasCustomPrompt="1"/>
          </p:nvPr>
        </p:nvSpPr>
        <p:spPr>
          <a:xfrm>
            <a:off x="609600" y="4820711"/>
            <a:ext cx="4115826" cy="341556"/>
          </a:xfrm>
          <a:prstGeom prst="rect">
            <a:avLst/>
          </a:prstGeom>
        </p:spPr>
        <p:txBody>
          <a:bodyPr rtlCol="0" anchor="ctr"/>
          <a:lstStyle>
            <a:lvl1pPr marL="0" indent="0">
              <a:buClrTx/>
              <a:buSzTx/>
              <a:buFontTx/>
              <a:buNone/>
              <a:defRPr>
                <a:solidFill>
                  <a:srgbClr val="FFFFFF"/>
                </a:solidFill>
              </a:defRPr>
            </a:lvl1pPr>
            <a:lvl2pPr>
              <a:buClrTx/>
              <a:buFontTx/>
              <a:buChar char="•"/>
              <a:defRPr>
                <a:solidFill>
                  <a:srgbClr val="FFFFFF"/>
                </a:solidFill>
              </a:defRPr>
            </a:lvl2pPr>
            <a:lvl3pPr>
              <a:buClrTx/>
              <a:buFontTx/>
              <a:buChar char="•"/>
              <a:defRPr>
                <a:solidFill>
                  <a:srgbClr val="FFFFFF"/>
                </a:solidFill>
              </a:defRPr>
            </a:lvl3pPr>
            <a:lvl4pPr>
              <a:buClrTx/>
              <a:buFontTx/>
              <a:defRPr>
                <a:solidFill>
                  <a:srgbClr val="FFFFFF"/>
                </a:solidFill>
              </a:defRPr>
            </a:lvl4pPr>
            <a:lvl5pPr>
              <a:buClrTx/>
              <a:buFontTx/>
              <a:defRPr>
                <a:solidFill>
                  <a:srgbClr val="FFFFFF"/>
                </a:solidFill>
              </a:defRPr>
            </a:lvl5pPr>
          </a:lstStyle>
          <a:p>
            <a:pPr rtl="0"/>
            <a:r>
              <a:t>Contact Us: </a:t>
            </a:r>
          </a:p>
          <a:p>
            <a:pPr lvl="1" rtl="0"/>
            <a:endParaRPr/>
          </a:p>
          <a:p>
            <a:pPr lvl="2" rtl="0"/>
            <a:endParaRPr/>
          </a:p>
          <a:p>
            <a:pPr lvl="3" rtl="0"/>
            <a:endParaRPr/>
          </a:p>
          <a:p>
            <a:pPr lvl="4" rtl="0"/>
            <a:endParaRPr/>
          </a:p>
        </p:txBody>
      </p:sp>
      <p:sp>
        <p:nvSpPr>
          <p:cNvPr id="468" name="Text Placeholder 21"/>
          <p:cNvSpPr>
            <a:spLocks noGrp="1"/>
          </p:cNvSpPr>
          <p:nvPr>
            <p:ph type="body" sz="quarter" idx="21" hasCustomPrompt="1"/>
          </p:nvPr>
        </p:nvSpPr>
        <p:spPr>
          <a:xfrm>
            <a:off x="1048632" y="5344721"/>
            <a:ext cx="2927021" cy="341556"/>
          </a:xfrm>
          <a:prstGeom prst="rect">
            <a:avLst/>
          </a:prstGeom>
        </p:spPr>
        <p:txBody>
          <a:bodyPr rtlCol="0" anchor="ctr"/>
          <a:lstStyle>
            <a:lvl1pPr marL="0" indent="0">
              <a:buClrTx/>
              <a:buSzTx/>
              <a:buFontTx/>
              <a:buNone/>
              <a:defRPr sz="1400">
                <a:solidFill>
                  <a:srgbClr val="FFFFFF"/>
                </a:solidFill>
              </a:defRPr>
            </a:lvl1pPr>
          </a:lstStyle>
          <a:p>
            <a:pPr rtl="0"/>
            <a:r>
              <a:t>Add Location</a:t>
            </a:r>
          </a:p>
        </p:txBody>
      </p:sp>
      <p:sp>
        <p:nvSpPr>
          <p:cNvPr id="469" name="Text Placeholder 21"/>
          <p:cNvSpPr>
            <a:spLocks noGrp="1"/>
          </p:cNvSpPr>
          <p:nvPr>
            <p:ph type="body" sz="quarter" idx="22" hasCustomPrompt="1"/>
          </p:nvPr>
        </p:nvSpPr>
        <p:spPr>
          <a:xfrm>
            <a:off x="1048632" y="5771038"/>
            <a:ext cx="2552477" cy="341556"/>
          </a:xfrm>
          <a:prstGeom prst="rect">
            <a:avLst/>
          </a:prstGeom>
        </p:spPr>
        <p:txBody>
          <a:bodyPr rtlCol="0" anchor="ctr"/>
          <a:lstStyle>
            <a:lvl1pPr marL="0" indent="0">
              <a:buClrTx/>
              <a:buSzTx/>
              <a:buFontTx/>
              <a:buNone/>
              <a:defRPr sz="1400">
                <a:solidFill>
                  <a:srgbClr val="FFFFFF"/>
                </a:solidFill>
              </a:defRPr>
            </a:lvl1pPr>
          </a:lstStyle>
          <a:p>
            <a:pPr rtl="0"/>
            <a:r>
              <a:t>Add phone</a:t>
            </a:r>
          </a:p>
        </p:txBody>
      </p:sp>
      <p:sp>
        <p:nvSpPr>
          <p:cNvPr id="470" name="Text Placeholder 21"/>
          <p:cNvSpPr>
            <a:spLocks noGrp="1"/>
          </p:cNvSpPr>
          <p:nvPr>
            <p:ph type="body" sz="quarter" idx="23" hasCustomPrompt="1"/>
          </p:nvPr>
        </p:nvSpPr>
        <p:spPr>
          <a:xfrm>
            <a:off x="1048632" y="6197358"/>
            <a:ext cx="3175450" cy="341556"/>
          </a:xfrm>
          <a:prstGeom prst="rect">
            <a:avLst/>
          </a:prstGeom>
        </p:spPr>
        <p:txBody>
          <a:bodyPr rtlCol="0" anchor="ctr"/>
          <a:lstStyle>
            <a:lvl1pPr marL="0" indent="0">
              <a:buClrTx/>
              <a:buSzTx/>
              <a:buFontTx/>
              <a:buNone/>
              <a:defRPr sz="1400">
                <a:solidFill>
                  <a:srgbClr val="FFFFFF"/>
                </a:solidFill>
              </a:defRPr>
            </a:lvl1pPr>
          </a:lstStyle>
          <a:p>
            <a:pPr rtl="0"/>
            <a:r>
              <a:t>Add Email</a:t>
            </a:r>
          </a:p>
        </p:txBody>
      </p:sp>
      <p:pic>
        <p:nvPicPr>
          <p:cNvPr id="471" name="Picture 19" descr="Picture 19"/>
          <p:cNvPicPr>
            <a:picLocks noChangeAspect="1"/>
          </p:cNvPicPr>
          <p:nvPr/>
        </p:nvPicPr>
        <p:blipFill>
          <a:blip r:embed="rId3"/>
          <a:stretch>
            <a:fillRect/>
          </a:stretch>
        </p:blipFill>
        <p:spPr>
          <a:xfrm>
            <a:off x="522393" y="365931"/>
            <a:ext cx="4587767" cy="1666483"/>
          </a:xfrm>
          <a:prstGeom prst="rect">
            <a:avLst/>
          </a:prstGeom>
          <a:ln w="12700">
            <a:miter lim="400000"/>
          </a:ln>
        </p:spPr>
      </p:pic>
      <p:sp>
        <p:nvSpPr>
          <p:cNvPr id="472"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803317774"/>
      </p:ext>
    </p:extLst>
  </p:cSld>
  <p:clrMapOvr>
    <a:masterClrMapping/>
  </p:clrMapOvr>
  <p:transition spd="med"/>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type="tx">
  <p:cSld name="48_Custom Layout">
    <p:spTree>
      <p:nvGrpSpPr>
        <p:cNvPr id="1" name=""/>
        <p:cNvGrpSpPr/>
        <p:nvPr/>
      </p:nvGrpSpPr>
      <p:grpSpPr>
        <a:xfrm>
          <a:off x="0" y="0"/>
          <a:ext cx="0" cy="0"/>
          <a:chOff x="0" y="0"/>
          <a:chExt cx="0" cy="0"/>
        </a:xfrm>
      </p:grpSpPr>
      <p:sp>
        <p:nvSpPr>
          <p:cNvPr id="479"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480" name="Slide Number"/>
          <p:cNvSpPr txBox="1">
            <a:spLocks noGrp="1"/>
          </p:cNvSpPr>
          <p:nvPr>
            <p:ph type="sldNum" sz="quarter" idx="2"/>
          </p:nvPr>
        </p:nvSpPr>
        <p:spPr>
          <a:xfrm>
            <a:off x="8614899" y="6234431"/>
            <a:ext cx="245402" cy="243839"/>
          </a:xfrm>
          <a:prstGeom prst="rect">
            <a:avLst/>
          </a:prstGeom>
        </p:spPr>
        <p:txBody>
          <a:bodyPr rtlCol="0"/>
          <a:lstStyle/>
          <a:p>
            <a:pPr rtl="0"/>
            <a:fld id="{86CB4B4D-7CA3-9044-876B-883B54F8677D}" type="slidenum">
              <a:t>‹#›</a:t>
            </a:fld>
            <a:endParaRPr/>
          </a:p>
        </p:txBody>
      </p:sp>
    </p:spTree>
    <p:extLst>
      <p:ext uri="{BB962C8B-B14F-4D97-AF65-F5344CB8AC3E}">
        <p14:creationId xmlns:p14="http://schemas.microsoft.com/office/powerpoint/2010/main" val="3323867507"/>
      </p:ext>
    </p:extLst>
  </p:cSld>
  <p:clrMapOvr>
    <a:masterClrMapping/>
  </p:clrMapOvr>
  <p:transition spd="med"/>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type="tx">
  <p:cSld name="Title Slide">
    <p:spTree>
      <p:nvGrpSpPr>
        <p:cNvPr id="1" name=""/>
        <p:cNvGrpSpPr/>
        <p:nvPr/>
      </p:nvGrpSpPr>
      <p:grpSpPr>
        <a:xfrm>
          <a:off x="0" y="0"/>
          <a:ext cx="0" cy="0"/>
          <a:chOff x="0" y="0"/>
          <a:chExt cx="0" cy="0"/>
        </a:xfrm>
      </p:grpSpPr>
      <p:sp>
        <p:nvSpPr>
          <p:cNvPr id="487" name="Title Text"/>
          <p:cNvSpPr txBox="1">
            <a:spLocks noGrp="1"/>
          </p:cNvSpPr>
          <p:nvPr>
            <p:ph type="title"/>
          </p:nvPr>
        </p:nvSpPr>
        <p:spPr>
          <a:xfrm>
            <a:off x="304800" y="2573864"/>
            <a:ext cx="11582400" cy="1798642"/>
          </a:xfrm>
          <a:prstGeom prst="rect">
            <a:avLst/>
          </a:prstGeom>
        </p:spPr>
        <p:txBody>
          <a:bodyPr lIns="0" tIns="0" rIns="0" bIns="0" rtlCol="0" anchor="b"/>
          <a:lstStyle>
            <a:lvl1pPr>
              <a:lnSpc>
                <a:spcPct val="90000"/>
              </a:lnSpc>
              <a:defRPr sz="4400">
                <a:solidFill>
                  <a:srgbClr val="002850"/>
                </a:solidFill>
              </a:defRPr>
            </a:lvl1pPr>
          </a:lstStyle>
          <a:p>
            <a:pPr rtl="0"/>
            <a:r>
              <a:t>Title Text</a:t>
            </a:r>
          </a:p>
        </p:txBody>
      </p:sp>
      <p:sp>
        <p:nvSpPr>
          <p:cNvPr id="488" name="Body Level One…"/>
          <p:cNvSpPr txBox="1">
            <a:spLocks noGrp="1"/>
          </p:cNvSpPr>
          <p:nvPr>
            <p:ph type="body" sz="quarter" idx="1"/>
          </p:nvPr>
        </p:nvSpPr>
        <p:spPr>
          <a:xfrm>
            <a:off x="304800" y="4486807"/>
            <a:ext cx="11582400" cy="1416053"/>
          </a:xfrm>
          <a:prstGeom prst="rect">
            <a:avLst/>
          </a:prstGeom>
        </p:spPr>
        <p:txBody>
          <a:bodyPr lIns="0" tIns="0" rIns="0" bIns="0" rtlCol="0"/>
          <a:lstStyle>
            <a:lvl1pPr marL="0" indent="0">
              <a:lnSpc>
                <a:spcPct val="100000"/>
              </a:lnSpc>
              <a:spcBef>
                <a:spcPts val="600"/>
              </a:spcBef>
              <a:buClrTx/>
              <a:buSzTx/>
              <a:buFontTx/>
              <a:buNone/>
              <a:defRPr sz="2800">
                <a:solidFill>
                  <a:srgbClr val="363636"/>
                </a:solidFill>
              </a:defRPr>
            </a:lvl1pPr>
            <a:lvl2pPr marL="733953" indent="-481542">
              <a:lnSpc>
                <a:spcPct val="100000"/>
              </a:lnSpc>
              <a:spcBef>
                <a:spcPts val="600"/>
              </a:spcBef>
              <a:buClrTx/>
              <a:buFontTx/>
              <a:buChar char="–"/>
              <a:defRPr sz="2800">
                <a:solidFill>
                  <a:srgbClr val="363636"/>
                </a:solidFill>
              </a:defRPr>
            </a:lvl2pPr>
            <a:lvl3pPr marL="951264" indent="-387702">
              <a:lnSpc>
                <a:spcPct val="100000"/>
              </a:lnSpc>
              <a:spcBef>
                <a:spcPts val="600"/>
              </a:spcBef>
              <a:buClrTx/>
              <a:buFontTx/>
              <a:buChar char="•"/>
              <a:defRPr sz="2800">
                <a:solidFill>
                  <a:srgbClr val="363636"/>
                </a:solidFill>
              </a:defRPr>
            </a:lvl3pPr>
            <a:lvl4pPr marL="1261357" indent="-446970">
              <a:lnSpc>
                <a:spcPct val="100000"/>
              </a:lnSpc>
              <a:spcBef>
                <a:spcPts val="600"/>
              </a:spcBef>
              <a:buClrTx/>
              <a:buFontTx/>
              <a:buChar char="–"/>
              <a:defRPr sz="2800">
                <a:solidFill>
                  <a:srgbClr val="363636"/>
                </a:solidFill>
              </a:defRPr>
            </a:lvl4pPr>
            <a:lvl5pPr marL="1550282" indent="-446970">
              <a:lnSpc>
                <a:spcPct val="100000"/>
              </a:lnSpc>
              <a:spcBef>
                <a:spcPts val="600"/>
              </a:spcBef>
              <a:buClrTx/>
              <a:buFontTx/>
              <a:buChar char="»"/>
              <a:defRPr sz="2800">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491" name="Group 4"/>
          <p:cNvGrpSpPr/>
          <p:nvPr/>
        </p:nvGrpSpPr>
        <p:grpSpPr>
          <a:xfrm>
            <a:off x="304798" y="4411133"/>
            <a:ext cx="4450409" cy="12702"/>
            <a:chOff x="0" y="0"/>
            <a:chExt cx="4450407" cy="12701"/>
          </a:xfrm>
        </p:grpSpPr>
        <p:sp>
          <p:nvSpPr>
            <p:cNvPr id="489" name="Straight Connector 5"/>
            <p:cNvSpPr/>
            <p:nvPr/>
          </p:nvSpPr>
          <p:spPr>
            <a:xfrm flipH="1" flipV="1">
              <a:off x="-1" y="0"/>
              <a:ext cx="3772029" cy="12702"/>
            </a:xfrm>
            <a:prstGeom prst="line">
              <a:avLst/>
            </a:prstGeom>
            <a:noFill/>
            <a:ln w="44450" cap="rnd">
              <a:solidFill>
                <a:srgbClr val="E83E1D"/>
              </a:solidFill>
              <a:prstDash val="solid"/>
              <a:round/>
            </a:ln>
            <a:effectLst/>
          </p:spPr>
          <p:txBody>
            <a:bodyPr wrap="square" lIns="45718" tIns="45718" rIns="45718" bIns="45718" numCol="1" rtlCol="0" anchor="t">
              <a:noAutofit/>
            </a:bodyPr>
            <a:lstStyle/>
            <a:p>
              <a:pPr rtl="0"/>
              <a:endParaRPr/>
            </a:p>
          </p:txBody>
        </p:sp>
        <p:sp>
          <p:nvSpPr>
            <p:cNvPr id="490" name="Straight Connector 6"/>
            <p:cNvSpPr/>
            <p:nvPr/>
          </p:nvSpPr>
          <p:spPr>
            <a:xfrm flipH="1" flipV="1">
              <a:off x="678378" y="0"/>
              <a:ext cx="3772030" cy="12702"/>
            </a:xfrm>
            <a:prstGeom prst="line">
              <a:avLst/>
            </a:prstGeom>
            <a:noFill/>
            <a:ln w="44450" cap="rnd">
              <a:solidFill>
                <a:schemeClr val="accent1"/>
              </a:solidFill>
              <a:prstDash val="solid"/>
              <a:round/>
            </a:ln>
            <a:effectLst/>
          </p:spPr>
          <p:txBody>
            <a:bodyPr wrap="square" lIns="45718" tIns="45718" rIns="45718" bIns="45718" numCol="1" rtlCol="0" anchor="t">
              <a:noAutofit/>
            </a:bodyPr>
            <a:lstStyle/>
            <a:p>
              <a:pPr rtl="0"/>
              <a:endParaRPr/>
            </a:p>
          </p:txBody>
        </p:sp>
      </p:grpSp>
      <p:grpSp>
        <p:nvGrpSpPr>
          <p:cNvPr id="494" name="Group 7"/>
          <p:cNvGrpSpPr/>
          <p:nvPr/>
        </p:nvGrpSpPr>
        <p:grpSpPr>
          <a:xfrm>
            <a:off x="-4" y="6791321"/>
            <a:ext cx="12192005" cy="66682"/>
            <a:chOff x="-1" y="-1"/>
            <a:chExt cx="12192003" cy="66680"/>
          </a:xfrm>
        </p:grpSpPr>
        <p:sp>
          <p:nvSpPr>
            <p:cNvPr id="492" name="Rectangle 8"/>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493" name="Rectangle 9"/>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495"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565590916"/>
      </p:ext>
    </p:extLst>
  </p:cSld>
  <p:clrMapOvr>
    <a:masterClrMapping/>
  </p:clrMapOvr>
  <p:transition spd="med"/>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x">
  <p:cSld name="5_Title Slide">
    <p:spTree>
      <p:nvGrpSpPr>
        <p:cNvPr id="1" name=""/>
        <p:cNvGrpSpPr/>
        <p:nvPr/>
      </p:nvGrpSpPr>
      <p:grpSpPr>
        <a:xfrm>
          <a:off x="0" y="0"/>
          <a:ext cx="0" cy="0"/>
          <a:chOff x="0" y="0"/>
          <a:chExt cx="0" cy="0"/>
        </a:xfrm>
      </p:grpSpPr>
      <p:pic>
        <p:nvPicPr>
          <p:cNvPr id="502" name="Picture 6" descr="Picture 6"/>
          <p:cNvPicPr>
            <a:picLocks noChangeAspect="1"/>
          </p:cNvPicPr>
          <p:nvPr/>
        </p:nvPicPr>
        <p:blipFill>
          <a:blip r:embed="rId2"/>
          <a:stretch>
            <a:fillRect/>
          </a:stretch>
        </p:blipFill>
        <p:spPr>
          <a:xfrm>
            <a:off x="11226103" y="6330312"/>
            <a:ext cx="635927" cy="345155"/>
          </a:xfrm>
          <a:prstGeom prst="rect">
            <a:avLst/>
          </a:prstGeom>
          <a:ln w="12700">
            <a:miter lim="400000"/>
          </a:ln>
        </p:spPr>
      </p:pic>
      <p:sp>
        <p:nvSpPr>
          <p:cNvPr id="503" name="Subtitle 2"/>
          <p:cNvSpPr txBox="1"/>
          <p:nvPr/>
        </p:nvSpPr>
        <p:spPr>
          <a:xfrm>
            <a:off x="1717502" y="6099204"/>
            <a:ext cx="9360060" cy="53236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rgbClr val="969696"/>
                </a:solidFill>
                <a:latin typeface="Arial"/>
                <a:ea typeface="Arial"/>
                <a:cs typeface="Arial"/>
                <a:sym typeface="Arial"/>
              </a:defRPr>
            </a:pPr>
            <a:r>
              <a:t>Supported by Eli Lilly and Company.</a:t>
            </a:r>
          </a:p>
          <a:p>
            <a:pPr algn="r" rtl="0">
              <a:spcBef>
                <a:spcPts val="200"/>
              </a:spcBef>
              <a:defRPr sz="1000">
                <a:solidFill>
                  <a:srgbClr val="969696"/>
                </a:solidFill>
                <a:latin typeface="Arial"/>
                <a:ea typeface="Arial"/>
                <a:cs typeface="Arial"/>
                <a:sym typeface="Arial"/>
              </a:defRPr>
            </a:pPr>
            <a:r>
              <a:t> Eli Lilly and Company has not influenced the content of this publication</a:t>
            </a:r>
          </a:p>
        </p:txBody>
      </p:sp>
      <p:grpSp>
        <p:nvGrpSpPr>
          <p:cNvPr id="506" name="Group 3"/>
          <p:cNvGrpSpPr/>
          <p:nvPr/>
        </p:nvGrpSpPr>
        <p:grpSpPr>
          <a:xfrm>
            <a:off x="-4" y="6791321"/>
            <a:ext cx="12192005" cy="66682"/>
            <a:chOff x="-1" y="-1"/>
            <a:chExt cx="12192003" cy="66680"/>
          </a:xfrm>
        </p:grpSpPr>
        <p:sp>
          <p:nvSpPr>
            <p:cNvPr id="504" name="Rectangle 4"/>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05" name="Rectangle 5"/>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507"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716187542"/>
      </p:ext>
    </p:extLst>
  </p:cSld>
  <p:clrMapOvr>
    <a:masterClrMapping/>
  </p:clrMapOvr>
  <p:transition spd="med"/>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x">
  <p:cSld name="Title and Content">
    <p:spTree>
      <p:nvGrpSpPr>
        <p:cNvPr id="1" name=""/>
        <p:cNvGrpSpPr/>
        <p:nvPr/>
      </p:nvGrpSpPr>
      <p:grpSpPr>
        <a:xfrm>
          <a:off x="0" y="0"/>
          <a:ext cx="0" cy="0"/>
          <a:chOff x="0" y="0"/>
          <a:chExt cx="0" cy="0"/>
        </a:xfrm>
      </p:grpSpPr>
      <p:grpSp>
        <p:nvGrpSpPr>
          <p:cNvPr id="533" name="Group 4"/>
          <p:cNvGrpSpPr/>
          <p:nvPr/>
        </p:nvGrpSpPr>
        <p:grpSpPr>
          <a:xfrm>
            <a:off x="-4" y="6791321"/>
            <a:ext cx="12192005" cy="66682"/>
            <a:chOff x="-1" y="-1"/>
            <a:chExt cx="12192003" cy="66680"/>
          </a:xfrm>
        </p:grpSpPr>
        <p:sp>
          <p:nvSpPr>
            <p:cNvPr id="531" name="Rectangle 5"/>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32" name="Rectangle 6"/>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grpSp>
        <p:nvGrpSpPr>
          <p:cNvPr id="536" name="Group 10"/>
          <p:cNvGrpSpPr/>
          <p:nvPr/>
        </p:nvGrpSpPr>
        <p:grpSpPr>
          <a:xfrm>
            <a:off x="-5" y="1072651"/>
            <a:ext cx="9288387" cy="53112"/>
            <a:chOff x="0" y="0"/>
            <a:chExt cx="9288386" cy="53110"/>
          </a:xfrm>
        </p:grpSpPr>
        <p:sp>
          <p:nvSpPr>
            <p:cNvPr id="534" name="Rectangle 11"/>
            <p:cNvSpPr/>
            <p:nvPr/>
          </p:nvSpPr>
          <p:spPr>
            <a:xfrm rot="10800000" flipH="1">
              <a:off x="2747813" y="0"/>
              <a:ext cx="6540573" cy="5311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35" name="Rectangle 12"/>
            <p:cNvSpPr/>
            <p:nvPr/>
          </p:nvSpPr>
          <p:spPr>
            <a:xfrm rot="10800000" flipH="1">
              <a:off x="-1" y="0"/>
              <a:ext cx="7786280" cy="5311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537" name="Title Text"/>
          <p:cNvSpPr txBox="1">
            <a:spLocks noGrp="1"/>
          </p:cNvSpPr>
          <p:nvPr>
            <p:ph type="title"/>
          </p:nvPr>
        </p:nvSpPr>
        <p:spPr>
          <a:xfrm>
            <a:off x="304800" y="107693"/>
            <a:ext cx="11582400" cy="939801"/>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538" name="Body Level One…"/>
          <p:cNvSpPr txBox="1">
            <a:spLocks noGrp="1"/>
          </p:cNvSpPr>
          <p:nvPr>
            <p:ph type="body" idx="1"/>
          </p:nvPr>
        </p:nvSpPr>
        <p:spPr>
          <a:xfrm>
            <a:off x="304800" y="1246907"/>
            <a:ext cx="11582400" cy="5382494"/>
          </a:xfrm>
          <a:prstGeom prst="rect">
            <a:avLst/>
          </a:prstGeom>
        </p:spPr>
        <p:txBody>
          <a:bodyPr lIns="0" tIns="0" rIns="0" bIns="0" rtlCol="0"/>
          <a:lstStyle>
            <a:lvl1pPr marL="250825" indent="-250825">
              <a:lnSpc>
                <a:spcPct val="100000"/>
              </a:lnSpc>
              <a:spcBef>
                <a:spcPts val="600"/>
              </a:spcBef>
              <a:buClr>
                <a:srgbClr val="002850"/>
              </a:buClr>
              <a:buSzPct val="110000"/>
              <a:buFontTx/>
              <a:buChar char="•"/>
              <a:defRPr>
                <a:solidFill>
                  <a:srgbClr val="363636"/>
                </a:solidFill>
              </a:defRPr>
            </a:lvl1pPr>
            <a:lvl2pPr marL="561975" indent="-309563">
              <a:lnSpc>
                <a:spcPct val="100000"/>
              </a:lnSpc>
              <a:spcBef>
                <a:spcPts val="600"/>
              </a:spcBef>
              <a:buClr>
                <a:srgbClr val="002850"/>
              </a:buClr>
              <a:buFontTx/>
              <a:buChar char="–"/>
              <a:defRPr>
                <a:solidFill>
                  <a:srgbClr val="363636"/>
                </a:solidFill>
              </a:defRPr>
            </a:lvl2pPr>
            <a:lvl3pPr marL="812800" indent="-249237">
              <a:lnSpc>
                <a:spcPct val="100000"/>
              </a:lnSpc>
              <a:spcBef>
                <a:spcPts val="600"/>
              </a:spcBef>
              <a:buClr>
                <a:srgbClr val="002850"/>
              </a:buClr>
              <a:buFontTx/>
              <a:buChar char="•"/>
              <a:defRPr>
                <a:solidFill>
                  <a:srgbClr val="363636"/>
                </a:solidFill>
              </a:defRPr>
            </a:lvl3pPr>
            <a:lvl4pPr marL="1101725" indent="-287337">
              <a:lnSpc>
                <a:spcPct val="100000"/>
              </a:lnSpc>
              <a:spcBef>
                <a:spcPts val="600"/>
              </a:spcBef>
              <a:buClr>
                <a:srgbClr val="002850"/>
              </a:buClr>
              <a:buFontTx/>
              <a:buChar char="–"/>
              <a:defRPr>
                <a:solidFill>
                  <a:srgbClr val="363636"/>
                </a:solidFill>
              </a:defRPr>
            </a:lvl4pPr>
            <a:lvl5pPr marL="1390650" indent="-287337">
              <a:lnSpc>
                <a:spcPct val="100000"/>
              </a:lnSpc>
              <a:spcBef>
                <a:spcPts val="600"/>
              </a:spcBef>
              <a:buClr>
                <a:srgbClr val="002850"/>
              </a:buClr>
              <a:buFontTx/>
              <a:buChar char="»"/>
              <a:defRPr>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39"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022622867"/>
      </p:ext>
    </p:extLst>
  </p:cSld>
  <p:clrMapOvr>
    <a:masterClrMapping/>
  </p:clrMapOvr>
  <p:transition spd="med"/>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type="tx">
  <p:cSld name="Section Header">
    <p:spTree>
      <p:nvGrpSpPr>
        <p:cNvPr id="1" name=""/>
        <p:cNvGrpSpPr/>
        <p:nvPr/>
      </p:nvGrpSpPr>
      <p:grpSpPr>
        <a:xfrm>
          <a:off x="0" y="0"/>
          <a:ext cx="0" cy="0"/>
          <a:chOff x="0" y="0"/>
          <a:chExt cx="0" cy="0"/>
        </a:xfrm>
      </p:grpSpPr>
      <p:sp>
        <p:nvSpPr>
          <p:cNvPr id="546" name="Title Text"/>
          <p:cNvSpPr txBox="1">
            <a:spLocks noGrp="1"/>
          </p:cNvSpPr>
          <p:nvPr>
            <p:ph type="title"/>
          </p:nvPr>
        </p:nvSpPr>
        <p:spPr>
          <a:xfrm>
            <a:off x="963084" y="4406905"/>
            <a:ext cx="10363201" cy="1362078"/>
          </a:xfrm>
          <a:prstGeom prst="rect">
            <a:avLst/>
          </a:prstGeom>
        </p:spPr>
        <p:txBody>
          <a:bodyPr lIns="0" tIns="0" rIns="0" bIns="0" rtlCol="0"/>
          <a:lstStyle>
            <a:lvl1pPr>
              <a:lnSpc>
                <a:spcPct val="90000"/>
              </a:lnSpc>
              <a:defRPr sz="4000" cap="all">
                <a:solidFill>
                  <a:srgbClr val="002850"/>
                </a:solidFill>
              </a:defRPr>
            </a:lvl1pPr>
          </a:lstStyle>
          <a:p>
            <a:pPr rtl="0"/>
            <a:r>
              <a:t>Title Text</a:t>
            </a:r>
          </a:p>
        </p:txBody>
      </p:sp>
      <p:sp>
        <p:nvSpPr>
          <p:cNvPr id="547" name="Body Level One…"/>
          <p:cNvSpPr txBox="1">
            <a:spLocks noGrp="1"/>
          </p:cNvSpPr>
          <p:nvPr>
            <p:ph type="body" sz="quarter" idx="1"/>
          </p:nvPr>
        </p:nvSpPr>
        <p:spPr>
          <a:xfrm>
            <a:off x="963084" y="2906713"/>
            <a:ext cx="10363201" cy="1500190"/>
          </a:xfrm>
          <a:prstGeom prst="rect">
            <a:avLst/>
          </a:prstGeom>
        </p:spPr>
        <p:txBody>
          <a:bodyPr lIns="0" tIns="0" rIns="0" bIns="0" rtlCol="0" anchor="b"/>
          <a:lstStyle>
            <a:lvl1pPr marL="0" indent="0">
              <a:lnSpc>
                <a:spcPct val="100000"/>
              </a:lnSpc>
              <a:spcBef>
                <a:spcPts val="600"/>
              </a:spcBef>
              <a:buClrTx/>
              <a:buSzTx/>
              <a:buFontTx/>
              <a:buNone/>
              <a:defRPr sz="2000">
                <a:solidFill>
                  <a:srgbClr val="363636"/>
                </a:solidFill>
              </a:defRPr>
            </a:lvl1pPr>
            <a:lvl2pPr marL="0" indent="0">
              <a:lnSpc>
                <a:spcPct val="100000"/>
              </a:lnSpc>
              <a:spcBef>
                <a:spcPts val="600"/>
              </a:spcBef>
              <a:buClrTx/>
              <a:buSzTx/>
              <a:buFontTx/>
              <a:buNone/>
              <a:defRPr sz="2000">
                <a:solidFill>
                  <a:srgbClr val="363636"/>
                </a:solidFill>
              </a:defRPr>
            </a:lvl2pPr>
            <a:lvl3pPr marL="0" indent="0">
              <a:lnSpc>
                <a:spcPct val="100000"/>
              </a:lnSpc>
              <a:spcBef>
                <a:spcPts val="600"/>
              </a:spcBef>
              <a:buClrTx/>
              <a:buSzTx/>
              <a:buFontTx/>
              <a:buNone/>
              <a:defRPr sz="2000">
                <a:solidFill>
                  <a:srgbClr val="363636"/>
                </a:solidFill>
              </a:defRPr>
            </a:lvl3pPr>
            <a:lvl4pPr marL="0" indent="0">
              <a:lnSpc>
                <a:spcPct val="100000"/>
              </a:lnSpc>
              <a:spcBef>
                <a:spcPts val="600"/>
              </a:spcBef>
              <a:buClrTx/>
              <a:buSzTx/>
              <a:buFontTx/>
              <a:buNone/>
              <a:defRPr sz="2000">
                <a:solidFill>
                  <a:srgbClr val="363636"/>
                </a:solidFill>
              </a:defRPr>
            </a:lvl4pPr>
            <a:lvl5pPr marL="0" indent="0">
              <a:lnSpc>
                <a:spcPct val="100000"/>
              </a:lnSpc>
              <a:spcBef>
                <a:spcPts val="600"/>
              </a:spcBef>
              <a:buClrTx/>
              <a:buSzTx/>
              <a:buFontTx/>
              <a:buNone/>
              <a:defRPr sz="2000">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48"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632254549"/>
      </p:ext>
    </p:extLst>
  </p:cSld>
  <p:clrMapOvr>
    <a:masterClrMapping/>
  </p:clrMapOvr>
  <p:transition spd="med"/>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type="tx">
  <p:cSld name="Two Content">
    <p:spTree>
      <p:nvGrpSpPr>
        <p:cNvPr id="1" name=""/>
        <p:cNvGrpSpPr/>
        <p:nvPr/>
      </p:nvGrpSpPr>
      <p:grpSpPr>
        <a:xfrm>
          <a:off x="0" y="0"/>
          <a:ext cx="0" cy="0"/>
          <a:chOff x="0" y="0"/>
          <a:chExt cx="0" cy="0"/>
        </a:xfrm>
      </p:grpSpPr>
      <p:grpSp>
        <p:nvGrpSpPr>
          <p:cNvPr id="557" name="Group 4"/>
          <p:cNvGrpSpPr/>
          <p:nvPr/>
        </p:nvGrpSpPr>
        <p:grpSpPr>
          <a:xfrm>
            <a:off x="-4" y="6791321"/>
            <a:ext cx="12192005" cy="66682"/>
            <a:chOff x="-1" y="-1"/>
            <a:chExt cx="12192003" cy="66680"/>
          </a:xfrm>
        </p:grpSpPr>
        <p:sp>
          <p:nvSpPr>
            <p:cNvPr id="555" name="Rectangle 5"/>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56" name="Rectangle 6"/>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grpSp>
        <p:nvGrpSpPr>
          <p:cNvPr id="560" name="Group 10"/>
          <p:cNvGrpSpPr/>
          <p:nvPr/>
        </p:nvGrpSpPr>
        <p:grpSpPr>
          <a:xfrm>
            <a:off x="-5" y="1072651"/>
            <a:ext cx="9288387" cy="53112"/>
            <a:chOff x="0" y="0"/>
            <a:chExt cx="9288386" cy="53110"/>
          </a:xfrm>
        </p:grpSpPr>
        <p:sp>
          <p:nvSpPr>
            <p:cNvPr id="558" name="Rectangle 11"/>
            <p:cNvSpPr/>
            <p:nvPr/>
          </p:nvSpPr>
          <p:spPr>
            <a:xfrm rot="10800000" flipH="1">
              <a:off x="2747813" y="0"/>
              <a:ext cx="6540573" cy="5311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59" name="Rectangle 12"/>
            <p:cNvSpPr/>
            <p:nvPr/>
          </p:nvSpPr>
          <p:spPr>
            <a:xfrm rot="10800000" flipH="1">
              <a:off x="-1" y="0"/>
              <a:ext cx="7786280" cy="5311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561" name="Title Text"/>
          <p:cNvSpPr txBox="1">
            <a:spLocks noGrp="1"/>
          </p:cNvSpPr>
          <p:nvPr>
            <p:ph type="title"/>
          </p:nvPr>
        </p:nvSpPr>
        <p:spPr>
          <a:xfrm>
            <a:off x="304800" y="107693"/>
            <a:ext cx="11582400" cy="939801"/>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562" name="Body Level One…"/>
          <p:cNvSpPr txBox="1">
            <a:spLocks noGrp="1"/>
          </p:cNvSpPr>
          <p:nvPr>
            <p:ph type="body" sz="half" idx="1"/>
          </p:nvPr>
        </p:nvSpPr>
        <p:spPr>
          <a:xfrm>
            <a:off x="304800" y="1447800"/>
            <a:ext cx="5689600" cy="5181600"/>
          </a:xfrm>
          <a:prstGeom prst="rect">
            <a:avLst/>
          </a:prstGeom>
        </p:spPr>
        <p:txBody>
          <a:bodyPr lIns="0" tIns="0" rIns="0" bIns="0" rtlCol="0"/>
          <a:lstStyle>
            <a:lvl1pPr marL="250825" indent="-250825">
              <a:lnSpc>
                <a:spcPct val="100000"/>
              </a:lnSpc>
              <a:spcBef>
                <a:spcPts val="600"/>
              </a:spcBef>
              <a:buClr>
                <a:srgbClr val="002850"/>
              </a:buClr>
              <a:buSzPct val="110000"/>
              <a:buFontTx/>
              <a:buChar char="•"/>
              <a:defRPr>
                <a:solidFill>
                  <a:srgbClr val="363636"/>
                </a:solidFill>
              </a:defRPr>
            </a:lvl1pPr>
            <a:lvl2pPr marL="561975" indent="-309563">
              <a:lnSpc>
                <a:spcPct val="100000"/>
              </a:lnSpc>
              <a:spcBef>
                <a:spcPts val="600"/>
              </a:spcBef>
              <a:buClr>
                <a:srgbClr val="002850"/>
              </a:buClr>
              <a:buFontTx/>
              <a:buChar char="–"/>
              <a:defRPr>
                <a:solidFill>
                  <a:srgbClr val="363636"/>
                </a:solidFill>
              </a:defRPr>
            </a:lvl2pPr>
            <a:lvl3pPr marL="812800" indent="-249237">
              <a:lnSpc>
                <a:spcPct val="100000"/>
              </a:lnSpc>
              <a:spcBef>
                <a:spcPts val="600"/>
              </a:spcBef>
              <a:buClr>
                <a:srgbClr val="002850"/>
              </a:buClr>
              <a:buFontTx/>
              <a:buChar char="•"/>
              <a:defRPr>
                <a:solidFill>
                  <a:srgbClr val="363636"/>
                </a:solidFill>
              </a:defRPr>
            </a:lvl3pPr>
            <a:lvl4pPr marL="1101725" indent="-287337">
              <a:lnSpc>
                <a:spcPct val="100000"/>
              </a:lnSpc>
              <a:spcBef>
                <a:spcPts val="600"/>
              </a:spcBef>
              <a:buClr>
                <a:srgbClr val="002850"/>
              </a:buClr>
              <a:buFontTx/>
              <a:buChar char="–"/>
              <a:defRPr>
                <a:solidFill>
                  <a:srgbClr val="363636"/>
                </a:solidFill>
              </a:defRPr>
            </a:lvl4pPr>
            <a:lvl5pPr marL="1390650" indent="-287337">
              <a:lnSpc>
                <a:spcPct val="100000"/>
              </a:lnSpc>
              <a:spcBef>
                <a:spcPts val="600"/>
              </a:spcBef>
              <a:buClr>
                <a:srgbClr val="002850"/>
              </a:buClr>
              <a:buFontTx/>
              <a:buChar char="»"/>
              <a:defRPr>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63"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33492055"/>
      </p:ext>
    </p:extLst>
  </p:cSld>
  <p:clrMapOvr>
    <a:masterClrMapping/>
  </p:clrMapOvr>
  <p:transition spd="med"/>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type="tx">
  <p:cSld name="Comparison">
    <p:spTree>
      <p:nvGrpSpPr>
        <p:cNvPr id="1" name=""/>
        <p:cNvGrpSpPr/>
        <p:nvPr/>
      </p:nvGrpSpPr>
      <p:grpSpPr>
        <a:xfrm>
          <a:off x="0" y="0"/>
          <a:ext cx="0" cy="0"/>
          <a:chOff x="0" y="0"/>
          <a:chExt cx="0" cy="0"/>
        </a:xfrm>
      </p:grpSpPr>
      <p:grpSp>
        <p:nvGrpSpPr>
          <p:cNvPr id="572" name="Group 4"/>
          <p:cNvGrpSpPr/>
          <p:nvPr/>
        </p:nvGrpSpPr>
        <p:grpSpPr>
          <a:xfrm>
            <a:off x="-4" y="6791321"/>
            <a:ext cx="12192005" cy="66682"/>
            <a:chOff x="-1" y="-1"/>
            <a:chExt cx="12192003" cy="66680"/>
          </a:xfrm>
        </p:grpSpPr>
        <p:sp>
          <p:nvSpPr>
            <p:cNvPr id="570" name="Rectangle 5"/>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71" name="Rectangle 6"/>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grpSp>
        <p:nvGrpSpPr>
          <p:cNvPr id="575" name="Group 10"/>
          <p:cNvGrpSpPr/>
          <p:nvPr/>
        </p:nvGrpSpPr>
        <p:grpSpPr>
          <a:xfrm>
            <a:off x="-5" y="1072651"/>
            <a:ext cx="9288387" cy="53112"/>
            <a:chOff x="0" y="0"/>
            <a:chExt cx="9288386" cy="53110"/>
          </a:xfrm>
        </p:grpSpPr>
        <p:sp>
          <p:nvSpPr>
            <p:cNvPr id="573" name="Rectangle 11"/>
            <p:cNvSpPr/>
            <p:nvPr/>
          </p:nvSpPr>
          <p:spPr>
            <a:xfrm rot="10800000" flipH="1">
              <a:off x="2747813" y="0"/>
              <a:ext cx="6540573" cy="5311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74" name="Rectangle 12"/>
            <p:cNvSpPr/>
            <p:nvPr/>
          </p:nvSpPr>
          <p:spPr>
            <a:xfrm rot="10800000" flipH="1">
              <a:off x="-1" y="0"/>
              <a:ext cx="7786280" cy="5311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576" name="Body Level One…"/>
          <p:cNvSpPr txBox="1">
            <a:spLocks noGrp="1"/>
          </p:cNvSpPr>
          <p:nvPr>
            <p:ph type="body" sz="quarter" idx="1"/>
          </p:nvPr>
        </p:nvSpPr>
        <p:spPr>
          <a:xfrm>
            <a:off x="304800" y="1413932"/>
            <a:ext cx="5691717" cy="639763"/>
          </a:xfrm>
          <a:prstGeom prst="rect">
            <a:avLst/>
          </a:prstGeom>
        </p:spPr>
        <p:txBody>
          <a:bodyPr lIns="0" tIns="0" rIns="0" bIns="0" rtlCol="0" anchor="b"/>
          <a:lstStyle>
            <a:lvl1pPr marL="0" indent="0">
              <a:lnSpc>
                <a:spcPct val="100000"/>
              </a:lnSpc>
              <a:spcBef>
                <a:spcPts val="600"/>
              </a:spcBef>
              <a:buClrTx/>
              <a:buSzTx/>
              <a:buFontTx/>
              <a:buNone/>
              <a:defRPr sz="2000" b="1">
                <a:solidFill>
                  <a:srgbClr val="363636"/>
                </a:solidFill>
              </a:defRPr>
            </a:lvl1pPr>
            <a:lvl2pPr marL="0" indent="0">
              <a:lnSpc>
                <a:spcPct val="100000"/>
              </a:lnSpc>
              <a:spcBef>
                <a:spcPts val="600"/>
              </a:spcBef>
              <a:buClrTx/>
              <a:buSzTx/>
              <a:buFontTx/>
              <a:buNone/>
              <a:defRPr sz="2000" b="1">
                <a:solidFill>
                  <a:srgbClr val="363636"/>
                </a:solidFill>
              </a:defRPr>
            </a:lvl2pPr>
            <a:lvl3pPr marL="0" indent="0">
              <a:lnSpc>
                <a:spcPct val="100000"/>
              </a:lnSpc>
              <a:spcBef>
                <a:spcPts val="600"/>
              </a:spcBef>
              <a:buClrTx/>
              <a:buSzTx/>
              <a:buFontTx/>
              <a:buNone/>
              <a:defRPr sz="2000" b="1">
                <a:solidFill>
                  <a:srgbClr val="363636"/>
                </a:solidFill>
              </a:defRPr>
            </a:lvl3pPr>
            <a:lvl4pPr marL="0" indent="0">
              <a:lnSpc>
                <a:spcPct val="100000"/>
              </a:lnSpc>
              <a:spcBef>
                <a:spcPts val="600"/>
              </a:spcBef>
              <a:buClrTx/>
              <a:buSzTx/>
              <a:buFontTx/>
              <a:buNone/>
              <a:defRPr sz="2000" b="1">
                <a:solidFill>
                  <a:srgbClr val="363636"/>
                </a:solidFill>
              </a:defRPr>
            </a:lvl4pPr>
            <a:lvl5pPr marL="0" indent="0">
              <a:lnSpc>
                <a:spcPct val="100000"/>
              </a:lnSpc>
              <a:spcBef>
                <a:spcPts val="600"/>
              </a:spcBef>
              <a:buClrTx/>
              <a:buSzTx/>
              <a:buFontTx/>
              <a:buNone/>
              <a:defRPr sz="2000" b="1">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577" name="Text Placeholder 4"/>
          <p:cNvSpPr>
            <a:spLocks noGrp="1"/>
          </p:cNvSpPr>
          <p:nvPr>
            <p:ph type="body" sz="quarter" idx="21"/>
          </p:nvPr>
        </p:nvSpPr>
        <p:spPr>
          <a:xfrm>
            <a:off x="6193368" y="1413931"/>
            <a:ext cx="5693837" cy="639766"/>
          </a:xfrm>
          <a:prstGeom prst="rect">
            <a:avLst/>
          </a:prstGeom>
        </p:spPr>
        <p:txBody>
          <a:bodyPr lIns="0" tIns="0" rIns="0" bIns="0" rtlCol="0" anchor="b"/>
          <a:lstStyle/>
          <a:p>
            <a:pPr rtl="0"/>
            <a:endParaRPr/>
          </a:p>
        </p:txBody>
      </p:sp>
      <p:sp>
        <p:nvSpPr>
          <p:cNvPr id="578" name="Title Text"/>
          <p:cNvSpPr txBox="1">
            <a:spLocks noGrp="1"/>
          </p:cNvSpPr>
          <p:nvPr>
            <p:ph type="title"/>
          </p:nvPr>
        </p:nvSpPr>
        <p:spPr>
          <a:xfrm>
            <a:off x="304800" y="228603"/>
            <a:ext cx="11582400" cy="939804"/>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579"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505217235"/>
      </p:ext>
    </p:extLst>
  </p:cSld>
  <p:clrMapOvr>
    <a:masterClrMapping/>
  </p:clrMapOvr>
  <p:transition spd="med"/>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type="tx">
  <p:cSld name="Title Only">
    <p:spTree>
      <p:nvGrpSpPr>
        <p:cNvPr id="1" name=""/>
        <p:cNvGrpSpPr/>
        <p:nvPr/>
      </p:nvGrpSpPr>
      <p:grpSpPr>
        <a:xfrm>
          <a:off x="0" y="0"/>
          <a:ext cx="0" cy="0"/>
          <a:chOff x="0" y="0"/>
          <a:chExt cx="0" cy="0"/>
        </a:xfrm>
      </p:grpSpPr>
      <p:grpSp>
        <p:nvGrpSpPr>
          <p:cNvPr id="588" name="Group 4"/>
          <p:cNvGrpSpPr/>
          <p:nvPr/>
        </p:nvGrpSpPr>
        <p:grpSpPr>
          <a:xfrm>
            <a:off x="-4" y="6791321"/>
            <a:ext cx="12192005" cy="66682"/>
            <a:chOff x="-1" y="-1"/>
            <a:chExt cx="12192003" cy="66680"/>
          </a:xfrm>
        </p:grpSpPr>
        <p:sp>
          <p:nvSpPr>
            <p:cNvPr id="586" name="Rectangle 5"/>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87" name="Rectangle 6"/>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grpSp>
        <p:nvGrpSpPr>
          <p:cNvPr id="591" name="Group 10"/>
          <p:cNvGrpSpPr/>
          <p:nvPr/>
        </p:nvGrpSpPr>
        <p:grpSpPr>
          <a:xfrm>
            <a:off x="-5" y="1072651"/>
            <a:ext cx="9288387" cy="53112"/>
            <a:chOff x="0" y="0"/>
            <a:chExt cx="9288386" cy="53110"/>
          </a:xfrm>
        </p:grpSpPr>
        <p:sp>
          <p:nvSpPr>
            <p:cNvPr id="589" name="Rectangle 11"/>
            <p:cNvSpPr/>
            <p:nvPr/>
          </p:nvSpPr>
          <p:spPr>
            <a:xfrm rot="10800000" flipH="1">
              <a:off x="2747813" y="0"/>
              <a:ext cx="6540573" cy="5311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590" name="Rectangle 12"/>
            <p:cNvSpPr/>
            <p:nvPr/>
          </p:nvSpPr>
          <p:spPr>
            <a:xfrm rot="10800000" flipH="1">
              <a:off x="-1" y="0"/>
              <a:ext cx="7786280" cy="5311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592" name="Title Text"/>
          <p:cNvSpPr txBox="1">
            <a:spLocks noGrp="1"/>
          </p:cNvSpPr>
          <p:nvPr>
            <p:ph type="title"/>
          </p:nvPr>
        </p:nvSpPr>
        <p:spPr>
          <a:xfrm>
            <a:off x="304800" y="107693"/>
            <a:ext cx="11582400" cy="939801"/>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593"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431668530"/>
      </p:ext>
    </p:extLst>
  </p:cSld>
  <p:clrMapOvr>
    <a:masterClrMapping/>
  </p:clrMapOvr>
  <p:transition spd="med"/>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type="tx">
  <p:cSld name="Blank">
    <p:spTree>
      <p:nvGrpSpPr>
        <p:cNvPr id="1" name=""/>
        <p:cNvGrpSpPr/>
        <p:nvPr/>
      </p:nvGrpSpPr>
      <p:grpSpPr>
        <a:xfrm>
          <a:off x="0" y="0"/>
          <a:ext cx="0" cy="0"/>
          <a:chOff x="0" y="0"/>
          <a:chExt cx="0" cy="0"/>
        </a:xfrm>
      </p:grpSpPr>
      <p:grpSp>
        <p:nvGrpSpPr>
          <p:cNvPr id="602" name="Group 4"/>
          <p:cNvGrpSpPr/>
          <p:nvPr/>
        </p:nvGrpSpPr>
        <p:grpSpPr>
          <a:xfrm>
            <a:off x="-4" y="6791321"/>
            <a:ext cx="12192005" cy="66682"/>
            <a:chOff x="-1" y="-1"/>
            <a:chExt cx="12192003" cy="66680"/>
          </a:xfrm>
        </p:grpSpPr>
        <p:sp>
          <p:nvSpPr>
            <p:cNvPr id="600" name="Rectangle 5"/>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601" name="Rectangle 6"/>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grpSp>
        <p:nvGrpSpPr>
          <p:cNvPr id="605" name="Group 10"/>
          <p:cNvGrpSpPr/>
          <p:nvPr/>
        </p:nvGrpSpPr>
        <p:grpSpPr>
          <a:xfrm>
            <a:off x="-5" y="1072651"/>
            <a:ext cx="9288387" cy="53112"/>
            <a:chOff x="0" y="0"/>
            <a:chExt cx="9288386" cy="53110"/>
          </a:xfrm>
        </p:grpSpPr>
        <p:sp>
          <p:nvSpPr>
            <p:cNvPr id="603" name="Rectangle 11"/>
            <p:cNvSpPr/>
            <p:nvPr/>
          </p:nvSpPr>
          <p:spPr>
            <a:xfrm rot="10800000" flipH="1">
              <a:off x="2747813" y="0"/>
              <a:ext cx="6540573" cy="5311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604" name="Rectangle 12"/>
            <p:cNvSpPr/>
            <p:nvPr/>
          </p:nvSpPr>
          <p:spPr>
            <a:xfrm rot="10800000" flipH="1">
              <a:off x="-1" y="0"/>
              <a:ext cx="7786280" cy="5311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606"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4122469893"/>
      </p:ext>
    </p:extLst>
  </p:cSld>
  <p:clrMapOvr>
    <a:masterClrMapping/>
  </p:clrMapOvr>
  <p:transition spd="med"/>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pic>
        <p:nvPicPr>
          <p:cNvPr id="613" name="Picture 6" descr="Picture 6"/>
          <p:cNvPicPr>
            <a:picLocks noChangeAspect="1"/>
          </p:cNvPicPr>
          <p:nvPr/>
        </p:nvPicPr>
        <p:blipFill>
          <a:blip r:embed="rId2"/>
          <a:stretch>
            <a:fillRect/>
          </a:stretch>
        </p:blipFill>
        <p:spPr>
          <a:xfrm>
            <a:off x="11226103" y="6330312"/>
            <a:ext cx="635927" cy="345155"/>
          </a:xfrm>
          <a:prstGeom prst="rect">
            <a:avLst/>
          </a:prstGeom>
          <a:ln w="12700">
            <a:miter lim="400000"/>
          </a:ln>
        </p:spPr>
      </p:pic>
      <p:sp>
        <p:nvSpPr>
          <p:cNvPr id="614" name="Subtitle 2"/>
          <p:cNvSpPr txBox="1"/>
          <p:nvPr/>
        </p:nvSpPr>
        <p:spPr>
          <a:xfrm>
            <a:off x="1717502" y="6099204"/>
            <a:ext cx="9360060" cy="53236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rgbClr val="969696"/>
                </a:solidFill>
                <a:latin typeface="Arial"/>
                <a:ea typeface="Arial"/>
                <a:cs typeface="Arial"/>
                <a:sym typeface="Arial"/>
              </a:defRPr>
            </a:pPr>
            <a:r>
              <a:t>Supported by Eli Lilly and Company.</a:t>
            </a:r>
          </a:p>
          <a:p>
            <a:pPr algn="r" rtl="0">
              <a:spcBef>
                <a:spcPts val="200"/>
              </a:spcBef>
              <a:defRPr sz="1000">
                <a:solidFill>
                  <a:srgbClr val="969696"/>
                </a:solidFill>
                <a:latin typeface="Arial"/>
                <a:ea typeface="Arial"/>
                <a:cs typeface="Arial"/>
                <a:sym typeface="Arial"/>
              </a:defRPr>
            </a:pPr>
            <a:r>
              <a:t> Eli Lilly and Company has not influenced the content of this publication</a:t>
            </a:r>
          </a:p>
        </p:txBody>
      </p:sp>
      <p:sp>
        <p:nvSpPr>
          <p:cNvPr id="615"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017009279"/>
      </p:ext>
    </p:extLst>
  </p:cSld>
  <p:clrMapOvr>
    <a:masterClrMapping/>
  </p:clrMapOvr>
  <p:transition spd="med"/>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type="tx">
  <p:cSld name="1_Comparison">
    <p:spTree>
      <p:nvGrpSpPr>
        <p:cNvPr id="1" name=""/>
        <p:cNvGrpSpPr/>
        <p:nvPr/>
      </p:nvGrpSpPr>
      <p:grpSpPr>
        <a:xfrm>
          <a:off x="0" y="0"/>
          <a:ext cx="0" cy="0"/>
          <a:chOff x="0" y="0"/>
          <a:chExt cx="0" cy="0"/>
        </a:xfrm>
      </p:grpSpPr>
      <p:grpSp>
        <p:nvGrpSpPr>
          <p:cNvPr id="624" name="Group 4"/>
          <p:cNvGrpSpPr/>
          <p:nvPr/>
        </p:nvGrpSpPr>
        <p:grpSpPr>
          <a:xfrm>
            <a:off x="-4" y="6791321"/>
            <a:ext cx="12192005" cy="66682"/>
            <a:chOff x="-1" y="-1"/>
            <a:chExt cx="12192003" cy="66680"/>
          </a:xfrm>
        </p:grpSpPr>
        <p:sp>
          <p:nvSpPr>
            <p:cNvPr id="622" name="Rectangle 5"/>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623" name="Rectangle 6"/>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grpSp>
        <p:nvGrpSpPr>
          <p:cNvPr id="627" name="Group 10"/>
          <p:cNvGrpSpPr/>
          <p:nvPr/>
        </p:nvGrpSpPr>
        <p:grpSpPr>
          <a:xfrm>
            <a:off x="-5" y="1072651"/>
            <a:ext cx="9288387" cy="53112"/>
            <a:chOff x="0" y="0"/>
            <a:chExt cx="9288386" cy="53110"/>
          </a:xfrm>
        </p:grpSpPr>
        <p:sp>
          <p:nvSpPr>
            <p:cNvPr id="625" name="Rectangle 11"/>
            <p:cNvSpPr/>
            <p:nvPr/>
          </p:nvSpPr>
          <p:spPr>
            <a:xfrm rot="10800000" flipH="1">
              <a:off x="2747813" y="0"/>
              <a:ext cx="6540573" cy="5311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626" name="Rectangle 12"/>
            <p:cNvSpPr/>
            <p:nvPr/>
          </p:nvSpPr>
          <p:spPr>
            <a:xfrm rot="10800000" flipH="1">
              <a:off x="-1" y="0"/>
              <a:ext cx="7786280" cy="5311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628" name="Body Level One…"/>
          <p:cNvSpPr txBox="1">
            <a:spLocks noGrp="1"/>
          </p:cNvSpPr>
          <p:nvPr>
            <p:ph type="body" sz="quarter" idx="1"/>
          </p:nvPr>
        </p:nvSpPr>
        <p:spPr>
          <a:xfrm>
            <a:off x="304800" y="1413932"/>
            <a:ext cx="5691717" cy="639763"/>
          </a:xfrm>
          <a:prstGeom prst="rect">
            <a:avLst/>
          </a:prstGeom>
        </p:spPr>
        <p:txBody>
          <a:bodyPr lIns="0" tIns="0" rIns="0" bIns="0" rtlCol="0" anchor="b"/>
          <a:lstStyle>
            <a:lvl1pPr marL="0" indent="0">
              <a:lnSpc>
                <a:spcPct val="100000"/>
              </a:lnSpc>
              <a:spcBef>
                <a:spcPts val="600"/>
              </a:spcBef>
              <a:buClrTx/>
              <a:buSzTx/>
              <a:buFontTx/>
              <a:buNone/>
              <a:defRPr sz="2000" b="1">
                <a:solidFill>
                  <a:srgbClr val="363636"/>
                </a:solidFill>
              </a:defRPr>
            </a:lvl1pPr>
            <a:lvl2pPr marL="0" indent="0">
              <a:lnSpc>
                <a:spcPct val="100000"/>
              </a:lnSpc>
              <a:spcBef>
                <a:spcPts val="600"/>
              </a:spcBef>
              <a:buClrTx/>
              <a:buSzTx/>
              <a:buFontTx/>
              <a:buNone/>
              <a:defRPr sz="2000" b="1">
                <a:solidFill>
                  <a:srgbClr val="363636"/>
                </a:solidFill>
              </a:defRPr>
            </a:lvl2pPr>
            <a:lvl3pPr marL="0" indent="0">
              <a:lnSpc>
                <a:spcPct val="100000"/>
              </a:lnSpc>
              <a:spcBef>
                <a:spcPts val="600"/>
              </a:spcBef>
              <a:buClrTx/>
              <a:buSzTx/>
              <a:buFontTx/>
              <a:buNone/>
              <a:defRPr sz="2000" b="1">
                <a:solidFill>
                  <a:srgbClr val="363636"/>
                </a:solidFill>
              </a:defRPr>
            </a:lvl3pPr>
            <a:lvl4pPr marL="0" indent="0">
              <a:lnSpc>
                <a:spcPct val="100000"/>
              </a:lnSpc>
              <a:spcBef>
                <a:spcPts val="600"/>
              </a:spcBef>
              <a:buClrTx/>
              <a:buSzTx/>
              <a:buFontTx/>
              <a:buNone/>
              <a:defRPr sz="2000" b="1">
                <a:solidFill>
                  <a:srgbClr val="363636"/>
                </a:solidFill>
              </a:defRPr>
            </a:lvl4pPr>
            <a:lvl5pPr marL="0" indent="0">
              <a:lnSpc>
                <a:spcPct val="100000"/>
              </a:lnSpc>
              <a:spcBef>
                <a:spcPts val="600"/>
              </a:spcBef>
              <a:buClrTx/>
              <a:buSzTx/>
              <a:buFontTx/>
              <a:buNone/>
              <a:defRPr sz="2000" b="1">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629" name="Text Placeholder 4"/>
          <p:cNvSpPr>
            <a:spLocks noGrp="1"/>
          </p:cNvSpPr>
          <p:nvPr>
            <p:ph type="body" sz="quarter" idx="21"/>
          </p:nvPr>
        </p:nvSpPr>
        <p:spPr>
          <a:xfrm>
            <a:off x="6193368" y="1413931"/>
            <a:ext cx="5693837" cy="639766"/>
          </a:xfrm>
          <a:prstGeom prst="rect">
            <a:avLst/>
          </a:prstGeom>
        </p:spPr>
        <p:txBody>
          <a:bodyPr lIns="0" tIns="0" rIns="0" bIns="0" rtlCol="0" anchor="b"/>
          <a:lstStyle/>
          <a:p>
            <a:pPr rtl="0"/>
            <a:endParaRPr/>
          </a:p>
        </p:txBody>
      </p:sp>
      <p:sp>
        <p:nvSpPr>
          <p:cNvPr id="630" name="Title Text"/>
          <p:cNvSpPr txBox="1">
            <a:spLocks noGrp="1"/>
          </p:cNvSpPr>
          <p:nvPr>
            <p:ph type="title"/>
          </p:nvPr>
        </p:nvSpPr>
        <p:spPr>
          <a:xfrm>
            <a:off x="304800" y="131714"/>
            <a:ext cx="11582400" cy="939804"/>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631"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749900388"/>
      </p:ext>
    </p:extLst>
  </p:cSld>
  <p:clrMapOvr>
    <a:masterClrMapping/>
  </p:clrMapOvr>
  <p:transition spd="med"/>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type="tx">
  <p:cSld name="8_Title Slide">
    <p:spTree>
      <p:nvGrpSpPr>
        <p:cNvPr id="1" name=""/>
        <p:cNvGrpSpPr/>
        <p:nvPr/>
      </p:nvGrpSpPr>
      <p:grpSpPr>
        <a:xfrm>
          <a:off x="0" y="0"/>
          <a:ext cx="0" cy="0"/>
          <a:chOff x="0" y="0"/>
          <a:chExt cx="0" cy="0"/>
        </a:xfrm>
      </p:grpSpPr>
      <p:pic>
        <p:nvPicPr>
          <p:cNvPr id="638" name="Picture 3" descr="Picture 3"/>
          <p:cNvPicPr>
            <a:picLocks noChangeAspect="1"/>
          </p:cNvPicPr>
          <p:nvPr/>
        </p:nvPicPr>
        <p:blipFill>
          <a:blip r:embed="rId2"/>
          <a:stretch>
            <a:fillRect/>
          </a:stretch>
        </p:blipFill>
        <p:spPr>
          <a:xfrm>
            <a:off x="11226103" y="6330312"/>
            <a:ext cx="635927" cy="345155"/>
          </a:xfrm>
          <a:prstGeom prst="rect">
            <a:avLst/>
          </a:prstGeom>
          <a:ln w="12700">
            <a:miter lim="400000"/>
          </a:ln>
        </p:spPr>
      </p:pic>
      <p:sp>
        <p:nvSpPr>
          <p:cNvPr id="639" name="Subtitle 2"/>
          <p:cNvSpPr txBox="1"/>
          <p:nvPr/>
        </p:nvSpPr>
        <p:spPr>
          <a:xfrm>
            <a:off x="1717502" y="6099204"/>
            <a:ext cx="9360060" cy="53236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rgbClr val="363636"/>
                </a:solidFill>
                <a:latin typeface="Arial"/>
                <a:ea typeface="Arial"/>
                <a:cs typeface="Arial"/>
                <a:sym typeface="Arial"/>
              </a:defRPr>
            </a:pPr>
            <a:r>
              <a:t>Supported by Eli Lilly and Company.</a:t>
            </a:r>
          </a:p>
          <a:p>
            <a:pPr algn="r" rtl="0">
              <a:spcBef>
                <a:spcPts val="200"/>
              </a:spcBef>
              <a:defRPr sz="1000">
                <a:solidFill>
                  <a:srgbClr val="363636"/>
                </a:solidFill>
                <a:latin typeface="Arial"/>
                <a:ea typeface="Arial"/>
                <a:cs typeface="Arial"/>
                <a:sym typeface="Arial"/>
              </a:defRPr>
            </a:pPr>
            <a:r>
              <a:t> Eli Lilly and Company has not influenced the content of this publication</a:t>
            </a:r>
          </a:p>
        </p:txBody>
      </p:sp>
      <p:sp>
        <p:nvSpPr>
          <p:cNvPr id="640"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712714127"/>
      </p:ext>
    </p:extLst>
  </p:cSld>
  <p:clrMapOvr>
    <a:masterClrMapping/>
  </p:clrMapOvr>
  <p:transition spd="med"/>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type="tx">
  <p:cSld name="2_Comparison">
    <p:spTree>
      <p:nvGrpSpPr>
        <p:cNvPr id="1" name=""/>
        <p:cNvGrpSpPr/>
        <p:nvPr/>
      </p:nvGrpSpPr>
      <p:grpSpPr>
        <a:xfrm>
          <a:off x="0" y="0"/>
          <a:ext cx="0" cy="0"/>
          <a:chOff x="0" y="0"/>
          <a:chExt cx="0" cy="0"/>
        </a:xfrm>
      </p:grpSpPr>
      <p:grpSp>
        <p:nvGrpSpPr>
          <p:cNvPr id="649" name="Group 4"/>
          <p:cNvGrpSpPr/>
          <p:nvPr/>
        </p:nvGrpSpPr>
        <p:grpSpPr>
          <a:xfrm>
            <a:off x="-4" y="6791321"/>
            <a:ext cx="12192005" cy="66682"/>
            <a:chOff x="-1" y="-1"/>
            <a:chExt cx="12192003" cy="66680"/>
          </a:xfrm>
        </p:grpSpPr>
        <p:sp>
          <p:nvSpPr>
            <p:cNvPr id="647" name="Rectangle 5"/>
            <p:cNvSpPr/>
            <p:nvPr/>
          </p:nvSpPr>
          <p:spPr>
            <a:xfrm rot="10800000" flipH="1">
              <a:off x="3606800" y="-1"/>
              <a:ext cx="8585203" cy="6668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648" name="Rectangle 6"/>
            <p:cNvSpPr/>
            <p:nvPr/>
          </p:nvSpPr>
          <p:spPr>
            <a:xfrm rot="10800000" flipH="1">
              <a:off x="-2" y="-1"/>
              <a:ext cx="10220329" cy="6668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grpSp>
        <p:nvGrpSpPr>
          <p:cNvPr id="652" name="Group 10"/>
          <p:cNvGrpSpPr/>
          <p:nvPr/>
        </p:nvGrpSpPr>
        <p:grpSpPr>
          <a:xfrm>
            <a:off x="-5" y="1072651"/>
            <a:ext cx="9288387" cy="53112"/>
            <a:chOff x="0" y="0"/>
            <a:chExt cx="9288386" cy="53110"/>
          </a:xfrm>
        </p:grpSpPr>
        <p:sp>
          <p:nvSpPr>
            <p:cNvPr id="650" name="Rectangle 11"/>
            <p:cNvSpPr/>
            <p:nvPr/>
          </p:nvSpPr>
          <p:spPr>
            <a:xfrm rot="10800000" flipH="1">
              <a:off x="2747813" y="0"/>
              <a:ext cx="6540573" cy="53111"/>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651" name="Rectangle 12"/>
            <p:cNvSpPr/>
            <p:nvPr/>
          </p:nvSpPr>
          <p:spPr>
            <a:xfrm rot="10800000" flipH="1">
              <a:off x="-1" y="0"/>
              <a:ext cx="7786280" cy="53111"/>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653" name="Body Level One…"/>
          <p:cNvSpPr txBox="1">
            <a:spLocks noGrp="1"/>
          </p:cNvSpPr>
          <p:nvPr>
            <p:ph type="body" sz="quarter" idx="1"/>
          </p:nvPr>
        </p:nvSpPr>
        <p:spPr>
          <a:xfrm>
            <a:off x="304800" y="1413932"/>
            <a:ext cx="5691717" cy="639763"/>
          </a:xfrm>
          <a:prstGeom prst="rect">
            <a:avLst/>
          </a:prstGeom>
        </p:spPr>
        <p:txBody>
          <a:bodyPr lIns="0" tIns="0" rIns="0" bIns="0" rtlCol="0" anchor="b"/>
          <a:lstStyle>
            <a:lvl1pPr marL="0" indent="0">
              <a:lnSpc>
                <a:spcPct val="100000"/>
              </a:lnSpc>
              <a:spcBef>
                <a:spcPts val="600"/>
              </a:spcBef>
              <a:buClrTx/>
              <a:buSzTx/>
              <a:buFontTx/>
              <a:buNone/>
              <a:defRPr sz="2000" b="1">
                <a:solidFill>
                  <a:srgbClr val="363636"/>
                </a:solidFill>
              </a:defRPr>
            </a:lvl1pPr>
            <a:lvl2pPr marL="0" indent="0">
              <a:lnSpc>
                <a:spcPct val="100000"/>
              </a:lnSpc>
              <a:spcBef>
                <a:spcPts val="600"/>
              </a:spcBef>
              <a:buClrTx/>
              <a:buSzTx/>
              <a:buFontTx/>
              <a:buNone/>
              <a:defRPr sz="2000" b="1">
                <a:solidFill>
                  <a:srgbClr val="363636"/>
                </a:solidFill>
              </a:defRPr>
            </a:lvl2pPr>
            <a:lvl3pPr marL="0" indent="0">
              <a:lnSpc>
                <a:spcPct val="100000"/>
              </a:lnSpc>
              <a:spcBef>
                <a:spcPts val="600"/>
              </a:spcBef>
              <a:buClrTx/>
              <a:buSzTx/>
              <a:buFontTx/>
              <a:buNone/>
              <a:defRPr sz="2000" b="1">
                <a:solidFill>
                  <a:srgbClr val="363636"/>
                </a:solidFill>
              </a:defRPr>
            </a:lvl3pPr>
            <a:lvl4pPr marL="0" indent="0">
              <a:lnSpc>
                <a:spcPct val="100000"/>
              </a:lnSpc>
              <a:spcBef>
                <a:spcPts val="600"/>
              </a:spcBef>
              <a:buClrTx/>
              <a:buSzTx/>
              <a:buFontTx/>
              <a:buNone/>
              <a:defRPr sz="2000" b="1">
                <a:solidFill>
                  <a:srgbClr val="363636"/>
                </a:solidFill>
              </a:defRPr>
            </a:lvl4pPr>
            <a:lvl5pPr marL="0" indent="0">
              <a:lnSpc>
                <a:spcPct val="100000"/>
              </a:lnSpc>
              <a:spcBef>
                <a:spcPts val="600"/>
              </a:spcBef>
              <a:buClrTx/>
              <a:buSzTx/>
              <a:buFontTx/>
              <a:buNone/>
              <a:defRPr sz="2000" b="1">
                <a:solidFill>
                  <a:srgbClr val="36363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654" name="Text Placeholder 4"/>
          <p:cNvSpPr>
            <a:spLocks noGrp="1"/>
          </p:cNvSpPr>
          <p:nvPr>
            <p:ph type="body" sz="quarter" idx="21"/>
          </p:nvPr>
        </p:nvSpPr>
        <p:spPr>
          <a:xfrm>
            <a:off x="6193366" y="1413931"/>
            <a:ext cx="5693838" cy="639766"/>
          </a:xfrm>
          <a:prstGeom prst="rect">
            <a:avLst/>
          </a:prstGeom>
        </p:spPr>
        <p:txBody>
          <a:bodyPr lIns="0" tIns="0" rIns="0" bIns="0" rtlCol="0" anchor="b"/>
          <a:lstStyle/>
          <a:p>
            <a:pPr rtl="0"/>
            <a:endParaRPr/>
          </a:p>
        </p:txBody>
      </p:sp>
      <p:sp>
        <p:nvSpPr>
          <p:cNvPr id="655" name="Title Text"/>
          <p:cNvSpPr txBox="1">
            <a:spLocks noGrp="1"/>
          </p:cNvSpPr>
          <p:nvPr>
            <p:ph type="title"/>
          </p:nvPr>
        </p:nvSpPr>
        <p:spPr>
          <a:xfrm>
            <a:off x="304800" y="137765"/>
            <a:ext cx="11582400" cy="939804"/>
          </a:xfrm>
          <a:prstGeom prst="rect">
            <a:avLst/>
          </a:prstGeom>
        </p:spPr>
        <p:txBody>
          <a:bodyPr lIns="0" tIns="0" rIns="0" bIns="0" rtlCol="0" anchor="b"/>
          <a:lstStyle>
            <a:lvl1pPr>
              <a:lnSpc>
                <a:spcPct val="90000"/>
              </a:lnSpc>
              <a:defRPr sz="2200">
                <a:solidFill>
                  <a:srgbClr val="002850"/>
                </a:solidFill>
              </a:defRPr>
            </a:lvl1pPr>
          </a:lstStyle>
          <a:p>
            <a:pPr rtl="0"/>
            <a:r>
              <a:t>Title Text</a:t>
            </a:r>
          </a:p>
        </p:txBody>
      </p:sp>
      <p:sp>
        <p:nvSpPr>
          <p:cNvPr id="656" name="Slide Number"/>
          <p:cNvSpPr txBox="1">
            <a:spLocks noGrp="1"/>
          </p:cNvSpPr>
          <p:nvPr>
            <p:ph type="sldNum" sz="quarter" idx="2"/>
          </p:nvPr>
        </p:nvSpPr>
        <p:spPr>
          <a:xfrm>
            <a:off x="8463948" y="6224225"/>
            <a:ext cx="273652" cy="264251"/>
          </a:xfrm>
          <a:prstGeom prst="rect">
            <a:avLst/>
          </a:prstGeom>
        </p:spPr>
        <p:txBody>
          <a:bodyPr lIns="45718" tIns="45718" rIns="45718" bIns="45718" rtlCol="0"/>
          <a:lstStyle>
            <a:lvl1pPr algn="r">
              <a:defRPr sz="1200">
                <a:solidFill>
                  <a:srgbClr val="969696"/>
                </a:solidFill>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2330210034"/>
      </p:ext>
    </p:extLst>
  </p:cSld>
  <p:clrMapOvr>
    <a:masterClrMapping/>
  </p:clrMapOvr>
  <p:transition spd="med"/>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E7E6E6"/>
        </a:solidFill>
        <a:effectLst/>
      </p:bgPr>
    </p:bg>
    <p:spTree>
      <p:nvGrpSpPr>
        <p:cNvPr id="1" name=""/>
        <p:cNvGrpSpPr/>
        <p:nvPr/>
      </p:nvGrpSpPr>
      <p:grpSpPr>
        <a:xfrm>
          <a:off x="0" y="0"/>
          <a:ext cx="0" cy="0"/>
          <a:chOff x="0" y="0"/>
          <a:chExt cx="0" cy="0"/>
        </a:xfrm>
      </p:grpSpPr>
      <p:sp>
        <p:nvSpPr>
          <p:cNvPr id="663" name="Block Arc 30"/>
          <p:cNvSpPr/>
          <p:nvPr/>
        </p:nvSpPr>
        <p:spPr>
          <a:xfrm rot="5400000">
            <a:off x="-1079014" y="1851920"/>
            <a:ext cx="5419621" cy="11240946"/>
          </a:xfrm>
          <a:custGeom>
            <a:avLst/>
            <a:gdLst/>
            <a:ahLst/>
            <a:cxnLst>
              <a:cxn ang="0">
                <a:pos x="wd2" y="hd2"/>
              </a:cxn>
              <a:cxn ang="5400000">
                <a:pos x="wd2" y="hd2"/>
              </a:cxn>
              <a:cxn ang="10800000">
                <a:pos x="wd2" y="hd2"/>
              </a:cxn>
              <a:cxn ang="16200000">
                <a:pos x="wd2" y="hd2"/>
              </a:cxn>
            </a:cxnLst>
            <a:rect l="0" t="0" r="r" b="b"/>
            <a:pathLst>
              <a:path w="19031" h="21600" extrusionOk="0">
                <a:moveTo>
                  <a:pt x="5426" y="0"/>
                </a:moveTo>
                <a:cubicBezTo>
                  <a:pt x="16027" y="2039"/>
                  <a:pt x="21600" y="8394"/>
                  <a:pt x="17875" y="14194"/>
                </a:cubicBezTo>
                <a:cubicBezTo>
                  <a:pt x="15208" y="18345"/>
                  <a:pt x="8324" y="21248"/>
                  <a:pt x="309" y="21600"/>
                </a:cubicBezTo>
                <a:lnTo>
                  <a:pt x="0" y="19497"/>
                </a:lnTo>
                <a:cubicBezTo>
                  <a:pt x="9077" y="19098"/>
                  <a:pt x="15845" y="14748"/>
                  <a:pt x="15116" y="9781"/>
                </a:cubicBezTo>
                <a:cubicBezTo>
                  <a:pt x="14595" y="6226"/>
                  <a:pt x="10296" y="3173"/>
                  <a:pt x="4148" y="1991"/>
                </a:cubicBezTo>
                <a:close/>
              </a:path>
            </a:pathLst>
          </a:custGeom>
          <a:solidFill>
            <a:schemeClr val="accent2"/>
          </a:solidFill>
          <a:ln w="12700">
            <a:miter lim="400000"/>
          </a:ln>
        </p:spPr>
        <p:txBody>
          <a:bodyPr lIns="45718" tIns="45718" rIns="45718" bIns="45718" rtlCol="0" anchor="ctr"/>
          <a:lstStyle/>
          <a:p>
            <a:pPr algn="ctr" rtl="0">
              <a:defRPr>
                <a:solidFill>
                  <a:srgbClr val="969696"/>
                </a:solidFill>
                <a:latin typeface="Arial"/>
                <a:ea typeface="Arial"/>
                <a:cs typeface="Arial"/>
                <a:sym typeface="Arial"/>
              </a:defRPr>
            </a:pPr>
            <a:endParaRPr/>
          </a:p>
        </p:txBody>
      </p:sp>
      <p:sp>
        <p:nvSpPr>
          <p:cNvPr id="664" name="Block Arc 31"/>
          <p:cNvSpPr/>
          <p:nvPr/>
        </p:nvSpPr>
        <p:spPr>
          <a:xfrm rot="16200000">
            <a:off x="-2350599" y="-3066921"/>
            <a:ext cx="8270030" cy="11588696"/>
          </a:xfrm>
          <a:custGeom>
            <a:avLst/>
            <a:gdLst/>
            <a:ahLst/>
            <a:cxnLst>
              <a:cxn ang="0">
                <a:pos x="wd2" y="hd2"/>
              </a:cxn>
              <a:cxn ang="5400000">
                <a:pos x="wd2" y="hd2"/>
              </a:cxn>
              <a:cxn ang="10800000">
                <a:pos x="wd2" y="hd2"/>
              </a:cxn>
              <a:cxn ang="16200000">
                <a:pos x="wd2" y="hd2"/>
              </a:cxn>
            </a:cxnLst>
            <a:rect l="0" t="0" r="r" b="b"/>
            <a:pathLst>
              <a:path w="19673" h="19918" extrusionOk="0">
                <a:moveTo>
                  <a:pt x="0" y="957"/>
                </a:moveTo>
                <a:cubicBezTo>
                  <a:pt x="6881" y="-1393"/>
                  <a:pt x="15096" y="733"/>
                  <a:pt x="18348" y="5705"/>
                </a:cubicBezTo>
                <a:cubicBezTo>
                  <a:pt x="21600" y="10677"/>
                  <a:pt x="18658" y="16613"/>
                  <a:pt x="11777" y="18963"/>
                </a:cubicBezTo>
                <a:cubicBezTo>
                  <a:pt x="8679" y="20021"/>
                  <a:pt x="5147" y="20207"/>
                  <a:pt x="1870" y="19485"/>
                </a:cubicBezTo>
                <a:lnTo>
                  <a:pt x="2767" y="17360"/>
                </a:lnTo>
                <a:cubicBezTo>
                  <a:pt x="8423" y="18605"/>
                  <a:pt x="14405" y="16302"/>
                  <a:pt x="16129" y="12216"/>
                </a:cubicBezTo>
                <a:cubicBezTo>
                  <a:pt x="17853" y="8129"/>
                  <a:pt x="14666" y="3806"/>
                  <a:pt x="9010" y="2560"/>
                </a:cubicBezTo>
                <a:cubicBezTo>
                  <a:pt x="6464" y="1999"/>
                  <a:pt x="3720" y="2144"/>
                  <a:pt x="1314" y="2966"/>
                </a:cubicBezTo>
                <a:close/>
              </a:path>
            </a:pathLst>
          </a:custGeom>
          <a:solidFill>
            <a:schemeClr val="accent1"/>
          </a:solidFill>
          <a:ln w="12700">
            <a:miter lim="400000"/>
          </a:ln>
        </p:spPr>
        <p:txBody>
          <a:bodyPr lIns="45718" tIns="45718" rIns="45718" bIns="45718" rtlCol="0" anchor="ctr"/>
          <a:lstStyle/>
          <a:p>
            <a:pPr algn="ctr" rtl="0">
              <a:defRPr>
                <a:solidFill>
                  <a:srgbClr val="969696"/>
                </a:solidFill>
                <a:latin typeface="Arial"/>
                <a:ea typeface="Arial"/>
                <a:cs typeface="Arial"/>
                <a:sym typeface="Arial"/>
              </a:defRPr>
            </a:pPr>
            <a:endParaRPr/>
          </a:p>
        </p:txBody>
      </p:sp>
      <p:sp>
        <p:nvSpPr>
          <p:cNvPr id="665" name="Oval 27"/>
          <p:cNvSpPr/>
          <p:nvPr/>
        </p:nvSpPr>
        <p:spPr>
          <a:xfrm>
            <a:off x="-3773437" y="-1171954"/>
            <a:ext cx="11117616" cy="11117614"/>
          </a:xfrm>
          <a:prstGeom prst="ellipse">
            <a:avLst/>
          </a:prstGeom>
          <a:solidFill>
            <a:srgbClr val="FFFFF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pic>
        <p:nvPicPr>
          <p:cNvPr id="666" name="Picture 7" descr="Picture 7"/>
          <p:cNvPicPr>
            <a:picLocks noChangeAspect="1"/>
          </p:cNvPicPr>
          <p:nvPr/>
        </p:nvPicPr>
        <p:blipFill>
          <a:blip r:embed="rId2"/>
          <a:stretch>
            <a:fillRect/>
          </a:stretch>
        </p:blipFill>
        <p:spPr>
          <a:xfrm>
            <a:off x="619851" y="413417"/>
            <a:ext cx="2793490" cy="1014722"/>
          </a:xfrm>
          <a:prstGeom prst="rect">
            <a:avLst/>
          </a:prstGeom>
          <a:ln w="12700">
            <a:miter lim="400000"/>
          </a:ln>
        </p:spPr>
      </p:pic>
      <p:sp>
        <p:nvSpPr>
          <p:cNvPr id="667" name="Presentation title here"/>
          <p:cNvSpPr txBox="1">
            <a:spLocks noGrp="1"/>
          </p:cNvSpPr>
          <p:nvPr>
            <p:ph type="title" hasCustomPrompt="1"/>
          </p:nvPr>
        </p:nvSpPr>
        <p:spPr>
          <a:xfrm>
            <a:off x="609601" y="3182241"/>
            <a:ext cx="4450404" cy="1960567"/>
          </a:xfrm>
          <a:prstGeom prst="rect">
            <a:avLst/>
          </a:prstGeom>
        </p:spPr>
        <p:txBody>
          <a:bodyPr lIns="45718" tIns="45718" rIns="45718" bIns="45718" rtlCol="0" anchor="b"/>
          <a:lstStyle>
            <a:lvl1pPr>
              <a:defRPr sz="4400">
                <a:solidFill>
                  <a:srgbClr val="171716"/>
                </a:solidFill>
              </a:defRPr>
            </a:lvl1pPr>
          </a:lstStyle>
          <a:p>
            <a:pPr rtl="0"/>
            <a:r>
              <a:t>Presentation title here</a:t>
            </a:r>
          </a:p>
        </p:txBody>
      </p:sp>
      <p:sp>
        <p:nvSpPr>
          <p:cNvPr id="668" name="Body Level One…"/>
          <p:cNvSpPr txBox="1">
            <a:spLocks noGrp="1"/>
          </p:cNvSpPr>
          <p:nvPr>
            <p:ph type="body" sz="quarter" idx="1"/>
          </p:nvPr>
        </p:nvSpPr>
        <p:spPr>
          <a:xfrm>
            <a:off x="609601" y="5293485"/>
            <a:ext cx="4450404" cy="345852"/>
          </a:xfrm>
          <a:prstGeom prst="rect">
            <a:avLst/>
          </a:prstGeom>
        </p:spPr>
        <p:txBody>
          <a:bodyPr lIns="45718" tIns="45718" rIns="45718" bIns="45718"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671" name="Group 8"/>
          <p:cNvGrpSpPr/>
          <p:nvPr/>
        </p:nvGrpSpPr>
        <p:grpSpPr>
          <a:xfrm>
            <a:off x="-4" y="5224321"/>
            <a:ext cx="4450410" cy="1"/>
            <a:chOff x="0" y="0"/>
            <a:chExt cx="4450408" cy="0"/>
          </a:xfrm>
        </p:grpSpPr>
        <p:sp>
          <p:nvSpPr>
            <p:cNvPr id="669" name="Straight Connector 23"/>
            <p:cNvSpPr/>
            <p:nvPr/>
          </p:nvSpPr>
          <p:spPr>
            <a:xfrm>
              <a:off x="678379" y="0"/>
              <a:ext cx="3772030"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670" name="Straight Connector 6"/>
            <p:cNvSpPr/>
            <p:nvPr/>
          </p:nvSpPr>
          <p:spPr>
            <a:xfrm>
              <a:off x="0" y="0"/>
              <a:ext cx="3772030"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672" name="Freeform: Shape 29"/>
          <p:cNvSpPr>
            <a:spLocks noGrp="1"/>
          </p:cNvSpPr>
          <p:nvPr>
            <p:ph type="pic" idx="21"/>
          </p:nvPr>
        </p:nvSpPr>
        <p:spPr>
          <a:xfrm>
            <a:off x="5563467" y="0"/>
            <a:ext cx="6628535" cy="6858000"/>
          </a:xfrm>
          <a:prstGeom prst="rect">
            <a:avLst/>
          </a:prstGeom>
        </p:spPr>
        <p:txBody>
          <a:bodyPr lIns="91439" tIns="45719" rIns="91439" bIns="45719" rtlCol="0">
            <a:noAutofit/>
          </a:bodyPr>
          <a:lstStyle/>
          <a:p>
            <a:pPr rtl="0"/>
            <a:endParaRPr/>
          </a:p>
        </p:txBody>
      </p:sp>
      <p:sp>
        <p:nvSpPr>
          <p:cNvPr id="673"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4282010788"/>
      </p:ext>
    </p:extLst>
  </p:cSld>
  <p:clrMapOvr>
    <a:masterClrMapping/>
  </p:clrMapOvr>
  <p:transition spd="med"/>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type="tx">
  <p:cSld name="11_Title Slide">
    <p:spTree>
      <p:nvGrpSpPr>
        <p:cNvPr id="1" name=""/>
        <p:cNvGrpSpPr/>
        <p:nvPr/>
      </p:nvGrpSpPr>
      <p:grpSpPr>
        <a:xfrm>
          <a:off x="0" y="0"/>
          <a:ext cx="0" cy="0"/>
          <a:chOff x="0" y="0"/>
          <a:chExt cx="0" cy="0"/>
        </a:xfrm>
      </p:grpSpPr>
      <p:pic>
        <p:nvPicPr>
          <p:cNvPr id="680" name="Picture 15" descr="Picture 15"/>
          <p:cNvPicPr>
            <a:picLocks noChangeAspect="1"/>
          </p:cNvPicPr>
          <p:nvPr/>
        </p:nvPicPr>
        <p:blipFill>
          <a:blip r:embed="rId2">
            <a:alphaModFix amt="5000"/>
          </a:blip>
          <a:srcRect l="1620" t="4899" r="83105" b="53055"/>
          <a:stretch>
            <a:fillRect/>
          </a:stretch>
        </p:blipFill>
        <p:spPr>
          <a:xfrm>
            <a:off x="-1784147" y="-1539773"/>
            <a:ext cx="6051154" cy="6051154"/>
          </a:xfrm>
          <a:custGeom>
            <a:avLst/>
            <a:gdLst/>
            <a:ahLst/>
            <a:cxnLst>
              <a:cxn ang="0">
                <a:pos x="wd2" y="hd2"/>
              </a:cxn>
              <a:cxn ang="5400000">
                <a:pos x="wd2" y="hd2"/>
              </a:cxn>
              <a:cxn ang="10800000">
                <a:pos x="wd2" y="hd2"/>
              </a:cxn>
              <a:cxn ang="16200000">
                <a:pos x="wd2" y="hd2"/>
              </a:cxn>
            </a:cxnLst>
            <a:rect l="0" t="0" r="r" b="b"/>
            <a:pathLst>
              <a:path w="21600" h="21600" extrusionOk="0">
                <a:moveTo>
                  <a:pt x="10801" y="0"/>
                </a:moveTo>
                <a:cubicBezTo>
                  <a:pt x="4836" y="0"/>
                  <a:pt x="0" y="4836"/>
                  <a:pt x="0" y="10801"/>
                </a:cubicBezTo>
                <a:cubicBezTo>
                  <a:pt x="0" y="16766"/>
                  <a:pt x="4836" y="21600"/>
                  <a:pt x="10801" y="21600"/>
                </a:cubicBezTo>
                <a:cubicBezTo>
                  <a:pt x="16766" y="21600"/>
                  <a:pt x="21600" y="16766"/>
                  <a:pt x="21600" y="10801"/>
                </a:cubicBezTo>
                <a:cubicBezTo>
                  <a:pt x="21600" y="4836"/>
                  <a:pt x="16766" y="0"/>
                  <a:pt x="10801" y="0"/>
                </a:cubicBezTo>
                <a:close/>
              </a:path>
            </a:pathLst>
          </a:custGeom>
          <a:ln w="12700">
            <a:miter lim="400000"/>
          </a:ln>
        </p:spPr>
      </p:pic>
      <p:sp>
        <p:nvSpPr>
          <p:cNvPr id="681" name="Picture Placeholder 21"/>
          <p:cNvSpPr>
            <a:spLocks noGrp="1"/>
          </p:cNvSpPr>
          <p:nvPr>
            <p:ph type="pic" sz="half" idx="21"/>
          </p:nvPr>
        </p:nvSpPr>
        <p:spPr>
          <a:xfrm>
            <a:off x="678378" y="766380"/>
            <a:ext cx="5325206" cy="5325239"/>
          </a:xfrm>
          <a:prstGeom prst="rect">
            <a:avLst/>
          </a:prstGeom>
          <a:ln w="63500">
            <a:solidFill>
              <a:srgbClr val="74707C"/>
            </a:solidFill>
            <a:round/>
          </a:ln>
        </p:spPr>
        <p:txBody>
          <a:bodyPr lIns="91439" tIns="45719" rIns="91439" bIns="45719" rtlCol="0">
            <a:noAutofit/>
          </a:bodyPr>
          <a:lstStyle/>
          <a:p>
            <a:pPr rtl="0"/>
            <a:endParaRPr/>
          </a:p>
        </p:txBody>
      </p:sp>
      <p:pic>
        <p:nvPicPr>
          <p:cNvPr id="682" name="Picture 7" descr="Picture 7"/>
          <p:cNvPicPr>
            <a:picLocks noChangeAspect="1"/>
          </p:cNvPicPr>
          <p:nvPr/>
        </p:nvPicPr>
        <p:blipFill>
          <a:blip r:embed="rId3"/>
          <a:stretch>
            <a:fillRect/>
          </a:stretch>
        </p:blipFill>
        <p:spPr>
          <a:xfrm>
            <a:off x="6605519" y="720500"/>
            <a:ext cx="2700531" cy="980954"/>
          </a:xfrm>
          <a:prstGeom prst="rect">
            <a:avLst/>
          </a:prstGeom>
          <a:ln w="12700">
            <a:miter lim="400000"/>
          </a:ln>
        </p:spPr>
      </p:pic>
      <p:sp>
        <p:nvSpPr>
          <p:cNvPr id="683" name="Presentation title here"/>
          <p:cNvSpPr txBox="1">
            <a:spLocks noGrp="1"/>
          </p:cNvSpPr>
          <p:nvPr>
            <p:ph type="title" hasCustomPrompt="1"/>
          </p:nvPr>
        </p:nvSpPr>
        <p:spPr>
          <a:xfrm>
            <a:off x="6635219" y="2838896"/>
            <a:ext cx="4450404" cy="1379559"/>
          </a:xfrm>
          <a:prstGeom prst="rect">
            <a:avLst/>
          </a:prstGeom>
        </p:spPr>
        <p:txBody>
          <a:bodyPr lIns="0" tIns="0" rIns="0" bIns="0" rtlCol="0" anchor="b"/>
          <a:lstStyle>
            <a:lvl1pPr>
              <a:defRPr sz="4400">
                <a:solidFill>
                  <a:srgbClr val="171716"/>
                </a:solidFill>
              </a:defRPr>
            </a:lvl1pPr>
          </a:lstStyle>
          <a:p>
            <a:pPr rtl="0"/>
            <a:r>
              <a:t>Presentation title here</a:t>
            </a:r>
          </a:p>
        </p:txBody>
      </p:sp>
      <p:sp>
        <p:nvSpPr>
          <p:cNvPr id="684" name="Body Level One…"/>
          <p:cNvSpPr txBox="1">
            <a:spLocks noGrp="1"/>
          </p:cNvSpPr>
          <p:nvPr>
            <p:ph type="body" sz="quarter" idx="1"/>
          </p:nvPr>
        </p:nvSpPr>
        <p:spPr>
          <a:xfrm>
            <a:off x="6635219" y="4369129"/>
            <a:ext cx="4450404" cy="345852"/>
          </a:xfrm>
          <a:prstGeom prst="rect">
            <a:avLst/>
          </a:prstGeom>
        </p:spPr>
        <p:txBody>
          <a:bodyPr lIns="0" tIns="0" rIns="0" bIns="0"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grpSp>
        <p:nvGrpSpPr>
          <p:cNvPr id="687" name="Group 8"/>
          <p:cNvGrpSpPr/>
          <p:nvPr/>
        </p:nvGrpSpPr>
        <p:grpSpPr>
          <a:xfrm>
            <a:off x="6635217" y="4261630"/>
            <a:ext cx="4450410" cy="12705"/>
            <a:chOff x="0" y="0"/>
            <a:chExt cx="4450408" cy="12704"/>
          </a:xfrm>
        </p:grpSpPr>
        <p:sp>
          <p:nvSpPr>
            <p:cNvPr id="685" name="Straight Connector 23"/>
            <p:cNvSpPr/>
            <p:nvPr/>
          </p:nvSpPr>
          <p:spPr>
            <a:xfrm flipH="1" flipV="1">
              <a:off x="-1" y="0"/>
              <a:ext cx="3772030" cy="12705"/>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686" name="Straight Connector 6"/>
            <p:cNvSpPr/>
            <p:nvPr/>
          </p:nvSpPr>
          <p:spPr>
            <a:xfrm flipH="1" flipV="1">
              <a:off x="678378" y="0"/>
              <a:ext cx="3772030" cy="12705"/>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688" name="Text Placeholder 52"/>
          <p:cNvSpPr>
            <a:spLocks noGrp="1"/>
          </p:cNvSpPr>
          <p:nvPr>
            <p:ph type="body" sz="quarter" idx="22" hasCustomPrompt="1"/>
          </p:nvPr>
        </p:nvSpPr>
        <p:spPr>
          <a:xfrm>
            <a:off x="6667499" y="5852423"/>
            <a:ext cx="2851902" cy="273780"/>
          </a:xfrm>
          <a:prstGeom prst="rect">
            <a:avLst/>
          </a:prstGeom>
        </p:spPr>
        <p:txBody>
          <a:bodyPr lIns="0" tIns="0" rIns="0" bIns="0" rtlCol="0" anchor="b"/>
          <a:lstStyle>
            <a:lvl1pPr marL="0" indent="0">
              <a:lnSpc>
                <a:spcPts val="1900"/>
              </a:lnSpc>
              <a:buClrTx/>
              <a:buSzTx/>
              <a:buFontTx/>
              <a:buNone/>
              <a:defRPr sz="1400">
                <a:solidFill>
                  <a:srgbClr val="171716"/>
                </a:solidFill>
              </a:defRPr>
            </a:lvl1pPr>
          </a:lstStyle>
          <a:p>
            <a:pPr rtl="0"/>
            <a:r>
              <a:t>DATE</a:t>
            </a:r>
          </a:p>
        </p:txBody>
      </p:sp>
      <p:sp>
        <p:nvSpPr>
          <p:cNvPr id="689"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44271055"/>
      </p:ext>
    </p:extLst>
  </p:cSld>
  <p:clrMapOvr>
    <a:masterClrMapping/>
  </p:clrMapOvr>
  <p:transition spd="med"/>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x">
  <p:cSld name="12_Title Slide">
    <p:spTree>
      <p:nvGrpSpPr>
        <p:cNvPr id="1" name=""/>
        <p:cNvGrpSpPr/>
        <p:nvPr/>
      </p:nvGrpSpPr>
      <p:grpSpPr>
        <a:xfrm>
          <a:off x="0" y="0"/>
          <a:ext cx="0" cy="0"/>
          <a:chOff x="0" y="0"/>
          <a:chExt cx="0" cy="0"/>
        </a:xfrm>
      </p:grpSpPr>
      <p:sp>
        <p:nvSpPr>
          <p:cNvPr id="696"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697" name="Rectangle 36"/>
          <p:cNvSpPr/>
          <p:nvPr/>
        </p:nvSpPr>
        <p:spPr>
          <a:xfrm>
            <a:off x="11060234" y="6256716"/>
            <a:ext cx="660281" cy="575887"/>
          </a:xfrm>
          <a:prstGeom prst="rect">
            <a:avLst/>
          </a:prstGeom>
          <a:solidFill>
            <a:srgbClr val="FFFFF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698" name="Freeform: Shape 25"/>
          <p:cNvSpPr/>
          <p:nvPr/>
        </p:nvSpPr>
        <p:spPr>
          <a:xfrm flipH="1">
            <a:off x="7425241" y="-1098073"/>
            <a:ext cx="4749021" cy="8774743"/>
          </a:xfrm>
          <a:custGeom>
            <a:avLst/>
            <a:gdLst/>
            <a:ahLst/>
            <a:cxnLst>
              <a:cxn ang="0">
                <a:pos x="wd2" y="hd2"/>
              </a:cxn>
              <a:cxn ang="5400000">
                <a:pos x="wd2" y="hd2"/>
              </a:cxn>
              <a:cxn ang="10800000">
                <a:pos x="wd2" y="hd2"/>
              </a:cxn>
              <a:cxn ang="16200000">
                <a:pos x="wd2" y="hd2"/>
              </a:cxn>
            </a:cxnLst>
            <a:rect l="0" t="0" r="r" b="b"/>
            <a:pathLst>
              <a:path w="21600" h="21600" extrusionOk="0">
                <a:moveTo>
                  <a:pt x="1156" y="0"/>
                </a:moveTo>
                <a:cubicBezTo>
                  <a:pt x="12447" y="0"/>
                  <a:pt x="21600" y="4835"/>
                  <a:pt x="21600" y="10800"/>
                </a:cubicBezTo>
                <a:cubicBezTo>
                  <a:pt x="21600" y="16765"/>
                  <a:pt x="12447" y="21600"/>
                  <a:pt x="1156" y="21600"/>
                </a:cubicBezTo>
                <a:lnTo>
                  <a:pt x="0" y="21569"/>
                </a:lnTo>
                <a:lnTo>
                  <a:pt x="0" y="31"/>
                </a:lnTo>
                <a:close/>
              </a:path>
            </a:pathLst>
          </a:custGeom>
          <a:solidFill>
            <a:schemeClr val="accent2"/>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699" name="Freeform: Shape 21"/>
          <p:cNvSpPr/>
          <p:nvPr/>
        </p:nvSpPr>
        <p:spPr>
          <a:xfrm flipH="1">
            <a:off x="7523895" y="-659667"/>
            <a:ext cx="4555893" cy="8624053"/>
          </a:xfrm>
          <a:custGeom>
            <a:avLst/>
            <a:gdLst/>
            <a:ahLst/>
            <a:cxnLst>
              <a:cxn ang="0">
                <a:pos x="wd2" y="hd2"/>
              </a:cxn>
              <a:cxn ang="5400000">
                <a:pos x="wd2" y="hd2"/>
              </a:cxn>
              <a:cxn ang="10800000">
                <a:pos x="wd2" y="hd2"/>
              </a:cxn>
              <a:cxn ang="16200000">
                <a:pos x="wd2" y="hd2"/>
              </a:cxn>
            </a:cxnLst>
            <a:rect l="0" t="0" r="r" b="b"/>
            <a:pathLst>
              <a:path w="21600" h="21600" extrusionOk="0">
                <a:moveTo>
                  <a:pt x="1156" y="0"/>
                </a:moveTo>
                <a:cubicBezTo>
                  <a:pt x="12447" y="0"/>
                  <a:pt x="21600" y="4835"/>
                  <a:pt x="21600" y="10800"/>
                </a:cubicBezTo>
                <a:cubicBezTo>
                  <a:pt x="21600" y="16765"/>
                  <a:pt x="12447" y="21600"/>
                  <a:pt x="1156" y="21600"/>
                </a:cubicBezTo>
                <a:lnTo>
                  <a:pt x="0" y="21569"/>
                </a:lnTo>
                <a:lnTo>
                  <a:pt x="0" y="31"/>
                </a:lnTo>
                <a:close/>
              </a:path>
            </a:pathLst>
          </a:custGeom>
          <a:solidFill>
            <a:schemeClr val="accent1"/>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00" name="Presentation title here"/>
          <p:cNvSpPr txBox="1">
            <a:spLocks noGrp="1"/>
          </p:cNvSpPr>
          <p:nvPr>
            <p:ph type="title" hasCustomPrompt="1"/>
          </p:nvPr>
        </p:nvSpPr>
        <p:spPr>
          <a:xfrm>
            <a:off x="629785" y="3182241"/>
            <a:ext cx="4450406" cy="1960567"/>
          </a:xfrm>
          <a:prstGeom prst="rect">
            <a:avLst/>
          </a:prstGeom>
        </p:spPr>
        <p:txBody>
          <a:bodyPr lIns="45718" tIns="45718" rIns="45718" bIns="45718" rtlCol="0" anchor="b"/>
          <a:lstStyle>
            <a:lvl1pPr>
              <a:defRPr sz="4400">
                <a:solidFill>
                  <a:srgbClr val="171716"/>
                </a:solidFill>
              </a:defRPr>
            </a:lvl1pPr>
          </a:lstStyle>
          <a:p>
            <a:pPr rtl="0"/>
            <a:r>
              <a:t>Presentation title here</a:t>
            </a:r>
          </a:p>
        </p:txBody>
      </p:sp>
      <p:sp>
        <p:nvSpPr>
          <p:cNvPr id="701" name="Body Level One…"/>
          <p:cNvSpPr txBox="1">
            <a:spLocks noGrp="1"/>
          </p:cNvSpPr>
          <p:nvPr>
            <p:ph type="body" sz="quarter" idx="1"/>
          </p:nvPr>
        </p:nvSpPr>
        <p:spPr>
          <a:xfrm>
            <a:off x="629785" y="5293485"/>
            <a:ext cx="4450406" cy="345852"/>
          </a:xfrm>
          <a:prstGeom prst="rect">
            <a:avLst/>
          </a:prstGeom>
        </p:spPr>
        <p:txBody>
          <a:bodyPr lIns="45718" tIns="45718" rIns="45718" bIns="45718"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702" name="Picture Placeholder 31"/>
          <p:cNvSpPr>
            <a:spLocks noGrp="1"/>
          </p:cNvSpPr>
          <p:nvPr>
            <p:ph type="pic" sz="half" idx="21"/>
          </p:nvPr>
        </p:nvSpPr>
        <p:spPr>
          <a:xfrm>
            <a:off x="7636105" y="0"/>
            <a:ext cx="4555896" cy="6858000"/>
          </a:xfrm>
          <a:prstGeom prst="rect">
            <a:avLst/>
          </a:prstGeom>
        </p:spPr>
        <p:txBody>
          <a:bodyPr lIns="91439" tIns="45719" rIns="91439" bIns="45719" rtlCol="0">
            <a:noAutofit/>
          </a:bodyPr>
          <a:lstStyle/>
          <a:p>
            <a:pPr rtl="0"/>
            <a:endParaRPr/>
          </a:p>
        </p:txBody>
      </p:sp>
      <p:grpSp>
        <p:nvGrpSpPr>
          <p:cNvPr id="705" name="Group 33"/>
          <p:cNvGrpSpPr/>
          <p:nvPr/>
        </p:nvGrpSpPr>
        <p:grpSpPr>
          <a:xfrm>
            <a:off x="-4" y="5224321"/>
            <a:ext cx="4450410" cy="1"/>
            <a:chOff x="0" y="0"/>
            <a:chExt cx="4450408" cy="0"/>
          </a:xfrm>
        </p:grpSpPr>
        <p:sp>
          <p:nvSpPr>
            <p:cNvPr id="703" name="Straight Connector 34"/>
            <p:cNvSpPr/>
            <p:nvPr/>
          </p:nvSpPr>
          <p:spPr>
            <a:xfrm>
              <a:off x="678379" y="0"/>
              <a:ext cx="3772030"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704" name="Straight Connector 35"/>
            <p:cNvSpPr/>
            <p:nvPr/>
          </p:nvSpPr>
          <p:spPr>
            <a:xfrm>
              <a:off x="0" y="0"/>
              <a:ext cx="3772030"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pic>
        <p:nvPicPr>
          <p:cNvPr id="706" name="Picture 10" descr="Picture 10"/>
          <p:cNvPicPr>
            <a:picLocks noChangeAspect="1"/>
          </p:cNvPicPr>
          <p:nvPr/>
        </p:nvPicPr>
        <p:blipFill>
          <a:blip r:embed="rId2"/>
          <a:stretch>
            <a:fillRect/>
          </a:stretch>
        </p:blipFill>
        <p:spPr>
          <a:xfrm>
            <a:off x="619851" y="413417"/>
            <a:ext cx="2793490" cy="1014722"/>
          </a:xfrm>
          <a:prstGeom prst="rect">
            <a:avLst/>
          </a:prstGeom>
          <a:ln w="12700">
            <a:miter lim="400000"/>
          </a:ln>
        </p:spPr>
      </p:pic>
      <p:sp>
        <p:nvSpPr>
          <p:cNvPr id="707"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782620019"/>
      </p:ext>
    </p:extLst>
  </p:cSld>
  <p:clrMapOvr>
    <a:masterClrMapping/>
  </p:clrMapOvr>
  <p:transition spd="med"/>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type="tx">
  <p:cSld name="13_Title Slide">
    <p:spTree>
      <p:nvGrpSpPr>
        <p:cNvPr id="1" name=""/>
        <p:cNvGrpSpPr/>
        <p:nvPr/>
      </p:nvGrpSpPr>
      <p:grpSpPr>
        <a:xfrm>
          <a:off x="0" y="0"/>
          <a:ext cx="0" cy="0"/>
          <a:chOff x="0" y="0"/>
          <a:chExt cx="0" cy="0"/>
        </a:xfrm>
      </p:grpSpPr>
      <p:sp>
        <p:nvSpPr>
          <p:cNvPr id="714"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15" name="Picture Placeholder 18"/>
          <p:cNvSpPr>
            <a:spLocks noGrp="1"/>
          </p:cNvSpPr>
          <p:nvPr>
            <p:ph type="pic" sz="half" idx="21"/>
          </p:nvPr>
        </p:nvSpPr>
        <p:spPr>
          <a:xfrm>
            <a:off x="2011363" y="2133600"/>
            <a:ext cx="10180637" cy="1902162"/>
          </a:xfrm>
          <a:prstGeom prst="rect">
            <a:avLst/>
          </a:prstGeom>
        </p:spPr>
        <p:txBody>
          <a:bodyPr lIns="91439" tIns="45719" rIns="91439" bIns="45719" rtlCol="0">
            <a:noAutofit/>
          </a:bodyPr>
          <a:lstStyle/>
          <a:p>
            <a:pPr rtl="0"/>
            <a:endParaRPr/>
          </a:p>
        </p:txBody>
      </p:sp>
      <p:grpSp>
        <p:nvGrpSpPr>
          <p:cNvPr id="719" name="Group 13"/>
          <p:cNvGrpSpPr/>
          <p:nvPr/>
        </p:nvGrpSpPr>
        <p:grpSpPr>
          <a:xfrm>
            <a:off x="2011358" y="4135106"/>
            <a:ext cx="10180327" cy="68935"/>
            <a:chOff x="0" y="0"/>
            <a:chExt cx="10180326" cy="68934"/>
          </a:xfrm>
        </p:grpSpPr>
        <p:sp>
          <p:nvSpPr>
            <p:cNvPr id="716" name="Rectangle 14"/>
            <p:cNvSpPr/>
            <p:nvPr/>
          </p:nvSpPr>
          <p:spPr>
            <a:xfrm>
              <a:off x="-1" y="-1"/>
              <a:ext cx="3396023" cy="6893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717" name="Rectangle 15"/>
            <p:cNvSpPr/>
            <p:nvPr/>
          </p:nvSpPr>
          <p:spPr>
            <a:xfrm>
              <a:off x="3392150" y="-1"/>
              <a:ext cx="3396023" cy="68936"/>
            </a:xfrm>
            <a:prstGeom prst="rect">
              <a:avLst/>
            </a:prstGeom>
            <a:solidFill>
              <a:srgbClr val="E83E1D"/>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718" name="Rectangle 16"/>
            <p:cNvSpPr/>
            <p:nvPr/>
          </p:nvSpPr>
          <p:spPr>
            <a:xfrm>
              <a:off x="6784302" y="-1"/>
              <a:ext cx="3396024" cy="6893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720" name="Presentation title here"/>
          <p:cNvSpPr txBox="1">
            <a:spLocks noGrp="1"/>
          </p:cNvSpPr>
          <p:nvPr>
            <p:ph type="title" hasCustomPrompt="1"/>
          </p:nvPr>
        </p:nvSpPr>
        <p:spPr>
          <a:xfrm>
            <a:off x="2011359" y="4372311"/>
            <a:ext cx="9571043" cy="728549"/>
          </a:xfrm>
          <a:prstGeom prst="rect">
            <a:avLst/>
          </a:prstGeom>
        </p:spPr>
        <p:txBody>
          <a:bodyPr lIns="45718" tIns="45718" rIns="45718" bIns="45718" rtlCol="0" anchor="b"/>
          <a:lstStyle>
            <a:lvl1pPr>
              <a:defRPr sz="3600">
                <a:solidFill>
                  <a:srgbClr val="171716"/>
                </a:solidFill>
              </a:defRPr>
            </a:lvl1pPr>
          </a:lstStyle>
          <a:p>
            <a:pPr rtl="0"/>
            <a:r>
              <a:t>Presentation title here</a:t>
            </a:r>
          </a:p>
        </p:txBody>
      </p:sp>
      <p:sp>
        <p:nvSpPr>
          <p:cNvPr id="721" name="Body Level One…"/>
          <p:cNvSpPr txBox="1">
            <a:spLocks noGrp="1"/>
          </p:cNvSpPr>
          <p:nvPr>
            <p:ph type="body" sz="quarter" idx="1"/>
          </p:nvPr>
        </p:nvSpPr>
        <p:spPr>
          <a:xfrm>
            <a:off x="2011359" y="5182608"/>
            <a:ext cx="9571043" cy="345852"/>
          </a:xfrm>
          <a:prstGeom prst="rect">
            <a:avLst/>
          </a:prstGeom>
        </p:spPr>
        <p:txBody>
          <a:bodyPr lIns="45718" tIns="45718" rIns="45718" bIns="45718" rtlCol="0"/>
          <a:lstStyle>
            <a:lvl1pPr marL="0" indent="0">
              <a:buClrTx/>
              <a:buSzTx/>
              <a:buFontTx/>
              <a:buNone/>
              <a:defRPr>
                <a:solidFill>
                  <a:srgbClr val="171716"/>
                </a:solidFill>
              </a:defRPr>
            </a:lvl1pPr>
            <a:lvl2pPr marL="0" indent="0">
              <a:buClrTx/>
              <a:buSzTx/>
              <a:buFontTx/>
              <a:buNone/>
              <a:defRPr>
                <a:solidFill>
                  <a:srgbClr val="171716"/>
                </a:solidFill>
              </a:defRPr>
            </a:lvl2pPr>
            <a:lvl3pPr marL="0" indent="0">
              <a:buClrTx/>
              <a:buSzTx/>
              <a:buFontTx/>
              <a:buNone/>
              <a:defRPr>
                <a:solidFill>
                  <a:srgbClr val="171716"/>
                </a:solidFill>
              </a:defRPr>
            </a:lvl3pPr>
            <a:lvl4pPr marL="0" indent="0">
              <a:buClrTx/>
              <a:buSzTx/>
              <a:buFontTx/>
              <a:buNone/>
              <a:defRPr>
                <a:solidFill>
                  <a:srgbClr val="171716"/>
                </a:solidFill>
              </a:defRPr>
            </a:lvl4pPr>
            <a:lvl5pPr marL="0" indent="0">
              <a:buClrTx/>
              <a:buSzTx/>
              <a:buFontTx/>
              <a:buNone/>
              <a:defRPr>
                <a:solidFill>
                  <a:srgbClr val="171716"/>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pic>
        <p:nvPicPr>
          <p:cNvPr id="722" name="ETOP_IBCSG_Partners_Byline_1L_RGB.jpg" descr="ETOP_IBCSG_Partners_Byline_1L_RGB.jpg"/>
          <p:cNvPicPr>
            <a:picLocks noChangeAspect="1"/>
          </p:cNvPicPr>
          <p:nvPr/>
        </p:nvPicPr>
        <p:blipFill>
          <a:blip r:embed="rId2"/>
          <a:stretch>
            <a:fillRect/>
          </a:stretch>
        </p:blipFill>
        <p:spPr>
          <a:xfrm>
            <a:off x="1942800" y="713707"/>
            <a:ext cx="3279358" cy="1412742"/>
          </a:xfrm>
          <a:prstGeom prst="rect">
            <a:avLst/>
          </a:prstGeom>
          <a:ln w="12700">
            <a:miter lim="400000"/>
          </a:ln>
        </p:spPr>
      </p:pic>
      <p:sp>
        <p:nvSpPr>
          <p:cNvPr id="723"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289916131"/>
      </p:ext>
    </p:extLst>
  </p:cSld>
  <p:clrMapOvr>
    <a:masterClrMapping/>
  </p:clrMapOvr>
  <p:transition spd="med"/>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type="tx">
  <p:cSld name="15_Title Slide">
    <p:spTree>
      <p:nvGrpSpPr>
        <p:cNvPr id="1" name=""/>
        <p:cNvGrpSpPr/>
        <p:nvPr/>
      </p:nvGrpSpPr>
      <p:grpSpPr>
        <a:xfrm>
          <a:off x="0" y="0"/>
          <a:ext cx="0" cy="0"/>
          <a:chOff x="0" y="0"/>
          <a:chExt cx="0" cy="0"/>
        </a:xfrm>
      </p:grpSpPr>
      <p:sp>
        <p:nvSpPr>
          <p:cNvPr id="730"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31" name="Rectangle 1"/>
          <p:cNvSpPr/>
          <p:nvPr/>
        </p:nvSpPr>
        <p:spPr>
          <a:xfrm>
            <a:off x="11265406" y="6536652"/>
            <a:ext cx="151533" cy="188109"/>
          </a:xfrm>
          <a:prstGeom prst="rect">
            <a:avLst/>
          </a:prstGeom>
          <a:solidFill>
            <a:srgbClr val="FFFFFF"/>
          </a:solidFill>
          <a:ln w="12700">
            <a:solidFill>
              <a:srgbClr val="FFFFFF"/>
            </a:solidFill>
            <a:miter/>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32"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738129480"/>
      </p:ext>
    </p:extLst>
  </p:cSld>
  <p:clrMapOvr>
    <a:masterClrMapping/>
  </p:clrMapOvr>
  <p:transition spd="med"/>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type="tx">
  <p:cSld name="11_Custom Layout">
    <p:spTree>
      <p:nvGrpSpPr>
        <p:cNvPr id="1" name=""/>
        <p:cNvGrpSpPr/>
        <p:nvPr/>
      </p:nvGrpSpPr>
      <p:grpSpPr>
        <a:xfrm>
          <a:off x="0" y="0"/>
          <a:ext cx="0" cy="0"/>
          <a:chOff x="0" y="0"/>
          <a:chExt cx="0" cy="0"/>
        </a:xfrm>
      </p:grpSpPr>
      <p:sp>
        <p:nvSpPr>
          <p:cNvPr id="739"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40" name="Rectangle 37"/>
          <p:cNvSpPr/>
          <p:nvPr/>
        </p:nvSpPr>
        <p:spPr>
          <a:xfrm>
            <a:off x="-1" y="0"/>
            <a:ext cx="4270344" cy="6791325"/>
          </a:xfrm>
          <a:prstGeom prst="rect">
            <a:avLst/>
          </a:prstGeom>
          <a:solidFill>
            <a:srgbClr val="F2F2F2">
              <a:alpha val="61000"/>
            </a:srgbClr>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41" name="Body Level One…"/>
          <p:cNvSpPr txBox="1">
            <a:spLocks noGrp="1"/>
          </p:cNvSpPr>
          <p:nvPr>
            <p:ph type="body" sz="quarter" idx="1" hasCustomPrompt="1"/>
          </p:nvPr>
        </p:nvSpPr>
        <p:spPr>
          <a:xfrm>
            <a:off x="7678580" y="2061098"/>
            <a:ext cx="324412" cy="236826"/>
          </a:xfrm>
          <a:prstGeom prst="rect">
            <a:avLst/>
          </a:prstGeom>
        </p:spPr>
        <p:txBody>
          <a:bodyPr lIns="0" tIns="0" rIns="0" bIns="0" rtlCol="0" anchor="ctr"/>
          <a:lstStyle>
            <a:lvl1pPr marL="0" indent="0" algn="ctr">
              <a:buClrTx/>
              <a:buSzTx/>
              <a:buFontTx/>
              <a:buNone/>
              <a:defRPr sz="1200" b="1">
                <a:solidFill>
                  <a:srgbClr val="171716"/>
                </a:solidFill>
              </a:defRPr>
            </a:lvl1pPr>
            <a:lvl2pPr marL="0" indent="0" algn="ctr">
              <a:buClrTx/>
              <a:buSzTx/>
              <a:buFontTx/>
              <a:buNone/>
              <a:defRPr sz="1200" b="1">
                <a:solidFill>
                  <a:srgbClr val="171716"/>
                </a:solidFill>
              </a:defRPr>
            </a:lvl2pPr>
            <a:lvl3pPr marL="0" indent="0" algn="ctr">
              <a:buClrTx/>
              <a:buSzTx/>
              <a:buFontTx/>
              <a:buNone/>
              <a:defRPr sz="1200" b="1">
                <a:solidFill>
                  <a:srgbClr val="171716"/>
                </a:solidFill>
              </a:defRPr>
            </a:lvl3pPr>
            <a:lvl4pPr marL="0" indent="0" algn="ctr">
              <a:buClrTx/>
              <a:buSzTx/>
              <a:buFontTx/>
              <a:buNone/>
              <a:defRPr sz="1200" b="1">
                <a:solidFill>
                  <a:srgbClr val="171716"/>
                </a:solidFill>
              </a:defRPr>
            </a:lvl4pPr>
            <a:lvl5pPr marL="0" indent="0" algn="ctr">
              <a:buClrTx/>
              <a:buSzTx/>
              <a:buFontTx/>
              <a:buNone/>
              <a:defRPr sz="1200" b="1">
                <a:solidFill>
                  <a:srgbClr val="171716"/>
                </a:solidFill>
              </a:defRPr>
            </a:lvl5pPr>
          </a:lstStyle>
          <a:p>
            <a:pPr rtl="0"/>
            <a:r>
              <a:t>00</a:t>
            </a:r>
          </a:p>
          <a:p>
            <a:pPr lvl="1" rtl="0"/>
            <a:endParaRPr/>
          </a:p>
          <a:p>
            <a:pPr lvl="2" rtl="0"/>
            <a:endParaRPr/>
          </a:p>
          <a:p>
            <a:pPr lvl="3" rtl="0"/>
            <a:endParaRPr/>
          </a:p>
          <a:p>
            <a:pPr lvl="4" rtl="0"/>
            <a:endParaRPr/>
          </a:p>
        </p:txBody>
      </p:sp>
      <p:sp>
        <p:nvSpPr>
          <p:cNvPr id="742" name="Text Placeholder 52"/>
          <p:cNvSpPr>
            <a:spLocks noGrp="1"/>
          </p:cNvSpPr>
          <p:nvPr>
            <p:ph type="body" sz="quarter" idx="21" hasCustomPrompt="1"/>
          </p:nvPr>
        </p:nvSpPr>
        <p:spPr>
          <a:xfrm>
            <a:off x="7678580" y="2704239"/>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43" name="Text Placeholder 52"/>
          <p:cNvSpPr>
            <a:spLocks noGrp="1"/>
          </p:cNvSpPr>
          <p:nvPr>
            <p:ph type="body" sz="quarter" idx="22" hasCustomPrompt="1"/>
          </p:nvPr>
        </p:nvSpPr>
        <p:spPr>
          <a:xfrm>
            <a:off x="7678580" y="3342428"/>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44" name="Text Placeholder 52"/>
          <p:cNvSpPr>
            <a:spLocks noGrp="1"/>
          </p:cNvSpPr>
          <p:nvPr>
            <p:ph type="body" sz="quarter" idx="23" hasCustomPrompt="1"/>
          </p:nvPr>
        </p:nvSpPr>
        <p:spPr>
          <a:xfrm>
            <a:off x="7678580" y="3983323"/>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45" name="Text Placeholder 52"/>
          <p:cNvSpPr>
            <a:spLocks noGrp="1"/>
          </p:cNvSpPr>
          <p:nvPr>
            <p:ph type="body" sz="quarter" idx="24" hasCustomPrompt="1"/>
          </p:nvPr>
        </p:nvSpPr>
        <p:spPr>
          <a:xfrm>
            <a:off x="7678580" y="4630084"/>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46" name="Text Placeholder 52"/>
          <p:cNvSpPr>
            <a:spLocks noGrp="1"/>
          </p:cNvSpPr>
          <p:nvPr>
            <p:ph type="body" sz="quarter" idx="25"/>
          </p:nvPr>
        </p:nvSpPr>
        <p:spPr>
          <a:xfrm>
            <a:off x="8153478" y="2042622"/>
            <a:ext cx="2851901" cy="273780"/>
          </a:xfrm>
          <a:prstGeom prst="rect">
            <a:avLst/>
          </a:prstGeom>
        </p:spPr>
        <p:txBody>
          <a:bodyPr lIns="0" tIns="0" rIns="0" bIns="0" rtlCol="0"/>
          <a:lstStyle/>
          <a:p>
            <a:pPr rtl="0"/>
            <a:endParaRPr/>
          </a:p>
        </p:txBody>
      </p:sp>
      <p:sp>
        <p:nvSpPr>
          <p:cNvPr id="747" name="Text Placeholder 52"/>
          <p:cNvSpPr>
            <a:spLocks noGrp="1"/>
          </p:cNvSpPr>
          <p:nvPr>
            <p:ph type="body" sz="quarter" idx="26"/>
          </p:nvPr>
        </p:nvSpPr>
        <p:spPr>
          <a:xfrm>
            <a:off x="8153478" y="2685762"/>
            <a:ext cx="2851901" cy="273780"/>
          </a:xfrm>
          <a:prstGeom prst="rect">
            <a:avLst/>
          </a:prstGeom>
        </p:spPr>
        <p:txBody>
          <a:bodyPr lIns="0" tIns="0" rIns="0" bIns="0" rtlCol="0"/>
          <a:lstStyle/>
          <a:p>
            <a:pPr rtl="0"/>
            <a:endParaRPr/>
          </a:p>
        </p:txBody>
      </p:sp>
      <p:sp>
        <p:nvSpPr>
          <p:cNvPr id="748" name="Text Placeholder 52"/>
          <p:cNvSpPr>
            <a:spLocks noGrp="1"/>
          </p:cNvSpPr>
          <p:nvPr>
            <p:ph type="body" sz="quarter" idx="27"/>
          </p:nvPr>
        </p:nvSpPr>
        <p:spPr>
          <a:xfrm>
            <a:off x="8153478" y="3323949"/>
            <a:ext cx="2851901" cy="273780"/>
          </a:xfrm>
          <a:prstGeom prst="rect">
            <a:avLst/>
          </a:prstGeom>
        </p:spPr>
        <p:txBody>
          <a:bodyPr lIns="0" tIns="0" rIns="0" bIns="0" rtlCol="0"/>
          <a:lstStyle/>
          <a:p>
            <a:pPr rtl="0"/>
            <a:endParaRPr/>
          </a:p>
        </p:txBody>
      </p:sp>
      <p:sp>
        <p:nvSpPr>
          <p:cNvPr id="749" name="Text Placeholder 52"/>
          <p:cNvSpPr>
            <a:spLocks noGrp="1"/>
          </p:cNvSpPr>
          <p:nvPr>
            <p:ph type="body" sz="quarter" idx="28"/>
          </p:nvPr>
        </p:nvSpPr>
        <p:spPr>
          <a:xfrm>
            <a:off x="8153478" y="3964847"/>
            <a:ext cx="2851901" cy="273780"/>
          </a:xfrm>
          <a:prstGeom prst="rect">
            <a:avLst/>
          </a:prstGeom>
        </p:spPr>
        <p:txBody>
          <a:bodyPr lIns="0" tIns="0" rIns="0" bIns="0" rtlCol="0"/>
          <a:lstStyle/>
          <a:p>
            <a:pPr rtl="0"/>
            <a:endParaRPr/>
          </a:p>
        </p:txBody>
      </p:sp>
      <p:sp>
        <p:nvSpPr>
          <p:cNvPr id="750" name="Text Placeholder 52"/>
          <p:cNvSpPr>
            <a:spLocks noGrp="1"/>
          </p:cNvSpPr>
          <p:nvPr>
            <p:ph type="body" sz="quarter" idx="29"/>
          </p:nvPr>
        </p:nvSpPr>
        <p:spPr>
          <a:xfrm>
            <a:off x="8153478" y="4611606"/>
            <a:ext cx="2851901" cy="273780"/>
          </a:xfrm>
          <a:prstGeom prst="rect">
            <a:avLst/>
          </a:prstGeom>
        </p:spPr>
        <p:txBody>
          <a:bodyPr lIns="0" tIns="0" rIns="0" bIns="0" rtlCol="0"/>
          <a:lstStyle/>
          <a:p>
            <a:pPr rtl="0"/>
            <a:endParaRPr/>
          </a:p>
        </p:txBody>
      </p:sp>
      <p:sp>
        <p:nvSpPr>
          <p:cNvPr id="751" name="Agenda"/>
          <p:cNvSpPr txBox="1">
            <a:spLocks noGrp="1"/>
          </p:cNvSpPr>
          <p:nvPr>
            <p:ph type="title" hasCustomPrompt="1"/>
          </p:nvPr>
        </p:nvSpPr>
        <p:spPr>
          <a:xfrm>
            <a:off x="609601" y="1959279"/>
            <a:ext cx="3403602" cy="584779"/>
          </a:xfrm>
          <a:prstGeom prst="rect">
            <a:avLst/>
          </a:prstGeom>
        </p:spPr>
        <p:txBody>
          <a:bodyPr lIns="45718" tIns="45718" rIns="45718" bIns="45718" rtlCol="0"/>
          <a:lstStyle/>
          <a:p>
            <a:pPr rtl="0"/>
            <a:r>
              <a:t>Agenda</a:t>
            </a:r>
          </a:p>
        </p:txBody>
      </p:sp>
      <p:grpSp>
        <p:nvGrpSpPr>
          <p:cNvPr id="754" name="Group 22"/>
          <p:cNvGrpSpPr/>
          <p:nvPr/>
        </p:nvGrpSpPr>
        <p:grpSpPr>
          <a:xfrm>
            <a:off x="-2" y="1863525"/>
            <a:ext cx="2452694" cy="1"/>
            <a:chOff x="0" y="0"/>
            <a:chExt cx="2452692" cy="0"/>
          </a:xfrm>
        </p:grpSpPr>
        <p:sp>
          <p:nvSpPr>
            <p:cNvPr id="752"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753"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757" name="Group 31"/>
          <p:cNvGrpSpPr/>
          <p:nvPr/>
        </p:nvGrpSpPr>
        <p:grpSpPr>
          <a:xfrm>
            <a:off x="-8" y="6791320"/>
            <a:ext cx="12192013" cy="66685"/>
            <a:chOff x="-1" y="0"/>
            <a:chExt cx="12192011" cy="66683"/>
          </a:xfrm>
        </p:grpSpPr>
        <p:sp>
          <p:nvSpPr>
            <p:cNvPr id="755"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756"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pic>
        <p:nvPicPr>
          <p:cNvPr id="758" name="Picture 21" descr="Picture 21"/>
          <p:cNvPicPr>
            <a:picLocks noChangeAspect="1"/>
          </p:cNvPicPr>
          <p:nvPr/>
        </p:nvPicPr>
        <p:blipFill>
          <a:blip r:embed="rId2"/>
          <a:stretch>
            <a:fillRect/>
          </a:stretch>
        </p:blipFill>
        <p:spPr>
          <a:xfrm>
            <a:off x="9995351" y="457200"/>
            <a:ext cx="1625604" cy="590491"/>
          </a:xfrm>
          <a:prstGeom prst="rect">
            <a:avLst/>
          </a:prstGeom>
          <a:ln w="12700">
            <a:miter lim="400000"/>
          </a:ln>
        </p:spPr>
      </p:pic>
      <p:sp>
        <p:nvSpPr>
          <p:cNvPr id="759"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859076442"/>
      </p:ext>
    </p:extLst>
  </p:cSld>
  <p:clrMapOvr>
    <a:masterClrMapping/>
  </p:clrMapOvr>
  <p:transition spd="med"/>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type="tx">
  <p:cSld name="17_Custom Layout">
    <p:spTree>
      <p:nvGrpSpPr>
        <p:cNvPr id="1" name=""/>
        <p:cNvGrpSpPr/>
        <p:nvPr/>
      </p:nvGrpSpPr>
      <p:grpSpPr>
        <a:xfrm>
          <a:off x="0" y="0"/>
          <a:ext cx="0" cy="0"/>
          <a:chOff x="0" y="0"/>
          <a:chExt cx="0" cy="0"/>
        </a:xfrm>
      </p:grpSpPr>
      <p:sp>
        <p:nvSpPr>
          <p:cNvPr id="766"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67"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843758218"/>
      </p:ext>
    </p:extLst>
  </p:cSld>
  <p:clrMapOvr>
    <a:masterClrMapping/>
  </p:clrMapOvr>
  <p:transition spd="med"/>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type="tx">
  <p:cSld name="23_Custom Layout">
    <p:spTree>
      <p:nvGrpSpPr>
        <p:cNvPr id="1" name=""/>
        <p:cNvGrpSpPr/>
        <p:nvPr/>
      </p:nvGrpSpPr>
      <p:grpSpPr>
        <a:xfrm>
          <a:off x="0" y="0"/>
          <a:ext cx="0" cy="0"/>
          <a:chOff x="0" y="0"/>
          <a:chExt cx="0" cy="0"/>
        </a:xfrm>
      </p:grpSpPr>
      <p:sp>
        <p:nvSpPr>
          <p:cNvPr id="774"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75" name="Rectangle 26"/>
          <p:cNvSpPr/>
          <p:nvPr/>
        </p:nvSpPr>
        <p:spPr>
          <a:xfrm>
            <a:off x="4270342" y="0"/>
            <a:ext cx="7921660" cy="6791325"/>
          </a:xfrm>
          <a:prstGeom prst="rect">
            <a:avLst/>
          </a:prstGeom>
          <a:solidFill>
            <a:srgbClr val="F2F2F2">
              <a:alpha val="61000"/>
            </a:srgbClr>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776" name="Body Level One…"/>
          <p:cNvSpPr txBox="1">
            <a:spLocks noGrp="1"/>
          </p:cNvSpPr>
          <p:nvPr>
            <p:ph type="body" sz="quarter" idx="1" hasCustomPrompt="1"/>
          </p:nvPr>
        </p:nvSpPr>
        <p:spPr>
          <a:xfrm>
            <a:off x="7678580" y="2061098"/>
            <a:ext cx="324412" cy="236826"/>
          </a:xfrm>
          <a:prstGeom prst="rect">
            <a:avLst/>
          </a:prstGeom>
        </p:spPr>
        <p:txBody>
          <a:bodyPr lIns="0" tIns="0" rIns="0" bIns="0" rtlCol="0" anchor="ctr"/>
          <a:lstStyle>
            <a:lvl1pPr marL="0" indent="0" algn="ctr">
              <a:buClrTx/>
              <a:buSzTx/>
              <a:buFontTx/>
              <a:buNone/>
              <a:defRPr sz="1200" b="1">
                <a:solidFill>
                  <a:srgbClr val="171716"/>
                </a:solidFill>
              </a:defRPr>
            </a:lvl1pPr>
            <a:lvl2pPr marL="0" indent="0" algn="ctr">
              <a:buClrTx/>
              <a:buSzTx/>
              <a:buFontTx/>
              <a:buNone/>
              <a:defRPr sz="1200" b="1">
                <a:solidFill>
                  <a:srgbClr val="171716"/>
                </a:solidFill>
              </a:defRPr>
            </a:lvl2pPr>
            <a:lvl3pPr marL="0" indent="0" algn="ctr">
              <a:buClrTx/>
              <a:buSzTx/>
              <a:buFontTx/>
              <a:buNone/>
              <a:defRPr sz="1200" b="1">
                <a:solidFill>
                  <a:srgbClr val="171716"/>
                </a:solidFill>
              </a:defRPr>
            </a:lvl3pPr>
            <a:lvl4pPr marL="0" indent="0" algn="ctr">
              <a:buClrTx/>
              <a:buSzTx/>
              <a:buFontTx/>
              <a:buNone/>
              <a:defRPr sz="1200" b="1">
                <a:solidFill>
                  <a:srgbClr val="171716"/>
                </a:solidFill>
              </a:defRPr>
            </a:lvl4pPr>
            <a:lvl5pPr marL="0" indent="0" algn="ctr">
              <a:buClrTx/>
              <a:buSzTx/>
              <a:buFontTx/>
              <a:buNone/>
              <a:defRPr sz="1200" b="1">
                <a:solidFill>
                  <a:srgbClr val="171716"/>
                </a:solidFill>
              </a:defRPr>
            </a:lvl5pPr>
          </a:lstStyle>
          <a:p>
            <a:pPr rtl="0"/>
            <a:r>
              <a:t>00</a:t>
            </a:r>
          </a:p>
          <a:p>
            <a:pPr lvl="1" rtl="0"/>
            <a:endParaRPr/>
          </a:p>
          <a:p>
            <a:pPr lvl="2" rtl="0"/>
            <a:endParaRPr/>
          </a:p>
          <a:p>
            <a:pPr lvl="3" rtl="0"/>
            <a:endParaRPr/>
          </a:p>
          <a:p>
            <a:pPr lvl="4" rtl="0"/>
            <a:endParaRPr/>
          </a:p>
        </p:txBody>
      </p:sp>
      <p:sp>
        <p:nvSpPr>
          <p:cNvPr id="777" name="Text Placeholder 52"/>
          <p:cNvSpPr>
            <a:spLocks noGrp="1"/>
          </p:cNvSpPr>
          <p:nvPr>
            <p:ph type="body" sz="quarter" idx="21" hasCustomPrompt="1"/>
          </p:nvPr>
        </p:nvSpPr>
        <p:spPr>
          <a:xfrm>
            <a:off x="7678580" y="2704239"/>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78" name="Text Placeholder 52"/>
          <p:cNvSpPr>
            <a:spLocks noGrp="1"/>
          </p:cNvSpPr>
          <p:nvPr>
            <p:ph type="body" sz="quarter" idx="22" hasCustomPrompt="1"/>
          </p:nvPr>
        </p:nvSpPr>
        <p:spPr>
          <a:xfrm>
            <a:off x="7678580" y="3342428"/>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79" name="Text Placeholder 52"/>
          <p:cNvSpPr>
            <a:spLocks noGrp="1"/>
          </p:cNvSpPr>
          <p:nvPr>
            <p:ph type="body" sz="quarter" idx="23" hasCustomPrompt="1"/>
          </p:nvPr>
        </p:nvSpPr>
        <p:spPr>
          <a:xfrm>
            <a:off x="7678580" y="3983323"/>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80" name="Text Placeholder 52"/>
          <p:cNvSpPr>
            <a:spLocks noGrp="1"/>
          </p:cNvSpPr>
          <p:nvPr>
            <p:ph type="body" sz="quarter" idx="24" hasCustomPrompt="1"/>
          </p:nvPr>
        </p:nvSpPr>
        <p:spPr>
          <a:xfrm>
            <a:off x="7678580" y="4630084"/>
            <a:ext cx="324412" cy="236824"/>
          </a:xfrm>
          <a:prstGeom prst="rect">
            <a:avLst/>
          </a:prstGeom>
        </p:spPr>
        <p:txBody>
          <a:bodyPr lIns="0" tIns="0" rIns="0" bIns="0" rtlCol="0" anchor="ctr"/>
          <a:lstStyle>
            <a:lvl1pPr marL="0" indent="0" algn="ctr">
              <a:buClrTx/>
              <a:buSzTx/>
              <a:buFontTx/>
              <a:buNone/>
              <a:defRPr sz="1200" b="1">
                <a:solidFill>
                  <a:srgbClr val="171716"/>
                </a:solidFill>
              </a:defRPr>
            </a:lvl1pPr>
          </a:lstStyle>
          <a:p>
            <a:pPr rtl="0"/>
            <a:r>
              <a:t>00</a:t>
            </a:r>
          </a:p>
        </p:txBody>
      </p:sp>
      <p:sp>
        <p:nvSpPr>
          <p:cNvPr id="781" name="Text Placeholder 52"/>
          <p:cNvSpPr>
            <a:spLocks noGrp="1"/>
          </p:cNvSpPr>
          <p:nvPr>
            <p:ph type="body" sz="quarter" idx="25"/>
          </p:nvPr>
        </p:nvSpPr>
        <p:spPr>
          <a:xfrm>
            <a:off x="8153478" y="2042622"/>
            <a:ext cx="2851901" cy="273780"/>
          </a:xfrm>
          <a:prstGeom prst="rect">
            <a:avLst/>
          </a:prstGeom>
        </p:spPr>
        <p:txBody>
          <a:bodyPr lIns="0" tIns="0" rIns="0" bIns="0" rtlCol="0"/>
          <a:lstStyle/>
          <a:p>
            <a:pPr rtl="0"/>
            <a:endParaRPr/>
          </a:p>
        </p:txBody>
      </p:sp>
      <p:sp>
        <p:nvSpPr>
          <p:cNvPr id="782" name="Text Placeholder 52"/>
          <p:cNvSpPr>
            <a:spLocks noGrp="1"/>
          </p:cNvSpPr>
          <p:nvPr>
            <p:ph type="body" sz="quarter" idx="26"/>
          </p:nvPr>
        </p:nvSpPr>
        <p:spPr>
          <a:xfrm>
            <a:off x="8153478" y="2685762"/>
            <a:ext cx="2851901" cy="273780"/>
          </a:xfrm>
          <a:prstGeom prst="rect">
            <a:avLst/>
          </a:prstGeom>
        </p:spPr>
        <p:txBody>
          <a:bodyPr lIns="0" tIns="0" rIns="0" bIns="0" rtlCol="0"/>
          <a:lstStyle/>
          <a:p>
            <a:pPr rtl="0"/>
            <a:endParaRPr/>
          </a:p>
        </p:txBody>
      </p:sp>
      <p:sp>
        <p:nvSpPr>
          <p:cNvPr id="783" name="Text Placeholder 52"/>
          <p:cNvSpPr>
            <a:spLocks noGrp="1"/>
          </p:cNvSpPr>
          <p:nvPr>
            <p:ph type="body" sz="quarter" idx="27"/>
          </p:nvPr>
        </p:nvSpPr>
        <p:spPr>
          <a:xfrm>
            <a:off x="8153478" y="3323949"/>
            <a:ext cx="2851901" cy="273780"/>
          </a:xfrm>
          <a:prstGeom prst="rect">
            <a:avLst/>
          </a:prstGeom>
        </p:spPr>
        <p:txBody>
          <a:bodyPr lIns="0" tIns="0" rIns="0" bIns="0" rtlCol="0"/>
          <a:lstStyle/>
          <a:p>
            <a:pPr rtl="0"/>
            <a:endParaRPr/>
          </a:p>
        </p:txBody>
      </p:sp>
      <p:sp>
        <p:nvSpPr>
          <p:cNvPr id="784" name="Text Placeholder 52"/>
          <p:cNvSpPr>
            <a:spLocks noGrp="1"/>
          </p:cNvSpPr>
          <p:nvPr>
            <p:ph type="body" sz="quarter" idx="28"/>
          </p:nvPr>
        </p:nvSpPr>
        <p:spPr>
          <a:xfrm>
            <a:off x="8153478" y="3964847"/>
            <a:ext cx="2851901" cy="273780"/>
          </a:xfrm>
          <a:prstGeom prst="rect">
            <a:avLst/>
          </a:prstGeom>
        </p:spPr>
        <p:txBody>
          <a:bodyPr lIns="0" tIns="0" rIns="0" bIns="0" rtlCol="0"/>
          <a:lstStyle/>
          <a:p>
            <a:pPr rtl="0"/>
            <a:endParaRPr/>
          </a:p>
        </p:txBody>
      </p:sp>
      <p:sp>
        <p:nvSpPr>
          <p:cNvPr id="785" name="Text Placeholder 52"/>
          <p:cNvSpPr>
            <a:spLocks noGrp="1"/>
          </p:cNvSpPr>
          <p:nvPr>
            <p:ph type="body" sz="quarter" idx="29"/>
          </p:nvPr>
        </p:nvSpPr>
        <p:spPr>
          <a:xfrm>
            <a:off x="8153478" y="4611606"/>
            <a:ext cx="2851901" cy="273780"/>
          </a:xfrm>
          <a:prstGeom prst="rect">
            <a:avLst/>
          </a:prstGeom>
        </p:spPr>
        <p:txBody>
          <a:bodyPr lIns="0" tIns="0" rIns="0" bIns="0" rtlCol="0"/>
          <a:lstStyle/>
          <a:p>
            <a:pPr rtl="0"/>
            <a:endParaRPr/>
          </a:p>
        </p:txBody>
      </p:sp>
      <p:sp>
        <p:nvSpPr>
          <p:cNvPr id="786" name="Agenda"/>
          <p:cNvSpPr txBox="1">
            <a:spLocks noGrp="1"/>
          </p:cNvSpPr>
          <p:nvPr>
            <p:ph type="title" hasCustomPrompt="1"/>
          </p:nvPr>
        </p:nvSpPr>
        <p:spPr>
          <a:xfrm>
            <a:off x="609601" y="1959279"/>
            <a:ext cx="3403602" cy="584779"/>
          </a:xfrm>
          <a:prstGeom prst="rect">
            <a:avLst/>
          </a:prstGeom>
        </p:spPr>
        <p:txBody>
          <a:bodyPr lIns="45718" tIns="45718" rIns="45718" bIns="45718" rtlCol="0"/>
          <a:lstStyle/>
          <a:p>
            <a:pPr rtl="0"/>
            <a:r>
              <a:t>Agenda</a:t>
            </a:r>
          </a:p>
        </p:txBody>
      </p:sp>
      <p:grpSp>
        <p:nvGrpSpPr>
          <p:cNvPr id="789" name="Group 22"/>
          <p:cNvGrpSpPr/>
          <p:nvPr/>
        </p:nvGrpSpPr>
        <p:grpSpPr>
          <a:xfrm>
            <a:off x="-2" y="1863525"/>
            <a:ext cx="2452694" cy="1"/>
            <a:chOff x="0" y="0"/>
            <a:chExt cx="2452692" cy="0"/>
          </a:xfrm>
        </p:grpSpPr>
        <p:sp>
          <p:nvSpPr>
            <p:cNvPr id="787"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788"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pic>
        <p:nvPicPr>
          <p:cNvPr id="790" name="Picture 33" descr="Picture 33"/>
          <p:cNvPicPr>
            <a:picLocks noChangeAspect="1"/>
          </p:cNvPicPr>
          <p:nvPr/>
        </p:nvPicPr>
        <p:blipFill>
          <a:blip r:embed="rId2"/>
          <a:stretch>
            <a:fillRect/>
          </a:stretch>
        </p:blipFill>
        <p:spPr>
          <a:xfrm>
            <a:off x="609600" y="5825654"/>
            <a:ext cx="1625600" cy="590495"/>
          </a:xfrm>
          <a:prstGeom prst="rect">
            <a:avLst/>
          </a:prstGeom>
          <a:ln w="12700">
            <a:miter lim="400000"/>
          </a:ln>
        </p:spPr>
      </p:pic>
      <p:grpSp>
        <p:nvGrpSpPr>
          <p:cNvPr id="793" name="Group 35"/>
          <p:cNvGrpSpPr/>
          <p:nvPr/>
        </p:nvGrpSpPr>
        <p:grpSpPr>
          <a:xfrm>
            <a:off x="-8" y="6791320"/>
            <a:ext cx="12192013" cy="66685"/>
            <a:chOff x="-1" y="0"/>
            <a:chExt cx="12192011" cy="66683"/>
          </a:xfrm>
        </p:grpSpPr>
        <p:sp>
          <p:nvSpPr>
            <p:cNvPr id="791" name="Rectangle 4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792" name="Rectangle 41"/>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794"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80683687"/>
      </p:ext>
    </p:extLst>
  </p:cSld>
  <p:clrMapOvr>
    <a:masterClrMapping/>
  </p:clrMapOvr>
  <p:transition spd="med"/>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type="tx">
  <p:cSld name="15_Custom Layout">
    <p:spTree>
      <p:nvGrpSpPr>
        <p:cNvPr id="1" name=""/>
        <p:cNvGrpSpPr/>
        <p:nvPr/>
      </p:nvGrpSpPr>
      <p:grpSpPr>
        <a:xfrm>
          <a:off x="0" y="0"/>
          <a:ext cx="0" cy="0"/>
          <a:chOff x="0" y="0"/>
          <a:chExt cx="0" cy="0"/>
        </a:xfrm>
      </p:grpSpPr>
      <p:sp>
        <p:nvSpPr>
          <p:cNvPr id="801"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802"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031112327"/>
      </p:ext>
    </p:extLst>
  </p:cSld>
  <p:clrMapOvr>
    <a:masterClrMapping/>
  </p:clrMapOvr>
  <p:transition spd="med"/>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type="tx">
  <p:cSld name="18_Custom Layout">
    <p:spTree>
      <p:nvGrpSpPr>
        <p:cNvPr id="1" name=""/>
        <p:cNvGrpSpPr/>
        <p:nvPr/>
      </p:nvGrpSpPr>
      <p:grpSpPr>
        <a:xfrm>
          <a:off x="0" y="0"/>
          <a:ext cx="0" cy="0"/>
          <a:chOff x="0" y="0"/>
          <a:chExt cx="0" cy="0"/>
        </a:xfrm>
      </p:grpSpPr>
      <p:sp>
        <p:nvSpPr>
          <p:cNvPr id="809"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grpSp>
        <p:nvGrpSpPr>
          <p:cNvPr id="812" name="Group 22"/>
          <p:cNvGrpSpPr/>
          <p:nvPr/>
        </p:nvGrpSpPr>
        <p:grpSpPr>
          <a:xfrm>
            <a:off x="-2" y="457200"/>
            <a:ext cx="2452694" cy="1"/>
            <a:chOff x="0" y="0"/>
            <a:chExt cx="2452692" cy="0"/>
          </a:xfrm>
        </p:grpSpPr>
        <p:sp>
          <p:nvSpPr>
            <p:cNvPr id="810"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811"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815" name="Group 31"/>
          <p:cNvGrpSpPr/>
          <p:nvPr/>
        </p:nvGrpSpPr>
        <p:grpSpPr>
          <a:xfrm>
            <a:off x="-8" y="6791320"/>
            <a:ext cx="12192013" cy="66685"/>
            <a:chOff x="-1" y="0"/>
            <a:chExt cx="12192011" cy="66683"/>
          </a:xfrm>
        </p:grpSpPr>
        <p:sp>
          <p:nvSpPr>
            <p:cNvPr id="813"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814"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pic>
        <p:nvPicPr>
          <p:cNvPr id="816" name="Picture 11" descr="Picture 11"/>
          <p:cNvPicPr>
            <a:picLocks noChangeAspect="1"/>
          </p:cNvPicPr>
          <p:nvPr/>
        </p:nvPicPr>
        <p:blipFill>
          <a:blip r:embed="rId2"/>
          <a:stretch>
            <a:fillRect/>
          </a:stretch>
        </p:blipFill>
        <p:spPr>
          <a:xfrm>
            <a:off x="9998016" y="457200"/>
            <a:ext cx="1625603" cy="590491"/>
          </a:xfrm>
          <a:prstGeom prst="rect">
            <a:avLst/>
          </a:prstGeom>
          <a:ln w="12700">
            <a:miter lim="400000"/>
          </a:ln>
        </p:spPr>
      </p:pic>
      <p:sp>
        <p:nvSpPr>
          <p:cNvPr id="817" name="Click to add title here"/>
          <p:cNvSpPr txBox="1">
            <a:spLocks noGrp="1"/>
          </p:cNvSpPr>
          <p:nvPr>
            <p:ph type="title" hasCustomPrompt="1"/>
          </p:nvPr>
        </p:nvSpPr>
        <p:spPr>
          <a:xfrm>
            <a:off x="609600" y="552950"/>
            <a:ext cx="8763000" cy="584780"/>
          </a:xfrm>
          <a:prstGeom prst="rect">
            <a:avLst/>
          </a:prstGeom>
        </p:spPr>
        <p:txBody>
          <a:bodyPr lIns="45718" tIns="45718" rIns="45718" bIns="45718" rtlCol="0"/>
          <a:lstStyle/>
          <a:p>
            <a:pPr rtl="0"/>
            <a:r>
              <a:t>Click to add title here</a:t>
            </a:r>
          </a:p>
        </p:txBody>
      </p:sp>
      <p:sp>
        <p:nvSpPr>
          <p:cNvPr id="818" name="Body Level One…"/>
          <p:cNvSpPr txBox="1">
            <a:spLocks noGrp="1"/>
          </p:cNvSpPr>
          <p:nvPr>
            <p:ph type="body" idx="1"/>
          </p:nvPr>
        </p:nvSpPr>
        <p:spPr>
          <a:prstGeom prst="rect">
            <a:avLst/>
          </a:prstGeom>
        </p:spPr>
        <p:txBody>
          <a:bodyPr lIns="45718" tIns="45718" rIns="45718" bIns="45718"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819"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787826085"/>
      </p:ext>
    </p:extLst>
  </p:cSld>
  <p:clrMapOvr>
    <a:masterClrMapping/>
  </p:clrMapOvr>
  <p:transition spd="med"/>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type="tx">
  <p:cSld name="26_Custom Layout">
    <p:spTree>
      <p:nvGrpSpPr>
        <p:cNvPr id="1" name=""/>
        <p:cNvGrpSpPr/>
        <p:nvPr/>
      </p:nvGrpSpPr>
      <p:grpSpPr>
        <a:xfrm>
          <a:off x="0" y="0"/>
          <a:ext cx="0" cy="0"/>
          <a:chOff x="0" y="0"/>
          <a:chExt cx="0" cy="0"/>
        </a:xfrm>
      </p:grpSpPr>
      <p:sp>
        <p:nvSpPr>
          <p:cNvPr id="826"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827"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44672107"/>
      </p:ext>
    </p:extLst>
  </p:cSld>
  <p:clrMapOvr>
    <a:masterClrMapping/>
  </p:clrMapOvr>
  <p:transition spd="med"/>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x">
  <p:cSld name="56_Custom Layout">
    <p:spTree>
      <p:nvGrpSpPr>
        <p:cNvPr id="1" name=""/>
        <p:cNvGrpSpPr/>
        <p:nvPr/>
      </p:nvGrpSpPr>
      <p:grpSpPr>
        <a:xfrm>
          <a:off x="0" y="0"/>
          <a:ext cx="0" cy="0"/>
          <a:chOff x="0" y="0"/>
          <a:chExt cx="0" cy="0"/>
        </a:xfrm>
      </p:grpSpPr>
      <p:sp>
        <p:nvSpPr>
          <p:cNvPr id="834"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835" name="Rectangle 1"/>
          <p:cNvSpPr/>
          <p:nvPr/>
        </p:nvSpPr>
        <p:spPr>
          <a:xfrm>
            <a:off x="10909300" y="6197505"/>
            <a:ext cx="673100" cy="572081"/>
          </a:xfrm>
          <a:prstGeom prst="rect">
            <a:avLst/>
          </a:prstGeom>
          <a:solidFill>
            <a:srgbClr val="FFFFFF"/>
          </a:solidFill>
          <a:ln w="12700">
            <a:solidFill>
              <a:srgbClr val="FFFFFF"/>
            </a:solidFill>
            <a:miter/>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836" name="Click to add title here"/>
          <p:cNvSpPr txBox="1">
            <a:spLocks noGrp="1"/>
          </p:cNvSpPr>
          <p:nvPr>
            <p:ph type="title" hasCustomPrompt="1"/>
          </p:nvPr>
        </p:nvSpPr>
        <p:spPr>
          <a:xfrm>
            <a:off x="609600" y="552950"/>
            <a:ext cx="8763000" cy="584780"/>
          </a:xfrm>
          <a:prstGeom prst="rect">
            <a:avLst/>
          </a:prstGeom>
        </p:spPr>
        <p:txBody>
          <a:bodyPr lIns="45718" tIns="45718" rIns="45718" bIns="45718" rtlCol="0"/>
          <a:lstStyle/>
          <a:p>
            <a:pPr rtl="0"/>
            <a:r>
              <a:t>Click to add title here</a:t>
            </a:r>
          </a:p>
        </p:txBody>
      </p:sp>
      <p:grpSp>
        <p:nvGrpSpPr>
          <p:cNvPr id="839" name="Group 22"/>
          <p:cNvGrpSpPr/>
          <p:nvPr/>
        </p:nvGrpSpPr>
        <p:grpSpPr>
          <a:xfrm>
            <a:off x="-2" y="457200"/>
            <a:ext cx="2452694" cy="1"/>
            <a:chOff x="0" y="0"/>
            <a:chExt cx="2452692" cy="0"/>
          </a:xfrm>
        </p:grpSpPr>
        <p:sp>
          <p:nvSpPr>
            <p:cNvPr id="837"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838"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842" name="Group 31"/>
          <p:cNvGrpSpPr/>
          <p:nvPr/>
        </p:nvGrpSpPr>
        <p:grpSpPr>
          <a:xfrm>
            <a:off x="-8" y="6791320"/>
            <a:ext cx="12192013" cy="66685"/>
            <a:chOff x="-1" y="0"/>
            <a:chExt cx="12192011" cy="66683"/>
          </a:xfrm>
        </p:grpSpPr>
        <p:sp>
          <p:nvSpPr>
            <p:cNvPr id="840"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841"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843" name="Body Level One…"/>
          <p:cNvSpPr txBox="1">
            <a:spLocks noGrp="1"/>
          </p:cNvSpPr>
          <p:nvPr>
            <p:ph type="body" idx="1"/>
          </p:nvPr>
        </p:nvSpPr>
        <p:spPr>
          <a:prstGeom prst="rect">
            <a:avLst/>
          </a:prstGeom>
        </p:spPr>
        <p:txBody>
          <a:bodyPr lIns="45718" tIns="45718" rIns="45718" bIns="45718"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844" name="Rectangle 21"/>
          <p:cNvSpPr/>
          <p:nvPr/>
        </p:nvSpPr>
        <p:spPr>
          <a:xfrm flipH="1">
            <a:off x="835920" y="6430828"/>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pic>
        <p:nvPicPr>
          <p:cNvPr id="845" name="Picture 15" descr="Picture 15"/>
          <p:cNvPicPr>
            <a:picLocks noChangeAspect="1"/>
          </p:cNvPicPr>
          <p:nvPr/>
        </p:nvPicPr>
        <p:blipFill>
          <a:blip r:embed="rId2"/>
          <a:stretch>
            <a:fillRect/>
          </a:stretch>
        </p:blipFill>
        <p:spPr>
          <a:xfrm>
            <a:off x="9895840" y="5986641"/>
            <a:ext cx="1711681" cy="621761"/>
          </a:xfrm>
          <a:prstGeom prst="rect">
            <a:avLst/>
          </a:prstGeom>
          <a:ln w="12700">
            <a:miter lim="400000"/>
          </a:ln>
        </p:spPr>
      </p:pic>
      <p:sp>
        <p:nvSpPr>
          <p:cNvPr id="846" name="Slide Number"/>
          <p:cNvSpPr txBox="1">
            <a:spLocks noGrp="1"/>
          </p:cNvSpPr>
          <p:nvPr>
            <p:ph type="sldNum" sz="quarter" idx="2"/>
          </p:nvPr>
        </p:nvSpPr>
        <p:spPr>
          <a:xfrm>
            <a:off x="525407" y="6378456"/>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352650428"/>
      </p:ext>
    </p:extLst>
  </p:cSld>
  <p:clrMapOvr>
    <a:masterClrMapping/>
  </p:clrMapOvr>
  <p:transition spd="med"/>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tx">
  <p:cSld name="19_Custom Layout">
    <p:spTree>
      <p:nvGrpSpPr>
        <p:cNvPr id="1" name=""/>
        <p:cNvGrpSpPr/>
        <p:nvPr/>
      </p:nvGrpSpPr>
      <p:grpSpPr>
        <a:xfrm>
          <a:off x="0" y="0"/>
          <a:ext cx="0" cy="0"/>
          <a:chOff x="0" y="0"/>
          <a:chExt cx="0" cy="0"/>
        </a:xfrm>
      </p:grpSpPr>
      <p:sp>
        <p:nvSpPr>
          <p:cNvPr id="853"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854" name="Click to add title here"/>
          <p:cNvSpPr txBox="1">
            <a:spLocks noGrp="1"/>
          </p:cNvSpPr>
          <p:nvPr>
            <p:ph type="title" hasCustomPrompt="1"/>
          </p:nvPr>
        </p:nvSpPr>
        <p:spPr>
          <a:xfrm>
            <a:off x="609600" y="552950"/>
            <a:ext cx="9220200" cy="584780"/>
          </a:xfrm>
          <a:prstGeom prst="rect">
            <a:avLst/>
          </a:prstGeom>
        </p:spPr>
        <p:txBody>
          <a:bodyPr lIns="45718" tIns="45718" rIns="45718" bIns="45718" rtlCol="0"/>
          <a:lstStyle/>
          <a:p>
            <a:pPr rtl="0"/>
            <a:r>
              <a:t>Click to add title here</a:t>
            </a:r>
          </a:p>
        </p:txBody>
      </p:sp>
      <p:grpSp>
        <p:nvGrpSpPr>
          <p:cNvPr id="857" name="Group 22"/>
          <p:cNvGrpSpPr/>
          <p:nvPr/>
        </p:nvGrpSpPr>
        <p:grpSpPr>
          <a:xfrm>
            <a:off x="-2" y="457200"/>
            <a:ext cx="2452694" cy="1"/>
            <a:chOff x="0" y="0"/>
            <a:chExt cx="2452692" cy="0"/>
          </a:xfrm>
        </p:grpSpPr>
        <p:sp>
          <p:nvSpPr>
            <p:cNvPr id="855"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856"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860" name="Group 31"/>
          <p:cNvGrpSpPr/>
          <p:nvPr/>
        </p:nvGrpSpPr>
        <p:grpSpPr>
          <a:xfrm>
            <a:off x="-8" y="6791320"/>
            <a:ext cx="12192013" cy="66685"/>
            <a:chOff x="-1" y="0"/>
            <a:chExt cx="12192011" cy="66683"/>
          </a:xfrm>
        </p:grpSpPr>
        <p:sp>
          <p:nvSpPr>
            <p:cNvPr id="858"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859"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861" name="Body Level One…"/>
          <p:cNvSpPr txBox="1">
            <a:spLocks noGrp="1"/>
          </p:cNvSpPr>
          <p:nvPr>
            <p:ph type="body" sz="half" idx="1"/>
          </p:nvPr>
        </p:nvSpPr>
        <p:spPr>
          <a:xfrm>
            <a:off x="609600" y="1346200"/>
            <a:ext cx="5003800" cy="4940302"/>
          </a:xfrm>
          <a:prstGeom prst="rect">
            <a:avLst/>
          </a:prstGeom>
        </p:spPr>
        <p:txBody>
          <a:bodyPr lIns="45718" tIns="45718" rIns="45718" bIns="45718" rtlCol="0"/>
          <a:lstStyle/>
          <a:p>
            <a:pPr rtl="0"/>
            <a:r>
              <a:t>Body Level One</a:t>
            </a:r>
          </a:p>
          <a:p>
            <a:pPr lvl="1" rtl="0"/>
            <a:r>
              <a:t>Body Level Two</a:t>
            </a:r>
          </a:p>
          <a:p>
            <a:pPr lvl="2" rtl="0"/>
            <a:r>
              <a:t>Body Level Three</a:t>
            </a:r>
          </a:p>
          <a:p>
            <a:pPr lvl="3" rtl="0"/>
            <a:r>
              <a:t>Body Level Four</a:t>
            </a:r>
          </a:p>
          <a:p>
            <a:pPr lvl="4" rtl="0"/>
            <a:r>
              <a:t>Body Level Five</a:t>
            </a:r>
          </a:p>
        </p:txBody>
      </p:sp>
      <p:sp>
        <p:nvSpPr>
          <p:cNvPr id="862" name="Text Placeholder 2"/>
          <p:cNvSpPr>
            <a:spLocks noGrp="1"/>
          </p:cNvSpPr>
          <p:nvPr>
            <p:ph type="body" sz="half" idx="21"/>
          </p:nvPr>
        </p:nvSpPr>
        <p:spPr>
          <a:xfrm>
            <a:off x="6578600" y="1346197"/>
            <a:ext cx="5003800" cy="4940306"/>
          </a:xfrm>
          <a:prstGeom prst="rect">
            <a:avLst/>
          </a:prstGeom>
        </p:spPr>
        <p:txBody>
          <a:bodyPr lIns="45718" tIns="45718" rIns="45718" bIns="45718" rtlCol="0"/>
          <a:lstStyle/>
          <a:p>
            <a:pPr rtl="0"/>
            <a:endParaRPr/>
          </a:p>
        </p:txBody>
      </p:sp>
      <p:pic>
        <p:nvPicPr>
          <p:cNvPr id="863" name="Picture 15" descr="Picture 15"/>
          <p:cNvPicPr>
            <a:picLocks noChangeAspect="1"/>
          </p:cNvPicPr>
          <p:nvPr/>
        </p:nvPicPr>
        <p:blipFill>
          <a:blip r:embed="rId2"/>
          <a:stretch>
            <a:fillRect/>
          </a:stretch>
        </p:blipFill>
        <p:spPr>
          <a:xfrm>
            <a:off x="9993541" y="457200"/>
            <a:ext cx="1625604" cy="590491"/>
          </a:xfrm>
          <a:prstGeom prst="rect">
            <a:avLst/>
          </a:prstGeom>
          <a:ln w="12700">
            <a:miter lim="400000"/>
          </a:ln>
        </p:spPr>
      </p:pic>
      <p:sp>
        <p:nvSpPr>
          <p:cNvPr id="864"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754910614"/>
      </p:ext>
    </p:extLst>
  </p:cSld>
  <p:clrMapOvr>
    <a:masterClrMapping/>
  </p:clrMapOvr>
  <p:transition spd="med"/>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x">
  <p:cSld name="27_Custom Layout">
    <p:spTree>
      <p:nvGrpSpPr>
        <p:cNvPr id="1" name=""/>
        <p:cNvGrpSpPr/>
        <p:nvPr/>
      </p:nvGrpSpPr>
      <p:grpSpPr>
        <a:xfrm>
          <a:off x="0" y="0"/>
          <a:ext cx="0" cy="0"/>
          <a:chOff x="0" y="0"/>
          <a:chExt cx="0" cy="0"/>
        </a:xfrm>
      </p:grpSpPr>
      <p:sp>
        <p:nvSpPr>
          <p:cNvPr id="871"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872"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489055304"/>
      </p:ext>
    </p:extLst>
  </p:cSld>
  <p:clrMapOvr>
    <a:masterClrMapping/>
  </p:clrMapOvr>
  <p:transition spd="med"/>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type="tx">
  <p:cSld name="20_Custom Layout">
    <p:spTree>
      <p:nvGrpSpPr>
        <p:cNvPr id="1" name=""/>
        <p:cNvGrpSpPr/>
        <p:nvPr/>
      </p:nvGrpSpPr>
      <p:grpSpPr>
        <a:xfrm>
          <a:off x="0" y="0"/>
          <a:ext cx="0" cy="0"/>
          <a:chOff x="0" y="0"/>
          <a:chExt cx="0" cy="0"/>
        </a:xfrm>
      </p:grpSpPr>
      <p:sp>
        <p:nvSpPr>
          <p:cNvPr id="879"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880" name="Click to add title here"/>
          <p:cNvSpPr txBox="1">
            <a:spLocks noGrp="1"/>
          </p:cNvSpPr>
          <p:nvPr>
            <p:ph type="title" hasCustomPrompt="1"/>
          </p:nvPr>
        </p:nvSpPr>
        <p:spPr>
          <a:xfrm>
            <a:off x="609600" y="552950"/>
            <a:ext cx="9220200" cy="584780"/>
          </a:xfrm>
          <a:prstGeom prst="rect">
            <a:avLst/>
          </a:prstGeom>
        </p:spPr>
        <p:txBody>
          <a:bodyPr lIns="45718" tIns="45718" rIns="45718" bIns="45718" rtlCol="0"/>
          <a:lstStyle/>
          <a:p>
            <a:pPr rtl="0"/>
            <a:r>
              <a:t>Click to add title here</a:t>
            </a:r>
          </a:p>
        </p:txBody>
      </p:sp>
      <p:grpSp>
        <p:nvGrpSpPr>
          <p:cNvPr id="883" name="Group 22"/>
          <p:cNvGrpSpPr/>
          <p:nvPr/>
        </p:nvGrpSpPr>
        <p:grpSpPr>
          <a:xfrm>
            <a:off x="-2" y="457200"/>
            <a:ext cx="2452694" cy="1"/>
            <a:chOff x="0" y="0"/>
            <a:chExt cx="2452692" cy="0"/>
          </a:xfrm>
        </p:grpSpPr>
        <p:sp>
          <p:nvSpPr>
            <p:cNvPr id="881"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882"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886" name="Group 31"/>
          <p:cNvGrpSpPr/>
          <p:nvPr/>
        </p:nvGrpSpPr>
        <p:grpSpPr>
          <a:xfrm>
            <a:off x="-8" y="6791320"/>
            <a:ext cx="12192013" cy="66685"/>
            <a:chOff x="-1" y="0"/>
            <a:chExt cx="12192011" cy="66683"/>
          </a:xfrm>
        </p:grpSpPr>
        <p:sp>
          <p:nvSpPr>
            <p:cNvPr id="884"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885"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887" name="Picture Placeholder 3"/>
          <p:cNvSpPr>
            <a:spLocks noGrp="1"/>
          </p:cNvSpPr>
          <p:nvPr>
            <p:ph type="pic" sz="quarter" idx="21"/>
          </p:nvPr>
        </p:nvSpPr>
        <p:spPr>
          <a:xfrm>
            <a:off x="609600" y="1677784"/>
            <a:ext cx="3512457" cy="2074862"/>
          </a:xfrm>
          <a:prstGeom prst="rect">
            <a:avLst/>
          </a:prstGeom>
        </p:spPr>
        <p:txBody>
          <a:bodyPr lIns="91439" tIns="45719" rIns="91439" bIns="45719" rtlCol="0">
            <a:noAutofit/>
          </a:bodyPr>
          <a:lstStyle/>
          <a:p>
            <a:pPr rtl="0"/>
            <a:endParaRPr/>
          </a:p>
        </p:txBody>
      </p:sp>
      <p:sp>
        <p:nvSpPr>
          <p:cNvPr id="888" name="Picture Placeholder 3"/>
          <p:cNvSpPr>
            <a:spLocks noGrp="1"/>
          </p:cNvSpPr>
          <p:nvPr>
            <p:ph type="pic" sz="quarter" idx="22"/>
          </p:nvPr>
        </p:nvSpPr>
        <p:spPr>
          <a:xfrm>
            <a:off x="4341586" y="1677784"/>
            <a:ext cx="3512461" cy="2074862"/>
          </a:xfrm>
          <a:prstGeom prst="rect">
            <a:avLst/>
          </a:prstGeom>
        </p:spPr>
        <p:txBody>
          <a:bodyPr lIns="91439" tIns="45719" rIns="91439" bIns="45719" rtlCol="0">
            <a:noAutofit/>
          </a:bodyPr>
          <a:lstStyle/>
          <a:p>
            <a:pPr rtl="0"/>
            <a:endParaRPr/>
          </a:p>
        </p:txBody>
      </p:sp>
      <p:sp>
        <p:nvSpPr>
          <p:cNvPr id="889" name="Picture Placeholder 3"/>
          <p:cNvSpPr>
            <a:spLocks noGrp="1"/>
          </p:cNvSpPr>
          <p:nvPr>
            <p:ph type="pic" sz="quarter" idx="23"/>
          </p:nvPr>
        </p:nvSpPr>
        <p:spPr>
          <a:xfrm>
            <a:off x="8073569" y="1677784"/>
            <a:ext cx="3512462" cy="2074862"/>
          </a:xfrm>
          <a:prstGeom prst="rect">
            <a:avLst/>
          </a:prstGeom>
        </p:spPr>
        <p:txBody>
          <a:bodyPr lIns="91439" tIns="45719" rIns="91439" bIns="45719" rtlCol="0">
            <a:noAutofit/>
          </a:bodyPr>
          <a:lstStyle/>
          <a:p>
            <a:pPr rtl="0"/>
            <a:endParaRPr/>
          </a:p>
        </p:txBody>
      </p:sp>
      <p:sp>
        <p:nvSpPr>
          <p:cNvPr id="890" name="Body Level One…"/>
          <p:cNvSpPr txBox="1">
            <a:spLocks noGrp="1"/>
          </p:cNvSpPr>
          <p:nvPr>
            <p:ph type="body" sz="quarter" idx="1"/>
          </p:nvPr>
        </p:nvSpPr>
        <p:spPr>
          <a:xfrm>
            <a:off x="609600" y="4585698"/>
            <a:ext cx="3508832" cy="1815102"/>
          </a:xfrm>
          <a:prstGeom prst="rect">
            <a:avLst/>
          </a:prstGeom>
        </p:spPr>
        <p:txBody>
          <a:bodyPr lIns="45718" tIns="45718" rIns="45718" bIns="45718"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891" name="Text Placeholder 2"/>
          <p:cNvSpPr>
            <a:spLocks noGrp="1"/>
          </p:cNvSpPr>
          <p:nvPr>
            <p:ph type="body" sz="quarter" idx="24"/>
          </p:nvPr>
        </p:nvSpPr>
        <p:spPr>
          <a:xfrm>
            <a:off x="4339771" y="4585698"/>
            <a:ext cx="3508834" cy="1815103"/>
          </a:xfrm>
          <a:prstGeom prst="rect">
            <a:avLst/>
          </a:prstGeom>
        </p:spPr>
        <p:txBody>
          <a:bodyPr lIns="45718" tIns="45718" rIns="45718" bIns="45718" rtlCol="0"/>
          <a:lstStyle/>
          <a:p>
            <a:pPr rtl="0"/>
            <a:endParaRPr/>
          </a:p>
        </p:txBody>
      </p:sp>
      <p:sp>
        <p:nvSpPr>
          <p:cNvPr id="892" name="Text Placeholder 2"/>
          <p:cNvSpPr>
            <a:spLocks noGrp="1"/>
          </p:cNvSpPr>
          <p:nvPr>
            <p:ph type="body" sz="quarter" idx="25"/>
          </p:nvPr>
        </p:nvSpPr>
        <p:spPr>
          <a:xfrm>
            <a:off x="8073569" y="4585698"/>
            <a:ext cx="3508834" cy="1815103"/>
          </a:xfrm>
          <a:prstGeom prst="rect">
            <a:avLst/>
          </a:prstGeom>
        </p:spPr>
        <p:txBody>
          <a:bodyPr lIns="45718" tIns="45718" rIns="45718" bIns="45718" rtlCol="0"/>
          <a:lstStyle/>
          <a:p>
            <a:pPr rtl="0"/>
            <a:endParaRPr/>
          </a:p>
        </p:txBody>
      </p:sp>
      <p:sp>
        <p:nvSpPr>
          <p:cNvPr id="893" name="Text Placeholder 2"/>
          <p:cNvSpPr>
            <a:spLocks noGrp="1"/>
          </p:cNvSpPr>
          <p:nvPr>
            <p:ph type="body" sz="quarter" idx="26"/>
          </p:nvPr>
        </p:nvSpPr>
        <p:spPr>
          <a:xfrm>
            <a:off x="609597" y="4139110"/>
            <a:ext cx="3508837" cy="279904"/>
          </a:xfrm>
          <a:prstGeom prst="rect">
            <a:avLst/>
          </a:prstGeom>
        </p:spPr>
        <p:txBody>
          <a:bodyPr lIns="45718" tIns="45718" rIns="45718" bIns="45718" rtlCol="0"/>
          <a:lstStyle/>
          <a:p>
            <a:pPr marL="173736" indent="-173736" defTabSz="694944" rtl="0">
              <a:spcBef>
                <a:spcPts val="1300"/>
              </a:spcBef>
              <a:defRPr sz="1368"/>
            </a:pPr>
            <a:endParaRPr/>
          </a:p>
        </p:txBody>
      </p:sp>
      <p:sp>
        <p:nvSpPr>
          <p:cNvPr id="894" name="Text Placeholder 2"/>
          <p:cNvSpPr>
            <a:spLocks noGrp="1"/>
          </p:cNvSpPr>
          <p:nvPr>
            <p:ph type="body" sz="quarter" idx="27"/>
          </p:nvPr>
        </p:nvSpPr>
        <p:spPr>
          <a:xfrm>
            <a:off x="4339771" y="4139110"/>
            <a:ext cx="3508834" cy="279904"/>
          </a:xfrm>
          <a:prstGeom prst="rect">
            <a:avLst/>
          </a:prstGeom>
        </p:spPr>
        <p:txBody>
          <a:bodyPr lIns="45718" tIns="45718" rIns="45718" bIns="45718" rtlCol="0"/>
          <a:lstStyle/>
          <a:p>
            <a:pPr marL="173736" indent="-173736" defTabSz="694944" rtl="0">
              <a:spcBef>
                <a:spcPts val="1300"/>
              </a:spcBef>
              <a:defRPr sz="1368"/>
            </a:pPr>
            <a:endParaRPr/>
          </a:p>
        </p:txBody>
      </p:sp>
      <p:sp>
        <p:nvSpPr>
          <p:cNvPr id="895" name="Text Placeholder 2"/>
          <p:cNvSpPr>
            <a:spLocks noGrp="1"/>
          </p:cNvSpPr>
          <p:nvPr>
            <p:ph type="body" sz="quarter" idx="28"/>
          </p:nvPr>
        </p:nvSpPr>
        <p:spPr>
          <a:xfrm>
            <a:off x="8073569" y="4139110"/>
            <a:ext cx="3508834" cy="279904"/>
          </a:xfrm>
          <a:prstGeom prst="rect">
            <a:avLst/>
          </a:prstGeom>
        </p:spPr>
        <p:txBody>
          <a:bodyPr lIns="45718" tIns="45718" rIns="45718" bIns="45718" rtlCol="0"/>
          <a:lstStyle/>
          <a:p>
            <a:pPr marL="173736" indent="-173736" defTabSz="694944" rtl="0">
              <a:spcBef>
                <a:spcPts val="1300"/>
              </a:spcBef>
              <a:defRPr sz="1368"/>
            </a:pPr>
            <a:endParaRPr/>
          </a:p>
        </p:txBody>
      </p:sp>
      <p:pic>
        <p:nvPicPr>
          <p:cNvPr id="896" name="Picture 33" descr="Picture 33"/>
          <p:cNvPicPr>
            <a:picLocks noChangeAspect="1"/>
          </p:cNvPicPr>
          <p:nvPr/>
        </p:nvPicPr>
        <p:blipFill>
          <a:blip r:embed="rId2"/>
          <a:stretch>
            <a:fillRect/>
          </a:stretch>
        </p:blipFill>
        <p:spPr>
          <a:xfrm>
            <a:off x="9981968" y="457200"/>
            <a:ext cx="1625604" cy="590491"/>
          </a:xfrm>
          <a:prstGeom prst="rect">
            <a:avLst/>
          </a:prstGeom>
          <a:ln w="12700">
            <a:miter lim="400000"/>
          </a:ln>
        </p:spPr>
      </p:pic>
      <p:sp>
        <p:nvSpPr>
          <p:cNvPr id="897"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759883832"/>
      </p:ext>
    </p:extLst>
  </p:cSld>
  <p:clrMapOvr>
    <a:masterClrMapping/>
  </p:clrMapOvr>
  <p:transition spd="med"/>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type="tx">
  <p:cSld name="28_Custom Layout">
    <p:spTree>
      <p:nvGrpSpPr>
        <p:cNvPr id="1" name=""/>
        <p:cNvGrpSpPr/>
        <p:nvPr/>
      </p:nvGrpSpPr>
      <p:grpSpPr>
        <a:xfrm>
          <a:off x="0" y="0"/>
          <a:ext cx="0" cy="0"/>
          <a:chOff x="0" y="0"/>
          <a:chExt cx="0" cy="0"/>
        </a:xfrm>
      </p:grpSpPr>
      <p:sp>
        <p:nvSpPr>
          <p:cNvPr id="904"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905"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815336194"/>
      </p:ext>
    </p:extLst>
  </p:cSld>
  <p:clrMapOvr>
    <a:masterClrMapping/>
  </p:clrMapOvr>
  <p:transition spd="med"/>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type="tx">
  <p:cSld name="29_Custom Layout">
    <p:spTree>
      <p:nvGrpSpPr>
        <p:cNvPr id="1" name=""/>
        <p:cNvGrpSpPr/>
        <p:nvPr/>
      </p:nvGrpSpPr>
      <p:grpSpPr>
        <a:xfrm>
          <a:off x="0" y="0"/>
          <a:ext cx="0" cy="0"/>
          <a:chOff x="0" y="0"/>
          <a:chExt cx="0" cy="0"/>
        </a:xfrm>
      </p:grpSpPr>
      <p:sp>
        <p:nvSpPr>
          <p:cNvPr id="912"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grpSp>
        <p:nvGrpSpPr>
          <p:cNvPr id="916" name="Group 5"/>
          <p:cNvGrpSpPr/>
          <p:nvPr/>
        </p:nvGrpSpPr>
        <p:grpSpPr>
          <a:xfrm>
            <a:off x="628496" y="2095671"/>
            <a:ext cx="3727609" cy="3727605"/>
            <a:chOff x="0" y="-1"/>
            <a:chExt cx="3727607" cy="3727603"/>
          </a:xfrm>
        </p:grpSpPr>
        <p:sp>
          <p:nvSpPr>
            <p:cNvPr id="913" name="Partial Circle 28"/>
            <p:cNvSpPr/>
            <p:nvPr/>
          </p:nvSpPr>
          <p:spPr>
            <a:xfrm rot="10800000">
              <a:off x="1863801" y="314"/>
              <a:ext cx="627492" cy="1863489"/>
            </a:xfrm>
            <a:custGeom>
              <a:avLst/>
              <a:gdLst/>
              <a:ahLst/>
              <a:cxnLst>
                <a:cxn ang="0">
                  <a:pos x="wd2" y="hd2"/>
                </a:cxn>
                <a:cxn ang="5400000">
                  <a:pos x="wd2" y="hd2"/>
                </a:cxn>
                <a:cxn ang="10800000">
                  <a:pos x="wd2" y="hd2"/>
                </a:cxn>
                <a:cxn ang="16200000">
                  <a:pos x="wd2" y="hd2"/>
                </a:cxn>
              </a:cxnLst>
              <a:rect l="0" t="0" r="r" b="b"/>
              <a:pathLst>
                <a:path w="21600" h="21600" extrusionOk="0">
                  <a:moveTo>
                    <a:pt x="20421" y="21600"/>
                  </a:moveTo>
                  <a:cubicBezTo>
                    <a:pt x="13457" y="21557"/>
                    <a:pt x="6559" y="21132"/>
                    <a:pt x="0" y="20342"/>
                  </a:cubicBezTo>
                  <a:lnTo>
                    <a:pt x="21600" y="0"/>
                  </a:lnTo>
                  <a:close/>
                </a:path>
              </a:pathLst>
            </a:custGeom>
            <a:solidFill>
              <a:srgbClr val="171716"/>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914" name="Partial Circle 32"/>
            <p:cNvSpPr/>
            <p:nvPr/>
          </p:nvSpPr>
          <p:spPr>
            <a:xfrm rot="10800000">
              <a:off x="1863800" y="119569"/>
              <a:ext cx="1863807" cy="1744234"/>
            </a:xfrm>
            <a:custGeom>
              <a:avLst/>
              <a:gdLst/>
              <a:ahLst/>
              <a:cxnLst>
                <a:cxn ang="0">
                  <a:pos x="wd2" y="hd2"/>
                </a:cxn>
                <a:cxn ang="5400000">
                  <a:pos x="wd2" y="hd2"/>
                </a:cxn>
                <a:cxn ang="10800000">
                  <a:pos x="wd2" y="hd2"/>
                </a:cxn>
                <a:cxn ang="16200000">
                  <a:pos x="wd2" y="hd2"/>
                </a:cxn>
              </a:cxnLst>
              <a:rect l="0" t="0" r="r" b="b"/>
              <a:pathLst>
                <a:path w="21600" h="21600" extrusionOk="0">
                  <a:moveTo>
                    <a:pt x="13988" y="21600"/>
                  </a:moveTo>
                  <a:cubicBezTo>
                    <a:pt x="5572" y="18214"/>
                    <a:pt x="0" y="9609"/>
                    <a:pt x="0" y="0"/>
                  </a:cubicBezTo>
                  <a:lnTo>
                    <a:pt x="21600" y="0"/>
                  </a:lnTo>
                  <a:close/>
                </a:path>
              </a:pathLst>
            </a:cu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915" name="Partial Circle 4"/>
            <p:cNvSpPr/>
            <p:nvPr/>
          </p:nvSpPr>
          <p:spPr>
            <a:xfrm>
              <a:off x="-1" y="-2"/>
              <a:ext cx="3727608" cy="3727605"/>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16765"/>
                    <a:pt x="16765" y="21600"/>
                    <a:pt x="10800" y="21600"/>
                  </a:cubicBezTo>
                  <a:cubicBezTo>
                    <a:pt x="4835" y="21600"/>
                    <a:pt x="0" y="16765"/>
                    <a:pt x="0" y="10800"/>
                  </a:cubicBezTo>
                  <a:cubicBezTo>
                    <a:pt x="0" y="4835"/>
                    <a:pt x="4835" y="0"/>
                    <a:pt x="10800" y="0"/>
                  </a:cubicBezTo>
                  <a:lnTo>
                    <a:pt x="10800" y="10800"/>
                  </a:lnTo>
                  <a:close/>
                </a:path>
              </a:pathLst>
            </a:cu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917" name="Click to add title here"/>
          <p:cNvSpPr txBox="1">
            <a:spLocks noGrp="1"/>
          </p:cNvSpPr>
          <p:nvPr>
            <p:ph type="title" hasCustomPrompt="1"/>
          </p:nvPr>
        </p:nvSpPr>
        <p:spPr>
          <a:xfrm>
            <a:off x="609600" y="552950"/>
            <a:ext cx="9220200" cy="584780"/>
          </a:xfrm>
          <a:prstGeom prst="rect">
            <a:avLst/>
          </a:prstGeom>
        </p:spPr>
        <p:txBody>
          <a:bodyPr lIns="45718" tIns="45718" rIns="45718" bIns="45718" rtlCol="0"/>
          <a:lstStyle/>
          <a:p>
            <a:pPr rtl="0"/>
            <a:r>
              <a:t>Click to add title here</a:t>
            </a:r>
          </a:p>
        </p:txBody>
      </p:sp>
      <p:grpSp>
        <p:nvGrpSpPr>
          <p:cNvPr id="920" name="Group 22"/>
          <p:cNvGrpSpPr/>
          <p:nvPr/>
        </p:nvGrpSpPr>
        <p:grpSpPr>
          <a:xfrm>
            <a:off x="-2" y="457200"/>
            <a:ext cx="2452694" cy="1"/>
            <a:chOff x="0" y="0"/>
            <a:chExt cx="2452692" cy="0"/>
          </a:xfrm>
        </p:grpSpPr>
        <p:sp>
          <p:nvSpPr>
            <p:cNvPr id="918"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919"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923" name="Group 31"/>
          <p:cNvGrpSpPr/>
          <p:nvPr/>
        </p:nvGrpSpPr>
        <p:grpSpPr>
          <a:xfrm>
            <a:off x="-8" y="6791320"/>
            <a:ext cx="12192013" cy="66685"/>
            <a:chOff x="-1" y="0"/>
            <a:chExt cx="12192011" cy="66683"/>
          </a:xfrm>
        </p:grpSpPr>
        <p:sp>
          <p:nvSpPr>
            <p:cNvPr id="921"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922"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924" name="Picture Placeholder 2"/>
          <p:cNvSpPr>
            <a:spLocks noGrp="1"/>
          </p:cNvSpPr>
          <p:nvPr>
            <p:ph type="pic" sz="quarter" idx="21"/>
          </p:nvPr>
        </p:nvSpPr>
        <p:spPr>
          <a:xfrm>
            <a:off x="757125" y="2224302"/>
            <a:ext cx="3470348" cy="3470346"/>
          </a:xfrm>
          <a:prstGeom prst="rect">
            <a:avLst/>
          </a:prstGeom>
        </p:spPr>
        <p:txBody>
          <a:bodyPr lIns="91439" tIns="45719" rIns="91439" bIns="45719" rtlCol="0">
            <a:noAutofit/>
          </a:bodyPr>
          <a:lstStyle/>
          <a:p>
            <a:pPr rtl="0"/>
            <a:endParaRPr/>
          </a:p>
        </p:txBody>
      </p:sp>
      <p:sp>
        <p:nvSpPr>
          <p:cNvPr id="925" name="Body Level One…"/>
          <p:cNvSpPr txBox="1">
            <a:spLocks noGrp="1"/>
          </p:cNvSpPr>
          <p:nvPr>
            <p:ph type="body" sz="half" idx="1"/>
          </p:nvPr>
        </p:nvSpPr>
        <p:spPr>
          <a:xfrm>
            <a:off x="5016500" y="2072263"/>
            <a:ext cx="6565900" cy="3861616"/>
          </a:xfrm>
          <a:prstGeom prst="rect">
            <a:avLst/>
          </a:prstGeom>
        </p:spPr>
        <p:txBody>
          <a:bodyPr lIns="45718" tIns="45718" rIns="45718" bIns="45718"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926" name="Text Placeholder 2"/>
          <p:cNvSpPr>
            <a:spLocks noGrp="1"/>
          </p:cNvSpPr>
          <p:nvPr>
            <p:ph type="body" sz="quarter" idx="22"/>
          </p:nvPr>
        </p:nvSpPr>
        <p:spPr>
          <a:xfrm>
            <a:off x="5016500" y="1625674"/>
            <a:ext cx="6565900" cy="279904"/>
          </a:xfrm>
          <a:prstGeom prst="rect">
            <a:avLst/>
          </a:prstGeom>
        </p:spPr>
        <p:txBody>
          <a:bodyPr lIns="45718" tIns="45718" rIns="45718" bIns="45718" rtlCol="0"/>
          <a:lstStyle/>
          <a:p>
            <a:pPr marL="173736" indent="-173736" defTabSz="694944" rtl="0">
              <a:spcBef>
                <a:spcPts val="1300"/>
              </a:spcBef>
              <a:defRPr sz="1368"/>
            </a:pPr>
            <a:endParaRPr/>
          </a:p>
        </p:txBody>
      </p:sp>
      <p:pic>
        <p:nvPicPr>
          <p:cNvPr id="927" name="Picture 19" descr="Picture 19"/>
          <p:cNvPicPr>
            <a:picLocks noChangeAspect="1"/>
          </p:cNvPicPr>
          <p:nvPr/>
        </p:nvPicPr>
        <p:blipFill>
          <a:blip r:embed="rId2"/>
          <a:stretch>
            <a:fillRect/>
          </a:stretch>
        </p:blipFill>
        <p:spPr>
          <a:xfrm>
            <a:off x="9981968" y="457200"/>
            <a:ext cx="1625604" cy="590491"/>
          </a:xfrm>
          <a:prstGeom prst="rect">
            <a:avLst/>
          </a:prstGeom>
          <a:ln w="12700">
            <a:miter lim="400000"/>
          </a:ln>
        </p:spPr>
      </p:pic>
      <p:sp>
        <p:nvSpPr>
          <p:cNvPr id="928"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2636900608"/>
      </p:ext>
    </p:extLst>
  </p:cSld>
  <p:clrMapOvr>
    <a:masterClrMapping/>
  </p:clrMapOvr>
  <p:transition spd="med"/>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type="tx">
  <p:cSld name="31_Custom Layout">
    <p:spTree>
      <p:nvGrpSpPr>
        <p:cNvPr id="1" name=""/>
        <p:cNvGrpSpPr/>
        <p:nvPr/>
      </p:nvGrpSpPr>
      <p:grpSpPr>
        <a:xfrm>
          <a:off x="0" y="0"/>
          <a:ext cx="0" cy="0"/>
          <a:chOff x="0" y="0"/>
          <a:chExt cx="0" cy="0"/>
        </a:xfrm>
      </p:grpSpPr>
      <p:sp>
        <p:nvSpPr>
          <p:cNvPr id="935"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936"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758103575"/>
      </p:ext>
    </p:extLst>
  </p:cSld>
  <p:clrMapOvr>
    <a:masterClrMapping/>
  </p:clrMapOvr>
  <p:transition spd="med"/>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type="tx">
  <p:cSld name="32_Custom Layout">
    <p:spTree>
      <p:nvGrpSpPr>
        <p:cNvPr id="1" name=""/>
        <p:cNvGrpSpPr/>
        <p:nvPr/>
      </p:nvGrpSpPr>
      <p:grpSpPr>
        <a:xfrm>
          <a:off x="0" y="0"/>
          <a:ext cx="0" cy="0"/>
          <a:chOff x="0" y="0"/>
          <a:chExt cx="0" cy="0"/>
        </a:xfrm>
      </p:grpSpPr>
      <p:sp>
        <p:nvSpPr>
          <p:cNvPr id="943"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944" name="Click to add title here"/>
          <p:cNvSpPr txBox="1">
            <a:spLocks noGrp="1"/>
          </p:cNvSpPr>
          <p:nvPr>
            <p:ph type="title" hasCustomPrompt="1"/>
          </p:nvPr>
        </p:nvSpPr>
        <p:spPr>
          <a:xfrm>
            <a:off x="609600" y="552950"/>
            <a:ext cx="9220200" cy="584780"/>
          </a:xfrm>
          <a:prstGeom prst="rect">
            <a:avLst/>
          </a:prstGeom>
        </p:spPr>
        <p:txBody>
          <a:bodyPr lIns="45718" tIns="45718" rIns="45718" bIns="45718" rtlCol="0"/>
          <a:lstStyle/>
          <a:p>
            <a:pPr rtl="0"/>
            <a:r>
              <a:t>Click to add title here</a:t>
            </a:r>
          </a:p>
        </p:txBody>
      </p:sp>
      <p:grpSp>
        <p:nvGrpSpPr>
          <p:cNvPr id="947" name="Group 22"/>
          <p:cNvGrpSpPr/>
          <p:nvPr/>
        </p:nvGrpSpPr>
        <p:grpSpPr>
          <a:xfrm>
            <a:off x="-2" y="457200"/>
            <a:ext cx="2452694" cy="1"/>
            <a:chOff x="0" y="0"/>
            <a:chExt cx="2452692" cy="0"/>
          </a:xfrm>
        </p:grpSpPr>
        <p:sp>
          <p:nvSpPr>
            <p:cNvPr id="945"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946"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950" name="Group 31"/>
          <p:cNvGrpSpPr/>
          <p:nvPr/>
        </p:nvGrpSpPr>
        <p:grpSpPr>
          <a:xfrm>
            <a:off x="-8" y="6791320"/>
            <a:ext cx="12192013" cy="66685"/>
            <a:chOff x="-1" y="0"/>
            <a:chExt cx="12192011" cy="66683"/>
          </a:xfrm>
        </p:grpSpPr>
        <p:sp>
          <p:nvSpPr>
            <p:cNvPr id="948"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949"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951" name="Body Level One…"/>
          <p:cNvSpPr txBox="1">
            <a:spLocks noGrp="1"/>
          </p:cNvSpPr>
          <p:nvPr>
            <p:ph type="body" idx="1"/>
          </p:nvPr>
        </p:nvSpPr>
        <p:spPr>
          <a:xfrm>
            <a:off x="609600" y="1282700"/>
            <a:ext cx="10972800" cy="5118100"/>
          </a:xfrm>
          <a:prstGeom prst="rect">
            <a:avLst/>
          </a:prstGeom>
        </p:spPr>
        <p:txBody>
          <a:bodyPr lIns="45718" tIns="45718" rIns="45718" bIns="45718" rtlCol="0"/>
          <a:lstStyle>
            <a:lvl1pPr marL="0" indent="0">
              <a:buClrTx/>
              <a:buSzTx/>
              <a:buFontTx/>
              <a:buNone/>
            </a:lvl1pPr>
            <a:lvl2pPr marL="0" indent="0">
              <a:buClrTx/>
              <a:buSzTx/>
              <a:buFontTx/>
              <a:buNone/>
            </a:lvl2pPr>
            <a:lvl3pPr marL="0" indent="0">
              <a:buClrTx/>
              <a:buSzTx/>
              <a:buFontTx/>
              <a:buNone/>
            </a:lvl3pPr>
            <a:lvl4pPr marL="0" indent="0">
              <a:buClrTx/>
              <a:buSzTx/>
              <a:buFontTx/>
              <a:buNone/>
            </a:lvl4pPr>
            <a:lvl5pPr marL="0" indent="0">
              <a:buClrTx/>
              <a:buSzTx/>
              <a:buFontTx/>
              <a:buNone/>
            </a:lvl5pPr>
          </a:lstStyle>
          <a:p>
            <a:pPr rtl="0"/>
            <a:r>
              <a:t>Body Level One</a:t>
            </a:r>
          </a:p>
          <a:p>
            <a:pPr lvl="1" rtl="0"/>
            <a:r>
              <a:t>Body Level Two</a:t>
            </a:r>
          </a:p>
          <a:p>
            <a:pPr lvl="2" rtl="0"/>
            <a:r>
              <a:t>Body Level Three</a:t>
            </a:r>
          </a:p>
          <a:p>
            <a:pPr lvl="3" rtl="0"/>
            <a:r>
              <a:t>Body Level Four</a:t>
            </a:r>
          </a:p>
          <a:p>
            <a:pPr lvl="4" rtl="0"/>
            <a:r>
              <a:t>Body Level Five</a:t>
            </a:r>
          </a:p>
        </p:txBody>
      </p:sp>
      <p:pic>
        <p:nvPicPr>
          <p:cNvPr id="952" name="Picture 13" descr="Picture 13"/>
          <p:cNvPicPr>
            <a:picLocks noChangeAspect="1"/>
          </p:cNvPicPr>
          <p:nvPr/>
        </p:nvPicPr>
        <p:blipFill>
          <a:blip r:embed="rId2"/>
          <a:stretch>
            <a:fillRect/>
          </a:stretch>
        </p:blipFill>
        <p:spPr>
          <a:xfrm>
            <a:off x="9981968" y="457200"/>
            <a:ext cx="1625604" cy="590491"/>
          </a:xfrm>
          <a:prstGeom prst="rect">
            <a:avLst/>
          </a:prstGeom>
          <a:ln w="12700">
            <a:miter lim="400000"/>
          </a:ln>
        </p:spPr>
      </p:pic>
      <p:sp>
        <p:nvSpPr>
          <p:cNvPr id="953"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244132206"/>
      </p:ext>
    </p:extLst>
  </p:cSld>
  <p:clrMapOvr>
    <a:masterClrMapping/>
  </p:clrMapOvr>
  <p:transition spd="med"/>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type="tx">
  <p:cSld name="34_Custom Layout">
    <p:spTree>
      <p:nvGrpSpPr>
        <p:cNvPr id="1" name=""/>
        <p:cNvGrpSpPr/>
        <p:nvPr/>
      </p:nvGrpSpPr>
      <p:grpSpPr>
        <a:xfrm>
          <a:off x="0" y="0"/>
          <a:ext cx="0" cy="0"/>
          <a:chOff x="0" y="0"/>
          <a:chExt cx="0" cy="0"/>
        </a:xfrm>
      </p:grpSpPr>
      <p:sp>
        <p:nvSpPr>
          <p:cNvPr id="960"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961"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297259589"/>
      </p:ext>
    </p:extLst>
  </p:cSld>
  <p:clrMapOvr>
    <a:masterClrMapping/>
  </p:clrMapOvr>
  <p:transition spd="med"/>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type="tx">
  <p:cSld name="35_Custom Layout">
    <p:spTree>
      <p:nvGrpSpPr>
        <p:cNvPr id="1" name=""/>
        <p:cNvGrpSpPr/>
        <p:nvPr/>
      </p:nvGrpSpPr>
      <p:grpSpPr>
        <a:xfrm>
          <a:off x="0" y="0"/>
          <a:ext cx="0" cy="0"/>
          <a:chOff x="0" y="0"/>
          <a:chExt cx="0" cy="0"/>
        </a:xfrm>
      </p:grpSpPr>
      <p:sp>
        <p:nvSpPr>
          <p:cNvPr id="968"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grpSp>
        <p:nvGrpSpPr>
          <p:cNvPr id="971" name="Group 31"/>
          <p:cNvGrpSpPr/>
          <p:nvPr/>
        </p:nvGrpSpPr>
        <p:grpSpPr>
          <a:xfrm>
            <a:off x="-8" y="6791320"/>
            <a:ext cx="12192013" cy="66685"/>
            <a:chOff x="-1" y="0"/>
            <a:chExt cx="12192011" cy="66683"/>
          </a:xfrm>
        </p:grpSpPr>
        <p:sp>
          <p:nvSpPr>
            <p:cNvPr id="969"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970"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972"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999812117"/>
      </p:ext>
    </p:extLst>
  </p:cSld>
  <p:clrMapOvr>
    <a:masterClrMapping/>
  </p:clrMapOvr>
  <p:transition spd="med"/>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type="tx">
  <p:cSld name="38_Custom Layout">
    <p:spTree>
      <p:nvGrpSpPr>
        <p:cNvPr id="1" name=""/>
        <p:cNvGrpSpPr/>
        <p:nvPr/>
      </p:nvGrpSpPr>
      <p:grpSpPr>
        <a:xfrm>
          <a:off x="0" y="0"/>
          <a:ext cx="0" cy="0"/>
          <a:chOff x="0" y="0"/>
          <a:chExt cx="0" cy="0"/>
        </a:xfrm>
      </p:grpSpPr>
      <p:sp>
        <p:nvSpPr>
          <p:cNvPr id="979"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980"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70697020"/>
      </p:ext>
    </p:extLst>
  </p:cSld>
  <p:clrMapOvr>
    <a:masterClrMapping/>
  </p:clrMapOvr>
  <p:transition spd="med"/>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x">
  <p:cSld name="39_Custom Layout">
    <p:spTree>
      <p:nvGrpSpPr>
        <p:cNvPr id="1" name=""/>
        <p:cNvGrpSpPr/>
        <p:nvPr/>
      </p:nvGrpSpPr>
      <p:grpSpPr>
        <a:xfrm>
          <a:off x="0" y="0"/>
          <a:ext cx="0" cy="0"/>
          <a:chOff x="0" y="0"/>
          <a:chExt cx="0" cy="0"/>
        </a:xfrm>
      </p:grpSpPr>
      <p:sp>
        <p:nvSpPr>
          <p:cNvPr id="987"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988" name="Click to add title here"/>
          <p:cNvSpPr txBox="1">
            <a:spLocks noGrp="1"/>
          </p:cNvSpPr>
          <p:nvPr>
            <p:ph type="title" hasCustomPrompt="1"/>
          </p:nvPr>
        </p:nvSpPr>
        <p:spPr>
          <a:xfrm>
            <a:off x="609598" y="1988049"/>
            <a:ext cx="2286002" cy="1569664"/>
          </a:xfrm>
          <a:prstGeom prst="rect">
            <a:avLst/>
          </a:prstGeom>
        </p:spPr>
        <p:txBody>
          <a:bodyPr lIns="45718" tIns="45718" rIns="45718" bIns="45718" rtlCol="0"/>
          <a:lstStyle/>
          <a:p>
            <a:pPr rtl="0"/>
            <a:r>
              <a:t>Click to add title here</a:t>
            </a:r>
          </a:p>
        </p:txBody>
      </p:sp>
      <p:grpSp>
        <p:nvGrpSpPr>
          <p:cNvPr id="991" name="Group 22"/>
          <p:cNvGrpSpPr/>
          <p:nvPr/>
        </p:nvGrpSpPr>
        <p:grpSpPr>
          <a:xfrm>
            <a:off x="-3" y="1892300"/>
            <a:ext cx="2452694" cy="0"/>
            <a:chOff x="0" y="0"/>
            <a:chExt cx="2452692" cy="0"/>
          </a:xfrm>
        </p:grpSpPr>
        <p:sp>
          <p:nvSpPr>
            <p:cNvPr id="989"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990"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994" name="Group 31"/>
          <p:cNvGrpSpPr/>
          <p:nvPr/>
        </p:nvGrpSpPr>
        <p:grpSpPr>
          <a:xfrm>
            <a:off x="-8" y="6791320"/>
            <a:ext cx="12192013" cy="66685"/>
            <a:chOff x="-1" y="0"/>
            <a:chExt cx="12192011" cy="66683"/>
          </a:xfrm>
        </p:grpSpPr>
        <p:sp>
          <p:nvSpPr>
            <p:cNvPr id="992"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993"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995" name="Body Level One…"/>
          <p:cNvSpPr txBox="1">
            <a:spLocks noGrp="1"/>
          </p:cNvSpPr>
          <p:nvPr>
            <p:ph type="body" sz="quarter" idx="1"/>
          </p:nvPr>
        </p:nvSpPr>
        <p:spPr>
          <a:xfrm>
            <a:off x="3835717" y="4178298"/>
            <a:ext cx="2197102" cy="2155828"/>
          </a:xfrm>
          <a:prstGeom prst="rect">
            <a:avLst/>
          </a:prstGeom>
        </p:spPr>
        <p:txBody>
          <a:bodyPr lIns="45718" tIns="45718" rIns="45718" bIns="45718" rtlCol="0"/>
          <a:lstStyle>
            <a:lvl1pPr marL="0" indent="0">
              <a:buClrTx/>
              <a:buSzTx/>
              <a:buFontTx/>
              <a:buNone/>
              <a:defRPr sz="1400"/>
            </a:lvl1pPr>
            <a:lvl2pPr marL="0" indent="0">
              <a:buClrTx/>
              <a:buSzTx/>
              <a:buFontTx/>
              <a:buNone/>
              <a:defRPr sz="1400"/>
            </a:lvl2pPr>
            <a:lvl3pPr marL="0" indent="0">
              <a:buClrTx/>
              <a:buSzTx/>
              <a:buFontTx/>
              <a:buNone/>
              <a:defRPr sz="1400"/>
            </a:lvl3pPr>
            <a:lvl4pPr marL="1638300" indent="-266700">
              <a:buClrTx/>
              <a:buFontTx/>
              <a:defRPr sz="1400"/>
            </a:lvl4pPr>
            <a:lvl5pPr marL="2095500" indent="-266700">
              <a:buClrTx/>
              <a:buFontTx/>
              <a:defRPr sz="1400"/>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996" name="Text Placeholder 2"/>
          <p:cNvSpPr>
            <a:spLocks noGrp="1"/>
          </p:cNvSpPr>
          <p:nvPr>
            <p:ph type="body" sz="quarter" idx="21"/>
          </p:nvPr>
        </p:nvSpPr>
        <p:spPr>
          <a:xfrm>
            <a:off x="6610508" y="4178298"/>
            <a:ext cx="2197103" cy="2155831"/>
          </a:xfrm>
          <a:prstGeom prst="rect">
            <a:avLst/>
          </a:prstGeom>
        </p:spPr>
        <p:txBody>
          <a:bodyPr lIns="45718" tIns="45718" rIns="45718" bIns="45718" rtlCol="0"/>
          <a:lstStyle/>
          <a:p>
            <a:pPr rtl="0"/>
            <a:endParaRPr/>
          </a:p>
        </p:txBody>
      </p:sp>
      <p:sp>
        <p:nvSpPr>
          <p:cNvPr id="997" name="Text Placeholder 2"/>
          <p:cNvSpPr>
            <a:spLocks noGrp="1"/>
          </p:cNvSpPr>
          <p:nvPr>
            <p:ph type="body" sz="quarter" idx="22"/>
          </p:nvPr>
        </p:nvSpPr>
        <p:spPr>
          <a:xfrm>
            <a:off x="9385300" y="4178298"/>
            <a:ext cx="2197100" cy="2155831"/>
          </a:xfrm>
          <a:prstGeom prst="rect">
            <a:avLst/>
          </a:prstGeom>
        </p:spPr>
        <p:txBody>
          <a:bodyPr lIns="45718" tIns="45718" rIns="45718" bIns="45718" rtlCol="0"/>
          <a:lstStyle/>
          <a:p>
            <a:pPr rtl="0"/>
            <a:endParaRPr/>
          </a:p>
        </p:txBody>
      </p:sp>
      <p:sp>
        <p:nvSpPr>
          <p:cNvPr id="998" name="Oval 1"/>
          <p:cNvSpPr/>
          <p:nvPr/>
        </p:nvSpPr>
        <p:spPr>
          <a:xfrm>
            <a:off x="4321740" y="1889623"/>
            <a:ext cx="1225057" cy="1225057"/>
          </a:xfrm>
          <a:prstGeom prst="ellipse">
            <a:avLst/>
          </a:prstGeom>
          <a:solidFill>
            <a:schemeClr val="accent1"/>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999" name="Oval 16"/>
          <p:cNvSpPr/>
          <p:nvPr/>
        </p:nvSpPr>
        <p:spPr>
          <a:xfrm>
            <a:off x="7096534" y="1889623"/>
            <a:ext cx="1225057" cy="1225057"/>
          </a:xfrm>
          <a:prstGeom prst="ellipse">
            <a:avLst/>
          </a:prstGeom>
          <a:solidFill>
            <a:schemeClr val="accent2"/>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00" name="Oval 17"/>
          <p:cNvSpPr/>
          <p:nvPr/>
        </p:nvSpPr>
        <p:spPr>
          <a:xfrm>
            <a:off x="9871325" y="1889623"/>
            <a:ext cx="1225057" cy="1225057"/>
          </a:xfrm>
          <a:prstGeom prst="ellipse">
            <a:avLst/>
          </a:prstGeom>
          <a:solidFill>
            <a:schemeClr val="accent1"/>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01" name="Text Placeholder 2"/>
          <p:cNvSpPr>
            <a:spLocks noGrp="1"/>
          </p:cNvSpPr>
          <p:nvPr>
            <p:ph type="body" sz="quarter" idx="23"/>
          </p:nvPr>
        </p:nvSpPr>
        <p:spPr>
          <a:xfrm>
            <a:off x="3835717" y="3497257"/>
            <a:ext cx="2197102" cy="578652"/>
          </a:xfrm>
          <a:prstGeom prst="rect">
            <a:avLst/>
          </a:prstGeom>
        </p:spPr>
        <p:txBody>
          <a:bodyPr lIns="45718" tIns="45718" rIns="45718" bIns="45718" rtlCol="0"/>
          <a:lstStyle/>
          <a:p>
            <a:pPr rtl="0"/>
            <a:endParaRPr/>
          </a:p>
        </p:txBody>
      </p:sp>
      <p:sp>
        <p:nvSpPr>
          <p:cNvPr id="1002" name="Text Placeholder 2"/>
          <p:cNvSpPr>
            <a:spLocks noGrp="1"/>
          </p:cNvSpPr>
          <p:nvPr>
            <p:ph type="body" sz="quarter" idx="24"/>
          </p:nvPr>
        </p:nvSpPr>
        <p:spPr>
          <a:xfrm>
            <a:off x="6610508" y="3497257"/>
            <a:ext cx="2197103" cy="578652"/>
          </a:xfrm>
          <a:prstGeom prst="rect">
            <a:avLst/>
          </a:prstGeom>
        </p:spPr>
        <p:txBody>
          <a:bodyPr lIns="45718" tIns="45718" rIns="45718" bIns="45718" rtlCol="0"/>
          <a:lstStyle/>
          <a:p>
            <a:pPr rtl="0"/>
            <a:endParaRPr/>
          </a:p>
        </p:txBody>
      </p:sp>
      <p:sp>
        <p:nvSpPr>
          <p:cNvPr id="1003" name="Text Placeholder 2"/>
          <p:cNvSpPr>
            <a:spLocks noGrp="1"/>
          </p:cNvSpPr>
          <p:nvPr>
            <p:ph type="body" sz="quarter" idx="25"/>
          </p:nvPr>
        </p:nvSpPr>
        <p:spPr>
          <a:xfrm>
            <a:off x="9385300" y="3497257"/>
            <a:ext cx="2197100" cy="578652"/>
          </a:xfrm>
          <a:prstGeom prst="rect">
            <a:avLst/>
          </a:prstGeom>
        </p:spPr>
        <p:txBody>
          <a:bodyPr lIns="45718" tIns="45718" rIns="45718" bIns="45718" rtlCol="0"/>
          <a:lstStyle/>
          <a:p>
            <a:pPr rtl="0"/>
            <a:endParaRPr/>
          </a:p>
        </p:txBody>
      </p:sp>
      <p:pic>
        <p:nvPicPr>
          <p:cNvPr id="1004" name="Picture 21" descr="Picture 21"/>
          <p:cNvPicPr>
            <a:picLocks noChangeAspect="1"/>
          </p:cNvPicPr>
          <p:nvPr/>
        </p:nvPicPr>
        <p:blipFill>
          <a:blip r:embed="rId2"/>
          <a:stretch>
            <a:fillRect/>
          </a:stretch>
        </p:blipFill>
        <p:spPr>
          <a:xfrm>
            <a:off x="9981968" y="457200"/>
            <a:ext cx="1625604" cy="590491"/>
          </a:xfrm>
          <a:prstGeom prst="rect">
            <a:avLst/>
          </a:prstGeom>
          <a:ln w="12700">
            <a:miter lim="400000"/>
          </a:ln>
        </p:spPr>
      </p:pic>
      <p:sp>
        <p:nvSpPr>
          <p:cNvPr id="1005"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856551314"/>
      </p:ext>
    </p:extLst>
  </p:cSld>
  <p:clrMapOvr>
    <a:masterClrMapping/>
  </p:clrMapOvr>
  <p:transition spd="med"/>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type="tx">
  <p:cSld name="41_Custom Layout">
    <p:spTree>
      <p:nvGrpSpPr>
        <p:cNvPr id="1" name=""/>
        <p:cNvGrpSpPr/>
        <p:nvPr/>
      </p:nvGrpSpPr>
      <p:grpSpPr>
        <a:xfrm>
          <a:off x="0" y="0"/>
          <a:ext cx="0" cy="0"/>
          <a:chOff x="0" y="0"/>
          <a:chExt cx="0" cy="0"/>
        </a:xfrm>
      </p:grpSpPr>
      <p:sp>
        <p:nvSpPr>
          <p:cNvPr id="1012"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13"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392140353"/>
      </p:ext>
    </p:extLst>
  </p:cSld>
  <p:clrMapOvr>
    <a:masterClrMapping/>
  </p:clrMapOvr>
  <p:transition spd="med"/>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x">
  <p:cSld name="42_Custom Layout">
    <p:spTree>
      <p:nvGrpSpPr>
        <p:cNvPr id="1" name=""/>
        <p:cNvGrpSpPr/>
        <p:nvPr/>
      </p:nvGrpSpPr>
      <p:grpSpPr>
        <a:xfrm>
          <a:off x="0" y="0"/>
          <a:ext cx="0" cy="0"/>
          <a:chOff x="0" y="0"/>
          <a:chExt cx="0" cy="0"/>
        </a:xfrm>
      </p:grpSpPr>
      <p:sp>
        <p:nvSpPr>
          <p:cNvPr id="1020"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21" name="Click to add title here"/>
          <p:cNvSpPr txBox="1">
            <a:spLocks noGrp="1"/>
          </p:cNvSpPr>
          <p:nvPr>
            <p:ph type="title" hasCustomPrompt="1"/>
          </p:nvPr>
        </p:nvSpPr>
        <p:spPr>
          <a:xfrm>
            <a:off x="609598" y="1475289"/>
            <a:ext cx="2286002" cy="1569661"/>
          </a:xfrm>
          <a:prstGeom prst="rect">
            <a:avLst/>
          </a:prstGeom>
        </p:spPr>
        <p:txBody>
          <a:bodyPr lIns="45718" tIns="45718" rIns="45718" bIns="45718" rtlCol="0"/>
          <a:lstStyle/>
          <a:p>
            <a:pPr rtl="0"/>
            <a:r>
              <a:t>Click to add title here</a:t>
            </a:r>
          </a:p>
        </p:txBody>
      </p:sp>
      <p:grpSp>
        <p:nvGrpSpPr>
          <p:cNvPr id="1024" name="Group 22"/>
          <p:cNvGrpSpPr/>
          <p:nvPr/>
        </p:nvGrpSpPr>
        <p:grpSpPr>
          <a:xfrm>
            <a:off x="-3" y="1379537"/>
            <a:ext cx="2452694" cy="1"/>
            <a:chOff x="0" y="0"/>
            <a:chExt cx="2452692" cy="0"/>
          </a:xfrm>
        </p:grpSpPr>
        <p:sp>
          <p:nvSpPr>
            <p:cNvPr id="1022"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1023"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1027" name="Group 31"/>
          <p:cNvGrpSpPr/>
          <p:nvPr/>
        </p:nvGrpSpPr>
        <p:grpSpPr>
          <a:xfrm>
            <a:off x="-8" y="6791320"/>
            <a:ext cx="12192013" cy="66685"/>
            <a:chOff x="-1" y="0"/>
            <a:chExt cx="12192011" cy="66683"/>
          </a:xfrm>
        </p:grpSpPr>
        <p:sp>
          <p:nvSpPr>
            <p:cNvPr id="1025"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1026"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1028" name="Picture Placeholder 3"/>
          <p:cNvSpPr>
            <a:spLocks noGrp="1"/>
          </p:cNvSpPr>
          <p:nvPr>
            <p:ph type="pic" sz="quarter" idx="21"/>
          </p:nvPr>
        </p:nvSpPr>
        <p:spPr>
          <a:xfrm>
            <a:off x="4122056" y="1379537"/>
            <a:ext cx="3657604" cy="1843091"/>
          </a:xfrm>
          <a:prstGeom prst="rect">
            <a:avLst/>
          </a:prstGeom>
        </p:spPr>
        <p:txBody>
          <a:bodyPr lIns="91439" tIns="45719" rIns="91439" bIns="45719" rtlCol="0">
            <a:noAutofit/>
          </a:bodyPr>
          <a:lstStyle/>
          <a:p>
            <a:pPr rtl="0"/>
            <a:endParaRPr/>
          </a:p>
        </p:txBody>
      </p:sp>
      <p:sp>
        <p:nvSpPr>
          <p:cNvPr id="1029" name="Picture Placeholder 3"/>
          <p:cNvSpPr>
            <a:spLocks noGrp="1"/>
          </p:cNvSpPr>
          <p:nvPr>
            <p:ph type="pic" sz="quarter" idx="22"/>
          </p:nvPr>
        </p:nvSpPr>
        <p:spPr>
          <a:xfrm>
            <a:off x="7899400" y="1379537"/>
            <a:ext cx="3657600" cy="1843091"/>
          </a:xfrm>
          <a:prstGeom prst="rect">
            <a:avLst/>
          </a:prstGeom>
        </p:spPr>
        <p:txBody>
          <a:bodyPr lIns="91439" tIns="45719" rIns="91439" bIns="45719" rtlCol="0">
            <a:noAutofit/>
          </a:bodyPr>
          <a:lstStyle/>
          <a:p>
            <a:pPr rtl="0"/>
            <a:endParaRPr/>
          </a:p>
        </p:txBody>
      </p:sp>
      <p:sp>
        <p:nvSpPr>
          <p:cNvPr id="1030" name="Picture Placeholder 3"/>
          <p:cNvSpPr>
            <a:spLocks noGrp="1"/>
          </p:cNvSpPr>
          <p:nvPr>
            <p:ph type="pic" sz="quarter" idx="23"/>
          </p:nvPr>
        </p:nvSpPr>
        <p:spPr>
          <a:xfrm>
            <a:off x="4122056" y="4556916"/>
            <a:ext cx="3657604" cy="1843091"/>
          </a:xfrm>
          <a:prstGeom prst="rect">
            <a:avLst/>
          </a:prstGeom>
        </p:spPr>
        <p:txBody>
          <a:bodyPr lIns="91439" tIns="45719" rIns="91439" bIns="45719" rtlCol="0">
            <a:noAutofit/>
          </a:bodyPr>
          <a:lstStyle/>
          <a:p>
            <a:pPr rtl="0"/>
            <a:endParaRPr/>
          </a:p>
        </p:txBody>
      </p:sp>
      <p:sp>
        <p:nvSpPr>
          <p:cNvPr id="1031" name="Picture Placeholder 3"/>
          <p:cNvSpPr>
            <a:spLocks noGrp="1"/>
          </p:cNvSpPr>
          <p:nvPr>
            <p:ph type="pic" sz="quarter" idx="24"/>
          </p:nvPr>
        </p:nvSpPr>
        <p:spPr>
          <a:xfrm>
            <a:off x="7899400" y="4556916"/>
            <a:ext cx="3657600" cy="1843091"/>
          </a:xfrm>
          <a:prstGeom prst="rect">
            <a:avLst/>
          </a:prstGeom>
        </p:spPr>
        <p:txBody>
          <a:bodyPr lIns="91439" tIns="45719" rIns="91439" bIns="45719" rtlCol="0">
            <a:noAutofit/>
          </a:bodyPr>
          <a:lstStyle/>
          <a:p>
            <a:pPr rtl="0"/>
            <a:endParaRPr/>
          </a:p>
        </p:txBody>
      </p:sp>
      <p:sp>
        <p:nvSpPr>
          <p:cNvPr id="1032" name="Body Level One…"/>
          <p:cNvSpPr txBox="1">
            <a:spLocks noGrp="1"/>
          </p:cNvSpPr>
          <p:nvPr>
            <p:ph type="body" sz="quarter" idx="1"/>
          </p:nvPr>
        </p:nvSpPr>
        <p:spPr>
          <a:xfrm>
            <a:off x="4122056" y="2903534"/>
            <a:ext cx="3657604" cy="371481"/>
          </a:xfrm>
          <a:prstGeom prst="rect">
            <a:avLst/>
          </a:prstGeom>
          <a:solidFill>
            <a:schemeClr val="accent1"/>
          </a:solidFill>
        </p:spPr>
        <p:txBody>
          <a:bodyPr lIns="45718" tIns="45718" rIns="45718" bIns="45718" rtlCol="0"/>
          <a:lstStyle>
            <a:lvl1pPr marL="0" indent="0">
              <a:buClrTx/>
              <a:buSzTx/>
              <a:buFontTx/>
              <a:buNone/>
              <a:defRPr sz="1400">
                <a:solidFill>
                  <a:srgbClr val="FFFFFF"/>
                </a:solidFill>
              </a:defRPr>
            </a:lvl1pPr>
            <a:lvl2pPr marL="0" indent="0">
              <a:buClrTx/>
              <a:buSzTx/>
              <a:buFontTx/>
              <a:buNone/>
              <a:defRPr sz="1400">
                <a:solidFill>
                  <a:srgbClr val="FFFFFF"/>
                </a:solidFill>
              </a:defRPr>
            </a:lvl2pPr>
            <a:lvl3pPr marL="0" indent="0">
              <a:buClrTx/>
              <a:buSzTx/>
              <a:buFontTx/>
              <a:buNone/>
              <a:defRPr sz="1400">
                <a:solidFill>
                  <a:srgbClr val="FFFFFF"/>
                </a:solidFill>
              </a:defRPr>
            </a:lvl3pPr>
            <a:lvl4pPr marL="1638300" indent="-266700">
              <a:buClrTx/>
              <a:buFontTx/>
              <a:defRPr sz="1400">
                <a:solidFill>
                  <a:srgbClr val="FFFFFF"/>
                </a:solidFill>
              </a:defRPr>
            </a:lvl4pPr>
            <a:lvl5pPr marL="2095500" indent="-266700">
              <a:buClrTx/>
              <a:buFontTx/>
              <a:defRPr sz="1400">
                <a:solidFill>
                  <a:srgbClr val="FFFFFF"/>
                </a:solidFill>
              </a:defRPr>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1033" name="Text Placeholder 2"/>
          <p:cNvSpPr>
            <a:spLocks noGrp="1"/>
          </p:cNvSpPr>
          <p:nvPr>
            <p:ph type="body" sz="quarter" idx="25"/>
          </p:nvPr>
        </p:nvSpPr>
        <p:spPr>
          <a:xfrm>
            <a:off x="7924799" y="2903534"/>
            <a:ext cx="3657605" cy="371481"/>
          </a:xfrm>
          <a:prstGeom prst="rect">
            <a:avLst/>
          </a:prstGeom>
          <a:solidFill>
            <a:schemeClr val="accent2"/>
          </a:solidFill>
        </p:spPr>
        <p:txBody>
          <a:bodyPr lIns="45718" tIns="45718" rIns="45718" bIns="45718" rtlCol="0"/>
          <a:lstStyle/>
          <a:p>
            <a:pPr rtl="0"/>
            <a:endParaRPr/>
          </a:p>
        </p:txBody>
      </p:sp>
      <p:sp>
        <p:nvSpPr>
          <p:cNvPr id="1034" name="Text Placeholder 2"/>
          <p:cNvSpPr>
            <a:spLocks noGrp="1"/>
          </p:cNvSpPr>
          <p:nvPr>
            <p:ph type="body" sz="quarter" idx="26"/>
          </p:nvPr>
        </p:nvSpPr>
        <p:spPr>
          <a:xfrm>
            <a:off x="4122056" y="6023535"/>
            <a:ext cx="3657604" cy="371481"/>
          </a:xfrm>
          <a:prstGeom prst="rect">
            <a:avLst/>
          </a:prstGeom>
          <a:solidFill>
            <a:schemeClr val="accent2"/>
          </a:solidFill>
        </p:spPr>
        <p:txBody>
          <a:bodyPr lIns="45718" tIns="45718" rIns="45718" bIns="45718" rtlCol="0"/>
          <a:lstStyle/>
          <a:p>
            <a:pPr rtl="0"/>
            <a:endParaRPr/>
          </a:p>
        </p:txBody>
      </p:sp>
      <p:sp>
        <p:nvSpPr>
          <p:cNvPr id="1035" name="Text Placeholder 2"/>
          <p:cNvSpPr>
            <a:spLocks noGrp="1"/>
          </p:cNvSpPr>
          <p:nvPr>
            <p:ph type="body" sz="quarter" idx="27"/>
          </p:nvPr>
        </p:nvSpPr>
        <p:spPr>
          <a:xfrm>
            <a:off x="7924799" y="6023535"/>
            <a:ext cx="3657605" cy="371481"/>
          </a:xfrm>
          <a:prstGeom prst="rect">
            <a:avLst/>
          </a:prstGeom>
          <a:solidFill>
            <a:schemeClr val="accent1"/>
          </a:solidFill>
        </p:spPr>
        <p:txBody>
          <a:bodyPr lIns="45718" tIns="45718" rIns="45718" bIns="45718" rtlCol="0"/>
          <a:lstStyle/>
          <a:p>
            <a:pPr rtl="0"/>
            <a:endParaRPr/>
          </a:p>
        </p:txBody>
      </p:sp>
      <p:pic>
        <p:nvPicPr>
          <p:cNvPr id="1036" name="Picture 21" descr="Picture 21"/>
          <p:cNvPicPr>
            <a:picLocks noChangeAspect="1"/>
          </p:cNvPicPr>
          <p:nvPr/>
        </p:nvPicPr>
        <p:blipFill>
          <a:blip r:embed="rId2"/>
          <a:stretch>
            <a:fillRect/>
          </a:stretch>
        </p:blipFill>
        <p:spPr>
          <a:xfrm>
            <a:off x="9981968" y="457200"/>
            <a:ext cx="1625604" cy="590491"/>
          </a:xfrm>
          <a:prstGeom prst="rect">
            <a:avLst/>
          </a:prstGeom>
          <a:ln w="12700">
            <a:miter lim="400000"/>
          </a:ln>
        </p:spPr>
      </p:pic>
      <p:sp>
        <p:nvSpPr>
          <p:cNvPr id="1037"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506554162"/>
      </p:ext>
    </p:extLst>
  </p:cSld>
  <p:clrMapOvr>
    <a:masterClrMapping/>
  </p:clrMapOvr>
  <p:transition spd="med"/>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type="tx">
  <p:cSld name="43_Custom Layout">
    <p:spTree>
      <p:nvGrpSpPr>
        <p:cNvPr id="1" name=""/>
        <p:cNvGrpSpPr/>
        <p:nvPr/>
      </p:nvGrpSpPr>
      <p:grpSpPr>
        <a:xfrm>
          <a:off x="0" y="0"/>
          <a:ext cx="0" cy="0"/>
          <a:chOff x="0" y="0"/>
          <a:chExt cx="0" cy="0"/>
        </a:xfrm>
      </p:grpSpPr>
      <p:sp>
        <p:nvSpPr>
          <p:cNvPr id="1044"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45"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119039884"/>
      </p:ext>
    </p:extLst>
  </p:cSld>
  <p:clrMapOvr>
    <a:masterClrMapping/>
  </p:clrMapOvr>
  <p:transition spd="med"/>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type="tx">
  <p:cSld name="45_Custom Layout">
    <p:spTree>
      <p:nvGrpSpPr>
        <p:cNvPr id="1" name=""/>
        <p:cNvGrpSpPr/>
        <p:nvPr/>
      </p:nvGrpSpPr>
      <p:grpSpPr>
        <a:xfrm>
          <a:off x="0" y="0"/>
          <a:ext cx="0" cy="0"/>
          <a:chOff x="0" y="0"/>
          <a:chExt cx="0" cy="0"/>
        </a:xfrm>
      </p:grpSpPr>
      <p:sp>
        <p:nvSpPr>
          <p:cNvPr id="1052"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grpSp>
        <p:nvGrpSpPr>
          <p:cNvPr id="1055" name="Group 31"/>
          <p:cNvGrpSpPr/>
          <p:nvPr/>
        </p:nvGrpSpPr>
        <p:grpSpPr>
          <a:xfrm>
            <a:off x="-8" y="6791320"/>
            <a:ext cx="12192013" cy="66685"/>
            <a:chOff x="-1" y="0"/>
            <a:chExt cx="12192011" cy="66683"/>
          </a:xfrm>
        </p:grpSpPr>
        <p:sp>
          <p:nvSpPr>
            <p:cNvPr id="1053"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1054"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1056" name="Picture Placeholder 3"/>
          <p:cNvSpPr>
            <a:spLocks noGrp="1"/>
          </p:cNvSpPr>
          <p:nvPr>
            <p:ph type="pic" sz="quarter" idx="21"/>
          </p:nvPr>
        </p:nvSpPr>
        <p:spPr>
          <a:xfrm>
            <a:off x="4574313" y="293912"/>
            <a:ext cx="3727861" cy="2852743"/>
          </a:xfrm>
          <a:prstGeom prst="rect">
            <a:avLst/>
          </a:prstGeom>
        </p:spPr>
        <p:txBody>
          <a:bodyPr lIns="91439" tIns="45719" rIns="91439" bIns="45719" rtlCol="0">
            <a:noAutofit/>
          </a:bodyPr>
          <a:lstStyle/>
          <a:p>
            <a:pPr rtl="0"/>
            <a:endParaRPr/>
          </a:p>
        </p:txBody>
      </p:sp>
      <p:sp>
        <p:nvSpPr>
          <p:cNvPr id="1057" name="Picture Placeholder 3"/>
          <p:cNvSpPr>
            <a:spLocks noGrp="1"/>
          </p:cNvSpPr>
          <p:nvPr>
            <p:ph type="pic" sz="quarter" idx="22"/>
          </p:nvPr>
        </p:nvSpPr>
        <p:spPr>
          <a:xfrm>
            <a:off x="8461830" y="293912"/>
            <a:ext cx="3727859" cy="2852743"/>
          </a:xfrm>
          <a:prstGeom prst="rect">
            <a:avLst/>
          </a:prstGeom>
        </p:spPr>
        <p:txBody>
          <a:bodyPr lIns="91439" tIns="45719" rIns="91439" bIns="45719" rtlCol="0">
            <a:noAutofit/>
          </a:bodyPr>
          <a:lstStyle/>
          <a:p>
            <a:pPr rtl="0"/>
            <a:endParaRPr/>
          </a:p>
        </p:txBody>
      </p:sp>
      <p:sp>
        <p:nvSpPr>
          <p:cNvPr id="1058" name="Picture Placeholder 3"/>
          <p:cNvSpPr>
            <a:spLocks noGrp="1"/>
          </p:cNvSpPr>
          <p:nvPr>
            <p:ph type="pic" sz="quarter" idx="23"/>
          </p:nvPr>
        </p:nvSpPr>
        <p:spPr>
          <a:xfrm>
            <a:off x="609763" y="3269341"/>
            <a:ext cx="2813468" cy="2852744"/>
          </a:xfrm>
          <a:prstGeom prst="rect">
            <a:avLst/>
          </a:prstGeom>
        </p:spPr>
        <p:txBody>
          <a:bodyPr lIns="91439" tIns="45719" rIns="91439" bIns="45719" rtlCol="0">
            <a:noAutofit/>
          </a:bodyPr>
          <a:lstStyle/>
          <a:p>
            <a:pPr rtl="0"/>
            <a:endParaRPr/>
          </a:p>
        </p:txBody>
      </p:sp>
      <p:sp>
        <p:nvSpPr>
          <p:cNvPr id="1059" name="Picture Placeholder 3"/>
          <p:cNvSpPr>
            <a:spLocks noGrp="1"/>
          </p:cNvSpPr>
          <p:nvPr>
            <p:ph type="pic" sz="quarter" idx="24"/>
          </p:nvPr>
        </p:nvSpPr>
        <p:spPr>
          <a:xfrm>
            <a:off x="3547967" y="3269341"/>
            <a:ext cx="2765316" cy="2852744"/>
          </a:xfrm>
          <a:prstGeom prst="rect">
            <a:avLst/>
          </a:prstGeom>
        </p:spPr>
        <p:txBody>
          <a:bodyPr lIns="91439" tIns="45719" rIns="91439" bIns="45719" rtlCol="0">
            <a:noAutofit/>
          </a:bodyPr>
          <a:lstStyle/>
          <a:p>
            <a:pPr rtl="0"/>
            <a:endParaRPr/>
          </a:p>
        </p:txBody>
      </p:sp>
      <p:sp>
        <p:nvSpPr>
          <p:cNvPr id="1060" name="Picture Placeholder 3"/>
          <p:cNvSpPr>
            <a:spLocks noGrp="1"/>
          </p:cNvSpPr>
          <p:nvPr>
            <p:ph type="pic" sz="quarter" idx="25"/>
          </p:nvPr>
        </p:nvSpPr>
        <p:spPr>
          <a:xfrm>
            <a:off x="6438017" y="3269341"/>
            <a:ext cx="2813468" cy="2852744"/>
          </a:xfrm>
          <a:prstGeom prst="rect">
            <a:avLst/>
          </a:prstGeom>
        </p:spPr>
        <p:txBody>
          <a:bodyPr lIns="91439" tIns="45719" rIns="91439" bIns="45719" rtlCol="0">
            <a:noAutofit/>
          </a:bodyPr>
          <a:lstStyle/>
          <a:p>
            <a:pPr rtl="0"/>
            <a:endParaRPr/>
          </a:p>
        </p:txBody>
      </p:sp>
      <p:sp>
        <p:nvSpPr>
          <p:cNvPr id="1061" name="Picture Placeholder 3"/>
          <p:cNvSpPr>
            <a:spLocks noGrp="1"/>
          </p:cNvSpPr>
          <p:nvPr>
            <p:ph type="pic" sz="quarter" idx="26"/>
          </p:nvPr>
        </p:nvSpPr>
        <p:spPr>
          <a:xfrm>
            <a:off x="9376219" y="3269341"/>
            <a:ext cx="2813468" cy="2852744"/>
          </a:xfrm>
          <a:prstGeom prst="rect">
            <a:avLst/>
          </a:prstGeom>
        </p:spPr>
        <p:txBody>
          <a:bodyPr lIns="91439" tIns="45719" rIns="91439" bIns="45719" rtlCol="0">
            <a:noAutofit/>
          </a:bodyPr>
          <a:lstStyle/>
          <a:p>
            <a:pPr rtl="0"/>
            <a:endParaRPr/>
          </a:p>
        </p:txBody>
      </p:sp>
      <p:sp>
        <p:nvSpPr>
          <p:cNvPr id="1062" name="Click to add title here"/>
          <p:cNvSpPr txBox="1">
            <a:spLocks noGrp="1"/>
          </p:cNvSpPr>
          <p:nvPr>
            <p:ph type="title" hasCustomPrompt="1"/>
          </p:nvPr>
        </p:nvSpPr>
        <p:spPr>
          <a:xfrm>
            <a:off x="609598" y="582158"/>
            <a:ext cx="3280232" cy="1077218"/>
          </a:xfrm>
          <a:prstGeom prst="rect">
            <a:avLst/>
          </a:prstGeom>
        </p:spPr>
        <p:txBody>
          <a:bodyPr lIns="45718" tIns="45718" rIns="45718" bIns="45718" rtlCol="0"/>
          <a:lstStyle/>
          <a:p>
            <a:pPr rtl="0"/>
            <a:r>
              <a:t>Click to add title here</a:t>
            </a:r>
          </a:p>
        </p:txBody>
      </p:sp>
      <p:grpSp>
        <p:nvGrpSpPr>
          <p:cNvPr id="1065" name="Group 50"/>
          <p:cNvGrpSpPr/>
          <p:nvPr/>
        </p:nvGrpSpPr>
        <p:grpSpPr>
          <a:xfrm>
            <a:off x="-3" y="486408"/>
            <a:ext cx="2452694" cy="1"/>
            <a:chOff x="0" y="0"/>
            <a:chExt cx="2452692" cy="0"/>
          </a:xfrm>
        </p:grpSpPr>
        <p:sp>
          <p:nvSpPr>
            <p:cNvPr id="1063" name="Straight Connector 51"/>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1064" name="Straight Connector 52"/>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sp>
        <p:nvSpPr>
          <p:cNvPr id="1066"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449834492"/>
      </p:ext>
    </p:extLst>
  </p:cSld>
  <p:clrMapOvr>
    <a:masterClrMapping/>
  </p:clrMapOvr>
  <p:transition spd="med"/>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type="tx">
  <p:cSld name="46_Custom Layout">
    <p:spTree>
      <p:nvGrpSpPr>
        <p:cNvPr id="1" name=""/>
        <p:cNvGrpSpPr/>
        <p:nvPr/>
      </p:nvGrpSpPr>
      <p:grpSpPr>
        <a:xfrm>
          <a:off x="0" y="0"/>
          <a:ext cx="0" cy="0"/>
          <a:chOff x="0" y="0"/>
          <a:chExt cx="0" cy="0"/>
        </a:xfrm>
      </p:grpSpPr>
      <p:sp>
        <p:nvSpPr>
          <p:cNvPr id="1073"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74" name="Click to add title here"/>
          <p:cNvSpPr txBox="1">
            <a:spLocks noGrp="1"/>
          </p:cNvSpPr>
          <p:nvPr>
            <p:ph type="title" hasCustomPrompt="1"/>
          </p:nvPr>
        </p:nvSpPr>
        <p:spPr>
          <a:xfrm>
            <a:off x="609598" y="1988049"/>
            <a:ext cx="2286002" cy="1569664"/>
          </a:xfrm>
          <a:prstGeom prst="rect">
            <a:avLst/>
          </a:prstGeom>
        </p:spPr>
        <p:txBody>
          <a:bodyPr lIns="45718" tIns="45718" rIns="45718" bIns="45718" rtlCol="0"/>
          <a:lstStyle/>
          <a:p>
            <a:pPr rtl="0"/>
            <a:r>
              <a:t>Click to add title here</a:t>
            </a:r>
          </a:p>
        </p:txBody>
      </p:sp>
      <p:grpSp>
        <p:nvGrpSpPr>
          <p:cNvPr id="1077" name="Group 22"/>
          <p:cNvGrpSpPr/>
          <p:nvPr/>
        </p:nvGrpSpPr>
        <p:grpSpPr>
          <a:xfrm>
            <a:off x="-3" y="1892300"/>
            <a:ext cx="2452694" cy="0"/>
            <a:chOff x="0" y="0"/>
            <a:chExt cx="2452692" cy="0"/>
          </a:xfrm>
        </p:grpSpPr>
        <p:sp>
          <p:nvSpPr>
            <p:cNvPr id="1075" name="Straight Connector 23"/>
            <p:cNvSpPr/>
            <p:nvPr/>
          </p:nvSpPr>
          <p:spPr>
            <a:xfrm>
              <a:off x="373865" y="0"/>
              <a:ext cx="2078828"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1076" name="Straight Connector 24"/>
            <p:cNvSpPr/>
            <p:nvPr/>
          </p:nvSpPr>
          <p:spPr>
            <a:xfrm>
              <a:off x="0" y="0"/>
              <a:ext cx="2078826"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1080" name="Group 31"/>
          <p:cNvGrpSpPr/>
          <p:nvPr/>
        </p:nvGrpSpPr>
        <p:grpSpPr>
          <a:xfrm>
            <a:off x="-8" y="6791320"/>
            <a:ext cx="12192013" cy="66685"/>
            <a:chOff x="-1" y="0"/>
            <a:chExt cx="12192011" cy="66683"/>
          </a:xfrm>
        </p:grpSpPr>
        <p:sp>
          <p:nvSpPr>
            <p:cNvPr id="1078"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1079"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1081" name="Body Level One…"/>
          <p:cNvSpPr txBox="1">
            <a:spLocks noGrp="1"/>
          </p:cNvSpPr>
          <p:nvPr>
            <p:ph type="body" idx="1"/>
          </p:nvPr>
        </p:nvSpPr>
        <p:spPr>
          <a:xfrm>
            <a:off x="4267200" y="1228789"/>
            <a:ext cx="7315200" cy="4657846"/>
          </a:xfrm>
          <a:prstGeom prst="rect">
            <a:avLst/>
          </a:prstGeom>
        </p:spPr>
        <p:txBody>
          <a:bodyPr lIns="45718" tIns="45718" rIns="45718" bIns="45718" rtlCol="0"/>
          <a:lstStyle/>
          <a:p>
            <a:pPr rtl="0"/>
            <a:r>
              <a:t>Body Level One</a:t>
            </a:r>
          </a:p>
          <a:p>
            <a:pPr lvl="1" rtl="0"/>
            <a:r>
              <a:t>Body Level Two</a:t>
            </a:r>
          </a:p>
          <a:p>
            <a:pPr lvl="2" rtl="0"/>
            <a:r>
              <a:t>Body Level Three</a:t>
            </a:r>
          </a:p>
          <a:p>
            <a:pPr lvl="3" rtl="0"/>
            <a:r>
              <a:t>Body Level Four</a:t>
            </a:r>
          </a:p>
          <a:p>
            <a:pPr lvl="4" rtl="0"/>
            <a:r>
              <a:t>Body Level Five</a:t>
            </a:r>
          </a:p>
        </p:txBody>
      </p:sp>
      <p:pic>
        <p:nvPicPr>
          <p:cNvPr id="1082" name="Picture 13" descr="Picture 13"/>
          <p:cNvPicPr>
            <a:picLocks noChangeAspect="1"/>
          </p:cNvPicPr>
          <p:nvPr/>
        </p:nvPicPr>
        <p:blipFill>
          <a:blip r:embed="rId2"/>
          <a:stretch>
            <a:fillRect/>
          </a:stretch>
        </p:blipFill>
        <p:spPr>
          <a:xfrm>
            <a:off x="9981968" y="457200"/>
            <a:ext cx="1625604" cy="590491"/>
          </a:xfrm>
          <a:prstGeom prst="rect">
            <a:avLst/>
          </a:prstGeom>
          <a:ln w="12700">
            <a:miter lim="400000"/>
          </a:ln>
        </p:spPr>
      </p:pic>
      <p:sp>
        <p:nvSpPr>
          <p:cNvPr id="1083"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3646801476"/>
      </p:ext>
    </p:extLst>
  </p:cSld>
  <p:clrMapOvr>
    <a:masterClrMapping/>
  </p:clrMapOvr>
  <p:transition spd="med"/>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type="tx">
  <p:cSld name="47_Custom Layout">
    <p:spTree>
      <p:nvGrpSpPr>
        <p:cNvPr id="1" name=""/>
        <p:cNvGrpSpPr/>
        <p:nvPr/>
      </p:nvGrpSpPr>
      <p:grpSpPr>
        <a:xfrm>
          <a:off x="0" y="0"/>
          <a:ext cx="0" cy="0"/>
          <a:chOff x="0" y="0"/>
          <a:chExt cx="0" cy="0"/>
        </a:xfrm>
      </p:grpSpPr>
      <p:sp>
        <p:nvSpPr>
          <p:cNvPr id="1090"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91"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1800425745"/>
      </p:ext>
    </p:extLst>
  </p:cSld>
  <p:clrMapOvr>
    <a:masterClrMapping/>
  </p:clrMapOvr>
  <p:transition spd="med"/>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type="tx">
  <p:cSld name="49_Custom Layout">
    <p:spTree>
      <p:nvGrpSpPr>
        <p:cNvPr id="1" name=""/>
        <p:cNvGrpSpPr/>
        <p:nvPr/>
      </p:nvGrpSpPr>
      <p:grpSpPr>
        <a:xfrm>
          <a:off x="0" y="0"/>
          <a:ext cx="0" cy="0"/>
          <a:chOff x="0" y="0"/>
          <a:chExt cx="0" cy="0"/>
        </a:xfrm>
      </p:grpSpPr>
      <p:sp>
        <p:nvSpPr>
          <p:cNvPr id="1098"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099" name="Picture Placeholder 2"/>
          <p:cNvSpPr>
            <a:spLocks noGrp="1"/>
          </p:cNvSpPr>
          <p:nvPr>
            <p:ph type="pic" idx="21"/>
          </p:nvPr>
        </p:nvSpPr>
        <p:spPr>
          <a:xfrm>
            <a:off x="0" y="457200"/>
            <a:ext cx="12192000" cy="2971800"/>
          </a:xfrm>
          <a:prstGeom prst="rect">
            <a:avLst/>
          </a:prstGeom>
        </p:spPr>
        <p:txBody>
          <a:bodyPr lIns="91439" tIns="45719" rIns="91439" bIns="45719" rtlCol="0">
            <a:noAutofit/>
          </a:bodyPr>
          <a:lstStyle/>
          <a:p>
            <a:pPr rtl="0"/>
            <a:endParaRPr/>
          </a:p>
        </p:txBody>
      </p:sp>
      <p:grpSp>
        <p:nvGrpSpPr>
          <p:cNvPr id="1102" name="Group 31"/>
          <p:cNvGrpSpPr/>
          <p:nvPr/>
        </p:nvGrpSpPr>
        <p:grpSpPr>
          <a:xfrm>
            <a:off x="-8" y="6791320"/>
            <a:ext cx="12192013" cy="66685"/>
            <a:chOff x="-1" y="0"/>
            <a:chExt cx="12192011" cy="66683"/>
          </a:xfrm>
        </p:grpSpPr>
        <p:sp>
          <p:nvSpPr>
            <p:cNvPr id="1100"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1101"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1103" name="Click to add title here"/>
          <p:cNvSpPr txBox="1">
            <a:spLocks noGrp="1"/>
          </p:cNvSpPr>
          <p:nvPr>
            <p:ph type="title" hasCustomPrompt="1"/>
          </p:nvPr>
        </p:nvSpPr>
        <p:spPr>
          <a:xfrm>
            <a:off x="609598" y="4083551"/>
            <a:ext cx="2286002" cy="1569664"/>
          </a:xfrm>
          <a:prstGeom prst="rect">
            <a:avLst/>
          </a:prstGeom>
        </p:spPr>
        <p:txBody>
          <a:bodyPr lIns="45718" tIns="45718" rIns="45718" bIns="45718" rtlCol="0"/>
          <a:lstStyle/>
          <a:p>
            <a:pPr rtl="0"/>
            <a:r>
              <a:t>Click to add title here</a:t>
            </a:r>
          </a:p>
        </p:txBody>
      </p:sp>
      <p:sp>
        <p:nvSpPr>
          <p:cNvPr id="1104" name="Body Level One…"/>
          <p:cNvSpPr txBox="1">
            <a:spLocks noGrp="1"/>
          </p:cNvSpPr>
          <p:nvPr>
            <p:ph type="body" sz="quarter" idx="1"/>
          </p:nvPr>
        </p:nvSpPr>
        <p:spPr>
          <a:xfrm>
            <a:off x="6096000" y="4083548"/>
            <a:ext cx="5486400" cy="1856877"/>
          </a:xfrm>
          <a:prstGeom prst="rect">
            <a:avLst/>
          </a:prstGeom>
        </p:spPr>
        <p:txBody>
          <a:bodyPr lIns="45718" tIns="45718" rIns="45718" bIns="45718" rtlCol="0"/>
          <a:lstStyle>
            <a:lvl1pPr marL="0" indent="0">
              <a:buClrTx/>
              <a:buSzTx/>
              <a:buFontTx/>
              <a:buNone/>
            </a:lvl1pPr>
            <a:lvl2pPr marL="0" indent="0">
              <a:buClrTx/>
              <a:buSzTx/>
              <a:buFontTx/>
              <a:buNone/>
            </a:lvl2pPr>
            <a:lvl3pPr marL="0" indent="0">
              <a:buClrTx/>
              <a:buSzTx/>
              <a:buFontTx/>
              <a:buNone/>
            </a:lvl3pPr>
            <a:lvl4pPr>
              <a:buClrTx/>
              <a:buFontTx/>
            </a:lvl4pPr>
            <a:lvl5pPr>
              <a:buClrTx/>
              <a:buFontTx/>
            </a:lvl5pPr>
          </a:lstStyle>
          <a:p>
            <a:pPr rtl="0"/>
            <a:r>
              <a:t>Body Level One</a:t>
            </a:r>
          </a:p>
          <a:p>
            <a:pPr lvl="1" rtl="0"/>
            <a:r>
              <a:t>Body Level Two</a:t>
            </a:r>
          </a:p>
          <a:p>
            <a:pPr lvl="2" rtl="0"/>
            <a:r>
              <a:t>Body Level Three</a:t>
            </a:r>
          </a:p>
          <a:p>
            <a:pPr lvl="3" rtl="0"/>
            <a:r>
              <a:t>Body Level Four</a:t>
            </a:r>
          </a:p>
          <a:p>
            <a:pPr lvl="4" rtl="0"/>
            <a:r>
              <a:t>Body Level Five</a:t>
            </a:r>
          </a:p>
        </p:txBody>
      </p:sp>
      <p:sp>
        <p:nvSpPr>
          <p:cNvPr id="1105" name="Slide Number"/>
          <p:cNvSpPr txBox="1">
            <a:spLocks noGrp="1"/>
          </p:cNvSpPr>
          <p:nvPr>
            <p:ph type="sldNum" sz="quarter" idx="2"/>
          </p:nvPr>
        </p:nvSpPr>
        <p:spPr>
          <a:xfrm>
            <a:off x="11413028" y="6525434"/>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4210062291"/>
      </p:ext>
    </p:extLst>
  </p:cSld>
  <p:clrMapOvr>
    <a:masterClrMapping/>
  </p:clrMapOvr>
  <p:transition spd="med"/>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type="tx">
  <p:cSld name="50_Custom Layout">
    <p:spTree>
      <p:nvGrpSpPr>
        <p:cNvPr id="1" name=""/>
        <p:cNvGrpSpPr/>
        <p:nvPr/>
      </p:nvGrpSpPr>
      <p:grpSpPr>
        <a:xfrm>
          <a:off x="0" y="0"/>
          <a:ext cx="0" cy="0"/>
          <a:chOff x="0" y="0"/>
          <a:chExt cx="0" cy="0"/>
        </a:xfrm>
      </p:grpSpPr>
      <p:sp>
        <p:nvSpPr>
          <p:cNvPr id="1112"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pic>
        <p:nvPicPr>
          <p:cNvPr id="1113" name="Picture 4" descr="Picture 4"/>
          <p:cNvPicPr>
            <a:picLocks noChangeAspect="1"/>
          </p:cNvPicPr>
          <p:nvPr/>
        </p:nvPicPr>
        <p:blipFill>
          <a:blip r:embed="rId2"/>
          <a:srcRect t="32714" b="25095"/>
          <a:stretch>
            <a:fillRect/>
          </a:stretch>
        </p:blipFill>
        <p:spPr>
          <a:xfrm>
            <a:off x="0" y="3428996"/>
            <a:ext cx="12192000" cy="3429004"/>
          </a:xfrm>
          <a:prstGeom prst="rect">
            <a:avLst/>
          </a:prstGeom>
          <a:ln w="12700">
            <a:miter lim="400000"/>
          </a:ln>
        </p:spPr>
      </p:pic>
      <p:sp>
        <p:nvSpPr>
          <p:cNvPr id="1114" name="Rectangle 1"/>
          <p:cNvSpPr/>
          <p:nvPr/>
        </p:nvSpPr>
        <p:spPr>
          <a:xfrm>
            <a:off x="0" y="3428998"/>
            <a:ext cx="12192000" cy="3429004"/>
          </a:xfrm>
          <a:prstGeom prst="rect">
            <a:avLst/>
          </a:prstGeom>
          <a:gradFill>
            <a:gsLst>
              <a:gs pos="6000">
                <a:schemeClr val="accent2">
                  <a:alpha val="90000"/>
                </a:schemeClr>
              </a:gs>
              <a:gs pos="100000">
                <a:schemeClr val="accent1">
                  <a:alpha val="90000"/>
                </a:schemeClr>
              </a:gs>
            </a:gsLst>
          </a:gra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115" name="Thank You"/>
          <p:cNvSpPr txBox="1">
            <a:spLocks noGrp="1"/>
          </p:cNvSpPr>
          <p:nvPr>
            <p:ph type="title" hasCustomPrompt="1"/>
          </p:nvPr>
        </p:nvSpPr>
        <p:spPr>
          <a:xfrm>
            <a:off x="609600" y="3725167"/>
            <a:ext cx="10972800" cy="923334"/>
          </a:xfrm>
          <a:prstGeom prst="rect">
            <a:avLst/>
          </a:prstGeom>
        </p:spPr>
        <p:txBody>
          <a:bodyPr lIns="45718" tIns="45718" rIns="45718" bIns="45718" rtlCol="0"/>
          <a:lstStyle>
            <a:lvl1pPr>
              <a:defRPr sz="5400">
                <a:solidFill>
                  <a:srgbClr val="FFFFFF"/>
                </a:solidFill>
              </a:defRPr>
            </a:lvl1pPr>
          </a:lstStyle>
          <a:p>
            <a:pPr rtl="0"/>
            <a:r>
              <a:t>Thank You</a:t>
            </a:r>
          </a:p>
        </p:txBody>
      </p:sp>
      <p:grpSp>
        <p:nvGrpSpPr>
          <p:cNvPr id="1118" name="Group 31"/>
          <p:cNvGrpSpPr/>
          <p:nvPr/>
        </p:nvGrpSpPr>
        <p:grpSpPr>
          <a:xfrm>
            <a:off x="-8" y="6791320"/>
            <a:ext cx="12192013" cy="66685"/>
            <a:chOff x="-1" y="0"/>
            <a:chExt cx="12192011" cy="66683"/>
          </a:xfrm>
        </p:grpSpPr>
        <p:sp>
          <p:nvSpPr>
            <p:cNvPr id="1116" name="Rectangle 30"/>
            <p:cNvSpPr/>
            <p:nvPr/>
          </p:nvSpPr>
          <p:spPr>
            <a:xfrm rot="10800000" flipH="1">
              <a:off x="3606802" y="0"/>
              <a:ext cx="8585209" cy="66684"/>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sp>
          <p:nvSpPr>
            <p:cNvPr id="1117" name="Rectangle 29"/>
            <p:cNvSpPr/>
            <p:nvPr/>
          </p:nvSpPr>
          <p:spPr>
            <a:xfrm rot="10800000" flipH="1">
              <a:off x="-2" y="0"/>
              <a:ext cx="10220335" cy="66684"/>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latin typeface="Arial"/>
                  <a:ea typeface="Arial"/>
                  <a:cs typeface="Arial"/>
                  <a:sym typeface="Arial"/>
                </a:defRPr>
              </a:pPr>
              <a:endParaRPr/>
            </a:p>
          </p:txBody>
        </p:sp>
      </p:grpSp>
      <p:sp>
        <p:nvSpPr>
          <p:cNvPr id="1119" name="Body Level One…"/>
          <p:cNvSpPr txBox="1">
            <a:spLocks noGrp="1"/>
          </p:cNvSpPr>
          <p:nvPr>
            <p:ph type="body" sz="quarter" idx="1" hasCustomPrompt="1"/>
          </p:nvPr>
        </p:nvSpPr>
        <p:spPr>
          <a:xfrm>
            <a:off x="609600" y="4820711"/>
            <a:ext cx="4115826" cy="341558"/>
          </a:xfrm>
          <a:prstGeom prst="rect">
            <a:avLst/>
          </a:prstGeom>
        </p:spPr>
        <p:txBody>
          <a:bodyPr lIns="45718" tIns="45718" rIns="45718" bIns="45718" rtlCol="0" anchor="ctr"/>
          <a:lstStyle>
            <a:lvl1pPr marL="0" indent="0">
              <a:buClrTx/>
              <a:buSzTx/>
              <a:buFontTx/>
              <a:buNone/>
              <a:defRPr>
                <a:solidFill>
                  <a:srgbClr val="FFFFFF"/>
                </a:solidFill>
              </a:defRPr>
            </a:lvl1pPr>
            <a:lvl2pPr>
              <a:buClrTx/>
              <a:buFontTx/>
              <a:buChar char="•"/>
              <a:defRPr>
                <a:solidFill>
                  <a:srgbClr val="FFFFFF"/>
                </a:solidFill>
              </a:defRPr>
            </a:lvl2pPr>
            <a:lvl3pPr>
              <a:buClrTx/>
              <a:buFontTx/>
              <a:buChar char="•"/>
              <a:defRPr>
                <a:solidFill>
                  <a:srgbClr val="FFFFFF"/>
                </a:solidFill>
              </a:defRPr>
            </a:lvl3pPr>
            <a:lvl4pPr>
              <a:buClrTx/>
              <a:buFontTx/>
              <a:defRPr>
                <a:solidFill>
                  <a:srgbClr val="FFFFFF"/>
                </a:solidFill>
              </a:defRPr>
            </a:lvl4pPr>
            <a:lvl5pPr>
              <a:buClrTx/>
              <a:buFontTx/>
              <a:defRPr>
                <a:solidFill>
                  <a:srgbClr val="FFFFFF"/>
                </a:solidFill>
              </a:defRPr>
            </a:lvl5pPr>
          </a:lstStyle>
          <a:p>
            <a:pPr rtl="0"/>
            <a:r>
              <a:t>Contact Us: </a:t>
            </a:r>
          </a:p>
          <a:p>
            <a:pPr lvl="1" rtl="0"/>
            <a:endParaRPr/>
          </a:p>
          <a:p>
            <a:pPr lvl="2" rtl="0"/>
            <a:endParaRPr/>
          </a:p>
          <a:p>
            <a:pPr lvl="3" rtl="0"/>
            <a:endParaRPr/>
          </a:p>
          <a:p>
            <a:pPr lvl="4" rtl="0"/>
            <a:endParaRPr/>
          </a:p>
        </p:txBody>
      </p:sp>
      <p:sp>
        <p:nvSpPr>
          <p:cNvPr id="1120" name="Text Placeholder 21"/>
          <p:cNvSpPr>
            <a:spLocks noGrp="1"/>
          </p:cNvSpPr>
          <p:nvPr>
            <p:ph type="body" sz="quarter" idx="21" hasCustomPrompt="1"/>
          </p:nvPr>
        </p:nvSpPr>
        <p:spPr>
          <a:xfrm>
            <a:off x="1048632" y="5344721"/>
            <a:ext cx="2927021" cy="341558"/>
          </a:xfrm>
          <a:prstGeom prst="rect">
            <a:avLst/>
          </a:prstGeom>
        </p:spPr>
        <p:txBody>
          <a:bodyPr lIns="45718" tIns="45718" rIns="45718" bIns="45718" rtlCol="0" anchor="ctr"/>
          <a:lstStyle>
            <a:lvl1pPr marL="0" indent="0">
              <a:buClrTx/>
              <a:buSzTx/>
              <a:buFontTx/>
              <a:buNone/>
              <a:defRPr sz="1400">
                <a:solidFill>
                  <a:srgbClr val="FFFFFF"/>
                </a:solidFill>
              </a:defRPr>
            </a:lvl1pPr>
          </a:lstStyle>
          <a:p>
            <a:pPr rtl="0"/>
            <a:r>
              <a:t>Add Location</a:t>
            </a:r>
          </a:p>
        </p:txBody>
      </p:sp>
      <p:sp>
        <p:nvSpPr>
          <p:cNvPr id="1121" name="Text Placeholder 21"/>
          <p:cNvSpPr>
            <a:spLocks noGrp="1"/>
          </p:cNvSpPr>
          <p:nvPr>
            <p:ph type="body" sz="quarter" idx="22" hasCustomPrompt="1"/>
          </p:nvPr>
        </p:nvSpPr>
        <p:spPr>
          <a:xfrm>
            <a:off x="1048632" y="5771038"/>
            <a:ext cx="2552477" cy="341558"/>
          </a:xfrm>
          <a:prstGeom prst="rect">
            <a:avLst/>
          </a:prstGeom>
        </p:spPr>
        <p:txBody>
          <a:bodyPr lIns="45718" tIns="45718" rIns="45718" bIns="45718" rtlCol="0" anchor="ctr"/>
          <a:lstStyle>
            <a:lvl1pPr marL="0" indent="0">
              <a:buClrTx/>
              <a:buSzTx/>
              <a:buFontTx/>
              <a:buNone/>
              <a:defRPr sz="1400">
                <a:solidFill>
                  <a:srgbClr val="FFFFFF"/>
                </a:solidFill>
              </a:defRPr>
            </a:lvl1pPr>
          </a:lstStyle>
          <a:p>
            <a:pPr rtl="0"/>
            <a:r>
              <a:t>Add phone</a:t>
            </a:r>
          </a:p>
        </p:txBody>
      </p:sp>
      <p:sp>
        <p:nvSpPr>
          <p:cNvPr id="1122" name="Text Placeholder 21"/>
          <p:cNvSpPr>
            <a:spLocks noGrp="1"/>
          </p:cNvSpPr>
          <p:nvPr>
            <p:ph type="body" sz="quarter" idx="23" hasCustomPrompt="1"/>
          </p:nvPr>
        </p:nvSpPr>
        <p:spPr>
          <a:xfrm>
            <a:off x="1048630" y="6197358"/>
            <a:ext cx="3175455" cy="341558"/>
          </a:xfrm>
          <a:prstGeom prst="rect">
            <a:avLst/>
          </a:prstGeom>
        </p:spPr>
        <p:txBody>
          <a:bodyPr lIns="45718" tIns="45718" rIns="45718" bIns="45718" rtlCol="0" anchor="ctr"/>
          <a:lstStyle>
            <a:lvl1pPr marL="0" indent="0">
              <a:buClrTx/>
              <a:buSzTx/>
              <a:buFontTx/>
              <a:buNone/>
              <a:defRPr sz="1400">
                <a:solidFill>
                  <a:srgbClr val="FFFFFF"/>
                </a:solidFill>
              </a:defRPr>
            </a:lvl1pPr>
          </a:lstStyle>
          <a:p>
            <a:pPr rtl="0"/>
            <a:r>
              <a:t>Add Email</a:t>
            </a:r>
          </a:p>
        </p:txBody>
      </p:sp>
      <p:pic>
        <p:nvPicPr>
          <p:cNvPr id="1123" name="Picture 19" descr="Picture 19"/>
          <p:cNvPicPr>
            <a:picLocks noChangeAspect="1"/>
          </p:cNvPicPr>
          <p:nvPr/>
        </p:nvPicPr>
        <p:blipFill>
          <a:blip r:embed="rId3"/>
          <a:stretch>
            <a:fillRect/>
          </a:stretch>
        </p:blipFill>
        <p:spPr>
          <a:xfrm>
            <a:off x="522393" y="365931"/>
            <a:ext cx="4587767" cy="1666483"/>
          </a:xfrm>
          <a:prstGeom prst="rect">
            <a:avLst/>
          </a:prstGeom>
          <a:ln w="12700">
            <a:miter lim="400000"/>
          </a:ln>
        </p:spPr>
      </p:pic>
      <p:sp>
        <p:nvSpPr>
          <p:cNvPr id="1124"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2773985162"/>
      </p:ext>
    </p:extLst>
  </p:cSld>
  <p:clrMapOvr>
    <a:masterClrMapping/>
  </p:clrMapOvr>
  <p:transition spd="med"/>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type="tx">
  <p:cSld name="51_Custom Layout">
    <p:spTree>
      <p:nvGrpSpPr>
        <p:cNvPr id="1" name=""/>
        <p:cNvGrpSpPr/>
        <p:nvPr/>
      </p:nvGrpSpPr>
      <p:grpSpPr>
        <a:xfrm>
          <a:off x="0" y="0"/>
          <a:ext cx="0" cy="0"/>
          <a:chOff x="0" y="0"/>
          <a:chExt cx="0" cy="0"/>
        </a:xfrm>
      </p:grpSpPr>
      <p:sp>
        <p:nvSpPr>
          <p:cNvPr id="1131" name="Rectangle 7"/>
          <p:cNvSpPr/>
          <p:nvPr/>
        </p:nvSpPr>
        <p:spPr>
          <a:xfrm flipH="1">
            <a:off x="11327703" y="6577806"/>
            <a:ext cx="27435"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latin typeface="Arial"/>
                <a:ea typeface="Arial"/>
                <a:cs typeface="Arial"/>
                <a:sym typeface="Arial"/>
              </a:defRPr>
            </a:pPr>
            <a:endParaRPr/>
          </a:p>
        </p:txBody>
      </p:sp>
      <p:sp>
        <p:nvSpPr>
          <p:cNvPr id="1132" name="Slide Number"/>
          <p:cNvSpPr txBox="1">
            <a:spLocks noGrp="1"/>
          </p:cNvSpPr>
          <p:nvPr>
            <p:ph type="sldNum" sz="quarter" idx="2"/>
          </p:nvPr>
        </p:nvSpPr>
        <p:spPr>
          <a:xfrm>
            <a:off x="8614900" y="6242859"/>
            <a:ext cx="245400" cy="226982"/>
          </a:xfrm>
          <a:prstGeom prst="rect">
            <a:avLst/>
          </a:prstGeom>
        </p:spPr>
        <p:txBody>
          <a:bodyPr lIns="45718" tIns="45718" rIns="45718" bIns="45718" rtlCol="0"/>
          <a:lstStyle>
            <a:lvl1pPr>
              <a:defRPr>
                <a:latin typeface="Arial"/>
                <a:ea typeface="Arial"/>
                <a:cs typeface="Arial"/>
                <a:sym typeface="Arial"/>
              </a:defRPr>
            </a:lvl1pPr>
          </a:lstStyle>
          <a:p>
            <a:pPr rtl="0"/>
            <a:fld id="{86CB4B4D-7CA3-9044-876B-883B54F8677D}" type="slidenum">
              <a:t>‹#›</a:t>
            </a:fld>
            <a:endParaRPr/>
          </a:p>
        </p:txBody>
      </p:sp>
    </p:spTree>
    <p:extLst>
      <p:ext uri="{BB962C8B-B14F-4D97-AF65-F5344CB8AC3E}">
        <p14:creationId xmlns:p14="http://schemas.microsoft.com/office/powerpoint/2010/main" val="2090286411"/>
      </p:ext>
    </p:extLst>
  </p:cSld>
  <p:clrMapOvr>
    <a:masterClrMapping/>
  </p:clrMapOvr>
  <p:transition spd="med"/>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304800" y="2573866"/>
            <a:ext cx="11582400" cy="1798638"/>
          </a:xfrm>
        </p:spPr>
        <p:txBody>
          <a:bodyPr bIns="45720" rtlCol="0"/>
          <a:lstStyle>
            <a:lvl1pPr>
              <a:defRPr sz="4400"/>
            </a:lvl1pPr>
          </a:lstStyle>
          <a:p>
            <a:pPr lvl="0" rtl="0"/>
            <a:r>
              <a:rPr lang="zh-cn" noProof="0"/>
              <a:t>Click to edit Master title style</a:t>
            </a:r>
          </a:p>
        </p:txBody>
      </p:sp>
      <p:sp>
        <p:nvSpPr>
          <p:cNvPr id="3075" name="Rectangle 3"/>
          <p:cNvSpPr>
            <a:spLocks noGrp="1" noChangeArrowheads="1"/>
          </p:cNvSpPr>
          <p:nvPr>
            <p:ph type="subTitle" idx="1"/>
          </p:nvPr>
        </p:nvSpPr>
        <p:spPr>
          <a:xfrm>
            <a:off x="304800" y="4486807"/>
            <a:ext cx="11582400" cy="1416050"/>
          </a:xfrm>
        </p:spPr>
        <p:txBody>
          <a:bodyPr rtlCol="0"/>
          <a:lstStyle>
            <a:lvl1pPr marL="0" indent="0">
              <a:buFontTx/>
              <a:buNone/>
              <a:defRPr sz="2800"/>
            </a:lvl1pPr>
          </a:lstStyle>
          <a:p>
            <a:pPr lvl="0" rtl="0"/>
            <a:r>
              <a:rPr lang="zh-cn" noProof="0"/>
              <a:t>Click to edit Master subtitle style</a:t>
            </a:r>
          </a:p>
        </p:txBody>
      </p:sp>
      <p:grpSp>
        <p:nvGrpSpPr>
          <p:cNvPr id="5" name="Group 4">
            <a:extLst>
              <a:ext uri="{FF2B5EF4-FFF2-40B4-BE49-F238E27FC236}">
                <a16:creationId xmlns:a16="http://schemas.microsoft.com/office/drawing/2014/main" id="{7A714A74-BEC4-4292-A587-602691EAA4FC}"/>
              </a:ext>
            </a:extLst>
          </p:cNvPr>
          <p:cNvGrpSpPr/>
          <p:nvPr userDrawn="1"/>
        </p:nvGrpSpPr>
        <p:grpSpPr>
          <a:xfrm flipH="1">
            <a:off x="304800" y="4411133"/>
            <a:ext cx="4450403" cy="64321"/>
            <a:chOff x="0" y="5224323"/>
            <a:chExt cx="2416175" cy="0"/>
          </a:xfrm>
        </p:grpSpPr>
        <p:cxnSp>
          <p:nvCxnSpPr>
            <p:cNvPr id="6" name="Straight Connector 5">
              <a:extLst>
                <a:ext uri="{FF2B5EF4-FFF2-40B4-BE49-F238E27FC236}">
                  <a16:creationId xmlns:a16="http://schemas.microsoft.com/office/drawing/2014/main" id="{F39C66FA-AE45-41B4-8240-A5C3A809B0E7}"/>
                </a:ext>
              </a:extLst>
            </p:cNvPr>
            <p:cNvCxnSpPr/>
            <p:nvPr userDrawn="1"/>
          </p:nvCxnSpPr>
          <p:spPr>
            <a:xfrm>
              <a:off x="368300" y="5224323"/>
              <a:ext cx="2047875" cy="0"/>
            </a:xfrm>
            <a:prstGeom prst="line">
              <a:avLst/>
            </a:prstGeom>
            <a:ln w="44450" cap="rnd">
              <a:solidFill>
                <a:srgbClr val="E83E1D"/>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FDBE4CF-3986-41B4-A253-C25A21010183}"/>
                </a:ext>
              </a:extLst>
            </p:cNvPr>
            <p:cNvCxnSpPr/>
            <p:nvPr userDrawn="1"/>
          </p:nvCxnSpPr>
          <p:spPr>
            <a:xfrm>
              <a:off x="0" y="5224323"/>
              <a:ext cx="2047875" cy="0"/>
            </a:xfrm>
            <a:prstGeom prst="line">
              <a:avLst/>
            </a:prstGeom>
            <a:ln w="44450" cap="rnd">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2621B8F7-8716-473E-AEE6-EBE32BAD7C7E}"/>
              </a:ext>
            </a:extLst>
          </p:cNvPr>
          <p:cNvGrpSpPr/>
          <p:nvPr userDrawn="1"/>
        </p:nvGrpSpPr>
        <p:grpSpPr>
          <a:xfrm>
            <a:off x="-1" y="6791325"/>
            <a:ext cx="12192001" cy="66675"/>
            <a:chOff x="-1" y="6233231"/>
            <a:chExt cx="12192001" cy="574675"/>
          </a:xfrm>
        </p:grpSpPr>
        <p:sp>
          <p:nvSpPr>
            <p:cNvPr id="9" name="Rectangle 8">
              <a:extLst>
                <a:ext uri="{FF2B5EF4-FFF2-40B4-BE49-F238E27FC236}">
                  <a16:creationId xmlns:a16="http://schemas.microsoft.com/office/drawing/2014/main" id="{01B1B137-B25A-44E9-8C32-4458727D48C8}"/>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BF267841-F4F3-4F0C-94DB-24C4A4AA10D2}"/>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56732326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7" name="Picture 6" descr="LILLY_LOGO.jpg"/>
          <p:cNvPicPr>
            <a:picLocks/>
          </p:cNvPicPr>
          <p:nvPr userDrawn="1"/>
        </p:nvPicPr>
        <p:blipFill>
          <a:blip r:embed="rId2" cstate="print"/>
          <a:stretch>
            <a:fillRect/>
          </a:stretch>
        </p:blipFill>
        <p:spPr>
          <a:xfrm>
            <a:off x="11226103" y="6330313"/>
            <a:ext cx="635924" cy="345152"/>
          </a:xfrm>
          <a:prstGeom prst="rect">
            <a:avLst/>
          </a:prstGeom>
        </p:spPr>
      </p:pic>
      <p:sp>
        <p:nvSpPr>
          <p:cNvPr id="8" name="Subtitle 2"/>
          <p:cNvSpPr txBox="1">
            <a:spLocks/>
          </p:cNvSpPr>
          <p:nvPr userDrawn="1"/>
        </p:nvSpPr>
        <p:spPr>
          <a:xfrm>
            <a:off x="1671785" y="6099205"/>
            <a:ext cx="9451495" cy="532364"/>
          </a:xfrm>
          <a:prstGeom prst="rect">
            <a:avLst/>
          </a:prstGeom>
        </p:spPr>
        <p:txBody>
          <a:bodyPr vert="horz" lIns="91440" tIns="45720" rIns="91440" bIns="45720" rtlCol="0" anchor="b">
            <a:normAutofit/>
          </a:bodyPr>
          <a:lstStyle/>
          <a:p>
            <a:pPr algn="r" rtl="0">
              <a:spcBef>
                <a:spcPct val="20000"/>
              </a:spcBef>
              <a:buFont typeface="Arial"/>
              <a:buNone/>
              <a:defRPr/>
            </a:pPr>
            <a:r>
              <a:rPr lang="zh-cn" sz="1000" b="1"/>
              <a:t>Supported by Eli Lilly and Company.</a:t>
            </a:r>
          </a:p>
          <a:p>
            <a:pPr algn="r" rtl="0">
              <a:spcBef>
                <a:spcPct val="20000"/>
              </a:spcBef>
              <a:buFont typeface="Arial"/>
              <a:buNone/>
              <a:defRPr/>
            </a:pPr>
            <a:r>
              <a:rPr lang="zh-cn" sz="1000"/>
              <a:t> Eli Lilly and Company has not influenced the content of this publication</a:t>
            </a:r>
          </a:p>
        </p:txBody>
      </p:sp>
      <p:grpSp>
        <p:nvGrpSpPr>
          <p:cNvPr id="4" name="Group 3">
            <a:extLst>
              <a:ext uri="{FF2B5EF4-FFF2-40B4-BE49-F238E27FC236}">
                <a16:creationId xmlns:a16="http://schemas.microsoft.com/office/drawing/2014/main" id="{2621B8F7-8716-473E-AEE6-EBE32BAD7C7E}"/>
              </a:ext>
            </a:extLst>
          </p:cNvPr>
          <p:cNvGrpSpPr/>
          <p:nvPr userDrawn="1"/>
        </p:nvGrpSpPr>
        <p:grpSpPr>
          <a:xfrm>
            <a:off x="-1" y="6791325"/>
            <a:ext cx="12192001" cy="66675"/>
            <a:chOff x="-1" y="6233231"/>
            <a:chExt cx="12192001" cy="574675"/>
          </a:xfrm>
        </p:grpSpPr>
        <p:sp>
          <p:nvSpPr>
            <p:cNvPr id="5" name="Rectangle 4">
              <a:extLst>
                <a:ext uri="{FF2B5EF4-FFF2-40B4-BE49-F238E27FC236}">
                  <a16:creationId xmlns:a16="http://schemas.microsoft.com/office/drawing/2014/main" id="{01B1B137-B25A-44E9-8C32-4458727D48C8}"/>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6" name="Rectangle 5">
              <a:extLst>
                <a:ext uri="{FF2B5EF4-FFF2-40B4-BE49-F238E27FC236}">
                  <a16:creationId xmlns:a16="http://schemas.microsoft.com/office/drawing/2014/main" id="{BF267841-F4F3-4F0C-94DB-24C4A4AA10D2}"/>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05574217"/>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a:p>
        </p:txBody>
      </p:sp>
      <p:sp>
        <p:nvSpPr>
          <p:cNvPr id="3" name="Content Placeholder 2"/>
          <p:cNvSpPr>
            <a:spLocks noGrp="1"/>
          </p:cNvSpPr>
          <p:nvPr>
            <p:ph idx="1"/>
          </p:nvPr>
        </p:nvSpPr>
        <p:spPr>
          <a:xfrm>
            <a:off x="304800" y="1246909"/>
            <a:ext cx="11582400" cy="5055650"/>
          </a:xfrm>
        </p:spPr>
        <p:txBody>
          <a:bodyPr rtlCol="0"/>
          <a:lstStyle>
            <a:lvl1pPr>
              <a:spcBef>
                <a:spcPts val="0"/>
              </a:spcBef>
              <a:spcAft>
                <a:spcPts val="600"/>
              </a:spcAft>
              <a:defRPr/>
            </a:lvl1pPr>
            <a:lvl2pPr>
              <a:spcBef>
                <a:spcPts val="0"/>
              </a:spcBef>
              <a:spcAft>
                <a:spcPts val="600"/>
              </a:spcAft>
              <a:defRPr/>
            </a:lvl2pPr>
            <a:lvl3pPr>
              <a:spcBef>
                <a:spcPts val="0"/>
              </a:spcBef>
              <a:spcAft>
                <a:spcPts val="600"/>
              </a:spcAft>
              <a:defRPr/>
            </a:lvl3pPr>
            <a:lvl4pPr>
              <a:spcBef>
                <a:spcPts val="0"/>
              </a:spcBef>
              <a:spcAft>
                <a:spcPts val="600"/>
              </a:spcAft>
              <a:defRPr/>
            </a:lvl4pPr>
            <a:lvl5pPr>
              <a:spcBef>
                <a:spcPts val="0"/>
              </a:spcBef>
              <a:spcAft>
                <a:spcPts val="600"/>
              </a:spcAft>
              <a:defRPr/>
            </a:lvl5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4" name="Text Placeholder 4"/>
          <p:cNvSpPr>
            <a:spLocks noGrp="1"/>
          </p:cNvSpPr>
          <p:nvPr>
            <p:ph type="body" sz="quarter" idx="10" hasCustomPrompt="1"/>
          </p:nvPr>
        </p:nvSpPr>
        <p:spPr>
          <a:xfrm>
            <a:off x="304800" y="6233974"/>
            <a:ext cx="5507567" cy="487363"/>
          </a:xfrm>
        </p:spPr>
        <p:txBody>
          <a:bodyPr tIns="0" bIns="0" rtlCol="0" anchor="b"/>
          <a:lstStyle>
            <a:lvl1pPr marL="0" indent="0">
              <a:buNone/>
              <a:defRPr sz="1200"/>
            </a:lvl1pPr>
          </a:lstStyle>
          <a:p>
            <a:pPr rtl="0"/>
            <a:r>
              <a:rPr lang="zh-cn" sz="1200"/>
              <a:t>Footnote text left aligned (Arial 12pt roman, black)</a:t>
            </a:r>
          </a:p>
        </p:txBody>
      </p:sp>
      <p:sp>
        <p:nvSpPr>
          <p:cNvPr id="5" name="Text Placeholder 4"/>
          <p:cNvSpPr>
            <a:spLocks noGrp="1"/>
          </p:cNvSpPr>
          <p:nvPr>
            <p:ph type="body" sz="quarter" idx="11" hasCustomPrompt="1"/>
          </p:nvPr>
        </p:nvSpPr>
        <p:spPr>
          <a:xfrm>
            <a:off x="6379633" y="6521312"/>
            <a:ext cx="5507567" cy="200025"/>
          </a:xfrm>
        </p:spPr>
        <p:txBody>
          <a:bodyPr tIns="0" bIns="0" rtlCol="0" anchor="b"/>
          <a:lstStyle>
            <a:lvl1pPr marL="0" indent="0" algn="r">
              <a:buNone/>
              <a:defRPr sz="1200" baseline="0"/>
            </a:lvl1pPr>
          </a:lstStyle>
          <a:p>
            <a:pPr rtl="0"/>
            <a:r>
              <a:rPr lang="zh-cn" sz="1200"/>
              <a:t>Reference text right aligned (Arial 12pt roman, black)</a:t>
            </a:r>
          </a:p>
        </p:txBody>
      </p:sp>
      <p:sp>
        <p:nvSpPr>
          <p:cNvPr id="8" name="Slide Number Placeholder 5">
            <a:extLst>
              <a:ext uri="{FF2B5EF4-FFF2-40B4-BE49-F238E27FC236}">
                <a16:creationId xmlns:a16="http://schemas.microsoft.com/office/drawing/2014/main" id="{C7B7C12D-C078-4A6A-9A46-117F2CB93103}"/>
              </a:ext>
            </a:extLst>
          </p:cNvPr>
          <p:cNvSpPr txBox="1">
            <a:spLocks/>
          </p:cNvSpPr>
          <p:nvPr userDrawn="1"/>
        </p:nvSpPr>
        <p:spPr>
          <a:xfrm>
            <a:off x="11593483" y="6426259"/>
            <a:ext cx="598517" cy="365125"/>
          </a:xfrm>
          <a:prstGeom prst="rect">
            <a:avLst/>
          </a:prstGeom>
        </p:spPr>
        <p:txBody>
          <a:bodyPr vert="horz" lIns="91440" tIns="45720" rIns="91440" bIns="45720" rtlCol="0" anchor="b"/>
          <a:lstStyle>
            <a:defPPr>
              <a:defRPr lang="en-GB"/>
            </a:defPPr>
            <a:lvl1pPr algn="r" rtl="0" fontAlgn="base">
              <a:spcBef>
                <a:spcPct val="0"/>
              </a:spcBef>
              <a:spcAft>
                <a:spcPct val="0"/>
              </a:spcAft>
              <a:defRPr sz="1000" kern="1200">
                <a:solidFill>
                  <a:srgbClr val="17ACC8"/>
                </a:solidFill>
                <a:latin typeface="Arial" panose="020B0604020202020204" pitchFamily="34"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rtl="0"/>
            <a:fld id="{1C2912F7-087B-418C-A3FA-FA4636C6A3D8}" type="slidenum">
              <a:rPr lang="en-US" smtClean="0">
                <a:solidFill>
                  <a:schemeClr val="bg1"/>
                </a:solidFill>
              </a:rPr>
              <a:pPr/>
              <a:t>‹#›</a:t>
            </a:fld>
            <a:endParaRPr lang="en-US" dirty="0">
              <a:solidFill>
                <a:schemeClr val="bg1"/>
              </a:solidFill>
            </a:endParaRPr>
          </a:p>
        </p:txBody>
      </p:sp>
    </p:spTree>
    <p:extLst>
      <p:ext uri="{BB962C8B-B14F-4D97-AF65-F5344CB8AC3E}">
        <p14:creationId xmlns:p14="http://schemas.microsoft.com/office/powerpoint/2010/main" val="2357578634"/>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a:p>
        </p:txBody>
      </p:sp>
      <p:sp>
        <p:nvSpPr>
          <p:cNvPr id="3" name="Content Placeholder 2"/>
          <p:cNvSpPr>
            <a:spLocks noGrp="1"/>
          </p:cNvSpPr>
          <p:nvPr>
            <p:ph idx="1"/>
          </p:nvPr>
        </p:nvSpPr>
        <p:spPr/>
        <p:txBody>
          <a:bodyPr rtlCol="0"/>
          <a:lstStyle>
            <a:lvl1pPr>
              <a:spcBef>
                <a:spcPts val="0"/>
              </a:spcBef>
              <a:spcAft>
                <a:spcPts val="600"/>
              </a:spcAft>
              <a:defRPr/>
            </a:lvl1pPr>
            <a:lvl2pPr>
              <a:spcBef>
                <a:spcPts val="0"/>
              </a:spcBef>
              <a:spcAft>
                <a:spcPts val="600"/>
              </a:spcAft>
              <a:defRPr/>
            </a:lvl2pPr>
            <a:lvl3pPr>
              <a:spcBef>
                <a:spcPts val="0"/>
              </a:spcBef>
              <a:spcAft>
                <a:spcPts val="600"/>
              </a:spcAft>
              <a:defRPr/>
            </a:lvl3pPr>
            <a:lvl4pPr>
              <a:spcBef>
                <a:spcPts val="0"/>
              </a:spcBef>
              <a:spcAft>
                <a:spcPts val="600"/>
              </a:spcAft>
              <a:defRPr/>
            </a:lvl4pPr>
            <a:lvl5pPr>
              <a:spcBef>
                <a:spcPts val="0"/>
              </a:spcBef>
              <a:spcAft>
                <a:spcPts val="600"/>
              </a:spcAft>
              <a:defRPr/>
            </a:lvl5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Tree>
    <p:extLst>
      <p:ext uri="{BB962C8B-B14F-4D97-AF65-F5344CB8AC3E}">
        <p14:creationId xmlns:p14="http://schemas.microsoft.com/office/powerpoint/2010/main" val="20052147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5"/>
            <a:ext cx="10363200" cy="1362075"/>
          </a:xfrm>
        </p:spPr>
        <p:txBody>
          <a:bodyPr rtlCol="0" anchor="t"/>
          <a:lstStyle>
            <a:lvl1pPr algn="l">
              <a:defRPr sz="4000" b="1" cap="all"/>
            </a:lvl1pPr>
          </a:lstStyle>
          <a:p>
            <a:pPr rtl="0"/>
            <a:r>
              <a:rPr lang="zh-cn"/>
              <a:t>Click to edit Master title style</a:t>
            </a:r>
            <a:endParaRPr lang="en-GB"/>
          </a:p>
        </p:txBody>
      </p:sp>
      <p:sp>
        <p:nvSpPr>
          <p:cNvPr id="3" name="Text Placeholder 2"/>
          <p:cNvSpPr>
            <a:spLocks noGrp="1"/>
          </p:cNvSpPr>
          <p:nvPr>
            <p:ph type="body" idx="1"/>
          </p:nvPr>
        </p:nvSpPr>
        <p:spPr>
          <a:xfrm>
            <a:off x="963084" y="2906713"/>
            <a:ext cx="10363200" cy="1500187"/>
          </a:xfrm>
        </p:spPr>
        <p:txBody>
          <a:bodyPr rtlCol="0"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rtl="0"/>
            <a:r>
              <a:rPr lang="zh-cn"/>
              <a:t>Click to edit Master text styles</a:t>
            </a:r>
          </a:p>
        </p:txBody>
      </p:sp>
    </p:spTree>
    <p:extLst>
      <p:ext uri="{BB962C8B-B14F-4D97-AF65-F5344CB8AC3E}">
        <p14:creationId xmlns:p14="http://schemas.microsoft.com/office/powerpoint/2010/main" val="356197899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dirty="0"/>
          </a:p>
        </p:txBody>
      </p:sp>
      <p:sp>
        <p:nvSpPr>
          <p:cNvPr id="3" name="Content Placeholder 2"/>
          <p:cNvSpPr>
            <a:spLocks noGrp="1"/>
          </p:cNvSpPr>
          <p:nvPr>
            <p:ph sz="half" idx="1"/>
          </p:nvPr>
        </p:nvSpPr>
        <p:spPr>
          <a:xfrm>
            <a:off x="304800" y="1447800"/>
            <a:ext cx="5689600" cy="5181600"/>
          </a:xfrm>
        </p:spPr>
        <p:txBody>
          <a:bodyPr rtlCol="0"/>
          <a:lstStyle>
            <a:lvl1pPr>
              <a:defRPr sz="1800"/>
            </a:lvl1pPr>
            <a:lvl2pPr>
              <a:defRPr sz="1800"/>
            </a:lvl2pPr>
            <a:lvl3pPr>
              <a:defRPr sz="1800"/>
            </a:lvl3pPr>
            <a:lvl4pPr>
              <a:defRPr sz="1800"/>
            </a:lvl4pPr>
            <a:lvl5pPr>
              <a:defRPr sz="1800"/>
            </a:lvl5pPr>
            <a:lvl6pPr>
              <a:defRPr sz="1800"/>
            </a:lvl6pPr>
            <a:lvl7pPr>
              <a:defRPr sz="1800"/>
            </a:lvl7pPr>
            <a:lvl8pPr>
              <a:defRPr sz="1800"/>
            </a:lvl8pPr>
            <a:lvl9pPr>
              <a:defRPr sz="18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4" name="Content Placeholder 3"/>
          <p:cNvSpPr>
            <a:spLocks noGrp="1"/>
          </p:cNvSpPr>
          <p:nvPr>
            <p:ph sz="half" idx="2"/>
          </p:nvPr>
        </p:nvSpPr>
        <p:spPr>
          <a:xfrm>
            <a:off x="6197600" y="1447800"/>
            <a:ext cx="5689600" cy="5181600"/>
          </a:xfrm>
        </p:spPr>
        <p:txBody>
          <a:bodyPr rtlCol="0"/>
          <a:lstStyle>
            <a:lvl1pPr>
              <a:defRPr sz="1800"/>
            </a:lvl1pPr>
            <a:lvl2pPr>
              <a:defRPr sz="1800"/>
            </a:lvl2pPr>
            <a:lvl3pPr>
              <a:defRPr sz="1800"/>
            </a:lvl3pPr>
            <a:lvl4pPr>
              <a:defRPr sz="1800"/>
            </a:lvl4pPr>
            <a:lvl5pPr>
              <a:defRPr sz="1800"/>
            </a:lvl5pPr>
            <a:lvl6pPr>
              <a:defRPr sz="1800"/>
            </a:lvl6pPr>
            <a:lvl7pPr>
              <a:defRPr sz="1800"/>
            </a:lvl7pPr>
            <a:lvl8pPr>
              <a:defRPr sz="1800"/>
            </a:lvl8pPr>
            <a:lvl9pPr>
              <a:defRPr sz="18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a:p>
        </p:txBody>
      </p:sp>
    </p:spTree>
    <p:extLst>
      <p:ext uri="{BB962C8B-B14F-4D97-AF65-F5344CB8AC3E}">
        <p14:creationId xmlns:p14="http://schemas.microsoft.com/office/powerpoint/2010/main" val="1571271757"/>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04800" y="1413932"/>
            <a:ext cx="5691717"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4" name="Content Placeholder 3"/>
          <p:cNvSpPr>
            <a:spLocks noGrp="1"/>
          </p:cNvSpPr>
          <p:nvPr>
            <p:ph sz="half" idx="2"/>
          </p:nvPr>
        </p:nvSpPr>
        <p:spPr>
          <a:xfrm>
            <a:off x="304800" y="2174879"/>
            <a:ext cx="5691717"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5" name="Text Placeholder 4"/>
          <p:cNvSpPr>
            <a:spLocks noGrp="1"/>
          </p:cNvSpPr>
          <p:nvPr>
            <p:ph type="body" sz="quarter" idx="3"/>
          </p:nvPr>
        </p:nvSpPr>
        <p:spPr>
          <a:xfrm>
            <a:off x="6193370" y="1413932"/>
            <a:ext cx="5693833"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6" name="Content Placeholder 5"/>
          <p:cNvSpPr>
            <a:spLocks noGrp="1"/>
          </p:cNvSpPr>
          <p:nvPr>
            <p:ph sz="quarter" idx="4"/>
          </p:nvPr>
        </p:nvSpPr>
        <p:spPr>
          <a:xfrm>
            <a:off x="6193370" y="2174879"/>
            <a:ext cx="5693833"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9" name="Title 1"/>
          <p:cNvSpPr>
            <a:spLocks noGrp="1"/>
          </p:cNvSpPr>
          <p:nvPr>
            <p:ph type="title"/>
          </p:nvPr>
        </p:nvSpPr>
        <p:spPr>
          <a:xfrm>
            <a:off x="304800" y="228605"/>
            <a:ext cx="11582400" cy="939801"/>
          </a:xfrm>
        </p:spPr>
        <p:txBody>
          <a:bodyPr rtlCol="0"/>
          <a:lstStyle/>
          <a:p>
            <a:pPr rtl="0"/>
            <a:r>
              <a:rPr lang="zh-cn"/>
              <a:t>Click to edit Master title style</a:t>
            </a:r>
            <a:endParaRPr lang="en-GB" dirty="0"/>
          </a:p>
        </p:txBody>
      </p:sp>
    </p:spTree>
    <p:extLst>
      <p:ext uri="{BB962C8B-B14F-4D97-AF65-F5344CB8AC3E}">
        <p14:creationId xmlns:p14="http://schemas.microsoft.com/office/powerpoint/2010/main" val="307073799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a:p>
        </p:txBody>
      </p:sp>
    </p:spTree>
    <p:extLst>
      <p:ext uri="{BB962C8B-B14F-4D97-AF65-F5344CB8AC3E}">
        <p14:creationId xmlns:p14="http://schemas.microsoft.com/office/powerpoint/2010/main" val="3519107098"/>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6118959"/>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4_Title Slide">
    <p:spTree>
      <p:nvGrpSpPr>
        <p:cNvPr id="1" name=""/>
        <p:cNvGrpSpPr/>
        <p:nvPr/>
      </p:nvGrpSpPr>
      <p:grpSpPr>
        <a:xfrm>
          <a:off x="0" y="0"/>
          <a:ext cx="0" cy="0"/>
          <a:chOff x="0" y="0"/>
          <a:chExt cx="0" cy="0"/>
        </a:xfrm>
      </p:grpSpPr>
      <p:pic>
        <p:nvPicPr>
          <p:cNvPr id="7" name="Picture 6" descr="LILLY_LOGO.jpg"/>
          <p:cNvPicPr>
            <a:picLocks/>
          </p:cNvPicPr>
          <p:nvPr userDrawn="1"/>
        </p:nvPicPr>
        <p:blipFill>
          <a:blip r:embed="rId2" cstate="print"/>
          <a:stretch>
            <a:fillRect/>
          </a:stretch>
        </p:blipFill>
        <p:spPr>
          <a:xfrm>
            <a:off x="11226103" y="6330313"/>
            <a:ext cx="635924" cy="345152"/>
          </a:xfrm>
          <a:prstGeom prst="rect">
            <a:avLst/>
          </a:prstGeom>
        </p:spPr>
      </p:pic>
      <p:sp>
        <p:nvSpPr>
          <p:cNvPr id="8" name="Subtitle 2"/>
          <p:cNvSpPr txBox="1">
            <a:spLocks/>
          </p:cNvSpPr>
          <p:nvPr userDrawn="1"/>
        </p:nvSpPr>
        <p:spPr>
          <a:xfrm>
            <a:off x="1671785" y="6099205"/>
            <a:ext cx="9451495" cy="532364"/>
          </a:xfrm>
          <a:prstGeom prst="rect">
            <a:avLst/>
          </a:prstGeom>
        </p:spPr>
        <p:txBody>
          <a:bodyPr vert="horz" lIns="91440" tIns="45720" rIns="91440" bIns="45720" rtlCol="0" anchor="b">
            <a:normAutofit/>
          </a:bodyPr>
          <a:lstStyle/>
          <a:p>
            <a:pPr algn="r" rtl="0">
              <a:spcBef>
                <a:spcPct val="20000"/>
              </a:spcBef>
              <a:buFont typeface="Arial"/>
              <a:buNone/>
              <a:defRPr/>
            </a:pPr>
            <a:r>
              <a:rPr lang="zh-cn" sz="1000" b="1"/>
              <a:t>Supported by Eli Lilly and Company.</a:t>
            </a:r>
          </a:p>
          <a:p>
            <a:pPr algn="r" rtl="0">
              <a:spcBef>
                <a:spcPct val="20000"/>
              </a:spcBef>
              <a:buFont typeface="Arial"/>
              <a:buNone/>
              <a:defRPr/>
            </a:pPr>
            <a:r>
              <a:rPr lang="zh-cn" sz="1000"/>
              <a:t> Eli Lilly and Company has not influenced the content of this publication</a:t>
            </a:r>
          </a:p>
        </p:txBody>
      </p:sp>
    </p:spTree>
    <p:extLst>
      <p:ext uri="{BB962C8B-B14F-4D97-AF65-F5344CB8AC3E}">
        <p14:creationId xmlns:p14="http://schemas.microsoft.com/office/powerpoint/2010/main" val="102950266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_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04800" y="1413932"/>
            <a:ext cx="5691717"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4" name="Content Placeholder 3"/>
          <p:cNvSpPr>
            <a:spLocks noGrp="1"/>
          </p:cNvSpPr>
          <p:nvPr>
            <p:ph sz="half" idx="2"/>
          </p:nvPr>
        </p:nvSpPr>
        <p:spPr>
          <a:xfrm>
            <a:off x="304800" y="2174879"/>
            <a:ext cx="5691717"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5" name="Text Placeholder 4"/>
          <p:cNvSpPr>
            <a:spLocks noGrp="1"/>
          </p:cNvSpPr>
          <p:nvPr>
            <p:ph type="body" sz="quarter" idx="3"/>
          </p:nvPr>
        </p:nvSpPr>
        <p:spPr>
          <a:xfrm>
            <a:off x="6193370" y="1413932"/>
            <a:ext cx="5693833"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6" name="Content Placeholder 5"/>
          <p:cNvSpPr>
            <a:spLocks noGrp="1"/>
          </p:cNvSpPr>
          <p:nvPr>
            <p:ph sz="quarter" idx="4"/>
          </p:nvPr>
        </p:nvSpPr>
        <p:spPr>
          <a:xfrm>
            <a:off x="6193370" y="2174879"/>
            <a:ext cx="5693833"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9" name="Title 1"/>
          <p:cNvSpPr>
            <a:spLocks noGrp="1"/>
          </p:cNvSpPr>
          <p:nvPr>
            <p:ph type="title"/>
          </p:nvPr>
        </p:nvSpPr>
        <p:spPr>
          <a:xfrm>
            <a:off x="304800" y="131715"/>
            <a:ext cx="11582400" cy="939801"/>
          </a:xfrm>
        </p:spPr>
        <p:txBody>
          <a:bodyPr rtlCol="0"/>
          <a:lstStyle/>
          <a:p>
            <a:pPr rtl="0"/>
            <a:r>
              <a:rPr lang="zh-cn"/>
              <a:t>Click to edit Master title style</a:t>
            </a:r>
            <a:endParaRPr lang="en-GB" dirty="0"/>
          </a:p>
        </p:txBody>
      </p:sp>
    </p:spTree>
    <p:extLst>
      <p:ext uri="{BB962C8B-B14F-4D97-AF65-F5344CB8AC3E}">
        <p14:creationId xmlns:p14="http://schemas.microsoft.com/office/powerpoint/2010/main" val="170601738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4" name="Picture 3" descr="LILLY_LOGO.jpg">
            <a:extLst>
              <a:ext uri="{FF2B5EF4-FFF2-40B4-BE49-F238E27FC236}">
                <a16:creationId xmlns:a16="http://schemas.microsoft.com/office/drawing/2014/main" id="{9B70D61C-6406-4597-B341-A3BA134B906C}"/>
              </a:ext>
            </a:extLst>
          </p:cNvPr>
          <p:cNvPicPr>
            <a:picLocks/>
          </p:cNvPicPr>
          <p:nvPr userDrawn="1"/>
        </p:nvPicPr>
        <p:blipFill>
          <a:blip r:embed="rId2" cstate="print"/>
          <a:stretch>
            <a:fillRect/>
          </a:stretch>
        </p:blipFill>
        <p:spPr>
          <a:xfrm>
            <a:off x="11226103" y="6330313"/>
            <a:ext cx="635924" cy="345152"/>
          </a:xfrm>
          <a:prstGeom prst="rect">
            <a:avLst/>
          </a:prstGeom>
        </p:spPr>
      </p:pic>
      <p:sp>
        <p:nvSpPr>
          <p:cNvPr id="5" name="Subtitle 2">
            <a:extLst>
              <a:ext uri="{FF2B5EF4-FFF2-40B4-BE49-F238E27FC236}">
                <a16:creationId xmlns:a16="http://schemas.microsoft.com/office/drawing/2014/main" id="{08A26D61-9304-4E22-8CB0-8515E74CD401}"/>
              </a:ext>
            </a:extLst>
          </p:cNvPr>
          <p:cNvSpPr txBox="1">
            <a:spLocks/>
          </p:cNvSpPr>
          <p:nvPr userDrawn="1"/>
        </p:nvSpPr>
        <p:spPr>
          <a:xfrm>
            <a:off x="1671785" y="6099205"/>
            <a:ext cx="9451495" cy="532364"/>
          </a:xfrm>
          <a:prstGeom prst="rect">
            <a:avLst/>
          </a:prstGeom>
        </p:spPr>
        <p:txBody>
          <a:bodyPr vert="horz" lIns="91440" tIns="45720" rIns="91440" bIns="45720" rtlCol="0" anchor="b">
            <a:normAutofit/>
          </a:bodyPr>
          <a:lstStyle/>
          <a:p>
            <a:pPr marL="0" marR="0" lvl="0" indent="0" algn="r" defTabSz="914400" rtl="0" eaLnBrk="1" fontAlgn="base" latinLnBrk="0" hangingPunct="1">
              <a:lnSpc>
                <a:spcPct val="100000"/>
              </a:lnSpc>
              <a:spcBef>
                <a:spcPct val="20000"/>
              </a:spcBef>
              <a:spcAft>
                <a:spcPct val="0"/>
              </a:spcAft>
              <a:buClrTx/>
              <a:buSzTx/>
              <a:buFont typeface="Arial"/>
              <a:buNone/>
              <a:tabLst/>
              <a:defRPr/>
            </a:pPr>
            <a:r>
              <a:rPr lang="zh-cn" sz="1000" b="1" i="0" u="none" strike="noStrike" kern="1200" cap="none" spc="0" normalizeH="0" noProof="0">
                <a:ln>
                  <a:noFill/>
                </a:ln>
                <a:solidFill>
                  <a:srgbClr val="363636"/>
                </a:solidFill>
                <a:effectLst/>
                <a:uLnTx/>
                <a:uFillTx/>
                <a:latin typeface="Arial" charset="0"/>
                <a:ea typeface="+mn-ea"/>
                <a:cs typeface="Arial" charset="0"/>
              </a:rPr>
              <a:t>Supported by Eli Lilly and Company.</a:t>
            </a:r>
          </a:p>
          <a:p>
            <a:pPr marL="0" marR="0" lvl="0" indent="0" algn="r" defTabSz="914400" rtl="0" eaLnBrk="1" fontAlgn="base" latinLnBrk="0" hangingPunct="1">
              <a:lnSpc>
                <a:spcPct val="100000"/>
              </a:lnSpc>
              <a:spcBef>
                <a:spcPct val="20000"/>
              </a:spcBef>
              <a:spcAft>
                <a:spcPct val="0"/>
              </a:spcAft>
              <a:buClrTx/>
              <a:buSzTx/>
              <a:buFont typeface="Arial"/>
              <a:buNone/>
              <a:tabLst/>
              <a:defRPr/>
            </a:pPr>
            <a:r>
              <a:rPr lang="zh-cn" sz="1000" b="0" i="0" u="none" strike="noStrike" kern="1200" cap="none" spc="0" normalizeH="0" noProof="0">
                <a:ln>
                  <a:noFill/>
                </a:ln>
                <a:solidFill>
                  <a:srgbClr val="363636"/>
                </a:solidFill>
                <a:effectLst/>
                <a:uLnTx/>
                <a:uFillTx/>
                <a:latin typeface="Arial" charset="0"/>
                <a:ea typeface="+mn-ea"/>
                <a:cs typeface="Arial" charset="0"/>
              </a:rPr>
              <a:t> Eli Lilly and Company has not influenced the content of this publication</a:t>
            </a:r>
          </a:p>
        </p:txBody>
      </p:sp>
    </p:spTree>
    <p:extLst>
      <p:ext uri="{BB962C8B-B14F-4D97-AF65-F5344CB8AC3E}">
        <p14:creationId xmlns:p14="http://schemas.microsoft.com/office/powerpoint/2010/main" val="67198107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2_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04800" y="1413932"/>
            <a:ext cx="5691717"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4" name="Content Placeholder 3"/>
          <p:cNvSpPr>
            <a:spLocks noGrp="1"/>
          </p:cNvSpPr>
          <p:nvPr>
            <p:ph sz="half" idx="2"/>
          </p:nvPr>
        </p:nvSpPr>
        <p:spPr>
          <a:xfrm>
            <a:off x="304800" y="2174875"/>
            <a:ext cx="5691717"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5" name="Text Placeholder 4"/>
          <p:cNvSpPr>
            <a:spLocks noGrp="1"/>
          </p:cNvSpPr>
          <p:nvPr>
            <p:ph type="body" sz="quarter" idx="3"/>
          </p:nvPr>
        </p:nvSpPr>
        <p:spPr>
          <a:xfrm>
            <a:off x="6193368" y="1413932"/>
            <a:ext cx="5693833"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6" name="Content Placeholder 5"/>
          <p:cNvSpPr>
            <a:spLocks noGrp="1"/>
          </p:cNvSpPr>
          <p:nvPr>
            <p:ph sz="quarter" idx="4"/>
          </p:nvPr>
        </p:nvSpPr>
        <p:spPr>
          <a:xfrm>
            <a:off x="6193368" y="2174875"/>
            <a:ext cx="5693833"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9" name="Title 1"/>
          <p:cNvSpPr>
            <a:spLocks noGrp="1"/>
          </p:cNvSpPr>
          <p:nvPr>
            <p:ph type="title"/>
          </p:nvPr>
        </p:nvSpPr>
        <p:spPr>
          <a:xfrm>
            <a:off x="304800" y="137766"/>
            <a:ext cx="11582400" cy="939801"/>
          </a:xfrm>
        </p:spPr>
        <p:txBody>
          <a:bodyPr rtlCol="0"/>
          <a:lstStyle/>
          <a:p>
            <a:pPr rtl="0"/>
            <a:r>
              <a:rPr lang="zh-cn"/>
              <a:t>Click to edit Master title style</a:t>
            </a:r>
            <a:endParaRPr lang="en-GB" dirty="0"/>
          </a:p>
        </p:txBody>
      </p:sp>
    </p:spTree>
    <p:extLst>
      <p:ext uri="{BB962C8B-B14F-4D97-AF65-F5344CB8AC3E}">
        <p14:creationId xmlns:p14="http://schemas.microsoft.com/office/powerpoint/2010/main" val="3952025696"/>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title">
  <p:cSld name="Defaul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0709448"/>
      </p:ext>
    </p:extLst>
  </p:cSld>
  <p:clrMapOvr>
    <a:masterClrMapping/>
  </p:clrMapOvr>
  <p:transition spd="med"/>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304800" y="2573866"/>
            <a:ext cx="11582400" cy="1798638"/>
          </a:xfrm>
        </p:spPr>
        <p:txBody>
          <a:bodyPr bIns="45720" rtlCol="0"/>
          <a:lstStyle>
            <a:lvl1pPr>
              <a:defRPr sz="4400"/>
            </a:lvl1pPr>
          </a:lstStyle>
          <a:p>
            <a:pPr lvl="0" rtl="0"/>
            <a:r>
              <a:rPr lang="zh-cn" noProof="0"/>
              <a:t>Click to edit Master title style</a:t>
            </a:r>
          </a:p>
        </p:txBody>
      </p:sp>
      <p:sp>
        <p:nvSpPr>
          <p:cNvPr id="3075" name="Rectangle 3"/>
          <p:cNvSpPr>
            <a:spLocks noGrp="1" noChangeArrowheads="1"/>
          </p:cNvSpPr>
          <p:nvPr>
            <p:ph type="subTitle" idx="1"/>
          </p:nvPr>
        </p:nvSpPr>
        <p:spPr>
          <a:xfrm>
            <a:off x="304800" y="4486807"/>
            <a:ext cx="11582400" cy="1416050"/>
          </a:xfrm>
        </p:spPr>
        <p:txBody>
          <a:bodyPr rtlCol="0"/>
          <a:lstStyle>
            <a:lvl1pPr marL="0" indent="0">
              <a:buFontTx/>
              <a:buNone/>
              <a:defRPr sz="2800"/>
            </a:lvl1pPr>
          </a:lstStyle>
          <a:p>
            <a:pPr lvl="0" rtl="0"/>
            <a:r>
              <a:rPr lang="zh-cn" noProof="0"/>
              <a:t>Click to edit Master subtitle style</a:t>
            </a:r>
          </a:p>
        </p:txBody>
      </p:sp>
      <p:grpSp>
        <p:nvGrpSpPr>
          <p:cNvPr id="5" name="Group 4">
            <a:extLst>
              <a:ext uri="{FF2B5EF4-FFF2-40B4-BE49-F238E27FC236}">
                <a16:creationId xmlns:a16="http://schemas.microsoft.com/office/drawing/2014/main" id="{7A714A74-BEC4-4292-A587-602691EAA4FC}"/>
              </a:ext>
            </a:extLst>
          </p:cNvPr>
          <p:cNvGrpSpPr/>
          <p:nvPr userDrawn="1"/>
        </p:nvGrpSpPr>
        <p:grpSpPr>
          <a:xfrm flipH="1">
            <a:off x="304800" y="4411133"/>
            <a:ext cx="4450403" cy="64321"/>
            <a:chOff x="0" y="5224323"/>
            <a:chExt cx="2416175" cy="0"/>
          </a:xfrm>
        </p:grpSpPr>
        <p:cxnSp>
          <p:nvCxnSpPr>
            <p:cNvPr id="6" name="Straight Connector 5">
              <a:extLst>
                <a:ext uri="{FF2B5EF4-FFF2-40B4-BE49-F238E27FC236}">
                  <a16:creationId xmlns:a16="http://schemas.microsoft.com/office/drawing/2014/main" id="{F39C66FA-AE45-41B4-8240-A5C3A809B0E7}"/>
                </a:ext>
              </a:extLst>
            </p:cNvPr>
            <p:cNvCxnSpPr/>
            <p:nvPr userDrawn="1"/>
          </p:nvCxnSpPr>
          <p:spPr>
            <a:xfrm>
              <a:off x="368300" y="5224323"/>
              <a:ext cx="2047875" cy="0"/>
            </a:xfrm>
            <a:prstGeom prst="line">
              <a:avLst/>
            </a:prstGeom>
            <a:ln w="44450" cap="rnd">
              <a:solidFill>
                <a:srgbClr val="E83E1D"/>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FDBE4CF-3986-41B4-A253-C25A21010183}"/>
                </a:ext>
              </a:extLst>
            </p:cNvPr>
            <p:cNvCxnSpPr/>
            <p:nvPr userDrawn="1"/>
          </p:nvCxnSpPr>
          <p:spPr>
            <a:xfrm>
              <a:off x="0" y="5224323"/>
              <a:ext cx="2047875" cy="0"/>
            </a:xfrm>
            <a:prstGeom prst="line">
              <a:avLst/>
            </a:prstGeom>
            <a:ln w="44450" cap="rnd">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2621B8F7-8716-473E-AEE6-EBE32BAD7C7E}"/>
              </a:ext>
            </a:extLst>
          </p:cNvPr>
          <p:cNvGrpSpPr/>
          <p:nvPr userDrawn="1"/>
        </p:nvGrpSpPr>
        <p:grpSpPr>
          <a:xfrm>
            <a:off x="-1" y="6791325"/>
            <a:ext cx="12192001" cy="66675"/>
            <a:chOff x="-1" y="6233231"/>
            <a:chExt cx="12192001" cy="574675"/>
          </a:xfrm>
        </p:grpSpPr>
        <p:sp>
          <p:nvSpPr>
            <p:cNvPr id="9" name="Rectangle 8">
              <a:extLst>
                <a:ext uri="{FF2B5EF4-FFF2-40B4-BE49-F238E27FC236}">
                  <a16:creationId xmlns:a16="http://schemas.microsoft.com/office/drawing/2014/main" id="{01B1B137-B25A-44E9-8C32-4458727D48C8}"/>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BF267841-F4F3-4F0C-94DB-24C4A4AA10D2}"/>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338950535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7" name="Picture 6" descr="LILLY_LOGO.jpg"/>
          <p:cNvPicPr>
            <a:picLocks/>
          </p:cNvPicPr>
          <p:nvPr userDrawn="1"/>
        </p:nvPicPr>
        <p:blipFill>
          <a:blip r:embed="rId2" cstate="print"/>
          <a:stretch>
            <a:fillRect/>
          </a:stretch>
        </p:blipFill>
        <p:spPr>
          <a:xfrm>
            <a:off x="11226103" y="6330313"/>
            <a:ext cx="635924" cy="345152"/>
          </a:xfrm>
          <a:prstGeom prst="rect">
            <a:avLst/>
          </a:prstGeom>
        </p:spPr>
      </p:pic>
      <p:sp>
        <p:nvSpPr>
          <p:cNvPr id="8" name="Subtitle 2"/>
          <p:cNvSpPr txBox="1">
            <a:spLocks/>
          </p:cNvSpPr>
          <p:nvPr userDrawn="1"/>
        </p:nvSpPr>
        <p:spPr>
          <a:xfrm>
            <a:off x="1671785" y="6099205"/>
            <a:ext cx="9451495" cy="532364"/>
          </a:xfrm>
          <a:prstGeom prst="rect">
            <a:avLst/>
          </a:prstGeom>
        </p:spPr>
        <p:txBody>
          <a:bodyPr vert="horz" lIns="91440" tIns="45720" rIns="91440" bIns="45720" rtlCol="0" anchor="b">
            <a:normAutofit/>
          </a:bodyPr>
          <a:lstStyle/>
          <a:p>
            <a:pPr algn="r" rtl="0">
              <a:spcBef>
                <a:spcPct val="20000"/>
              </a:spcBef>
              <a:buFont typeface="Arial"/>
              <a:buNone/>
              <a:defRPr/>
            </a:pPr>
            <a:r>
              <a:rPr lang="zh-cn" sz="1000" b="1"/>
              <a:t>Supported by Eli Lilly and Company.</a:t>
            </a:r>
          </a:p>
          <a:p>
            <a:pPr algn="r" rtl="0">
              <a:spcBef>
                <a:spcPct val="20000"/>
              </a:spcBef>
              <a:buFont typeface="Arial"/>
              <a:buNone/>
              <a:defRPr/>
            </a:pPr>
            <a:r>
              <a:rPr lang="zh-cn" sz="1000"/>
              <a:t> Eli Lilly and Company has not influenced the content of this publication</a:t>
            </a:r>
          </a:p>
        </p:txBody>
      </p:sp>
      <p:grpSp>
        <p:nvGrpSpPr>
          <p:cNvPr id="4" name="Group 3">
            <a:extLst>
              <a:ext uri="{FF2B5EF4-FFF2-40B4-BE49-F238E27FC236}">
                <a16:creationId xmlns:a16="http://schemas.microsoft.com/office/drawing/2014/main" id="{2621B8F7-8716-473E-AEE6-EBE32BAD7C7E}"/>
              </a:ext>
            </a:extLst>
          </p:cNvPr>
          <p:cNvGrpSpPr/>
          <p:nvPr userDrawn="1"/>
        </p:nvGrpSpPr>
        <p:grpSpPr>
          <a:xfrm>
            <a:off x="-1" y="6791325"/>
            <a:ext cx="12192001" cy="66675"/>
            <a:chOff x="-1" y="6233231"/>
            <a:chExt cx="12192001" cy="574675"/>
          </a:xfrm>
        </p:grpSpPr>
        <p:sp>
          <p:nvSpPr>
            <p:cNvPr id="5" name="Rectangle 4">
              <a:extLst>
                <a:ext uri="{FF2B5EF4-FFF2-40B4-BE49-F238E27FC236}">
                  <a16:creationId xmlns:a16="http://schemas.microsoft.com/office/drawing/2014/main" id="{01B1B137-B25A-44E9-8C32-4458727D48C8}"/>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6" name="Rectangle 5">
              <a:extLst>
                <a:ext uri="{FF2B5EF4-FFF2-40B4-BE49-F238E27FC236}">
                  <a16:creationId xmlns:a16="http://schemas.microsoft.com/office/drawing/2014/main" id="{BF267841-F4F3-4F0C-94DB-24C4A4AA10D2}"/>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67310317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a:p>
        </p:txBody>
      </p:sp>
      <p:sp>
        <p:nvSpPr>
          <p:cNvPr id="3" name="Content Placeholder 2"/>
          <p:cNvSpPr>
            <a:spLocks noGrp="1"/>
          </p:cNvSpPr>
          <p:nvPr>
            <p:ph idx="1"/>
          </p:nvPr>
        </p:nvSpPr>
        <p:spPr>
          <a:xfrm>
            <a:off x="304800" y="1246909"/>
            <a:ext cx="11582400" cy="5055650"/>
          </a:xfrm>
        </p:spPr>
        <p:txBody>
          <a:bodyPr rtlCol="0"/>
          <a:lstStyle>
            <a:lvl1pPr>
              <a:spcBef>
                <a:spcPts val="0"/>
              </a:spcBef>
              <a:spcAft>
                <a:spcPts val="600"/>
              </a:spcAft>
              <a:defRPr/>
            </a:lvl1pPr>
            <a:lvl2pPr>
              <a:spcBef>
                <a:spcPts val="0"/>
              </a:spcBef>
              <a:spcAft>
                <a:spcPts val="600"/>
              </a:spcAft>
              <a:defRPr/>
            </a:lvl2pPr>
            <a:lvl3pPr>
              <a:spcBef>
                <a:spcPts val="0"/>
              </a:spcBef>
              <a:spcAft>
                <a:spcPts val="600"/>
              </a:spcAft>
              <a:defRPr/>
            </a:lvl3pPr>
            <a:lvl4pPr>
              <a:spcBef>
                <a:spcPts val="0"/>
              </a:spcBef>
              <a:spcAft>
                <a:spcPts val="600"/>
              </a:spcAft>
              <a:defRPr/>
            </a:lvl4pPr>
            <a:lvl5pPr>
              <a:spcBef>
                <a:spcPts val="0"/>
              </a:spcBef>
              <a:spcAft>
                <a:spcPts val="600"/>
              </a:spcAft>
              <a:defRPr/>
            </a:lvl5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4" name="Text Placeholder 4"/>
          <p:cNvSpPr>
            <a:spLocks noGrp="1"/>
          </p:cNvSpPr>
          <p:nvPr>
            <p:ph type="body" sz="quarter" idx="10" hasCustomPrompt="1"/>
          </p:nvPr>
        </p:nvSpPr>
        <p:spPr>
          <a:xfrm>
            <a:off x="304800" y="6233974"/>
            <a:ext cx="5507567" cy="487363"/>
          </a:xfrm>
        </p:spPr>
        <p:txBody>
          <a:bodyPr tIns="0" bIns="0" rtlCol="0" anchor="b"/>
          <a:lstStyle>
            <a:lvl1pPr marL="0" indent="0">
              <a:buNone/>
              <a:defRPr sz="1200"/>
            </a:lvl1pPr>
          </a:lstStyle>
          <a:p>
            <a:pPr rtl="0"/>
            <a:r>
              <a:rPr lang="zh-cn" sz="1200"/>
              <a:t>Footnote text left aligned (Arial 12pt roman, black)</a:t>
            </a:r>
          </a:p>
        </p:txBody>
      </p:sp>
      <p:sp>
        <p:nvSpPr>
          <p:cNvPr id="5" name="Text Placeholder 4"/>
          <p:cNvSpPr>
            <a:spLocks noGrp="1"/>
          </p:cNvSpPr>
          <p:nvPr>
            <p:ph type="body" sz="quarter" idx="11" hasCustomPrompt="1"/>
          </p:nvPr>
        </p:nvSpPr>
        <p:spPr>
          <a:xfrm>
            <a:off x="6379633" y="6521312"/>
            <a:ext cx="5507567" cy="200025"/>
          </a:xfrm>
        </p:spPr>
        <p:txBody>
          <a:bodyPr tIns="0" bIns="0" rtlCol="0" anchor="b"/>
          <a:lstStyle>
            <a:lvl1pPr marL="0" indent="0" algn="r">
              <a:buNone/>
              <a:defRPr sz="1200" baseline="0"/>
            </a:lvl1pPr>
          </a:lstStyle>
          <a:p>
            <a:pPr rtl="0"/>
            <a:r>
              <a:rPr lang="zh-cn" sz="1200"/>
              <a:t>Reference text right aligned (Arial 12pt roman, black)</a:t>
            </a:r>
          </a:p>
        </p:txBody>
      </p:sp>
      <p:sp>
        <p:nvSpPr>
          <p:cNvPr id="8" name="Slide Number Placeholder 5">
            <a:extLst>
              <a:ext uri="{FF2B5EF4-FFF2-40B4-BE49-F238E27FC236}">
                <a16:creationId xmlns:a16="http://schemas.microsoft.com/office/drawing/2014/main" id="{C7B7C12D-C078-4A6A-9A46-117F2CB93103}"/>
              </a:ext>
            </a:extLst>
          </p:cNvPr>
          <p:cNvSpPr txBox="1">
            <a:spLocks/>
          </p:cNvSpPr>
          <p:nvPr userDrawn="1"/>
        </p:nvSpPr>
        <p:spPr>
          <a:xfrm>
            <a:off x="11593483" y="6426259"/>
            <a:ext cx="598517" cy="365125"/>
          </a:xfrm>
          <a:prstGeom prst="rect">
            <a:avLst/>
          </a:prstGeom>
        </p:spPr>
        <p:txBody>
          <a:bodyPr vert="horz" lIns="91440" tIns="45720" rIns="91440" bIns="45720" rtlCol="0" anchor="b"/>
          <a:lstStyle>
            <a:defPPr>
              <a:defRPr lang="en-GB"/>
            </a:defPPr>
            <a:lvl1pPr algn="r" rtl="0" fontAlgn="base">
              <a:spcBef>
                <a:spcPct val="0"/>
              </a:spcBef>
              <a:spcAft>
                <a:spcPct val="0"/>
              </a:spcAft>
              <a:defRPr sz="1000" kern="1200">
                <a:solidFill>
                  <a:srgbClr val="17ACC8"/>
                </a:solidFill>
                <a:latin typeface="Arial" panose="020B0604020202020204" pitchFamily="34"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rtl="0"/>
            <a:fld id="{1C2912F7-087B-418C-A3FA-FA4636C6A3D8}" type="slidenum">
              <a:rPr lang="en-US" smtClean="0">
                <a:solidFill>
                  <a:schemeClr val="bg1"/>
                </a:solidFill>
              </a:rPr>
              <a:pPr/>
              <a:t>‹#›</a:t>
            </a:fld>
            <a:endParaRPr lang="en-US" dirty="0">
              <a:solidFill>
                <a:schemeClr val="bg1"/>
              </a:solidFill>
            </a:endParaRPr>
          </a:p>
        </p:txBody>
      </p:sp>
    </p:spTree>
    <p:extLst>
      <p:ext uri="{BB962C8B-B14F-4D97-AF65-F5344CB8AC3E}">
        <p14:creationId xmlns:p14="http://schemas.microsoft.com/office/powerpoint/2010/main" val="4269311279"/>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a:p>
        </p:txBody>
      </p:sp>
      <p:sp>
        <p:nvSpPr>
          <p:cNvPr id="3" name="Content Placeholder 2"/>
          <p:cNvSpPr>
            <a:spLocks noGrp="1"/>
          </p:cNvSpPr>
          <p:nvPr>
            <p:ph idx="1"/>
          </p:nvPr>
        </p:nvSpPr>
        <p:spPr/>
        <p:txBody>
          <a:bodyPr rtlCol="0"/>
          <a:lstStyle>
            <a:lvl1pPr>
              <a:spcBef>
                <a:spcPts val="0"/>
              </a:spcBef>
              <a:spcAft>
                <a:spcPts val="600"/>
              </a:spcAft>
              <a:defRPr/>
            </a:lvl1pPr>
            <a:lvl2pPr>
              <a:spcBef>
                <a:spcPts val="0"/>
              </a:spcBef>
              <a:spcAft>
                <a:spcPts val="600"/>
              </a:spcAft>
              <a:defRPr/>
            </a:lvl2pPr>
            <a:lvl3pPr>
              <a:spcBef>
                <a:spcPts val="0"/>
              </a:spcBef>
              <a:spcAft>
                <a:spcPts val="600"/>
              </a:spcAft>
              <a:defRPr/>
            </a:lvl3pPr>
            <a:lvl4pPr>
              <a:spcBef>
                <a:spcPts val="0"/>
              </a:spcBef>
              <a:spcAft>
                <a:spcPts val="600"/>
              </a:spcAft>
              <a:defRPr/>
            </a:lvl4pPr>
            <a:lvl5pPr>
              <a:spcBef>
                <a:spcPts val="0"/>
              </a:spcBef>
              <a:spcAft>
                <a:spcPts val="600"/>
              </a:spcAft>
              <a:defRPr/>
            </a:lvl5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Tree>
    <p:extLst>
      <p:ext uri="{BB962C8B-B14F-4D97-AF65-F5344CB8AC3E}">
        <p14:creationId xmlns:p14="http://schemas.microsoft.com/office/powerpoint/2010/main" val="2882712103"/>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5"/>
            <a:ext cx="10363200" cy="1362075"/>
          </a:xfrm>
        </p:spPr>
        <p:txBody>
          <a:bodyPr rtlCol="0" anchor="t"/>
          <a:lstStyle>
            <a:lvl1pPr algn="l">
              <a:defRPr sz="4000" b="1" cap="all"/>
            </a:lvl1pPr>
          </a:lstStyle>
          <a:p>
            <a:pPr rtl="0"/>
            <a:r>
              <a:rPr lang="zh-cn"/>
              <a:t>Click to edit Master title style</a:t>
            </a:r>
            <a:endParaRPr lang="en-GB"/>
          </a:p>
        </p:txBody>
      </p:sp>
      <p:sp>
        <p:nvSpPr>
          <p:cNvPr id="3" name="Text Placeholder 2"/>
          <p:cNvSpPr>
            <a:spLocks noGrp="1"/>
          </p:cNvSpPr>
          <p:nvPr>
            <p:ph type="body" idx="1"/>
          </p:nvPr>
        </p:nvSpPr>
        <p:spPr>
          <a:xfrm>
            <a:off x="963084" y="2906713"/>
            <a:ext cx="10363200" cy="1500187"/>
          </a:xfrm>
        </p:spPr>
        <p:txBody>
          <a:bodyPr rtlCol="0"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rtl="0"/>
            <a:r>
              <a:rPr lang="zh-cn"/>
              <a:t>Click to edit Master text styles</a:t>
            </a:r>
          </a:p>
        </p:txBody>
      </p:sp>
    </p:spTree>
    <p:extLst>
      <p:ext uri="{BB962C8B-B14F-4D97-AF65-F5344CB8AC3E}">
        <p14:creationId xmlns:p14="http://schemas.microsoft.com/office/powerpoint/2010/main" val="6874687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dirty="0"/>
          </a:p>
        </p:txBody>
      </p:sp>
      <p:sp>
        <p:nvSpPr>
          <p:cNvPr id="3" name="Content Placeholder 2"/>
          <p:cNvSpPr>
            <a:spLocks noGrp="1"/>
          </p:cNvSpPr>
          <p:nvPr>
            <p:ph sz="half" idx="1"/>
          </p:nvPr>
        </p:nvSpPr>
        <p:spPr>
          <a:xfrm>
            <a:off x="304800" y="1447800"/>
            <a:ext cx="5689600" cy="5181600"/>
          </a:xfrm>
        </p:spPr>
        <p:txBody>
          <a:bodyPr rtlCol="0"/>
          <a:lstStyle>
            <a:lvl1pPr>
              <a:defRPr sz="1800"/>
            </a:lvl1pPr>
            <a:lvl2pPr>
              <a:defRPr sz="1800"/>
            </a:lvl2pPr>
            <a:lvl3pPr>
              <a:defRPr sz="1800"/>
            </a:lvl3pPr>
            <a:lvl4pPr>
              <a:defRPr sz="1800"/>
            </a:lvl4pPr>
            <a:lvl5pPr>
              <a:defRPr sz="1800"/>
            </a:lvl5pPr>
            <a:lvl6pPr>
              <a:defRPr sz="1800"/>
            </a:lvl6pPr>
            <a:lvl7pPr>
              <a:defRPr sz="1800"/>
            </a:lvl7pPr>
            <a:lvl8pPr>
              <a:defRPr sz="1800"/>
            </a:lvl8pPr>
            <a:lvl9pPr>
              <a:defRPr sz="18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4" name="Content Placeholder 3"/>
          <p:cNvSpPr>
            <a:spLocks noGrp="1"/>
          </p:cNvSpPr>
          <p:nvPr>
            <p:ph sz="half" idx="2"/>
          </p:nvPr>
        </p:nvSpPr>
        <p:spPr>
          <a:xfrm>
            <a:off x="6197600" y="1447800"/>
            <a:ext cx="5689600" cy="5181600"/>
          </a:xfrm>
        </p:spPr>
        <p:txBody>
          <a:bodyPr rtlCol="0"/>
          <a:lstStyle>
            <a:lvl1pPr>
              <a:defRPr sz="1800"/>
            </a:lvl1pPr>
            <a:lvl2pPr>
              <a:defRPr sz="1800"/>
            </a:lvl2pPr>
            <a:lvl3pPr>
              <a:defRPr sz="1800"/>
            </a:lvl3pPr>
            <a:lvl4pPr>
              <a:defRPr sz="1800"/>
            </a:lvl4pPr>
            <a:lvl5pPr>
              <a:defRPr sz="1800"/>
            </a:lvl5pPr>
            <a:lvl6pPr>
              <a:defRPr sz="1800"/>
            </a:lvl6pPr>
            <a:lvl7pPr>
              <a:defRPr sz="1800"/>
            </a:lvl7pPr>
            <a:lvl8pPr>
              <a:defRPr sz="1800"/>
            </a:lvl8pPr>
            <a:lvl9pPr>
              <a:defRPr sz="18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a:p>
        </p:txBody>
      </p:sp>
    </p:spTree>
    <p:extLst>
      <p:ext uri="{BB962C8B-B14F-4D97-AF65-F5344CB8AC3E}">
        <p14:creationId xmlns:p14="http://schemas.microsoft.com/office/powerpoint/2010/main" val="171865736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04800" y="1413932"/>
            <a:ext cx="5691717"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4" name="Content Placeholder 3"/>
          <p:cNvSpPr>
            <a:spLocks noGrp="1"/>
          </p:cNvSpPr>
          <p:nvPr>
            <p:ph sz="half" idx="2"/>
          </p:nvPr>
        </p:nvSpPr>
        <p:spPr>
          <a:xfrm>
            <a:off x="304800" y="2174879"/>
            <a:ext cx="5691717"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5" name="Text Placeholder 4"/>
          <p:cNvSpPr>
            <a:spLocks noGrp="1"/>
          </p:cNvSpPr>
          <p:nvPr>
            <p:ph type="body" sz="quarter" idx="3"/>
          </p:nvPr>
        </p:nvSpPr>
        <p:spPr>
          <a:xfrm>
            <a:off x="6193370" y="1413932"/>
            <a:ext cx="5693833"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6" name="Content Placeholder 5"/>
          <p:cNvSpPr>
            <a:spLocks noGrp="1"/>
          </p:cNvSpPr>
          <p:nvPr>
            <p:ph sz="quarter" idx="4"/>
          </p:nvPr>
        </p:nvSpPr>
        <p:spPr>
          <a:xfrm>
            <a:off x="6193370" y="2174879"/>
            <a:ext cx="5693833"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9" name="Title 1"/>
          <p:cNvSpPr>
            <a:spLocks noGrp="1"/>
          </p:cNvSpPr>
          <p:nvPr>
            <p:ph type="title"/>
          </p:nvPr>
        </p:nvSpPr>
        <p:spPr>
          <a:xfrm>
            <a:off x="304800" y="228605"/>
            <a:ext cx="11582400" cy="939801"/>
          </a:xfrm>
        </p:spPr>
        <p:txBody>
          <a:bodyPr rtlCol="0"/>
          <a:lstStyle/>
          <a:p>
            <a:pPr rtl="0"/>
            <a:r>
              <a:rPr lang="zh-cn"/>
              <a:t>Click to edit Master title style</a:t>
            </a:r>
            <a:endParaRPr lang="en-GB" dirty="0"/>
          </a:p>
        </p:txBody>
      </p:sp>
    </p:spTree>
    <p:extLst>
      <p:ext uri="{BB962C8B-B14F-4D97-AF65-F5344CB8AC3E}">
        <p14:creationId xmlns:p14="http://schemas.microsoft.com/office/powerpoint/2010/main" val="212989735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Click to edit Master title style</a:t>
            </a:r>
            <a:endParaRPr lang="en-GB"/>
          </a:p>
        </p:txBody>
      </p:sp>
    </p:spTree>
    <p:extLst>
      <p:ext uri="{BB962C8B-B14F-4D97-AF65-F5344CB8AC3E}">
        <p14:creationId xmlns:p14="http://schemas.microsoft.com/office/powerpoint/2010/main" val="3948592326"/>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894820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4_Title Slide">
    <p:spTree>
      <p:nvGrpSpPr>
        <p:cNvPr id="1" name=""/>
        <p:cNvGrpSpPr/>
        <p:nvPr/>
      </p:nvGrpSpPr>
      <p:grpSpPr>
        <a:xfrm>
          <a:off x="0" y="0"/>
          <a:ext cx="0" cy="0"/>
          <a:chOff x="0" y="0"/>
          <a:chExt cx="0" cy="0"/>
        </a:xfrm>
      </p:grpSpPr>
      <p:pic>
        <p:nvPicPr>
          <p:cNvPr id="7" name="Picture 6" descr="LILLY_LOGO.jpg"/>
          <p:cNvPicPr>
            <a:picLocks/>
          </p:cNvPicPr>
          <p:nvPr userDrawn="1"/>
        </p:nvPicPr>
        <p:blipFill>
          <a:blip r:embed="rId2" cstate="print"/>
          <a:stretch>
            <a:fillRect/>
          </a:stretch>
        </p:blipFill>
        <p:spPr>
          <a:xfrm>
            <a:off x="11226103" y="6330313"/>
            <a:ext cx="635924" cy="345152"/>
          </a:xfrm>
          <a:prstGeom prst="rect">
            <a:avLst/>
          </a:prstGeom>
        </p:spPr>
      </p:pic>
      <p:sp>
        <p:nvSpPr>
          <p:cNvPr id="8" name="Subtitle 2"/>
          <p:cNvSpPr txBox="1">
            <a:spLocks/>
          </p:cNvSpPr>
          <p:nvPr userDrawn="1"/>
        </p:nvSpPr>
        <p:spPr>
          <a:xfrm>
            <a:off x="1671785" y="6099205"/>
            <a:ext cx="9451495" cy="532364"/>
          </a:xfrm>
          <a:prstGeom prst="rect">
            <a:avLst/>
          </a:prstGeom>
        </p:spPr>
        <p:txBody>
          <a:bodyPr vert="horz" lIns="91440" tIns="45720" rIns="91440" bIns="45720" rtlCol="0" anchor="b">
            <a:normAutofit/>
          </a:bodyPr>
          <a:lstStyle/>
          <a:p>
            <a:pPr algn="r" rtl="0">
              <a:spcBef>
                <a:spcPct val="20000"/>
              </a:spcBef>
              <a:buFont typeface="Arial"/>
              <a:buNone/>
              <a:defRPr/>
            </a:pPr>
            <a:r>
              <a:rPr lang="zh-cn" sz="1000" b="1"/>
              <a:t>Supported by Eli Lilly and Company.</a:t>
            </a:r>
          </a:p>
          <a:p>
            <a:pPr algn="r" rtl="0">
              <a:spcBef>
                <a:spcPct val="20000"/>
              </a:spcBef>
              <a:buFont typeface="Arial"/>
              <a:buNone/>
              <a:defRPr/>
            </a:pPr>
            <a:r>
              <a:rPr lang="zh-cn" sz="1000"/>
              <a:t> Eli Lilly and Company has not influenced the content of this publication</a:t>
            </a:r>
          </a:p>
        </p:txBody>
      </p:sp>
    </p:spTree>
    <p:extLst>
      <p:ext uri="{BB962C8B-B14F-4D97-AF65-F5344CB8AC3E}">
        <p14:creationId xmlns:p14="http://schemas.microsoft.com/office/powerpoint/2010/main" val="204396182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04800" y="1413932"/>
            <a:ext cx="5691717"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4" name="Content Placeholder 3"/>
          <p:cNvSpPr>
            <a:spLocks noGrp="1"/>
          </p:cNvSpPr>
          <p:nvPr>
            <p:ph sz="half" idx="2"/>
          </p:nvPr>
        </p:nvSpPr>
        <p:spPr>
          <a:xfrm>
            <a:off x="304800" y="2174879"/>
            <a:ext cx="5691717"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5" name="Text Placeholder 4"/>
          <p:cNvSpPr>
            <a:spLocks noGrp="1"/>
          </p:cNvSpPr>
          <p:nvPr>
            <p:ph type="body" sz="quarter" idx="3"/>
          </p:nvPr>
        </p:nvSpPr>
        <p:spPr>
          <a:xfrm>
            <a:off x="6193370" y="1413932"/>
            <a:ext cx="5693833"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6" name="Content Placeholder 5"/>
          <p:cNvSpPr>
            <a:spLocks noGrp="1"/>
          </p:cNvSpPr>
          <p:nvPr>
            <p:ph sz="quarter" idx="4"/>
          </p:nvPr>
        </p:nvSpPr>
        <p:spPr>
          <a:xfrm>
            <a:off x="6193370" y="2174879"/>
            <a:ext cx="5693833"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9" name="Title 1"/>
          <p:cNvSpPr>
            <a:spLocks noGrp="1"/>
          </p:cNvSpPr>
          <p:nvPr>
            <p:ph type="title"/>
          </p:nvPr>
        </p:nvSpPr>
        <p:spPr>
          <a:xfrm>
            <a:off x="304800" y="131715"/>
            <a:ext cx="11582400" cy="939801"/>
          </a:xfrm>
        </p:spPr>
        <p:txBody>
          <a:bodyPr rtlCol="0"/>
          <a:lstStyle/>
          <a:p>
            <a:pPr rtl="0"/>
            <a:r>
              <a:rPr lang="zh-cn"/>
              <a:t>Click to edit Master title style</a:t>
            </a:r>
            <a:endParaRPr lang="en-GB" dirty="0"/>
          </a:p>
        </p:txBody>
      </p:sp>
    </p:spTree>
    <p:extLst>
      <p:ext uri="{BB962C8B-B14F-4D97-AF65-F5344CB8AC3E}">
        <p14:creationId xmlns:p14="http://schemas.microsoft.com/office/powerpoint/2010/main" val="1540855700"/>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4" name="Picture 3" descr="LILLY_LOGO.jpg">
            <a:extLst>
              <a:ext uri="{FF2B5EF4-FFF2-40B4-BE49-F238E27FC236}">
                <a16:creationId xmlns:a16="http://schemas.microsoft.com/office/drawing/2014/main" id="{9B70D61C-6406-4597-B341-A3BA134B906C}"/>
              </a:ext>
            </a:extLst>
          </p:cNvPr>
          <p:cNvPicPr>
            <a:picLocks/>
          </p:cNvPicPr>
          <p:nvPr userDrawn="1"/>
        </p:nvPicPr>
        <p:blipFill>
          <a:blip r:embed="rId2" cstate="print"/>
          <a:stretch>
            <a:fillRect/>
          </a:stretch>
        </p:blipFill>
        <p:spPr>
          <a:xfrm>
            <a:off x="11226103" y="6330313"/>
            <a:ext cx="635924" cy="345152"/>
          </a:xfrm>
          <a:prstGeom prst="rect">
            <a:avLst/>
          </a:prstGeom>
        </p:spPr>
      </p:pic>
      <p:sp>
        <p:nvSpPr>
          <p:cNvPr id="5" name="Subtitle 2">
            <a:extLst>
              <a:ext uri="{FF2B5EF4-FFF2-40B4-BE49-F238E27FC236}">
                <a16:creationId xmlns:a16="http://schemas.microsoft.com/office/drawing/2014/main" id="{08A26D61-9304-4E22-8CB0-8515E74CD401}"/>
              </a:ext>
            </a:extLst>
          </p:cNvPr>
          <p:cNvSpPr txBox="1">
            <a:spLocks/>
          </p:cNvSpPr>
          <p:nvPr userDrawn="1"/>
        </p:nvSpPr>
        <p:spPr>
          <a:xfrm>
            <a:off x="1671785" y="6099205"/>
            <a:ext cx="9451495" cy="532364"/>
          </a:xfrm>
          <a:prstGeom prst="rect">
            <a:avLst/>
          </a:prstGeom>
        </p:spPr>
        <p:txBody>
          <a:bodyPr vert="horz" lIns="91440" tIns="45720" rIns="91440" bIns="45720" rtlCol="0" anchor="b">
            <a:normAutofit/>
          </a:bodyPr>
          <a:lstStyle/>
          <a:p>
            <a:pPr marL="0" marR="0" lvl="0" indent="0" algn="r" defTabSz="914400" rtl="0" eaLnBrk="1" fontAlgn="base" latinLnBrk="0" hangingPunct="1">
              <a:lnSpc>
                <a:spcPct val="100000"/>
              </a:lnSpc>
              <a:spcBef>
                <a:spcPct val="20000"/>
              </a:spcBef>
              <a:spcAft>
                <a:spcPct val="0"/>
              </a:spcAft>
              <a:buClrTx/>
              <a:buSzTx/>
              <a:buFont typeface="Arial"/>
              <a:buNone/>
              <a:tabLst/>
              <a:defRPr/>
            </a:pPr>
            <a:r>
              <a:rPr lang="zh-cn" sz="1000" b="1" i="0" u="none" strike="noStrike" kern="1200" cap="none" spc="0" normalizeH="0" noProof="0">
                <a:ln>
                  <a:noFill/>
                </a:ln>
                <a:solidFill>
                  <a:srgbClr val="363636"/>
                </a:solidFill>
                <a:effectLst/>
                <a:uLnTx/>
                <a:uFillTx/>
                <a:latin typeface="Arial" charset="0"/>
                <a:ea typeface="+mn-ea"/>
                <a:cs typeface="Arial" charset="0"/>
              </a:rPr>
              <a:t>Supported by Eli Lilly and Company.</a:t>
            </a:r>
          </a:p>
          <a:p>
            <a:pPr marL="0" marR="0" lvl="0" indent="0" algn="r" defTabSz="914400" rtl="0" eaLnBrk="1" fontAlgn="base" latinLnBrk="0" hangingPunct="1">
              <a:lnSpc>
                <a:spcPct val="100000"/>
              </a:lnSpc>
              <a:spcBef>
                <a:spcPct val="20000"/>
              </a:spcBef>
              <a:spcAft>
                <a:spcPct val="0"/>
              </a:spcAft>
              <a:buClrTx/>
              <a:buSzTx/>
              <a:buFont typeface="Arial"/>
              <a:buNone/>
              <a:tabLst/>
              <a:defRPr/>
            </a:pPr>
            <a:r>
              <a:rPr lang="zh-cn" sz="1000" b="0" i="0" u="none" strike="noStrike" kern="1200" cap="none" spc="0" normalizeH="0" noProof="0">
                <a:ln>
                  <a:noFill/>
                </a:ln>
                <a:solidFill>
                  <a:srgbClr val="363636"/>
                </a:solidFill>
                <a:effectLst/>
                <a:uLnTx/>
                <a:uFillTx/>
                <a:latin typeface="Arial" charset="0"/>
                <a:ea typeface="+mn-ea"/>
                <a:cs typeface="Arial" charset="0"/>
              </a:rPr>
              <a:t> Eli Lilly and Company has not influenced the content of this publication</a:t>
            </a:r>
          </a:p>
        </p:txBody>
      </p:sp>
    </p:spTree>
    <p:extLst>
      <p:ext uri="{BB962C8B-B14F-4D97-AF65-F5344CB8AC3E}">
        <p14:creationId xmlns:p14="http://schemas.microsoft.com/office/powerpoint/2010/main" val="569362449"/>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2_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04800" y="1413932"/>
            <a:ext cx="5691717"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4" name="Content Placeholder 3"/>
          <p:cNvSpPr>
            <a:spLocks noGrp="1"/>
          </p:cNvSpPr>
          <p:nvPr>
            <p:ph sz="half" idx="2"/>
          </p:nvPr>
        </p:nvSpPr>
        <p:spPr>
          <a:xfrm>
            <a:off x="304800" y="2174875"/>
            <a:ext cx="5691717"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5" name="Text Placeholder 4"/>
          <p:cNvSpPr>
            <a:spLocks noGrp="1"/>
          </p:cNvSpPr>
          <p:nvPr>
            <p:ph type="body" sz="quarter" idx="3"/>
          </p:nvPr>
        </p:nvSpPr>
        <p:spPr>
          <a:xfrm>
            <a:off x="6193368" y="1413932"/>
            <a:ext cx="5693833" cy="639762"/>
          </a:xfrm>
        </p:spPr>
        <p:txBody>
          <a:bodyPr rtlCol="0"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zh-cn"/>
              <a:t>Click to edit Master text styles</a:t>
            </a:r>
          </a:p>
        </p:txBody>
      </p:sp>
      <p:sp>
        <p:nvSpPr>
          <p:cNvPr id="6" name="Content Placeholder 5"/>
          <p:cNvSpPr>
            <a:spLocks noGrp="1"/>
          </p:cNvSpPr>
          <p:nvPr>
            <p:ph sz="quarter" idx="4"/>
          </p:nvPr>
        </p:nvSpPr>
        <p:spPr>
          <a:xfrm>
            <a:off x="6193368" y="2174875"/>
            <a:ext cx="5693833" cy="4454525"/>
          </a:xfrm>
        </p:spPr>
        <p:txBody>
          <a:bodyPr rtlCol="0"/>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endParaRPr lang="en-GB" dirty="0"/>
          </a:p>
        </p:txBody>
      </p:sp>
      <p:sp>
        <p:nvSpPr>
          <p:cNvPr id="9" name="Title 1"/>
          <p:cNvSpPr>
            <a:spLocks noGrp="1"/>
          </p:cNvSpPr>
          <p:nvPr>
            <p:ph type="title"/>
          </p:nvPr>
        </p:nvSpPr>
        <p:spPr>
          <a:xfrm>
            <a:off x="304800" y="137766"/>
            <a:ext cx="11582400" cy="939801"/>
          </a:xfrm>
        </p:spPr>
        <p:txBody>
          <a:bodyPr rtlCol="0"/>
          <a:lstStyle/>
          <a:p>
            <a:pPr rtl="0"/>
            <a:r>
              <a:rPr lang="zh-cn"/>
              <a:t>Click to edit Master title style</a:t>
            </a:r>
            <a:endParaRPr lang="en-GB" dirty="0"/>
          </a:p>
        </p:txBody>
      </p:sp>
    </p:spTree>
    <p:extLst>
      <p:ext uri="{BB962C8B-B14F-4D97-AF65-F5344CB8AC3E}">
        <p14:creationId xmlns:p14="http://schemas.microsoft.com/office/powerpoint/2010/main" val="3540809278"/>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title">
  <p:cSld name="Defaul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49745959"/>
      </p:ext>
    </p:extLst>
  </p:cSld>
  <p:clrMapOvr>
    <a:masterClrMapping/>
  </p:clrMapOvr>
  <p:transition spd="med"/>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image" Target="../media/image1.jpeg"/><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72.xml"/><Relationship Id="rId21" Type="http://schemas.openxmlformats.org/officeDocument/2006/relationships/slideLayout" Target="../slideLayouts/slideLayout67.xml"/><Relationship Id="rId42" Type="http://schemas.openxmlformats.org/officeDocument/2006/relationships/slideLayout" Target="../slideLayouts/slideLayout88.xml"/><Relationship Id="rId47" Type="http://schemas.openxmlformats.org/officeDocument/2006/relationships/slideLayout" Target="../slideLayouts/slideLayout93.xml"/><Relationship Id="rId63" Type="http://schemas.openxmlformats.org/officeDocument/2006/relationships/slideLayout" Target="../slideLayouts/slideLayout109.xml"/><Relationship Id="rId68" Type="http://schemas.openxmlformats.org/officeDocument/2006/relationships/slideLayout" Target="../slideLayouts/slideLayout114.xml"/><Relationship Id="rId16" Type="http://schemas.openxmlformats.org/officeDocument/2006/relationships/slideLayout" Target="../slideLayouts/slideLayout62.xml"/><Relationship Id="rId11" Type="http://schemas.openxmlformats.org/officeDocument/2006/relationships/slideLayout" Target="../slideLayouts/slideLayout57.xml"/><Relationship Id="rId24" Type="http://schemas.openxmlformats.org/officeDocument/2006/relationships/slideLayout" Target="../slideLayouts/slideLayout70.xml"/><Relationship Id="rId32" Type="http://schemas.openxmlformats.org/officeDocument/2006/relationships/slideLayout" Target="../slideLayouts/slideLayout78.xml"/><Relationship Id="rId37" Type="http://schemas.openxmlformats.org/officeDocument/2006/relationships/slideLayout" Target="../slideLayouts/slideLayout83.xml"/><Relationship Id="rId40" Type="http://schemas.openxmlformats.org/officeDocument/2006/relationships/slideLayout" Target="../slideLayouts/slideLayout86.xml"/><Relationship Id="rId45" Type="http://schemas.openxmlformats.org/officeDocument/2006/relationships/slideLayout" Target="../slideLayouts/slideLayout91.xml"/><Relationship Id="rId53" Type="http://schemas.openxmlformats.org/officeDocument/2006/relationships/slideLayout" Target="../slideLayouts/slideLayout99.xml"/><Relationship Id="rId58" Type="http://schemas.openxmlformats.org/officeDocument/2006/relationships/slideLayout" Target="../slideLayouts/slideLayout104.xml"/><Relationship Id="rId66" Type="http://schemas.openxmlformats.org/officeDocument/2006/relationships/slideLayout" Target="../slideLayouts/slideLayout112.xml"/><Relationship Id="rId74" Type="http://schemas.openxmlformats.org/officeDocument/2006/relationships/slideLayout" Target="../slideLayouts/slideLayout120.xml"/><Relationship Id="rId5" Type="http://schemas.openxmlformats.org/officeDocument/2006/relationships/slideLayout" Target="../slideLayouts/slideLayout51.xml"/><Relationship Id="rId61" Type="http://schemas.openxmlformats.org/officeDocument/2006/relationships/slideLayout" Target="../slideLayouts/slideLayout107.xml"/><Relationship Id="rId19" Type="http://schemas.openxmlformats.org/officeDocument/2006/relationships/slideLayout" Target="../slideLayouts/slideLayout65.xml"/><Relationship Id="rId14" Type="http://schemas.openxmlformats.org/officeDocument/2006/relationships/slideLayout" Target="../slideLayouts/slideLayout60.xml"/><Relationship Id="rId22" Type="http://schemas.openxmlformats.org/officeDocument/2006/relationships/slideLayout" Target="../slideLayouts/slideLayout68.xml"/><Relationship Id="rId27" Type="http://schemas.openxmlformats.org/officeDocument/2006/relationships/slideLayout" Target="../slideLayouts/slideLayout73.xml"/><Relationship Id="rId30" Type="http://schemas.openxmlformats.org/officeDocument/2006/relationships/slideLayout" Target="../slideLayouts/slideLayout76.xml"/><Relationship Id="rId35" Type="http://schemas.openxmlformats.org/officeDocument/2006/relationships/slideLayout" Target="../slideLayouts/slideLayout81.xml"/><Relationship Id="rId43" Type="http://schemas.openxmlformats.org/officeDocument/2006/relationships/slideLayout" Target="../slideLayouts/slideLayout89.xml"/><Relationship Id="rId48" Type="http://schemas.openxmlformats.org/officeDocument/2006/relationships/slideLayout" Target="../slideLayouts/slideLayout94.xml"/><Relationship Id="rId56" Type="http://schemas.openxmlformats.org/officeDocument/2006/relationships/slideLayout" Target="../slideLayouts/slideLayout102.xml"/><Relationship Id="rId64" Type="http://schemas.openxmlformats.org/officeDocument/2006/relationships/slideLayout" Target="../slideLayouts/slideLayout110.xml"/><Relationship Id="rId69" Type="http://schemas.openxmlformats.org/officeDocument/2006/relationships/slideLayout" Target="../slideLayouts/slideLayout115.xml"/><Relationship Id="rId77" Type="http://schemas.openxmlformats.org/officeDocument/2006/relationships/theme" Target="../theme/theme2.xml"/><Relationship Id="rId8" Type="http://schemas.openxmlformats.org/officeDocument/2006/relationships/slideLayout" Target="../slideLayouts/slideLayout54.xml"/><Relationship Id="rId51" Type="http://schemas.openxmlformats.org/officeDocument/2006/relationships/slideLayout" Target="../slideLayouts/slideLayout97.xml"/><Relationship Id="rId72" Type="http://schemas.openxmlformats.org/officeDocument/2006/relationships/slideLayout" Target="../slideLayouts/slideLayout118.xml"/><Relationship Id="rId3" Type="http://schemas.openxmlformats.org/officeDocument/2006/relationships/slideLayout" Target="../slideLayouts/slideLayout49.xml"/><Relationship Id="rId12" Type="http://schemas.openxmlformats.org/officeDocument/2006/relationships/slideLayout" Target="../slideLayouts/slideLayout58.xml"/><Relationship Id="rId17" Type="http://schemas.openxmlformats.org/officeDocument/2006/relationships/slideLayout" Target="../slideLayouts/slideLayout63.xml"/><Relationship Id="rId25" Type="http://schemas.openxmlformats.org/officeDocument/2006/relationships/slideLayout" Target="../slideLayouts/slideLayout71.xml"/><Relationship Id="rId33" Type="http://schemas.openxmlformats.org/officeDocument/2006/relationships/slideLayout" Target="../slideLayouts/slideLayout79.xml"/><Relationship Id="rId38" Type="http://schemas.openxmlformats.org/officeDocument/2006/relationships/slideLayout" Target="../slideLayouts/slideLayout84.xml"/><Relationship Id="rId46" Type="http://schemas.openxmlformats.org/officeDocument/2006/relationships/slideLayout" Target="../slideLayouts/slideLayout92.xml"/><Relationship Id="rId59" Type="http://schemas.openxmlformats.org/officeDocument/2006/relationships/slideLayout" Target="../slideLayouts/slideLayout105.xml"/><Relationship Id="rId67" Type="http://schemas.openxmlformats.org/officeDocument/2006/relationships/slideLayout" Target="../slideLayouts/slideLayout113.xml"/><Relationship Id="rId20" Type="http://schemas.openxmlformats.org/officeDocument/2006/relationships/slideLayout" Target="../slideLayouts/slideLayout66.xml"/><Relationship Id="rId41" Type="http://schemas.openxmlformats.org/officeDocument/2006/relationships/slideLayout" Target="../slideLayouts/slideLayout87.xml"/><Relationship Id="rId54" Type="http://schemas.openxmlformats.org/officeDocument/2006/relationships/slideLayout" Target="../slideLayouts/slideLayout100.xml"/><Relationship Id="rId62" Type="http://schemas.openxmlformats.org/officeDocument/2006/relationships/slideLayout" Target="../slideLayouts/slideLayout108.xml"/><Relationship Id="rId70" Type="http://schemas.openxmlformats.org/officeDocument/2006/relationships/slideLayout" Target="../slideLayouts/slideLayout116.xml"/><Relationship Id="rId75" Type="http://schemas.openxmlformats.org/officeDocument/2006/relationships/slideLayout" Target="../slideLayouts/slideLayout121.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5" Type="http://schemas.openxmlformats.org/officeDocument/2006/relationships/slideLayout" Target="../slideLayouts/slideLayout61.xml"/><Relationship Id="rId23" Type="http://schemas.openxmlformats.org/officeDocument/2006/relationships/slideLayout" Target="../slideLayouts/slideLayout69.xml"/><Relationship Id="rId28" Type="http://schemas.openxmlformats.org/officeDocument/2006/relationships/slideLayout" Target="../slideLayouts/slideLayout74.xml"/><Relationship Id="rId36" Type="http://schemas.openxmlformats.org/officeDocument/2006/relationships/slideLayout" Target="../slideLayouts/slideLayout82.xml"/><Relationship Id="rId49" Type="http://schemas.openxmlformats.org/officeDocument/2006/relationships/slideLayout" Target="../slideLayouts/slideLayout95.xml"/><Relationship Id="rId57" Type="http://schemas.openxmlformats.org/officeDocument/2006/relationships/slideLayout" Target="../slideLayouts/slideLayout103.xml"/><Relationship Id="rId10" Type="http://schemas.openxmlformats.org/officeDocument/2006/relationships/slideLayout" Target="../slideLayouts/slideLayout56.xml"/><Relationship Id="rId31" Type="http://schemas.openxmlformats.org/officeDocument/2006/relationships/slideLayout" Target="../slideLayouts/slideLayout77.xml"/><Relationship Id="rId44" Type="http://schemas.openxmlformats.org/officeDocument/2006/relationships/slideLayout" Target="../slideLayouts/slideLayout90.xml"/><Relationship Id="rId52" Type="http://schemas.openxmlformats.org/officeDocument/2006/relationships/slideLayout" Target="../slideLayouts/slideLayout98.xml"/><Relationship Id="rId60" Type="http://schemas.openxmlformats.org/officeDocument/2006/relationships/slideLayout" Target="../slideLayouts/slideLayout106.xml"/><Relationship Id="rId65" Type="http://schemas.openxmlformats.org/officeDocument/2006/relationships/slideLayout" Target="../slideLayouts/slideLayout111.xml"/><Relationship Id="rId73" Type="http://schemas.openxmlformats.org/officeDocument/2006/relationships/slideLayout" Target="../slideLayouts/slideLayout119.xml"/><Relationship Id="rId78" Type="http://schemas.openxmlformats.org/officeDocument/2006/relationships/image" Target="../media/image1.jpeg"/><Relationship Id="rId4" Type="http://schemas.openxmlformats.org/officeDocument/2006/relationships/slideLayout" Target="../slideLayouts/slideLayout50.xml"/><Relationship Id="rId9" Type="http://schemas.openxmlformats.org/officeDocument/2006/relationships/slideLayout" Target="../slideLayouts/slideLayout55.xml"/><Relationship Id="rId13" Type="http://schemas.openxmlformats.org/officeDocument/2006/relationships/slideLayout" Target="../slideLayouts/slideLayout59.xml"/><Relationship Id="rId18" Type="http://schemas.openxmlformats.org/officeDocument/2006/relationships/slideLayout" Target="../slideLayouts/slideLayout64.xml"/><Relationship Id="rId39" Type="http://schemas.openxmlformats.org/officeDocument/2006/relationships/slideLayout" Target="../slideLayouts/slideLayout85.xml"/><Relationship Id="rId34" Type="http://schemas.openxmlformats.org/officeDocument/2006/relationships/slideLayout" Target="../slideLayouts/slideLayout80.xml"/><Relationship Id="rId50" Type="http://schemas.openxmlformats.org/officeDocument/2006/relationships/slideLayout" Target="../slideLayouts/slideLayout96.xml"/><Relationship Id="rId55" Type="http://schemas.openxmlformats.org/officeDocument/2006/relationships/slideLayout" Target="../slideLayouts/slideLayout101.xml"/><Relationship Id="rId76" Type="http://schemas.openxmlformats.org/officeDocument/2006/relationships/slideLayout" Target="../slideLayouts/slideLayout122.xml"/><Relationship Id="rId7" Type="http://schemas.openxmlformats.org/officeDocument/2006/relationships/slideLayout" Target="../slideLayouts/slideLayout53.xml"/><Relationship Id="rId71" Type="http://schemas.openxmlformats.org/officeDocument/2006/relationships/slideLayout" Target="../slideLayouts/slideLayout117.xml"/><Relationship Id="rId2" Type="http://schemas.openxmlformats.org/officeDocument/2006/relationships/slideLayout" Target="../slideLayouts/slideLayout48.xml"/><Relationship Id="rId29" Type="http://schemas.openxmlformats.org/officeDocument/2006/relationships/slideLayout" Target="../slideLayouts/slideLayout7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30.xml"/><Relationship Id="rId13" Type="http://schemas.openxmlformats.org/officeDocument/2006/relationships/slideLayout" Target="../slideLayouts/slideLayout135.xml"/><Relationship Id="rId3" Type="http://schemas.openxmlformats.org/officeDocument/2006/relationships/slideLayout" Target="../slideLayouts/slideLayout125.xml"/><Relationship Id="rId7" Type="http://schemas.openxmlformats.org/officeDocument/2006/relationships/slideLayout" Target="../slideLayouts/slideLayout129.xml"/><Relationship Id="rId12" Type="http://schemas.openxmlformats.org/officeDocument/2006/relationships/slideLayout" Target="../slideLayouts/slideLayout134.xml"/><Relationship Id="rId2" Type="http://schemas.openxmlformats.org/officeDocument/2006/relationships/slideLayout" Target="../slideLayouts/slideLayout124.xml"/><Relationship Id="rId1" Type="http://schemas.openxmlformats.org/officeDocument/2006/relationships/slideLayout" Target="../slideLayouts/slideLayout123.xml"/><Relationship Id="rId6" Type="http://schemas.openxmlformats.org/officeDocument/2006/relationships/slideLayout" Target="../slideLayouts/slideLayout128.xml"/><Relationship Id="rId11" Type="http://schemas.openxmlformats.org/officeDocument/2006/relationships/slideLayout" Target="../slideLayouts/slideLayout133.xml"/><Relationship Id="rId5" Type="http://schemas.openxmlformats.org/officeDocument/2006/relationships/slideLayout" Target="../slideLayouts/slideLayout127.xml"/><Relationship Id="rId15" Type="http://schemas.openxmlformats.org/officeDocument/2006/relationships/theme" Target="../theme/theme3.xml"/><Relationship Id="rId10" Type="http://schemas.openxmlformats.org/officeDocument/2006/relationships/slideLayout" Target="../slideLayouts/slideLayout132.xml"/><Relationship Id="rId4" Type="http://schemas.openxmlformats.org/officeDocument/2006/relationships/slideLayout" Target="../slideLayouts/slideLayout126.xml"/><Relationship Id="rId9" Type="http://schemas.openxmlformats.org/officeDocument/2006/relationships/slideLayout" Target="../slideLayouts/slideLayout131.xml"/><Relationship Id="rId14" Type="http://schemas.openxmlformats.org/officeDocument/2006/relationships/slideLayout" Target="../slideLayouts/slideLayout13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slideLayout" Target="../slideLayouts/slideLayout149.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slideLayout" Target="../slideLayouts/slideLayout148.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5" Type="http://schemas.openxmlformats.org/officeDocument/2006/relationships/theme" Target="../theme/theme4.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 Id="rId14" Type="http://schemas.openxmlformats.org/officeDocument/2006/relationships/slideLayout" Target="../slideLayouts/slideLayout15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Rectangle 7"/>
          <p:cNvSpPr/>
          <p:nvPr/>
        </p:nvSpPr>
        <p:spPr>
          <a:xfrm flipH="1">
            <a:off x="11327704" y="6577806"/>
            <a:ext cx="27435" cy="122240"/>
          </a:xfrm>
          <a:prstGeom prst="rect">
            <a:avLst/>
          </a:prstGeom>
          <a:solidFill>
            <a:srgbClr val="BFBFBF"/>
          </a:solidFill>
          <a:ln w="12700">
            <a:miter lim="400000"/>
          </a:ln>
        </p:spPr>
        <p:txBody>
          <a:bodyPr lIns="45718" tIns="45718" rIns="45718" bIns="45718" rtlCol="0" anchor="ctr"/>
          <a:lstStyle/>
          <a:p>
            <a:pPr algn="ctr" rtl="0">
              <a:defRPr>
                <a:latin typeface="Arial"/>
                <a:ea typeface="Arial"/>
                <a:cs typeface="Arial"/>
                <a:sym typeface="Arial"/>
              </a:defRPr>
            </a:pPr>
            <a:endParaRPr/>
          </a:p>
        </p:txBody>
      </p:sp>
      <p:grpSp>
        <p:nvGrpSpPr>
          <p:cNvPr id="5" name="Group 22"/>
          <p:cNvGrpSpPr/>
          <p:nvPr/>
        </p:nvGrpSpPr>
        <p:grpSpPr>
          <a:xfrm>
            <a:off x="-4" y="457200"/>
            <a:ext cx="2452701" cy="0"/>
            <a:chOff x="0" y="0"/>
            <a:chExt cx="2452699" cy="0"/>
          </a:xfrm>
        </p:grpSpPr>
        <p:sp>
          <p:nvSpPr>
            <p:cNvPr id="3" name="Straight Connector 23"/>
            <p:cNvSpPr/>
            <p:nvPr/>
          </p:nvSpPr>
          <p:spPr>
            <a:xfrm>
              <a:off x="373865" y="0"/>
              <a:ext cx="207883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4" name="Straight Connector 24"/>
            <p:cNvSpPr/>
            <p:nvPr/>
          </p:nvSpPr>
          <p:spPr>
            <a:xfrm>
              <a:off x="0" y="0"/>
              <a:ext cx="207883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8" name="Group 31"/>
          <p:cNvGrpSpPr/>
          <p:nvPr/>
        </p:nvGrpSpPr>
        <p:grpSpPr>
          <a:xfrm>
            <a:off x="-16" y="6791314"/>
            <a:ext cx="12192028" cy="66697"/>
            <a:chOff x="-1" y="-1"/>
            <a:chExt cx="12192026" cy="66695"/>
          </a:xfrm>
        </p:grpSpPr>
        <p:sp>
          <p:nvSpPr>
            <p:cNvPr id="6" name="Rectangle 30"/>
            <p:cNvSpPr/>
            <p:nvPr/>
          </p:nvSpPr>
          <p:spPr>
            <a:xfrm rot="10800000" flipH="1">
              <a:off x="3606806" y="-2"/>
              <a:ext cx="8585220" cy="66696"/>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sp>
          <p:nvSpPr>
            <p:cNvPr id="7" name="Rectangle 29"/>
            <p:cNvSpPr/>
            <p:nvPr/>
          </p:nvSpPr>
          <p:spPr>
            <a:xfrm rot="10800000" flipH="1">
              <a:off x="-2" y="-2"/>
              <a:ext cx="10220347" cy="66696"/>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latin typeface="Arial"/>
                  <a:ea typeface="Arial"/>
                  <a:cs typeface="Arial"/>
                  <a:sym typeface="Arial"/>
                </a:defRPr>
              </a:pPr>
              <a:endParaRPr/>
            </a:p>
          </p:txBody>
        </p:sp>
      </p:grpSp>
      <p:pic>
        <p:nvPicPr>
          <p:cNvPr id="9" name="Picture 11" descr="Picture 11"/>
          <p:cNvPicPr>
            <a:picLocks noChangeAspect="1"/>
          </p:cNvPicPr>
          <p:nvPr/>
        </p:nvPicPr>
        <p:blipFill>
          <a:blip r:embed="rId48"/>
          <a:stretch>
            <a:fillRect/>
          </a:stretch>
        </p:blipFill>
        <p:spPr>
          <a:xfrm>
            <a:off x="9998016" y="457200"/>
            <a:ext cx="1625603" cy="590491"/>
          </a:xfrm>
          <a:prstGeom prst="rect">
            <a:avLst/>
          </a:prstGeom>
          <a:ln w="12700">
            <a:miter lim="400000"/>
          </a:ln>
        </p:spPr>
      </p:pic>
      <p:sp>
        <p:nvSpPr>
          <p:cNvPr id="10" name="Click to add title here"/>
          <p:cNvSpPr txBox="1">
            <a:spLocks noGrp="1"/>
          </p:cNvSpPr>
          <p:nvPr>
            <p:ph type="title" hasCustomPrompt="1"/>
          </p:nvPr>
        </p:nvSpPr>
        <p:spPr>
          <a:xfrm>
            <a:off x="609600" y="552950"/>
            <a:ext cx="8763000" cy="58478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ormAutofit/>
          </a:bodyPr>
          <a:lstStyle/>
          <a:p>
            <a:pPr rtl="0"/>
            <a:r>
              <a:t>Click to add title here</a:t>
            </a:r>
          </a:p>
        </p:txBody>
      </p:sp>
      <p:sp>
        <p:nvSpPr>
          <p:cNvPr id="11" name="Body Level One…"/>
          <p:cNvSpPr txBox="1">
            <a:spLocks noGrp="1"/>
          </p:cNvSpPr>
          <p:nvPr>
            <p:ph type="body" idx="1"/>
          </p:nvPr>
        </p:nvSpPr>
        <p:spPr>
          <a:xfrm>
            <a:off x="609600" y="1346200"/>
            <a:ext cx="10972800" cy="494030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ormAutofit/>
          </a:bodyPr>
          <a:lstStyle/>
          <a:p>
            <a:pPr rtl="0"/>
            <a:r>
              <a:t>Body Level One</a:t>
            </a:r>
          </a:p>
          <a:p>
            <a:pPr lvl="1" rtl="0"/>
            <a:r>
              <a:t>Body Level Two</a:t>
            </a:r>
          </a:p>
          <a:p>
            <a:pPr lvl="2" rtl="0"/>
            <a:r>
              <a:t>Body Level Three</a:t>
            </a:r>
          </a:p>
          <a:p>
            <a:pPr lvl="3" rtl="0"/>
            <a:r>
              <a:t>Body Level Four</a:t>
            </a:r>
          </a:p>
          <a:p>
            <a:pPr lvl="4" rtl="0"/>
            <a:r>
              <a:t>Body Level Five</a:t>
            </a:r>
          </a:p>
        </p:txBody>
      </p:sp>
      <p:sp>
        <p:nvSpPr>
          <p:cNvPr id="12" name="Slide Number"/>
          <p:cNvSpPr txBox="1">
            <a:spLocks noGrp="1"/>
          </p:cNvSpPr>
          <p:nvPr>
            <p:ph type="sldNum" sz="quarter" idx="2"/>
          </p:nvPr>
        </p:nvSpPr>
        <p:spPr>
          <a:xfrm>
            <a:off x="11413029" y="6525434"/>
            <a:ext cx="245399" cy="226982"/>
          </a:xfrm>
          <a:prstGeom prst="rect">
            <a:avLst/>
          </a:prstGeom>
          <a:ln w="12700">
            <a:miter lim="400000"/>
          </a:ln>
        </p:spPr>
        <p:txBody>
          <a:bodyPr wrap="none" lIns="45718" tIns="45718" rIns="45718" bIns="45718" rtlCol="0" anchor="ctr">
            <a:spAutoFit/>
          </a:bodyPr>
          <a:lstStyle>
            <a:lvl1pPr algn="ctr">
              <a:defRPr sz="1000">
                <a:solidFill>
                  <a:srgbClr val="888888"/>
                </a:solidFill>
                <a:latin typeface="Arial"/>
                <a:ea typeface="Arial"/>
                <a:cs typeface="Arial"/>
                <a:sym typeface="Arial"/>
              </a:defRPr>
            </a:lvl1pPr>
          </a:lstStyle>
          <a:p>
            <a:pPr rtl="0"/>
            <a:fld id="{86CB4B4D-7CA3-9044-876B-883B54F8677D}" type="slidenum">
              <a:t>‹#›</a:t>
            </a:fld>
            <a:endParaRPr/>
          </a:p>
        </p:txBody>
      </p:sp>
    </p:spTree>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 id="2147483693" r:id="rId45"/>
    <p:sldLayoutId id="2147483694" r:id="rId46"/>
  </p:sldLayoutIdLst>
  <p:transition spd="med"/>
  <p:txStyles>
    <p:titleStyle>
      <a:lvl1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1pPr>
      <a:lvl2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2pPr>
      <a:lvl3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3pPr>
      <a:lvl4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4pPr>
      <a:lvl5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5pPr>
      <a:lvl6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6pPr>
      <a:lvl7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7pPr>
      <a:lvl8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8pPr>
      <a:lvl9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9pPr>
    </p:titleStyle>
    <p:bodyStyle>
      <a:lvl1pPr marL="228600" marR="0" indent="-2286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1pPr>
      <a:lvl2pPr marL="714375" marR="0" indent="-257175"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2pPr>
      <a:lvl3pPr marL="1208314" marR="0" indent="-293914"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3pPr>
      <a:lvl4pPr marL="1714500" marR="0" indent="-3429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4pPr>
      <a:lvl5pPr marL="2171700" marR="0" indent="-3429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5pPr>
      <a:lvl6pPr marL="18191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6pPr>
      <a:lvl7pPr marL="22763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7pPr>
      <a:lvl8pPr marL="27335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8pPr>
      <a:lvl9pPr marL="31907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9pPr>
    </p:bodyStyle>
    <p:otherStyle>
      <a:lvl1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1pPr>
      <a:lvl2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2pPr>
      <a:lvl3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3pPr>
      <a:lvl4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4pPr>
      <a:lvl5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5pPr>
      <a:lvl6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6pPr>
      <a:lvl7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7pPr>
      <a:lvl8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8pPr>
      <a:lvl9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Rectangle 7"/>
          <p:cNvSpPr/>
          <p:nvPr/>
        </p:nvSpPr>
        <p:spPr>
          <a:xfrm flipH="1">
            <a:off x="11327702" y="6577806"/>
            <a:ext cx="27434" cy="122240"/>
          </a:xfrm>
          <a:prstGeom prst="rect">
            <a:avLst/>
          </a:prstGeom>
          <a:solidFill>
            <a:srgbClr val="BFBFBF"/>
          </a:solidFill>
          <a:ln w="12700">
            <a:miter lim="400000"/>
          </a:ln>
        </p:spPr>
        <p:txBody>
          <a:bodyPr lIns="45718" tIns="45718" rIns="45718" bIns="45718" rtlCol="0" anchor="ctr"/>
          <a:lstStyle/>
          <a:p>
            <a:pPr algn="ctr" rtl="0">
              <a:defRPr>
                <a:solidFill>
                  <a:srgbClr val="FFFFFF"/>
                </a:solidFill>
              </a:defRPr>
            </a:pPr>
            <a:endParaRPr/>
          </a:p>
        </p:txBody>
      </p:sp>
      <p:sp>
        <p:nvSpPr>
          <p:cNvPr id="3" name="Click to add title here"/>
          <p:cNvSpPr txBox="1">
            <a:spLocks noGrp="1"/>
          </p:cNvSpPr>
          <p:nvPr>
            <p:ph type="title" hasCustomPrompt="1"/>
          </p:nvPr>
        </p:nvSpPr>
        <p:spPr>
          <a:xfrm>
            <a:off x="609600" y="552950"/>
            <a:ext cx="8763000" cy="584778"/>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ormAutofit/>
          </a:bodyPr>
          <a:lstStyle/>
          <a:p>
            <a:pPr rtl="0"/>
            <a:r>
              <a:t>Click to add title here</a:t>
            </a:r>
          </a:p>
        </p:txBody>
      </p:sp>
      <p:grpSp>
        <p:nvGrpSpPr>
          <p:cNvPr id="6" name="Group 22"/>
          <p:cNvGrpSpPr/>
          <p:nvPr/>
        </p:nvGrpSpPr>
        <p:grpSpPr>
          <a:xfrm>
            <a:off x="0" y="457200"/>
            <a:ext cx="2452690" cy="0"/>
            <a:chOff x="0" y="0"/>
            <a:chExt cx="2452689" cy="0"/>
          </a:xfrm>
        </p:grpSpPr>
        <p:sp>
          <p:nvSpPr>
            <p:cNvPr id="4" name="Straight Connector 23"/>
            <p:cNvSpPr/>
            <p:nvPr/>
          </p:nvSpPr>
          <p:spPr>
            <a:xfrm>
              <a:off x="373865" y="0"/>
              <a:ext cx="2078825" cy="0"/>
            </a:xfrm>
            <a:prstGeom prst="line">
              <a:avLst/>
            </a:prstGeom>
            <a:noFill/>
            <a:ln w="44450" cap="rnd">
              <a:solidFill>
                <a:srgbClr val="E83E1D"/>
              </a:solidFill>
              <a:prstDash val="solid"/>
              <a:miter lim="800000"/>
            </a:ln>
            <a:effectLst/>
          </p:spPr>
          <p:txBody>
            <a:bodyPr wrap="square" lIns="45718" tIns="45718" rIns="45718" bIns="45718" numCol="1" rtlCol="0" anchor="t">
              <a:noAutofit/>
            </a:bodyPr>
            <a:lstStyle/>
            <a:p>
              <a:pPr rtl="0"/>
              <a:endParaRPr/>
            </a:p>
          </p:txBody>
        </p:sp>
        <p:sp>
          <p:nvSpPr>
            <p:cNvPr id="5" name="Straight Connector 24"/>
            <p:cNvSpPr/>
            <p:nvPr/>
          </p:nvSpPr>
          <p:spPr>
            <a:xfrm>
              <a:off x="0" y="0"/>
              <a:ext cx="2078822" cy="0"/>
            </a:xfrm>
            <a:prstGeom prst="line">
              <a:avLst/>
            </a:prstGeom>
            <a:noFill/>
            <a:ln w="44450" cap="rnd">
              <a:solidFill>
                <a:schemeClr val="accent1"/>
              </a:solidFill>
              <a:prstDash val="solid"/>
              <a:miter lim="800000"/>
            </a:ln>
            <a:effectLst/>
          </p:spPr>
          <p:txBody>
            <a:bodyPr wrap="square" lIns="45718" tIns="45718" rIns="45718" bIns="45718" numCol="1" rtlCol="0" anchor="t">
              <a:noAutofit/>
            </a:bodyPr>
            <a:lstStyle/>
            <a:p>
              <a:pPr rtl="0"/>
              <a:endParaRPr/>
            </a:p>
          </p:txBody>
        </p:sp>
      </p:grpSp>
      <p:grpSp>
        <p:nvGrpSpPr>
          <p:cNvPr id="9" name="Group 31"/>
          <p:cNvGrpSpPr/>
          <p:nvPr/>
        </p:nvGrpSpPr>
        <p:grpSpPr>
          <a:xfrm>
            <a:off x="-4" y="6791323"/>
            <a:ext cx="12192006" cy="66679"/>
            <a:chOff x="-1" y="0"/>
            <a:chExt cx="12192004" cy="66677"/>
          </a:xfrm>
        </p:grpSpPr>
        <p:sp>
          <p:nvSpPr>
            <p:cNvPr id="7" name="Rectangle 30"/>
            <p:cNvSpPr/>
            <p:nvPr/>
          </p:nvSpPr>
          <p:spPr>
            <a:xfrm rot="10800000" flipH="1">
              <a:off x="3606800" y="-1"/>
              <a:ext cx="8585204" cy="66678"/>
            </a:xfrm>
            <a:prstGeom prst="rect">
              <a:avLst/>
            </a:prstGeom>
            <a:solidFill>
              <a:schemeClr val="accent2"/>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sp>
          <p:nvSpPr>
            <p:cNvPr id="8" name="Rectangle 29"/>
            <p:cNvSpPr/>
            <p:nvPr/>
          </p:nvSpPr>
          <p:spPr>
            <a:xfrm rot="10800000" flipH="1">
              <a:off x="-2" y="-1"/>
              <a:ext cx="10220329" cy="66678"/>
            </a:xfrm>
            <a:prstGeom prst="rect">
              <a:avLst/>
            </a:prstGeom>
            <a:solidFill>
              <a:schemeClr val="accent1"/>
            </a:solidFill>
            <a:ln w="12700" cap="flat">
              <a:noFill/>
              <a:miter lim="400000"/>
            </a:ln>
            <a:effectLst/>
          </p:spPr>
          <p:txBody>
            <a:bodyPr wrap="square" lIns="45718" tIns="45718" rIns="45718" bIns="45718" numCol="1" rtlCol="0" anchor="ctr">
              <a:noAutofit/>
            </a:bodyPr>
            <a:lstStyle/>
            <a:p>
              <a:pPr algn="ctr" rtl="0">
                <a:defRPr>
                  <a:solidFill>
                    <a:srgbClr val="FFFFFF"/>
                  </a:solidFill>
                </a:defRPr>
              </a:pPr>
              <a:endParaRPr/>
            </a:p>
          </p:txBody>
        </p:sp>
      </p:grpSp>
      <p:sp>
        <p:nvSpPr>
          <p:cNvPr id="10" name="Body Level One…"/>
          <p:cNvSpPr txBox="1">
            <a:spLocks noGrp="1"/>
          </p:cNvSpPr>
          <p:nvPr>
            <p:ph type="body" idx="1"/>
          </p:nvPr>
        </p:nvSpPr>
        <p:spPr>
          <a:xfrm>
            <a:off x="609600" y="1346200"/>
            <a:ext cx="10972800" cy="494030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ormAutofit/>
          </a:bodyPr>
          <a:lstStyle/>
          <a:p>
            <a:pPr rtl="0"/>
            <a:r>
              <a:t>Body Level One</a:t>
            </a:r>
          </a:p>
          <a:p>
            <a:pPr lvl="1" rtl="0"/>
            <a:r>
              <a:t>Body Level Two</a:t>
            </a:r>
          </a:p>
          <a:p>
            <a:pPr lvl="2" rtl="0"/>
            <a:r>
              <a:t>Body Level Three</a:t>
            </a:r>
          </a:p>
          <a:p>
            <a:pPr lvl="3" rtl="0"/>
            <a:r>
              <a:t>Body Level Four</a:t>
            </a:r>
          </a:p>
          <a:p>
            <a:pPr lvl="4" rtl="0"/>
            <a:r>
              <a:t>Body Level Five</a:t>
            </a:r>
          </a:p>
        </p:txBody>
      </p:sp>
      <p:pic>
        <p:nvPicPr>
          <p:cNvPr id="11" name="Picture 11" descr="Picture 11"/>
          <p:cNvPicPr>
            <a:picLocks noChangeAspect="1"/>
          </p:cNvPicPr>
          <p:nvPr/>
        </p:nvPicPr>
        <p:blipFill>
          <a:blip r:embed="rId78"/>
          <a:stretch>
            <a:fillRect/>
          </a:stretch>
        </p:blipFill>
        <p:spPr>
          <a:xfrm>
            <a:off x="9998016" y="457200"/>
            <a:ext cx="1625602" cy="590491"/>
          </a:xfrm>
          <a:prstGeom prst="rect">
            <a:avLst/>
          </a:prstGeom>
          <a:ln w="12700">
            <a:miter lim="400000"/>
          </a:ln>
        </p:spPr>
      </p:pic>
      <p:sp>
        <p:nvSpPr>
          <p:cNvPr id="12" name="Slide Number"/>
          <p:cNvSpPr txBox="1">
            <a:spLocks noGrp="1"/>
          </p:cNvSpPr>
          <p:nvPr>
            <p:ph type="sldNum" sz="quarter" idx="2"/>
          </p:nvPr>
        </p:nvSpPr>
        <p:spPr>
          <a:xfrm>
            <a:off x="11413027" y="6517006"/>
            <a:ext cx="245401" cy="243839"/>
          </a:xfrm>
          <a:prstGeom prst="rect">
            <a:avLst/>
          </a:prstGeom>
          <a:ln w="12700">
            <a:miter lim="400000"/>
          </a:ln>
        </p:spPr>
        <p:txBody>
          <a:bodyPr wrap="none" lIns="45718" tIns="45718" rIns="45718" bIns="45718" rtlCol="0" anchor="ctr">
            <a:spAutoFit/>
          </a:bodyPr>
          <a:lstStyle>
            <a:lvl1pPr algn="ctr">
              <a:defRPr sz="1000">
                <a:solidFill>
                  <a:srgbClr val="888888"/>
                </a:solidFill>
              </a:defRPr>
            </a:lvl1pPr>
          </a:lstStyle>
          <a:p>
            <a:pPr rtl="0"/>
            <a:fld id="{86CB4B4D-7CA3-9044-876B-883B54F8677D}" type="slidenum">
              <a:t>‹#›</a:t>
            </a:fld>
            <a:endParaRPr/>
          </a:p>
        </p:txBody>
      </p:sp>
    </p:spTree>
    <p:extLst>
      <p:ext uri="{BB962C8B-B14F-4D97-AF65-F5344CB8AC3E}">
        <p14:creationId xmlns:p14="http://schemas.microsoft.com/office/powerpoint/2010/main" val="2331116329"/>
      </p:ext>
    </p:extLst>
  </p:cSld>
  <p:clrMap bg1="lt1" tx1="dk1" bg2="lt2" tx2="dk2" accent1="accent1" accent2="accent2" accent3="accent3" accent4="accent4" accent5="accent5" accent6="accent6" hlink="hlink" folHlink="folHlink"/>
  <p:sldLayoutIdLst>
    <p:sldLayoutId id="2147483696"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 id="2147483707" r:id="rId12"/>
    <p:sldLayoutId id="2147483708" r:id="rId13"/>
    <p:sldLayoutId id="2147483709" r:id="rId14"/>
    <p:sldLayoutId id="2147483710" r:id="rId15"/>
    <p:sldLayoutId id="2147483711" r:id="rId16"/>
    <p:sldLayoutId id="2147483712" r:id="rId17"/>
    <p:sldLayoutId id="2147483713" r:id="rId18"/>
    <p:sldLayoutId id="2147483714" r:id="rId19"/>
    <p:sldLayoutId id="2147483715" r:id="rId20"/>
    <p:sldLayoutId id="2147483716" r:id="rId21"/>
    <p:sldLayoutId id="2147483717" r:id="rId22"/>
    <p:sldLayoutId id="2147483718" r:id="rId23"/>
    <p:sldLayoutId id="2147483719" r:id="rId24"/>
    <p:sldLayoutId id="2147483720" r:id="rId25"/>
    <p:sldLayoutId id="2147483721" r:id="rId26"/>
    <p:sldLayoutId id="2147483722" r:id="rId27"/>
    <p:sldLayoutId id="2147483723" r:id="rId28"/>
    <p:sldLayoutId id="2147483724" r:id="rId29"/>
    <p:sldLayoutId id="2147483725" r:id="rId30"/>
    <p:sldLayoutId id="2147483726" r:id="rId31"/>
    <p:sldLayoutId id="2147483727" r:id="rId32"/>
    <p:sldLayoutId id="2147483728" r:id="rId33"/>
    <p:sldLayoutId id="2147483729" r:id="rId34"/>
    <p:sldLayoutId id="2147483730" r:id="rId35"/>
    <p:sldLayoutId id="2147483731" r:id="rId36"/>
    <p:sldLayoutId id="2147483732" r:id="rId37"/>
    <p:sldLayoutId id="2147483733" r:id="rId38"/>
    <p:sldLayoutId id="2147483734" r:id="rId39"/>
    <p:sldLayoutId id="2147483735" r:id="rId40"/>
    <p:sldLayoutId id="2147483736" r:id="rId41"/>
    <p:sldLayoutId id="2147483737" r:id="rId42"/>
    <p:sldLayoutId id="2147483738" r:id="rId43"/>
    <p:sldLayoutId id="2147483739" r:id="rId44"/>
    <p:sldLayoutId id="2147483740" r:id="rId45"/>
    <p:sldLayoutId id="2147483741" r:id="rId46"/>
    <p:sldLayoutId id="2147483742" r:id="rId47"/>
    <p:sldLayoutId id="2147483743" r:id="rId48"/>
    <p:sldLayoutId id="2147483744" r:id="rId49"/>
    <p:sldLayoutId id="2147483745" r:id="rId50"/>
    <p:sldLayoutId id="2147483746" r:id="rId51"/>
    <p:sldLayoutId id="2147483747" r:id="rId52"/>
    <p:sldLayoutId id="2147483748" r:id="rId53"/>
    <p:sldLayoutId id="2147483749" r:id="rId54"/>
    <p:sldLayoutId id="2147483750" r:id="rId55"/>
    <p:sldLayoutId id="2147483751" r:id="rId56"/>
    <p:sldLayoutId id="2147483752" r:id="rId57"/>
    <p:sldLayoutId id="2147483753" r:id="rId58"/>
    <p:sldLayoutId id="2147483754" r:id="rId59"/>
    <p:sldLayoutId id="2147483755" r:id="rId60"/>
    <p:sldLayoutId id="2147483756" r:id="rId61"/>
    <p:sldLayoutId id="2147483757" r:id="rId62"/>
    <p:sldLayoutId id="2147483758" r:id="rId63"/>
    <p:sldLayoutId id="2147483759" r:id="rId64"/>
    <p:sldLayoutId id="2147483760" r:id="rId65"/>
    <p:sldLayoutId id="2147483761" r:id="rId66"/>
    <p:sldLayoutId id="2147483762" r:id="rId67"/>
    <p:sldLayoutId id="2147483763" r:id="rId68"/>
    <p:sldLayoutId id="2147483764" r:id="rId69"/>
    <p:sldLayoutId id="2147483765" r:id="rId70"/>
    <p:sldLayoutId id="2147483766" r:id="rId71"/>
    <p:sldLayoutId id="2147483767" r:id="rId72"/>
    <p:sldLayoutId id="2147483768" r:id="rId73"/>
    <p:sldLayoutId id="2147483769" r:id="rId74"/>
    <p:sldLayoutId id="2147483770" r:id="rId75"/>
    <p:sldLayoutId id="2147483771" r:id="rId76"/>
  </p:sldLayoutIdLst>
  <p:transition spd="med"/>
  <p:txStyles>
    <p:titleStyle>
      <a:lvl1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1pPr>
      <a:lvl2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2pPr>
      <a:lvl3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3pPr>
      <a:lvl4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4pPr>
      <a:lvl5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5pPr>
      <a:lvl6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6pPr>
      <a:lvl7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7pPr>
      <a:lvl8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8pPr>
      <a:lvl9pPr marL="0" marR="0" indent="0" algn="l" defTabSz="914400" rtl="0" latinLnBrk="0">
        <a:lnSpc>
          <a:spcPct val="100000"/>
        </a:lnSpc>
        <a:spcBef>
          <a:spcPts val="0"/>
        </a:spcBef>
        <a:spcAft>
          <a:spcPts val="0"/>
        </a:spcAft>
        <a:buClrTx/>
        <a:buSzTx/>
        <a:buFontTx/>
        <a:buNone/>
        <a:tabLst/>
        <a:defRPr sz="3200" b="1" i="0" u="none" strike="noStrike" cap="none" spc="0" baseline="0">
          <a:solidFill>
            <a:srgbClr val="0D0D0D"/>
          </a:solidFill>
          <a:uFillTx/>
          <a:latin typeface="Arial"/>
          <a:ea typeface="Arial"/>
          <a:cs typeface="Arial"/>
          <a:sym typeface="Arial"/>
        </a:defRPr>
      </a:lvl9pPr>
    </p:titleStyle>
    <p:bodyStyle>
      <a:lvl1pPr marL="228600" marR="0" indent="-2286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1pPr>
      <a:lvl2pPr marL="714375" marR="0" indent="-257175"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2pPr>
      <a:lvl3pPr marL="1208314" marR="0" indent="-293914"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3pPr>
      <a:lvl4pPr marL="1714500" marR="0" indent="-3429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4pPr>
      <a:lvl5pPr marL="2171700" marR="0" indent="-3429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5pPr>
      <a:lvl6pPr marL="2514600" marR="0" indent="-2286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6pPr>
      <a:lvl7pPr marL="2971800" marR="0" indent="-2286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7pPr>
      <a:lvl8pPr marL="3429000" marR="0" indent="-2286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8pPr>
      <a:lvl9pPr marL="3886200" marR="0" indent="-228600"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9pPr>
    </p:bodyStyle>
    <p:otherStyle>
      <a:lvl1pPr marL="0" marR="0" indent="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1pPr>
      <a:lvl2pPr marL="0" marR="0" indent="4572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2pPr>
      <a:lvl3pPr marL="0" marR="0" indent="9144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3pPr>
      <a:lvl4pPr marL="0" marR="0" indent="13716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4pPr>
      <a:lvl5pPr marL="0" marR="0" indent="18288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5pPr>
      <a:lvl6pPr marL="0" marR="0" indent="22860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6pPr>
      <a:lvl7pPr marL="0" marR="0" indent="27432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7pPr>
      <a:lvl8pPr marL="0" marR="0" indent="32004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8pPr>
      <a:lvl9pPr marL="0" marR="0" indent="3657600" algn="ctr" defTabSz="914400" rtl="0" latinLnBrk="0">
        <a:lnSpc>
          <a:spcPct val="100000"/>
        </a:lnSpc>
        <a:spcBef>
          <a:spcPts val="0"/>
        </a:spcBef>
        <a:spcAft>
          <a:spcPts val="0"/>
        </a:spcAft>
        <a:buClrTx/>
        <a:buSzTx/>
        <a:buFontTx/>
        <a:buNone/>
        <a:tabLst/>
        <a:defRPr sz="1000" b="0" i="0" u="none" strike="noStrike" cap="none" spc="0" baseline="0">
          <a:solidFill>
            <a:schemeClr val="tx1"/>
          </a:solidFill>
          <a:uFillTx/>
          <a:latin typeface="+mn-lt"/>
          <a:ea typeface="+mn-ea"/>
          <a:cs typeface="+mn-cs"/>
          <a:sym typeface="Helvetica"/>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04800" y="107693"/>
            <a:ext cx="11582400" cy="93980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0" numCol="1" rtlCol="0" anchor="b" anchorCtr="0" compatLnSpc="1">
            <a:prstTxWarp prst="textNoShape">
              <a:avLst/>
            </a:prstTxWarp>
          </a:bodyPr>
          <a:lstStyle/>
          <a:p>
            <a:pPr lvl="0" rtl="0"/>
            <a:r>
              <a:rPr lang="zh-cn"/>
              <a:t>Click to edit Master title style</a:t>
            </a:r>
          </a:p>
        </p:txBody>
      </p:sp>
      <p:sp>
        <p:nvSpPr>
          <p:cNvPr id="1027" name="Rectangle 3"/>
          <p:cNvSpPr>
            <a:spLocks noGrp="1" noChangeArrowheads="1"/>
          </p:cNvSpPr>
          <p:nvPr>
            <p:ph type="body" idx="1"/>
          </p:nvPr>
        </p:nvSpPr>
        <p:spPr bwMode="auto">
          <a:xfrm>
            <a:off x="304800" y="1246909"/>
            <a:ext cx="11582400" cy="5382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p>
            <a:pPr lvl="0" rtl="0"/>
            <a:r>
              <a:rPr lang="zh-cn"/>
              <a:t>Click to edit Master text styles</a:t>
            </a:r>
          </a:p>
          <a:p>
            <a:pPr lvl="1" rtl="0"/>
            <a:r>
              <a:rPr lang="zh-cn"/>
              <a:t>Second level</a:t>
            </a:r>
          </a:p>
          <a:p>
            <a:pPr lvl="2" rtl="0"/>
            <a:r>
              <a:rPr lang="zh-cn"/>
              <a:t>Third level</a:t>
            </a:r>
          </a:p>
          <a:p>
            <a:pPr lvl="3" rtl="0"/>
            <a:r>
              <a:rPr lang="zh-cn"/>
              <a:t>Fourth level</a:t>
            </a:r>
          </a:p>
          <a:p>
            <a:pPr lvl="4" rtl="0"/>
            <a:r>
              <a:rPr lang="zh-cn"/>
              <a:t>Fifth level</a:t>
            </a:r>
          </a:p>
        </p:txBody>
      </p:sp>
      <p:grpSp>
        <p:nvGrpSpPr>
          <p:cNvPr id="5" name="Group 4">
            <a:extLst>
              <a:ext uri="{FF2B5EF4-FFF2-40B4-BE49-F238E27FC236}">
                <a16:creationId xmlns:a16="http://schemas.microsoft.com/office/drawing/2014/main" id="{2621B8F7-8716-473E-AEE6-EBE32BAD7C7E}"/>
              </a:ext>
            </a:extLst>
          </p:cNvPr>
          <p:cNvGrpSpPr/>
          <p:nvPr userDrawn="1"/>
        </p:nvGrpSpPr>
        <p:grpSpPr>
          <a:xfrm>
            <a:off x="-1" y="6791325"/>
            <a:ext cx="12192001" cy="66675"/>
            <a:chOff x="-1" y="6233231"/>
            <a:chExt cx="12192001" cy="574675"/>
          </a:xfrm>
        </p:grpSpPr>
        <p:sp>
          <p:nvSpPr>
            <p:cNvPr id="6" name="Rectangle 5">
              <a:extLst>
                <a:ext uri="{FF2B5EF4-FFF2-40B4-BE49-F238E27FC236}">
                  <a16:creationId xmlns:a16="http://schemas.microsoft.com/office/drawing/2014/main" id="{01B1B137-B25A-44E9-8C32-4458727D48C8}"/>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7" name="Rectangle 6">
              <a:extLst>
                <a:ext uri="{FF2B5EF4-FFF2-40B4-BE49-F238E27FC236}">
                  <a16:creationId xmlns:a16="http://schemas.microsoft.com/office/drawing/2014/main" id="{BF267841-F4F3-4F0C-94DB-24C4A4AA10D2}"/>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1" name="Group 10">
            <a:extLst>
              <a:ext uri="{FF2B5EF4-FFF2-40B4-BE49-F238E27FC236}">
                <a16:creationId xmlns:a16="http://schemas.microsoft.com/office/drawing/2014/main" id="{51FEFFD8-4F3A-4854-9DE1-886ABBE044F9}"/>
              </a:ext>
            </a:extLst>
          </p:cNvPr>
          <p:cNvGrpSpPr/>
          <p:nvPr userDrawn="1"/>
        </p:nvGrpSpPr>
        <p:grpSpPr>
          <a:xfrm>
            <a:off x="-1" y="1072652"/>
            <a:ext cx="9288380" cy="53106"/>
            <a:chOff x="-1" y="6233231"/>
            <a:chExt cx="12192001" cy="574675"/>
          </a:xfrm>
        </p:grpSpPr>
        <p:sp>
          <p:nvSpPr>
            <p:cNvPr id="12" name="Rectangle 11">
              <a:extLst>
                <a:ext uri="{FF2B5EF4-FFF2-40B4-BE49-F238E27FC236}">
                  <a16:creationId xmlns:a16="http://schemas.microsoft.com/office/drawing/2014/main" id="{0AEB24DA-28AC-4AF2-944E-36CD827F65FC}"/>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panose="020B0604020202020204"/>
                <a:ea typeface="+mn-ea"/>
                <a:cs typeface="+mn-cs"/>
              </a:endParaRPr>
            </a:p>
          </p:txBody>
        </p:sp>
        <p:sp>
          <p:nvSpPr>
            <p:cNvPr id="13" name="Rectangle 12">
              <a:extLst>
                <a:ext uri="{FF2B5EF4-FFF2-40B4-BE49-F238E27FC236}">
                  <a16:creationId xmlns:a16="http://schemas.microsoft.com/office/drawing/2014/main" id="{16867639-B34A-4923-B0BC-FC2D03B2E250}"/>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3044174471"/>
      </p:ext>
    </p:extLst>
  </p:cSld>
  <p:clrMap bg1="dk2" tx1="lt1" bg2="dk1" tx2="lt2" accent1="accent1" accent2="accent2" accent3="accent3" accent4="accent4" accent5="accent5" accent6="accent6" hlink="hlink" folHlink="folHlink"/>
  <p:sldLayoutIdLst>
    <p:sldLayoutId id="2147483773" r:id="rId1"/>
    <p:sldLayoutId id="2147483774" r:id="rId2"/>
    <p:sldLayoutId id="2147483775" r:id="rId3"/>
    <p:sldLayoutId id="2147483776" r:id="rId4"/>
    <p:sldLayoutId id="2147483777" r:id="rId5"/>
    <p:sldLayoutId id="2147483778" r:id="rId6"/>
    <p:sldLayoutId id="2147483779" r:id="rId7"/>
    <p:sldLayoutId id="2147483780" r:id="rId8"/>
    <p:sldLayoutId id="2147483781" r:id="rId9"/>
    <p:sldLayoutId id="2147483782" r:id="rId10"/>
    <p:sldLayoutId id="2147483783" r:id="rId11"/>
    <p:sldLayoutId id="2147483784" r:id="rId12"/>
    <p:sldLayoutId id="2147483785" r:id="rId13"/>
    <p:sldLayoutId id="2147483786" r:id="rId14"/>
  </p:sldLayoutIdLst>
  <p:hf hdr="0" ftr="0" dt="0"/>
  <p:txStyles>
    <p:titleStyle>
      <a:lvl1pPr algn="l" rtl="0" fontAlgn="base">
        <a:lnSpc>
          <a:spcPct val="90000"/>
        </a:lnSpc>
        <a:spcBef>
          <a:spcPct val="0"/>
        </a:spcBef>
        <a:spcAft>
          <a:spcPct val="0"/>
        </a:spcAft>
        <a:defRPr sz="2200" b="1">
          <a:solidFill>
            <a:schemeClr val="bg1"/>
          </a:solidFill>
          <a:latin typeface="+mj-lt"/>
          <a:ea typeface="+mj-ea"/>
          <a:cs typeface="+mj-cs"/>
        </a:defRPr>
      </a:lvl1pPr>
      <a:lvl2pPr algn="l" rtl="0" fontAlgn="base">
        <a:spcBef>
          <a:spcPct val="0"/>
        </a:spcBef>
        <a:spcAft>
          <a:spcPct val="0"/>
        </a:spcAft>
        <a:defRPr sz="2800" b="1">
          <a:solidFill>
            <a:schemeClr val="tx2"/>
          </a:solidFill>
          <a:latin typeface="Arial" charset="0"/>
          <a:cs typeface="Arial" charset="0"/>
        </a:defRPr>
      </a:lvl2pPr>
      <a:lvl3pPr algn="l" rtl="0" fontAlgn="base">
        <a:spcBef>
          <a:spcPct val="0"/>
        </a:spcBef>
        <a:spcAft>
          <a:spcPct val="0"/>
        </a:spcAft>
        <a:defRPr sz="2800" b="1">
          <a:solidFill>
            <a:schemeClr val="tx2"/>
          </a:solidFill>
          <a:latin typeface="Arial" charset="0"/>
          <a:cs typeface="Arial" charset="0"/>
        </a:defRPr>
      </a:lvl3pPr>
      <a:lvl4pPr algn="l" rtl="0" fontAlgn="base">
        <a:spcBef>
          <a:spcPct val="0"/>
        </a:spcBef>
        <a:spcAft>
          <a:spcPct val="0"/>
        </a:spcAft>
        <a:defRPr sz="2800" b="1">
          <a:solidFill>
            <a:schemeClr val="tx2"/>
          </a:solidFill>
          <a:latin typeface="Arial" charset="0"/>
          <a:cs typeface="Arial" charset="0"/>
        </a:defRPr>
      </a:lvl4pPr>
      <a:lvl5pPr algn="l" rtl="0" fontAlgn="base">
        <a:spcBef>
          <a:spcPct val="0"/>
        </a:spcBef>
        <a:spcAft>
          <a:spcPct val="0"/>
        </a:spcAft>
        <a:defRPr sz="2800" b="1">
          <a:solidFill>
            <a:schemeClr val="tx2"/>
          </a:solidFill>
          <a:latin typeface="Arial" charset="0"/>
          <a:cs typeface="Arial" charset="0"/>
        </a:defRPr>
      </a:lvl5pPr>
      <a:lvl6pPr marL="457200" algn="l" rtl="0" fontAlgn="base">
        <a:spcBef>
          <a:spcPct val="0"/>
        </a:spcBef>
        <a:spcAft>
          <a:spcPct val="0"/>
        </a:spcAft>
        <a:defRPr sz="2800" b="1">
          <a:solidFill>
            <a:schemeClr val="tx2"/>
          </a:solidFill>
          <a:latin typeface="Arial" charset="0"/>
          <a:cs typeface="Arial" charset="0"/>
        </a:defRPr>
      </a:lvl6pPr>
      <a:lvl7pPr marL="914400" algn="l" rtl="0" fontAlgn="base">
        <a:spcBef>
          <a:spcPct val="0"/>
        </a:spcBef>
        <a:spcAft>
          <a:spcPct val="0"/>
        </a:spcAft>
        <a:defRPr sz="2800" b="1">
          <a:solidFill>
            <a:schemeClr val="tx2"/>
          </a:solidFill>
          <a:latin typeface="Arial" charset="0"/>
          <a:cs typeface="Arial" charset="0"/>
        </a:defRPr>
      </a:lvl7pPr>
      <a:lvl8pPr marL="1371600" algn="l" rtl="0" fontAlgn="base">
        <a:spcBef>
          <a:spcPct val="0"/>
        </a:spcBef>
        <a:spcAft>
          <a:spcPct val="0"/>
        </a:spcAft>
        <a:defRPr sz="2800" b="1">
          <a:solidFill>
            <a:schemeClr val="tx2"/>
          </a:solidFill>
          <a:latin typeface="Arial" charset="0"/>
          <a:cs typeface="Arial" charset="0"/>
        </a:defRPr>
      </a:lvl8pPr>
      <a:lvl9pPr marL="1828800" algn="l" rtl="0" fontAlgn="base">
        <a:spcBef>
          <a:spcPct val="0"/>
        </a:spcBef>
        <a:spcAft>
          <a:spcPct val="0"/>
        </a:spcAft>
        <a:defRPr sz="2800" b="1">
          <a:solidFill>
            <a:schemeClr val="tx2"/>
          </a:solidFill>
          <a:latin typeface="Arial" charset="0"/>
          <a:cs typeface="Arial" charset="0"/>
        </a:defRPr>
      </a:lvl9pPr>
    </p:titleStyle>
    <p:body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800">
          <a:solidFill>
            <a:schemeClr val="tx1"/>
          </a:solidFill>
          <a:latin typeface="+mn-lt"/>
          <a:cs typeface="+mn-cs"/>
        </a:defRPr>
      </a:lvl3pPr>
      <a:lvl4pPr marL="1101725" indent="-287338" algn="l" rtl="0" fontAlgn="base">
        <a:spcBef>
          <a:spcPts val="600"/>
        </a:spcBef>
        <a:spcAft>
          <a:spcPct val="0"/>
        </a:spcAft>
        <a:buClr>
          <a:schemeClr val="bg1"/>
        </a:buClr>
        <a:buChar char="–"/>
        <a:defRPr sz="1800">
          <a:solidFill>
            <a:schemeClr val="tx1"/>
          </a:solidFill>
          <a:latin typeface="+mn-lt"/>
          <a:cs typeface="+mn-cs"/>
        </a:defRPr>
      </a:lvl4pPr>
      <a:lvl5pPr marL="1390650" indent="-287338" algn="l" rtl="0" fontAlgn="base">
        <a:spcBef>
          <a:spcPts val="600"/>
        </a:spcBef>
        <a:spcAft>
          <a:spcPct val="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orient="horz" pos="2160">
          <p15:clr>
            <a:srgbClr val="F26B43"/>
          </p15:clr>
        </p15:guide>
        <p15:guide id="3" pos="191">
          <p15:clr>
            <a:srgbClr val="F26B43"/>
          </p15:clr>
        </p15:guide>
        <p15:guide id="4" pos="7489">
          <p15:clr>
            <a:srgbClr val="F26B43"/>
          </p15:clr>
        </p15:guide>
        <p15:guide id="5" orient="horz" pos="4180">
          <p15:clr>
            <a:srgbClr val="F26B43"/>
          </p15:clr>
        </p15:guide>
        <p15:guide id="6" orient="horz" pos="143">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04800" y="107693"/>
            <a:ext cx="11582400" cy="93980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0" numCol="1" rtlCol="0" anchor="b" anchorCtr="0" compatLnSpc="1">
            <a:prstTxWarp prst="textNoShape">
              <a:avLst/>
            </a:prstTxWarp>
          </a:bodyPr>
          <a:lstStyle/>
          <a:p>
            <a:pPr lvl="0" rtl="0"/>
            <a:r>
              <a:rPr lang="zh-cn" noProof="0"/>
              <a:t>Click to edit Master title style</a:t>
            </a:r>
          </a:p>
        </p:txBody>
      </p:sp>
      <p:sp>
        <p:nvSpPr>
          <p:cNvPr id="1027" name="Rectangle 3"/>
          <p:cNvSpPr>
            <a:spLocks noGrp="1" noChangeArrowheads="1"/>
          </p:cNvSpPr>
          <p:nvPr>
            <p:ph type="body" idx="1"/>
          </p:nvPr>
        </p:nvSpPr>
        <p:spPr bwMode="auto">
          <a:xfrm>
            <a:off x="304800" y="1246909"/>
            <a:ext cx="11582400" cy="5382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p>
            <a:pPr lvl="0" rtl="0"/>
            <a:r>
              <a:rPr lang="zh-cn" noProof="0"/>
              <a:t>Click to edit Master text styles</a:t>
            </a:r>
          </a:p>
          <a:p>
            <a:pPr lvl="1" rtl="0"/>
            <a:r>
              <a:rPr lang="zh-cn" noProof="0"/>
              <a:t>Second level</a:t>
            </a:r>
          </a:p>
          <a:p>
            <a:pPr lvl="2" rtl="0"/>
            <a:r>
              <a:rPr lang="zh-cn" noProof="0"/>
              <a:t>Third level</a:t>
            </a:r>
          </a:p>
          <a:p>
            <a:pPr lvl="3" rtl="0"/>
            <a:r>
              <a:rPr lang="zh-cn" noProof="0"/>
              <a:t>Fourth level</a:t>
            </a:r>
          </a:p>
          <a:p>
            <a:pPr lvl="4" rtl="0"/>
            <a:r>
              <a:rPr lang="zh-cn" noProof="0"/>
              <a:t>Fifth level</a:t>
            </a:r>
          </a:p>
        </p:txBody>
      </p:sp>
      <p:grpSp>
        <p:nvGrpSpPr>
          <p:cNvPr id="5" name="Group 4">
            <a:extLst>
              <a:ext uri="{FF2B5EF4-FFF2-40B4-BE49-F238E27FC236}">
                <a16:creationId xmlns:a16="http://schemas.microsoft.com/office/drawing/2014/main" id="{2621B8F7-8716-473E-AEE6-EBE32BAD7C7E}"/>
              </a:ext>
            </a:extLst>
          </p:cNvPr>
          <p:cNvGrpSpPr/>
          <p:nvPr userDrawn="1"/>
        </p:nvGrpSpPr>
        <p:grpSpPr>
          <a:xfrm>
            <a:off x="-1" y="6791325"/>
            <a:ext cx="12192001" cy="66675"/>
            <a:chOff x="-1" y="6233231"/>
            <a:chExt cx="12192001" cy="574675"/>
          </a:xfrm>
        </p:grpSpPr>
        <p:sp>
          <p:nvSpPr>
            <p:cNvPr id="6" name="Rectangle 5">
              <a:extLst>
                <a:ext uri="{FF2B5EF4-FFF2-40B4-BE49-F238E27FC236}">
                  <a16:creationId xmlns:a16="http://schemas.microsoft.com/office/drawing/2014/main" id="{01B1B137-B25A-44E9-8C32-4458727D48C8}"/>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7" name="Rectangle 6">
              <a:extLst>
                <a:ext uri="{FF2B5EF4-FFF2-40B4-BE49-F238E27FC236}">
                  <a16:creationId xmlns:a16="http://schemas.microsoft.com/office/drawing/2014/main" id="{BF267841-F4F3-4F0C-94DB-24C4A4AA10D2}"/>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grpSp>
        <p:nvGrpSpPr>
          <p:cNvPr id="11" name="Group 10">
            <a:extLst>
              <a:ext uri="{FF2B5EF4-FFF2-40B4-BE49-F238E27FC236}">
                <a16:creationId xmlns:a16="http://schemas.microsoft.com/office/drawing/2014/main" id="{51FEFFD8-4F3A-4854-9DE1-886ABBE044F9}"/>
              </a:ext>
            </a:extLst>
          </p:cNvPr>
          <p:cNvGrpSpPr/>
          <p:nvPr userDrawn="1"/>
        </p:nvGrpSpPr>
        <p:grpSpPr>
          <a:xfrm>
            <a:off x="-1" y="1072652"/>
            <a:ext cx="9288380" cy="53106"/>
            <a:chOff x="-1" y="6233231"/>
            <a:chExt cx="12192001" cy="574675"/>
          </a:xfrm>
        </p:grpSpPr>
        <p:sp>
          <p:nvSpPr>
            <p:cNvPr id="12" name="Rectangle 11">
              <a:extLst>
                <a:ext uri="{FF2B5EF4-FFF2-40B4-BE49-F238E27FC236}">
                  <a16:creationId xmlns:a16="http://schemas.microsoft.com/office/drawing/2014/main" id="{0AEB24DA-28AC-4AF2-944E-36CD827F65FC}"/>
                </a:ext>
              </a:extLst>
            </p:cNvPr>
            <p:cNvSpPr/>
            <p:nvPr userDrawn="1"/>
          </p:nvSpPr>
          <p:spPr>
            <a:xfrm flipV="1">
              <a:off x="3606800" y="6233231"/>
              <a:ext cx="8585200" cy="574675"/>
            </a:xfrm>
            <a:prstGeom prst="rect">
              <a:avLst/>
            </a:prstGeom>
            <a:solidFill>
              <a:srgbClr val="E73E1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panose="020B0604020202020204"/>
                <a:ea typeface="+mn-ea"/>
                <a:cs typeface="+mn-cs"/>
              </a:endParaRPr>
            </a:p>
          </p:txBody>
        </p:sp>
        <p:sp>
          <p:nvSpPr>
            <p:cNvPr id="13" name="Rectangle 12">
              <a:extLst>
                <a:ext uri="{FF2B5EF4-FFF2-40B4-BE49-F238E27FC236}">
                  <a16:creationId xmlns:a16="http://schemas.microsoft.com/office/drawing/2014/main" id="{16867639-B34A-4923-B0BC-FC2D03B2E250}"/>
                </a:ext>
              </a:extLst>
            </p:cNvPr>
            <p:cNvSpPr/>
            <p:nvPr userDrawn="1"/>
          </p:nvSpPr>
          <p:spPr>
            <a:xfrm flipV="1">
              <a:off x="-1" y="6233231"/>
              <a:ext cx="10220325" cy="574675"/>
            </a:xfrm>
            <a:prstGeom prst="rect">
              <a:avLst/>
            </a:prstGeom>
            <a:solidFill>
              <a:srgbClr val="00A2E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3672046614"/>
      </p:ext>
    </p:extLst>
  </p:cSld>
  <p:clrMap bg1="dk2" tx1="lt1" bg2="dk1" tx2="lt2" accent1="accent1" accent2="accent2" accent3="accent3" accent4="accent4" accent5="accent5" accent6="accent6" hlink="hlink" folHlink="folHlink"/>
  <p:sldLayoutIdLst>
    <p:sldLayoutId id="2147483788" r:id="rId1"/>
    <p:sldLayoutId id="2147483789" r:id="rId2"/>
    <p:sldLayoutId id="2147483790" r:id="rId3"/>
    <p:sldLayoutId id="2147483791" r:id="rId4"/>
    <p:sldLayoutId id="2147483792" r:id="rId5"/>
    <p:sldLayoutId id="2147483793" r:id="rId6"/>
    <p:sldLayoutId id="2147483794" r:id="rId7"/>
    <p:sldLayoutId id="2147483795" r:id="rId8"/>
    <p:sldLayoutId id="2147483796" r:id="rId9"/>
    <p:sldLayoutId id="2147483797" r:id="rId10"/>
    <p:sldLayoutId id="2147483798" r:id="rId11"/>
    <p:sldLayoutId id="2147483799" r:id="rId12"/>
    <p:sldLayoutId id="2147483800" r:id="rId13"/>
    <p:sldLayoutId id="2147483801" r:id="rId14"/>
  </p:sldLayoutIdLst>
  <p:hf hdr="0" ftr="0" dt="0"/>
  <p:txStyles>
    <p:titleStyle>
      <a:lvl1pPr algn="l" rtl="0" fontAlgn="base">
        <a:lnSpc>
          <a:spcPct val="90000"/>
        </a:lnSpc>
        <a:spcBef>
          <a:spcPct val="0"/>
        </a:spcBef>
        <a:spcAft>
          <a:spcPct val="0"/>
        </a:spcAft>
        <a:defRPr sz="2200" b="1">
          <a:solidFill>
            <a:schemeClr val="bg1"/>
          </a:solidFill>
          <a:latin typeface="+mj-lt"/>
          <a:ea typeface="+mj-ea"/>
          <a:cs typeface="+mj-cs"/>
        </a:defRPr>
      </a:lvl1pPr>
      <a:lvl2pPr algn="l" rtl="0" fontAlgn="base">
        <a:spcBef>
          <a:spcPct val="0"/>
        </a:spcBef>
        <a:spcAft>
          <a:spcPct val="0"/>
        </a:spcAft>
        <a:defRPr sz="2800" b="1">
          <a:solidFill>
            <a:schemeClr val="tx2"/>
          </a:solidFill>
          <a:latin typeface="Arial" charset="0"/>
          <a:cs typeface="Arial" charset="0"/>
        </a:defRPr>
      </a:lvl2pPr>
      <a:lvl3pPr algn="l" rtl="0" fontAlgn="base">
        <a:spcBef>
          <a:spcPct val="0"/>
        </a:spcBef>
        <a:spcAft>
          <a:spcPct val="0"/>
        </a:spcAft>
        <a:defRPr sz="2800" b="1">
          <a:solidFill>
            <a:schemeClr val="tx2"/>
          </a:solidFill>
          <a:latin typeface="Arial" charset="0"/>
          <a:cs typeface="Arial" charset="0"/>
        </a:defRPr>
      </a:lvl3pPr>
      <a:lvl4pPr algn="l" rtl="0" fontAlgn="base">
        <a:spcBef>
          <a:spcPct val="0"/>
        </a:spcBef>
        <a:spcAft>
          <a:spcPct val="0"/>
        </a:spcAft>
        <a:defRPr sz="2800" b="1">
          <a:solidFill>
            <a:schemeClr val="tx2"/>
          </a:solidFill>
          <a:latin typeface="Arial" charset="0"/>
          <a:cs typeface="Arial" charset="0"/>
        </a:defRPr>
      </a:lvl4pPr>
      <a:lvl5pPr algn="l" rtl="0" fontAlgn="base">
        <a:spcBef>
          <a:spcPct val="0"/>
        </a:spcBef>
        <a:spcAft>
          <a:spcPct val="0"/>
        </a:spcAft>
        <a:defRPr sz="2800" b="1">
          <a:solidFill>
            <a:schemeClr val="tx2"/>
          </a:solidFill>
          <a:latin typeface="Arial" charset="0"/>
          <a:cs typeface="Arial" charset="0"/>
        </a:defRPr>
      </a:lvl5pPr>
      <a:lvl6pPr marL="457200" algn="l" rtl="0" fontAlgn="base">
        <a:spcBef>
          <a:spcPct val="0"/>
        </a:spcBef>
        <a:spcAft>
          <a:spcPct val="0"/>
        </a:spcAft>
        <a:defRPr sz="2800" b="1">
          <a:solidFill>
            <a:schemeClr val="tx2"/>
          </a:solidFill>
          <a:latin typeface="Arial" charset="0"/>
          <a:cs typeface="Arial" charset="0"/>
        </a:defRPr>
      </a:lvl6pPr>
      <a:lvl7pPr marL="914400" algn="l" rtl="0" fontAlgn="base">
        <a:spcBef>
          <a:spcPct val="0"/>
        </a:spcBef>
        <a:spcAft>
          <a:spcPct val="0"/>
        </a:spcAft>
        <a:defRPr sz="2800" b="1">
          <a:solidFill>
            <a:schemeClr val="tx2"/>
          </a:solidFill>
          <a:latin typeface="Arial" charset="0"/>
          <a:cs typeface="Arial" charset="0"/>
        </a:defRPr>
      </a:lvl7pPr>
      <a:lvl8pPr marL="1371600" algn="l" rtl="0" fontAlgn="base">
        <a:spcBef>
          <a:spcPct val="0"/>
        </a:spcBef>
        <a:spcAft>
          <a:spcPct val="0"/>
        </a:spcAft>
        <a:defRPr sz="2800" b="1">
          <a:solidFill>
            <a:schemeClr val="tx2"/>
          </a:solidFill>
          <a:latin typeface="Arial" charset="0"/>
          <a:cs typeface="Arial" charset="0"/>
        </a:defRPr>
      </a:lvl8pPr>
      <a:lvl9pPr marL="1828800" algn="l" rtl="0" fontAlgn="base">
        <a:spcBef>
          <a:spcPct val="0"/>
        </a:spcBef>
        <a:spcAft>
          <a:spcPct val="0"/>
        </a:spcAft>
        <a:defRPr sz="2800" b="1">
          <a:solidFill>
            <a:schemeClr val="tx2"/>
          </a:solidFill>
          <a:latin typeface="Arial" charset="0"/>
          <a:cs typeface="Arial" charset="0"/>
        </a:defRPr>
      </a:lvl9pPr>
    </p:titleStyle>
    <p:body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800">
          <a:solidFill>
            <a:schemeClr val="tx1"/>
          </a:solidFill>
          <a:latin typeface="+mn-lt"/>
          <a:cs typeface="+mn-cs"/>
        </a:defRPr>
      </a:lvl3pPr>
      <a:lvl4pPr marL="1101725" indent="-287338" algn="l" rtl="0" fontAlgn="base">
        <a:spcBef>
          <a:spcPts val="600"/>
        </a:spcBef>
        <a:spcAft>
          <a:spcPct val="0"/>
        </a:spcAft>
        <a:buClr>
          <a:schemeClr val="bg1"/>
        </a:buClr>
        <a:buChar char="–"/>
        <a:defRPr sz="1800">
          <a:solidFill>
            <a:schemeClr val="tx1"/>
          </a:solidFill>
          <a:latin typeface="+mn-lt"/>
          <a:cs typeface="+mn-cs"/>
        </a:defRPr>
      </a:lvl4pPr>
      <a:lvl5pPr marL="1390650" indent="-287338" algn="l" rtl="0" fontAlgn="base">
        <a:spcBef>
          <a:spcPts val="600"/>
        </a:spcBef>
        <a:spcAft>
          <a:spcPct val="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orient="horz" pos="2160">
          <p15:clr>
            <a:srgbClr val="F26B43"/>
          </p15:clr>
        </p15:guide>
        <p15:guide id="3" pos="191">
          <p15:clr>
            <a:srgbClr val="F26B43"/>
          </p15:clr>
        </p15:guide>
        <p15:guide id="4" pos="7489">
          <p15:clr>
            <a:srgbClr val="F26B43"/>
          </p15:clr>
        </p15:guide>
        <p15:guide id="5" orient="horz" pos="4180">
          <p15:clr>
            <a:srgbClr val="F26B43"/>
          </p15:clr>
        </p15:guide>
        <p15:guide id="6" orient="horz" pos="143">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Layout" Target="../slideLayouts/slideLayout17.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2.jpeg"/></Relationships>
</file>

<file path=ppt/slides/_rels/slide2.xml.rels><?xml version="1.0" encoding="UTF-8" standalone="yes"?>
<Relationships xmlns="http://schemas.openxmlformats.org/package/2006/relationships"><Relationship Id="rId3" Type="http://schemas.openxmlformats.org/officeDocument/2006/relationships/hyperlink" Target="mailto:etop@etop.eu-org" TargetMode="External"/><Relationship Id="rId2" Type="http://schemas.openxmlformats.org/officeDocument/2006/relationships/image" Target="../media/image15.jpeg"/><Relationship Id="rId1" Type="http://schemas.openxmlformats.org/officeDocument/2006/relationships/slideLayout" Target="../slideLayouts/slideLayout81.xml"/><Relationship Id="rId4" Type="http://schemas.openxmlformats.org/officeDocument/2006/relationships/image" Target="../media/image16.jpeg"/></Relationships>
</file>

<file path=ppt/slides/_rels/slide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image" Target="../media/image17.jpeg"/><Relationship Id="rId1" Type="http://schemas.openxmlformats.org/officeDocument/2006/relationships/slideLayout" Target="../slideLayouts/slideLayout125.xml"/><Relationship Id="rId5" Type="http://schemas.openxmlformats.org/officeDocument/2006/relationships/image" Target="../media/image20.jpeg"/><Relationship Id="rId4" Type="http://schemas.openxmlformats.org/officeDocument/2006/relationships/image" Target="../media/image19.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3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9.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3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39.xml"/></Relationships>
</file>

<file path=ppt/slides/_rels/slide1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9.xml"/><Relationship Id="rId1" Type="http://schemas.openxmlformats.org/officeDocument/2006/relationships/slideLayout" Target="../slideLayouts/slideLayout139.xml"/><Relationship Id="rId4" Type="http://schemas.openxmlformats.org/officeDocument/2006/relationships/image" Target="../media/image22.svg"/></Relationships>
</file>

<file path=ppt/slides/_rels/slide1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0.xml"/><Relationship Id="rId1" Type="http://schemas.openxmlformats.org/officeDocument/2006/relationships/slideLayout" Target="../slideLayouts/slideLayout139.xml"/><Relationship Id="rId6" Type="http://schemas.openxmlformats.org/officeDocument/2006/relationships/image" Target="../media/image26.svg"/><Relationship Id="rId5" Type="http://schemas.openxmlformats.org/officeDocument/2006/relationships/image" Target="../media/image25.png"/><Relationship Id="rId4" Type="http://schemas.openxmlformats.org/officeDocument/2006/relationships/image" Target="../media/image24.sv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39.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39.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3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39.xml"/></Relationships>
</file>

<file path=ppt/slides/_rels/slide2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6.xml"/><Relationship Id="rId1" Type="http://schemas.openxmlformats.org/officeDocument/2006/relationships/slideLayout" Target="../slideLayouts/slideLayout139.xml"/><Relationship Id="rId4" Type="http://schemas.openxmlformats.org/officeDocument/2006/relationships/image" Target="../media/image28.sv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3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3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3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3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3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39.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39.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39.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2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39.xml"/></Relationships>
</file>

<file path=ppt/slides/_rels/slide3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7.xml"/><Relationship Id="rId1" Type="http://schemas.openxmlformats.org/officeDocument/2006/relationships/slideLayout" Target="../slideLayouts/slideLayout139.xml"/><Relationship Id="rId4" Type="http://schemas.openxmlformats.org/officeDocument/2006/relationships/image" Target="../media/image30.svg"/></Relationships>
</file>

<file path=ppt/slides/_rels/slide3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8.xml"/><Relationship Id="rId1" Type="http://schemas.openxmlformats.org/officeDocument/2006/relationships/slideLayout" Target="../slideLayouts/slideLayout139.xml"/><Relationship Id="rId4" Type="http://schemas.openxmlformats.org/officeDocument/2006/relationships/image" Target="../media/image32.sv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3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3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3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3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3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3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3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3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3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39.xml"/></Relationships>
</file>

<file path=ppt/slides/_rels/slide4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1.xml"/><Relationship Id="rId1" Type="http://schemas.openxmlformats.org/officeDocument/2006/relationships/slideLayout" Target="../slideLayouts/slideLayout139.xml"/><Relationship Id="rId6" Type="http://schemas.openxmlformats.org/officeDocument/2006/relationships/image" Target="../media/image36.svg"/><Relationship Id="rId5" Type="http://schemas.openxmlformats.org/officeDocument/2006/relationships/image" Target="../media/image35.png"/><Relationship Id="rId4" Type="http://schemas.openxmlformats.org/officeDocument/2006/relationships/image" Target="../media/image34.sv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39.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39.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39.xml"/></Relationships>
</file>

<file path=ppt/slides/_rels/slide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5.xml"/><Relationship Id="rId1" Type="http://schemas.openxmlformats.org/officeDocument/2006/relationships/slideLayout" Target="../slideLayouts/slideLayout139.xml"/><Relationship Id="rId6" Type="http://schemas.openxmlformats.org/officeDocument/2006/relationships/image" Target="../media/image40.svg"/><Relationship Id="rId5" Type="http://schemas.openxmlformats.org/officeDocument/2006/relationships/image" Target="../media/image39.png"/><Relationship Id="rId4" Type="http://schemas.openxmlformats.org/officeDocument/2006/relationships/image" Target="../media/image38.sv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2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3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3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3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3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3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3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3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3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3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39.xml"/></Relationships>
</file>

<file path=ppt/slides/_rels/slide6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56.xml"/><Relationship Id="rId1" Type="http://schemas.openxmlformats.org/officeDocument/2006/relationships/slideLayout" Target="../slideLayouts/slideLayout139.xml"/><Relationship Id="rId4" Type="http://schemas.openxmlformats.org/officeDocument/2006/relationships/image" Target="../media/image42.svg"/></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39.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3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3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39.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3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3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39.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3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39.xml"/></Relationships>
</file>

<file path=ppt/slides/_rels/slide7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6.xml"/><Relationship Id="rId1" Type="http://schemas.openxmlformats.org/officeDocument/2006/relationships/slideLayout" Target="../slideLayouts/slideLayout139.xml"/><Relationship Id="rId6" Type="http://schemas.openxmlformats.org/officeDocument/2006/relationships/image" Target="../media/image46.svg"/><Relationship Id="rId5" Type="http://schemas.openxmlformats.org/officeDocument/2006/relationships/image" Target="../media/image45.png"/><Relationship Id="rId4" Type="http://schemas.openxmlformats.org/officeDocument/2006/relationships/image" Target="../media/image44.svg"/></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39.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3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39.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39.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39.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3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3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39.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3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0" name="Title 2"/>
          <p:cNvSpPr txBox="1">
            <a:spLocks noGrp="1"/>
          </p:cNvSpPr>
          <p:nvPr>
            <p:ph type="title"/>
          </p:nvPr>
        </p:nvSpPr>
        <p:spPr>
          <a:xfrm>
            <a:off x="2011359" y="4372311"/>
            <a:ext cx="9571043" cy="728551"/>
          </a:xfrm>
          <a:prstGeom prst="rect">
            <a:avLst/>
          </a:prstGeom>
        </p:spPr>
        <p:txBody>
          <a:bodyPr rtlCol="0"/>
          <a:lstStyle>
            <a:lvl1pPr>
              <a:defRPr sz="3200"/>
            </a:lvl1pPr>
          </a:lstStyle>
          <a:p>
            <a:pPr rtl="0"/>
            <a:r>
              <a:rPr lang="zh-cn" dirty="0"/>
              <a:t>2025 年 ASCO 年会</a:t>
            </a:r>
          </a:p>
        </p:txBody>
      </p:sp>
      <p:sp>
        <p:nvSpPr>
          <p:cNvPr id="681" name="Subtitle 3"/>
          <p:cNvSpPr txBox="1">
            <a:spLocks noGrp="1"/>
          </p:cNvSpPr>
          <p:nvPr>
            <p:ph type="body" sz="quarter" idx="1"/>
          </p:nvPr>
        </p:nvSpPr>
        <p:spPr>
          <a:prstGeom prst="rect">
            <a:avLst/>
          </a:prstGeom>
        </p:spPr>
        <p:txBody>
          <a:bodyPr rtlCol="0"/>
          <a:lstStyle>
            <a:lvl1pPr defTabSz="825246">
              <a:lnSpc>
                <a:spcPct val="99000"/>
              </a:lnSpc>
              <a:spcBef>
                <a:spcPts val="1600"/>
              </a:spcBef>
              <a:defRPr sz="1500"/>
            </a:lvl1pPr>
          </a:lstStyle>
          <a:p>
            <a:pPr rtl="0"/>
            <a:r>
              <a:rPr lang="zh-cn"/>
              <a:t>2025 年 5 月 30 日至 6 月 3 日</a:t>
            </a:r>
          </a:p>
        </p:txBody>
      </p:sp>
      <p:sp>
        <p:nvSpPr>
          <p:cNvPr id="3" name="Group 1">
            <a:extLst>
              <a:ext uri="{FF2B5EF4-FFF2-40B4-BE49-F238E27FC236}">
                <a16:creationId xmlns:a16="http://schemas.microsoft.com/office/drawing/2014/main" id="{D1C59CE7-D305-826B-7506-E294031AF2D5}"/>
              </a:ext>
            </a:extLst>
          </p:cNvPr>
          <p:cNvSpPr txBox="1"/>
          <p:nvPr/>
        </p:nvSpPr>
        <p:spPr>
          <a:xfrm>
            <a:off x="164757" y="6112812"/>
            <a:ext cx="5323520" cy="532367"/>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rgbClr val="000000"/>
                </a:solidFill>
                <a:latin typeface="Arial"/>
                <a:ea typeface="Arial"/>
                <a:cs typeface="Arial"/>
                <a:sym typeface="Arial"/>
              </a:defRPr>
            </a:pPr>
            <a:r>
              <a:t>由礼来公司、百济神州、葛兰素史克和强生公司资助</a:t>
            </a:r>
            <a:br>
              <a:rPr dirty="0"/>
            </a:br>
            <a:r>
              <a:t>这些公司均未影响本次发布的内容</a:t>
            </a:r>
          </a:p>
        </p:txBody>
      </p:sp>
      <p:pic>
        <p:nvPicPr>
          <p:cNvPr id="5" name="Picture 8" descr="Picture 8">
            <a:extLst>
              <a:ext uri="{FF2B5EF4-FFF2-40B4-BE49-F238E27FC236}">
                <a16:creationId xmlns:a16="http://schemas.microsoft.com/office/drawing/2014/main" id="{F225EFCA-5D3E-0021-5E78-E5B73C7656C3}"/>
              </a:ext>
            </a:extLst>
          </p:cNvPr>
          <p:cNvPicPr>
            <a:picLocks noChangeAspect="1"/>
          </p:cNvPicPr>
          <p:nvPr/>
        </p:nvPicPr>
        <p:blipFill>
          <a:blip r:embed="rId2"/>
          <a:stretch>
            <a:fillRect/>
          </a:stretch>
        </p:blipFill>
        <p:spPr>
          <a:xfrm>
            <a:off x="10557836" y="6387140"/>
            <a:ext cx="1403329" cy="130765"/>
          </a:xfrm>
          <a:prstGeom prst="rect">
            <a:avLst/>
          </a:prstGeom>
          <a:ln w="12700">
            <a:miter lim="400000"/>
          </a:ln>
        </p:spPr>
      </p:pic>
      <p:pic>
        <p:nvPicPr>
          <p:cNvPr id="6" name="Picture 6" descr="Picture 6">
            <a:extLst>
              <a:ext uri="{FF2B5EF4-FFF2-40B4-BE49-F238E27FC236}">
                <a16:creationId xmlns:a16="http://schemas.microsoft.com/office/drawing/2014/main" id="{B0506607-D838-EBEE-3221-66DCC0317692}"/>
              </a:ext>
            </a:extLst>
          </p:cNvPr>
          <p:cNvPicPr>
            <a:picLocks noChangeAspect="1"/>
          </p:cNvPicPr>
          <p:nvPr/>
        </p:nvPicPr>
        <p:blipFill>
          <a:blip r:embed="rId3"/>
          <a:srcRect l="13062" t="33803" r="15481" b="33983"/>
          <a:stretch>
            <a:fillRect/>
          </a:stretch>
        </p:blipFill>
        <p:spPr>
          <a:xfrm>
            <a:off x="9423014" y="6283107"/>
            <a:ext cx="1003383" cy="338831"/>
          </a:xfrm>
          <a:prstGeom prst="rect">
            <a:avLst/>
          </a:prstGeom>
          <a:ln w="12700">
            <a:miter lim="400000"/>
          </a:ln>
        </p:spPr>
      </p:pic>
      <p:pic>
        <p:nvPicPr>
          <p:cNvPr id="7" name="Picture 9" descr="Picture 9">
            <a:extLst>
              <a:ext uri="{FF2B5EF4-FFF2-40B4-BE49-F238E27FC236}">
                <a16:creationId xmlns:a16="http://schemas.microsoft.com/office/drawing/2014/main" id="{161A59AF-F177-6D9A-993A-EE107C6B8922}"/>
              </a:ext>
            </a:extLst>
          </p:cNvPr>
          <p:cNvPicPr>
            <a:picLocks noChangeAspect="1"/>
          </p:cNvPicPr>
          <p:nvPr/>
        </p:nvPicPr>
        <p:blipFill>
          <a:blip r:embed="rId4"/>
          <a:stretch>
            <a:fillRect/>
          </a:stretch>
        </p:blipFill>
        <p:spPr>
          <a:xfrm>
            <a:off x="6405239" y="6207459"/>
            <a:ext cx="903025" cy="490126"/>
          </a:xfrm>
          <a:prstGeom prst="rect">
            <a:avLst/>
          </a:prstGeom>
          <a:ln w="12700">
            <a:miter lim="400000"/>
          </a:ln>
        </p:spPr>
      </p:pic>
      <p:sp>
        <p:nvSpPr>
          <p:cNvPr id="8" name="Line">
            <a:extLst>
              <a:ext uri="{FF2B5EF4-FFF2-40B4-BE49-F238E27FC236}">
                <a16:creationId xmlns:a16="http://schemas.microsoft.com/office/drawing/2014/main" id="{A6F1ECA3-550A-B1C1-AA96-CFA60EBC0D8B}"/>
              </a:ext>
            </a:extLst>
          </p:cNvPr>
          <p:cNvSpPr/>
          <p:nvPr/>
        </p:nvSpPr>
        <p:spPr>
          <a:xfrm flipV="1">
            <a:off x="6273799" y="6327111"/>
            <a:ext cx="1" cy="250822"/>
          </a:xfrm>
          <a:prstGeom prst="line">
            <a:avLst/>
          </a:prstGeom>
          <a:ln w="25400">
            <a:solidFill>
              <a:schemeClr val="accent3"/>
            </a:solidFill>
          </a:ln>
        </p:spPr>
        <p:txBody>
          <a:bodyPr lIns="45718" tIns="45718" rIns="45718" bIns="45718" rtlCol="0"/>
          <a:lstStyle/>
          <a:p>
            <a:pPr rtl="0"/>
            <a:endParaRPr/>
          </a:p>
        </p:txBody>
      </p:sp>
      <p:sp>
        <p:nvSpPr>
          <p:cNvPr id="9" name="Group 1">
            <a:extLst>
              <a:ext uri="{FF2B5EF4-FFF2-40B4-BE49-F238E27FC236}">
                <a16:creationId xmlns:a16="http://schemas.microsoft.com/office/drawing/2014/main" id="{D91EEE14-FFB7-967B-D6D3-D34FA491E87B}"/>
              </a:ext>
            </a:extLst>
          </p:cNvPr>
          <p:cNvSpPr txBox="1"/>
          <p:nvPr/>
        </p:nvSpPr>
        <p:spPr>
          <a:xfrm>
            <a:off x="5569740" y="6206514"/>
            <a:ext cx="696901" cy="43564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rtl="0">
              <a:spcBef>
                <a:spcPts val="200"/>
              </a:spcBef>
              <a:defRPr sz="1000" b="1">
                <a:solidFill>
                  <a:schemeClr val="accent3"/>
                </a:solidFill>
                <a:latin typeface="Arial"/>
                <a:ea typeface="Arial"/>
                <a:cs typeface="Arial"/>
                <a:sym typeface="Arial"/>
              </a:defRPr>
            </a:pPr>
            <a:r>
              <a:rPr lang="zh-cn" sz="1200" b="0">
                <a:latin typeface="Arial Black"/>
                <a:ea typeface="Arial Black"/>
                <a:cs typeface="Arial Black"/>
                <a:sym typeface="Arial Black"/>
              </a:rPr>
              <a:t>金牌</a:t>
            </a:r>
            <a:br>
              <a:rPr b="0">
                <a:latin typeface="Arial Black"/>
                <a:ea typeface="Arial Black"/>
                <a:cs typeface="Arial Black"/>
                <a:sym typeface="Arial Black"/>
              </a:rPr>
            </a:br>
            <a:r>
              <a:rPr lang="zh-cn" sz="700"/>
              <a:t>赞助商</a:t>
            </a:r>
          </a:p>
        </p:txBody>
      </p:sp>
      <p:sp>
        <p:nvSpPr>
          <p:cNvPr id="10" name="Group 1">
            <a:extLst>
              <a:ext uri="{FF2B5EF4-FFF2-40B4-BE49-F238E27FC236}">
                <a16:creationId xmlns:a16="http://schemas.microsoft.com/office/drawing/2014/main" id="{A89F286F-A37B-B07D-AFFF-02A0B362CA3E}"/>
              </a:ext>
            </a:extLst>
          </p:cNvPr>
          <p:cNvSpPr txBox="1"/>
          <p:nvPr/>
        </p:nvSpPr>
        <p:spPr>
          <a:xfrm>
            <a:off x="7439703" y="6234474"/>
            <a:ext cx="819645" cy="436096"/>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b">
            <a:normAutofit/>
          </a:bodyPr>
          <a:lstStyle/>
          <a:p>
            <a:pPr algn="r" defTabSz="905255" rtl="0">
              <a:spcBef>
                <a:spcPts val="100"/>
              </a:spcBef>
              <a:defRPr sz="989" b="1">
                <a:solidFill>
                  <a:schemeClr val="accent4"/>
                </a:solidFill>
                <a:latin typeface="Arial"/>
                <a:ea typeface="Arial"/>
                <a:cs typeface="Arial"/>
                <a:sym typeface="Arial"/>
              </a:defRPr>
            </a:pPr>
            <a:r>
              <a:rPr lang="zh-cn" sz="1188" b="0">
                <a:latin typeface="Arial Black"/>
                <a:ea typeface="Arial Black"/>
                <a:cs typeface="Arial Black"/>
                <a:sym typeface="Arial Black"/>
              </a:rPr>
              <a:t>银牌</a:t>
            </a:r>
            <a:br>
              <a:rPr b="0" dirty="0">
                <a:latin typeface="Arial Black"/>
                <a:ea typeface="Arial Black"/>
                <a:cs typeface="Arial Black"/>
                <a:sym typeface="Arial Black"/>
              </a:rPr>
            </a:br>
            <a:r>
              <a:rPr lang="zh-cn" sz="693"/>
              <a:t>赞助商</a:t>
            </a:r>
            <a:endParaRPr sz="693" dirty="0"/>
          </a:p>
        </p:txBody>
      </p:sp>
      <p:sp>
        <p:nvSpPr>
          <p:cNvPr id="11" name="Line">
            <a:extLst>
              <a:ext uri="{FF2B5EF4-FFF2-40B4-BE49-F238E27FC236}">
                <a16:creationId xmlns:a16="http://schemas.microsoft.com/office/drawing/2014/main" id="{091BE2EB-A821-2985-E73B-2A6D6C09565F}"/>
              </a:ext>
            </a:extLst>
          </p:cNvPr>
          <p:cNvSpPr/>
          <p:nvPr/>
        </p:nvSpPr>
        <p:spPr>
          <a:xfrm flipV="1">
            <a:off x="8390787" y="6333657"/>
            <a:ext cx="1" cy="237730"/>
          </a:xfrm>
          <a:prstGeom prst="line">
            <a:avLst/>
          </a:prstGeom>
          <a:ln w="25400">
            <a:solidFill>
              <a:schemeClr val="accent4"/>
            </a:solidFill>
          </a:ln>
        </p:spPr>
        <p:txBody>
          <a:bodyPr lIns="45718" tIns="45718" rIns="45718" bIns="45718" rtlCol="0"/>
          <a:lstStyle/>
          <a:p>
            <a:pPr rtl="0"/>
            <a:endParaRPr/>
          </a:p>
        </p:txBody>
      </p:sp>
      <p:pic>
        <p:nvPicPr>
          <p:cNvPr id="2" name="Picture 1">
            <a:extLst>
              <a:ext uri="{FF2B5EF4-FFF2-40B4-BE49-F238E27FC236}">
                <a16:creationId xmlns:a16="http://schemas.microsoft.com/office/drawing/2014/main" id="{8BE190DE-56CE-1D30-9240-16ACFC1820A2}"/>
              </a:ext>
            </a:extLst>
          </p:cNvPr>
          <p:cNvPicPr>
            <a:picLocks noChangeAspect="1"/>
          </p:cNvPicPr>
          <p:nvPr/>
        </p:nvPicPr>
        <p:blipFill>
          <a:blip r:embed="rId5"/>
          <a:stretch>
            <a:fillRect/>
          </a:stretch>
        </p:blipFill>
        <p:spPr>
          <a:xfrm>
            <a:off x="2010798" y="2106155"/>
            <a:ext cx="10181202" cy="1902117"/>
          </a:xfrm>
          <a:prstGeom prst="rect">
            <a:avLst/>
          </a:prstGeom>
        </p:spPr>
      </p:pic>
      <p:pic>
        <p:nvPicPr>
          <p:cNvPr id="13" name="Picture 12" descr="A red and blue letters on a black background&#10;&#10;AI-generated content may be incorrect.">
            <a:extLst>
              <a:ext uri="{FF2B5EF4-FFF2-40B4-BE49-F238E27FC236}">
                <a16:creationId xmlns:a16="http://schemas.microsoft.com/office/drawing/2014/main" id="{4792086B-6412-3C27-0665-DB6A3693A4FA}"/>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522227" y="6374985"/>
            <a:ext cx="769348" cy="155074"/>
          </a:xfrm>
          <a:prstGeom prst="rect">
            <a:avLst/>
          </a:prstGeom>
        </p:spPr>
      </p:pic>
    </p:spTree>
  </p:cSld>
  <p:clrMapOvr>
    <a:masterClrMapping/>
  </p:clrMapOvr>
  <p:transition spd="med"/>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7" name="Picture 4" descr="Picture 4"/>
          <p:cNvPicPr>
            <a:picLocks noChangeAspect="1"/>
          </p:cNvPicPr>
          <p:nvPr/>
        </p:nvPicPr>
        <p:blipFill>
          <a:blip r:embed="rId2"/>
          <a:stretch>
            <a:fillRect/>
          </a:stretch>
        </p:blipFill>
        <p:spPr>
          <a:xfrm>
            <a:off x="2008789" y="3635217"/>
            <a:ext cx="1261112" cy="954160"/>
          </a:xfrm>
          <a:prstGeom prst="rect">
            <a:avLst/>
          </a:prstGeom>
          <a:ln w="12700">
            <a:miter lim="400000"/>
          </a:ln>
        </p:spPr>
      </p:pic>
      <p:sp>
        <p:nvSpPr>
          <p:cNvPr id="688" name="Title 1"/>
          <p:cNvSpPr txBox="1">
            <a:spLocks noGrp="1"/>
          </p:cNvSpPr>
          <p:nvPr>
            <p:ph type="title"/>
          </p:nvPr>
        </p:nvSpPr>
        <p:spPr>
          <a:xfrm>
            <a:off x="304800" y="107693"/>
            <a:ext cx="11582400" cy="939801"/>
          </a:xfrm>
          <a:prstGeom prst="rect">
            <a:avLst/>
          </a:prstGeom>
        </p:spPr>
        <p:txBody>
          <a:bodyPr rtlCol="0"/>
          <a:lstStyle/>
          <a:p>
            <a:pPr rtl="0"/>
            <a:r>
              <a:t>Rolf Stahel 教授来信</a:t>
            </a:r>
          </a:p>
        </p:txBody>
      </p:sp>
      <p:sp>
        <p:nvSpPr>
          <p:cNvPr id="689" name="Content Placeholder 2"/>
          <p:cNvSpPr txBox="1">
            <a:spLocks noGrp="1"/>
          </p:cNvSpPr>
          <p:nvPr>
            <p:ph type="body" idx="1"/>
          </p:nvPr>
        </p:nvSpPr>
        <p:spPr>
          <a:xfrm>
            <a:off x="1822900" y="1295400"/>
            <a:ext cx="10064299" cy="5347274"/>
          </a:xfrm>
          <a:prstGeom prst="rect">
            <a:avLst/>
          </a:prstGeom>
        </p:spPr>
        <p:txBody>
          <a:bodyPr rtlCol="0">
            <a:normAutofit/>
          </a:bodyPr>
          <a:lstStyle/>
          <a:p>
            <a:pPr marL="0" indent="0" rtl="0">
              <a:buSzTx/>
              <a:buNone/>
              <a:tabLst>
                <a:tab pos="431800" algn="l"/>
              </a:tabLst>
              <a:defRPr sz="1400"/>
            </a:pPr>
            <a:r>
              <a:rPr sz="1400" dirty="0" err="1"/>
              <a:t>各位同事，大家好</a:t>
            </a:r>
            <a:r>
              <a:rPr sz="1400" dirty="0"/>
              <a:t>！</a:t>
            </a:r>
          </a:p>
          <a:p>
            <a:pPr marL="0" indent="0" rtl="0">
              <a:buSzTx/>
              <a:buNone/>
              <a:tabLst>
                <a:tab pos="431800" algn="l"/>
              </a:tabLst>
              <a:defRPr sz="1400"/>
            </a:pPr>
            <a:r>
              <a:rPr sz="1400" dirty="0" err="1"/>
              <a:t>我很荣幸展示这部</a:t>
            </a:r>
            <a:r>
              <a:rPr sz="1400" dirty="0"/>
              <a:t> ETOP </a:t>
            </a:r>
            <a:r>
              <a:rPr sz="1400" dirty="0" err="1"/>
              <a:t>幻灯集，此幻灯集旨在突出强调和总结来自</a:t>
            </a:r>
            <a:r>
              <a:rPr sz="1400" dirty="0"/>
              <a:t> 2025 </a:t>
            </a:r>
            <a:r>
              <a:rPr sz="1400" dirty="0" err="1"/>
              <a:t>年重大会议的胸部癌症关键研究结果。此幻灯片集侧重于</a:t>
            </a:r>
            <a:r>
              <a:rPr sz="1400" dirty="0"/>
              <a:t> </a:t>
            </a:r>
            <a:r>
              <a:rPr lang="zh-cn" sz="1400" b="1" dirty="0"/>
              <a:t>2025 年 ASCO 年会</a:t>
            </a:r>
            <a:r>
              <a:rPr sz="1400" dirty="0"/>
              <a:t>，</a:t>
            </a:r>
            <a:r>
              <a:rPr sz="1400" dirty="0" err="1"/>
              <a:t>提供了</a:t>
            </a:r>
            <a:r>
              <a:rPr sz="1400" dirty="0"/>
              <a:t> 3 </a:t>
            </a:r>
            <a:r>
              <a:rPr sz="1400" dirty="0" err="1"/>
              <a:t>种语言版本</a:t>
            </a:r>
            <a:r>
              <a:rPr sz="1400" dirty="0"/>
              <a:t> — </a:t>
            </a:r>
            <a:r>
              <a:rPr sz="1400" dirty="0" err="1"/>
              <a:t>英语、汉语和日语</a:t>
            </a:r>
            <a:r>
              <a:rPr sz="1400" dirty="0"/>
              <a:t>。</a:t>
            </a:r>
          </a:p>
          <a:p>
            <a:pPr marL="0" indent="0" rtl="0">
              <a:buSzTx/>
              <a:buNone/>
              <a:tabLst>
                <a:tab pos="431800" algn="l"/>
              </a:tabLst>
              <a:defRPr sz="1400"/>
            </a:pPr>
            <a:r>
              <a:rPr sz="1400" dirty="0"/>
              <a:t>肿瘤学临床研究领域的环境充满挑战且不断变化。在这种大环境下，我们都珍视科学数据和研究成果的获取，这有助于教育并启发我们作为科学家、临床医生和教育工作者取得进一步进展。我希望这篇关于胸腺癌的最新进展的综述对您的执业有帮助。如您愿意与我们分享您的想法，我们欢迎您提出意见。请将任何信函发送至 </a:t>
            </a:r>
            <a:r>
              <a:rPr lang="zh-cn" sz="1400" u="sng" dirty="0">
                <a:solidFill>
                  <a:srgbClr val="0000FF"/>
                </a:solidFill>
                <a:uFill>
                  <a:solidFill>
                    <a:srgbClr val="0000FF"/>
                  </a:solidFill>
                </a:uFill>
                <a:hlinkClick r:id="rId3"/>
              </a:rPr>
              <a:t>etop@etop.eu-org</a:t>
            </a:r>
            <a:r>
              <a:rPr sz="1400" dirty="0"/>
              <a:t>。</a:t>
            </a:r>
            <a:endParaRPr sz="1400" dirty="0">
              <a:solidFill>
                <a:srgbClr val="FF0000"/>
              </a:solidFill>
            </a:endParaRPr>
          </a:p>
          <a:p>
            <a:pPr marL="0" indent="0" rtl="0">
              <a:buSzTx/>
              <a:buNone/>
              <a:tabLst>
                <a:tab pos="431800" algn="l"/>
              </a:tabLst>
              <a:defRPr sz="1400"/>
            </a:pPr>
            <a:r>
              <a:rPr lang="zh-cn" sz="1400" dirty="0"/>
              <a:t>我衷心感谢我们的 ETOP 成员：Enriqueta Felip、Solange Peters、Martin Reck 和 Egbert Smit 博士，感谢他们作为编辑为优先处理摘要及评阅幻灯片内容发挥的作用。没有他们的付出和辛劳工作，眼前的这组幻灯片不可能呈现在您面前。 </a:t>
            </a:r>
          </a:p>
          <a:p>
            <a:pPr marL="0" indent="0" rtl="0">
              <a:spcBef>
                <a:spcPts val="1200"/>
              </a:spcBef>
              <a:buSzTx/>
              <a:buNone/>
              <a:tabLst>
                <a:tab pos="431800" algn="l"/>
              </a:tabLst>
              <a:defRPr sz="1400"/>
            </a:pPr>
            <a:r>
              <a:rPr sz="1400" dirty="0" err="1"/>
              <a:t>最后，我们还非常感谢礼来肿瘤科在实现这项复杂但有益的活动中给予财务、行政和后勤保障</a:t>
            </a:r>
            <a:r>
              <a:rPr sz="1400" dirty="0"/>
              <a:t>。</a:t>
            </a:r>
          </a:p>
          <a:p>
            <a:pPr marL="0" indent="0" rtl="0">
              <a:spcBef>
                <a:spcPts val="7200"/>
              </a:spcBef>
              <a:buSzTx/>
              <a:buNone/>
              <a:tabLst>
                <a:tab pos="431800" algn="l"/>
              </a:tabLst>
              <a:defRPr sz="1400"/>
            </a:pPr>
            <a:r>
              <a:rPr sz="1400" dirty="0" err="1"/>
              <a:t>谨上</a:t>
            </a:r>
            <a:r>
              <a:rPr sz="1400" dirty="0"/>
              <a:t>，</a:t>
            </a:r>
            <a:br>
              <a:rPr sz="1400" dirty="0"/>
            </a:br>
            <a:r>
              <a:rPr lang="zh-cn" sz="1400" i="1" dirty="0"/>
              <a:t>Rolf Stahel </a:t>
            </a:r>
            <a:br>
              <a:rPr sz="1400" i="1" dirty="0"/>
            </a:br>
            <a:r>
              <a:rPr lang="zh-cn" sz="1400" b="1" dirty="0"/>
              <a:t>ETOP 基金理事会主席</a:t>
            </a:r>
          </a:p>
        </p:txBody>
      </p:sp>
      <p:pic>
        <p:nvPicPr>
          <p:cNvPr id="690" name="Picture 3" descr="Picture 3"/>
          <p:cNvPicPr>
            <a:picLocks noChangeAspect="1"/>
          </p:cNvPicPr>
          <p:nvPr/>
        </p:nvPicPr>
        <p:blipFill>
          <a:blip r:embed="rId4"/>
          <a:srcRect r="3"/>
          <a:stretch>
            <a:fillRect/>
          </a:stretch>
        </p:blipFill>
        <p:spPr>
          <a:xfrm>
            <a:off x="304800" y="1304924"/>
            <a:ext cx="1322785" cy="1914526"/>
          </a:xfrm>
          <a:custGeom>
            <a:avLst/>
            <a:gdLst/>
            <a:ahLst/>
            <a:cxnLst>
              <a:cxn ang="0">
                <a:pos x="wd2" y="hd2"/>
              </a:cxn>
              <a:cxn ang="5400000">
                <a:pos x="wd2" y="hd2"/>
              </a:cxn>
              <a:cxn ang="10800000">
                <a:pos x="wd2" y="hd2"/>
              </a:cxn>
              <a:cxn ang="16200000">
                <a:pos x="wd2" y="hd2"/>
              </a:cxn>
            </a:cxnLst>
            <a:rect l="0" t="0" r="r" b="b"/>
            <a:pathLst>
              <a:path w="21600" h="21600" extrusionOk="0">
                <a:moveTo>
                  <a:pt x="1899" y="0"/>
                </a:moveTo>
                <a:cubicBezTo>
                  <a:pt x="851" y="0"/>
                  <a:pt x="0" y="588"/>
                  <a:pt x="0" y="1312"/>
                </a:cubicBezTo>
                <a:lnTo>
                  <a:pt x="0" y="20288"/>
                </a:lnTo>
                <a:cubicBezTo>
                  <a:pt x="0" y="21012"/>
                  <a:pt x="851" y="21600"/>
                  <a:pt x="1899" y="21600"/>
                </a:cubicBezTo>
                <a:lnTo>
                  <a:pt x="19701" y="21600"/>
                </a:lnTo>
                <a:cubicBezTo>
                  <a:pt x="20749" y="21600"/>
                  <a:pt x="21600" y="21012"/>
                  <a:pt x="21600" y="20288"/>
                </a:cubicBezTo>
                <a:lnTo>
                  <a:pt x="21600" y="1312"/>
                </a:lnTo>
                <a:cubicBezTo>
                  <a:pt x="21600" y="588"/>
                  <a:pt x="20749" y="0"/>
                  <a:pt x="19701" y="0"/>
                </a:cubicBezTo>
                <a:lnTo>
                  <a:pt x="1899" y="0"/>
                </a:lnTo>
                <a:close/>
              </a:path>
            </a:pathLst>
          </a:custGeom>
          <a:ln w="12700">
            <a:miter lim="400000"/>
          </a:ln>
        </p:spPr>
      </p:pic>
    </p:spTree>
  </p:cSld>
  <p:clrMapOvr>
    <a:masterClrMapping/>
  </p:clrMapOvr>
  <p:transition spd="med"/>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t>2025 年 ETOP 内科肿瘤幻灯片集编辑</a:t>
            </a:r>
          </a:p>
        </p:txBody>
      </p:sp>
      <p:sp>
        <p:nvSpPr>
          <p:cNvPr id="3" name="Content Placeholder 9">
            <a:extLst>
              <a:ext uri="{FF2B5EF4-FFF2-40B4-BE49-F238E27FC236}">
                <a16:creationId xmlns:a16="http://schemas.microsoft.com/office/drawing/2014/main" id="{F070673C-BE93-60B6-52FD-53317C9BAF83}"/>
              </a:ext>
            </a:extLst>
          </p:cNvPr>
          <p:cNvSpPr txBox="1">
            <a:spLocks/>
          </p:cNvSpPr>
          <p:nvPr/>
        </p:nvSpPr>
        <p:spPr>
          <a:xfrm>
            <a:off x="2422511" y="1420162"/>
            <a:ext cx="7477924" cy="1110029"/>
          </a:xfrm>
          <a:prstGeom prst="roundRect">
            <a:avLst/>
          </a:prstGeom>
          <a:solidFill>
            <a:srgbClr val="E73E16"/>
          </a:solidFill>
          <a:ln w="12700">
            <a:miter lim="400000"/>
          </a:ln>
          <a:effectLst>
            <a:outerShdw blurRad="50800" dist="27940" dir="5400000" rotWithShape="0">
              <a:srgbClr val="000000">
                <a:alpha val="32000"/>
              </a:srgbClr>
            </a:outerShdw>
          </a:effectLst>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lIns="45718" tIns="45718" rIns="45718" bIns="45718" rtlCol="0" anchor="ctr">
            <a:normAutofit/>
          </a:bodyPr>
          <a:lstStyle>
            <a:lvl1pPr marL="250825" marR="0" indent="-250825" algn="l" defTabSz="914400" rtl="0" latinLnBrk="0">
              <a:lnSpc>
                <a:spcPct val="100000"/>
              </a:lnSpc>
              <a:spcBef>
                <a:spcPts val="600"/>
              </a:spcBef>
              <a:spcAft>
                <a:spcPts val="0"/>
              </a:spcAft>
              <a:buClr>
                <a:srgbClr val="002850"/>
              </a:buClr>
              <a:buSzPct val="110000"/>
              <a:buFontTx/>
              <a:buChar char="•"/>
              <a:tabLst/>
              <a:defRPr sz="1800" b="0" i="0" u="none" strike="noStrike" cap="none" spc="0" baseline="0">
                <a:solidFill>
                  <a:srgbClr val="363636"/>
                </a:solidFill>
                <a:uFillTx/>
                <a:latin typeface="Arial"/>
                <a:ea typeface="Arial"/>
                <a:cs typeface="Arial"/>
                <a:sym typeface="Arial"/>
              </a:defRPr>
            </a:lvl1pPr>
            <a:lvl2pPr marL="561975" marR="0" indent="-309563" algn="l" defTabSz="914400" rtl="0" latinLnBrk="0">
              <a:lnSpc>
                <a:spcPct val="100000"/>
              </a:lnSpc>
              <a:spcBef>
                <a:spcPts val="600"/>
              </a:spcBef>
              <a:spcAft>
                <a:spcPts val="0"/>
              </a:spcAft>
              <a:buClr>
                <a:srgbClr val="002850"/>
              </a:buClr>
              <a:buSzPct val="100000"/>
              <a:buFontTx/>
              <a:buChar char="–"/>
              <a:tabLst/>
              <a:defRPr sz="1800" b="0" i="0" u="none" strike="noStrike" cap="none" spc="0" baseline="0">
                <a:solidFill>
                  <a:srgbClr val="363636"/>
                </a:solidFill>
                <a:uFillTx/>
                <a:latin typeface="Arial"/>
                <a:ea typeface="Arial"/>
                <a:cs typeface="Arial"/>
                <a:sym typeface="Arial"/>
              </a:defRPr>
            </a:lvl2pPr>
            <a:lvl3pPr marL="812800" marR="0" indent="-249237" algn="l" defTabSz="914400" rtl="0" latinLnBrk="0">
              <a:lnSpc>
                <a:spcPct val="100000"/>
              </a:lnSpc>
              <a:spcBef>
                <a:spcPts val="600"/>
              </a:spcBef>
              <a:spcAft>
                <a:spcPts val="0"/>
              </a:spcAft>
              <a:buClr>
                <a:srgbClr val="002850"/>
              </a:buClr>
              <a:buSzPct val="100000"/>
              <a:buFontTx/>
              <a:buChar char="•"/>
              <a:tabLst/>
              <a:defRPr sz="1800" b="0" i="0" u="none" strike="noStrike" cap="none" spc="0" baseline="0">
                <a:solidFill>
                  <a:srgbClr val="363636"/>
                </a:solidFill>
                <a:uFillTx/>
                <a:latin typeface="Arial"/>
                <a:ea typeface="Arial"/>
                <a:cs typeface="Arial"/>
                <a:sym typeface="Arial"/>
              </a:defRPr>
            </a:lvl3pPr>
            <a:lvl4pPr marL="1101725" marR="0" indent="-287337" algn="l" defTabSz="914400" rtl="0" latinLnBrk="0">
              <a:lnSpc>
                <a:spcPct val="100000"/>
              </a:lnSpc>
              <a:spcBef>
                <a:spcPts val="600"/>
              </a:spcBef>
              <a:spcAft>
                <a:spcPts val="0"/>
              </a:spcAft>
              <a:buClr>
                <a:srgbClr val="002850"/>
              </a:buClr>
              <a:buSzPct val="100000"/>
              <a:buFontTx/>
              <a:buChar char="–"/>
              <a:tabLst/>
              <a:defRPr sz="1800" b="0" i="0" u="none" strike="noStrike" cap="none" spc="0" baseline="0">
                <a:solidFill>
                  <a:srgbClr val="363636"/>
                </a:solidFill>
                <a:uFillTx/>
                <a:latin typeface="Arial"/>
                <a:ea typeface="Arial"/>
                <a:cs typeface="Arial"/>
                <a:sym typeface="Arial"/>
              </a:defRPr>
            </a:lvl4pPr>
            <a:lvl5pPr marL="1390650" marR="0" indent="-287337" algn="l" defTabSz="914400" rtl="0" latinLnBrk="0">
              <a:lnSpc>
                <a:spcPct val="100000"/>
              </a:lnSpc>
              <a:spcBef>
                <a:spcPts val="600"/>
              </a:spcBef>
              <a:spcAft>
                <a:spcPts val="0"/>
              </a:spcAft>
              <a:buClr>
                <a:srgbClr val="002850"/>
              </a:buClr>
              <a:buSzPct val="100000"/>
              <a:buFontTx/>
              <a:buChar char="»"/>
              <a:tabLst/>
              <a:defRPr sz="1800" b="0" i="0" u="none" strike="noStrike" cap="none" spc="0" baseline="0">
                <a:solidFill>
                  <a:srgbClr val="363636"/>
                </a:solidFill>
                <a:uFillTx/>
                <a:latin typeface="Arial"/>
                <a:ea typeface="Arial"/>
                <a:cs typeface="Arial"/>
                <a:sym typeface="Arial"/>
              </a:defRPr>
            </a:lvl5pPr>
            <a:lvl6pPr marL="18191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6pPr>
            <a:lvl7pPr marL="22763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7pPr>
            <a:lvl8pPr marL="27335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8pPr>
            <a:lvl9pPr marL="3190716" marR="0" indent="-258603" algn="l" defTabSz="914400" rtl="0" latinLnBrk="0">
              <a:lnSpc>
                <a:spcPct val="110000"/>
              </a:lnSpc>
              <a:spcBef>
                <a:spcPts val="1800"/>
              </a:spcBef>
              <a:spcAft>
                <a:spcPts val="0"/>
              </a:spcAft>
              <a:buClr>
                <a:schemeClr val="accent1"/>
              </a:buClr>
              <a:buSzPct val="100000"/>
              <a:buFont typeface="Arial"/>
              <a:buChar char="»"/>
              <a:tabLst/>
              <a:defRPr sz="1800" b="0" i="0" u="none" strike="noStrike" cap="none" spc="0" baseline="0">
                <a:solidFill>
                  <a:srgbClr val="000000"/>
                </a:solidFill>
                <a:uFillTx/>
                <a:latin typeface="Arial"/>
                <a:ea typeface="Arial"/>
                <a:cs typeface="Arial"/>
                <a:sym typeface="Arial"/>
              </a:defRPr>
            </a:lvl9pPr>
          </a:lstStyle>
          <a:p>
            <a:pPr marL="0" marR="0" lvl="0" indent="1079500" algn="l" defTabSz="914400" rtl="0" eaLnBrk="1" fontAlgn="auto" latinLnBrk="0" hangingPunct="1">
              <a:lnSpc>
                <a:spcPct val="100000"/>
              </a:lnSpc>
              <a:spcBef>
                <a:spcPts val="200"/>
              </a:spcBef>
              <a:spcAft>
                <a:spcPts val="0"/>
              </a:spcAft>
              <a:buClr>
                <a:srgbClr val="002850"/>
              </a:buClr>
              <a:buSzTx/>
              <a:buFontTx/>
              <a:buNone/>
              <a:tabLst/>
              <a:defRPr sz="1600">
                <a:solidFill>
                  <a:srgbClr val="FFFFFF"/>
                </a:solidFill>
              </a:defRPr>
            </a:pPr>
            <a:r>
              <a:rPr lang="zh-cn" sz="1600" b="0" i="0" u="none" strike="noStrike" kern="0" cap="none" spc="0" normalizeH="0" noProof="0">
                <a:ln>
                  <a:noFill/>
                </a:ln>
                <a:solidFill>
                  <a:srgbClr val="FFFFFF"/>
                </a:solidFill>
                <a:effectLst/>
                <a:uLnTx/>
                <a:uFillTx/>
                <a:latin typeface="Arial"/>
                <a:cs typeface="Arial"/>
                <a:sym typeface="Arial"/>
              </a:rPr>
              <a:t>研究领域：生物标记（全阶段）</a:t>
            </a: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a:p>
            <a:pPr marL="0" marR="0" lvl="0" indent="1079500" algn="l" defTabSz="914400" rtl="0" eaLnBrk="1" fontAlgn="auto" latinLnBrk="0" hangingPunct="1">
              <a:lnSpc>
                <a:spcPct val="100000"/>
              </a:lnSpc>
              <a:spcBef>
                <a:spcPts val="200"/>
              </a:spcBef>
              <a:spcAft>
                <a:spcPts val="0"/>
              </a:spcAft>
              <a:buClr>
                <a:srgbClr val="002850"/>
              </a:buClr>
              <a:buSzTx/>
              <a:buFontTx/>
              <a:buNone/>
              <a:tabLst/>
              <a:defRPr sz="1400" b="1">
                <a:solidFill>
                  <a:srgbClr val="FFFFFF"/>
                </a:solidFill>
              </a:defRPr>
            </a:pPr>
            <a:r>
              <a:rPr lang="zh-cn" sz="1400" b="1" i="0" u="none" strike="noStrike" kern="0" cap="none" spc="0" normalizeH="0" noProof="0">
                <a:ln>
                  <a:noFill/>
                </a:ln>
                <a:solidFill>
                  <a:srgbClr val="FFFFFF"/>
                </a:solidFill>
                <a:effectLst/>
                <a:uLnTx/>
                <a:uFillTx/>
                <a:latin typeface="Arial"/>
                <a:cs typeface="Arial"/>
                <a:sym typeface="Arial"/>
              </a:rPr>
              <a:t>Enriqueta Felip 博士</a:t>
            </a:r>
            <a:endParaRPr kumimoji="0" lang="en-GB" sz="1200" b="1" i="0" u="none" strike="noStrike" kern="0" cap="none" spc="0" normalizeH="0" baseline="0" noProof="0" dirty="0">
              <a:ln>
                <a:noFill/>
              </a:ln>
              <a:solidFill>
                <a:srgbClr val="FFFFFF"/>
              </a:solidFill>
              <a:effectLst/>
              <a:uLnTx/>
              <a:uFillTx/>
              <a:latin typeface="Arial"/>
              <a:cs typeface="Arial"/>
              <a:sym typeface="Arial"/>
            </a:endParaRPr>
          </a:p>
          <a:p>
            <a:pPr marL="0" marR="0" lvl="0" indent="1079500" algn="l" defTabSz="914400" rtl="0" eaLnBrk="1" fontAlgn="auto" latinLnBrk="0" hangingPunct="1">
              <a:lnSpc>
                <a:spcPct val="100000"/>
              </a:lnSpc>
              <a:spcBef>
                <a:spcPts val="200"/>
              </a:spcBef>
              <a:spcAft>
                <a:spcPts val="0"/>
              </a:spcAft>
              <a:buClr>
                <a:srgbClr val="002850"/>
              </a:buClr>
              <a:buSzTx/>
              <a:buFontTx/>
              <a:buNone/>
              <a:tabLst/>
              <a:defRPr sz="1200" i="1">
                <a:solidFill>
                  <a:srgbClr val="FFFFFF"/>
                </a:solidFill>
              </a:defRPr>
            </a:pPr>
            <a:r>
              <a:rPr lang="zh-cn" sz="1200" b="0" i="1" u="none" strike="noStrike" kern="0" cap="none" spc="0" normalizeH="0" noProof="0">
                <a:ln>
                  <a:noFill/>
                </a:ln>
                <a:solidFill>
                  <a:srgbClr val="FFFFFF"/>
                </a:solidFill>
                <a:effectLst/>
                <a:uLnTx/>
                <a:uFillTx/>
                <a:latin typeface="Arial"/>
                <a:cs typeface="Arial"/>
                <a:sym typeface="Arial"/>
              </a:rPr>
              <a:t>西班牙巴塞罗那市瓦尔德希布伦大学医院肿瘤科</a:t>
            </a:r>
          </a:p>
        </p:txBody>
      </p:sp>
      <p:sp>
        <p:nvSpPr>
          <p:cNvPr id="9" name="Rounded Rectangle">
            <a:extLst>
              <a:ext uri="{FF2B5EF4-FFF2-40B4-BE49-F238E27FC236}">
                <a16:creationId xmlns:a16="http://schemas.microsoft.com/office/drawing/2014/main" id="{96E9F10A-DE86-565F-194E-CE2AF48BF29E}"/>
              </a:ext>
            </a:extLst>
          </p:cNvPr>
          <p:cNvSpPr/>
          <p:nvPr/>
        </p:nvSpPr>
        <p:spPr>
          <a:xfrm>
            <a:off x="2407897" y="3929838"/>
            <a:ext cx="7518698" cy="1161297"/>
          </a:xfrm>
          <a:prstGeom prst="roundRect">
            <a:avLst/>
          </a:prstGeom>
          <a:solidFill>
            <a:srgbClr val="E73E16"/>
          </a:solidFill>
          <a:ln w="12700" cap="flat">
            <a:noFill/>
            <a:miter lim="400000"/>
          </a:ln>
          <a:effectLst>
            <a:outerShdw blurRad="50800" dist="27940" dir="5400000" rotWithShape="0">
              <a:srgbClr val="000000">
                <a:alpha val="32000"/>
              </a:srgbClr>
            </a:outerShdw>
          </a:effectLst>
        </p:spPr>
        <p:txBody>
          <a:bodyPr wrap="square" lIns="45718" tIns="45718" rIns="45718" bIns="45718" numCol="1" rtlCol="0" anchor="ctr">
            <a:noAutofit/>
          </a:bodyPr>
          <a:lstStyle/>
          <a:p>
            <a:pPr marR="0" lvl="0" indent="1079500" algn="l" defTabSz="914400" rtl="0" eaLnBrk="1" fontAlgn="auto" latinLnBrk="0" hangingPunct="1">
              <a:lnSpc>
                <a:spcPct val="100000"/>
              </a:lnSpc>
              <a:spcBef>
                <a:spcPts val="200"/>
              </a:spcBef>
              <a:spcAft>
                <a:spcPts val="0"/>
              </a:spcAft>
              <a:buClrTx/>
              <a:buSzTx/>
              <a:buFontTx/>
              <a:buNone/>
              <a:tabLst/>
              <a:defRPr sz="1600">
                <a:latin typeface="Arial"/>
                <a:ea typeface="Arial"/>
                <a:cs typeface="Arial"/>
                <a:sym typeface="Arial"/>
              </a:defRPr>
            </a:pPr>
            <a:r>
              <a:rPr lang="zh-cn" sz="1600" b="0" i="0" u="none" strike="noStrike" kern="0" cap="none" spc="0" normalizeH="0" noProof="0">
                <a:ln>
                  <a:noFill/>
                </a:ln>
                <a:solidFill>
                  <a:srgbClr val="FFFFFF"/>
                </a:solidFill>
                <a:effectLst/>
                <a:uLnTx/>
                <a:uFillTx/>
                <a:latin typeface="Arial"/>
                <a:ea typeface="Arial"/>
                <a:cs typeface="Arial"/>
                <a:sym typeface="Arial"/>
              </a:rPr>
              <a:t>研究领域：晚期 NSCLC（不可根治的 III 期和 IV 期）</a:t>
            </a:r>
          </a:p>
          <a:p>
            <a:pPr marR="0" lvl="0" indent="1079500" algn="l" defTabSz="914400" rtl="0" eaLnBrk="1" fontAlgn="auto" latinLnBrk="0" hangingPunct="1">
              <a:lnSpc>
                <a:spcPct val="100000"/>
              </a:lnSpc>
              <a:spcBef>
                <a:spcPts val="200"/>
              </a:spcBef>
              <a:spcAft>
                <a:spcPts val="0"/>
              </a:spcAft>
              <a:buClrTx/>
              <a:buSzTx/>
              <a:buFontTx/>
              <a:buNone/>
              <a:tabLst/>
              <a:defRPr sz="1400" b="1">
                <a:latin typeface="Arial"/>
                <a:ea typeface="Arial"/>
                <a:cs typeface="Arial"/>
                <a:sym typeface="Arial"/>
              </a:defRPr>
            </a:pPr>
            <a:r>
              <a:rPr lang="zh-cn" sz="1600" b="1" i="0" u="none" strike="noStrike" kern="0" cap="none" spc="0" normalizeH="0" noProof="0">
                <a:ln>
                  <a:noFill/>
                </a:ln>
                <a:solidFill>
                  <a:srgbClr val="FFFFFF"/>
                </a:solidFill>
                <a:effectLst/>
                <a:uLnTx/>
                <a:uFillTx/>
                <a:latin typeface="Arial"/>
                <a:ea typeface="Arial"/>
                <a:cs typeface="Arial"/>
                <a:sym typeface="Arial"/>
              </a:rPr>
              <a:t>Solange Peters 博士</a:t>
            </a:r>
          </a:p>
          <a:p>
            <a:pPr marR="0" lvl="0" indent="1079500" algn="l" defTabSz="914400" rtl="0" eaLnBrk="1" fontAlgn="auto" latinLnBrk="0" hangingPunct="1">
              <a:lnSpc>
                <a:spcPct val="100000"/>
              </a:lnSpc>
              <a:spcBef>
                <a:spcPts val="200"/>
              </a:spcBef>
              <a:spcAft>
                <a:spcPts val="0"/>
              </a:spcAft>
              <a:buClrTx/>
              <a:buSzTx/>
              <a:buFontTx/>
              <a:buNone/>
              <a:tabLst/>
              <a:defRPr sz="1200" i="1">
                <a:latin typeface="Arial"/>
                <a:ea typeface="Arial"/>
                <a:cs typeface="Arial"/>
                <a:sym typeface="Arial"/>
              </a:defRPr>
            </a:pPr>
            <a:r>
              <a:rPr lang="zh-cn" sz="1200" b="0" i="1" u="none" strike="noStrike" kern="0" cap="none" spc="0" normalizeH="0" noProof="0">
                <a:ln>
                  <a:noFill/>
                </a:ln>
                <a:solidFill>
                  <a:srgbClr val="FFFFFF"/>
                </a:solidFill>
                <a:effectLst/>
                <a:uLnTx/>
                <a:uFillTx/>
                <a:latin typeface="Arial"/>
                <a:ea typeface="Arial"/>
                <a:cs typeface="Arial"/>
                <a:sym typeface="Arial"/>
              </a:rPr>
              <a:t>洛桑癌症中心多学科肿瘤中心，瑞士洛桑</a:t>
            </a: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2" name="Rounded Rectangle">
            <a:extLst>
              <a:ext uri="{FF2B5EF4-FFF2-40B4-BE49-F238E27FC236}">
                <a16:creationId xmlns:a16="http://schemas.microsoft.com/office/drawing/2014/main" id="{E4ACDE74-F71D-371E-0203-C762E48A03FE}"/>
              </a:ext>
            </a:extLst>
          </p:cNvPr>
          <p:cNvSpPr/>
          <p:nvPr/>
        </p:nvSpPr>
        <p:spPr>
          <a:xfrm>
            <a:off x="2407897" y="5204089"/>
            <a:ext cx="7516732" cy="1161297"/>
          </a:xfrm>
          <a:prstGeom prst="roundRect">
            <a:avLst/>
          </a:prstGeom>
          <a:solidFill>
            <a:srgbClr val="00A2E1"/>
          </a:solidFill>
          <a:ln w="12700" cap="flat">
            <a:noFill/>
            <a:miter lim="400000"/>
          </a:ln>
          <a:effectLst>
            <a:outerShdw blurRad="50800" dist="27940" dir="5400000" rotWithShape="0">
              <a:srgbClr val="000000">
                <a:alpha val="32000"/>
              </a:srgbClr>
            </a:outerShdw>
          </a:effectLst>
        </p:spPr>
        <p:txBody>
          <a:bodyPr wrap="square" lIns="45718" tIns="45718" rIns="45718" bIns="45718" numCol="1" rtlCol="0" anchor="ctr">
            <a:noAutofit/>
          </a:bodyPr>
          <a:lstStyle/>
          <a:p>
            <a:pPr marR="0" lvl="0" indent="1073150" algn="l" defTabSz="914400" rtl="0" eaLnBrk="1" fontAlgn="auto" latinLnBrk="0" hangingPunct="1">
              <a:lnSpc>
                <a:spcPct val="100000"/>
              </a:lnSpc>
              <a:spcBef>
                <a:spcPts val="200"/>
              </a:spcBef>
              <a:spcAft>
                <a:spcPts val="0"/>
              </a:spcAft>
              <a:buClrTx/>
              <a:buSzTx/>
              <a:buFontTx/>
              <a:buNone/>
              <a:tabLst/>
              <a:defRPr sz="1600">
                <a:latin typeface="Arial"/>
                <a:ea typeface="Arial"/>
                <a:cs typeface="Arial"/>
                <a:sym typeface="Arial"/>
              </a:defRPr>
            </a:pPr>
            <a:r>
              <a:rPr lang="zh-cn" sz="1600" b="0" i="0" u="none" strike="noStrike" kern="0" cap="none" spc="0" normalizeH="0" noProof="0">
                <a:ln>
                  <a:noFill/>
                </a:ln>
                <a:solidFill>
                  <a:srgbClr val="FFFFFF"/>
                </a:solidFill>
                <a:effectLst/>
                <a:uLnTx/>
                <a:uFillTx/>
                <a:latin typeface="Arial"/>
                <a:ea typeface="Arial"/>
                <a:cs typeface="Arial"/>
                <a:sym typeface="Arial"/>
              </a:rPr>
              <a:t>研究领域：其他恶性肿瘤、SCLC、间皮瘤、罕见肿瘤 </a:t>
            </a:r>
          </a:p>
          <a:p>
            <a:pPr marR="0" lvl="0" indent="1073150" algn="l" defTabSz="914400" rtl="0" eaLnBrk="1" fontAlgn="auto" latinLnBrk="0" hangingPunct="1">
              <a:lnSpc>
                <a:spcPct val="100000"/>
              </a:lnSpc>
              <a:spcBef>
                <a:spcPts val="200"/>
              </a:spcBef>
              <a:spcAft>
                <a:spcPts val="0"/>
              </a:spcAft>
              <a:buClrTx/>
              <a:buSzTx/>
              <a:buFontTx/>
              <a:buNone/>
              <a:tabLst/>
              <a:defRPr sz="1400" b="1">
                <a:latin typeface="Arial"/>
                <a:ea typeface="Arial"/>
                <a:cs typeface="Arial"/>
                <a:sym typeface="Arial"/>
              </a:defRPr>
            </a:pPr>
            <a:r>
              <a:rPr lang="zh-cn" sz="1400" b="1" i="0" u="none" strike="noStrike" kern="0" cap="none" spc="0" normalizeH="0" noProof="0">
                <a:ln>
                  <a:noFill/>
                </a:ln>
                <a:solidFill>
                  <a:srgbClr val="FFFFFF"/>
                </a:solidFill>
                <a:effectLst/>
                <a:uLnTx/>
                <a:uFillTx/>
                <a:latin typeface="Arial"/>
                <a:ea typeface="Arial"/>
                <a:cs typeface="Arial"/>
                <a:sym typeface="Arial"/>
              </a:rPr>
              <a:t>Martin Reck 博士</a:t>
            </a:r>
          </a:p>
          <a:p>
            <a:pPr marR="0" lvl="0" indent="1073150" algn="l" defTabSz="914400" rtl="0" eaLnBrk="1" fontAlgn="auto" latinLnBrk="0" hangingPunct="1">
              <a:lnSpc>
                <a:spcPct val="100000"/>
              </a:lnSpc>
              <a:spcBef>
                <a:spcPts val="200"/>
              </a:spcBef>
              <a:spcAft>
                <a:spcPts val="0"/>
              </a:spcAft>
              <a:buClrTx/>
              <a:buSzTx/>
              <a:buFontTx/>
              <a:buNone/>
              <a:tabLst/>
              <a:defRPr sz="1200" i="1">
                <a:latin typeface="Arial"/>
                <a:ea typeface="Arial"/>
                <a:cs typeface="Arial"/>
                <a:sym typeface="Arial"/>
              </a:defRPr>
            </a:pPr>
            <a:r>
              <a:rPr lang="zh-cn" sz="1200" b="0" i="1" u="none" strike="noStrike" kern="0" cap="none" spc="0" normalizeH="0" noProof="0">
                <a:ln>
                  <a:noFill/>
                </a:ln>
                <a:solidFill>
                  <a:srgbClr val="FFFFFF"/>
                </a:solidFill>
                <a:effectLst/>
                <a:uLnTx/>
                <a:uFillTx/>
                <a:latin typeface="Arial"/>
                <a:ea typeface="Arial"/>
                <a:cs typeface="Arial"/>
                <a:sym typeface="Arial"/>
              </a:rPr>
              <a:t>大汉斯多夫医院胸腔肿瘤科，德国大汉斯多夫</a:t>
            </a:r>
            <a:endParaRPr kumimoji="0" sz="12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6" name="Rounded Rectangle">
            <a:extLst>
              <a:ext uri="{FF2B5EF4-FFF2-40B4-BE49-F238E27FC236}">
                <a16:creationId xmlns:a16="http://schemas.microsoft.com/office/drawing/2014/main" id="{62C3C2AC-B2FF-BDC5-1AE6-EE2FD5B75D67}"/>
              </a:ext>
            </a:extLst>
          </p:cNvPr>
          <p:cNvSpPr/>
          <p:nvPr/>
        </p:nvSpPr>
        <p:spPr>
          <a:xfrm>
            <a:off x="2394765" y="2657352"/>
            <a:ext cx="7529864" cy="1161297"/>
          </a:xfrm>
          <a:prstGeom prst="roundRect">
            <a:avLst/>
          </a:prstGeom>
          <a:solidFill>
            <a:srgbClr val="00A2E1"/>
          </a:solidFill>
          <a:ln w="12700" cap="flat">
            <a:noFill/>
            <a:miter lim="400000"/>
          </a:ln>
          <a:effectLst>
            <a:outerShdw blurRad="50800" dist="27940" dir="5400000" rotWithShape="0">
              <a:srgbClr val="000000">
                <a:alpha val="32000"/>
              </a:srgbClr>
            </a:outerShdw>
          </a:effectLst>
        </p:spPr>
        <p:txBody>
          <a:bodyPr wrap="square" lIns="45718" tIns="45718" rIns="45718" bIns="45718" numCol="1" rtlCol="0" anchor="ctr">
            <a:noAutofit/>
          </a:bodyPr>
          <a:lstStyle/>
          <a:p>
            <a:pPr marR="0" lvl="0" indent="1073150" algn="l" defTabSz="914400" rtl="0" eaLnBrk="1" fontAlgn="auto" latinLnBrk="0" hangingPunct="1">
              <a:lnSpc>
                <a:spcPct val="100000"/>
              </a:lnSpc>
              <a:spcBef>
                <a:spcPts val="200"/>
              </a:spcBef>
              <a:spcAft>
                <a:spcPts val="0"/>
              </a:spcAft>
              <a:buClrTx/>
              <a:buSzTx/>
              <a:buFontTx/>
              <a:buNone/>
              <a:tabLst/>
              <a:defRPr sz="1600">
                <a:latin typeface="Arial"/>
                <a:ea typeface="Arial"/>
                <a:cs typeface="Arial"/>
                <a:sym typeface="Arial"/>
              </a:defRPr>
            </a:pPr>
            <a:r>
              <a:rPr lang="zh-cn" sz="1600" b="0" i="0" u="none" strike="noStrike" kern="0" cap="none" spc="0" normalizeH="0" noProof="0">
                <a:ln>
                  <a:noFill/>
                </a:ln>
                <a:solidFill>
                  <a:srgbClr val="FFFFFF"/>
                </a:solidFill>
                <a:effectLst/>
                <a:uLnTx/>
                <a:uFillTx/>
                <a:latin typeface="Arial"/>
                <a:ea typeface="Arial"/>
                <a:cs typeface="Arial"/>
                <a:sym typeface="Arial"/>
              </a:rPr>
              <a:t>研究领域：早期和局部晚期非小细胞肺癌 (NSCLC)（I–III 期）</a:t>
            </a:r>
          </a:p>
          <a:p>
            <a:pPr marR="0" lvl="0" indent="1073150" algn="l" defTabSz="914400" rtl="0" eaLnBrk="1" fontAlgn="auto" latinLnBrk="0" hangingPunct="1">
              <a:lnSpc>
                <a:spcPct val="100000"/>
              </a:lnSpc>
              <a:spcBef>
                <a:spcPts val="200"/>
              </a:spcBef>
              <a:spcAft>
                <a:spcPts val="0"/>
              </a:spcAft>
              <a:buClrTx/>
              <a:buSzTx/>
              <a:buFontTx/>
              <a:buNone/>
              <a:tabLst/>
              <a:defRPr sz="1400" b="1">
                <a:latin typeface="Arial"/>
                <a:ea typeface="Arial"/>
                <a:cs typeface="Arial"/>
                <a:sym typeface="Arial"/>
              </a:defRPr>
            </a:pPr>
            <a:r>
              <a:rPr lang="zh-cn" sz="1400" b="1" i="0" u="none" strike="noStrike" kern="0" cap="none" spc="0" normalizeH="0" noProof="0">
                <a:ln>
                  <a:noFill/>
                </a:ln>
                <a:solidFill>
                  <a:srgbClr val="FFFFFF"/>
                </a:solidFill>
                <a:effectLst/>
                <a:uLnTx/>
                <a:uFillTx/>
                <a:latin typeface="Arial"/>
                <a:ea typeface="Arial"/>
                <a:cs typeface="Arial"/>
                <a:sym typeface="Arial"/>
              </a:rPr>
              <a:t>Egbert Smit 博士</a:t>
            </a:r>
          </a:p>
          <a:p>
            <a:pPr marR="0" lvl="0" indent="1073150" algn="l" defTabSz="914400" rtl="0" eaLnBrk="1" fontAlgn="auto" latinLnBrk="0" hangingPunct="1">
              <a:lnSpc>
                <a:spcPct val="100000"/>
              </a:lnSpc>
              <a:spcBef>
                <a:spcPts val="200"/>
              </a:spcBef>
              <a:spcAft>
                <a:spcPts val="0"/>
              </a:spcAft>
              <a:buClrTx/>
              <a:buSzTx/>
              <a:buFontTx/>
              <a:buNone/>
              <a:tabLst/>
              <a:defRPr sz="1200" i="1">
                <a:latin typeface="Arial"/>
                <a:ea typeface="Arial"/>
                <a:cs typeface="Arial"/>
                <a:sym typeface="Arial"/>
              </a:defRPr>
            </a:pPr>
            <a:r>
              <a:rPr lang="zh-cn" sz="1200" b="0" i="1" u="none" strike="noStrike" kern="0" cap="none" spc="0" normalizeH="0" noProof="0">
                <a:ln>
                  <a:noFill/>
                </a:ln>
                <a:solidFill>
                  <a:srgbClr val="FFFFFF"/>
                </a:solidFill>
                <a:effectLst/>
                <a:uLnTx/>
                <a:uFillTx/>
                <a:latin typeface="Arial"/>
                <a:ea typeface="Arial"/>
                <a:cs typeface="Arial"/>
                <a:sym typeface="Arial"/>
              </a:rPr>
              <a:t>荷兰癌症研究所，荷兰阿姆斯特丹 Antoni van Leeuwenhoek 医院</a:t>
            </a:r>
            <a:endParaRPr kumimoji="0" sz="1200" b="0" i="0" u="none" strike="noStrike" kern="0" cap="none" spc="0" normalizeH="0" baseline="0" noProof="0" dirty="0">
              <a:ln>
                <a:noFill/>
              </a:ln>
              <a:solidFill>
                <a:srgbClr val="363636"/>
              </a:solidFill>
              <a:effectLst/>
              <a:uLnTx/>
              <a:uFillTx/>
              <a:latin typeface="Arial"/>
              <a:ea typeface="Arial"/>
              <a:cs typeface="Arial"/>
              <a:sym typeface="Arial"/>
            </a:endParaRPr>
          </a:p>
        </p:txBody>
      </p:sp>
      <p:pic>
        <p:nvPicPr>
          <p:cNvPr id="18" name="Picture 10">
            <a:extLst>
              <a:ext uri="{FF2B5EF4-FFF2-40B4-BE49-F238E27FC236}">
                <a16:creationId xmlns:a16="http://schemas.microsoft.com/office/drawing/2014/main" id="{831F07EC-8026-9009-3F5B-CA22329F08F3}"/>
              </a:ext>
            </a:extLst>
          </p:cNvPr>
          <p:cNvPicPr>
            <a:picLocks noChangeAspect="1"/>
          </p:cNvPicPr>
          <p:nvPr/>
        </p:nvPicPr>
        <p:blipFill>
          <a:blip r:embed="rId2" cstate="print">
            <a:extLst>
              <a:ext uri="{28A0092B-C50C-407E-A947-70E740481C1C}">
                <a14:useLocalDpi xmlns:a14="http://schemas.microsoft.com/office/drawing/2010/main" val="0"/>
              </a:ext>
            </a:extLst>
          </a:blip>
          <a:srcRect t="2852" b="2852"/>
          <a:stretch/>
        </p:blipFill>
        <p:spPr>
          <a:xfrm>
            <a:off x="2394766" y="5192661"/>
            <a:ext cx="942555" cy="1184276"/>
          </a:xfrm>
          <a:custGeom>
            <a:avLst/>
            <a:gdLst/>
            <a:ahLst/>
            <a:cxnLst>
              <a:cxn ang="0">
                <a:pos x="wd2" y="hd2"/>
              </a:cxn>
              <a:cxn ang="5400000">
                <a:pos x="wd2" y="hd2"/>
              </a:cxn>
              <a:cxn ang="10800000">
                <a:pos x="wd2" y="hd2"/>
              </a:cxn>
              <a:cxn ang="16200000">
                <a:pos x="wd2" y="hd2"/>
              </a:cxn>
            </a:cxnLst>
            <a:rect l="0" t="0" r="r" b="b"/>
            <a:pathLst>
              <a:path w="21600" h="21600" extrusionOk="0">
                <a:moveTo>
                  <a:pt x="1901" y="0"/>
                </a:moveTo>
                <a:cubicBezTo>
                  <a:pt x="853" y="0"/>
                  <a:pt x="0" y="679"/>
                  <a:pt x="0" y="1513"/>
                </a:cubicBezTo>
                <a:lnTo>
                  <a:pt x="0" y="20087"/>
                </a:lnTo>
                <a:cubicBezTo>
                  <a:pt x="0" y="20921"/>
                  <a:pt x="853" y="21600"/>
                  <a:pt x="1901" y="21600"/>
                </a:cubicBezTo>
                <a:lnTo>
                  <a:pt x="19699" y="21600"/>
                </a:lnTo>
                <a:cubicBezTo>
                  <a:pt x="20747" y="21600"/>
                  <a:pt x="21600" y="20921"/>
                  <a:pt x="21600" y="20087"/>
                </a:cubicBezTo>
                <a:lnTo>
                  <a:pt x="21600" y="1513"/>
                </a:lnTo>
                <a:cubicBezTo>
                  <a:pt x="21600" y="679"/>
                  <a:pt x="20747" y="0"/>
                  <a:pt x="19699" y="0"/>
                </a:cubicBezTo>
                <a:lnTo>
                  <a:pt x="1901" y="0"/>
                </a:lnTo>
                <a:close/>
              </a:path>
            </a:pathLst>
          </a:custGeom>
          <a:ln w="28575">
            <a:solidFill>
              <a:srgbClr val="FFFFFF"/>
            </a:solidFill>
          </a:ln>
        </p:spPr>
      </p:pic>
      <p:pic>
        <p:nvPicPr>
          <p:cNvPr id="20" name="Picture 2">
            <a:extLst>
              <a:ext uri="{FF2B5EF4-FFF2-40B4-BE49-F238E27FC236}">
                <a16:creationId xmlns:a16="http://schemas.microsoft.com/office/drawing/2014/main" id="{09D6F4C8-D2B3-904F-4607-F5B28BC4DCEB}"/>
              </a:ext>
            </a:extLst>
          </p:cNvPr>
          <p:cNvPicPr>
            <a:picLocks noChangeAspect="1"/>
          </p:cNvPicPr>
          <p:nvPr/>
        </p:nvPicPr>
        <p:blipFill>
          <a:blip r:embed="rId3" cstate="print">
            <a:extLst>
              <a:ext uri="{28A0092B-C50C-407E-A947-70E740481C1C}">
                <a14:useLocalDpi xmlns:a14="http://schemas.microsoft.com/office/drawing/2010/main" val="0"/>
              </a:ext>
            </a:extLst>
          </a:blip>
          <a:srcRect t="1419" b="1419"/>
          <a:stretch/>
        </p:blipFill>
        <p:spPr>
          <a:xfrm>
            <a:off x="2394766" y="3908117"/>
            <a:ext cx="924323" cy="1204913"/>
          </a:xfrm>
          <a:custGeom>
            <a:avLst/>
            <a:gdLst/>
            <a:ahLst/>
            <a:cxnLst>
              <a:cxn ang="0">
                <a:pos x="wd2" y="hd2"/>
              </a:cxn>
              <a:cxn ang="5400000">
                <a:pos x="wd2" y="hd2"/>
              </a:cxn>
              <a:cxn ang="10800000">
                <a:pos x="wd2" y="hd2"/>
              </a:cxn>
              <a:cxn ang="16200000">
                <a:pos x="wd2" y="hd2"/>
              </a:cxn>
            </a:cxnLst>
            <a:rect l="0" t="0" r="r" b="b"/>
            <a:pathLst>
              <a:path w="21600" h="21600" extrusionOk="0">
                <a:moveTo>
                  <a:pt x="1892" y="0"/>
                </a:moveTo>
                <a:cubicBezTo>
                  <a:pt x="845" y="0"/>
                  <a:pt x="0" y="648"/>
                  <a:pt x="0" y="1451"/>
                </a:cubicBezTo>
                <a:lnTo>
                  <a:pt x="0" y="20142"/>
                </a:lnTo>
                <a:cubicBezTo>
                  <a:pt x="0" y="20945"/>
                  <a:pt x="845" y="21600"/>
                  <a:pt x="1892" y="21600"/>
                </a:cubicBezTo>
                <a:lnTo>
                  <a:pt x="19699" y="21600"/>
                </a:lnTo>
                <a:cubicBezTo>
                  <a:pt x="20746" y="21600"/>
                  <a:pt x="21600" y="20945"/>
                  <a:pt x="21600" y="20142"/>
                </a:cubicBezTo>
                <a:lnTo>
                  <a:pt x="21600" y="1451"/>
                </a:lnTo>
                <a:cubicBezTo>
                  <a:pt x="21600" y="648"/>
                  <a:pt x="20746" y="0"/>
                  <a:pt x="19699" y="0"/>
                </a:cubicBezTo>
                <a:lnTo>
                  <a:pt x="1892" y="0"/>
                </a:lnTo>
                <a:close/>
              </a:path>
            </a:pathLst>
          </a:custGeom>
          <a:ln w="28575">
            <a:solidFill>
              <a:srgbClr val="FFFFFF"/>
            </a:solidFill>
          </a:ln>
        </p:spPr>
      </p:pic>
      <p:pic>
        <p:nvPicPr>
          <p:cNvPr id="21" name="Picture 15">
            <a:extLst>
              <a:ext uri="{FF2B5EF4-FFF2-40B4-BE49-F238E27FC236}">
                <a16:creationId xmlns:a16="http://schemas.microsoft.com/office/drawing/2014/main" id="{69D981EA-F8F9-2B47-2645-138390C46AC8}"/>
              </a:ext>
            </a:extLst>
          </p:cNvPr>
          <p:cNvPicPr>
            <a:picLocks noChangeAspect="1"/>
          </p:cNvPicPr>
          <p:nvPr/>
        </p:nvPicPr>
        <p:blipFill>
          <a:blip r:embed="rId4" cstate="print">
            <a:extLst>
              <a:ext uri="{28A0092B-C50C-407E-A947-70E740481C1C}">
                <a14:useLocalDpi xmlns:a14="http://schemas.microsoft.com/office/drawing/2010/main" val="0"/>
              </a:ext>
            </a:extLst>
          </a:blip>
          <a:srcRect l="2698" r="2698"/>
          <a:stretch/>
        </p:blipFill>
        <p:spPr>
          <a:xfrm>
            <a:off x="2394767" y="1413519"/>
            <a:ext cx="917904" cy="1123157"/>
          </a:xfrm>
          <a:custGeom>
            <a:avLst/>
            <a:gdLst/>
            <a:ahLst/>
            <a:cxnLst>
              <a:cxn ang="0">
                <a:pos x="wd2" y="hd2"/>
              </a:cxn>
              <a:cxn ang="5400000">
                <a:pos x="wd2" y="hd2"/>
              </a:cxn>
              <a:cxn ang="10800000">
                <a:pos x="wd2" y="hd2"/>
              </a:cxn>
              <a:cxn ang="16200000">
                <a:pos x="wd2" y="hd2"/>
              </a:cxn>
            </a:cxnLst>
            <a:rect l="0" t="0" r="r" b="b"/>
            <a:pathLst>
              <a:path w="21600" h="21600" extrusionOk="0">
                <a:moveTo>
                  <a:pt x="1896" y="0"/>
                </a:moveTo>
                <a:cubicBezTo>
                  <a:pt x="848" y="0"/>
                  <a:pt x="0" y="693"/>
                  <a:pt x="0" y="1549"/>
                </a:cubicBezTo>
                <a:lnTo>
                  <a:pt x="0" y="20051"/>
                </a:lnTo>
                <a:cubicBezTo>
                  <a:pt x="0" y="20907"/>
                  <a:pt x="848" y="21600"/>
                  <a:pt x="1896" y="21600"/>
                </a:cubicBezTo>
                <a:lnTo>
                  <a:pt x="19704" y="21600"/>
                </a:lnTo>
                <a:cubicBezTo>
                  <a:pt x="20752" y="21600"/>
                  <a:pt x="21600" y="20907"/>
                  <a:pt x="21600" y="20051"/>
                </a:cubicBezTo>
                <a:lnTo>
                  <a:pt x="21600" y="1549"/>
                </a:lnTo>
                <a:cubicBezTo>
                  <a:pt x="21600" y="693"/>
                  <a:pt x="20752" y="0"/>
                  <a:pt x="19704" y="0"/>
                </a:cubicBezTo>
                <a:lnTo>
                  <a:pt x="1896" y="0"/>
                </a:lnTo>
                <a:close/>
              </a:path>
            </a:pathLst>
          </a:custGeom>
          <a:ln w="28575">
            <a:solidFill>
              <a:srgbClr val="FFFFFF"/>
            </a:solidFill>
          </a:ln>
        </p:spPr>
      </p:pic>
      <p:pic>
        <p:nvPicPr>
          <p:cNvPr id="22" name="Picture 21">
            <a:extLst>
              <a:ext uri="{FF2B5EF4-FFF2-40B4-BE49-F238E27FC236}">
                <a16:creationId xmlns:a16="http://schemas.microsoft.com/office/drawing/2014/main" id="{96A8FA34-0F16-2619-2CFD-BA6420A2126B}"/>
              </a:ext>
            </a:extLst>
          </p:cNvPr>
          <p:cNvPicPr>
            <a:picLocks noChangeAspect="1"/>
          </p:cNvPicPr>
          <p:nvPr/>
        </p:nvPicPr>
        <p:blipFill>
          <a:blip r:embed="rId5" cstate="print">
            <a:extLst>
              <a:ext uri="{28A0092B-C50C-407E-A947-70E740481C1C}">
                <a14:useLocalDpi xmlns:a14="http://schemas.microsoft.com/office/drawing/2010/main" val="0"/>
              </a:ext>
            </a:extLst>
          </a:blip>
          <a:srcRect t="3451" b="3451"/>
          <a:stretch/>
        </p:blipFill>
        <p:spPr>
          <a:xfrm>
            <a:off x="2398872" y="2643478"/>
            <a:ext cx="901040" cy="1164037"/>
          </a:xfrm>
          <a:custGeom>
            <a:avLst/>
            <a:gdLst/>
            <a:ahLst/>
            <a:cxnLst>
              <a:cxn ang="0">
                <a:pos x="wd2" y="hd2"/>
              </a:cxn>
              <a:cxn ang="5400000">
                <a:pos x="wd2" y="hd2"/>
              </a:cxn>
              <a:cxn ang="10800000">
                <a:pos x="wd2" y="hd2"/>
              </a:cxn>
              <a:cxn ang="16200000">
                <a:pos x="wd2" y="hd2"/>
              </a:cxn>
            </a:cxnLst>
            <a:rect l="0" t="0" r="r" b="b"/>
            <a:pathLst>
              <a:path w="21600" h="21600" extrusionOk="0">
                <a:moveTo>
                  <a:pt x="1897" y="0"/>
                </a:moveTo>
                <a:cubicBezTo>
                  <a:pt x="850" y="0"/>
                  <a:pt x="0" y="646"/>
                  <a:pt x="0" y="1443"/>
                </a:cubicBezTo>
                <a:lnTo>
                  <a:pt x="0" y="20157"/>
                </a:lnTo>
                <a:cubicBezTo>
                  <a:pt x="0" y="20954"/>
                  <a:pt x="850" y="21600"/>
                  <a:pt x="1897" y="21600"/>
                </a:cubicBezTo>
                <a:lnTo>
                  <a:pt x="19703" y="21600"/>
                </a:lnTo>
                <a:cubicBezTo>
                  <a:pt x="20750" y="21600"/>
                  <a:pt x="21600" y="20954"/>
                  <a:pt x="21600" y="20157"/>
                </a:cubicBezTo>
                <a:lnTo>
                  <a:pt x="21600" y="1443"/>
                </a:lnTo>
                <a:cubicBezTo>
                  <a:pt x="21600" y="646"/>
                  <a:pt x="20750" y="0"/>
                  <a:pt x="19703" y="0"/>
                </a:cubicBezTo>
                <a:lnTo>
                  <a:pt x="1897" y="0"/>
                </a:lnTo>
                <a:close/>
              </a:path>
            </a:pathLst>
          </a:custGeom>
          <a:ln w="28575">
            <a:solidFill>
              <a:srgbClr val="FFFFFF"/>
            </a:solidFill>
          </a:ln>
        </p:spPr>
      </p:pic>
    </p:spTree>
    <p:extLst>
      <p:ext uri="{BB962C8B-B14F-4D97-AF65-F5344CB8AC3E}">
        <p14:creationId xmlns:p14="http://schemas.microsoft.com/office/powerpoint/2010/main" val="186770971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lstStyle/>
          <a:p>
            <a:pPr rtl="0"/>
            <a:r>
              <a:rPr lang="zh-cn">
                <a:latin typeface="+mn-lt"/>
              </a:rPr>
              <a:t>目录</a:t>
            </a:r>
            <a:endParaRPr lang="en-GB" dirty="0">
              <a:latin typeface="+mn-lt"/>
            </a:endParaRPr>
          </a:p>
        </p:txBody>
      </p:sp>
      <p:sp>
        <p:nvSpPr>
          <p:cNvPr id="3" name="Content Placeholder 2"/>
          <p:cNvSpPr>
            <a:spLocks noGrp="1"/>
          </p:cNvSpPr>
          <p:nvPr>
            <p:ph idx="1"/>
          </p:nvPr>
        </p:nvSpPr>
        <p:spPr/>
        <p:txBody>
          <a:bodyPr rtlCol="0"/>
          <a:lstStyle/>
          <a:p>
            <a:pPr rtl="0"/>
            <a:r>
              <a:rPr lang="zh-cn"/>
              <a:t>早期和局部晚期 NSCLC——I、II 和 III 期</a:t>
            </a:r>
          </a:p>
          <a:p>
            <a:pPr rtl="0"/>
            <a:r>
              <a:rPr lang="zh-cn"/>
              <a:t>晚期 NSCLC——不可根治的 III 期和 IV 期</a:t>
            </a:r>
          </a:p>
          <a:p>
            <a:pPr lvl="1" rtl="0"/>
            <a:r>
              <a:rPr lang="zh-cn"/>
              <a:t>免疫疗法</a:t>
            </a:r>
          </a:p>
          <a:p>
            <a:pPr lvl="1" rtl="0"/>
            <a:r>
              <a:rPr lang="zh-cn"/>
              <a:t>靶向治疗</a:t>
            </a:r>
          </a:p>
          <a:p>
            <a:pPr lvl="1" rtl="0"/>
            <a:r>
              <a:rPr lang="zh-cn"/>
              <a:t>ADC 和其他疗法</a:t>
            </a:r>
          </a:p>
          <a:p>
            <a:pPr rtl="0"/>
            <a:r>
              <a:rPr lang="zh-cn"/>
              <a:t>其他恶性肿瘤</a:t>
            </a:r>
          </a:p>
          <a:p>
            <a:pPr lvl="1" rtl="0"/>
            <a:r>
              <a:rPr lang="zh-cn"/>
              <a:t>SCLC、间皮瘤和胸腺上皮瘤 </a:t>
            </a:r>
          </a:p>
        </p:txBody>
      </p:sp>
    </p:spTree>
    <p:extLst>
      <p:ext uri="{BB962C8B-B14F-4D97-AF65-F5344CB8AC3E}">
        <p14:creationId xmlns:p14="http://schemas.microsoft.com/office/powerpoint/2010/main" val="97570762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rtlCol="0"/>
          <a:lstStyle/>
          <a:p>
            <a:pPr rtl="0"/>
            <a:r>
              <a:rPr lang="zh-cn"/>
              <a:t>早期和局部晚期 NSCLC—</a:t>
            </a:r>
            <a:br>
              <a:rPr lang="en-GB" dirty="0"/>
            </a:br>
            <a:r>
              <a:rPr lang="zh-cn"/>
              <a:t>I、II 和 III 期</a:t>
            </a:r>
          </a:p>
        </p:txBody>
      </p:sp>
    </p:spTree>
    <p:extLst>
      <p:ext uri="{BB962C8B-B14F-4D97-AF65-F5344CB8AC3E}">
        <p14:creationId xmlns:p14="http://schemas.microsoft.com/office/powerpoint/2010/main" val="908621968"/>
      </p:ext>
    </p:extLst>
  </p:cSld>
  <p:clrMapOvr>
    <a:masterClrMapping/>
  </p:clrMapOvr>
  <p:transition spd="med"/>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a:extLst>
              <a:ext uri="{FF2B5EF4-FFF2-40B4-BE49-F238E27FC236}">
                <a16:creationId xmlns:a16="http://schemas.microsoft.com/office/drawing/2014/main" id="{F77544EA-B8A0-43C5-9562-45CED6E568C9}"/>
              </a:ext>
            </a:extLst>
          </p:cNvPr>
          <p:cNvSpPr>
            <a:spLocks noGrp="1"/>
          </p:cNvSpPr>
          <p:nvPr>
            <p:ph type="title"/>
          </p:nvPr>
        </p:nvSpPr>
        <p:spPr>
          <a:xfrm>
            <a:off x="304799" y="107693"/>
            <a:ext cx="11813059" cy="939801"/>
          </a:xfrm>
        </p:spPr>
        <p:txBody>
          <a:bodyPr rtlCol="0"/>
          <a:lstStyle/>
          <a:p>
            <a:pPr rtl="0"/>
            <a:r>
              <a:rPr lang="zh-cn" dirty="0">
                <a:latin typeface="+mn-lt"/>
              </a:rPr>
              <a:t>8009:AEGEAN III 期试验中可切除非小细胞肺癌 (R-NSCLC) 患者术后 MRD 状态与新辅助治疗 ctDNA 动态、基因组突变和临床结局的关联</a:t>
            </a:r>
            <a:r>
              <a:rPr lang="en-GB" altLang="zh-CN" dirty="0">
                <a:latin typeface="+mn-lt"/>
              </a:rPr>
              <a:t> </a:t>
            </a:r>
            <a:r>
              <a:rPr lang="zh-cn" dirty="0">
                <a:latin typeface="+mn-lt"/>
              </a:rPr>
              <a:t>— Reck M 等人</a:t>
            </a:r>
          </a:p>
        </p:txBody>
      </p:sp>
      <p:sp>
        <p:nvSpPr>
          <p:cNvPr id="27" name="Text Placeholder 26">
            <a:extLst>
              <a:ext uri="{FF2B5EF4-FFF2-40B4-BE49-F238E27FC236}">
                <a16:creationId xmlns:a16="http://schemas.microsoft.com/office/drawing/2014/main" id="{D5B4F316-B5E1-558F-0D42-B97B98DF8ED3}"/>
              </a:ext>
            </a:extLst>
          </p:cNvPr>
          <p:cNvSpPr>
            <a:spLocks noGrp="1"/>
          </p:cNvSpPr>
          <p:nvPr>
            <p:ph type="body" sz="quarter" idx="10"/>
          </p:nvPr>
        </p:nvSpPr>
        <p:spPr>
          <a:xfrm>
            <a:off x="304799" y="6233974"/>
            <a:ext cx="7233037" cy="487363"/>
          </a:xfrm>
        </p:spPr>
        <p:txBody>
          <a:bodyPr rtlCol="0"/>
          <a:lstStyle/>
          <a:p>
            <a:pPr rtl="0"/>
            <a:r>
              <a:rPr lang="zh-cn" sz="1100" baseline="30000" dirty="0"/>
              <a:t>a </a:t>
            </a:r>
            <a:r>
              <a:rPr lang="zh-cn" sz="1100" dirty="0"/>
              <a:t>研究方案经修订后排除 T4 肿瘤患者（不考虑肿瘤大小，n=1）；</a:t>
            </a:r>
            <a:r>
              <a:rPr lang="zh-cn" sz="1100" baseline="30000" dirty="0"/>
              <a:t>b </a:t>
            </a:r>
            <a:r>
              <a:rPr lang="zh-cn" sz="1100" dirty="0"/>
              <a:t>非鳞状：顺铂 + 培美曲塞或卡铂 + 培美曲塞或卡铂 + 培美曲塞。鳞状：卡铂 + 紫杉醇或顺铂 + 吉西他滨（对于有合并症/无法耐受顺铂的患者，采用卡铂 + 吉西他滨）；</a:t>
            </a:r>
            <a:r>
              <a:rPr lang="zh-cn" sz="1100" baseline="30000" dirty="0"/>
              <a:t>c</a:t>
            </a:r>
            <a:r>
              <a:rPr lang="zh-cn" sz="1100" dirty="0"/>
              <a:t>根据 IASLC 建议，对病理完全缓解 (pcR) 和主要病理学缓解 (MPR) 予以集中评估。 </a:t>
            </a:r>
            <a:endParaRPr lang="en-GB" sz="1100" dirty="0"/>
          </a:p>
        </p:txBody>
      </p:sp>
      <p:sp>
        <p:nvSpPr>
          <p:cNvPr id="29" name="Content Placeholder 7">
            <a:extLst>
              <a:ext uri="{FF2B5EF4-FFF2-40B4-BE49-F238E27FC236}">
                <a16:creationId xmlns:a16="http://schemas.microsoft.com/office/drawing/2014/main" id="{C6CFE70C-A99E-45E2-A907-02D20FE0B2B7}"/>
              </a:ext>
            </a:extLst>
          </p:cNvPr>
          <p:cNvSpPr>
            <a:spLocks noGrp="1"/>
          </p:cNvSpPr>
          <p:nvPr>
            <p:ph idx="1"/>
          </p:nvPr>
        </p:nvSpPr>
        <p:spPr>
          <a:xfrm>
            <a:off x="304799" y="1246909"/>
            <a:ext cx="11731869" cy="5055650"/>
          </a:xfrm>
        </p:spPr>
        <p:txBody>
          <a:bodyPr rtlCol="0"/>
          <a:lstStyle/>
          <a:p>
            <a:pPr rtl="0"/>
            <a:r>
              <a:rPr lang="zh-cn" sz="1600" b="1" dirty="0"/>
              <a:t>研究目的</a:t>
            </a:r>
          </a:p>
          <a:p>
            <a:pPr lvl="1" rtl="0"/>
            <a:r>
              <a:rPr lang="zh-cn" sz="1600" dirty="0"/>
              <a:t>评估 AEGEAN III 期试验中可切除非小细胞肺癌 (NSCLC) 患者术后 MRD 状态与新辅助治疗 ctDNA 动态、基因组突变和临床结局的关联</a:t>
            </a:r>
          </a:p>
        </p:txBody>
      </p:sp>
      <p:sp>
        <p:nvSpPr>
          <p:cNvPr id="30" name="Text Placeholder 4">
            <a:extLst>
              <a:ext uri="{FF2B5EF4-FFF2-40B4-BE49-F238E27FC236}">
                <a16:creationId xmlns:a16="http://schemas.microsoft.com/office/drawing/2014/main" id="{FAF6179B-1EBA-4086-8603-5C8EE0C1437B}"/>
              </a:ext>
            </a:extLst>
          </p:cNvPr>
          <p:cNvSpPr>
            <a:spLocks noGrp="1"/>
          </p:cNvSpPr>
          <p:nvPr>
            <p:ph type="body" sz="quarter" idx="11"/>
          </p:nvPr>
        </p:nvSpPr>
        <p:spPr>
          <a:xfrm>
            <a:off x="6379633" y="6521312"/>
            <a:ext cx="5507567" cy="200025"/>
          </a:xfrm>
        </p:spPr>
        <p:txBody>
          <a:bodyPr rtlCol="0"/>
          <a:lstStyle/>
          <a:p>
            <a:pPr rtl="0"/>
            <a:r>
              <a:rPr lang="zh-cn" dirty="0"/>
              <a:t>Reck M, et al.J Clin Oncol 2025;43(suppl):Abstr 8009</a:t>
            </a:r>
          </a:p>
        </p:txBody>
      </p:sp>
      <p:sp>
        <p:nvSpPr>
          <p:cNvPr id="2" name="AutoShape 12">
            <a:extLst>
              <a:ext uri="{FF2B5EF4-FFF2-40B4-BE49-F238E27FC236}">
                <a16:creationId xmlns:a16="http://schemas.microsoft.com/office/drawing/2014/main" id="{6C53FAEF-B625-DE21-E80A-C3B86DE888DF}"/>
              </a:ext>
            </a:extLst>
          </p:cNvPr>
          <p:cNvSpPr>
            <a:spLocks noChangeArrowheads="1"/>
          </p:cNvSpPr>
          <p:nvPr/>
        </p:nvSpPr>
        <p:spPr bwMode="auto">
          <a:xfrm>
            <a:off x="4525943" y="2269753"/>
            <a:ext cx="3745994" cy="1148700"/>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度伐利尤单抗 </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1500 mg 静脉注射 (IV) +</a:t>
            </a:r>
            <a:br>
              <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铂类化疗</a:t>
            </a:r>
            <a:r>
              <a:rPr lang="zh-cn" sz="1400" b="0"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Helvetica"/>
              </a:rPr>
              <a:t>b</a:t>
            </a:r>
            <a:br>
              <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每 3 周一次（4 个周期）</a:t>
            </a:r>
            <a:br>
              <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(n=366)</a:t>
            </a:r>
            <a:endParaRPr kumimoji="0" lang="en-GB" altLang="zh-CN" sz="14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sp>
        <p:nvSpPr>
          <p:cNvPr id="3" name="AutoShape 9">
            <a:extLst>
              <a:ext uri="{FF2B5EF4-FFF2-40B4-BE49-F238E27FC236}">
                <a16:creationId xmlns:a16="http://schemas.microsoft.com/office/drawing/2014/main" id="{260120A3-46EE-9083-BCEA-D6A1021C6150}"/>
              </a:ext>
            </a:extLst>
          </p:cNvPr>
          <p:cNvSpPr>
            <a:spLocks noChangeArrowheads="1"/>
          </p:cNvSpPr>
          <p:nvPr/>
        </p:nvSpPr>
        <p:spPr bwMode="auto">
          <a:xfrm>
            <a:off x="229968" y="2861627"/>
            <a:ext cx="3515658" cy="2013932"/>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base" latinLnBrk="0" hangingPunct="0">
              <a:lnSpc>
                <a:spcPct val="100000"/>
              </a:lnSpc>
              <a:spcBef>
                <a:spcPct val="0"/>
              </a:spcBef>
              <a:spcAft>
                <a:spcPct val="30000"/>
              </a:spcAft>
              <a:buClrTx/>
              <a:buSzTx/>
              <a:buFontTx/>
              <a:buNone/>
              <a:tabLst/>
              <a:defRPr/>
            </a:pPr>
            <a:r>
              <a:rPr lang="zh-cn" sz="1400" b="1"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关键患者纳入标准</a:t>
            </a:r>
            <a:r>
              <a:rPr lang="zh-cn" sz="1400" b="1" i="0" u="none" strike="noStrike" kern="1200" cap="none" spc="0" normalizeH="0" baseline="30000" noProof="0" dirty="0">
                <a:ln>
                  <a:noFill/>
                </a:ln>
                <a:solidFill>
                  <a:srgbClr val="FFFFFF"/>
                </a:solidFill>
                <a:effectLst/>
                <a:uLnTx/>
                <a:uFillTx/>
                <a:latin typeface="Arial" panose="020B0604020202020204"/>
                <a:ea typeface="SimSun" pitchFamily="2" charset="-122"/>
                <a:cs typeface="Arial" charset="0"/>
                <a:sym typeface="Helvetica"/>
              </a:rPr>
              <a:t>a</a:t>
            </a:r>
            <a:endParaRPr kumimoji="0" lang="en-GB" altLang="zh-CN" sz="1400" b="1"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endParaRP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可切除的 IIA–IIIB (N2) 期 NSCLC</a:t>
            </a:r>
            <a:br>
              <a:rPr lang="en-GB" alt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br>
            <a:r>
              <a:rPr 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（AJCC 第</a:t>
            </a:r>
            <a:r>
              <a:rPr lang="zh-cn" sz="1400" b="0" i="0" u="none" strike="noStrike" kern="1200" cap="none" spc="0" normalizeH="0" baseline="30000" noProof="0" dirty="0">
                <a:ln>
                  <a:noFill/>
                </a:ln>
                <a:solidFill>
                  <a:srgbClr val="FFFFFF"/>
                </a:solidFill>
                <a:effectLst/>
                <a:uLnTx/>
                <a:uFillTx/>
                <a:latin typeface="Arial" panose="020B0604020202020204"/>
                <a:ea typeface="SimSun" pitchFamily="2" charset="-122"/>
                <a:cs typeface="Arial" charset="0"/>
                <a:sym typeface="Helvetica"/>
              </a:rPr>
              <a:t> </a:t>
            </a:r>
            <a:r>
              <a:rPr 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8 版）</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无 EGFR/ALK 畸变</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未经治疗</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ECOG PS</a:t>
            </a:r>
            <a:r>
              <a:rPr 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 0-1</a:t>
            </a:r>
          </a:p>
          <a:p>
            <a:pPr marL="0" marR="0" lvl="0" indent="0" algn="l" defTabSz="892175" rtl="0" eaLnBrk="0" fontAlgn="base" latinLnBrk="0" hangingPunct="0">
              <a:lnSpc>
                <a:spcPct val="100000"/>
              </a:lnSpc>
              <a:spcBef>
                <a:spcPct val="0"/>
              </a:spcBef>
              <a:spcAft>
                <a:spcPct val="30000"/>
              </a:spcAft>
              <a:buClrTx/>
              <a:buSzTx/>
              <a:buFontTx/>
              <a:buNone/>
              <a:tabLst/>
              <a:defRPr/>
            </a:pPr>
            <a:r>
              <a:rPr lang="zh-cn" sz="1400" b="0" i="0" u="none" strike="noStrike" kern="1200" cap="none" spc="0" normalizeH="0" noProof="0" dirty="0">
                <a:ln>
                  <a:noFill/>
                </a:ln>
                <a:solidFill>
                  <a:srgbClr val="FFFFFF"/>
                </a:solidFill>
                <a:effectLst/>
                <a:uLnTx/>
                <a:uFillTx/>
                <a:latin typeface="Arial" panose="020B0604020202020204"/>
                <a:ea typeface="SimSun" pitchFamily="2" charset="-122"/>
                <a:cs typeface="Arial" charset="0"/>
                <a:sym typeface="Helvetica"/>
              </a:rPr>
              <a:t>(n=802)</a:t>
            </a:r>
          </a:p>
        </p:txBody>
      </p:sp>
      <p:sp>
        <p:nvSpPr>
          <p:cNvPr id="4" name="Rectangle 9">
            <a:extLst>
              <a:ext uri="{FF2B5EF4-FFF2-40B4-BE49-F238E27FC236}">
                <a16:creationId xmlns:a16="http://schemas.microsoft.com/office/drawing/2014/main" id="{6D7E114F-9F49-EB11-8ED8-53118F557267}"/>
              </a:ext>
            </a:extLst>
          </p:cNvPr>
          <p:cNvSpPr txBox="1">
            <a:spLocks noChangeArrowheads="1"/>
          </p:cNvSpPr>
          <p:nvPr/>
        </p:nvSpPr>
        <p:spPr bwMode="auto">
          <a:xfrm>
            <a:off x="1865618" y="5283021"/>
            <a:ext cx="7704420" cy="778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20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2000">
                <a:solidFill>
                  <a:schemeClr val="tx1"/>
                </a:solidFill>
                <a:latin typeface="+mn-lt"/>
                <a:cs typeface="+mn-cs"/>
              </a:defRPr>
            </a:lvl2pPr>
            <a:lvl3pPr marL="812800" indent="-249238" algn="l" rtl="0" fontAlgn="base">
              <a:spcBef>
                <a:spcPts val="0"/>
              </a:spcBef>
              <a:spcAft>
                <a:spcPts val="600"/>
              </a:spcAft>
              <a:buClr>
                <a:schemeClr val="bg1"/>
              </a:buClr>
              <a:buChar char="•"/>
              <a:defRPr sz="2000">
                <a:solidFill>
                  <a:schemeClr val="tx1"/>
                </a:solidFill>
                <a:latin typeface="+mn-lt"/>
                <a:cs typeface="+mn-cs"/>
              </a:defRPr>
            </a:lvl3pPr>
            <a:lvl4pPr marL="1101725" indent="-287338" algn="l" rtl="0" fontAlgn="base">
              <a:spcBef>
                <a:spcPts val="0"/>
              </a:spcBef>
              <a:spcAft>
                <a:spcPts val="600"/>
              </a:spcAft>
              <a:buClr>
                <a:schemeClr val="bg1"/>
              </a:buClr>
              <a:buChar char="–"/>
              <a:defRPr sz="2000">
                <a:solidFill>
                  <a:schemeClr val="tx1"/>
                </a:solidFill>
                <a:latin typeface="+mn-lt"/>
                <a:cs typeface="+mn-cs"/>
              </a:defRPr>
            </a:lvl4pPr>
            <a:lvl5pPr marL="1390650" indent="-287338" algn="l" rtl="0" fontAlgn="base">
              <a:spcBef>
                <a:spcPts val="0"/>
              </a:spcBef>
              <a:spcAft>
                <a:spcPts val="600"/>
              </a:spcAft>
              <a:buClr>
                <a:schemeClr val="bg1"/>
              </a:buClr>
              <a:buChar char="»"/>
              <a:defRPr sz="20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400" b="1" i="0" u="none" strike="noStrike" kern="1200" cap="none" spc="0" normalizeH="0" noProof="0">
                <a:ln>
                  <a:noFill/>
                </a:ln>
                <a:solidFill>
                  <a:srgbClr val="363636"/>
                </a:solidFill>
                <a:effectLst/>
                <a:uLnTx/>
                <a:uFillTx/>
                <a:latin typeface="Arial" panose="020B0604020202020204"/>
                <a:ea typeface="+mn-ea"/>
                <a:cs typeface="Arial"/>
                <a:sym typeface="Helvetica"/>
              </a:rPr>
              <a:t>探索性研究终点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400" b="0" i="0" u="none" strike="noStrike" kern="1200" cap="none" spc="0" normalizeH="0" noProof="0">
                <a:ln>
                  <a:noFill/>
                </a:ln>
                <a:solidFill>
                  <a:srgbClr val="363636"/>
                </a:solidFill>
                <a:effectLst/>
                <a:uLnTx/>
                <a:uFillTx/>
                <a:latin typeface="Arial" panose="020B0604020202020204"/>
                <a:ea typeface="+mn-ea"/>
                <a:cs typeface="Arial"/>
                <a:sym typeface="Helvetica"/>
              </a:rPr>
              <a:t>ctDNA 清除与病理缓解 </a:t>
            </a:r>
            <a:r>
              <a:rPr lang="zh-cn" sz="1400" b="0" i="0" u="none" strike="noStrike" kern="0" cap="none" spc="0" normalizeH="0" baseline="30000" noProof="0">
                <a:ln>
                  <a:noFill/>
                </a:ln>
                <a:solidFill>
                  <a:srgbClr val="363636"/>
                </a:solidFill>
                <a:effectLst/>
                <a:uLnTx/>
                <a:uFillTx/>
                <a:latin typeface="Arial" panose="020B0604020202020204"/>
                <a:ea typeface="+mn-ea"/>
                <a:cs typeface="Arial"/>
                <a:sym typeface="Helvetica"/>
              </a:rPr>
              <a:t>c</a:t>
            </a:r>
            <a:r>
              <a:rPr lang="zh-cn" sz="1400" b="0" i="0" u="none" strike="noStrike" kern="1200" cap="none" spc="0" normalizeH="0" noProof="0">
                <a:ln>
                  <a:noFill/>
                </a:ln>
                <a:solidFill>
                  <a:srgbClr val="363636"/>
                </a:solidFill>
                <a:effectLst/>
                <a:uLnTx/>
                <a:uFillTx/>
                <a:latin typeface="Arial" panose="020B0604020202020204"/>
                <a:ea typeface="+mn-ea"/>
                <a:cs typeface="Arial"/>
                <a:sym typeface="Helvetica"/>
              </a:rPr>
              <a:t> 和 EFS 之间的关系</a:t>
            </a:r>
          </a:p>
        </p:txBody>
      </p:sp>
      <p:sp>
        <p:nvSpPr>
          <p:cNvPr id="5" name="AutoShape 12">
            <a:extLst>
              <a:ext uri="{FF2B5EF4-FFF2-40B4-BE49-F238E27FC236}">
                <a16:creationId xmlns:a16="http://schemas.microsoft.com/office/drawing/2014/main" id="{71EBDBBA-965A-E2AA-A41E-104EAC7A1924}"/>
              </a:ext>
            </a:extLst>
          </p:cNvPr>
          <p:cNvSpPr>
            <a:spLocks noChangeArrowheads="1"/>
          </p:cNvSpPr>
          <p:nvPr/>
        </p:nvSpPr>
        <p:spPr bwMode="auto">
          <a:xfrm>
            <a:off x="8523132" y="2578605"/>
            <a:ext cx="966020" cy="530996"/>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0" i="0" u="none" strike="noStrike" kern="1200" cap="none" spc="0" normalizeH="0" noProof="0">
                <a:ln>
                  <a:noFill/>
                </a:ln>
                <a:solidFill>
                  <a:srgbClr val="FFFFFF"/>
                </a:solidFill>
                <a:effectLst/>
                <a:uLnTx/>
                <a:uFillTx/>
                <a:latin typeface="Arial" panose="020B0604020202020204"/>
                <a:ea typeface="SimSun" pitchFamily="2" charset="-122"/>
                <a:cs typeface="Arial" charset="0"/>
                <a:sym typeface="Helvetica"/>
              </a:rPr>
              <a:t>手术</a:t>
            </a:r>
          </a:p>
        </p:txBody>
      </p:sp>
      <p:cxnSp>
        <p:nvCxnSpPr>
          <p:cNvPr id="6" name="AutoShape 19">
            <a:extLst>
              <a:ext uri="{FF2B5EF4-FFF2-40B4-BE49-F238E27FC236}">
                <a16:creationId xmlns:a16="http://schemas.microsoft.com/office/drawing/2014/main" id="{F89841B2-0E32-F8A5-544A-11B7794A628A}"/>
              </a:ext>
            </a:extLst>
          </p:cNvPr>
          <p:cNvCxnSpPr>
            <a:cxnSpLocks noChangeShapeType="1"/>
            <a:stCxn id="2" idx="3"/>
            <a:endCxn id="5" idx="1"/>
          </p:cNvCxnSpPr>
          <p:nvPr/>
        </p:nvCxnSpPr>
        <p:spPr bwMode="auto">
          <a:xfrm>
            <a:off x="8271937" y="2844103"/>
            <a:ext cx="251195" cy="0"/>
          </a:xfrm>
          <a:prstGeom prst="straightConnector1">
            <a:avLst/>
          </a:prstGeom>
          <a:noFill/>
          <a:ln w="38100">
            <a:solidFill>
              <a:schemeClr val="bg1"/>
            </a:solidFill>
            <a:round/>
            <a:headEnd/>
            <a:tailEnd type="triangle" w="med" len="med"/>
          </a:ln>
        </p:spPr>
      </p:cxnSp>
      <p:sp>
        <p:nvSpPr>
          <p:cNvPr id="7" name="AutoShape 12">
            <a:extLst>
              <a:ext uri="{FF2B5EF4-FFF2-40B4-BE49-F238E27FC236}">
                <a16:creationId xmlns:a16="http://schemas.microsoft.com/office/drawing/2014/main" id="{86790FDD-16B8-54B8-AC54-A0E3904E775C}"/>
              </a:ext>
            </a:extLst>
          </p:cNvPr>
          <p:cNvSpPr>
            <a:spLocks noChangeArrowheads="1"/>
          </p:cNvSpPr>
          <p:nvPr/>
        </p:nvSpPr>
        <p:spPr bwMode="auto">
          <a:xfrm>
            <a:off x="9740348" y="2353557"/>
            <a:ext cx="2225701" cy="981092"/>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度伐利尤单抗 </a:t>
            </a:r>
            <a:br>
              <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1500 mg IV 每 4 周一次 </a:t>
            </a:r>
          </a:p>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（12 个周期）</a:t>
            </a:r>
            <a:endParaRPr kumimoji="0" lang="en-GB" altLang="zh-CN" sz="14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cxnSp>
        <p:nvCxnSpPr>
          <p:cNvPr id="9" name="AutoShape 19">
            <a:extLst>
              <a:ext uri="{FF2B5EF4-FFF2-40B4-BE49-F238E27FC236}">
                <a16:creationId xmlns:a16="http://schemas.microsoft.com/office/drawing/2014/main" id="{ECBE18A5-18EF-2226-9ED6-A74B9735BA75}"/>
              </a:ext>
            </a:extLst>
          </p:cNvPr>
          <p:cNvCxnSpPr>
            <a:cxnSpLocks noChangeShapeType="1"/>
            <a:stCxn id="5" idx="3"/>
            <a:endCxn id="7" idx="1"/>
          </p:cNvCxnSpPr>
          <p:nvPr/>
        </p:nvCxnSpPr>
        <p:spPr bwMode="auto">
          <a:xfrm>
            <a:off x="9489152" y="2844103"/>
            <a:ext cx="251196" cy="0"/>
          </a:xfrm>
          <a:prstGeom prst="straightConnector1">
            <a:avLst/>
          </a:prstGeom>
          <a:noFill/>
          <a:ln w="38100">
            <a:solidFill>
              <a:schemeClr val="bg1"/>
            </a:solidFill>
            <a:round/>
            <a:headEnd/>
            <a:tailEnd type="triangle" w="med" len="med"/>
          </a:ln>
        </p:spPr>
      </p:cxnSp>
      <p:sp>
        <p:nvSpPr>
          <p:cNvPr id="10" name="AutoShape 12">
            <a:extLst>
              <a:ext uri="{FF2B5EF4-FFF2-40B4-BE49-F238E27FC236}">
                <a16:creationId xmlns:a16="http://schemas.microsoft.com/office/drawing/2014/main" id="{4E60721E-3CFC-A04E-D5DF-4726782410DC}"/>
              </a:ext>
            </a:extLst>
          </p:cNvPr>
          <p:cNvSpPr>
            <a:spLocks noChangeArrowheads="1"/>
          </p:cNvSpPr>
          <p:nvPr/>
        </p:nvSpPr>
        <p:spPr bwMode="auto">
          <a:xfrm>
            <a:off x="4525943" y="4301209"/>
            <a:ext cx="3745994" cy="1148700"/>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安慰剂</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 + </a:t>
            </a:r>
          </a:p>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铂类化疗</a:t>
            </a:r>
            <a:r>
              <a:rPr lang="zh-cn" sz="1400" b="1"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Helvetica"/>
              </a:rPr>
              <a:t>b</a:t>
            </a:r>
            <a:br>
              <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每 3 周一次（4 个周期）</a:t>
            </a:r>
            <a:br>
              <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(n=374)</a:t>
            </a:r>
            <a:endParaRPr kumimoji="0" lang="en-GB" altLang="zh-CN" sz="14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sp>
        <p:nvSpPr>
          <p:cNvPr id="11" name="AutoShape 12">
            <a:extLst>
              <a:ext uri="{FF2B5EF4-FFF2-40B4-BE49-F238E27FC236}">
                <a16:creationId xmlns:a16="http://schemas.microsoft.com/office/drawing/2014/main" id="{FA598C38-79A9-D444-0D21-49AC5C36D98A}"/>
              </a:ext>
            </a:extLst>
          </p:cNvPr>
          <p:cNvSpPr>
            <a:spLocks noChangeArrowheads="1"/>
          </p:cNvSpPr>
          <p:nvPr/>
        </p:nvSpPr>
        <p:spPr bwMode="auto">
          <a:xfrm>
            <a:off x="8523132" y="4610061"/>
            <a:ext cx="966020" cy="530996"/>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0" i="0" u="none" strike="noStrike" kern="1200" cap="none" spc="0" normalizeH="0" noProof="0">
                <a:ln>
                  <a:noFill/>
                </a:ln>
                <a:solidFill>
                  <a:srgbClr val="FFFFFF"/>
                </a:solidFill>
                <a:effectLst/>
                <a:uLnTx/>
                <a:uFillTx/>
                <a:latin typeface="Arial" panose="020B0604020202020204"/>
                <a:ea typeface="SimSun" pitchFamily="2" charset="-122"/>
                <a:cs typeface="Arial" charset="0"/>
                <a:sym typeface="Helvetica"/>
              </a:rPr>
              <a:t>手术</a:t>
            </a:r>
          </a:p>
        </p:txBody>
      </p:sp>
      <p:cxnSp>
        <p:nvCxnSpPr>
          <p:cNvPr id="12" name="AutoShape 19">
            <a:extLst>
              <a:ext uri="{FF2B5EF4-FFF2-40B4-BE49-F238E27FC236}">
                <a16:creationId xmlns:a16="http://schemas.microsoft.com/office/drawing/2014/main" id="{409E8E26-EAD0-AC65-C5D3-E4D45FC86AD3}"/>
              </a:ext>
            </a:extLst>
          </p:cNvPr>
          <p:cNvCxnSpPr>
            <a:cxnSpLocks noChangeShapeType="1"/>
            <a:stCxn id="10" idx="3"/>
            <a:endCxn id="11" idx="1"/>
          </p:cNvCxnSpPr>
          <p:nvPr/>
        </p:nvCxnSpPr>
        <p:spPr bwMode="auto">
          <a:xfrm>
            <a:off x="8271937" y="4875559"/>
            <a:ext cx="251195" cy="0"/>
          </a:xfrm>
          <a:prstGeom prst="straightConnector1">
            <a:avLst/>
          </a:prstGeom>
          <a:noFill/>
          <a:ln w="38100">
            <a:solidFill>
              <a:schemeClr val="bg1"/>
            </a:solidFill>
            <a:round/>
            <a:headEnd/>
            <a:tailEnd type="triangle" w="med" len="med"/>
          </a:ln>
        </p:spPr>
      </p:cxnSp>
      <p:sp>
        <p:nvSpPr>
          <p:cNvPr id="13" name="AutoShape 12">
            <a:extLst>
              <a:ext uri="{FF2B5EF4-FFF2-40B4-BE49-F238E27FC236}">
                <a16:creationId xmlns:a16="http://schemas.microsoft.com/office/drawing/2014/main" id="{9B3B8F3E-278F-74B8-6D97-0E6C9D6EC1D3}"/>
              </a:ext>
            </a:extLst>
          </p:cNvPr>
          <p:cNvSpPr>
            <a:spLocks noChangeArrowheads="1"/>
          </p:cNvSpPr>
          <p:nvPr/>
        </p:nvSpPr>
        <p:spPr bwMode="auto">
          <a:xfrm>
            <a:off x="9740348" y="4385013"/>
            <a:ext cx="2225701" cy="981092"/>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安慰剂 </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每 4 周一次</a:t>
            </a:r>
            <a:br>
              <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（12 个周期）</a:t>
            </a:r>
            <a:endParaRPr kumimoji="0" lang="en-GB" altLang="zh-CN" sz="14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cxnSp>
        <p:nvCxnSpPr>
          <p:cNvPr id="14" name="AutoShape 19">
            <a:extLst>
              <a:ext uri="{FF2B5EF4-FFF2-40B4-BE49-F238E27FC236}">
                <a16:creationId xmlns:a16="http://schemas.microsoft.com/office/drawing/2014/main" id="{64CEA4E9-525A-618F-9E7E-FDED982CF760}"/>
              </a:ext>
            </a:extLst>
          </p:cNvPr>
          <p:cNvCxnSpPr>
            <a:cxnSpLocks noChangeShapeType="1"/>
            <a:stCxn id="11" idx="3"/>
            <a:endCxn id="13" idx="1"/>
          </p:cNvCxnSpPr>
          <p:nvPr/>
        </p:nvCxnSpPr>
        <p:spPr bwMode="auto">
          <a:xfrm>
            <a:off x="9489152" y="4875559"/>
            <a:ext cx="251196" cy="0"/>
          </a:xfrm>
          <a:prstGeom prst="straightConnector1">
            <a:avLst/>
          </a:prstGeom>
          <a:noFill/>
          <a:ln w="38100">
            <a:solidFill>
              <a:schemeClr val="bg1"/>
            </a:solidFill>
            <a:round/>
            <a:headEnd/>
            <a:tailEnd type="triangle" w="med" len="med"/>
          </a:ln>
        </p:spPr>
      </p:cxnSp>
      <p:sp>
        <p:nvSpPr>
          <p:cNvPr id="16" name="Oval 14">
            <a:extLst>
              <a:ext uri="{FF2B5EF4-FFF2-40B4-BE49-F238E27FC236}">
                <a16:creationId xmlns:a16="http://schemas.microsoft.com/office/drawing/2014/main" id="{6D86A173-FC7C-C68B-7A9C-507106BE4BCC}"/>
              </a:ext>
            </a:extLst>
          </p:cNvPr>
          <p:cNvSpPr>
            <a:spLocks noChangeArrowheads="1"/>
          </p:cNvSpPr>
          <p:nvPr/>
        </p:nvSpPr>
        <p:spPr bwMode="auto">
          <a:xfrm>
            <a:off x="3891525" y="3576493"/>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002850"/>
                </a:solidFill>
                <a:effectLst/>
                <a:uLnTx/>
                <a:uFillTx/>
                <a:latin typeface="Arial" panose="020B0604020202020204"/>
                <a:ea typeface="SimSun" pitchFamily="2" charset="-122"/>
                <a:cs typeface="+mn-cs"/>
                <a:sym typeface="Helvetica"/>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002850"/>
                </a:solidFill>
                <a:effectLst/>
                <a:uLnTx/>
                <a:uFillTx/>
                <a:latin typeface="Arial" panose="020B0604020202020204"/>
                <a:ea typeface="SimSun" pitchFamily="2" charset="-122"/>
                <a:cs typeface="+mn-cs"/>
                <a:sym typeface="Helvetica"/>
              </a:rPr>
              <a:t>1:1</a:t>
            </a:r>
          </a:p>
        </p:txBody>
      </p:sp>
      <p:cxnSp>
        <p:nvCxnSpPr>
          <p:cNvPr id="17" name="AutoShape 15">
            <a:extLst>
              <a:ext uri="{FF2B5EF4-FFF2-40B4-BE49-F238E27FC236}">
                <a16:creationId xmlns:a16="http://schemas.microsoft.com/office/drawing/2014/main" id="{43EBC3E8-3132-2203-3B35-25C8F523A54B}"/>
              </a:ext>
            </a:extLst>
          </p:cNvPr>
          <p:cNvCxnSpPr>
            <a:cxnSpLocks noChangeShapeType="1"/>
            <a:stCxn id="16" idx="0"/>
            <a:endCxn id="2" idx="1"/>
          </p:cNvCxnSpPr>
          <p:nvPr/>
        </p:nvCxnSpPr>
        <p:spPr bwMode="auto">
          <a:xfrm rot="5400000" flipH="1" flipV="1">
            <a:off x="3988438" y="3038988"/>
            <a:ext cx="732390" cy="342620"/>
          </a:xfrm>
          <a:prstGeom prst="bentConnector2">
            <a:avLst/>
          </a:prstGeom>
          <a:noFill/>
          <a:ln w="38100">
            <a:solidFill>
              <a:schemeClr val="bg1"/>
            </a:solidFill>
            <a:miter lim="800000"/>
            <a:headEnd/>
            <a:tailEnd type="triangle" w="med" len="med"/>
          </a:ln>
        </p:spPr>
      </p:cxnSp>
      <p:cxnSp>
        <p:nvCxnSpPr>
          <p:cNvPr id="18" name="AutoShape 16">
            <a:extLst>
              <a:ext uri="{FF2B5EF4-FFF2-40B4-BE49-F238E27FC236}">
                <a16:creationId xmlns:a16="http://schemas.microsoft.com/office/drawing/2014/main" id="{3A032B7D-966C-B296-9DAA-CB4266568166}"/>
              </a:ext>
            </a:extLst>
          </p:cNvPr>
          <p:cNvCxnSpPr>
            <a:cxnSpLocks noChangeShapeType="1"/>
            <a:stCxn id="16" idx="4"/>
            <a:endCxn id="10" idx="1"/>
          </p:cNvCxnSpPr>
          <p:nvPr/>
        </p:nvCxnSpPr>
        <p:spPr bwMode="auto">
          <a:xfrm rot="16200000" flipH="1">
            <a:off x="3997200" y="4346816"/>
            <a:ext cx="714866" cy="342620"/>
          </a:xfrm>
          <a:prstGeom prst="bentConnector2">
            <a:avLst/>
          </a:prstGeom>
          <a:noFill/>
          <a:ln w="38100">
            <a:solidFill>
              <a:schemeClr val="bg1"/>
            </a:solidFill>
            <a:miter lim="800000"/>
            <a:headEnd/>
            <a:tailEnd type="triangle" w="med" len="med"/>
          </a:ln>
        </p:spPr>
      </p:cxnSp>
      <p:cxnSp>
        <p:nvCxnSpPr>
          <p:cNvPr id="19" name="AutoShape 19">
            <a:extLst>
              <a:ext uri="{FF2B5EF4-FFF2-40B4-BE49-F238E27FC236}">
                <a16:creationId xmlns:a16="http://schemas.microsoft.com/office/drawing/2014/main" id="{CC632A34-3347-E607-AEBC-3EB43E837B2F}"/>
              </a:ext>
            </a:extLst>
          </p:cNvPr>
          <p:cNvCxnSpPr>
            <a:cxnSpLocks noChangeShapeType="1"/>
            <a:stCxn id="3" idx="3"/>
            <a:endCxn id="16" idx="2"/>
          </p:cNvCxnSpPr>
          <p:nvPr/>
        </p:nvCxnSpPr>
        <p:spPr bwMode="auto">
          <a:xfrm>
            <a:off x="3745626" y="3868593"/>
            <a:ext cx="145899" cy="0"/>
          </a:xfrm>
          <a:prstGeom prst="straightConnector1">
            <a:avLst/>
          </a:prstGeom>
          <a:noFill/>
          <a:ln w="38100">
            <a:solidFill>
              <a:schemeClr val="bg1"/>
            </a:solidFill>
            <a:round/>
            <a:headEnd type="none" w="med" len="med"/>
            <a:tailEnd type="none" w="med" len="med"/>
          </a:ln>
        </p:spPr>
      </p:cxnSp>
      <p:sp>
        <p:nvSpPr>
          <p:cNvPr id="20" name="Content Placeholder 26">
            <a:extLst>
              <a:ext uri="{FF2B5EF4-FFF2-40B4-BE49-F238E27FC236}">
                <a16:creationId xmlns:a16="http://schemas.microsoft.com/office/drawing/2014/main" id="{5F494AEC-46FC-060C-8DD6-C99B90E7B1AA}"/>
              </a:ext>
            </a:extLst>
          </p:cNvPr>
          <p:cNvSpPr txBox="1">
            <a:spLocks/>
          </p:cNvSpPr>
          <p:nvPr/>
        </p:nvSpPr>
        <p:spPr bwMode="auto">
          <a:xfrm>
            <a:off x="4683664" y="3409745"/>
            <a:ext cx="3471117"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200" b="1" i="0" u="none" strike="noStrike" kern="0" cap="none" spc="0" normalizeH="0" noProof="0" dirty="0">
                <a:ln>
                  <a:noFill/>
                </a:ln>
                <a:solidFill>
                  <a:srgbClr val="363636"/>
                </a:solidFill>
                <a:effectLst/>
                <a:uLnTx/>
                <a:uFillTx/>
                <a:latin typeface="Arial" panose="020B0604020202020204"/>
                <a:ea typeface="+mn-ea"/>
                <a:cs typeface="+mn-cs"/>
                <a:sym typeface="Helvetica"/>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200" b="0" i="0" u="none" strike="noStrike" kern="0" cap="none" spc="0" normalizeH="0" noProof="0" dirty="0">
                <a:ln>
                  <a:noFill/>
                </a:ln>
                <a:solidFill>
                  <a:srgbClr val="363636"/>
                </a:solidFill>
                <a:effectLst/>
                <a:uLnTx/>
                <a:uFillTx/>
                <a:latin typeface="Arial" panose="020B0604020202020204"/>
                <a:ea typeface="+mn-ea"/>
                <a:cs typeface="+mn-cs"/>
                <a:sym typeface="Helvetica"/>
              </a:rPr>
              <a:t>疾病分期（II 期 vs.III 期）</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200" b="0" i="0" u="none" strike="noStrike" kern="0" cap="none" spc="0" normalizeH="0" noProof="0" dirty="0">
                <a:ln>
                  <a:noFill/>
                </a:ln>
                <a:solidFill>
                  <a:srgbClr val="363636"/>
                </a:solidFill>
                <a:effectLst/>
                <a:uLnTx/>
                <a:uFillTx/>
                <a:latin typeface="Arial" panose="020B0604020202020204"/>
                <a:ea typeface="+mn-ea"/>
                <a:cs typeface="+mn-cs"/>
                <a:sym typeface="Helvetica"/>
              </a:rPr>
              <a:t>PD-L1 表达（≥1% vs. &lt;1%）</a:t>
            </a:r>
          </a:p>
        </p:txBody>
      </p:sp>
    </p:spTree>
    <p:extLst>
      <p:ext uri="{BB962C8B-B14F-4D97-AF65-F5344CB8AC3E}">
        <p14:creationId xmlns:p14="http://schemas.microsoft.com/office/powerpoint/2010/main" val="248612364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A2A98-6BD2-68DC-1192-72830FDD5165}"/>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27C960F-401C-DFB5-E22E-BFE98CBCD405}"/>
              </a:ext>
            </a:extLst>
          </p:cNvPr>
          <p:cNvSpPr>
            <a:spLocks noGrp="1"/>
          </p:cNvSpPr>
          <p:nvPr>
            <p:ph type="title"/>
          </p:nvPr>
        </p:nvSpPr>
        <p:spPr>
          <a:xfrm>
            <a:off x="304799" y="107693"/>
            <a:ext cx="11731869" cy="939801"/>
          </a:xfrm>
        </p:spPr>
        <p:txBody>
          <a:bodyPr rtlCol="0"/>
          <a:lstStyle/>
          <a:p>
            <a:pPr rtl="0"/>
            <a:r>
              <a:rPr lang="zh-cn" dirty="0">
                <a:latin typeface="+mn-lt"/>
              </a:rPr>
              <a:t>8009:AEGEAN III 期试验中可切除非小细胞肺癌 (R-NSCLC) 患者术后 MRD 状态与新辅助治疗 ctDNA 动态、基因组突变和临床结局的关联</a:t>
            </a:r>
            <a:r>
              <a:rPr lang="en-GB" altLang="zh-CN" dirty="0">
                <a:latin typeface="+mn-lt"/>
              </a:rPr>
              <a:t> </a:t>
            </a:r>
            <a:r>
              <a:rPr lang="zh-cn" dirty="0">
                <a:latin typeface="+mn-lt"/>
              </a:rPr>
              <a:t>— Reck M 等人</a:t>
            </a:r>
          </a:p>
        </p:txBody>
      </p:sp>
      <p:sp>
        <p:nvSpPr>
          <p:cNvPr id="29" name="Content Placeholder 7">
            <a:extLst>
              <a:ext uri="{FF2B5EF4-FFF2-40B4-BE49-F238E27FC236}">
                <a16:creationId xmlns:a16="http://schemas.microsoft.com/office/drawing/2014/main" id="{EDE10722-9208-2E86-4299-D790027ED92B}"/>
              </a:ext>
            </a:extLst>
          </p:cNvPr>
          <p:cNvSpPr>
            <a:spLocks noGrp="1"/>
          </p:cNvSpPr>
          <p:nvPr>
            <p:ph idx="1"/>
          </p:nvPr>
        </p:nvSpPr>
        <p:spPr>
          <a:xfrm>
            <a:off x="304799" y="1246909"/>
            <a:ext cx="11731869" cy="5055650"/>
          </a:xfrm>
        </p:spPr>
        <p:txBody>
          <a:bodyPr rtlCol="0"/>
          <a:lstStyle/>
          <a:p>
            <a:pPr rtl="0"/>
            <a:r>
              <a:rPr lang="zh-cn" sz="1600" b="1"/>
              <a:t>关键结果</a:t>
            </a:r>
          </a:p>
        </p:txBody>
      </p:sp>
      <p:sp>
        <p:nvSpPr>
          <p:cNvPr id="30" name="Text Placeholder 4">
            <a:extLst>
              <a:ext uri="{FF2B5EF4-FFF2-40B4-BE49-F238E27FC236}">
                <a16:creationId xmlns:a16="http://schemas.microsoft.com/office/drawing/2014/main" id="{55ADF377-52ED-D23D-FF22-75EDC629A511}"/>
              </a:ext>
            </a:extLst>
          </p:cNvPr>
          <p:cNvSpPr>
            <a:spLocks noGrp="1"/>
          </p:cNvSpPr>
          <p:nvPr>
            <p:ph type="body" sz="quarter" idx="11"/>
          </p:nvPr>
        </p:nvSpPr>
        <p:spPr>
          <a:xfrm>
            <a:off x="6379633" y="6521312"/>
            <a:ext cx="5507567" cy="200025"/>
          </a:xfrm>
        </p:spPr>
        <p:txBody>
          <a:bodyPr rtlCol="0"/>
          <a:lstStyle/>
          <a:p>
            <a:pPr rtl="0"/>
            <a:r>
              <a:rPr lang="zh-cn" dirty="0"/>
              <a:t>Reck M, et al.J Clin Oncol 2025;43(suppl):Abstr 8009</a:t>
            </a:r>
          </a:p>
        </p:txBody>
      </p:sp>
      <p:grpSp>
        <p:nvGrpSpPr>
          <p:cNvPr id="3" name="Group 2">
            <a:extLst>
              <a:ext uri="{FF2B5EF4-FFF2-40B4-BE49-F238E27FC236}">
                <a16:creationId xmlns:a16="http://schemas.microsoft.com/office/drawing/2014/main" id="{9FCF4239-B39F-9A2F-B29A-B87F0CD1F31B}"/>
              </a:ext>
            </a:extLst>
          </p:cNvPr>
          <p:cNvGrpSpPr/>
          <p:nvPr/>
        </p:nvGrpSpPr>
        <p:grpSpPr>
          <a:xfrm>
            <a:off x="315338" y="3585791"/>
            <a:ext cx="4588698" cy="2772597"/>
            <a:chOff x="175553" y="2221279"/>
            <a:chExt cx="4846100" cy="2679338"/>
          </a:xfrm>
        </p:grpSpPr>
        <p:sp>
          <p:nvSpPr>
            <p:cNvPr id="9" name="Freeform: Shape 8">
              <a:extLst>
                <a:ext uri="{FF2B5EF4-FFF2-40B4-BE49-F238E27FC236}">
                  <a16:creationId xmlns:a16="http://schemas.microsoft.com/office/drawing/2014/main" id="{105BEAC4-A216-53FC-8CD1-D57DC818996A}"/>
                </a:ext>
              </a:extLst>
            </p:cNvPr>
            <p:cNvSpPr/>
            <p:nvPr/>
          </p:nvSpPr>
          <p:spPr>
            <a:xfrm>
              <a:off x="1287506" y="2613605"/>
              <a:ext cx="828361" cy="1751648"/>
            </a:xfrm>
            <a:custGeom>
              <a:avLst/>
              <a:gdLst>
                <a:gd name="connsiteX0" fmla="*/ 0 w 1161979"/>
                <a:gd name="connsiteY0" fmla="*/ 0 h 1751648"/>
                <a:gd name="connsiteX1" fmla="*/ 1161980 w 1161979"/>
                <a:gd name="connsiteY1" fmla="*/ 0 h 1751648"/>
                <a:gd name="connsiteX2" fmla="*/ 1161980 w 1161979"/>
                <a:gd name="connsiteY2" fmla="*/ 1751649 h 1751648"/>
                <a:gd name="connsiteX3" fmla="*/ 0 w 1161979"/>
                <a:gd name="connsiteY3" fmla="*/ 1751649 h 1751648"/>
              </a:gdLst>
              <a:ahLst/>
              <a:cxnLst>
                <a:cxn ang="0">
                  <a:pos x="connsiteX0" y="connsiteY0"/>
                </a:cxn>
                <a:cxn ang="0">
                  <a:pos x="connsiteX1" y="connsiteY1"/>
                </a:cxn>
                <a:cxn ang="0">
                  <a:pos x="connsiteX2" y="connsiteY2"/>
                </a:cxn>
                <a:cxn ang="0">
                  <a:pos x="connsiteX3" y="connsiteY3"/>
                </a:cxn>
              </a:cxnLst>
              <a:rect l="l" t="t" r="r" b="b"/>
              <a:pathLst>
                <a:path w="1161979" h="1751648">
                  <a:moveTo>
                    <a:pt x="0" y="0"/>
                  </a:moveTo>
                  <a:lnTo>
                    <a:pt x="1161980" y="0"/>
                  </a:lnTo>
                  <a:lnTo>
                    <a:pt x="1161980" y="1751649"/>
                  </a:lnTo>
                  <a:lnTo>
                    <a:pt x="0" y="1751649"/>
                  </a:lnTo>
                  <a:close/>
                </a:path>
              </a:pathLst>
            </a:custGeom>
            <a:solidFill>
              <a:schemeClr val="accent2"/>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 name="Freeform: Shape 9">
              <a:extLst>
                <a:ext uri="{FF2B5EF4-FFF2-40B4-BE49-F238E27FC236}">
                  <a16:creationId xmlns:a16="http://schemas.microsoft.com/office/drawing/2014/main" id="{C7B48468-A826-D31F-C98F-4061EEF6FA34}"/>
                </a:ext>
              </a:extLst>
            </p:cNvPr>
            <p:cNvSpPr/>
            <p:nvPr/>
          </p:nvSpPr>
          <p:spPr>
            <a:xfrm>
              <a:off x="1287506" y="2781611"/>
              <a:ext cx="828361" cy="1589217"/>
            </a:xfrm>
            <a:custGeom>
              <a:avLst/>
              <a:gdLst>
                <a:gd name="connsiteX0" fmla="*/ 0 w 1161979"/>
                <a:gd name="connsiteY0" fmla="*/ 0 h 1589217"/>
                <a:gd name="connsiteX1" fmla="*/ 1161980 w 1161979"/>
                <a:gd name="connsiteY1" fmla="*/ 0 h 1589217"/>
                <a:gd name="connsiteX2" fmla="*/ 1161980 w 1161979"/>
                <a:gd name="connsiteY2" fmla="*/ 1589218 h 1589217"/>
                <a:gd name="connsiteX3" fmla="*/ 0 w 1161979"/>
                <a:gd name="connsiteY3" fmla="*/ 1589218 h 1589217"/>
              </a:gdLst>
              <a:ahLst/>
              <a:cxnLst>
                <a:cxn ang="0">
                  <a:pos x="connsiteX0" y="connsiteY0"/>
                </a:cxn>
                <a:cxn ang="0">
                  <a:pos x="connsiteX1" y="connsiteY1"/>
                </a:cxn>
                <a:cxn ang="0">
                  <a:pos x="connsiteX2" y="connsiteY2"/>
                </a:cxn>
                <a:cxn ang="0">
                  <a:pos x="connsiteX3" y="connsiteY3"/>
                </a:cxn>
              </a:cxnLst>
              <a:rect l="l" t="t" r="r" b="b"/>
              <a:pathLst>
                <a:path w="1161979" h="1589217">
                  <a:moveTo>
                    <a:pt x="0" y="0"/>
                  </a:moveTo>
                  <a:lnTo>
                    <a:pt x="1161980" y="0"/>
                  </a:lnTo>
                  <a:lnTo>
                    <a:pt x="1161980" y="1589218"/>
                  </a:lnTo>
                  <a:lnTo>
                    <a:pt x="0" y="1589218"/>
                  </a:lnTo>
                  <a:close/>
                </a:path>
              </a:pathLst>
            </a:custGeom>
            <a:solidFill>
              <a:schemeClr val="accent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 name="Freeform: Shape 10">
              <a:extLst>
                <a:ext uri="{FF2B5EF4-FFF2-40B4-BE49-F238E27FC236}">
                  <a16:creationId xmlns:a16="http://schemas.microsoft.com/office/drawing/2014/main" id="{86F46571-98D7-CEB9-DEA5-6AEDB2FA9A98}"/>
                </a:ext>
              </a:extLst>
            </p:cNvPr>
            <p:cNvSpPr/>
            <p:nvPr/>
          </p:nvSpPr>
          <p:spPr>
            <a:xfrm>
              <a:off x="3358275" y="2613605"/>
              <a:ext cx="828361" cy="1751648"/>
            </a:xfrm>
            <a:custGeom>
              <a:avLst/>
              <a:gdLst>
                <a:gd name="connsiteX0" fmla="*/ 0 w 1161979"/>
                <a:gd name="connsiteY0" fmla="*/ 0 h 1751648"/>
                <a:gd name="connsiteX1" fmla="*/ 1161980 w 1161979"/>
                <a:gd name="connsiteY1" fmla="*/ 0 h 1751648"/>
                <a:gd name="connsiteX2" fmla="*/ 1161980 w 1161979"/>
                <a:gd name="connsiteY2" fmla="*/ 1751649 h 1751648"/>
                <a:gd name="connsiteX3" fmla="*/ 0 w 1161979"/>
                <a:gd name="connsiteY3" fmla="*/ 1751649 h 1751648"/>
              </a:gdLst>
              <a:ahLst/>
              <a:cxnLst>
                <a:cxn ang="0">
                  <a:pos x="connsiteX0" y="connsiteY0"/>
                </a:cxn>
                <a:cxn ang="0">
                  <a:pos x="connsiteX1" y="connsiteY1"/>
                </a:cxn>
                <a:cxn ang="0">
                  <a:pos x="connsiteX2" y="connsiteY2"/>
                </a:cxn>
                <a:cxn ang="0">
                  <a:pos x="connsiteX3" y="connsiteY3"/>
                </a:cxn>
              </a:cxnLst>
              <a:rect l="l" t="t" r="r" b="b"/>
              <a:pathLst>
                <a:path w="1161979" h="1751648">
                  <a:moveTo>
                    <a:pt x="0" y="0"/>
                  </a:moveTo>
                  <a:lnTo>
                    <a:pt x="1161980" y="0"/>
                  </a:lnTo>
                  <a:lnTo>
                    <a:pt x="1161980" y="1751649"/>
                  </a:lnTo>
                  <a:lnTo>
                    <a:pt x="0" y="1751649"/>
                  </a:lnTo>
                  <a:close/>
                </a:path>
              </a:pathLst>
            </a:custGeom>
            <a:solidFill>
              <a:schemeClr val="accent2"/>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 name="Freeform: Shape 11">
              <a:extLst>
                <a:ext uri="{FF2B5EF4-FFF2-40B4-BE49-F238E27FC236}">
                  <a16:creationId xmlns:a16="http://schemas.microsoft.com/office/drawing/2014/main" id="{0A9D625D-BB25-98A6-C924-EA81B20305D5}"/>
                </a:ext>
              </a:extLst>
            </p:cNvPr>
            <p:cNvSpPr/>
            <p:nvPr/>
          </p:nvSpPr>
          <p:spPr>
            <a:xfrm>
              <a:off x="4357168" y="3121802"/>
              <a:ext cx="114058" cy="77692"/>
            </a:xfrm>
            <a:custGeom>
              <a:avLst/>
              <a:gdLst>
                <a:gd name="connsiteX0" fmla="*/ 0 w 130375"/>
                <a:gd name="connsiteY0" fmla="*/ 0 h 130375"/>
                <a:gd name="connsiteX1" fmla="*/ 130376 w 130375"/>
                <a:gd name="connsiteY1" fmla="*/ 0 h 130375"/>
                <a:gd name="connsiteX2" fmla="*/ 130376 w 130375"/>
                <a:gd name="connsiteY2" fmla="*/ 130376 h 130375"/>
                <a:gd name="connsiteX3" fmla="*/ 0 w 130375"/>
                <a:gd name="connsiteY3" fmla="*/ 130376 h 130375"/>
              </a:gdLst>
              <a:ahLst/>
              <a:cxnLst>
                <a:cxn ang="0">
                  <a:pos x="connsiteX0" y="connsiteY0"/>
                </a:cxn>
                <a:cxn ang="0">
                  <a:pos x="connsiteX1" y="connsiteY1"/>
                </a:cxn>
                <a:cxn ang="0">
                  <a:pos x="connsiteX2" y="connsiteY2"/>
                </a:cxn>
                <a:cxn ang="0">
                  <a:pos x="connsiteX3" y="connsiteY3"/>
                </a:cxn>
              </a:cxnLst>
              <a:rect l="l" t="t" r="r" b="b"/>
              <a:pathLst>
                <a:path w="130375" h="130375">
                  <a:moveTo>
                    <a:pt x="0" y="0"/>
                  </a:moveTo>
                  <a:lnTo>
                    <a:pt x="130376" y="0"/>
                  </a:lnTo>
                  <a:lnTo>
                    <a:pt x="130376" y="130376"/>
                  </a:lnTo>
                  <a:lnTo>
                    <a:pt x="0" y="130376"/>
                  </a:lnTo>
                  <a:close/>
                </a:path>
              </a:pathLst>
            </a:custGeom>
            <a:solidFill>
              <a:schemeClr val="accent2"/>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 name="Freeform: Shape 12">
              <a:extLst>
                <a:ext uri="{FF2B5EF4-FFF2-40B4-BE49-F238E27FC236}">
                  <a16:creationId xmlns:a16="http://schemas.microsoft.com/office/drawing/2014/main" id="{9A694638-07D2-1BE6-B15B-E1E4003B0D43}"/>
                </a:ext>
              </a:extLst>
            </p:cNvPr>
            <p:cNvSpPr/>
            <p:nvPr/>
          </p:nvSpPr>
          <p:spPr>
            <a:xfrm>
              <a:off x="2370943" y="2758805"/>
              <a:ext cx="642746" cy="145960"/>
            </a:xfrm>
            <a:custGeom>
              <a:avLst/>
              <a:gdLst>
                <a:gd name="connsiteX0" fmla="*/ 0 w 901608"/>
                <a:gd name="connsiteY0" fmla="*/ 0 h 145960"/>
                <a:gd name="connsiteX1" fmla="*/ 901608 w 901608"/>
                <a:gd name="connsiteY1" fmla="*/ 0 h 145960"/>
                <a:gd name="connsiteX2" fmla="*/ 901608 w 901608"/>
                <a:gd name="connsiteY2" fmla="*/ 145960 h 145960"/>
                <a:gd name="connsiteX3" fmla="*/ 0 w 901608"/>
                <a:gd name="connsiteY3" fmla="*/ 145960 h 145960"/>
              </a:gdLst>
              <a:ahLst/>
              <a:cxnLst>
                <a:cxn ang="0">
                  <a:pos x="connsiteX0" y="connsiteY0"/>
                </a:cxn>
                <a:cxn ang="0">
                  <a:pos x="connsiteX1" y="connsiteY1"/>
                </a:cxn>
                <a:cxn ang="0">
                  <a:pos x="connsiteX2" y="connsiteY2"/>
                </a:cxn>
                <a:cxn ang="0">
                  <a:pos x="connsiteX3" y="connsiteY3"/>
                </a:cxn>
              </a:cxnLst>
              <a:rect l="l" t="t" r="r" b="b"/>
              <a:pathLst>
                <a:path w="901608" h="145960">
                  <a:moveTo>
                    <a:pt x="0" y="0"/>
                  </a:moveTo>
                  <a:lnTo>
                    <a:pt x="901608" y="0"/>
                  </a:lnTo>
                  <a:lnTo>
                    <a:pt x="901608" y="145960"/>
                  </a:lnTo>
                  <a:lnTo>
                    <a:pt x="0" y="145960"/>
                  </a:lnTo>
                  <a:close/>
                </a:path>
              </a:pathLst>
            </a:custGeom>
            <a:solidFill>
              <a:schemeClr val="accent2"/>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 name="Freeform: Shape 13">
              <a:extLst>
                <a:ext uri="{FF2B5EF4-FFF2-40B4-BE49-F238E27FC236}">
                  <a16:creationId xmlns:a16="http://schemas.microsoft.com/office/drawing/2014/main" id="{DD0C7AB4-8693-9AB0-5C66-286F0AA224D3}"/>
                </a:ext>
              </a:extLst>
            </p:cNvPr>
            <p:cNvSpPr/>
            <p:nvPr/>
          </p:nvSpPr>
          <p:spPr>
            <a:xfrm>
              <a:off x="2370943" y="3799152"/>
              <a:ext cx="642746" cy="145960"/>
            </a:xfrm>
            <a:custGeom>
              <a:avLst/>
              <a:gdLst>
                <a:gd name="connsiteX0" fmla="*/ 0 w 901608"/>
                <a:gd name="connsiteY0" fmla="*/ 0 h 145960"/>
                <a:gd name="connsiteX1" fmla="*/ 901608 w 901608"/>
                <a:gd name="connsiteY1" fmla="*/ 0 h 145960"/>
                <a:gd name="connsiteX2" fmla="*/ 901608 w 901608"/>
                <a:gd name="connsiteY2" fmla="*/ 145960 h 145960"/>
                <a:gd name="connsiteX3" fmla="*/ 0 w 901608"/>
                <a:gd name="connsiteY3" fmla="*/ 145960 h 145960"/>
              </a:gdLst>
              <a:ahLst/>
              <a:cxnLst>
                <a:cxn ang="0">
                  <a:pos x="connsiteX0" y="connsiteY0"/>
                </a:cxn>
                <a:cxn ang="0">
                  <a:pos x="connsiteX1" y="connsiteY1"/>
                </a:cxn>
                <a:cxn ang="0">
                  <a:pos x="connsiteX2" y="connsiteY2"/>
                </a:cxn>
                <a:cxn ang="0">
                  <a:pos x="connsiteX3" y="connsiteY3"/>
                </a:cxn>
              </a:cxnLst>
              <a:rect l="l" t="t" r="r" b="b"/>
              <a:pathLst>
                <a:path w="901608" h="145960">
                  <a:moveTo>
                    <a:pt x="0" y="0"/>
                  </a:moveTo>
                  <a:lnTo>
                    <a:pt x="901608" y="0"/>
                  </a:lnTo>
                  <a:lnTo>
                    <a:pt x="901608" y="145960"/>
                  </a:lnTo>
                  <a:lnTo>
                    <a:pt x="0" y="145960"/>
                  </a:lnTo>
                  <a:close/>
                </a:path>
              </a:pathLst>
            </a:custGeom>
            <a:solidFill>
              <a:schemeClr val="accent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 name="Freeform: Shape 14">
              <a:extLst>
                <a:ext uri="{FF2B5EF4-FFF2-40B4-BE49-F238E27FC236}">
                  <a16:creationId xmlns:a16="http://schemas.microsoft.com/office/drawing/2014/main" id="{373EBE6B-3353-BD42-B945-105C3583EED5}"/>
                </a:ext>
              </a:extLst>
            </p:cNvPr>
            <p:cNvSpPr/>
            <p:nvPr/>
          </p:nvSpPr>
          <p:spPr>
            <a:xfrm>
              <a:off x="4357168" y="3377930"/>
              <a:ext cx="114058" cy="77692"/>
            </a:xfrm>
            <a:custGeom>
              <a:avLst/>
              <a:gdLst>
                <a:gd name="connsiteX0" fmla="*/ 0 w 130375"/>
                <a:gd name="connsiteY0" fmla="*/ 0 h 130375"/>
                <a:gd name="connsiteX1" fmla="*/ 130376 w 130375"/>
                <a:gd name="connsiteY1" fmla="*/ 0 h 130375"/>
                <a:gd name="connsiteX2" fmla="*/ 130376 w 130375"/>
                <a:gd name="connsiteY2" fmla="*/ 130376 h 130375"/>
                <a:gd name="connsiteX3" fmla="*/ 0 w 130375"/>
                <a:gd name="connsiteY3" fmla="*/ 130376 h 130375"/>
              </a:gdLst>
              <a:ahLst/>
              <a:cxnLst>
                <a:cxn ang="0">
                  <a:pos x="connsiteX0" y="connsiteY0"/>
                </a:cxn>
                <a:cxn ang="0">
                  <a:pos x="connsiteX1" y="connsiteY1"/>
                </a:cxn>
                <a:cxn ang="0">
                  <a:pos x="connsiteX2" y="connsiteY2"/>
                </a:cxn>
                <a:cxn ang="0">
                  <a:pos x="connsiteX3" y="connsiteY3"/>
                </a:cxn>
              </a:cxnLst>
              <a:rect l="l" t="t" r="r" b="b"/>
              <a:pathLst>
                <a:path w="130375" h="130375">
                  <a:moveTo>
                    <a:pt x="0" y="0"/>
                  </a:moveTo>
                  <a:lnTo>
                    <a:pt x="130376" y="0"/>
                  </a:lnTo>
                  <a:lnTo>
                    <a:pt x="130376" y="130376"/>
                  </a:lnTo>
                  <a:lnTo>
                    <a:pt x="0" y="13037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 name="Freeform: Shape 15">
              <a:extLst>
                <a:ext uri="{FF2B5EF4-FFF2-40B4-BE49-F238E27FC236}">
                  <a16:creationId xmlns:a16="http://schemas.microsoft.com/office/drawing/2014/main" id="{9FCEE9ED-DA36-F687-86C7-AAC4D7E75BA8}"/>
                </a:ext>
              </a:extLst>
            </p:cNvPr>
            <p:cNvSpPr/>
            <p:nvPr/>
          </p:nvSpPr>
          <p:spPr>
            <a:xfrm>
              <a:off x="3358275" y="3343406"/>
              <a:ext cx="828361" cy="1027422"/>
            </a:xfrm>
            <a:custGeom>
              <a:avLst/>
              <a:gdLst>
                <a:gd name="connsiteX0" fmla="*/ 0 w 1161979"/>
                <a:gd name="connsiteY0" fmla="*/ 0 h 1027422"/>
                <a:gd name="connsiteX1" fmla="*/ 1161980 w 1161979"/>
                <a:gd name="connsiteY1" fmla="*/ 0 h 1027422"/>
                <a:gd name="connsiteX2" fmla="*/ 1161980 w 1161979"/>
                <a:gd name="connsiteY2" fmla="*/ 1027423 h 1027422"/>
                <a:gd name="connsiteX3" fmla="*/ 0 w 1161979"/>
                <a:gd name="connsiteY3" fmla="*/ 1027423 h 1027422"/>
              </a:gdLst>
              <a:ahLst/>
              <a:cxnLst>
                <a:cxn ang="0">
                  <a:pos x="connsiteX0" y="connsiteY0"/>
                </a:cxn>
                <a:cxn ang="0">
                  <a:pos x="connsiteX1" y="connsiteY1"/>
                </a:cxn>
                <a:cxn ang="0">
                  <a:pos x="connsiteX2" y="connsiteY2"/>
                </a:cxn>
                <a:cxn ang="0">
                  <a:pos x="connsiteX3" y="connsiteY3"/>
                </a:cxn>
              </a:cxnLst>
              <a:rect l="l" t="t" r="r" b="b"/>
              <a:pathLst>
                <a:path w="1161979" h="1027422">
                  <a:moveTo>
                    <a:pt x="0" y="0"/>
                  </a:moveTo>
                  <a:lnTo>
                    <a:pt x="1161980" y="0"/>
                  </a:lnTo>
                  <a:lnTo>
                    <a:pt x="1161980" y="1027423"/>
                  </a:lnTo>
                  <a:lnTo>
                    <a:pt x="0" y="1027423"/>
                  </a:lnTo>
                  <a:close/>
                </a:path>
              </a:pathLst>
            </a:custGeom>
            <a:solidFill>
              <a:schemeClr val="accent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 name="Freeform: Shape 16">
              <a:extLst>
                <a:ext uri="{FF2B5EF4-FFF2-40B4-BE49-F238E27FC236}">
                  <a16:creationId xmlns:a16="http://schemas.microsoft.com/office/drawing/2014/main" id="{AC81D6C5-32BB-05CB-E6F0-010990504747}"/>
                </a:ext>
              </a:extLst>
            </p:cNvPr>
            <p:cNvSpPr/>
            <p:nvPr/>
          </p:nvSpPr>
          <p:spPr>
            <a:xfrm>
              <a:off x="3001405" y="3730859"/>
              <a:ext cx="98994" cy="271901"/>
            </a:xfrm>
            <a:custGeom>
              <a:avLst/>
              <a:gdLst>
                <a:gd name="connsiteX0" fmla="*/ 138865 w 138864"/>
                <a:gd name="connsiteY0" fmla="*/ 135951 h 271901"/>
                <a:gd name="connsiteX1" fmla="*/ 0 w 138864"/>
                <a:gd name="connsiteY1" fmla="*/ 0 h 271901"/>
                <a:gd name="connsiteX2" fmla="*/ 0 w 138864"/>
                <a:gd name="connsiteY2" fmla="*/ 271902 h 271901"/>
                <a:gd name="connsiteX3" fmla="*/ 138865 w 138864"/>
                <a:gd name="connsiteY3" fmla="*/ 135951 h 271901"/>
              </a:gdLst>
              <a:ahLst/>
              <a:cxnLst>
                <a:cxn ang="0">
                  <a:pos x="connsiteX0" y="connsiteY0"/>
                </a:cxn>
                <a:cxn ang="0">
                  <a:pos x="connsiteX1" y="connsiteY1"/>
                </a:cxn>
                <a:cxn ang="0">
                  <a:pos x="connsiteX2" y="connsiteY2"/>
                </a:cxn>
                <a:cxn ang="0">
                  <a:pos x="connsiteX3" y="connsiteY3"/>
                </a:cxn>
              </a:cxnLst>
              <a:rect l="l" t="t" r="r" b="b"/>
              <a:pathLst>
                <a:path w="138864" h="271901">
                  <a:moveTo>
                    <a:pt x="138865" y="135951"/>
                  </a:moveTo>
                  <a:lnTo>
                    <a:pt x="0" y="0"/>
                  </a:lnTo>
                  <a:lnTo>
                    <a:pt x="0" y="271902"/>
                  </a:lnTo>
                  <a:lnTo>
                    <a:pt x="138865" y="135951"/>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 name="Freeform: Shape 17">
              <a:extLst>
                <a:ext uri="{FF2B5EF4-FFF2-40B4-BE49-F238E27FC236}">
                  <a16:creationId xmlns:a16="http://schemas.microsoft.com/office/drawing/2014/main" id="{06C8FF64-698B-F037-C6A1-41B52268D488}"/>
                </a:ext>
              </a:extLst>
            </p:cNvPr>
            <p:cNvSpPr/>
            <p:nvPr/>
          </p:nvSpPr>
          <p:spPr>
            <a:xfrm>
              <a:off x="3001405" y="2695834"/>
              <a:ext cx="98994" cy="272028"/>
            </a:xfrm>
            <a:custGeom>
              <a:avLst/>
              <a:gdLst>
                <a:gd name="connsiteX0" fmla="*/ 138865 w 138864"/>
                <a:gd name="connsiteY0" fmla="*/ 135951 h 272028"/>
                <a:gd name="connsiteX1" fmla="*/ 0 w 138864"/>
                <a:gd name="connsiteY1" fmla="*/ 0 h 272028"/>
                <a:gd name="connsiteX2" fmla="*/ 0 w 138864"/>
                <a:gd name="connsiteY2" fmla="*/ 272028 h 272028"/>
                <a:gd name="connsiteX3" fmla="*/ 138865 w 138864"/>
                <a:gd name="connsiteY3" fmla="*/ 135951 h 272028"/>
              </a:gdLst>
              <a:ahLst/>
              <a:cxnLst>
                <a:cxn ang="0">
                  <a:pos x="connsiteX0" y="connsiteY0"/>
                </a:cxn>
                <a:cxn ang="0">
                  <a:pos x="connsiteX1" y="connsiteY1"/>
                </a:cxn>
                <a:cxn ang="0">
                  <a:pos x="connsiteX2" y="connsiteY2"/>
                </a:cxn>
                <a:cxn ang="0">
                  <a:pos x="connsiteX3" y="connsiteY3"/>
                </a:cxn>
              </a:cxnLst>
              <a:rect l="l" t="t" r="r" b="b"/>
              <a:pathLst>
                <a:path w="138864" h="272028">
                  <a:moveTo>
                    <a:pt x="138865" y="135951"/>
                  </a:moveTo>
                  <a:lnTo>
                    <a:pt x="0" y="0"/>
                  </a:lnTo>
                  <a:lnTo>
                    <a:pt x="0" y="272028"/>
                  </a:lnTo>
                  <a:lnTo>
                    <a:pt x="138865" y="135951"/>
                  </a:lnTo>
                  <a:close/>
                </a:path>
              </a:pathLst>
            </a:custGeom>
            <a:solidFill>
              <a:schemeClr val="accent2"/>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9" name="Graphic 4">
              <a:extLst>
                <a:ext uri="{FF2B5EF4-FFF2-40B4-BE49-F238E27FC236}">
                  <a16:creationId xmlns:a16="http://schemas.microsoft.com/office/drawing/2014/main" id="{4C2BDCDF-E53D-F404-BD07-0A60509DEE93}"/>
                </a:ext>
              </a:extLst>
            </p:cNvPr>
            <p:cNvGrpSpPr/>
            <p:nvPr/>
          </p:nvGrpSpPr>
          <p:grpSpPr>
            <a:xfrm>
              <a:off x="642865" y="2613605"/>
              <a:ext cx="4167821" cy="1791686"/>
              <a:chOff x="720843" y="2670395"/>
              <a:chExt cx="5846389" cy="1791686"/>
            </a:xfrm>
            <a:noFill/>
          </p:grpSpPr>
          <p:sp>
            <p:nvSpPr>
              <p:cNvPr id="20" name="Freeform: Shape 19">
                <a:extLst>
                  <a:ext uri="{FF2B5EF4-FFF2-40B4-BE49-F238E27FC236}">
                    <a16:creationId xmlns:a16="http://schemas.microsoft.com/office/drawing/2014/main" id="{8C83B6C0-492B-1D82-8D6F-BA737C1B29E4}"/>
                  </a:ext>
                </a:extLst>
              </p:cNvPr>
              <p:cNvSpPr/>
              <p:nvPr/>
            </p:nvSpPr>
            <p:spPr>
              <a:xfrm>
                <a:off x="720843" y="2670395"/>
                <a:ext cx="5846389" cy="1791686"/>
              </a:xfrm>
              <a:custGeom>
                <a:avLst/>
                <a:gdLst>
                  <a:gd name="connsiteX0" fmla="*/ 5846389 w 5846389"/>
                  <a:gd name="connsiteY0" fmla="*/ 1791687 h 1791686"/>
                  <a:gd name="connsiteX1" fmla="*/ 5846389 w 5846389"/>
                  <a:gd name="connsiteY1" fmla="*/ 1757224 h 1791686"/>
                  <a:gd name="connsiteX2" fmla="*/ 40038 w 5846389"/>
                  <a:gd name="connsiteY2" fmla="*/ 1757224 h 1791686"/>
                  <a:gd name="connsiteX3" fmla="*/ 40038 w 5846389"/>
                  <a:gd name="connsiteY3" fmla="*/ 0 h 1791686"/>
                  <a:gd name="connsiteX4" fmla="*/ 0 w 5846389"/>
                  <a:gd name="connsiteY4" fmla="*/ 0 h 1791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389" h="1791686">
                    <a:moveTo>
                      <a:pt x="5846389" y="1791687"/>
                    </a:moveTo>
                    <a:cubicBezTo>
                      <a:pt x="5846389" y="1791687"/>
                      <a:pt x="5846389" y="1768247"/>
                      <a:pt x="5846389" y="1757224"/>
                    </a:cubicBezTo>
                    <a:lnTo>
                      <a:pt x="40038" y="1757224"/>
                    </a:lnTo>
                    <a:lnTo>
                      <a:pt x="40038" y="0"/>
                    </a:lnTo>
                    <a:lnTo>
                      <a:pt x="0" y="0"/>
                    </a:lnTo>
                  </a:path>
                </a:pathLst>
              </a:custGeom>
              <a:noFill/>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21" name="Graphic 4">
                <a:extLst>
                  <a:ext uri="{FF2B5EF4-FFF2-40B4-BE49-F238E27FC236}">
                    <a16:creationId xmlns:a16="http://schemas.microsoft.com/office/drawing/2014/main" id="{F8D82263-6B9F-A2CB-82BE-5CCEE13B5CEE}"/>
                  </a:ext>
                </a:extLst>
              </p:cNvPr>
              <p:cNvGrpSpPr/>
              <p:nvPr/>
            </p:nvGrpSpPr>
            <p:grpSpPr>
              <a:xfrm>
                <a:off x="720843" y="3016037"/>
                <a:ext cx="2947204" cy="1446044"/>
                <a:chOff x="720843" y="3016037"/>
                <a:chExt cx="2947204" cy="1446044"/>
              </a:xfrm>
            </p:grpSpPr>
            <p:sp>
              <p:nvSpPr>
                <p:cNvPr id="23" name="Freeform: Shape 22">
                  <a:extLst>
                    <a:ext uri="{FF2B5EF4-FFF2-40B4-BE49-F238E27FC236}">
                      <a16:creationId xmlns:a16="http://schemas.microsoft.com/office/drawing/2014/main" id="{2FC5101E-EE88-11B9-B617-8CEE72F24DCC}"/>
                    </a:ext>
                  </a:extLst>
                </p:cNvPr>
                <p:cNvSpPr/>
                <p:nvPr/>
              </p:nvSpPr>
              <p:spPr>
                <a:xfrm>
                  <a:off x="720843" y="3016037"/>
                  <a:ext cx="40037" cy="12670"/>
                </a:xfrm>
                <a:custGeom>
                  <a:avLst/>
                  <a:gdLst>
                    <a:gd name="connsiteX0" fmla="*/ 40038 w 40037"/>
                    <a:gd name="connsiteY0" fmla="*/ 0 h 12670"/>
                    <a:gd name="connsiteX1" fmla="*/ 0 w 40037"/>
                    <a:gd name="connsiteY1" fmla="*/ 0 h 12670"/>
                  </a:gdLst>
                  <a:ahLst/>
                  <a:cxnLst>
                    <a:cxn ang="0">
                      <a:pos x="connsiteX0" y="connsiteY0"/>
                    </a:cxn>
                    <a:cxn ang="0">
                      <a:pos x="connsiteX1" y="connsiteY1"/>
                    </a:cxn>
                  </a:cxnLst>
                  <a:rect l="l" t="t" r="r" b="b"/>
                  <a:pathLst>
                    <a:path w="40037" h="12670">
                      <a:moveTo>
                        <a:pt x="40038" y="0"/>
                      </a:moveTo>
                      <a:lnTo>
                        <a:pt x="0"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 name="Freeform: Shape 23">
                  <a:extLst>
                    <a:ext uri="{FF2B5EF4-FFF2-40B4-BE49-F238E27FC236}">
                      <a16:creationId xmlns:a16="http://schemas.microsoft.com/office/drawing/2014/main" id="{ACCCA15C-E847-B4E8-2082-0CA773A0F233}"/>
                    </a:ext>
                  </a:extLst>
                </p:cNvPr>
                <p:cNvSpPr/>
                <p:nvPr/>
              </p:nvSpPr>
              <p:spPr>
                <a:xfrm>
                  <a:off x="720843" y="3371435"/>
                  <a:ext cx="40037" cy="12670"/>
                </a:xfrm>
                <a:custGeom>
                  <a:avLst/>
                  <a:gdLst>
                    <a:gd name="connsiteX0" fmla="*/ 40038 w 40037"/>
                    <a:gd name="connsiteY0" fmla="*/ 0 h 12670"/>
                    <a:gd name="connsiteX1" fmla="*/ 0 w 40037"/>
                    <a:gd name="connsiteY1" fmla="*/ 0 h 12670"/>
                  </a:gdLst>
                  <a:ahLst/>
                  <a:cxnLst>
                    <a:cxn ang="0">
                      <a:pos x="connsiteX0" y="connsiteY0"/>
                    </a:cxn>
                    <a:cxn ang="0">
                      <a:pos x="connsiteX1" y="connsiteY1"/>
                    </a:cxn>
                  </a:cxnLst>
                  <a:rect l="l" t="t" r="r" b="b"/>
                  <a:pathLst>
                    <a:path w="40037" h="12670">
                      <a:moveTo>
                        <a:pt x="40038" y="0"/>
                      </a:moveTo>
                      <a:lnTo>
                        <a:pt x="0"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 name="Freeform: Shape 24">
                  <a:extLst>
                    <a:ext uri="{FF2B5EF4-FFF2-40B4-BE49-F238E27FC236}">
                      <a16:creationId xmlns:a16="http://schemas.microsoft.com/office/drawing/2014/main" id="{080E8DD5-82E1-2B89-8379-17A3AED35EF1}"/>
                    </a:ext>
                  </a:extLst>
                </p:cNvPr>
                <p:cNvSpPr/>
                <p:nvPr/>
              </p:nvSpPr>
              <p:spPr>
                <a:xfrm>
                  <a:off x="720843" y="3720244"/>
                  <a:ext cx="40037" cy="12670"/>
                </a:xfrm>
                <a:custGeom>
                  <a:avLst/>
                  <a:gdLst>
                    <a:gd name="connsiteX0" fmla="*/ 40038 w 40037"/>
                    <a:gd name="connsiteY0" fmla="*/ 0 h 12670"/>
                    <a:gd name="connsiteX1" fmla="*/ 0 w 40037"/>
                    <a:gd name="connsiteY1" fmla="*/ 0 h 12670"/>
                  </a:gdLst>
                  <a:ahLst/>
                  <a:cxnLst>
                    <a:cxn ang="0">
                      <a:pos x="connsiteX0" y="connsiteY0"/>
                    </a:cxn>
                    <a:cxn ang="0">
                      <a:pos x="connsiteX1" y="connsiteY1"/>
                    </a:cxn>
                  </a:cxnLst>
                  <a:rect l="l" t="t" r="r" b="b"/>
                  <a:pathLst>
                    <a:path w="40037" h="12670">
                      <a:moveTo>
                        <a:pt x="40038" y="0"/>
                      </a:moveTo>
                      <a:lnTo>
                        <a:pt x="0"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 name="Freeform: Shape 25">
                  <a:extLst>
                    <a:ext uri="{FF2B5EF4-FFF2-40B4-BE49-F238E27FC236}">
                      <a16:creationId xmlns:a16="http://schemas.microsoft.com/office/drawing/2014/main" id="{04C4F5D1-1C9C-9017-92D9-4CD970DEADCB}"/>
                    </a:ext>
                  </a:extLst>
                </p:cNvPr>
                <p:cNvSpPr/>
                <p:nvPr/>
              </p:nvSpPr>
              <p:spPr>
                <a:xfrm>
                  <a:off x="720843" y="4075642"/>
                  <a:ext cx="40037" cy="12670"/>
                </a:xfrm>
                <a:custGeom>
                  <a:avLst/>
                  <a:gdLst>
                    <a:gd name="connsiteX0" fmla="*/ 40038 w 40037"/>
                    <a:gd name="connsiteY0" fmla="*/ 0 h 12670"/>
                    <a:gd name="connsiteX1" fmla="*/ 0 w 40037"/>
                    <a:gd name="connsiteY1" fmla="*/ 0 h 12670"/>
                  </a:gdLst>
                  <a:ahLst/>
                  <a:cxnLst>
                    <a:cxn ang="0">
                      <a:pos x="connsiteX0" y="connsiteY0"/>
                    </a:cxn>
                    <a:cxn ang="0">
                      <a:pos x="connsiteX1" y="connsiteY1"/>
                    </a:cxn>
                  </a:cxnLst>
                  <a:rect l="l" t="t" r="r" b="b"/>
                  <a:pathLst>
                    <a:path w="40037" h="12670">
                      <a:moveTo>
                        <a:pt x="40038" y="0"/>
                      </a:moveTo>
                      <a:lnTo>
                        <a:pt x="0"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 name="Freeform: Shape 27">
                  <a:extLst>
                    <a:ext uri="{FF2B5EF4-FFF2-40B4-BE49-F238E27FC236}">
                      <a16:creationId xmlns:a16="http://schemas.microsoft.com/office/drawing/2014/main" id="{78E4624D-E453-D2B4-C2F5-C241ADC3A5B1}"/>
                    </a:ext>
                  </a:extLst>
                </p:cNvPr>
                <p:cNvSpPr/>
                <p:nvPr/>
              </p:nvSpPr>
              <p:spPr>
                <a:xfrm>
                  <a:off x="760880" y="4422044"/>
                  <a:ext cx="12670" cy="40037"/>
                </a:xfrm>
                <a:custGeom>
                  <a:avLst/>
                  <a:gdLst>
                    <a:gd name="connsiteX0" fmla="*/ 0 w 12670"/>
                    <a:gd name="connsiteY0" fmla="*/ 40038 h 40037"/>
                    <a:gd name="connsiteX1" fmla="*/ 0 w 12670"/>
                    <a:gd name="connsiteY1" fmla="*/ 0 h 40037"/>
                  </a:gdLst>
                  <a:ahLst/>
                  <a:cxnLst>
                    <a:cxn ang="0">
                      <a:pos x="connsiteX0" y="connsiteY0"/>
                    </a:cxn>
                    <a:cxn ang="0">
                      <a:pos x="connsiteX1" y="connsiteY1"/>
                    </a:cxn>
                  </a:cxnLst>
                  <a:rect l="l" t="t" r="r" b="b"/>
                  <a:pathLst>
                    <a:path w="12670" h="40037">
                      <a:moveTo>
                        <a:pt x="0" y="40038"/>
                      </a:moveTo>
                      <a:lnTo>
                        <a:pt x="0"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 name="Freeform: Shape 30">
                  <a:extLst>
                    <a:ext uri="{FF2B5EF4-FFF2-40B4-BE49-F238E27FC236}">
                      <a16:creationId xmlns:a16="http://schemas.microsoft.com/office/drawing/2014/main" id="{513F5E95-6D7E-A60A-6010-64F7F4210E6B}"/>
                    </a:ext>
                  </a:extLst>
                </p:cNvPr>
                <p:cNvSpPr/>
                <p:nvPr/>
              </p:nvSpPr>
              <p:spPr>
                <a:xfrm>
                  <a:off x="3668047" y="4422044"/>
                  <a:ext cx="12670" cy="40037"/>
                </a:xfrm>
                <a:custGeom>
                  <a:avLst/>
                  <a:gdLst>
                    <a:gd name="connsiteX0" fmla="*/ 0 w 12670"/>
                    <a:gd name="connsiteY0" fmla="*/ 40038 h 40037"/>
                    <a:gd name="connsiteX1" fmla="*/ 0 w 12670"/>
                    <a:gd name="connsiteY1" fmla="*/ 0 h 40037"/>
                  </a:gdLst>
                  <a:ahLst/>
                  <a:cxnLst>
                    <a:cxn ang="0">
                      <a:pos x="connsiteX0" y="connsiteY0"/>
                    </a:cxn>
                    <a:cxn ang="0">
                      <a:pos x="connsiteX1" y="connsiteY1"/>
                    </a:cxn>
                  </a:cxnLst>
                  <a:rect l="l" t="t" r="r" b="b"/>
                  <a:pathLst>
                    <a:path w="12670" h="40037">
                      <a:moveTo>
                        <a:pt x="0" y="40038"/>
                      </a:moveTo>
                      <a:lnTo>
                        <a:pt x="0"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 name="Freeform: Shape 31">
                  <a:extLst>
                    <a:ext uri="{FF2B5EF4-FFF2-40B4-BE49-F238E27FC236}">
                      <a16:creationId xmlns:a16="http://schemas.microsoft.com/office/drawing/2014/main" id="{80FE0B35-170E-6A86-8F74-AC24B92ED232}"/>
                    </a:ext>
                  </a:extLst>
                </p:cNvPr>
                <p:cNvSpPr/>
                <p:nvPr/>
              </p:nvSpPr>
              <p:spPr>
                <a:xfrm>
                  <a:off x="720843" y="4427619"/>
                  <a:ext cx="40037" cy="12670"/>
                </a:xfrm>
                <a:custGeom>
                  <a:avLst/>
                  <a:gdLst>
                    <a:gd name="connsiteX0" fmla="*/ 40038 w 40037"/>
                    <a:gd name="connsiteY0" fmla="*/ 0 h 12670"/>
                    <a:gd name="connsiteX1" fmla="*/ 0 w 40037"/>
                    <a:gd name="connsiteY1" fmla="*/ 0 h 12670"/>
                  </a:gdLst>
                  <a:ahLst/>
                  <a:cxnLst>
                    <a:cxn ang="0">
                      <a:pos x="connsiteX0" y="connsiteY0"/>
                    </a:cxn>
                    <a:cxn ang="0">
                      <a:pos x="connsiteX1" y="connsiteY1"/>
                    </a:cxn>
                  </a:cxnLst>
                  <a:rect l="l" t="t" r="r" b="b"/>
                  <a:pathLst>
                    <a:path w="40037" h="12670">
                      <a:moveTo>
                        <a:pt x="40038" y="0"/>
                      </a:moveTo>
                      <a:lnTo>
                        <a:pt x="0"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sp>
          <p:nvSpPr>
            <p:cNvPr id="59" name="TextBox 58">
              <a:extLst>
                <a:ext uri="{FF2B5EF4-FFF2-40B4-BE49-F238E27FC236}">
                  <a16:creationId xmlns:a16="http://schemas.microsoft.com/office/drawing/2014/main" id="{8639DFED-829B-501D-1E7A-DD012A52C3F1}"/>
                </a:ext>
              </a:extLst>
            </p:cNvPr>
            <p:cNvSpPr txBox="1"/>
            <p:nvPr/>
          </p:nvSpPr>
          <p:spPr>
            <a:xfrm>
              <a:off x="2226549" y="2406002"/>
              <a:ext cx="1039794" cy="23793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76.5% (13/17)</a:t>
              </a:r>
            </a:p>
          </p:txBody>
        </p:sp>
        <p:sp>
          <p:nvSpPr>
            <p:cNvPr id="60" name="TextBox 59">
              <a:extLst>
                <a:ext uri="{FF2B5EF4-FFF2-40B4-BE49-F238E27FC236}">
                  <a16:creationId xmlns:a16="http://schemas.microsoft.com/office/drawing/2014/main" id="{20E6D22B-A8B8-67C4-B46B-DD4801698433}"/>
                </a:ext>
              </a:extLst>
            </p:cNvPr>
            <p:cNvSpPr txBox="1"/>
            <p:nvPr/>
          </p:nvSpPr>
          <p:spPr>
            <a:xfrm>
              <a:off x="2184119" y="4013493"/>
              <a:ext cx="1114282" cy="23793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11.9% (18/151)</a:t>
              </a:r>
            </a:p>
          </p:txBody>
        </p:sp>
        <p:sp>
          <p:nvSpPr>
            <p:cNvPr id="61" name="TextBox 60">
              <a:extLst>
                <a:ext uri="{FF2B5EF4-FFF2-40B4-BE49-F238E27FC236}">
                  <a16:creationId xmlns:a16="http://schemas.microsoft.com/office/drawing/2014/main" id="{34D786A5-FE65-CDBB-A01F-03E2C219524C}"/>
                </a:ext>
              </a:extLst>
            </p:cNvPr>
            <p:cNvSpPr txBox="1"/>
            <p:nvPr/>
          </p:nvSpPr>
          <p:spPr>
            <a:xfrm>
              <a:off x="2174883" y="3049087"/>
              <a:ext cx="1095659" cy="684076"/>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手术 12 个月内</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复发或死亡的</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患者</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 </a:t>
              </a:r>
            </a:p>
          </p:txBody>
        </p:sp>
        <p:sp>
          <p:nvSpPr>
            <p:cNvPr id="62" name="TextBox 61">
              <a:extLst>
                <a:ext uri="{FF2B5EF4-FFF2-40B4-BE49-F238E27FC236}">
                  <a16:creationId xmlns:a16="http://schemas.microsoft.com/office/drawing/2014/main" id="{0E78792C-C81C-AB7C-1879-66A3A8945A44}"/>
                </a:ext>
              </a:extLst>
            </p:cNvPr>
            <p:cNvSpPr txBox="1"/>
            <p:nvPr/>
          </p:nvSpPr>
          <p:spPr>
            <a:xfrm>
              <a:off x="989895" y="4365253"/>
              <a:ext cx="1429166" cy="5353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术后关键时间节点</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可评估 MRD 的患者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(n=168)</a:t>
              </a:r>
            </a:p>
          </p:txBody>
        </p:sp>
        <p:sp>
          <p:nvSpPr>
            <p:cNvPr id="63" name="TextBox 62">
              <a:extLst>
                <a:ext uri="{FF2B5EF4-FFF2-40B4-BE49-F238E27FC236}">
                  <a16:creationId xmlns:a16="http://schemas.microsoft.com/office/drawing/2014/main" id="{B844BF7B-065E-4E67-7611-0620A2695617}"/>
                </a:ext>
              </a:extLst>
            </p:cNvPr>
            <p:cNvSpPr txBox="1"/>
            <p:nvPr/>
          </p:nvSpPr>
          <p:spPr>
            <a:xfrm>
              <a:off x="2884854" y="4365253"/>
              <a:ext cx="1772829" cy="5353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手术 12 个月内复发或死亡</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的患者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(n=31)</a:t>
              </a:r>
            </a:p>
          </p:txBody>
        </p:sp>
        <p:sp>
          <p:nvSpPr>
            <p:cNvPr id="64" name="TextBox 63">
              <a:extLst>
                <a:ext uri="{FF2B5EF4-FFF2-40B4-BE49-F238E27FC236}">
                  <a16:creationId xmlns:a16="http://schemas.microsoft.com/office/drawing/2014/main" id="{542FBDDF-C5F8-265D-68A1-D3F1731B38FD}"/>
                </a:ext>
              </a:extLst>
            </p:cNvPr>
            <p:cNvSpPr txBox="1"/>
            <p:nvPr/>
          </p:nvSpPr>
          <p:spPr>
            <a:xfrm>
              <a:off x="4437256" y="3029471"/>
              <a:ext cx="584397" cy="23793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MRD+</a:t>
              </a:r>
            </a:p>
          </p:txBody>
        </p:sp>
        <p:sp>
          <p:nvSpPr>
            <p:cNvPr id="65" name="TextBox 64">
              <a:extLst>
                <a:ext uri="{FF2B5EF4-FFF2-40B4-BE49-F238E27FC236}">
                  <a16:creationId xmlns:a16="http://schemas.microsoft.com/office/drawing/2014/main" id="{5F111FEA-807C-26C0-845C-29AB3E3EB966}"/>
                </a:ext>
              </a:extLst>
            </p:cNvPr>
            <p:cNvSpPr txBox="1"/>
            <p:nvPr/>
          </p:nvSpPr>
          <p:spPr>
            <a:xfrm>
              <a:off x="4437255" y="3286765"/>
              <a:ext cx="550539" cy="23793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MRD-</a:t>
              </a:r>
            </a:p>
          </p:txBody>
        </p:sp>
        <p:sp>
          <p:nvSpPr>
            <p:cNvPr id="66" name="TextBox 65">
              <a:extLst>
                <a:ext uri="{FF2B5EF4-FFF2-40B4-BE49-F238E27FC236}">
                  <a16:creationId xmlns:a16="http://schemas.microsoft.com/office/drawing/2014/main" id="{276F1DE2-59A4-13A6-A1DD-E3FED5C97721}"/>
                </a:ext>
              </a:extLst>
            </p:cNvPr>
            <p:cNvSpPr txBox="1"/>
            <p:nvPr/>
          </p:nvSpPr>
          <p:spPr>
            <a:xfrm>
              <a:off x="261955" y="2476359"/>
              <a:ext cx="418490" cy="23793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69" name="TextBox 68">
              <a:extLst>
                <a:ext uri="{FF2B5EF4-FFF2-40B4-BE49-F238E27FC236}">
                  <a16:creationId xmlns:a16="http://schemas.microsoft.com/office/drawing/2014/main" id="{5201619A-5C8C-033E-B1F0-59491BF6EA93}"/>
                </a:ext>
              </a:extLst>
            </p:cNvPr>
            <p:cNvSpPr txBox="1"/>
            <p:nvPr/>
          </p:nvSpPr>
          <p:spPr>
            <a:xfrm>
              <a:off x="336444" y="2821712"/>
              <a:ext cx="344002" cy="23793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70" name="TextBox 69">
              <a:extLst>
                <a:ext uri="{FF2B5EF4-FFF2-40B4-BE49-F238E27FC236}">
                  <a16:creationId xmlns:a16="http://schemas.microsoft.com/office/drawing/2014/main" id="{8BF6D06B-6FFB-0C47-C6BE-E13F4CFDA33F}"/>
                </a:ext>
              </a:extLst>
            </p:cNvPr>
            <p:cNvSpPr txBox="1"/>
            <p:nvPr/>
          </p:nvSpPr>
          <p:spPr>
            <a:xfrm>
              <a:off x="336444" y="3178603"/>
              <a:ext cx="344002" cy="23793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71" name="TextBox 70">
              <a:extLst>
                <a:ext uri="{FF2B5EF4-FFF2-40B4-BE49-F238E27FC236}">
                  <a16:creationId xmlns:a16="http://schemas.microsoft.com/office/drawing/2014/main" id="{0576EB2D-0B12-9337-2CEC-8DC80E76409C}"/>
                </a:ext>
              </a:extLst>
            </p:cNvPr>
            <p:cNvSpPr txBox="1"/>
            <p:nvPr/>
          </p:nvSpPr>
          <p:spPr>
            <a:xfrm>
              <a:off x="336444" y="3525662"/>
              <a:ext cx="344002" cy="23793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72" name="TextBox 71">
              <a:extLst>
                <a:ext uri="{FF2B5EF4-FFF2-40B4-BE49-F238E27FC236}">
                  <a16:creationId xmlns:a16="http://schemas.microsoft.com/office/drawing/2014/main" id="{8A0FB545-636D-E91F-11C9-62709574D043}"/>
                </a:ext>
              </a:extLst>
            </p:cNvPr>
            <p:cNvSpPr txBox="1"/>
            <p:nvPr/>
          </p:nvSpPr>
          <p:spPr>
            <a:xfrm>
              <a:off x="336444" y="3879658"/>
              <a:ext cx="344002" cy="23793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73" name="TextBox 72">
              <a:extLst>
                <a:ext uri="{FF2B5EF4-FFF2-40B4-BE49-F238E27FC236}">
                  <a16:creationId xmlns:a16="http://schemas.microsoft.com/office/drawing/2014/main" id="{094A685B-6584-40A9-BDC4-90287369D640}"/>
                </a:ext>
              </a:extLst>
            </p:cNvPr>
            <p:cNvSpPr txBox="1"/>
            <p:nvPr/>
          </p:nvSpPr>
          <p:spPr>
            <a:xfrm>
              <a:off x="410930" y="4233112"/>
              <a:ext cx="269514" cy="23793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74" name="TextBox 73">
              <a:extLst>
                <a:ext uri="{FF2B5EF4-FFF2-40B4-BE49-F238E27FC236}">
                  <a16:creationId xmlns:a16="http://schemas.microsoft.com/office/drawing/2014/main" id="{ACBB0402-6866-D006-0D1B-A484E97813F7}"/>
                </a:ext>
              </a:extLst>
            </p:cNvPr>
            <p:cNvSpPr txBox="1"/>
            <p:nvPr/>
          </p:nvSpPr>
          <p:spPr>
            <a:xfrm rot="16200000">
              <a:off x="-649918" y="3349761"/>
              <a:ext cx="1919101" cy="26815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患者比例, %</a:t>
              </a:r>
            </a:p>
          </p:txBody>
        </p:sp>
        <p:sp>
          <p:nvSpPr>
            <p:cNvPr id="100" name="TextBox 99">
              <a:extLst>
                <a:ext uri="{FF2B5EF4-FFF2-40B4-BE49-F238E27FC236}">
                  <a16:creationId xmlns:a16="http://schemas.microsoft.com/office/drawing/2014/main" id="{02282ED1-B698-2E2E-AA8C-36830FFC2748}"/>
                </a:ext>
              </a:extLst>
            </p:cNvPr>
            <p:cNvSpPr txBox="1"/>
            <p:nvPr/>
          </p:nvSpPr>
          <p:spPr>
            <a:xfrm>
              <a:off x="1413515" y="2253806"/>
              <a:ext cx="589476" cy="38665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10.1%</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(n=17)</a:t>
              </a:r>
            </a:p>
          </p:txBody>
        </p:sp>
        <p:sp>
          <p:nvSpPr>
            <p:cNvPr id="101" name="TextBox 100">
              <a:extLst>
                <a:ext uri="{FF2B5EF4-FFF2-40B4-BE49-F238E27FC236}">
                  <a16:creationId xmlns:a16="http://schemas.microsoft.com/office/drawing/2014/main" id="{20D6268C-014D-E2CA-0D8C-F49FCC266314}"/>
                </a:ext>
              </a:extLst>
            </p:cNvPr>
            <p:cNvSpPr txBox="1"/>
            <p:nvPr/>
          </p:nvSpPr>
          <p:spPr>
            <a:xfrm>
              <a:off x="3489956" y="2221279"/>
              <a:ext cx="589476" cy="38665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41.9%</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(n=13)</a:t>
              </a:r>
            </a:p>
          </p:txBody>
        </p:sp>
        <p:sp>
          <p:nvSpPr>
            <p:cNvPr id="102" name="TextBox 101">
              <a:extLst>
                <a:ext uri="{FF2B5EF4-FFF2-40B4-BE49-F238E27FC236}">
                  <a16:creationId xmlns:a16="http://schemas.microsoft.com/office/drawing/2014/main" id="{C57A629B-3613-A33B-5C28-A62221E9DCBF}"/>
                </a:ext>
              </a:extLst>
            </p:cNvPr>
            <p:cNvSpPr txBox="1"/>
            <p:nvPr/>
          </p:nvSpPr>
          <p:spPr>
            <a:xfrm>
              <a:off x="3489958" y="3483840"/>
              <a:ext cx="589476" cy="38665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FFFFFF"/>
                  </a:solidFill>
                  <a:effectLst/>
                  <a:uLnTx/>
                  <a:uFillTx/>
                  <a:latin typeface="Arial" panose="020B0604020202020204"/>
                  <a:ea typeface="+mn-ea"/>
                  <a:cs typeface="+mn-cs"/>
                </a:rPr>
                <a:t>58.1%</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FFFFFF"/>
                  </a:solidFill>
                  <a:effectLst/>
                  <a:uLnTx/>
                  <a:uFillTx/>
                  <a:latin typeface="Arial" panose="020B0604020202020204"/>
                  <a:ea typeface="+mn-ea"/>
                  <a:cs typeface="+mn-cs"/>
                </a:rPr>
                <a:t>(n=18)</a:t>
              </a:r>
            </a:p>
          </p:txBody>
        </p:sp>
        <p:sp>
          <p:nvSpPr>
            <p:cNvPr id="103" name="TextBox 102">
              <a:extLst>
                <a:ext uri="{FF2B5EF4-FFF2-40B4-BE49-F238E27FC236}">
                  <a16:creationId xmlns:a16="http://schemas.microsoft.com/office/drawing/2014/main" id="{8B21975A-BD5C-341C-787A-D11E6523D147}"/>
                </a:ext>
              </a:extLst>
            </p:cNvPr>
            <p:cNvSpPr txBox="1"/>
            <p:nvPr/>
          </p:nvSpPr>
          <p:spPr>
            <a:xfrm>
              <a:off x="1376270" y="3241244"/>
              <a:ext cx="663965" cy="38665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FFFFFF"/>
                  </a:solidFill>
                  <a:effectLst/>
                  <a:uLnTx/>
                  <a:uFillTx/>
                  <a:latin typeface="Arial" panose="020B0604020202020204"/>
                  <a:ea typeface="+mn-ea"/>
                  <a:cs typeface="+mn-cs"/>
                </a:rPr>
                <a:t>89.9%</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FFFFFF"/>
                  </a:solidFill>
                  <a:effectLst/>
                  <a:uLnTx/>
                  <a:uFillTx/>
                  <a:latin typeface="Arial" panose="020B0604020202020204"/>
                  <a:ea typeface="+mn-ea"/>
                  <a:cs typeface="+mn-cs"/>
                </a:rPr>
                <a:t>(n=151)</a:t>
              </a:r>
            </a:p>
          </p:txBody>
        </p:sp>
      </p:grpSp>
      <p:graphicFrame>
        <p:nvGraphicFramePr>
          <p:cNvPr id="4" name="Table 3">
            <a:extLst>
              <a:ext uri="{FF2B5EF4-FFF2-40B4-BE49-F238E27FC236}">
                <a16:creationId xmlns:a16="http://schemas.microsoft.com/office/drawing/2014/main" id="{02640629-90B6-6D27-94B5-95020AE6533C}"/>
              </a:ext>
            </a:extLst>
          </p:cNvPr>
          <p:cNvGraphicFramePr>
            <a:graphicFrameLocks noGrp="1"/>
          </p:cNvGraphicFramePr>
          <p:nvPr>
            <p:extLst>
              <p:ext uri="{D42A27DB-BD31-4B8C-83A1-F6EECF244321}">
                <p14:modId xmlns:p14="http://schemas.microsoft.com/office/powerpoint/2010/main" val="2795136901"/>
              </p:ext>
            </p:extLst>
          </p:nvPr>
        </p:nvGraphicFramePr>
        <p:xfrm>
          <a:off x="286808" y="1806372"/>
          <a:ext cx="4796485" cy="1615440"/>
        </p:xfrm>
        <a:graphic>
          <a:graphicData uri="http://schemas.openxmlformats.org/drawingml/2006/table">
            <a:tbl>
              <a:tblPr firstRow="1" bandRow="1">
                <a:tableStyleId>{69012ECD-51FC-41F1-AA8D-1B2483CD663E}</a:tableStyleId>
              </a:tblPr>
              <a:tblGrid>
                <a:gridCol w="1213393">
                  <a:extLst>
                    <a:ext uri="{9D8B030D-6E8A-4147-A177-3AD203B41FA5}">
                      <a16:colId xmlns:a16="http://schemas.microsoft.com/office/drawing/2014/main" val="1987913234"/>
                    </a:ext>
                  </a:extLst>
                </a:gridCol>
                <a:gridCol w="895773">
                  <a:extLst>
                    <a:ext uri="{9D8B030D-6E8A-4147-A177-3AD203B41FA5}">
                      <a16:colId xmlns:a16="http://schemas.microsoft.com/office/drawing/2014/main" val="2996158103"/>
                    </a:ext>
                  </a:extLst>
                </a:gridCol>
                <a:gridCol w="895773">
                  <a:extLst>
                    <a:ext uri="{9D8B030D-6E8A-4147-A177-3AD203B41FA5}">
                      <a16:colId xmlns:a16="http://schemas.microsoft.com/office/drawing/2014/main" val="3896375919"/>
                    </a:ext>
                  </a:extLst>
                </a:gridCol>
                <a:gridCol w="895773">
                  <a:extLst>
                    <a:ext uri="{9D8B030D-6E8A-4147-A177-3AD203B41FA5}">
                      <a16:colId xmlns:a16="http://schemas.microsoft.com/office/drawing/2014/main" val="425748691"/>
                    </a:ext>
                  </a:extLst>
                </a:gridCol>
                <a:gridCol w="895773">
                  <a:extLst>
                    <a:ext uri="{9D8B030D-6E8A-4147-A177-3AD203B41FA5}">
                      <a16:colId xmlns:a16="http://schemas.microsoft.com/office/drawing/2014/main" val="3010217148"/>
                    </a:ext>
                  </a:extLst>
                </a:gridCol>
              </a:tblGrid>
              <a:tr h="0">
                <a:tc rowSpan="2">
                  <a:txBody>
                    <a:bodyPr/>
                    <a:lstStyle/>
                    <a:p>
                      <a:pPr algn="l" rtl="0"/>
                      <a:r>
                        <a:rPr lang="zh-cn" sz="1000" b="1" i="0" noProof="0">
                          <a:solidFill>
                            <a:schemeClr val="tx2"/>
                          </a:solidFill>
                        </a:rPr>
                        <a:t>缓解率，n (%)</a:t>
                      </a:r>
                    </a:p>
                  </a:txBody>
                  <a:tcPr marL="90000" anchor="b"/>
                </a:tc>
                <a:tc gridSpan="2">
                  <a:txBody>
                    <a:bodyPr/>
                    <a:lstStyle/>
                    <a:p>
                      <a:pPr algn="ctr" rtl="0"/>
                      <a:r>
                        <a:rPr lang="zh-cn" sz="1000" b="1" noProof="0">
                          <a:solidFill>
                            <a:schemeClr val="tx2"/>
                          </a:solidFill>
                        </a:rPr>
                        <a:t>度伐利尤单抗组</a:t>
                      </a:r>
                      <a:endParaRPr sz="1200" dirty="0"/>
                    </a:p>
                  </a:txBody>
                  <a:tcPr marL="90000" anchor="ctr"/>
                </a:tc>
                <a:tc hMerge="1">
                  <a:txBody>
                    <a:bodyPr/>
                    <a:lstStyle/>
                    <a:p>
                      <a:pPr rtl="0"/>
                      <a:endParaRPr lang="en-GB"/>
                    </a:p>
                  </a:txBody>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noProof="0">
                          <a:solidFill>
                            <a:schemeClr val="tx2"/>
                          </a:solidFill>
                        </a:rPr>
                        <a:t>PBO 组</a:t>
                      </a:r>
                      <a:endParaRPr lang="en-GB" sz="1000" dirty="0">
                        <a:solidFill>
                          <a:schemeClr val="tx2"/>
                        </a:solidFill>
                        <a:latin typeface="+mn-lt"/>
                      </a:endParaRPr>
                    </a:p>
                  </a:txBody>
                  <a:tcPr marL="72000" marR="72000" marT="36000" marB="36000" anchor="ctr"/>
                </a:tc>
                <a:tc hMerge="1">
                  <a:txBody>
                    <a:bodyPr/>
                    <a:lstStyle/>
                    <a:p>
                      <a:pPr rtl="0"/>
                      <a:endParaRPr lang="en-GB"/>
                    </a:p>
                  </a:txBody>
                  <a:tcPr/>
                </a:tc>
                <a:extLst>
                  <a:ext uri="{0D108BD9-81ED-4DB2-BD59-A6C34878D82A}">
                    <a16:rowId xmlns:a16="http://schemas.microsoft.com/office/drawing/2014/main" val="4111249997"/>
                  </a:ext>
                </a:extLst>
              </a:tr>
              <a:tr h="0">
                <a:tc vMerge="1">
                  <a:txBody>
                    <a:bodyPr/>
                    <a:lstStyle/>
                    <a:p>
                      <a:pPr rtl="0"/>
                      <a:endParaRPr lang="en-GB"/>
                    </a:p>
                  </a:txBody>
                  <a:tcPr/>
                </a:tc>
                <a:tc>
                  <a:txBody>
                    <a:bodyPr/>
                    <a:lstStyle/>
                    <a:p>
                      <a:pPr algn="ctr" rtl="0"/>
                      <a:r>
                        <a:rPr lang="zh-cn" sz="1000" b="1" kern="1200">
                          <a:solidFill>
                            <a:schemeClr val="tx2"/>
                          </a:solidFill>
                          <a:latin typeface="+mn-lt"/>
                          <a:ea typeface="+mn-ea"/>
                          <a:cs typeface="+mn-cs"/>
                        </a:rPr>
                        <a:t>MRD+</a:t>
                      </a:r>
                    </a:p>
                    <a:p>
                      <a:pPr algn="ctr" rtl="0"/>
                      <a:r>
                        <a:rPr lang="zh-cn" sz="1000" b="1" kern="1200">
                          <a:solidFill>
                            <a:schemeClr val="tx2"/>
                          </a:solidFill>
                          <a:latin typeface="+mn-lt"/>
                          <a:ea typeface="+mn-ea"/>
                          <a:cs typeface="+mn-cs"/>
                        </a:rPr>
                        <a:t>(n=10)</a:t>
                      </a:r>
                      <a:endParaRPr sz="1000" b="1" kern="1200" dirty="0">
                        <a:solidFill>
                          <a:schemeClr val="tx2"/>
                        </a:solidFill>
                        <a:latin typeface="+mn-lt"/>
                        <a:ea typeface="+mn-ea"/>
                        <a:cs typeface="+mn-cs"/>
                      </a:endParaRPr>
                    </a:p>
                  </a:txBody>
                  <a:tcPr marL="90000" anchor="ctr">
                    <a:lnB w="12700" cap="flat" cmpd="sng" algn="ctr">
                      <a:noFill/>
                      <a:prstDash val="solid"/>
                      <a:round/>
                      <a:headEnd type="none" w="med" len="med"/>
                      <a:tailEnd type="none" w="med" len="med"/>
                    </a:lnB>
                    <a:solidFill>
                      <a:schemeClr val="accent1"/>
                    </a:solidFill>
                  </a:tcPr>
                </a:tc>
                <a:tc>
                  <a:txBody>
                    <a:bodyPr/>
                    <a:lstStyle/>
                    <a:p>
                      <a:pPr algn="ctr" rtl="0"/>
                      <a:r>
                        <a:rPr lang="zh-cn" sz="1000" b="1" kern="1200">
                          <a:solidFill>
                            <a:schemeClr val="tx2"/>
                          </a:solidFill>
                          <a:latin typeface="+mn-lt"/>
                          <a:ea typeface="+mn-ea"/>
                          <a:cs typeface="+mn-cs"/>
                        </a:rPr>
                        <a:t>MRD-</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kern="1200">
                          <a:solidFill>
                            <a:schemeClr val="tx2"/>
                          </a:solidFill>
                          <a:latin typeface="+mn-lt"/>
                          <a:ea typeface="+mn-ea"/>
                          <a:cs typeface="+mn-cs"/>
                        </a:rPr>
                        <a:t>(n=78)</a:t>
                      </a:r>
                    </a:p>
                  </a:txBody>
                  <a:tcPr marL="90000" anchor="ctr">
                    <a:lnB w="12700" cap="flat" cmpd="sng" algn="ctr">
                      <a:noFill/>
                      <a:prstDash val="solid"/>
                      <a:round/>
                      <a:headEnd type="none" w="med" len="med"/>
                      <a:tailEnd type="none" w="med" len="med"/>
                    </a:lnB>
                    <a:solidFill>
                      <a:schemeClr val="accent1"/>
                    </a:solidFill>
                  </a:tcPr>
                </a:tc>
                <a:tc>
                  <a:txBody>
                    <a:bodyPr/>
                    <a:lstStyle/>
                    <a:p>
                      <a:pPr algn="ctr" rtl="0"/>
                      <a:r>
                        <a:rPr lang="zh-cn" sz="1000" b="1" kern="1200">
                          <a:solidFill>
                            <a:schemeClr val="tx2"/>
                          </a:solidFill>
                          <a:latin typeface="+mn-lt"/>
                          <a:ea typeface="+mn-ea"/>
                          <a:cs typeface="+mn-cs"/>
                        </a:rPr>
                        <a:t>MRD+</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kern="1200">
                          <a:solidFill>
                            <a:schemeClr val="tx2"/>
                          </a:solidFill>
                          <a:latin typeface="+mn-lt"/>
                          <a:ea typeface="+mn-ea"/>
                          <a:cs typeface="+mn-cs"/>
                        </a:rPr>
                        <a:t>(n=7)</a:t>
                      </a:r>
                    </a:p>
                  </a:txBody>
                  <a:tcPr marL="90000" anchor="ctr">
                    <a:lnB w="12700" cap="flat" cmpd="sng" algn="ctr">
                      <a:noFill/>
                      <a:prstDash val="solid"/>
                      <a:round/>
                      <a:headEnd type="none" w="med" len="med"/>
                      <a:tailEnd type="none" w="med" len="med"/>
                    </a:lnB>
                    <a:solidFill>
                      <a:schemeClr val="accent1"/>
                    </a:solidFill>
                  </a:tcPr>
                </a:tc>
                <a:tc>
                  <a:txBody>
                    <a:bodyPr/>
                    <a:lstStyle/>
                    <a:p>
                      <a:pPr algn="ctr" rtl="0"/>
                      <a:r>
                        <a:rPr lang="zh-cn" sz="1000" b="1" kern="1200">
                          <a:solidFill>
                            <a:schemeClr val="tx2"/>
                          </a:solidFill>
                          <a:latin typeface="+mn-lt"/>
                          <a:ea typeface="+mn-ea"/>
                          <a:cs typeface="+mn-cs"/>
                        </a:rPr>
                        <a:t>MRD-</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kern="1200">
                          <a:solidFill>
                            <a:schemeClr val="tx2"/>
                          </a:solidFill>
                          <a:latin typeface="+mn-lt"/>
                          <a:ea typeface="+mn-ea"/>
                          <a:cs typeface="+mn-cs"/>
                        </a:rPr>
                        <a:t>(n=73)</a:t>
                      </a:r>
                    </a:p>
                  </a:txBody>
                  <a:tcPr marL="90000" anchor="ct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128861260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a:solidFill>
                            <a:srgbClr val="000000"/>
                          </a:solidFill>
                          <a:latin typeface="+mn-lt"/>
                        </a:rPr>
                        <a:t>pCR</a:t>
                      </a:r>
                      <a:endParaRPr lang="en-US" sz="1000" b="0" i="0" dirty="0">
                        <a:solidFill>
                          <a:srgbClr val="000000"/>
                        </a:solidFill>
                        <a:latin typeface="+mn-lt"/>
                      </a:endParaRPr>
                    </a:p>
                  </a:txBody>
                  <a:tcPr marL="90000"/>
                </a:tc>
                <a:tc>
                  <a:txBody>
                    <a:bodyPr/>
                    <a:lstStyle/>
                    <a:p>
                      <a:pPr algn="ctr" rtl="0"/>
                      <a:r>
                        <a:rPr lang="zh-cn" sz="1000" noProof="0">
                          <a:solidFill>
                            <a:srgbClr val="000000"/>
                          </a:solidFill>
                        </a:rPr>
                        <a:t>0</a:t>
                      </a:r>
                    </a:p>
                  </a:txBody>
                  <a:tcPr marL="90000" anchor="ctr">
                    <a:lnT w="12700" cap="flat" cmpd="sng" algn="ctr">
                      <a:noFill/>
                      <a:prstDash val="solid"/>
                      <a:round/>
                      <a:headEnd type="none" w="med" len="med"/>
                      <a:tailEnd type="none" w="med" len="med"/>
                    </a:lnT>
                  </a:tcPr>
                </a:tc>
                <a:tc>
                  <a:txBody>
                    <a:bodyPr/>
                    <a:lstStyle/>
                    <a:p>
                      <a:pPr algn="ctr" rtl="0"/>
                      <a:r>
                        <a:rPr lang="zh-cn" sz="1000" noProof="0">
                          <a:solidFill>
                            <a:srgbClr val="000000"/>
                          </a:solidFill>
                        </a:rPr>
                        <a:t>25 (32.1)</a:t>
                      </a:r>
                    </a:p>
                  </a:txBody>
                  <a:tcPr marL="90000" anchor="ctr">
                    <a:lnT w="12700" cap="flat" cmpd="sng" algn="ctr">
                      <a:noFill/>
                      <a:prstDash val="solid"/>
                      <a:round/>
                      <a:headEnd type="none" w="med" len="med"/>
                      <a:tailEnd type="none" w="med" len="med"/>
                    </a:lnT>
                  </a:tcPr>
                </a:tc>
                <a:tc>
                  <a:txBody>
                    <a:bodyPr/>
                    <a:lstStyle/>
                    <a:p>
                      <a:pPr algn="ctr" rtl="0"/>
                      <a:r>
                        <a:rPr lang="zh-cn" sz="1000" noProof="0">
                          <a:solidFill>
                            <a:srgbClr val="000000"/>
                          </a:solidFill>
                        </a:rPr>
                        <a:t>1 (14.3)</a:t>
                      </a:r>
                    </a:p>
                  </a:txBody>
                  <a:tcPr marL="90000" anchor="ctr">
                    <a:lnT w="12700" cap="flat" cmpd="sng" algn="ctr">
                      <a:noFill/>
                      <a:prstDash val="solid"/>
                      <a:round/>
                      <a:headEnd type="none" w="med" len="med"/>
                      <a:tailEnd type="none" w="med" len="med"/>
                    </a:lnT>
                  </a:tcPr>
                </a:tc>
                <a:tc>
                  <a:txBody>
                    <a:bodyPr/>
                    <a:lstStyle/>
                    <a:p>
                      <a:pPr algn="ctr" rtl="0"/>
                      <a:r>
                        <a:rPr lang="zh-cn" sz="1000" noProof="0">
                          <a:solidFill>
                            <a:srgbClr val="000000"/>
                          </a:solidFill>
                        </a:rPr>
                        <a:t>3 (4.1)</a:t>
                      </a:r>
                    </a:p>
                  </a:txBody>
                  <a:tcPr marL="90000" anchor="ctr">
                    <a:lnT w="12700" cap="flat" cmpd="sng" algn="ctr">
                      <a:noFill/>
                      <a:prstDash val="solid"/>
                      <a:round/>
                      <a:headEnd type="none" w="med" len="med"/>
                      <a:tailEnd type="none" w="med" len="med"/>
                    </a:lnT>
                  </a:tcPr>
                </a:tc>
                <a:extLst>
                  <a:ext uri="{0D108BD9-81ED-4DB2-BD59-A6C34878D82A}">
                    <a16:rowId xmlns:a16="http://schemas.microsoft.com/office/drawing/2014/main" val="116583400"/>
                  </a:ext>
                </a:extLst>
              </a:tr>
              <a:tr h="0">
                <a:tc>
                  <a:txBody>
                    <a:bodyPr/>
                    <a:lstStyle/>
                    <a:p>
                      <a:pPr rtl="0"/>
                      <a:r>
                        <a:rPr lang="zh-cn" sz="1000" b="0" i="0" noProof="0">
                          <a:solidFill>
                            <a:srgbClr val="000000"/>
                          </a:solidFill>
                          <a:latin typeface="+mn-lt"/>
                        </a:rPr>
                        <a:t>未达到 pCR</a:t>
                      </a:r>
                      <a:endParaRPr lang="en-US" sz="1000" b="0" i="0" noProof="0" dirty="0">
                        <a:solidFill>
                          <a:srgbClr val="000000"/>
                        </a:solidFill>
                        <a:latin typeface="+mn-lt"/>
                      </a:endParaRPr>
                    </a:p>
                  </a:txBody>
                  <a:tcPr marL="90000"/>
                </a:tc>
                <a:tc>
                  <a:txBody>
                    <a:bodyPr/>
                    <a:lstStyle/>
                    <a:p>
                      <a:pPr algn="ctr" rtl="0"/>
                      <a:r>
                        <a:rPr lang="zh-cn" sz="1000" noProof="0">
                          <a:solidFill>
                            <a:srgbClr val="000000"/>
                          </a:solidFill>
                        </a:rPr>
                        <a:t>10 (100)</a:t>
                      </a:r>
                    </a:p>
                  </a:txBody>
                  <a:tcPr marL="90000" anchor="ctr"/>
                </a:tc>
                <a:tc>
                  <a:txBody>
                    <a:bodyPr/>
                    <a:lstStyle/>
                    <a:p>
                      <a:pPr algn="ctr" rtl="0"/>
                      <a:r>
                        <a:rPr lang="zh-cn" sz="1000" noProof="0">
                          <a:solidFill>
                            <a:srgbClr val="000000"/>
                          </a:solidFill>
                        </a:rPr>
                        <a:t>53 (67.9)</a:t>
                      </a:r>
                    </a:p>
                  </a:txBody>
                  <a:tcPr marL="90000" anchor="ctr"/>
                </a:tc>
                <a:tc>
                  <a:txBody>
                    <a:bodyPr/>
                    <a:lstStyle/>
                    <a:p>
                      <a:pPr algn="ctr" rtl="0"/>
                      <a:r>
                        <a:rPr lang="zh-cn" sz="1000" noProof="0">
                          <a:solidFill>
                            <a:srgbClr val="000000"/>
                          </a:solidFill>
                        </a:rPr>
                        <a:t>6 (85.7)</a:t>
                      </a:r>
                    </a:p>
                  </a:txBody>
                  <a:tcPr marL="90000" anchor="ctr"/>
                </a:tc>
                <a:tc>
                  <a:txBody>
                    <a:bodyPr/>
                    <a:lstStyle/>
                    <a:p>
                      <a:pPr algn="ctr" rtl="0"/>
                      <a:r>
                        <a:rPr lang="zh-cn" sz="1000" noProof="0">
                          <a:solidFill>
                            <a:srgbClr val="000000"/>
                          </a:solidFill>
                        </a:rPr>
                        <a:t>70 (95.9)</a:t>
                      </a:r>
                    </a:p>
                  </a:txBody>
                  <a:tcPr marL="90000" anchor="ctr"/>
                </a:tc>
                <a:extLst>
                  <a:ext uri="{0D108BD9-81ED-4DB2-BD59-A6C34878D82A}">
                    <a16:rowId xmlns:a16="http://schemas.microsoft.com/office/drawing/2014/main" val="309340252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noProof="0">
                          <a:solidFill>
                            <a:srgbClr val="000000"/>
                          </a:solidFill>
                          <a:latin typeface="+mn-lt"/>
                        </a:rPr>
                        <a:t>MPR</a:t>
                      </a:r>
                    </a:p>
                  </a:txBody>
                  <a:tcPr marL="90000"/>
                </a:tc>
                <a:tc>
                  <a:txBody>
                    <a:bodyPr/>
                    <a:lstStyle/>
                    <a:p>
                      <a:pPr algn="ctr" rtl="0"/>
                      <a:r>
                        <a:rPr lang="zh-cn" sz="1000" noProof="0">
                          <a:solidFill>
                            <a:srgbClr val="000000"/>
                          </a:solidFill>
                        </a:rPr>
                        <a:t>0</a:t>
                      </a:r>
                    </a:p>
                  </a:txBody>
                  <a:tcPr marL="90000" anchor="ctr"/>
                </a:tc>
                <a:tc>
                  <a:txBody>
                    <a:bodyPr/>
                    <a:lstStyle/>
                    <a:p>
                      <a:pPr algn="ctr" rtl="0"/>
                      <a:r>
                        <a:rPr lang="zh-cn" sz="1000" noProof="0">
                          <a:solidFill>
                            <a:srgbClr val="000000"/>
                          </a:solidFill>
                        </a:rPr>
                        <a:t>42 (53.8)</a:t>
                      </a:r>
                    </a:p>
                  </a:txBody>
                  <a:tcPr marL="90000" anchor="ctr"/>
                </a:tc>
                <a:tc>
                  <a:txBody>
                    <a:bodyPr/>
                    <a:lstStyle/>
                    <a:p>
                      <a:pPr algn="ctr" rtl="0"/>
                      <a:r>
                        <a:rPr lang="zh-cn" sz="1000" noProof="0">
                          <a:solidFill>
                            <a:srgbClr val="000000"/>
                          </a:solidFill>
                        </a:rPr>
                        <a:t>2 (28.6)</a:t>
                      </a:r>
                    </a:p>
                  </a:txBody>
                  <a:tcPr marL="90000" anchor="ctr"/>
                </a:tc>
                <a:tc>
                  <a:txBody>
                    <a:bodyPr/>
                    <a:lstStyle/>
                    <a:p>
                      <a:pPr algn="ctr" rtl="0"/>
                      <a:r>
                        <a:rPr lang="zh-cn" sz="1000" noProof="0">
                          <a:solidFill>
                            <a:srgbClr val="000000"/>
                          </a:solidFill>
                        </a:rPr>
                        <a:t>14 (19.2)</a:t>
                      </a:r>
                    </a:p>
                  </a:txBody>
                  <a:tcPr marL="90000" anchor="ctr"/>
                </a:tc>
                <a:extLst>
                  <a:ext uri="{0D108BD9-81ED-4DB2-BD59-A6C34878D82A}">
                    <a16:rowId xmlns:a16="http://schemas.microsoft.com/office/drawing/2014/main" val="93831161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noProof="0">
                          <a:solidFill>
                            <a:srgbClr val="000000"/>
                          </a:solidFill>
                          <a:latin typeface="+mn-lt"/>
                        </a:rPr>
                        <a:t>未达到 MPR</a:t>
                      </a:r>
                    </a:p>
                  </a:txBody>
                  <a:tcPr marL="90000"/>
                </a:tc>
                <a:tc>
                  <a:txBody>
                    <a:bodyPr/>
                    <a:lstStyle/>
                    <a:p>
                      <a:pPr algn="ctr" rtl="0"/>
                      <a:r>
                        <a:rPr lang="zh-cn" sz="1000" noProof="0">
                          <a:solidFill>
                            <a:srgbClr val="000000"/>
                          </a:solidFill>
                        </a:rPr>
                        <a:t>10 (100)</a:t>
                      </a:r>
                    </a:p>
                  </a:txBody>
                  <a:tcPr marL="90000" anchor="ctr"/>
                </a:tc>
                <a:tc>
                  <a:txBody>
                    <a:bodyPr/>
                    <a:lstStyle/>
                    <a:p>
                      <a:pPr algn="ctr" rtl="0"/>
                      <a:r>
                        <a:rPr lang="zh-cn" sz="1000" noProof="0">
                          <a:solidFill>
                            <a:srgbClr val="000000"/>
                          </a:solidFill>
                        </a:rPr>
                        <a:t>36 (46.2)</a:t>
                      </a:r>
                    </a:p>
                  </a:txBody>
                  <a:tcPr marL="90000" anchor="ctr"/>
                </a:tc>
                <a:tc>
                  <a:txBody>
                    <a:bodyPr/>
                    <a:lstStyle/>
                    <a:p>
                      <a:pPr algn="ctr" rtl="0"/>
                      <a:r>
                        <a:rPr lang="zh-cn" sz="1000" noProof="0">
                          <a:solidFill>
                            <a:srgbClr val="000000"/>
                          </a:solidFill>
                        </a:rPr>
                        <a:t>5 (71.4)</a:t>
                      </a:r>
                    </a:p>
                  </a:txBody>
                  <a:tcPr marL="90000" anchor="ctr"/>
                </a:tc>
                <a:tc>
                  <a:txBody>
                    <a:bodyPr/>
                    <a:lstStyle/>
                    <a:p>
                      <a:pPr algn="ctr" rtl="0"/>
                      <a:r>
                        <a:rPr lang="zh-cn" sz="1000" noProof="0">
                          <a:solidFill>
                            <a:srgbClr val="000000"/>
                          </a:solidFill>
                        </a:rPr>
                        <a:t>59 (80.8)</a:t>
                      </a:r>
                    </a:p>
                  </a:txBody>
                  <a:tcPr marL="90000" anchor="ctr"/>
                </a:tc>
                <a:extLst>
                  <a:ext uri="{0D108BD9-81ED-4DB2-BD59-A6C34878D82A}">
                    <a16:rowId xmlns:a16="http://schemas.microsoft.com/office/drawing/2014/main" val="2614867365"/>
                  </a:ext>
                </a:extLst>
              </a:tr>
            </a:tbl>
          </a:graphicData>
        </a:graphic>
      </p:graphicFrame>
      <p:sp>
        <p:nvSpPr>
          <p:cNvPr id="106" name="TextBox 105">
            <a:extLst>
              <a:ext uri="{FF2B5EF4-FFF2-40B4-BE49-F238E27FC236}">
                <a16:creationId xmlns:a16="http://schemas.microsoft.com/office/drawing/2014/main" id="{8B3C1881-3EF5-A057-CEAE-26CEB4EBB4CE}"/>
              </a:ext>
            </a:extLst>
          </p:cNvPr>
          <p:cNvSpPr txBox="1"/>
          <p:nvPr/>
        </p:nvSpPr>
        <p:spPr>
          <a:xfrm>
            <a:off x="6860281" y="5924846"/>
            <a:ext cx="5099870" cy="252633"/>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0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从随机分组开始的时间（月）</a:t>
            </a:r>
            <a:endParaRPr kumimoji="0" lang="en-US" sz="100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07" name="TextBox 106">
            <a:extLst>
              <a:ext uri="{FF2B5EF4-FFF2-40B4-BE49-F238E27FC236}">
                <a16:creationId xmlns:a16="http://schemas.microsoft.com/office/drawing/2014/main" id="{818D32CA-9729-1BA3-64D6-76A7D4A8FC56}"/>
              </a:ext>
            </a:extLst>
          </p:cNvPr>
          <p:cNvSpPr txBox="1"/>
          <p:nvPr/>
        </p:nvSpPr>
        <p:spPr>
          <a:xfrm>
            <a:off x="5373962" y="3325180"/>
            <a:ext cx="656102"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III 期</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08" name="TextBox 107">
            <a:extLst>
              <a:ext uri="{FF2B5EF4-FFF2-40B4-BE49-F238E27FC236}">
                <a16:creationId xmlns:a16="http://schemas.microsoft.com/office/drawing/2014/main" id="{E95E81A2-AD2C-14AF-FABE-FA310EABD08D}"/>
              </a:ext>
            </a:extLst>
          </p:cNvPr>
          <p:cNvSpPr txBox="1"/>
          <p:nvPr/>
        </p:nvSpPr>
        <p:spPr>
          <a:xfrm>
            <a:off x="5373962" y="3466736"/>
            <a:ext cx="713252"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IIIA 期 </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09" name="TextBox 108">
            <a:extLst>
              <a:ext uri="{FF2B5EF4-FFF2-40B4-BE49-F238E27FC236}">
                <a16:creationId xmlns:a16="http://schemas.microsoft.com/office/drawing/2014/main" id="{A90BC466-F1AC-F33D-6D43-A50FBBB7F8ED}"/>
              </a:ext>
            </a:extLst>
          </p:cNvPr>
          <p:cNvSpPr txBox="1"/>
          <p:nvPr/>
        </p:nvSpPr>
        <p:spPr>
          <a:xfrm>
            <a:off x="5373962" y="3615477"/>
            <a:ext cx="713252"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IIIB 期</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0" name="TextBox 109">
            <a:extLst>
              <a:ext uri="{FF2B5EF4-FFF2-40B4-BE49-F238E27FC236}">
                <a16:creationId xmlns:a16="http://schemas.microsoft.com/office/drawing/2014/main" id="{AB9AB1CF-EB0A-D54A-5CB3-E86A3C78B66E}"/>
              </a:ext>
            </a:extLst>
          </p:cNvPr>
          <p:cNvSpPr txBox="1"/>
          <p:nvPr/>
        </p:nvSpPr>
        <p:spPr>
          <a:xfrm>
            <a:off x="5373962" y="3752271"/>
            <a:ext cx="351303"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N0</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1" name="TextBox 110">
            <a:extLst>
              <a:ext uri="{FF2B5EF4-FFF2-40B4-BE49-F238E27FC236}">
                <a16:creationId xmlns:a16="http://schemas.microsoft.com/office/drawing/2014/main" id="{96C807E2-94AC-A73B-EA66-14BF7CEF7346}"/>
              </a:ext>
            </a:extLst>
          </p:cNvPr>
          <p:cNvSpPr txBox="1"/>
          <p:nvPr/>
        </p:nvSpPr>
        <p:spPr>
          <a:xfrm>
            <a:off x="5373962" y="3891488"/>
            <a:ext cx="351303"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N1</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2" name="TextBox 111">
            <a:extLst>
              <a:ext uri="{FF2B5EF4-FFF2-40B4-BE49-F238E27FC236}">
                <a16:creationId xmlns:a16="http://schemas.microsoft.com/office/drawing/2014/main" id="{D626857E-D578-105E-961B-E28800BE2DEA}"/>
              </a:ext>
            </a:extLst>
          </p:cNvPr>
          <p:cNvSpPr txBox="1"/>
          <p:nvPr/>
        </p:nvSpPr>
        <p:spPr>
          <a:xfrm>
            <a:off x="5373962" y="4031287"/>
            <a:ext cx="351303"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N2</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3" name="TextBox 112">
            <a:extLst>
              <a:ext uri="{FF2B5EF4-FFF2-40B4-BE49-F238E27FC236}">
                <a16:creationId xmlns:a16="http://schemas.microsoft.com/office/drawing/2014/main" id="{B5333A8C-8F85-E01E-DFD4-9E17A610B615}"/>
              </a:ext>
            </a:extLst>
          </p:cNvPr>
          <p:cNvSpPr txBox="1"/>
          <p:nvPr/>
        </p:nvSpPr>
        <p:spPr>
          <a:xfrm>
            <a:off x="5373962" y="4166680"/>
            <a:ext cx="1056154" cy="121893"/>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非鳞状</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4" name="TextBox 113">
            <a:extLst>
              <a:ext uri="{FF2B5EF4-FFF2-40B4-BE49-F238E27FC236}">
                <a16:creationId xmlns:a16="http://schemas.microsoft.com/office/drawing/2014/main" id="{E8A9E1F9-3AF0-3772-69FD-9661160289F1}"/>
              </a:ext>
            </a:extLst>
          </p:cNvPr>
          <p:cNvSpPr txBox="1"/>
          <p:nvPr/>
        </p:nvSpPr>
        <p:spPr>
          <a:xfrm>
            <a:off x="5373962" y="4301954"/>
            <a:ext cx="1056154" cy="123047"/>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鳞状</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5" name="TextBox 114">
            <a:extLst>
              <a:ext uri="{FF2B5EF4-FFF2-40B4-BE49-F238E27FC236}">
                <a16:creationId xmlns:a16="http://schemas.microsoft.com/office/drawing/2014/main" id="{91B841D4-0D79-8A00-6317-488D346EF142}"/>
              </a:ext>
            </a:extLst>
          </p:cNvPr>
          <p:cNvSpPr txBox="1"/>
          <p:nvPr/>
        </p:nvSpPr>
        <p:spPr>
          <a:xfrm>
            <a:off x="5373962" y="4442615"/>
            <a:ext cx="1056154"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PD-L1 TC &lt;1% </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6" name="TextBox 115">
            <a:extLst>
              <a:ext uri="{FF2B5EF4-FFF2-40B4-BE49-F238E27FC236}">
                <a16:creationId xmlns:a16="http://schemas.microsoft.com/office/drawing/2014/main" id="{E23EFE87-3152-F640-6905-1B9C758AF54C}"/>
              </a:ext>
            </a:extLst>
          </p:cNvPr>
          <p:cNvSpPr txBox="1"/>
          <p:nvPr/>
        </p:nvSpPr>
        <p:spPr>
          <a:xfrm>
            <a:off x="5373962" y="4579662"/>
            <a:ext cx="1056154"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PD-L1 TC 1-49% </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7" name="TextBox 116">
            <a:extLst>
              <a:ext uri="{FF2B5EF4-FFF2-40B4-BE49-F238E27FC236}">
                <a16:creationId xmlns:a16="http://schemas.microsoft.com/office/drawing/2014/main" id="{FC012541-8BBA-AC1D-B509-647342450E8E}"/>
              </a:ext>
            </a:extLst>
          </p:cNvPr>
          <p:cNvSpPr txBox="1"/>
          <p:nvPr/>
        </p:nvSpPr>
        <p:spPr>
          <a:xfrm>
            <a:off x="5373962" y="4729689"/>
            <a:ext cx="1056154"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PD-L1 TC ≥50%</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8" name="TextBox 117">
            <a:extLst>
              <a:ext uri="{FF2B5EF4-FFF2-40B4-BE49-F238E27FC236}">
                <a16:creationId xmlns:a16="http://schemas.microsoft.com/office/drawing/2014/main" id="{0D7770FB-B823-75F5-C71A-EED345613D18}"/>
              </a:ext>
            </a:extLst>
          </p:cNvPr>
          <p:cNvSpPr txBox="1"/>
          <p:nvPr/>
        </p:nvSpPr>
        <p:spPr>
          <a:xfrm>
            <a:off x="5373962" y="4859897"/>
            <a:ext cx="560854"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pCR</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9" name="TextBox 118">
            <a:extLst>
              <a:ext uri="{FF2B5EF4-FFF2-40B4-BE49-F238E27FC236}">
                <a16:creationId xmlns:a16="http://schemas.microsoft.com/office/drawing/2014/main" id="{CBC38D16-8C30-6BB5-87F3-D989C5CAA89E}"/>
              </a:ext>
            </a:extLst>
          </p:cNvPr>
          <p:cNvSpPr txBox="1"/>
          <p:nvPr/>
        </p:nvSpPr>
        <p:spPr>
          <a:xfrm>
            <a:off x="5373962" y="4993587"/>
            <a:ext cx="560854"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MPR</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20" name="TextBox 119">
            <a:extLst>
              <a:ext uri="{FF2B5EF4-FFF2-40B4-BE49-F238E27FC236}">
                <a16:creationId xmlns:a16="http://schemas.microsoft.com/office/drawing/2014/main" id="{02AECBB1-976C-229D-A46A-240306720C03}"/>
              </a:ext>
            </a:extLst>
          </p:cNvPr>
          <p:cNvSpPr txBox="1"/>
          <p:nvPr/>
        </p:nvSpPr>
        <p:spPr>
          <a:xfrm>
            <a:off x="5373962" y="5137348"/>
            <a:ext cx="698502"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kern="1200">
                <a:solidFill>
                  <a:srgbClr val="363636"/>
                </a:solidFill>
                <a:latin typeface="Arial" panose="020B0604020202020204" pitchFamily="34" charset="0"/>
                <a:ea typeface="Aptos" panose="020B0004020202020204" pitchFamily="34" charset="0"/>
                <a:cs typeface="+mn-cs"/>
              </a:rPr>
              <a:t>非</a:t>
            </a: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 MPR</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21" name="TextBox 120">
            <a:extLst>
              <a:ext uri="{FF2B5EF4-FFF2-40B4-BE49-F238E27FC236}">
                <a16:creationId xmlns:a16="http://schemas.microsoft.com/office/drawing/2014/main" id="{43DD5927-76FB-4710-FBC8-86155CD4DA53}"/>
              </a:ext>
            </a:extLst>
          </p:cNvPr>
          <p:cNvSpPr txBox="1"/>
          <p:nvPr/>
        </p:nvSpPr>
        <p:spPr>
          <a:xfrm>
            <a:off x="5373961" y="5264615"/>
            <a:ext cx="922343" cy="121893"/>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度伐利尤单抗组</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22" name="TextBox 121">
            <a:extLst>
              <a:ext uri="{FF2B5EF4-FFF2-40B4-BE49-F238E27FC236}">
                <a16:creationId xmlns:a16="http://schemas.microsoft.com/office/drawing/2014/main" id="{5309EF50-9EB4-F0BB-FB79-094D8B6BF414}"/>
              </a:ext>
            </a:extLst>
          </p:cNvPr>
          <p:cNvSpPr txBox="1"/>
          <p:nvPr/>
        </p:nvSpPr>
        <p:spPr>
          <a:xfrm>
            <a:off x="5373962" y="5419661"/>
            <a:ext cx="698502" cy="123047"/>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PBO 组</a:t>
            </a:r>
            <a:endParaRPr kumimoji="0" lang="en-US" sz="8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grpSp>
        <p:nvGrpSpPr>
          <p:cNvPr id="123" name="Group 122">
            <a:extLst>
              <a:ext uri="{FF2B5EF4-FFF2-40B4-BE49-F238E27FC236}">
                <a16:creationId xmlns:a16="http://schemas.microsoft.com/office/drawing/2014/main" id="{B20C6717-0D34-416D-F062-FE9F8653EA33}"/>
              </a:ext>
            </a:extLst>
          </p:cNvPr>
          <p:cNvGrpSpPr/>
          <p:nvPr/>
        </p:nvGrpSpPr>
        <p:grpSpPr>
          <a:xfrm>
            <a:off x="5216792" y="3357810"/>
            <a:ext cx="69056" cy="2164555"/>
            <a:chOff x="561975" y="3198019"/>
            <a:chExt cx="69056" cy="2164555"/>
          </a:xfrm>
        </p:grpSpPr>
        <p:sp>
          <p:nvSpPr>
            <p:cNvPr id="124" name="Rectangle 123">
              <a:extLst>
                <a:ext uri="{FF2B5EF4-FFF2-40B4-BE49-F238E27FC236}">
                  <a16:creationId xmlns:a16="http://schemas.microsoft.com/office/drawing/2014/main" id="{9601479E-E30A-D054-4B3F-4FBDFC128E4F}"/>
                </a:ext>
              </a:extLst>
            </p:cNvPr>
            <p:cNvSpPr/>
            <p:nvPr/>
          </p:nvSpPr>
          <p:spPr>
            <a:xfrm>
              <a:off x="561975" y="3198019"/>
              <a:ext cx="69056" cy="73819"/>
            </a:xfrm>
            <a:prstGeom prst="rect">
              <a:avLst/>
            </a:prstGeom>
            <a:solidFill>
              <a:schemeClr val="accent3">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5" name="Rectangle 124">
              <a:extLst>
                <a:ext uri="{FF2B5EF4-FFF2-40B4-BE49-F238E27FC236}">
                  <a16:creationId xmlns:a16="http://schemas.microsoft.com/office/drawing/2014/main" id="{1A91A217-5EDE-E2B2-FD8C-1350075073D4}"/>
                </a:ext>
              </a:extLst>
            </p:cNvPr>
            <p:cNvSpPr/>
            <p:nvPr/>
          </p:nvSpPr>
          <p:spPr>
            <a:xfrm>
              <a:off x="561975" y="3338514"/>
              <a:ext cx="69056" cy="73819"/>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6" name="Rectangle 125">
              <a:extLst>
                <a:ext uri="{FF2B5EF4-FFF2-40B4-BE49-F238E27FC236}">
                  <a16:creationId xmlns:a16="http://schemas.microsoft.com/office/drawing/2014/main" id="{661B2BBB-0C2C-8245-732E-FB8D496E9998}"/>
                </a:ext>
              </a:extLst>
            </p:cNvPr>
            <p:cNvSpPr/>
            <p:nvPr/>
          </p:nvSpPr>
          <p:spPr>
            <a:xfrm>
              <a:off x="561975" y="3488533"/>
              <a:ext cx="69056" cy="73819"/>
            </a:xfrm>
            <a:prstGeom prst="rect">
              <a:avLst/>
            </a:prstGeom>
            <a:solidFill>
              <a:schemeClr val="accent3">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7" name="Rectangle 126">
              <a:extLst>
                <a:ext uri="{FF2B5EF4-FFF2-40B4-BE49-F238E27FC236}">
                  <a16:creationId xmlns:a16="http://schemas.microsoft.com/office/drawing/2014/main" id="{F83539E3-0F8D-B2CE-20CC-0E19028772A1}"/>
                </a:ext>
              </a:extLst>
            </p:cNvPr>
            <p:cNvSpPr/>
            <p:nvPr/>
          </p:nvSpPr>
          <p:spPr>
            <a:xfrm>
              <a:off x="561975" y="3624266"/>
              <a:ext cx="69056" cy="73819"/>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8" name="Rectangle 127">
              <a:extLst>
                <a:ext uri="{FF2B5EF4-FFF2-40B4-BE49-F238E27FC236}">
                  <a16:creationId xmlns:a16="http://schemas.microsoft.com/office/drawing/2014/main" id="{477C9989-91B5-76C5-DE49-4D6E73DEB46D}"/>
                </a:ext>
              </a:extLst>
            </p:cNvPr>
            <p:cNvSpPr/>
            <p:nvPr/>
          </p:nvSpPr>
          <p:spPr>
            <a:xfrm>
              <a:off x="561975" y="3762373"/>
              <a:ext cx="69056" cy="73819"/>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9" name="Rectangle 128">
              <a:extLst>
                <a:ext uri="{FF2B5EF4-FFF2-40B4-BE49-F238E27FC236}">
                  <a16:creationId xmlns:a16="http://schemas.microsoft.com/office/drawing/2014/main" id="{33BF58AE-7DD3-8115-17C3-75556EAF9700}"/>
                </a:ext>
              </a:extLst>
            </p:cNvPr>
            <p:cNvSpPr/>
            <p:nvPr/>
          </p:nvSpPr>
          <p:spPr>
            <a:xfrm>
              <a:off x="561975" y="3902867"/>
              <a:ext cx="69056" cy="73819"/>
            </a:xfrm>
            <a:prstGeom prst="rect">
              <a:avLst/>
            </a:prstGeom>
            <a:solidFill>
              <a:schemeClr val="accent6">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0" name="Rectangle 129">
              <a:extLst>
                <a:ext uri="{FF2B5EF4-FFF2-40B4-BE49-F238E27FC236}">
                  <a16:creationId xmlns:a16="http://schemas.microsoft.com/office/drawing/2014/main" id="{686C0915-E281-2620-55BB-37CD7A5FC8B3}"/>
                </a:ext>
              </a:extLst>
            </p:cNvPr>
            <p:cNvSpPr/>
            <p:nvPr/>
          </p:nvSpPr>
          <p:spPr>
            <a:xfrm>
              <a:off x="561975" y="4038601"/>
              <a:ext cx="69056" cy="73819"/>
            </a:xfrm>
            <a:prstGeom prst="rect">
              <a:avLst/>
            </a:prstGeom>
            <a:solidFill>
              <a:schemeClr val="accent6">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1" name="Rectangle 130">
              <a:extLst>
                <a:ext uri="{FF2B5EF4-FFF2-40B4-BE49-F238E27FC236}">
                  <a16:creationId xmlns:a16="http://schemas.microsoft.com/office/drawing/2014/main" id="{4798F141-6CE1-3AC1-EE05-8F0018987B92}"/>
                </a:ext>
              </a:extLst>
            </p:cNvPr>
            <p:cNvSpPr/>
            <p:nvPr/>
          </p:nvSpPr>
          <p:spPr>
            <a:xfrm>
              <a:off x="561975" y="4174333"/>
              <a:ext cx="69056" cy="73819"/>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2" name="Rectangle 131">
              <a:extLst>
                <a:ext uri="{FF2B5EF4-FFF2-40B4-BE49-F238E27FC236}">
                  <a16:creationId xmlns:a16="http://schemas.microsoft.com/office/drawing/2014/main" id="{DC62BFEB-7038-74FA-F9AA-EC40F8FD2C6B}"/>
                </a:ext>
              </a:extLst>
            </p:cNvPr>
            <p:cNvSpPr/>
            <p:nvPr/>
          </p:nvSpPr>
          <p:spPr>
            <a:xfrm>
              <a:off x="561975" y="4314825"/>
              <a:ext cx="69056" cy="73819"/>
            </a:xfrm>
            <a:prstGeom prst="rect">
              <a:avLst/>
            </a:prstGeom>
            <a:solidFill>
              <a:schemeClr val="accent5">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3" name="Rectangle 132">
              <a:extLst>
                <a:ext uri="{FF2B5EF4-FFF2-40B4-BE49-F238E27FC236}">
                  <a16:creationId xmlns:a16="http://schemas.microsoft.com/office/drawing/2014/main" id="{7375EEA4-7702-D5C6-193A-3729ACBD197B}"/>
                </a:ext>
              </a:extLst>
            </p:cNvPr>
            <p:cNvSpPr/>
            <p:nvPr/>
          </p:nvSpPr>
          <p:spPr>
            <a:xfrm>
              <a:off x="561975" y="4450554"/>
              <a:ext cx="69056" cy="73819"/>
            </a:xfrm>
            <a:prstGeom prst="rect">
              <a:avLst/>
            </a:prstGeom>
            <a:solidFill>
              <a:schemeClr val="accent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4" name="Rectangle 133">
              <a:extLst>
                <a:ext uri="{FF2B5EF4-FFF2-40B4-BE49-F238E27FC236}">
                  <a16:creationId xmlns:a16="http://schemas.microsoft.com/office/drawing/2014/main" id="{FCB3C04E-A50A-B0E9-5CE4-51EE79FE20DA}"/>
                </a:ext>
              </a:extLst>
            </p:cNvPr>
            <p:cNvSpPr/>
            <p:nvPr/>
          </p:nvSpPr>
          <p:spPr>
            <a:xfrm>
              <a:off x="561975" y="4598191"/>
              <a:ext cx="69056" cy="73819"/>
            </a:xfrm>
            <a:prstGeom prst="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5" name="Rectangle 134">
              <a:extLst>
                <a:ext uri="{FF2B5EF4-FFF2-40B4-BE49-F238E27FC236}">
                  <a16:creationId xmlns:a16="http://schemas.microsoft.com/office/drawing/2014/main" id="{0CEA1C5D-24EA-76BC-EE74-AFE99616E921}"/>
                </a:ext>
              </a:extLst>
            </p:cNvPr>
            <p:cNvSpPr/>
            <p:nvPr/>
          </p:nvSpPr>
          <p:spPr>
            <a:xfrm>
              <a:off x="561975" y="4731544"/>
              <a:ext cx="69056" cy="73819"/>
            </a:xfrm>
            <a:prstGeom prst="rect">
              <a:avLst/>
            </a:prstGeom>
            <a:solidFill>
              <a:schemeClr val="accent4">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6" name="Rectangle 135">
              <a:extLst>
                <a:ext uri="{FF2B5EF4-FFF2-40B4-BE49-F238E27FC236}">
                  <a16:creationId xmlns:a16="http://schemas.microsoft.com/office/drawing/2014/main" id="{00AF1DE2-1046-19A6-DE87-80ACCFA33EF3}"/>
                </a:ext>
              </a:extLst>
            </p:cNvPr>
            <p:cNvSpPr/>
            <p:nvPr/>
          </p:nvSpPr>
          <p:spPr>
            <a:xfrm>
              <a:off x="561975" y="4862512"/>
              <a:ext cx="69056" cy="73819"/>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7" name="Rectangle 136">
              <a:extLst>
                <a:ext uri="{FF2B5EF4-FFF2-40B4-BE49-F238E27FC236}">
                  <a16:creationId xmlns:a16="http://schemas.microsoft.com/office/drawing/2014/main" id="{1BA3E126-065D-CED2-B183-62D409ED63CC}"/>
                </a:ext>
              </a:extLst>
            </p:cNvPr>
            <p:cNvSpPr/>
            <p:nvPr/>
          </p:nvSpPr>
          <p:spPr>
            <a:xfrm>
              <a:off x="561975" y="5005388"/>
              <a:ext cx="69056" cy="73819"/>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8" name="Rectangle 137">
              <a:extLst>
                <a:ext uri="{FF2B5EF4-FFF2-40B4-BE49-F238E27FC236}">
                  <a16:creationId xmlns:a16="http://schemas.microsoft.com/office/drawing/2014/main" id="{9357A058-A58F-FC32-EE71-BA216F3AA865}"/>
                </a:ext>
              </a:extLst>
            </p:cNvPr>
            <p:cNvSpPr/>
            <p:nvPr/>
          </p:nvSpPr>
          <p:spPr>
            <a:xfrm>
              <a:off x="561975" y="5138736"/>
              <a:ext cx="69056" cy="73819"/>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9" name="Rectangle 138">
              <a:extLst>
                <a:ext uri="{FF2B5EF4-FFF2-40B4-BE49-F238E27FC236}">
                  <a16:creationId xmlns:a16="http://schemas.microsoft.com/office/drawing/2014/main" id="{B261ECFD-1E71-47B8-2CE9-662627BB7B97}"/>
                </a:ext>
              </a:extLst>
            </p:cNvPr>
            <p:cNvSpPr/>
            <p:nvPr/>
          </p:nvSpPr>
          <p:spPr>
            <a:xfrm>
              <a:off x="561975" y="5288755"/>
              <a:ext cx="69056" cy="738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140" name="TextBox 58">
            <a:extLst>
              <a:ext uri="{FF2B5EF4-FFF2-40B4-BE49-F238E27FC236}">
                <a16:creationId xmlns:a16="http://schemas.microsoft.com/office/drawing/2014/main" id="{7AC0FC6C-8E84-412A-3298-2F55DD3CB917}"/>
              </a:ext>
            </a:extLst>
          </p:cNvPr>
          <p:cNvSpPr txBox="1"/>
          <p:nvPr/>
        </p:nvSpPr>
        <p:spPr>
          <a:xfrm rot="5400000">
            <a:off x="5883668" y="2588401"/>
            <a:ext cx="92339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疾病分期 </a:t>
            </a:r>
            <a:endParaRPr kumimoji="0" lang="en-IN" sz="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1" name="TextBox 58">
            <a:extLst>
              <a:ext uri="{FF2B5EF4-FFF2-40B4-BE49-F238E27FC236}">
                <a16:creationId xmlns:a16="http://schemas.microsoft.com/office/drawing/2014/main" id="{B6F28D4B-7881-4FA2-73DE-4F114F183080}"/>
              </a:ext>
            </a:extLst>
          </p:cNvPr>
          <p:cNvSpPr txBox="1"/>
          <p:nvPr/>
        </p:nvSpPr>
        <p:spPr>
          <a:xfrm rot="5400000">
            <a:off x="5981789" y="2588401"/>
            <a:ext cx="92339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淋巴结状态</a:t>
            </a:r>
            <a:endParaRPr kumimoji="0" lang="en-IN" sz="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2" name="TextBox 58">
            <a:extLst>
              <a:ext uri="{FF2B5EF4-FFF2-40B4-BE49-F238E27FC236}">
                <a16:creationId xmlns:a16="http://schemas.microsoft.com/office/drawing/2014/main" id="{76A40E99-07F7-51D8-1DF4-E9A36A13890E}"/>
              </a:ext>
            </a:extLst>
          </p:cNvPr>
          <p:cNvSpPr txBox="1"/>
          <p:nvPr/>
        </p:nvSpPr>
        <p:spPr>
          <a:xfrm rot="5400000">
            <a:off x="6088906" y="2588401"/>
            <a:ext cx="92339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组织学</a:t>
            </a:r>
            <a:endParaRPr kumimoji="0" lang="en-IN" sz="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3" name="TextBox 58">
            <a:extLst>
              <a:ext uri="{FF2B5EF4-FFF2-40B4-BE49-F238E27FC236}">
                <a16:creationId xmlns:a16="http://schemas.microsoft.com/office/drawing/2014/main" id="{4021A331-1677-45C2-2E2D-6FC6022E6D9C}"/>
              </a:ext>
            </a:extLst>
          </p:cNvPr>
          <p:cNvSpPr txBox="1"/>
          <p:nvPr/>
        </p:nvSpPr>
        <p:spPr>
          <a:xfrm rot="5400000">
            <a:off x="6193470" y="2588401"/>
            <a:ext cx="92339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PD-L1 状态</a:t>
            </a:r>
            <a:endParaRPr kumimoji="0" lang="en-IN" sz="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4" name="TextBox 58">
            <a:extLst>
              <a:ext uri="{FF2B5EF4-FFF2-40B4-BE49-F238E27FC236}">
                <a16:creationId xmlns:a16="http://schemas.microsoft.com/office/drawing/2014/main" id="{59771455-ED08-60E6-1BAE-6D21ED35F869}"/>
              </a:ext>
            </a:extLst>
          </p:cNvPr>
          <p:cNvSpPr txBox="1"/>
          <p:nvPr/>
        </p:nvSpPr>
        <p:spPr>
          <a:xfrm rot="5400000">
            <a:off x="6300587" y="2588401"/>
            <a:ext cx="92339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路径缓解</a:t>
            </a:r>
            <a:endParaRPr kumimoji="0" lang="en-IN" sz="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5" name="TextBox 58">
            <a:extLst>
              <a:ext uri="{FF2B5EF4-FFF2-40B4-BE49-F238E27FC236}">
                <a16:creationId xmlns:a16="http://schemas.microsoft.com/office/drawing/2014/main" id="{9D9B383E-6AE2-736C-D7F0-FD36AFC9C435}"/>
              </a:ext>
            </a:extLst>
          </p:cNvPr>
          <p:cNvSpPr txBox="1"/>
          <p:nvPr/>
        </p:nvSpPr>
        <p:spPr>
          <a:xfrm rot="5400000">
            <a:off x="6398584" y="2588401"/>
            <a:ext cx="92339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治疗组 </a:t>
            </a:r>
            <a:endParaRPr kumimoji="0" lang="en-IN" sz="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46" name="Graphic 73">
            <a:extLst>
              <a:ext uri="{FF2B5EF4-FFF2-40B4-BE49-F238E27FC236}">
                <a16:creationId xmlns:a16="http://schemas.microsoft.com/office/drawing/2014/main" id="{C5E10B4F-0F8D-D2ED-9C0C-8E812D6126D8}"/>
              </a:ext>
            </a:extLst>
          </p:cNvPr>
          <p:cNvGrpSpPr/>
          <p:nvPr/>
        </p:nvGrpSpPr>
        <p:grpSpPr>
          <a:xfrm>
            <a:off x="6276527" y="3155733"/>
            <a:ext cx="643822" cy="2571696"/>
            <a:chOff x="1686582" y="2995942"/>
            <a:chExt cx="908770" cy="2571696"/>
          </a:xfrm>
        </p:grpSpPr>
        <p:sp>
          <p:nvSpPr>
            <p:cNvPr id="147" name="Freeform: Shape 146">
              <a:extLst>
                <a:ext uri="{FF2B5EF4-FFF2-40B4-BE49-F238E27FC236}">
                  <a16:creationId xmlns:a16="http://schemas.microsoft.com/office/drawing/2014/main" id="{755D5C43-9CCC-8D51-A361-8F7E7641A86A}"/>
                </a:ext>
              </a:extLst>
            </p:cNvPr>
            <p:cNvSpPr/>
            <p:nvPr/>
          </p:nvSpPr>
          <p:spPr>
            <a:xfrm>
              <a:off x="1686582" y="2995942"/>
              <a:ext cx="151440" cy="610204"/>
            </a:xfrm>
            <a:custGeom>
              <a:avLst/>
              <a:gdLst>
                <a:gd name="connsiteX0" fmla="*/ 0 w 151440"/>
                <a:gd name="connsiteY0" fmla="*/ 0 h 610204"/>
                <a:gd name="connsiteX1" fmla="*/ 151441 w 151440"/>
                <a:gd name="connsiteY1" fmla="*/ 0 h 610204"/>
                <a:gd name="connsiteX2" fmla="*/ 151441 w 151440"/>
                <a:gd name="connsiteY2" fmla="*/ 610205 h 610204"/>
                <a:gd name="connsiteX3" fmla="*/ 0 w 151440"/>
                <a:gd name="connsiteY3" fmla="*/ 610205 h 610204"/>
              </a:gdLst>
              <a:ahLst/>
              <a:cxnLst>
                <a:cxn ang="0">
                  <a:pos x="connsiteX0" y="connsiteY0"/>
                </a:cxn>
                <a:cxn ang="0">
                  <a:pos x="connsiteX1" y="connsiteY1"/>
                </a:cxn>
                <a:cxn ang="0">
                  <a:pos x="connsiteX2" y="connsiteY2"/>
                </a:cxn>
                <a:cxn ang="0">
                  <a:pos x="connsiteX3" y="connsiteY3"/>
                </a:cxn>
              </a:cxnLst>
              <a:rect l="l" t="t" r="r" b="b"/>
              <a:pathLst>
                <a:path w="151440" h="610204">
                  <a:moveTo>
                    <a:pt x="0" y="0"/>
                  </a:moveTo>
                  <a:lnTo>
                    <a:pt x="151441" y="0"/>
                  </a:lnTo>
                  <a:lnTo>
                    <a:pt x="151441" y="610205"/>
                  </a:lnTo>
                  <a:lnTo>
                    <a:pt x="0" y="610205"/>
                  </a:lnTo>
                  <a:close/>
                </a:path>
              </a:pathLst>
            </a:custGeom>
            <a:solidFill>
              <a:srgbClr val="BF9000"/>
            </a:solidFill>
            <a:ln w="12680" cap="flat">
              <a:noFill/>
              <a:prstDash val="solid"/>
              <a:miter/>
            </a:ln>
          </p:spPr>
          <p:txBody>
            <a:bodyPr rtlCol="0" anchor="ctr"/>
            <a:lstStyle/>
            <a:p>
              <a:pPr rtl="0"/>
              <a:endParaRPr lang="en-US" sz="1600"/>
            </a:p>
          </p:txBody>
        </p:sp>
        <p:sp>
          <p:nvSpPr>
            <p:cNvPr id="148" name="Freeform: Shape 147">
              <a:extLst>
                <a:ext uri="{FF2B5EF4-FFF2-40B4-BE49-F238E27FC236}">
                  <a16:creationId xmlns:a16="http://schemas.microsoft.com/office/drawing/2014/main" id="{C5662B9D-8794-49B4-25B1-A0B7C410F35C}"/>
                </a:ext>
              </a:extLst>
            </p:cNvPr>
            <p:cNvSpPr/>
            <p:nvPr/>
          </p:nvSpPr>
          <p:spPr>
            <a:xfrm>
              <a:off x="1686582" y="3606020"/>
              <a:ext cx="151440" cy="145601"/>
            </a:xfrm>
            <a:custGeom>
              <a:avLst/>
              <a:gdLst>
                <a:gd name="connsiteX0" fmla="*/ 0 w 151440"/>
                <a:gd name="connsiteY0" fmla="*/ 0 h 145601"/>
                <a:gd name="connsiteX1" fmla="*/ 151441 w 151440"/>
                <a:gd name="connsiteY1" fmla="*/ 0 h 145601"/>
                <a:gd name="connsiteX2" fmla="*/ 151441 w 151440"/>
                <a:gd name="connsiteY2" fmla="*/ 145601 h 145601"/>
                <a:gd name="connsiteX3" fmla="*/ 0 w 151440"/>
                <a:gd name="connsiteY3" fmla="*/ 145601 h 145601"/>
              </a:gdLst>
              <a:ahLst/>
              <a:cxnLst>
                <a:cxn ang="0">
                  <a:pos x="connsiteX0" y="connsiteY0"/>
                </a:cxn>
                <a:cxn ang="0">
                  <a:pos x="connsiteX1" y="connsiteY1"/>
                </a:cxn>
                <a:cxn ang="0">
                  <a:pos x="connsiteX2" y="connsiteY2"/>
                </a:cxn>
                <a:cxn ang="0">
                  <a:pos x="connsiteX3" y="connsiteY3"/>
                </a:cxn>
              </a:cxnLst>
              <a:rect l="l" t="t" r="r" b="b"/>
              <a:pathLst>
                <a:path w="151440" h="145601">
                  <a:moveTo>
                    <a:pt x="0" y="0"/>
                  </a:moveTo>
                  <a:lnTo>
                    <a:pt x="151441" y="0"/>
                  </a:lnTo>
                  <a:lnTo>
                    <a:pt x="151441" y="145601"/>
                  </a:lnTo>
                  <a:lnTo>
                    <a:pt x="0" y="145601"/>
                  </a:lnTo>
                  <a:close/>
                </a:path>
              </a:pathLst>
            </a:custGeom>
            <a:solidFill>
              <a:srgbClr val="7F6000"/>
            </a:solidFill>
            <a:ln w="12680" cap="flat">
              <a:noFill/>
              <a:prstDash val="solid"/>
              <a:miter/>
            </a:ln>
          </p:spPr>
          <p:txBody>
            <a:bodyPr rtlCol="0" anchor="ctr"/>
            <a:lstStyle/>
            <a:p>
              <a:pPr rtl="0"/>
              <a:endParaRPr lang="en-US" sz="1600"/>
            </a:p>
          </p:txBody>
        </p:sp>
        <p:sp>
          <p:nvSpPr>
            <p:cNvPr id="149" name="Freeform: Shape 148">
              <a:extLst>
                <a:ext uri="{FF2B5EF4-FFF2-40B4-BE49-F238E27FC236}">
                  <a16:creationId xmlns:a16="http://schemas.microsoft.com/office/drawing/2014/main" id="{7AD21973-CE9E-95CC-6F01-E15B0DA0CF6A}"/>
                </a:ext>
              </a:extLst>
            </p:cNvPr>
            <p:cNvSpPr/>
            <p:nvPr/>
          </p:nvSpPr>
          <p:spPr>
            <a:xfrm>
              <a:off x="1686582" y="3751113"/>
              <a:ext cx="151440" cy="155502"/>
            </a:xfrm>
            <a:custGeom>
              <a:avLst/>
              <a:gdLst>
                <a:gd name="connsiteX0" fmla="*/ 0 w 151440"/>
                <a:gd name="connsiteY0" fmla="*/ 0 h 155502"/>
                <a:gd name="connsiteX1" fmla="*/ 151441 w 151440"/>
                <a:gd name="connsiteY1" fmla="*/ 0 h 155502"/>
                <a:gd name="connsiteX2" fmla="*/ 151441 w 151440"/>
                <a:gd name="connsiteY2" fmla="*/ 155503 h 155502"/>
                <a:gd name="connsiteX3" fmla="*/ 0 w 151440"/>
                <a:gd name="connsiteY3" fmla="*/ 155503 h 155502"/>
              </a:gdLst>
              <a:ahLst/>
              <a:cxnLst>
                <a:cxn ang="0">
                  <a:pos x="connsiteX0" y="connsiteY0"/>
                </a:cxn>
                <a:cxn ang="0">
                  <a:pos x="connsiteX1" y="connsiteY1"/>
                </a:cxn>
                <a:cxn ang="0">
                  <a:pos x="connsiteX2" y="connsiteY2"/>
                </a:cxn>
                <a:cxn ang="0">
                  <a:pos x="connsiteX3" y="connsiteY3"/>
                </a:cxn>
              </a:cxnLst>
              <a:rect l="l" t="t" r="r" b="b"/>
              <a:pathLst>
                <a:path w="151440" h="155502">
                  <a:moveTo>
                    <a:pt x="0" y="0"/>
                  </a:moveTo>
                  <a:lnTo>
                    <a:pt x="151441" y="0"/>
                  </a:lnTo>
                  <a:lnTo>
                    <a:pt x="151441" y="155503"/>
                  </a:lnTo>
                  <a:lnTo>
                    <a:pt x="0" y="155503"/>
                  </a:lnTo>
                  <a:close/>
                </a:path>
              </a:pathLst>
            </a:custGeom>
            <a:solidFill>
              <a:srgbClr val="FFE699"/>
            </a:solidFill>
            <a:ln w="12680" cap="flat">
              <a:noFill/>
              <a:prstDash val="solid"/>
              <a:miter/>
            </a:ln>
          </p:spPr>
          <p:txBody>
            <a:bodyPr rtlCol="0" anchor="ctr"/>
            <a:lstStyle/>
            <a:p>
              <a:pPr rtl="0"/>
              <a:endParaRPr lang="en-US" sz="1600"/>
            </a:p>
          </p:txBody>
        </p:sp>
        <p:sp>
          <p:nvSpPr>
            <p:cNvPr id="150" name="Freeform: Shape 149">
              <a:extLst>
                <a:ext uri="{FF2B5EF4-FFF2-40B4-BE49-F238E27FC236}">
                  <a16:creationId xmlns:a16="http://schemas.microsoft.com/office/drawing/2014/main" id="{31C257CB-1EF5-F394-C29C-B4FA986B9B88}"/>
                </a:ext>
              </a:extLst>
            </p:cNvPr>
            <p:cNvSpPr/>
            <p:nvPr/>
          </p:nvSpPr>
          <p:spPr>
            <a:xfrm>
              <a:off x="1686582" y="3906743"/>
              <a:ext cx="151440" cy="448609"/>
            </a:xfrm>
            <a:custGeom>
              <a:avLst/>
              <a:gdLst>
                <a:gd name="connsiteX0" fmla="*/ 0 w 151440"/>
                <a:gd name="connsiteY0" fmla="*/ 0 h 448609"/>
                <a:gd name="connsiteX1" fmla="*/ 151441 w 151440"/>
                <a:gd name="connsiteY1" fmla="*/ 0 h 448609"/>
                <a:gd name="connsiteX2" fmla="*/ 151441 w 151440"/>
                <a:gd name="connsiteY2" fmla="*/ 448609 h 448609"/>
                <a:gd name="connsiteX3" fmla="*/ 0 w 151440"/>
                <a:gd name="connsiteY3" fmla="*/ 448609 h 448609"/>
              </a:gdLst>
              <a:ahLst/>
              <a:cxnLst>
                <a:cxn ang="0">
                  <a:pos x="connsiteX0" y="connsiteY0"/>
                </a:cxn>
                <a:cxn ang="0">
                  <a:pos x="connsiteX1" y="connsiteY1"/>
                </a:cxn>
                <a:cxn ang="0">
                  <a:pos x="connsiteX2" y="connsiteY2"/>
                </a:cxn>
                <a:cxn ang="0">
                  <a:pos x="connsiteX3" y="connsiteY3"/>
                </a:cxn>
              </a:cxnLst>
              <a:rect l="l" t="t" r="r" b="b"/>
              <a:pathLst>
                <a:path w="151440" h="448609">
                  <a:moveTo>
                    <a:pt x="0" y="0"/>
                  </a:moveTo>
                  <a:lnTo>
                    <a:pt x="151441" y="0"/>
                  </a:lnTo>
                  <a:lnTo>
                    <a:pt x="151441" y="448609"/>
                  </a:lnTo>
                  <a:lnTo>
                    <a:pt x="0" y="448609"/>
                  </a:lnTo>
                  <a:close/>
                </a:path>
              </a:pathLst>
            </a:custGeom>
            <a:solidFill>
              <a:srgbClr val="BF9000"/>
            </a:solidFill>
            <a:ln w="12680" cap="flat">
              <a:noFill/>
              <a:prstDash val="solid"/>
              <a:miter/>
            </a:ln>
          </p:spPr>
          <p:txBody>
            <a:bodyPr rtlCol="0" anchor="ctr"/>
            <a:lstStyle/>
            <a:p>
              <a:pPr rtl="0"/>
              <a:endParaRPr lang="en-US" sz="1600"/>
            </a:p>
          </p:txBody>
        </p:sp>
        <p:sp>
          <p:nvSpPr>
            <p:cNvPr id="151" name="Freeform: Shape 150">
              <a:extLst>
                <a:ext uri="{FF2B5EF4-FFF2-40B4-BE49-F238E27FC236}">
                  <a16:creationId xmlns:a16="http://schemas.microsoft.com/office/drawing/2014/main" id="{24806384-D675-7FDD-0427-415903331DFA}"/>
                </a:ext>
              </a:extLst>
            </p:cNvPr>
            <p:cNvSpPr/>
            <p:nvPr/>
          </p:nvSpPr>
          <p:spPr>
            <a:xfrm>
              <a:off x="1686582" y="4355352"/>
              <a:ext cx="151440" cy="599034"/>
            </a:xfrm>
            <a:custGeom>
              <a:avLst/>
              <a:gdLst>
                <a:gd name="connsiteX0" fmla="*/ 0 w 151440"/>
                <a:gd name="connsiteY0" fmla="*/ 0 h 599034"/>
                <a:gd name="connsiteX1" fmla="*/ 151441 w 151440"/>
                <a:gd name="connsiteY1" fmla="*/ 0 h 599034"/>
                <a:gd name="connsiteX2" fmla="*/ 151441 w 151440"/>
                <a:gd name="connsiteY2" fmla="*/ 599034 h 599034"/>
                <a:gd name="connsiteX3" fmla="*/ 0 w 151440"/>
                <a:gd name="connsiteY3" fmla="*/ 599034 h 599034"/>
              </a:gdLst>
              <a:ahLst/>
              <a:cxnLst>
                <a:cxn ang="0">
                  <a:pos x="connsiteX0" y="connsiteY0"/>
                </a:cxn>
                <a:cxn ang="0">
                  <a:pos x="connsiteX1" y="connsiteY1"/>
                </a:cxn>
                <a:cxn ang="0">
                  <a:pos x="connsiteX2" y="connsiteY2"/>
                </a:cxn>
                <a:cxn ang="0">
                  <a:pos x="connsiteX3" y="connsiteY3"/>
                </a:cxn>
              </a:cxnLst>
              <a:rect l="l" t="t" r="r" b="b"/>
              <a:pathLst>
                <a:path w="151440" h="599034">
                  <a:moveTo>
                    <a:pt x="0" y="0"/>
                  </a:moveTo>
                  <a:lnTo>
                    <a:pt x="151441" y="0"/>
                  </a:lnTo>
                  <a:lnTo>
                    <a:pt x="151441" y="599034"/>
                  </a:lnTo>
                  <a:lnTo>
                    <a:pt x="0" y="599034"/>
                  </a:lnTo>
                  <a:close/>
                </a:path>
              </a:pathLst>
            </a:custGeom>
            <a:solidFill>
              <a:srgbClr val="7F6000"/>
            </a:solidFill>
            <a:ln w="12680" cap="flat">
              <a:noFill/>
              <a:prstDash val="solid"/>
              <a:miter/>
            </a:ln>
          </p:spPr>
          <p:txBody>
            <a:bodyPr rtlCol="0" anchor="ctr"/>
            <a:lstStyle/>
            <a:p>
              <a:pPr rtl="0"/>
              <a:endParaRPr lang="en-US" sz="1600"/>
            </a:p>
          </p:txBody>
        </p:sp>
        <p:sp>
          <p:nvSpPr>
            <p:cNvPr id="152" name="Freeform: Shape 151">
              <a:extLst>
                <a:ext uri="{FF2B5EF4-FFF2-40B4-BE49-F238E27FC236}">
                  <a16:creationId xmlns:a16="http://schemas.microsoft.com/office/drawing/2014/main" id="{49FD27C4-E181-C0E1-BB7B-A90A25D2FB88}"/>
                </a:ext>
              </a:extLst>
            </p:cNvPr>
            <p:cNvSpPr/>
            <p:nvPr/>
          </p:nvSpPr>
          <p:spPr>
            <a:xfrm>
              <a:off x="1686582" y="4954386"/>
              <a:ext cx="151440" cy="299453"/>
            </a:xfrm>
            <a:custGeom>
              <a:avLst/>
              <a:gdLst>
                <a:gd name="connsiteX0" fmla="*/ 0 w 151440"/>
                <a:gd name="connsiteY0" fmla="*/ 0 h 299453"/>
                <a:gd name="connsiteX1" fmla="*/ 151441 w 151440"/>
                <a:gd name="connsiteY1" fmla="*/ 0 h 299453"/>
                <a:gd name="connsiteX2" fmla="*/ 151441 w 151440"/>
                <a:gd name="connsiteY2" fmla="*/ 299454 h 299453"/>
                <a:gd name="connsiteX3" fmla="*/ 0 w 151440"/>
                <a:gd name="connsiteY3" fmla="*/ 299454 h 299453"/>
              </a:gdLst>
              <a:ahLst/>
              <a:cxnLst>
                <a:cxn ang="0">
                  <a:pos x="connsiteX0" y="connsiteY0"/>
                </a:cxn>
                <a:cxn ang="0">
                  <a:pos x="connsiteX1" y="connsiteY1"/>
                </a:cxn>
                <a:cxn ang="0">
                  <a:pos x="connsiteX2" y="connsiteY2"/>
                </a:cxn>
                <a:cxn ang="0">
                  <a:pos x="connsiteX3" y="connsiteY3"/>
                </a:cxn>
              </a:cxnLst>
              <a:rect l="l" t="t" r="r" b="b"/>
              <a:pathLst>
                <a:path w="151440" h="299453">
                  <a:moveTo>
                    <a:pt x="0" y="0"/>
                  </a:moveTo>
                  <a:lnTo>
                    <a:pt x="151441" y="0"/>
                  </a:lnTo>
                  <a:lnTo>
                    <a:pt x="151441" y="299454"/>
                  </a:lnTo>
                  <a:lnTo>
                    <a:pt x="0" y="299454"/>
                  </a:lnTo>
                  <a:close/>
                </a:path>
              </a:pathLst>
            </a:custGeom>
            <a:solidFill>
              <a:srgbClr val="BF9000"/>
            </a:solidFill>
            <a:ln w="12680" cap="flat">
              <a:noFill/>
              <a:prstDash val="solid"/>
              <a:miter/>
            </a:ln>
          </p:spPr>
          <p:txBody>
            <a:bodyPr rtlCol="0" anchor="ctr"/>
            <a:lstStyle/>
            <a:p>
              <a:pPr rtl="0"/>
              <a:endParaRPr lang="en-US" sz="1600"/>
            </a:p>
          </p:txBody>
        </p:sp>
        <p:sp>
          <p:nvSpPr>
            <p:cNvPr id="153" name="Freeform: Shape 152">
              <a:extLst>
                <a:ext uri="{FF2B5EF4-FFF2-40B4-BE49-F238E27FC236}">
                  <a16:creationId xmlns:a16="http://schemas.microsoft.com/office/drawing/2014/main" id="{D506AEE4-A31F-E3A7-6AC4-138E0B55FE0D}"/>
                </a:ext>
              </a:extLst>
            </p:cNvPr>
            <p:cNvSpPr/>
            <p:nvPr/>
          </p:nvSpPr>
          <p:spPr>
            <a:xfrm>
              <a:off x="1686582" y="5253840"/>
              <a:ext cx="151440" cy="162230"/>
            </a:xfrm>
            <a:custGeom>
              <a:avLst/>
              <a:gdLst>
                <a:gd name="connsiteX0" fmla="*/ 0 w 151440"/>
                <a:gd name="connsiteY0" fmla="*/ 0 h 162230"/>
                <a:gd name="connsiteX1" fmla="*/ 151441 w 151440"/>
                <a:gd name="connsiteY1" fmla="*/ 0 h 162230"/>
                <a:gd name="connsiteX2" fmla="*/ 151441 w 151440"/>
                <a:gd name="connsiteY2" fmla="*/ 162230 h 162230"/>
                <a:gd name="connsiteX3" fmla="*/ 0 w 151440"/>
                <a:gd name="connsiteY3" fmla="*/ 162230 h 162230"/>
              </a:gdLst>
              <a:ahLst/>
              <a:cxnLst>
                <a:cxn ang="0">
                  <a:pos x="connsiteX0" y="connsiteY0"/>
                </a:cxn>
                <a:cxn ang="0">
                  <a:pos x="connsiteX1" y="connsiteY1"/>
                </a:cxn>
                <a:cxn ang="0">
                  <a:pos x="connsiteX2" y="connsiteY2"/>
                </a:cxn>
                <a:cxn ang="0">
                  <a:pos x="connsiteX3" y="connsiteY3"/>
                </a:cxn>
              </a:cxnLst>
              <a:rect l="l" t="t" r="r" b="b"/>
              <a:pathLst>
                <a:path w="151440" h="162230">
                  <a:moveTo>
                    <a:pt x="0" y="0"/>
                  </a:moveTo>
                  <a:lnTo>
                    <a:pt x="151441" y="0"/>
                  </a:lnTo>
                  <a:lnTo>
                    <a:pt x="151441" y="162230"/>
                  </a:lnTo>
                  <a:lnTo>
                    <a:pt x="0" y="162230"/>
                  </a:lnTo>
                  <a:close/>
                </a:path>
              </a:pathLst>
            </a:custGeom>
            <a:solidFill>
              <a:srgbClr val="FFE699"/>
            </a:solidFill>
            <a:ln w="12680" cap="flat">
              <a:noFill/>
              <a:prstDash val="solid"/>
              <a:miter/>
            </a:ln>
          </p:spPr>
          <p:txBody>
            <a:bodyPr rtlCol="0" anchor="ctr"/>
            <a:lstStyle/>
            <a:p>
              <a:pPr rtl="0"/>
              <a:endParaRPr lang="en-US" sz="1600"/>
            </a:p>
          </p:txBody>
        </p:sp>
        <p:sp>
          <p:nvSpPr>
            <p:cNvPr id="154" name="Freeform: Shape 153">
              <a:extLst>
                <a:ext uri="{FF2B5EF4-FFF2-40B4-BE49-F238E27FC236}">
                  <a16:creationId xmlns:a16="http://schemas.microsoft.com/office/drawing/2014/main" id="{E71F09D0-663F-8F12-FF4A-409E2C88972B}"/>
                </a:ext>
              </a:extLst>
            </p:cNvPr>
            <p:cNvSpPr/>
            <p:nvPr/>
          </p:nvSpPr>
          <p:spPr>
            <a:xfrm>
              <a:off x="1686582" y="5416070"/>
              <a:ext cx="151440" cy="151440"/>
            </a:xfrm>
            <a:custGeom>
              <a:avLst/>
              <a:gdLst>
                <a:gd name="connsiteX0" fmla="*/ 0 w 151440"/>
                <a:gd name="connsiteY0" fmla="*/ 0 h 151440"/>
                <a:gd name="connsiteX1" fmla="*/ 151441 w 151440"/>
                <a:gd name="connsiteY1" fmla="*/ 0 h 151440"/>
                <a:gd name="connsiteX2" fmla="*/ 151441 w 151440"/>
                <a:gd name="connsiteY2" fmla="*/ 151440 h 151440"/>
                <a:gd name="connsiteX3" fmla="*/ 0 w 151440"/>
                <a:gd name="connsiteY3" fmla="*/ 151440 h 151440"/>
              </a:gdLst>
              <a:ahLst/>
              <a:cxnLst>
                <a:cxn ang="0">
                  <a:pos x="connsiteX0" y="connsiteY0"/>
                </a:cxn>
                <a:cxn ang="0">
                  <a:pos x="connsiteX1" y="connsiteY1"/>
                </a:cxn>
                <a:cxn ang="0">
                  <a:pos x="connsiteX2" y="connsiteY2"/>
                </a:cxn>
                <a:cxn ang="0">
                  <a:pos x="connsiteX3" y="connsiteY3"/>
                </a:cxn>
              </a:cxnLst>
              <a:rect l="l" t="t" r="r" b="b"/>
              <a:pathLst>
                <a:path w="151440" h="151440">
                  <a:moveTo>
                    <a:pt x="0" y="0"/>
                  </a:moveTo>
                  <a:lnTo>
                    <a:pt x="151441" y="0"/>
                  </a:lnTo>
                  <a:lnTo>
                    <a:pt x="151441" y="151440"/>
                  </a:lnTo>
                  <a:lnTo>
                    <a:pt x="0" y="151440"/>
                  </a:lnTo>
                  <a:close/>
                </a:path>
              </a:pathLst>
            </a:custGeom>
            <a:solidFill>
              <a:srgbClr val="7F6000"/>
            </a:solidFill>
            <a:ln w="12680" cap="flat">
              <a:noFill/>
              <a:prstDash val="solid"/>
              <a:miter/>
            </a:ln>
          </p:spPr>
          <p:txBody>
            <a:bodyPr rtlCol="0" anchor="ctr"/>
            <a:lstStyle/>
            <a:p>
              <a:pPr rtl="0"/>
              <a:endParaRPr lang="en-US" sz="1600"/>
            </a:p>
          </p:txBody>
        </p:sp>
        <p:sp>
          <p:nvSpPr>
            <p:cNvPr id="155" name="Freeform: Shape 154">
              <a:extLst>
                <a:ext uri="{FF2B5EF4-FFF2-40B4-BE49-F238E27FC236}">
                  <a16:creationId xmlns:a16="http://schemas.microsoft.com/office/drawing/2014/main" id="{BF5FDB3D-8F0D-2B5F-9F0F-E8B7F612EA35}"/>
                </a:ext>
              </a:extLst>
            </p:cNvPr>
            <p:cNvSpPr/>
            <p:nvPr/>
          </p:nvSpPr>
          <p:spPr>
            <a:xfrm>
              <a:off x="1838022" y="5406804"/>
              <a:ext cx="151440" cy="160707"/>
            </a:xfrm>
            <a:custGeom>
              <a:avLst/>
              <a:gdLst>
                <a:gd name="connsiteX0" fmla="*/ 0 w 151440"/>
                <a:gd name="connsiteY0" fmla="*/ 0 h 160707"/>
                <a:gd name="connsiteX1" fmla="*/ 151441 w 151440"/>
                <a:gd name="connsiteY1" fmla="*/ 0 h 160707"/>
                <a:gd name="connsiteX2" fmla="*/ 151441 w 151440"/>
                <a:gd name="connsiteY2" fmla="*/ 160707 h 160707"/>
                <a:gd name="connsiteX3" fmla="*/ 0 w 151440"/>
                <a:gd name="connsiteY3" fmla="*/ 160707 h 160707"/>
              </a:gdLst>
              <a:ahLst/>
              <a:cxnLst>
                <a:cxn ang="0">
                  <a:pos x="connsiteX0" y="connsiteY0"/>
                </a:cxn>
                <a:cxn ang="0">
                  <a:pos x="connsiteX1" y="connsiteY1"/>
                </a:cxn>
                <a:cxn ang="0">
                  <a:pos x="connsiteX2" y="connsiteY2"/>
                </a:cxn>
                <a:cxn ang="0">
                  <a:pos x="connsiteX3" y="connsiteY3"/>
                </a:cxn>
              </a:cxnLst>
              <a:rect l="l" t="t" r="r" b="b"/>
              <a:pathLst>
                <a:path w="151440" h="160707">
                  <a:moveTo>
                    <a:pt x="0" y="0"/>
                  </a:moveTo>
                  <a:lnTo>
                    <a:pt x="151441" y="0"/>
                  </a:lnTo>
                  <a:lnTo>
                    <a:pt x="151441" y="160707"/>
                  </a:lnTo>
                  <a:lnTo>
                    <a:pt x="0" y="160707"/>
                  </a:lnTo>
                  <a:close/>
                </a:path>
              </a:pathLst>
            </a:custGeom>
            <a:solidFill>
              <a:srgbClr val="742E00"/>
            </a:solidFill>
            <a:ln w="12680" cap="flat">
              <a:noFill/>
              <a:prstDash val="solid"/>
              <a:miter/>
            </a:ln>
          </p:spPr>
          <p:txBody>
            <a:bodyPr rtlCol="0" anchor="ctr"/>
            <a:lstStyle/>
            <a:p>
              <a:pPr rtl="0"/>
              <a:endParaRPr lang="en-US" sz="1600"/>
            </a:p>
          </p:txBody>
        </p:sp>
        <p:sp>
          <p:nvSpPr>
            <p:cNvPr id="156" name="Freeform: Shape 155">
              <a:extLst>
                <a:ext uri="{FF2B5EF4-FFF2-40B4-BE49-F238E27FC236}">
                  <a16:creationId xmlns:a16="http://schemas.microsoft.com/office/drawing/2014/main" id="{9FF3AE52-78D2-138E-30C8-E03EE635F938}"/>
                </a:ext>
              </a:extLst>
            </p:cNvPr>
            <p:cNvSpPr/>
            <p:nvPr/>
          </p:nvSpPr>
          <p:spPr>
            <a:xfrm>
              <a:off x="2140903" y="5246096"/>
              <a:ext cx="151440" cy="160707"/>
            </a:xfrm>
            <a:custGeom>
              <a:avLst/>
              <a:gdLst>
                <a:gd name="connsiteX0" fmla="*/ 0 w 151440"/>
                <a:gd name="connsiteY0" fmla="*/ 0 h 160707"/>
                <a:gd name="connsiteX1" fmla="*/ 151441 w 151440"/>
                <a:gd name="connsiteY1" fmla="*/ 0 h 160707"/>
                <a:gd name="connsiteX2" fmla="*/ 151441 w 151440"/>
                <a:gd name="connsiteY2" fmla="*/ 160707 h 160707"/>
                <a:gd name="connsiteX3" fmla="*/ 0 w 151440"/>
                <a:gd name="connsiteY3" fmla="*/ 160707 h 160707"/>
              </a:gdLst>
              <a:ahLst/>
              <a:cxnLst>
                <a:cxn ang="0">
                  <a:pos x="connsiteX0" y="connsiteY0"/>
                </a:cxn>
                <a:cxn ang="0">
                  <a:pos x="connsiteX1" y="connsiteY1"/>
                </a:cxn>
                <a:cxn ang="0">
                  <a:pos x="connsiteX2" y="connsiteY2"/>
                </a:cxn>
                <a:cxn ang="0">
                  <a:pos x="connsiteX3" y="connsiteY3"/>
                </a:cxn>
              </a:cxnLst>
              <a:rect l="l" t="t" r="r" b="b"/>
              <a:pathLst>
                <a:path w="151440" h="160707">
                  <a:moveTo>
                    <a:pt x="0" y="0"/>
                  </a:moveTo>
                  <a:lnTo>
                    <a:pt x="151441" y="0"/>
                  </a:lnTo>
                  <a:lnTo>
                    <a:pt x="151441" y="160707"/>
                  </a:lnTo>
                  <a:lnTo>
                    <a:pt x="0" y="160707"/>
                  </a:lnTo>
                  <a:close/>
                </a:path>
              </a:pathLst>
            </a:custGeom>
            <a:solidFill>
              <a:srgbClr val="007AA9"/>
            </a:solidFill>
            <a:ln w="12680" cap="flat">
              <a:noFill/>
              <a:prstDash val="solid"/>
              <a:miter/>
            </a:ln>
          </p:spPr>
          <p:txBody>
            <a:bodyPr rtlCol="0" anchor="ctr"/>
            <a:lstStyle/>
            <a:p>
              <a:pPr rtl="0"/>
              <a:endParaRPr lang="en-US" sz="1600"/>
            </a:p>
          </p:txBody>
        </p:sp>
        <p:sp>
          <p:nvSpPr>
            <p:cNvPr id="157" name="Freeform: Shape 156">
              <a:extLst>
                <a:ext uri="{FF2B5EF4-FFF2-40B4-BE49-F238E27FC236}">
                  <a16:creationId xmlns:a16="http://schemas.microsoft.com/office/drawing/2014/main" id="{898C96F8-7504-C7E2-58B2-93D1C872A86E}"/>
                </a:ext>
              </a:extLst>
            </p:cNvPr>
            <p:cNvSpPr/>
            <p:nvPr/>
          </p:nvSpPr>
          <p:spPr>
            <a:xfrm>
              <a:off x="2140903" y="4957052"/>
              <a:ext cx="151440" cy="146997"/>
            </a:xfrm>
            <a:custGeom>
              <a:avLst/>
              <a:gdLst>
                <a:gd name="connsiteX0" fmla="*/ 0 w 151440"/>
                <a:gd name="connsiteY0" fmla="*/ 0 h 146997"/>
                <a:gd name="connsiteX1" fmla="*/ 151441 w 151440"/>
                <a:gd name="connsiteY1" fmla="*/ 0 h 146997"/>
                <a:gd name="connsiteX2" fmla="*/ 151441 w 151440"/>
                <a:gd name="connsiteY2" fmla="*/ 146998 h 146997"/>
                <a:gd name="connsiteX3" fmla="*/ 0 w 151440"/>
                <a:gd name="connsiteY3" fmla="*/ 146998 h 146997"/>
              </a:gdLst>
              <a:ahLst/>
              <a:cxnLst>
                <a:cxn ang="0">
                  <a:pos x="connsiteX0" y="connsiteY0"/>
                </a:cxn>
                <a:cxn ang="0">
                  <a:pos x="connsiteX1" y="connsiteY1"/>
                </a:cxn>
                <a:cxn ang="0">
                  <a:pos x="connsiteX2" y="connsiteY2"/>
                </a:cxn>
                <a:cxn ang="0">
                  <a:pos x="connsiteX3" y="connsiteY3"/>
                </a:cxn>
              </a:cxnLst>
              <a:rect l="l" t="t" r="r" b="b"/>
              <a:pathLst>
                <a:path w="151440" h="146997">
                  <a:moveTo>
                    <a:pt x="0" y="0"/>
                  </a:moveTo>
                  <a:lnTo>
                    <a:pt x="151441" y="0"/>
                  </a:lnTo>
                  <a:lnTo>
                    <a:pt x="151441" y="146998"/>
                  </a:lnTo>
                  <a:lnTo>
                    <a:pt x="0" y="146998"/>
                  </a:lnTo>
                  <a:close/>
                </a:path>
              </a:pathLst>
            </a:custGeom>
            <a:solidFill>
              <a:srgbClr val="0050D5"/>
            </a:solidFill>
            <a:ln w="12680" cap="flat">
              <a:noFill/>
              <a:prstDash val="solid"/>
              <a:miter/>
            </a:ln>
          </p:spPr>
          <p:txBody>
            <a:bodyPr rtlCol="0" anchor="ctr"/>
            <a:lstStyle/>
            <a:p>
              <a:pPr rtl="0"/>
              <a:endParaRPr lang="en-US" sz="1600"/>
            </a:p>
          </p:txBody>
        </p:sp>
        <p:sp>
          <p:nvSpPr>
            <p:cNvPr id="158" name="Freeform: Shape 157">
              <a:extLst>
                <a:ext uri="{FF2B5EF4-FFF2-40B4-BE49-F238E27FC236}">
                  <a16:creationId xmlns:a16="http://schemas.microsoft.com/office/drawing/2014/main" id="{98B5935E-257B-894E-1C26-C969C6D6B915}"/>
                </a:ext>
              </a:extLst>
            </p:cNvPr>
            <p:cNvSpPr/>
            <p:nvPr/>
          </p:nvSpPr>
          <p:spPr>
            <a:xfrm>
              <a:off x="2140903" y="4793806"/>
              <a:ext cx="151440" cy="163246"/>
            </a:xfrm>
            <a:custGeom>
              <a:avLst/>
              <a:gdLst>
                <a:gd name="connsiteX0" fmla="*/ 0 w 151440"/>
                <a:gd name="connsiteY0" fmla="*/ 0 h 163246"/>
                <a:gd name="connsiteX1" fmla="*/ 151441 w 151440"/>
                <a:gd name="connsiteY1" fmla="*/ 0 h 163246"/>
                <a:gd name="connsiteX2" fmla="*/ 151441 w 151440"/>
                <a:gd name="connsiteY2" fmla="*/ 163246 h 163246"/>
                <a:gd name="connsiteX3" fmla="*/ 0 w 151440"/>
                <a:gd name="connsiteY3" fmla="*/ 163246 h 163246"/>
              </a:gdLst>
              <a:ahLst/>
              <a:cxnLst>
                <a:cxn ang="0">
                  <a:pos x="connsiteX0" y="connsiteY0"/>
                </a:cxn>
                <a:cxn ang="0">
                  <a:pos x="connsiteX1" y="connsiteY1"/>
                </a:cxn>
                <a:cxn ang="0">
                  <a:pos x="connsiteX2" y="connsiteY2"/>
                </a:cxn>
                <a:cxn ang="0">
                  <a:pos x="connsiteX3" y="connsiteY3"/>
                </a:cxn>
              </a:cxnLst>
              <a:rect l="l" t="t" r="r" b="b"/>
              <a:pathLst>
                <a:path w="151440" h="163246">
                  <a:moveTo>
                    <a:pt x="0" y="0"/>
                  </a:moveTo>
                  <a:lnTo>
                    <a:pt x="151441" y="0"/>
                  </a:lnTo>
                  <a:lnTo>
                    <a:pt x="151441" y="163246"/>
                  </a:lnTo>
                  <a:lnTo>
                    <a:pt x="0" y="163246"/>
                  </a:lnTo>
                  <a:close/>
                </a:path>
              </a:pathLst>
            </a:custGeom>
            <a:solidFill>
              <a:srgbClr val="007AA9"/>
            </a:solidFill>
            <a:ln w="12680" cap="flat">
              <a:noFill/>
              <a:prstDash val="solid"/>
              <a:miter/>
            </a:ln>
          </p:spPr>
          <p:txBody>
            <a:bodyPr rtlCol="0" anchor="ctr"/>
            <a:lstStyle/>
            <a:p>
              <a:pPr rtl="0"/>
              <a:endParaRPr lang="en-US" sz="1600"/>
            </a:p>
          </p:txBody>
        </p:sp>
        <p:sp>
          <p:nvSpPr>
            <p:cNvPr id="159" name="Freeform: Shape 158">
              <a:extLst>
                <a:ext uri="{FF2B5EF4-FFF2-40B4-BE49-F238E27FC236}">
                  <a16:creationId xmlns:a16="http://schemas.microsoft.com/office/drawing/2014/main" id="{3AE87616-C3CD-18F1-B984-2384D4104C48}"/>
                </a:ext>
              </a:extLst>
            </p:cNvPr>
            <p:cNvSpPr/>
            <p:nvPr/>
          </p:nvSpPr>
          <p:spPr>
            <a:xfrm>
              <a:off x="2292471" y="4651759"/>
              <a:ext cx="151440" cy="151440"/>
            </a:xfrm>
            <a:custGeom>
              <a:avLst/>
              <a:gdLst>
                <a:gd name="connsiteX0" fmla="*/ 0 w 151440"/>
                <a:gd name="connsiteY0" fmla="*/ 0 h 151440"/>
                <a:gd name="connsiteX1" fmla="*/ 151441 w 151440"/>
                <a:gd name="connsiteY1" fmla="*/ 0 h 151440"/>
                <a:gd name="connsiteX2" fmla="*/ 151441 w 151440"/>
                <a:gd name="connsiteY2" fmla="*/ 151440 h 151440"/>
                <a:gd name="connsiteX3" fmla="*/ 0 w 151440"/>
                <a:gd name="connsiteY3" fmla="*/ 151440 h 151440"/>
              </a:gdLst>
              <a:ahLst/>
              <a:cxnLst>
                <a:cxn ang="0">
                  <a:pos x="connsiteX0" y="connsiteY0"/>
                </a:cxn>
                <a:cxn ang="0">
                  <a:pos x="connsiteX1" y="connsiteY1"/>
                </a:cxn>
                <a:cxn ang="0">
                  <a:pos x="connsiteX2" y="connsiteY2"/>
                </a:cxn>
                <a:cxn ang="0">
                  <a:pos x="connsiteX3" y="connsiteY3"/>
                </a:cxn>
              </a:cxnLst>
              <a:rect l="l" t="t" r="r" b="b"/>
              <a:pathLst>
                <a:path w="151440" h="151440">
                  <a:moveTo>
                    <a:pt x="0" y="0"/>
                  </a:moveTo>
                  <a:lnTo>
                    <a:pt x="151441" y="0"/>
                  </a:lnTo>
                  <a:lnTo>
                    <a:pt x="151441" y="151440"/>
                  </a:lnTo>
                  <a:lnTo>
                    <a:pt x="0" y="151440"/>
                  </a:lnTo>
                  <a:close/>
                </a:path>
              </a:pathLst>
            </a:custGeom>
            <a:solidFill>
              <a:srgbClr val="909090"/>
            </a:solidFill>
            <a:ln w="12680" cap="flat">
              <a:noFill/>
              <a:prstDash val="solid"/>
              <a:miter/>
            </a:ln>
          </p:spPr>
          <p:txBody>
            <a:bodyPr rtlCol="0" anchor="ctr"/>
            <a:lstStyle/>
            <a:p>
              <a:pPr rtl="0"/>
              <a:endParaRPr lang="en-US" sz="1600"/>
            </a:p>
          </p:txBody>
        </p:sp>
        <p:sp>
          <p:nvSpPr>
            <p:cNvPr id="160" name="Freeform: Shape 159">
              <a:extLst>
                <a:ext uri="{FF2B5EF4-FFF2-40B4-BE49-F238E27FC236}">
                  <a16:creationId xmlns:a16="http://schemas.microsoft.com/office/drawing/2014/main" id="{54390B18-D12F-AA4C-FA97-137709D898DC}"/>
                </a:ext>
              </a:extLst>
            </p:cNvPr>
            <p:cNvSpPr/>
            <p:nvPr/>
          </p:nvSpPr>
          <p:spPr>
            <a:xfrm>
              <a:off x="2292471" y="4803200"/>
              <a:ext cx="151440" cy="152836"/>
            </a:xfrm>
            <a:custGeom>
              <a:avLst/>
              <a:gdLst>
                <a:gd name="connsiteX0" fmla="*/ 0 w 151440"/>
                <a:gd name="connsiteY0" fmla="*/ 0 h 152836"/>
                <a:gd name="connsiteX1" fmla="*/ 151441 w 151440"/>
                <a:gd name="connsiteY1" fmla="*/ 0 h 152836"/>
                <a:gd name="connsiteX2" fmla="*/ 151441 w 151440"/>
                <a:gd name="connsiteY2" fmla="*/ 152837 h 152836"/>
                <a:gd name="connsiteX3" fmla="*/ 0 w 151440"/>
                <a:gd name="connsiteY3" fmla="*/ 152837 h 152836"/>
              </a:gdLst>
              <a:ahLst/>
              <a:cxnLst>
                <a:cxn ang="0">
                  <a:pos x="connsiteX0" y="connsiteY0"/>
                </a:cxn>
                <a:cxn ang="0">
                  <a:pos x="connsiteX1" y="connsiteY1"/>
                </a:cxn>
                <a:cxn ang="0">
                  <a:pos x="connsiteX2" y="connsiteY2"/>
                </a:cxn>
                <a:cxn ang="0">
                  <a:pos x="connsiteX3" y="connsiteY3"/>
                </a:cxn>
              </a:cxnLst>
              <a:rect l="l" t="t" r="r" b="b"/>
              <a:pathLst>
                <a:path w="151440" h="152836">
                  <a:moveTo>
                    <a:pt x="0" y="0"/>
                  </a:moveTo>
                  <a:lnTo>
                    <a:pt x="151441" y="0"/>
                  </a:lnTo>
                  <a:lnTo>
                    <a:pt x="151441" y="152837"/>
                  </a:lnTo>
                  <a:lnTo>
                    <a:pt x="0" y="152837"/>
                  </a:lnTo>
                  <a:close/>
                </a:path>
              </a:pathLst>
            </a:custGeom>
            <a:solidFill>
              <a:srgbClr val="00A2E1"/>
            </a:solidFill>
            <a:ln w="12680" cap="flat">
              <a:noFill/>
              <a:prstDash val="solid"/>
              <a:miter/>
            </a:ln>
          </p:spPr>
          <p:txBody>
            <a:bodyPr rtlCol="0" anchor="ctr"/>
            <a:lstStyle/>
            <a:p>
              <a:pPr rtl="0"/>
              <a:endParaRPr lang="en-US" sz="1600"/>
            </a:p>
          </p:txBody>
        </p:sp>
        <p:sp>
          <p:nvSpPr>
            <p:cNvPr id="161" name="Freeform: Shape 160">
              <a:extLst>
                <a:ext uri="{FF2B5EF4-FFF2-40B4-BE49-F238E27FC236}">
                  <a16:creationId xmlns:a16="http://schemas.microsoft.com/office/drawing/2014/main" id="{8FAA2743-E41C-92B4-D26C-81C455C69D99}"/>
                </a:ext>
              </a:extLst>
            </p:cNvPr>
            <p:cNvSpPr/>
            <p:nvPr/>
          </p:nvSpPr>
          <p:spPr>
            <a:xfrm>
              <a:off x="2292471" y="4954894"/>
              <a:ext cx="151440" cy="151440"/>
            </a:xfrm>
            <a:custGeom>
              <a:avLst/>
              <a:gdLst>
                <a:gd name="connsiteX0" fmla="*/ 0 w 151440"/>
                <a:gd name="connsiteY0" fmla="*/ 0 h 151440"/>
                <a:gd name="connsiteX1" fmla="*/ 151441 w 151440"/>
                <a:gd name="connsiteY1" fmla="*/ 0 h 151440"/>
                <a:gd name="connsiteX2" fmla="*/ 151441 w 151440"/>
                <a:gd name="connsiteY2" fmla="*/ 151440 h 151440"/>
                <a:gd name="connsiteX3" fmla="*/ 0 w 151440"/>
                <a:gd name="connsiteY3" fmla="*/ 151440 h 151440"/>
              </a:gdLst>
              <a:ahLst/>
              <a:cxnLst>
                <a:cxn ang="0">
                  <a:pos x="connsiteX0" y="connsiteY0"/>
                </a:cxn>
                <a:cxn ang="0">
                  <a:pos x="connsiteX1" y="connsiteY1"/>
                </a:cxn>
                <a:cxn ang="0">
                  <a:pos x="connsiteX2" y="connsiteY2"/>
                </a:cxn>
                <a:cxn ang="0">
                  <a:pos x="connsiteX3" y="connsiteY3"/>
                </a:cxn>
              </a:cxnLst>
              <a:rect l="l" t="t" r="r" b="b"/>
              <a:pathLst>
                <a:path w="151440" h="151440">
                  <a:moveTo>
                    <a:pt x="0" y="0"/>
                  </a:moveTo>
                  <a:lnTo>
                    <a:pt x="151441" y="0"/>
                  </a:lnTo>
                  <a:lnTo>
                    <a:pt x="151441" y="151440"/>
                  </a:lnTo>
                  <a:lnTo>
                    <a:pt x="0" y="151440"/>
                  </a:lnTo>
                  <a:close/>
                </a:path>
              </a:pathLst>
            </a:custGeom>
            <a:solidFill>
              <a:srgbClr val="AACAFF"/>
            </a:solidFill>
            <a:ln w="12680" cap="flat">
              <a:noFill/>
              <a:prstDash val="solid"/>
              <a:miter/>
            </a:ln>
          </p:spPr>
          <p:txBody>
            <a:bodyPr rtlCol="0" anchor="ctr"/>
            <a:lstStyle/>
            <a:p>
              <a:pPr rtl="0"/>
              <a:endParaRPr lang="en-US" sz="1600"/>
            </a:p>
          </p:txBody>
        </p:sp>
        <p:sp>
          <p:nvSpPr>
            <p:cNvPr id="162" name="Freeform: Shape 161">
              <a:extLst>
                <a:ext uri="{FF2B5EF4-FFF2-40B4-BE49-F238E27FC236}">
                  <a16:creationId xmlns:a16="http://schemas.microsoft.com/office/drawing/2014/main" id="{04CF0815-9171-C341-F569-48860D586653}"/>
                </a:ext>
              </a:extLst>
            </p:cNvPr>
            <p:cNvSpPr/>
            <p:nvPr/>
          </p:nvSpPr>
          <p:spPr>
            <a:xfrm>
              <a:off x="2140903" y="4655694"/>
              <a:ext cx="151440" cy="137730"/>
            </a:xfrm>
            <a:custGeom>
              <a:avLst/>
              <a:gdLst>
                <a:gd name="connsiteX0" fmla="*/ 0 w 151440"/>
                <a:gd name="connsiteY0" fmla="*/ 0 h 137730"/>
                <a:gd name="connsiteX1" fmla="*/ 151441 w 151440"/>
                <a:gd name="connsiteY1" fmla="*/ 0 h 137730"/>
                <a:gd name="connsiteX2" fmla="*/ 151441 w 151440"/>
                <a:gd name="connsiteY2" fmla="*/ 137731 h 137730"/>
                <a:gd name="connsiteX3" fmla="*/ 0 w 151440"/>
                <a:gd name="connsiteY3" fmla="*/ 137731 h 137730"/>
              </a:gdLst>
              <a:ahLst/>
              <a:cxnLst>
                <a:cxn ang="0">
                  <a:pos x="connsiteX0" y="connsiteY0"/>
                </a:cxn>
                <a:cxn ang="0">
                  <a:pos x="connsiteX1" y="connsiteY1"/>
                </a:cxn>
                <a:cxn ang="0">
                  <a:pos x="connsiteX2" y="connsiteY2"/>
                </a:cxn>
                <a:cxn ang="0">
                  <a:pos x="connsiteX3" y="connsiteY3"/>
                </a:cxn>
              </a:cxnLst>
              <a:rect l="l" t="t" r="r" b="b"/>
              <a:pathLst>
                <a:path w="151440" h="137730">
                  <a:moveTo>
                    <a:pt x="0" y="0"/>
                  </a:moveTo>
                  <a:lnTo>
                    <a:pt x="151441" y="0"/>
                  </a:lnTo>
                  <a:lnTo>
                    <a:pt x="151441" y="137731"/>
                  </a:lnTo>
                  <a:lnTo>
                    <a:pt x="0" y="137731"/>
                  </a:lnTo>
                  <a:close/>
                </a:path>
              </a:pathLst>
            </a:custGeom>
            <a:solidFill>
              <a:srgbClr val="0050D5"/>
            </a:solidFill>
            <a:ln w="12680" cap="flat">
              <a:noFill/>
              <a:prstDash val="solid"/>
              <a:miter/>
            </a:ln>
          </p:spPr>
          <p:txBody>
            <a:bodyPr rtlCol="0" anchor="ctr"/>
            <a:lstStyle/>
            <a:p>
              <a:pPr rtl="0"/>
              <a:endParaRPr lang="en-US" sz="1600"/>
            </a:p>
          </p:txBody>
        </p:sp>
        <p:sp>
          <p:nvSpPr>
            <p:cNvPr id="163" name="Freeform: Shape 162">
              <a:extLst>
                <a:ext uri="{FF2B5EF4-FFF2-40B4-BE49-F238E27FC236}">
                  <a16:creationId xmlns:a16="http://schemas.microsoft.com/office/drawing/2014/main" id="{3EDE8EF1-DFAB-47F1-9E14-06E28CF847E8}"/>
                </a:ext>
              </a:extLst>
            </p:cNvPr>
            <p:cNvSpPr/>
            <p:nvPr/>
          </p:nvSpPr>
          <p:spPr>
            <a:xfrm>
              <a:off x="2140903" y="4505142"/>
              <a:ext cx="151440" cy="150551"/>
            </a:xfrm>
            <a:custGeom>
              <a:avLst/>
              <a:gdLst>
                <a:gd name="connsiteX0" fmla="*/ 0 w 151440"/>
                <a:gd name="connsiteY0" fmla="*/ 0 h 150551"/>
                <a:gd name="connsiteX1" fmla="*/ 151441 w 151440"/>
                <a:gd name="connsiteY1" fmla="*/ 0 h 150551"/>
                <a:gd name="connsiteX2" fmla="*/ 151441 w 151440"/>
                <a:gd name="connsiteY2" fmla="*/ 150552 h 150551"/>
                <a:gd name="connsiteX3" fmla="*/ 0 w 151440"/>
                <a:gd name="connsiteY3" fmla="*/ 150552 h 150551"/>
              </a:gdLst>
              <a:ahLst/>
              <a:cxnLst>
                <a:cxn ang="0">
                  <a:pos x="connsiteX0" y="connsiteY0"/>
                </a:cxn>
                <a:cxn ang="0">
                  <a:pos x="connsiteX1" y="connsiteY1"/>
                </a:cxn>
                <a:cxn ang="0">
                  <a:pos x="connsiteX2" y="connsiteY2"/>
                </a:cxn>
                <a:cxn ang="0">
                  <a:pos x="connsiteX3" y="connsiteY3"/>
                </a:cxn>
              </a:cxnLst>
              <a:rect l="l" t="t" r="r" b="b"/>
              <a:pathLst>
                <a:path w="151440" h="150551">
                  <a:moveTo>
                    <a:pt x="0" y="0"/>
                  </a:moveTo>
                  <a:lnTo>
                    <a:pt x="151441" y="0"/>
                  </a:lnTo>
                  <a:lnTo>
                    <a:pt x="151441" y="150552"/>
                  </a:lnTo>
                  <a:lnTo>
                    <a:pt x="0" y="150552"/>
                  </a:lnTo>
                  <a:close/>
                </a:path>
              </a:pathLst>
            </a:custGeom>
            <a:solidFill>
              <a:srgbClr val="005171"/>
            </a:solidFill>
            <a:ln w="12680" cap="flat">
              <a:noFill/>
              <a:prstDash val="solid"/>
              <a:miter/>
            </a:ln>
          </p:spPr>
          <p:txBody>
            <a:bodyPr rtlCol="0" anchor="ctr"/>
            <a:lstStyle/>
            <a:p>
              <a:pPr rtl="0"/>
              <a:endParaRPr lang="en-US" sz="1600"/>
            </a:p>
          </p:txBody>
        </p:sp>
        <p:sp>
          <p:nvSpPr>
            <p:cNvPr id="164" name="Freeform: Shape 163">
              <a:extLst>
                <a:ext uri="{FF2B5EF4-FFF2-40B4-BE49-F238E27FC236}">
                  <a16:creationId xmlns:a16="http://schemas.microsoft.com/office/drawing/2014/main" id="{355F45BA-0978-1CE2-1493-257ABDF427F6}"/>
                </a:ext>
              </a:extLst>
            </p:cNvPr>
            <p:cNvSpPr/>
            <p:nvPr/>
          </p:nvSpPr>
          <p:spPr>
            <a:xfrm>
              <a:off x="2140903" y="3457118"/>
              <a:ext cx="151440" cy="141412"/>
            </a:xfrm>
            <a:custGeom>
              <a:avLst/>
              <a:gdLst>
                <a:gd name="connsiteX0" fmla="*/ 0 w 151440"/>
                <a:gd name="connsiteY0" fmla="*/ 0 h 141412"/>
                <a:gd name="connsiteX1" fmla="*/ 151441 w 151440"/>
                <a:gd name="connsiteY1" fmla="*/ 0 h 141412"/>
                <a:gd name="connsiteX2" fmla="*/ 151441 w 151440"/>
                <a:gd name="connsiteY2" fmla="*/ 141412 h 141412"/>
                <a:gd name="connsiteX3" fmla="*/ 0 w 151440"/>
                <a:gd name="connsiteY3" fmla="*/ 141412 h 141412"/>
              </a:gdLst>
              <a:ahLst/>
              <a:cxnLst>
                <a:cxn ang="0">
                  <a:pos x="connsiteX0" y="connsiteY0"/>
                </a:cxn>
                <a:cxn ang="0">
                  <a:pos x="connsiteX1" y="connsiteY1"/>
                </a:cxn>
                <a:cxn ang="0">
                  <a:pos x="connsiteX2" y="connsiteY2"/>
                </a:cxn>
                <a:cxn ang="0">
                  <a:pos x="connsiteX3" y="connsiteY3"/>
                </a:cxn>
              </a:cxnLst>
              <a:rect l="l" t="t" r="r" b="b"/>
              <a:pathLst>
                <a:path w="151440" h="141412">
                  <a:moveTo>
                    <a:pt x="0" y="0"/>
                  </a:moveTo>
                  <a:lnTo>
                    <a:pt x="151441" y="0"/>
                  </a:lnTo>
                  <a:lnTo>
                    <a:pt x="151441" y="141412"/>
                  </a:lnTo>
                  <a:lnTo>
                    <a:pt x="0" y="141412"/>
                  </a:lnTo>
                  <a:close/>
                </a:path>
              </a:pathLst>
            </a:custGeom>
            <a:solidFill>
              <a:srgbClr val="0050D5"/>
            </a:solidFill>
            <a:ln w="12680" cap="flat">
              <a:noFill/>
              <a:prstDash val="solid"/>
              <a:miter/>
            </a:ln>
          </p:spPr>
          <p:txBody>
            <a:bodyPr rtlCol="0" anchor="ctr"/>
            <a:lstStyle/>
            <a:p>
              <a:pPr rtl="0"/>
              <a:endParaRPr lang="en-US" sz="1600"/>
            </a:p>
          </p:txBody>
        </p:sp>
        <p:sp>
          <p:nvSpPr>
            <p:cNvPr id="165" name="Freeform: Shape 164">
              <a:extLst>
                <a:ext uri="{FF2B5EF4-FFF2-40B4-BE49-F238E27FC236}">
                  <a16:creationId xmlns:a16="http://schemas.microsoft.com/office/drawing/2014/main" id="{9CD739A7-C6C9-03E3-DD8A-140109DCD1D4}"/>
                </a:ext>
              </a:extLst>
            </p:cNvPr>
            <p:cNvSpPr/>
            <p:nvPr/>
          </p:nvSpPr>
          <p:spPr>
            <a:xfrm>
              <a:off x="2140903" y="4353702"/>
              <a:ext cx="151440" cy="151440"/>
            </a:xfrm>
            <a:custGeom>
              <a:avLst/>
              <a:gdLst>
                <a:gd name="connsiteX0" fmla="*/ 0 w 151440"/>
                <a:gd name="connsiteY0" fmla="*/ 0 h 151440"/>
                <a:gd name="connsiteX1" fmla="*/ 151441 w 151440"/>
                <a:gd name="connsiteY1" fmla="*/ 0 h 151440"/>
                <a:gd name="connsiteX2" fmla="*/ 151441 w 151440"/>
                <a:gd name="connsiteY2" fmla="*/ 151440 h 151440"/>
                <a:gd name="connsiteX3" fmla="*/ 0 w 151440"/>
                <a:gd name="connsiteY3" fmla="*/ 151440 h 151440"/>
              </a:gdLst>
              <a:ahLst/>
              <a:cxnLst>
                <a:cxn ang="0">
                  <a:pos x="connsiteX0" y="connsiteY0"/>
                </a:cxn>
                <a:cxn ang="0">
                  <a:pos x="connsiteX1" y="connsiteY1"/>
                </a:cxn>
                <a:cxn ang="0">
                  <a:pos x="connsiteX2" y="connsiteY2"/>
                </a:cxn>
                <a:cxn ang="0">
                  <a:pos x="connsiteX3" y="connsiteY3"/>
                </a:cxn>
              </a:cxnLst>
              <a:rect l="l" t="t" r="r" b="b"/>
              <a:pathLst>
                <a:path w="151440" h="151440">
                  <a:moveTo>
                    <a:pt x="0" y="0"/>
                  </a:moveTo>
                  <a:lnTo>
                    <a:pt x="151441" y="0"/>
                  </a:lnTo>
                  <a:lnTo>
                    <a:pt x="151441" y="151440"/>
                  </a:lnTo>
                  <a:lnTo>
                    <a:pt x="0" y="151440"/>
                  </a:lnTo>
                  <a:close/>
                </a:path>
              </a:pathLst>
            </a:custGeom>
            <a:solidFill>
              <a:srgbClr val="0050D5"/>
            </a:solidFill>
            <a:ln w="12680" cap="flat">
              <a:noFill/>
              <a:prstDash val="solid"/>
              <a:miter/>
            </a:ln>
          </p:spPr>
          <p:txBody>
            <a:bodyPr rtlCol="0" anchor="ctr"/>
            <a:lstStyle/>
            <a:p>
              <a:pPr rtl="0"/>
              <a:endParaRPr lang="en-US" sz="1600"/>
            </a:p>
          </p:txBody>
        </p:sp>
        <p:sp>
          <p:nvSpPr>
            <p:cNvPr id="166" name="Freeform: Shape 165">
              <a:extLst>
                <a:ext uri="{FF2B5EF4-FFF2-40B4-BE49-F238E27FC236}">
                  <a16:creationId xmlns:a16="http://schemas.microsoft.com/office/drawing/2014/main" id="{4D80A092-0FD1-6E31-D871-3C4E2EBBB0C1}"/>
                </a:ext>
              </a:extLst>
            </p:cNvPr>
            <p:cNvSpPr/>
            <p:nvPr/>
          </p:nvSpPr>
          <p:spPr>
            <a:xfrm>
              <a:off x="1838022" y="3744639"/>
              <a:ext cx="151440" cy="166165"/>
            </a:xfrm>
            <a:custGeom>
              <a:avLst/>
              <a:gdLst>
                <a:gd name="connsiteX0" fmla="*/ 0 w 151440"/>
                <a:gd name="connsiteY0" fmla="*/ 0 h 166165"/>
                <a:gd name="connsiteX1" fmla="*/ 151441 w 151440"/>
                <a:gd name="connsiteY1" fmla="*/ 0 h 166165"/>
                <a:gd name="connsiteX2" fmla="*/ 151441 w 151440"/>
                <a:gd name="connsiteY2" fmla="*/ 166166 h 166165"/>
                <a:gd name="connsiteX3" fmla="*/ 0 w 151440"/>
                <a:gd name="connsiteY3" fmla="*/ 166166 h 166165"/>
              </a:gdLst>
              <a:ahLst/>
              <a:cxnLst>
                <a:cxn ang="0">
                  <a:pos x="connsiteX0" y="connsiteY0"/>
                </a:cxn>
                <a:cxn ang="0">
                  <a:pos x="connsiteX1" y="connsiteY1"/>
                </a:cxn>
                <a:cxn ang="0">
                  <a:pos x="connsiteX2" y="connsiteY2"/>
                </a:cxn>
                <a:cxn ang="0">
                  <a:pos x="connsiteX3" y="connsiteY3"/>
                </a:cxn>
              </a:cxnLst>
              <a:rect l="l" t="t" r="r" b="b"/>
              <a:pathLst>
                <a:path w="151440" h="166165">
                  <a:moveTo>
                    <a:pt x="0" y="0"/>
                  </a:moveTo>
                  <a:lnTo>
                    <a:pt x="151441" y="0"/>
                  </a:lnTo>
                  <a:lnTo>
                    <a:pt x="151441" y="166166"/>
                  </a:lnTo>
                  <a:lnTo>
                    <a:pt x="0" y="166166"/>
                  </a:lnTo>
                  <a:close/>
                </a:path>
              </a:pathLst>
            </a:custGeom>
            <a:solidFill>
              <a:srgbClr val="FFBC8F"/>
            </a:solidFill>
            <a:ln w="12680" cap="flat">
              <a:noFill/>
              <a:prstDash val="solid"/>
              <a:miter/>
            </a:ln>
          </p:spPr>
          <p:txBody>
            <a:bodyPr rtlCol="0" anchor="ctr"/>
            <a:lstStyle/>
            <a:p>
              <a:pPr rtl="0"/>
              <a:endParaRPr lang="en-US" sz="1600"/>
            </a:p>
          </p:txBody>
        </p:sp>
        <p:sp>
          <p:nvSpPr>
            <p:cNvPr id="167" name="Freeform: Shape 166">
              <a:extLst>
                <a:ext uri="{FF2B5EF4-FFF2-40B4-BE49-F238E27FC236}">
                  <a16:creationId xmlns:a16="http://schemas.microsoft.com/office/drawing/2014/main" id="{3DFE007C-5699-9C09-FF4D-954027C73301}"/>
                </a:ext>
              </a:extLst>
            </p:cNvPr>
            <p:cNvSpPr/>
            <p:nvPr/>
          </p:nvSpPr>
          <p:spPr>
            <a:xfrm>
              <a:off x="1989463" y="3751621"/>
              <a:ext cx="151440" cy="151948"/>
            </a:xfrm>
            <a:custGeom>
              <a:avLst/>
              <a:gdLst>
                <a:gd name="connsiteX0" fmla="*/ 0 w 151440"/>
                <a:gd name="connsiteY0" fmla="*/ 0 h 151948"/>
                <a:gd name="connsiteX1" fmla="*/ 151441 w 151440"/>
                <a:gd name="connsiteY1" fmla="*/ 0 h 151948"/>
                <a:gd name="connsiteX2" fmla="*/ 151441 w 151440"/>
                <a:gd name="connsiteY2" fmla="*/ 151948 h 151948"/>
                <a:gd name="connsiteX3" fmla="*/ 0 w 151440"/>
                <a:gd name="connsiteY3" fmla="*/ 151948 h 151948"/>
              </a:gdLst>
              <a:ahLst/>
              <a:cxnLst>
                <a:cxn ang="0">
                  <a:pos x="connsiteX0" y="connsiteY0"/>
                </a:cxn>
                <a:cxn ang="0">
                  <a:pos x="connsiteX1" y="connsiteY1"/>
                </a:cxn>
                <a:cxn ang="0">
                  <a:pos x="connsiteX2" y="connsiteY2"/>
                </a:cxn>
                <a:cxn ang="0">
                  <a:pos x="connsiteX3" y="connsiteY3"/>
                </a:cxn>
              </a:cxnLst>
              <a:rect l="l" t="t" r="r" b="b"/>
              <a:pathLst>
                <a:path w="151440" h="151948">
                  <a:moveTo>
                    <a:pt x="0" y="0"/>
                  </a:moveTo>
                  <a:lnTo>
                    <a:pt x="151441" y="0"/>
                  </a:lnTo>
                  <a:lnTo>
                    <a:pt x="151441" y="151948"/>
                  </a:lnTo>
                  <a:lnTo>
                    <a:pt x="0" y="151948"/>
                  </a:lnTo>
                  <a:close/>
                </a:path>
              </a:pathLst>
            </a:custGeom>
            <a:solidFill>
              <a:srgbClr val="FF9A58"/>
            </a:solidFill>
            <a:ln w="12680" cap="flat">
              <a:noFill/>
              <a:prstDash val="solid"/>
              <a:miter/>
            </a:ln>
          </p:spPr>
          <p:txBody>
            <a:bodyPr rtlCol="0" anchor="ctr"/>
            <a:lstStyle/>
            <a:p>
              <a:pPr rtl="0"/>
              <a:endParaRPr lang="en-US" sz="1600"/>
            </a:p>
          </p:txBody>
        </p:sp>
        <p:sp>
          <p:nvSpPr>
            <p:cNvPr id="168" name="Freeform: Shape 167">
              <a:extLst>
                <a:ext uri="{FF2B5EF4-FFF2-40B4-BE49-F238E27FC236}">
                  <a16:creationId xmlns:a16="http://schemas.microsoft.com/office/drawing/2014/main" id="{4DBD70E8-0ADE-22FF-1F47-BB5B6F4E1299}"/>
                </a:ext>
              </a:extLst>
            </p:cNvPr>
            <p:cNvSpPr/>
            <p:nvPr/>
          </p:nvSpPr>
          <p:spPr>
            <a:xfrm>
              <a:off x="1989463" y="4353702"/>
              <a:ext cx="151440" cy="151440"/>
            </a:xfrm>
            <a:custGeom>
              <a:avLst/>
              <a:gdLst>
                <a:gd name="connsiteX0" fmla="*/ 0 w 151440"/>
                <a:gd name="connsiteY0" fmla="*/ 0 h 151440"/>
                <a:gd name="connsiteX1" fmla="*/ 151441 w 151440"/>
                <a:gd name="connsiteY1" fmla="*/ 0 h 151440"/>
                <a:gd name="connsiteX2" fmla="*/ 151441 w 151440"/>
                <a:gd name="connsiteY2" fmla="*/ 151440 h 151440"/>
                <a:gd name="connsiteX3" fmla="*/ 0 w 151440"/>
                <a:gd name="connsiteY3" fmla="*/ 151440 h 151440"/>
              </a:gdLst>
              <a:ahLst/>
              <a:cxnLst>
                <a:cxn ang="0">
                  <a:pos x="connsiteX0" y="connsiteY0"/>
                </a:cxn>
                <a:cxn ang="0">
                  <a:pos x="connsiteX1" y="connsiteY1"/>
                </a:cxn>
                <a:cxn ang="0">
                  <a:pos x="connsiteX2" y="connsiteY2"/>
                </a:cxn>
                <a:cxn ang="0">
                  <a:pos x="connsiteX3" y="connsiteY3"/>
                </a:cxn>
              </a:cxnLst>
              <a:rect l="l" t="t" r="r" b="b"/>
              <a:pathLst>
                <a:path w="151440" h="151440">
                  <a:moveTo>
                    <a:pt x="0" y="0"/>
                  </a:moveTo>
                  <a:lnTo>
                    <a:pt x="151441" y="0"/>
                  </a:lnTo>
                  <a:lnTo>
                    <a:pt x="151441" y="151440"/>
                  </a:lnTo>
                  <a:lnTo>
                    <a:pt x="0" y="151440"/>
                  </a:lnTo>
                  <a:close/>
                </a:path>
              </a:pathLst>
            </a:custGeom>
            <a:solidFill>
              <a:srgbClr val="AD4500"/>
            </a:solidFill>
            <a:ln w="12680" cap="flat">
              <a:noFill/>
              <a:prstDash val="solid"/>
              <a:miter/>
            </a:ln>
          </p:spPr>
          <p:txBody>
            <a:bodyPr rtlCol="0" anchor="ctr"/>
            <a:lstStyle/>
            <a:p>
              <a:pPr rtl="0"/>
              <a:endParaRPr lang="en-US" sz="1600"/>
            </a:p>
          </p:txBody>
        </p:sp>
        <p:sp>
          <p:nvSpPr>
            <p:cNvPr id="169" name="Freeform: Shape 168">
              <a:extLst>
                <a:ext uri="{FF2B5EF4-FFF2-40B4-BE49-F238E27FC236}">
                  <a16:creationId xmlns:a16="http://schemas.microsoft.com/office/drawing/2014/main" id="{E86C2970-7C7B-F0BD-EC7D-B0DA94A8EC92}"/>
                </a:ext>
              </a:extLst>
            </p:cNvPr>
            <p:cNvSpPr/>
            <p:nvPr/>
          </p:nvSpPr>
          <p:spPr>
            <a:xfrm>
              <a:off x="1989463" y="4505142"/>
              <a:ext cx="151440" cy="447466"/>
            </a:xfrm>
            <a:custGeom>
              <a:avLst/>
              <a:gdLst>
                <a:gd name="connsiteX0" fmla="*/ 0 w 151440"/>
                <a:gd name="connsiteY0" fmla="*/ 0 h 447466"/>
                <a:gd name="connsiteX1" fmla="*/ 151441 w 151440"/>
                <a:gd name="connsiteY1" fmla="*/ 0 h 447466"/>
                <a:gd name="connsiteX2" fmla="*/ 151441 w 151440"/>
                <a:gd name="connsiteY2" fmla="*/ 447467 h 447466"/>
                <a:gd name="connsiteX3" fmla="*/ 0 w 151440"/>
                <a:gd name="connsiteY3" fmla="*/ 447467 h 447466"/>
              </a:gdLst>
              <a:ahLst/>
              <a:cxnLst>
                <a:cxn ang="0">
                  <a:pos x="connsiteX0" y="connsiteY0"/>
                </a:cxn>
                <a:cxn ang="0">
                  <a:pos x="connsiteX1" y="connsiteY1"/>
                </a:cxn>
                <a:cxn ang="0">
                  <a:pos x="connsiteX2" y="connsiteY2"/>
                </a:cxn>
                <a:cxn ang="0">
                  <a:pos x="connsiteX3" y="connsiteY3"/>
                </a:cxn>
              </a:cxnLst>
              <a:rect l="l" t="t" r="r" b="b"/>
              <a:pathLst>
                <a:path w="151440" h="447466">
                  <a:moveTo>
                    <a:pt x="0" y="0"/>
                  </a:moveTo>
                  <a:lnTo>
                    <a:pt x="151441" y="0"/>
                  </a:lnTo>
                  <a:lnTo>
                    <a:pt x="151441" y="447467"/>
                  </a:lnTo>
                  <a:lnTo>
                    <a:pt x="0" y="447467"/>
                  </a:lnTo>
                  <a:close/>
                </a:path>
              </a:pathLst>
            </a:custGeom>
            <a:solidFill>
              <a:srgbClr val="FF9A58"/>
            </a:solidFill>
            <a:ln w="12680" cap="flat">
              <a:noFill/>
              <a:prstDash val="solid"/>
              <a:miter/>
            </a:ln>
          </p:spPr>
          <p:txBody>
            <a:bodyPr rtlCol="0" anchor="ctr"/>
            <a:lstStyle/>
            <a:p>
              <a:pPr rtl="0"/>
              <a:endParaRPr lang="en-US" sz="1600"/>
            </a:p>
          </p:txBody>
        </p:sp>
        <p:sp>
          <p:nvSpPr>
            <p:cNvPr id="170" name="Freeform: Shape 169">
              <a:extLst>
                <a:ext uri="{FF2B5EF4-FFF2-40B4-BE49-F238E27FC236}">
                  <a16:creationId xmlns:a16="http://schemas.microsoft.com/office/drawing/2014/main" id="{7C3CA4AE-4627-F058-27C2-32569AB1D331}"/>
                </a:ext>
              </a:extLst>
            </p:cNvPr>
            <p:cNvSpPr/>
            <p:nvPr/>
          </p:nvSpPr>
          <p:spPr>
            <a:xfrm>
              <a:off x="1989463" y="3903569"/>
              <a:ext cx="151440" cy="159818"/>
            </a:xfrm>
            <a:custGeom>
              <a:avLst/>
              <a:gdLst>
                <a:gd name="connsiteX0" fmla="*/ 0 w 151440"/>
                <a:gd name="connsiteY0" fmla="*/ 0 h 159818"/>
                <a:gd name="connsiteX1" fmla="*/ 151441 w 151440"/>
                <a:gd name="connsiteY1" fmla="*/ 0 h 159818"/>
                <a:gd name="connsiteX2" fmla="*/ 151441 w 151440"/>
                <a:gd name="connsiteY2" fmla="*/ 159819 h 159818"/>
                <a:gd name="connsiteX3" fmla="*/ 0 w 151440"/>
                <a:gd name="connsiteY3" fmla="*/ 159819 h 159818"/>
              </a:gdLst>
              <a:ahLst/>
              <a:cxnLst>
                <a:cxn ang="0">
                  <a:pos x="connsiteX0" y="connsiteY0"/>
                </a:cxn>
                <a:cxn ang="0">
                  <a:pos x="connsiteX1" y="connsiteY1"/>
                </a:cxn>
                <a:cxn ang="0">
                  <a:pos x="connsiteX2" y="connsiteY2"/>
                </a:cxn>
                <a:cxn ang="0">
                  <a:pos x="connsiteX3" y="connsiteY3"/>
                </a:cxn>
              </a:cxnLst>
              <a:rect l="l" t="t" r="r" b="b"/>
              <a:pathLst>
                <a:path w="151440" h="159818">
                  <a:moveTo>
                    <a:pt x="0" y="0"/>
                  </a:moveTo>
                  <a:lnTo>
                    <a:pt x="151441" y="0"/>
                  </a:lnTo>
                  <a:lnTo>
                    <a:pt x="151441" y="159819"/>
                  </a:lnTo>
                  <a:lnTo>
                    <a:pt x="0" y="159819"/>
                  </a:lnTo>
                  <a:close/>
                </a:path>
              </a:pathLst>
            </a:custGeom>
            <a:solidFill>
              <a:srgbClr val="AD4500"/>
            </a:solidFill>
            <a:ln w="12680" cap="flat">
              <a:noFill/>
              <a:prstDash val="solid"/>
              <a:miter/>
            </a:ln>
          </p:spPr>
          <p:txBody>
            <a:bodyPr rtlCol="0" anchor="ctr"/>
            <a:lstStyle/>
            <a:p>
              <a:pPr rtl="0"/>
              <a:endParaRPr lang="en-US" sz="1600"/>
            </a:p>
          </p:txBody>
        </p:sp>
        <p:sp>
          <p:nvSpPr>
            <p:cNvPr id="171" name="Freeform: Shape 170">
              <a:extLst>
                <a:ext uri="{FF2B5EF4-FFF2-40B4-BE49-F238E27FC236}">
                  <a16:creationId xmlns:a16="http://schemas.microsoft.com/office/drawing/2014/main" id="{A4CB768A-9C1E-A70E-178C-DD5FBAC104A8}"/>
                </a:ext>
              </a:extLst>
            </p:cNvPr>
            <p:cNvSpPr/>
            <p:nvPr/>
          </p:nvSpPr>
          <p:spPr>
            <a:xfrm>
              <a:off x="1989463" y="4063515"/>
              <a:ext cx="151440" cy="290186"/>
            </a:xfrm>
            <a:custGeom>
              <a:avLst/>
              <a:gdLst>
                <a:gd name="connsiteX0" fmla="*/ 0 w 151440"/>
                <a:gd name="connsiteY0" fmla="*/ 0 h 290186"/>
                <a:gd name="connsiteX1" fmla="*/ 151441 w 151440"/>
                <a:gd name="connsiteY1" fmla="*/ 0 h 290186"/>
                <a:gd name="connsiteX2" fmla="*/ 151441 w 151440"/>
                <a:gd name="connsiteY2" fmla="*/ 290187 h 290186"/>
                <a:gd name="connsiteX3" fmla="*/ 0 w 151440"/>
                <a:gd name="connsiteY3" fmla="*/ 290187 h 290186"/>
              </a:gdLst>
              <a:ahLst/>
              <a:cxnLst>
                <a:cxn ang="0">
                  <a:pos x="connsiteX0" y="connsiteY0"/>
                </a:cxn>
                <a:cxn ang="0">
                  <a:pos x="connsiteX1" y="connsiteY1"/>
                </a:cxn>
                <a:cxn ang="0">
                  <a:pos x="connsiteX2" y="connsiteY2"/>
                </a:cxn>
                <a:cxn ang="0">
                  <a:pos x="connsiteX3" y="connsiteY3"/>
                </a:cxn>
              </a:cxnLst>
              <a:rect l="l" t="t" r="r" b="b"/>
              <a:pathLst>
                <a:path w="151440" h="290186">
                  <a:moveTo>
                    <a:pt x="0" y="0"/>
                  </a:moveTo>
                  <a:lnTo>
                    <a:pt x="151441" y="0"/>
                  </a:lnTo>
                  <a:lnTo>
                    <a:pt x="151441" y="290187"/>
                  </a:lnTo>
                  <a:lnTo>
                    <a:pt x="0" y="290187"/>
                  </a:lnTo>
                  <a:close/>
                </a:path>
              </a:pathLst>
            </a:custGeom>
            <a:solidFill>
              <a:srgbClr val="FF9A58"/>
            </a:solidFill>
            <a:ln w="12680" cap="flat">
              <a:noFill/>
              <a:prstDash val="solid"/>
              <a:miter/>
            </a:ln>
          </p:spPr>
          <p:txBody>
            <a:bodyPr rtlCol="0" anchor="ctr"/>
            <a:lstStyle/>
            <a:p>
              <a:pPr rtl="0"/>
              <a:endParaRPr lang="en-US" sz="1600"/>
            </a:p>
          </p:txBody>
        </p:sp>
        <p:sp>
          <p:nvSpPr>
            <p:cNvPr id="172" name="Freeform: Shape 171">
              <a:extLst>
                <a:ext uri="{FF2B5EF4-FFF2-40B4-BE49-F238E27FC236}">
                  <a16:creationId xmlns:a16="http://schemas.microsoft.com/office/drawing/2014/main" id="{81045342-A614-5E5C-6EBF-D54E6BB0746A}"/>
                </a:ext>
              </a:extLst>
            </p:cNvPr>
            <p:cNvSpPr/>
            <p:nvPr/>
          </p:nvSpPr>
          <p:spPr>
            <a:xfrm>
              <a:off x="1989463" y="4952609"/>
              <a:ext cx="151440" cy="151440"/>
            </a:xfrm>
            <a:custGeom>
              <a:avLst/>
              <a:gdLst>
                <a:gd name="connsiteX0" fmla="*/ 0 w 151440"/>
                <a:gd name="connsiteY0" fmla="*/ 0 h 151440"/>
                <a:gd name="connsiteX1" fmla="*/ 151441 w 151440"/>
                <a:gd name="connsiteY1" fmla="*/ 0 h 151440"/>
                <a:gd name="connsiteX2" fmla="*/ 151441 w 151440"/>
                <a:gd name="connsiteY2" fmla="*/ 151440 h 151440"/>
                <a:gd name="connsiteX3" fmla="*/ 0 w 151440"/>
                <a:gd name="connsiteY3" fmla="*/ 151440 h 151440"/>
              </a:gdLst>
              <a:ahLst/>
              <a:cxnLst>
                <a:cxn ang="0">
                  <a:pos x="connsiteX0" y="connsiteY0"/>
                </a:cxn>
                <a:cxn ang="0">
                  <a:pos x="connsiteX1" y="connsiteY1"/>
                </a:cxn>
                <a:cxn ang="0">
                  <a:pos x="connsiteX2" y="connsiteY2"/>
                </a:cxn>
                <a:cxn ang="0">
                  <a:pos x="connsiteX3" y="connsiteY3"/>
                </a:cxn>
              </a:cxnLst>
              <a:rect l="l" t="t" r="r" b="b"/>
              <a:pathLst>
                <a:path w="151440" h="151440">
                  <a:moveTo>
                    <a:pt x="0" y="0"/>
                  </a:moveTo>
                  <a:lnTo>
                    <a:pt x="151441" y="0"/>
                  </a:lnTo>
                  <a:lnTo>
                    <a:pt x="151441" y="151440"/>
                  </a:lnTo>
                  <a:lnTo>
                    <a:pt x="0" y="151440"/>
                  </a:lnTo>
                  <a:close/>
                </a:path>
              </a:pathLst>
            </a:custGeom>
            <a:solidFill>
              <a:srgbClr val="AD4500"/>
            </a:solidFill>
            <a:ln w="12680" cap="flat">
              <a:noFill/>
              <a:prstDash val="solid"/>
              <a:miter/>
            </a:ln>
          </p:spPr>
          <p:txBody>
            <a:bodyPr rtlCol="0" anchor="ctr"/>
            <a:lstStyle/>
            <a:p>
              <a:pPr rtl="0"/>
              <a:endParaRPr lang="en-US" sz="1600"/>
            </a:p>
          </p:txBody>
        </p:sp>
        <p:sp>
          <p:nvSpPr>
            <p:cNvPr id="173" name="Freeform: Shape 172">
              <a:extLst>
                <a:ext uri="{FF2B5EF4-FFF2-40B4-BE49-F238E27FC236}">
                  <a16:creationId xmlns:a16="http://schemas.microsoft.com/office/drawing/2014/main" id="{447559F5-1D3D-946F-8A5F-90D8BD9C4692}"/>
                </a:ext>
              </a:extLst>
            </p:cNvPr>
            <p:cNvSpPr/>
            <p:nvPr/>
          </p:nvSpPr>
          <p:spPr>
            <a:xfrm>
              <a:off x="1989463" y="5104050"/>
              <a:ext cx="151440" cy="302754"/>
            </a:xfrm>
            <a:custGeom>
              <a:avLst/>
              <a:gdLst>
                <a:gd name="connsiteX0" fmla="*/ 0 w 151440"/>
                <a:gd name="connsiteY0" fmla="*/ 0 h 302754"/>
                <a:gd name="connsiteX1" fmla="*/ 151441 w 151440"/>
                <a:gd name="connsiteY1" fmla="*/ 0 h 302754"/>
                <a:gd name="connsiteX2" fmla="*/ 151441 w 151440"/>
                <a:gd name="connsiteY2" fmla="*/ 302754 h 302754"/>
                <a:gd name="connsiteX3" fmla="*/ 0 w 151440"/>
                <a:gd name="connsiteY3" fmla="*/ 302754 h 302754"/>
              </a:gdLst>
              <a:ahLst/>
              <a:cxnLst>
                <a:cxn ang="0">
                  <a:pos x="connsiteX0" y="connsiteY0"/>
                </a:cxn>
                <a:cxn ang="0">
                  <a:pos x="connsiteX1" y="connsiteY1"/>
                </a:cxn>
                <a:cxn ang="0">
                  <a:pos x="connsiteX2" y="connsiteY2"/>
                </a:cxn>
                <a:cxn ang="0">
                  <a:pos x="connsiteX3" y="connsiteY3"/>
                </a:cxn>
              </a:cxnLst>
              <a:rect l="l" t="t" r="r" b="b"/>
              <a:pathLst>
                <a:path w="151440" h="302754">
                  <a:moveTo>
                    <a:pt x="0" y="0"/>
                  </a:moveTo>
                  <a:lnTo>
                    <a:pt x="151441" y="0"/>
                  </a:lnTo>
                  <a:lnTo>
                    <a:pt x="151441" y="302754"/>
                  </a:lnTo>
                  <a:lnTo>
                    <a:pt x="0" y="302754"/>
                  </a:lnTo>
                  <a:close/>
                </a:path>
              </a:pathLst>
            </a:custGeom>
            <a:solidFill>
              <a:srgbClr val="FF9A58"/>
            </a:solidFill>
            <a:ln w="12680" cap="flat">
              <a:noFill/>
              <a:prstDash val="solid"/>
              <a:miter/>
            </a:ln>
          </p:spPr>
          <p:txBody>
            <a:bodyPr rtlCol="0" anchor="ctr"/>
            <a:lstStyle/>
            <a:p>
              <a:pPr rtl="0"/>
              <a:endParaRPr lang="en-US" sz="1600"/>
            </a:p>
          </p:txBody>
        </p:sp>
        <p:sp>
          <p:nvSpPr>
            <p:cNvPr id="174" name="Freeform: Shape 173">
              <a:extLst>
                <a:ext uri="{FF2B5EF4-FFF2-40B4-BE49-F238E27FC236}">
                  <a16:creationId xmlns:a16="http://schemas.microsoft.com/office/drawing/2014/main" id="{B4D2BE6C-01FA-9CF4-D9F7-25A69C93CEC2}"/>
                </a:ext>
              </a:extLst>
            </p:cNvPr>
            <p:cNvSpPr/>
            <p:nvPr/>
          </p:nvSpPr>
          <p:spPr>
            <a:xfrm>
              <a:off x="1838022" y="5106335"/>
              <a:ext cx="151440" cy="300469"/>
            </a:xfrm>
            <a:custGeom>
              <a:avLst/>
              <a:gdLst>
                <a:gd name="connsiteX0" fmla="*/ 0 w 151440"/>
                <a:gd name="connsiteY0" fmla="*/ 0 h 300469"/>
                <a:gd name="connsiteX1" fmla="*/ 151441 w 151440"/>
                <a:gd name="connsiteY1" fmla="*/ 0 h 300469"/>
                <a:gd name="connsiteX2" fmla="*/ 151441 w 151440"/>
                <a:gd name="connsiteY2" fmla="*/ 300469 h 300469"/>
                <a:gd name="connsiteX3" fmla="*/ 0 w 151440"/>
                <a:gd name="connsiteY3" fmla="*/ 300469 h 300469"/>
              </a:gdLst>
              <a:ahLst/>
              <a:cxnLst>
                <a:cxn ang="0">
                  <a:pos x="connsiteX0" y="connsiteY0"/>
                </a:cxn>
                <a:cxn ang="0">
                  <a:pos x="connsiteX1" y="connsiteY1"/>
                </a:cxn>
                <a:cxn ang="0">
                  <a:pos x="connsiteX2" y="connsiteY2"/>
                </a:cxn>
                <a:cxn ang="0">
                  <a:pos x="connsiteX3" y="connsiteY3"/>
                </a:cxn>
              </a:cxnLst>
              <a:rect l="l" t="t" r="r" b="b"/>
              <a:pathLst>
                <a:path w="151440" h="300469">
                  <a:moveTo>
                    <a:pt x="0" y="0"/>
                  </a:moveTo>
                  <a:lnTo>
                    <a:pt x="151441" y="0"/>
                  </a:lnTo>
                  <a:lnTo>
                    <a:pt x="151441" y="300469"/>
                  </a:lnTo>
                  <a:lnTo>
                    <a:pt x="0" y="300469"/>
                  </a:lnTo>
                  <a:close/>
                </a:path>
              </a:pathLst>
            </a:custGeom>
            <a:solidFill>
              <a:srgbClr val="FFBC8F"/>
            </a:solidFill>
            <a:ln w="12680" cap="flat">
              <a:noFill/>
              <a:prstDash val="solid"/>
              <a:miter/>
            </a:ln>
          </p:spPr>
          <p:txBody>
            <a:bodyPr rtlCol="0" anchor="ctr"/>
            <a:lstStyle/>
            <a:p>
              <a:pPr rtl="0"/>
              <a:endParaRPr lang="en-US" sz="1600"/>
            </a:p>
          </p:txBody>
        </p:sp>
        <p:sp>
          <p:nvSpPr>
            <p:cNvPr id="175" name="Freeform: Shape 174">
              <a:extLst>
                <a:ext uri="{FF2B5EF4-FFF2-40B4-BE49-F238E27FC236}">
                  <a16:creationId xmlns:a16="http://schemas.microsoft.com/office/drawing/2014/main" id="{7FDC1802-E7A6-6919-4A24-7E55B37BD467}"/>
                </a:ext>
              </a:extLst>
            </p:cNvPr>
            <p:cNvSpPr/>
            <p:nvPr/>
          </p:nvSpPr>
          <p:spPr>
            <a:xfrm>
              <a:off x="1838022" y="3910805"/>
              <a:ext cx="151440" cy="1195529"/>
            </a:xfrm>
            <a:custGeom>
              <a:avLst/>
              <a:gdLst>
                <a:gd name="connsiteX0" fmla="*/ 0 w 151440"/>
                <a:gd name="connsiteY0" fmla="*/ 0 h 1195529"/>
                <a:gd name="connsiteX1" fmla="*/ 151441 w 151440"/>
                <a:gd name="connsiteY1" fmla="*/ 0 h 1195529"/>
                <a:gd name="connsiteX2" fmla="*/ 151441 w 151440"/>
                <a:gd name="connsiteY2" fmla="*/ 1195529 h 1195529"/>
                <a:gd name="connsiteX3" fmla="*/ 0 w 151440"/>
                <a:gd name="connsiteY3" fmla="*/ 1195529 h 1195529"/>
              </a:gdLst>
              <a:ahLst/>
              <a:cxnLst>
                <a:cxn ang="0">
                  <a:pos x="connsiteX0" y="connsiteY0"/>
                </a:cxn>
                <a:cxn ang="0">
                  <a:pos x="connsiteX1" y="connsiteY1"/>
                </a:cxn>
                <a:cxn ang="0">
                  <a:pos x="connsiteX2" y="connsiteY2"/>
                </a:cxn>
                <a:cxn ang="0">
                  <a:pos x="connsiteX3" y="connsiteY3"/>
                </a:cxn>
              </a:cxnLst>
              <a:rect l="l" t="t" r="r" b="b"/>
              <a:pathLst>
                <a:path w="151440" h="1195529">
                  <a:moveTo>
                    <a:pt x="0" y="0"/>
                  </a:moveTo>
                  <a:lnTo>
                    <a:pt x="151441" y="0"/>
                  </a:lnTo>
                  <a:lnTo>
                    <a:pt x="151441" y="1195529"/>
                  </a:lnTo>
                  <a:lnTo>
                    <a:pt x="0" y="1195529"/>
                  </a:lnTo>
                  <a:close/>
                </a:path>
              </a:pathLst>
            </a:custGeom>
            <a:solidFill>
              <a:srgbClr val="742E00"/>
            </a:solidFill>
            <a:ln w="12680" cap="flat">
              <a:noFill/>
              <a:prstDash val="solid"/>
              <a:miter/>
            </a:ln>
          </p:spPr>
          <p:txBody>
            <a:bodyPr rtlCol="0" anchor="ctr"/>
            <a:lstStyle/>
            <a:p>
              <a:pPr rtl="0"/>
              <a:endParaRPr lang="en-US" sz="1600"/>
            </a:p>
          </p:txBody>
        </p:sp>
        <p:sp>
          <p:nvSpPr>
            <p:cNvPr id="176" name="Freeform: Shape 175">
              <a:extLst>
                <a:ext uri="{FF2B5EF4-FFF2-40B4-BE49-F238E27FC236}">
                  <a16:creationId xmlns:a16="http://schemas.microsoft.com/office/drawing/2014/main" id="{227CEDF2-DF58-DD4C-9F38-18281ACBF7F6}"/>
                </a:ext>
              </a:extLst>
            </p:cNvPr>
            <p:cNvSpPr/>
            <p:nvPr/>
          </p:nvSpPr>
          <p:spPr>
            <a:xfrm>
              <a:off x="2140903" y="3912074"/>
              <a:ext cx="151440" cy="441627"/>
            </a:xfrm>
            <a:custGeom>
              <a:avLst/>
              <a:gdLst>
                <a:gd name="connsiteX0" fmla="*/ 0 w 151440"/>
                <a:gd name="connsiteY0" fmla="*/ 0 h 441627"/>
                <a:gd name="connsiteX1" fmla="*/ 151441 w 151440"/>
                <a:gd name="connsiteY1" fmla="*/ 0 h 441627"/>
                <a:gd name="connsiteX2" fmla="*/ 151441 w 151440"/>
                <a:gd name="connsiteY2" fmla="*/ 441627 h 441627"/>
                <a:gd name="connsiteX3" fmla="*/ 0 w 151440"/>
                <a:gd name="connsiteY3" fmla="*/ 441627 h 441627"/>
              </a:gdLst>
              <a:ahLst/>
              <a:cxnLst>
                <a:cxn ang="0">
                  <a:pos x="connsiteX0" y="connsiteY0"/>
                </a:cxn>
                <a:cxn ang="0">
                  <a:pos x="connsiteX1" y="connsiteY1"/>
                </a:cxn>
                <a:cxn ang="0">
                  <a:pos x="connsiteX2" y="connsiteY2"/>
                </a:cxn>
                <a:cxn ang="0">
                  <a:pos x="connsiteX3" y="connsiteY3"/>
                </a:cxn>
              </a:cxnLst>
              <a:rect l="l" t="t" r="r" b="b"/>
              <a:pathLst>
                <a:path w="151440" h="441627">
                  <a:moveTo>
                    <a:pt x="0" y="0"/>
                  </a:moveTo>
                  <a:lnTo>
                    <a:pt x="151441" y="0"/>
                  </a:lnTo>
                  <a:lnTo>
                    <a:pt x="151441" y="441627"/>
                  </a:lnTo>
                  <a:lnTo>
                    <a:pt x="0" y="441627"/>
                  </a:lnTo>
                  <a:close/>
                </a:path>
              </a:pathLst>
            </a:custGeom>
            <a:solidFill>
              <a:srgbClr val="005171"/>
            </a:solidFill>
            <a:ln w="12680" cap="flat">
              <a:noFill/>
              <a:prstDash val="solid"/>
              <a:miter/>
            </a:ln>
          </p:spPr>
          <p:txBody>
            <a:bodyPr rtlCol="0" anchor="ctr"/>
            <a:lstStyle/>
            <a:p>
              <a:pPr rtl="0"/>
              <a:endParaRPr lang="en-US" sz="1600"/>
            </a:p>
          </p:txBody>
        </p:sp>
        <p:sp>
          <p:nvSpPr>
            <p:cNvPr id="177" name="Freeform: Shape 176">
              <a:extLst>
                <a:ext uri="{FF2B5EF4-FFF2-40B4-BE49-F238E27FC236}">
                  <a16:creationId xmlns:a16="http://schemas.microsoft.com/office/drawing/2014/main" id="{2824891B-4497-53C5-6FB3-8DAD83BBCDDB}"/>
                </a:ext>
              </a:extLst>
            </p:cNvPr>
            <p:cNvSpPr/>
            <p:nvPr/>
          </p:nvSpPr>
          <p:spPr>
            <a:xfrm>
              <a:off x="2140903" y="3598530"/>
              <a:ext cx="151440" cy="313544"/>
            </a:xfrm>
            <a:custGeom>
              <a:avLst/>
              <a:gdLst>
                <a:gd name="connsiteX0" fmla="*/ 0 w 151440"/>
                <a:gd name="connsiteY0" fmla="*/ 0 h 313544"/>
                <a:gd name="connsiteX1" fmla="*/ 151441 w 151440"/>
                <a:gd name="connsiteY1" fmla="*/ 0 h 313544"/>
                <a:gd name="connsiteX2" fmla="*/ 151441 w 151440"/>
                <a:gd name="connsiteY2" fmla="*/ 313544 h 313544"/>
                <a:gd name="connsiteX3" fmla="*/ 0 w 151440"/>
                <a:gd name="connsiteY3" fmla="*/ 313544 h 313544"/>
              </a:gdLst>
              <a:ahLst/>
              <a:cxnLst>
                <a:cxn ang="0">
                  <a:pos x="connsiteX0" y="connsiteY0"/>
                </a:cxn>
                <a:cxn ang="0">
                  <a:pos x="connsiteX1" y="connsiteY1"/>
                </a:cxn>
                <a:cxn ang="0">
                  <a:pos x="connsiteX2" y="connsiteY2"/>
                </a:cxn>
                <a:cxn ang="0">
                  <a:pos x="connsiteX3" y="connsiteY3"/>
                </a:cxn>
              </a:cxnLst>
              <a:rect l="l" t="t" r="r" b="b"/>
              <a:pathLst>
                <a:path w="151440" h="313544">
                  <a:moveTo>
                    <a:pt x="0" y="0"/>
                  </a:moveTo>
                  <a:lnTo>
                    <a:pt x="151441" y="0"/>
                  </a:lnTo>
                  <a:lnTo>
                    <a:pt x="151441" y="313544"/>
                  </a:lnTo>
                  <a:lnTo>
                    <a:pt x="0" y="313544"/>
                  </a:lnTo>
                  <a:close/>
                </a:path>
              </a:pathLst>
            </a:custGeom>
            <a:solidFill>
              <a:srgbClr val="007AA9"/>
            </a:solidFill>
            <a:ln w="12680" cap="flat">
              <a:noFill/>
              <a:prstDash val="solid"/>
              <a:miter/>
            </a:ln>
          </p:spPr>
          <p:txBody>
            <a:bodyPr rtlCol="0" anchor="ctr"/>
            <a:lstStyle/>
            <a:p>
              <a:pPr rtl="0"/>
              <a:endParaRPr lang="en-US" sz="1600"/>
            </a:p>
          </p:txBody>
        </p:sp>
        <p:sp>
          <p:nvSpPr>
            <p:cNvPr id="178" name="Freeform: Shape 177">
              <a:extLst>
                <a:ext uri="{FF2B5EF4-FFF2-40B4-BE49-F238E27FC236}">
                  <a16:creationId xmlns:a16="http://schemas.microsoft.com/office/drawing/2014/main" id="{1425E791-9491-3119-6CFA-E5E5B7F25B8C}"/>
                </a:ext>
              </a:extLst>
            </p:cNvPr>
            <p:cNvSpPr/>
            <p:nvPr/>
          </p:nvSpPr>
          <p:spPr>
            <a:xfrm>
              <a:off x="2140903" y="5104050"/>
              <a:ext cx="151440" cy="142046"/>
            </a:xfrm>
            <a:custGeom>
              <a:avLst/>
              <a:gdLst>
                <a:gd name="connsiteX0" fmla="*/ 0 w 151440"/>
                <a:gd name="connsiteY0" fmla="*/ 0 h 142046"/>
                <a:gd name="connsiteX1" fmla="*/ 151441 w 151440"/>
                <a:gd name="connsiteY1" fmla="*/ 0 h 142046"/>
                <a:gd name="connsiteX2" fmla="*/ 151441 w 151440"/>
                <a:gd name="connsiteY2" fmla="*/ 142047 h 142046"/>
                <a:gd name="connsiteX3" fmla="*/ 0 w 151440"/>
                <a:gd name="connsiteY3" fmla="*/ 142047 h 142046"/>
              </a:gdLst>
              <a:ahLst/>
              <a:cxnLst>
                <a:cxn ang="0">
                  <a:pos x="connsiteX0" y="connsiteY0"/>
                </a:cxn>
                <a:cxn ang="0">
                  <a:pos x="connsiteX1" y="connsiteY1"/>
                </a:cxn>
                <a:cxn ang="0">
                  <a:pos x="connsiteX2" y="connsiteY2"/>
                </a:cxn>
                <a:cxn ang="0">
                  <a:pos x="connsiteX3" y="connsiteY3"/>
                </a:cxn>
              </a:cxnLst>
              <a:rect l="l" t="t" r="r" b="b"/>
              <a:pathLst>
                <a:path w="151440" h="142046">
                  <a:moveTo>
                    <a:pt x="0" y="0"/>
                  </a:moveTo>
                  <a:lnTo>
                    <a:pt x="151441" y="0"/>
                  </a:lnTo>
                  <a:lnTo>
                    <a:pt x="151441" y="142047"/>
                  </a:lnTo>
                  <a:lnTo>
                    <a:pt x="0" y="142047"/>
                  </a:lnTo>
                  <a:close/>
                </a:path>
              </a:pathLst>
            </a:custGeom>
            <a:solidFill>
              <a:srgbClr val="005171"/>
            </a:solidFill>
            <a:ln w="12680" cap="flat">
              <a:noFill/>
              <a:prstDash val="solid"/>
              <a:miter/>
            </a:ln>
          </p:spPr>
          <p:txBody>
            <a:bodyPr rtlCol="0" anchor="ctr"/>
            <a:lstStyle/>
            <a:p>
              <a:pPr rtl="0"/>
              <a:endParaRPr lang="en-US" sz="1600"/>
            </a:p>
          </p:txBody>
        </p:sp>
        <p:sp>
          <p:nvSpPr>
            <p:cNvPr id="179" name="Freeform: Shape 178">
              <a:extLst>
                <a:ext uri="{FF2B5EF4-FFF2-40B4-BE49-F238E27FC236}">
                  <a16:creationId xmlns:a16="http://schemas.microsoft.com/office/drawing/2014/main" id="{BEFD2F3F-804C-3CF7-4C3D-D3650FD3624F}"/>
                </a:ext>
              </a:extLst>
            </p:cNvPr>
            <p:cNvSpPr/>
            <p:nvPr/>
          </p:nvSpPr>
          <p:spPr>
            <a:xfrm>
              <a:off x="1989463" y="5406804"/>
              <a:ext cx="151440" cy="160707"/>
            </a:xfrm>
            <a:custGeom>
              <a:avLst/>
              <a:gdLst>
                <a:gd name="connsiteX0" fmla="*/ 0 w 151440"/>
                <a:gd name="connsiteY0" fmla="*/ 0 h 160707"/>
                <a:gd name="connsiteX1" fmla="*/ 151441 w 151440"/>
                <a:gd name="connsiteY1" fmla="*/ 0 h 160707"/>
                <a:gd name="connsiteX2" fmla="*/ 151441 w 151440"/>
                <a:gd name="connsiteY2" fmla="*/ 160707 h 160707"/>
                <a:gd name="connsiteX3" fmla="*/ 0 w 151440"/>
                <a:gd name="connsiteY3" fmla="*/ 160707 h 160707"/>
              </a:gdLst>
              <a:ahLst/>
              <a:cxnLst>
                <a:cxn ang="0">
                  <a:pos x="connsiteX0" y="connsiteY0"/>
                </a:cxn>
                <a:cxn ang="0">
                  <a:pos x="connsiteX1" y="connsiteY1"/>
                </a:cxn>
                <a:cxn ang="0">
                  <a:pos x="connsiteX2" y="connsiteY2"/>
                </a:cxn>
                <a:cxn ang="0">
                  <a:pos x="connsiteX3" y="connsiteY3"/>
                </a:cxn>
              </a:cxnLst>
              <a:rect l="l" t="t" r="r" b="b"/>
              <a:pathLst>
                <a:path w="151440" h="160707">
                  <a:moveTo>
                    <a:pt x="0" y="0"/>
                  </a:moveTo>
                  <a:lnTo>
                    <a:pt x="151441" y="0"/>
                  </a:lnTo>
                  <a:lnTo>
                    <a:pt x="151441" y="160707"/>
                  </a:lnTo>
                  <a:lnTo>
                    <a:pt x="0" y="160707"/>
                  </a:lnTo>
                  <a:close/>
                </a:path>
              </a:pathLst>
            </a:custGeom>
            <a:solidFill>
              <a:srgbClr val="AD4500"/>
            </a:solidFill>
            <a:ln w="12680" cap="flat">
              <a:noFill/>
              <a:prstDash val="solid"/>
              <a:miter/>
            </a:ln>
          </p:spPr>
          <p:txBody>
            <a:bodyPr rtlCol="0" anchor="ctr"/>
            <a:lstStyle/>
            <a:p>
              <a:pPr rtl="0"/>
              <a:endParaRPr lang="en-US" sz="1600"/>
            </a:p>
          </p:txBody>
        </p:sp>
        <p:sp>
          <p:nvSpPr>
            <p:cNvPr id="180" name="Freeform: Shape 179">
              <a:extLst>
                <a:ext uri="{FF2B5EF4-FFF2-40B4-BE49-F238E27FC236}">
                  <a16:creationId xmlns:a16="http://schemas.microsoft.com/office/drawing/2014/main" id="{7CFD6A70-8302-9EA5-F329-09BE7E538BE0}"/>
                </a:ext>
              </a:extLst>
            </p:cNvPr>
            <p:cNvSpPr/>
            <p:nvPr/>
          </p:nvSpPr>
          <p:spPr>
            <a:xfrm>
              <a:off x="2140903" y="5406804"/>
              <a:ext cx="151440" cy="160707"/>
            </a:xfrm>
            <a:custGeom>
              <a:avLst/>
              <a:gdLst>
                <a:gd name="connsiteX0" fmla="*/ 0 w 151440"/>
                <a:gd name="connsiteY0" fmla="*/ 0 h 160707"/>
                <a:gd name="connsiteX1" fmla="*/ 151441 w 151440"/>
                <a:gd name="connsiteY1" fmla="*/ 0 h 160707"/>
                <a:gd name="connsiteX2" fmla="*/ 151441 w 151440"/>
                <a:gd name="connsiteY2" fmla="*/ 160707 h 160707"/>
                <a:gd name="connsiteX3" fmla="*/ 0 w 151440"/>
                <a:gd name="connsiteY3" fmla="*/ 160707 h 160707"/>
              </a:gdLst>
              <a:ahLst/>
              <a:cxnLst>
                <a:cxn ang="0">
                  <a:pos x="connsiteX0" y="connsiteY0"/>
                </a:cxn>
                <a:cxn ang="0">
                  <a:pos x="connsiteX1" y="connsiteY1"/>
                </a:cxn>
                <a:cxn ang="0">
                  <a:pos x="connsiteX2" y="connsiteY2"/>
                </a:cxn>
                <a:cxn ang="0">
                  <a:pos x="connsiteX3" y="connsiteY3"/>
                </a:cxn>
              </a:cxnLst>
              <a:rect l="l" t="t" r="r" b="b"/>
              <a:pathLst>
                <a:path w="151440" h="160707">
                  <a:moveTo>
                    <a:pt x="0" y="0"/>
                  </a:moveTo>
                  <a:lnTo>
                    <a:pt x="151441" y="0"/>
                  </a:lnTo>
                  <a:lnTo>
                    <a:pt x="151441" y="160707"/>
                  </a:lnTo>
                  <a:lnTo>
                    <a:pt x="0" y="160707"/>
                  </a:lnTo>
                  <a:close/>
                </a:path>
              </a:pathLst>
            </a:custGeom>
            <a:solidFill>
              <a:srgbClr val="005171"/>
            </a:solidFill>
            <a:ln w="12680" cap="flat">
              <a:noFill/>
              <a:prstDash val="solid"/>
              <a:miter/>
            </a:ln>
          </p:spPr>
          <p:txBody>
            <a:bodyPr rtlCol="0" anchor="ctr"/>
            <a:lstStyle/>
            <a:p>
              <a:pPr rtl="0"/>
              <a:endParaRPr lang="en-US" sz="1600"/>
            </a:p>
          </p:txBody>
        </p:sp>
        <p:sp>
          <p:nvSpPr>
            <p:cNvPr id="181" name="Freeform: Shape 180">
              <a:extLst>
                <a:ext uri="{FF2B5EF4-FFF2-40B4-BE49-F238E27FC236}">
                  <a16:creationId xmlns:a16="http://schemas.microsoft.com/office/drawing/2014/main" id="{B08155D5-75B3-7E50-9CDE-5487AD1F215B}"/>
                </a:ext>
              </a:extLst>
            </p:cNvPr>
            <p:cNvSpPr/>
            <p:nvPr/>
          </p:nvSpPr>
          <p:spPr>
            <a:xfrm>
              <a:off x="2292471" y="5104050"/>
              <a:ext cx="151440" cy="463461"/>
            </a:xfrm>
            <a:custGeom>
              <a:avLst/>
              <a:gdLst>
                <a:gd name="connsiteX0" fmla="*/ 0 w 151440"/>
                <a:gd name="connsiteY0" fmla="*/ 0 h 463461"/>
                <a:gd name="connsiteX1" fmla="*/ 151441 w 151440"/>
                <a:gd name="connsiteY1" fmla="*/ 0 h 463461"/>
                <a:gd name="connsiteX2" fmla="*/ 151441 w 151440"/>
                <a:gd name="connsiteY2" fmla="*/ 463461 h 463461"/>
                <a:gd name="connsiteX3" fmla="*/ 0 w 151440"/>
                <a:gd name="connsiteY3" fmla="*/ 463461 h 463461"/>
              </a:gdLst>
              <a:ahLst/>
              <a:cxnLst>
                <a:cxn ang="0">
                  <a:pos x="connsiteX0" y="connsiteY0"/>
                </a:cxn>
                <a:cxn ang="0">
                  <a:pos x="connsiteX1" y="connsiteY1"/>
                </a:cxn>
                <a:cxn ang="0">
                  <a:pos x="connsiteX2" y="connsiteY2"/>
                </a:cxn>
                <a:cxn ang="0">
                  <a:pos x="connsiteX3" y="connsiteY3"/>
                </a:cxn>
              </a:cxnLst>
              <a:rect l="l" t="t" r="r" b="b"/>
              <a:pathLst>
                <a:path w="151440" h="463461">
                  <a:moveTo>
                    <a:pt x="0" y="0"/>
                  </a:moveTo>
                  <a:lnTo>
                    <a:pt x="151441" y="0"/>
                  </a:lnTo>
                  <a:lnTo>
                    <a:pt x="151441" y="463461"/>
                  </a:lnTo>
                  <a:lnTo>
                    <a:pt x="0" y="463461"/>
                  </a:lnTo>
                  <a:close/>
                </a:path>
              </a:pathLst>
            </a:custGeom>
            <a:solidFill>
              <a:srgbClr val="00A2E1"/>
            </a:solidFill>
            <a:ln w="12680" cap="flat">
              <a:noFill/>
              <a:prstDash val="solid"/>
              <a:miter/>
            </a:ln>
          </p:spPr>
          <p:txBody>
            <a:bodyPr rtlCol="0" anchor="ctr"/>
            <a:lstStyle/>
            <a:p>
              <a:pPr rtl="0"/>
              <a:endParaRPr lang="en-US" sz="1600"/>
            </a:p>
          </p:txBody>
        </p:sp>
        <p:sp>
          <p:nvSpPr>
            <p:cNvPr id="182" name="Freeform: Shape 181">
              <a:extLst>
                <a:ext uri="{FF2B5EF4-FFF2-40B4-BE49-F238E27FC236}">
                  <a16:creationId xmlns:a16="http://schemas.microsoft.com/office/drawing/2014/main" id="{158BB491-9968-49A5-D959-56B921BB41FF}"/>
                </a:ext>
              </a:extLst>
            </p:cNvPr>
            <p:cNvSpPr/>
            <p:nvPr/>
          </p:nvSpPr>
          <p:spPr>
            <a:xfrm>
              <a:off x="2443911" y="4507427"/>
              <a:ext cx="151440" cy="1060210"/>
            </a:xfrm>
            <a:custGeom>
              <a:avLst/>
              <a:gdLst>
                <a:gd name="connsiteX0" fmla="*/ 0 w 151440"/>
                <a:gd name="connsiteY0" fmla="*/ 0 h 1060210"/>
                <a:gd name="connsiteX1" fmla="*/ 151441 w 151440"/>
                <a:gd name="connsiteY1" fmla="*/ 0 h 1060210"/>
                <a:gd name="connsiteX2" fmla="*/ 151441 w 151440"/>
                <a:gd name="connsiteY2" fmla="*/ 1060211 h 1060210"/>
                <a:gd name="connsiteX3" fmla="*/ 0 w 151440"/>
                <a:gd name="connsiteY3" fmla="*/ 1060211 h 1060210"/>
              </a:gdLst>
              <a:ahLst/>
              <a:cxnLst>
                <a:cxn ang="0">
                  <a:pos x="connsiteX0" y="connsiteY0"/>
                </a:cxn>
                <a:cxn ang="0">
                  <a:pos x="connsiteX1" y="connsiteY1"/>
                </a:cxn>
                <a:cxn ang="0">
                  <a:pos x="connsiteX2" y="connsiteY2"/>
                </a:cxn>
                <a:cxn ang="0">
                  <a:pos x="connsiteX3" y="connsiteY3"/>
                </a:cxn>
              </a:cxnLst>
              <a:rect l="l" t="t" r="r" b="b"/>
              <a:pathLst>
                <a:path w="151440" h="1060210">
                  <a:moveTo>
                    <a:pt x="0" y="0"/>
                  </a:moveTo>
                  <a:lnTo>
                    <a:pt x="151441" y="0"/>
                  </a:lnTo>
                  <a:lnTo>
                    <a:pt x="151441" y="1060211"/>
                  </a:lnTo>
                  <a:lnTo>
                    <a:pt x="0" y="1060211"/>
                  </a:lnTo>
                  <a:close/>
                </a:path>
              </a:pathLst>
            </a:custGeom>
            <a:solidFill>
              <a:srgbClr val="002850"/>
            </a:solidFill>
            <a:ln w="12680" cap="flat">
              <a:noFill/>
              <a:prstDash val="solid"/>
              <a:miter/>
            </a:ln>
          </p:spPr>
          <p:txBody>
            <a:bodyPr rtlCol="0" anchor="ctr"/>
            <a:lstStyle/>
            <a:p>
              <a:pPr rtl="0"/>
              <a:endParaRPr lang="en-US" sz="1600"/>
            </a:p>
          </p:txBody>
        </p:sp>
        <p:sp>
          <p:nvSpPr>
            <p:cNvPr id="183" name="Freeform: Shape 182">
              <a:extLst>
                <a:ext uri="{FF2B5EF4-FFF2-40B4-BE49-F238E27FC236}">
                  <a16:creationId xmlns:a16="http://schemas.microsoft.com/office/drawing/2014/main" id="{594A89DC-443A-2494-AC3B-C448861BC31A}"/>
                </a:ext>
              </a:extLst>
            </p:cNvPr>
            <p:cNvSpPr/>
            <p:nvPr/>
          </p:nvSpPr>
          <p:spPr>
            <a:xfrm>
              <a:off x="1838022" y="2995942"/>
              <a:ext cx="151440" cy="319002"/>
            </a:xfrm>
            <a:custGeom>
              <a:avLst/>
              <a:gdLst>
                <a:gd name="connsiteX0" fmla="*/ 0 w 151440"/>
                <a:gd name="connsiteY0" fmla="*/ 0 h 319002"/>
                <a:gd name="connsiteX1" fmla="*/ 151441 w 151440"/>
                <a:gd name="connsiteY1" fmla="*/ 0 h 319002"/>
                <a:gd name="connsiteX2" fmla="*/ 151441 w 151440"/>
                <a:gd name="connsiteY2" fmla="*/ 319003 h 319002"/>
                <a:gd name="connsiteX3" fmla="*/ 0 w 151440"/>
                <a:gd name="connsiteY3" fmla="*/ 319003 h 319002"/>
              </a:gdLst>
              <a:ahLst/>
              <a:cxnLst>
                <a:cxn ang="0">
                  <a:pos x="connsiteX0" y="connsiteY0"/>
                </a:cxn>
                <a:cxn ang="0">
                  <a:pos x="connsiteX1" y="connsiteY1"/>
                </a:cxn>
                <a:cxn ang="0">
                  <a:pos x="connsiteX2" y="connsiteY2"/>
                </a:cxn>
                <a:cxn ang="0">
                  <a:pos x="connsiteX3" y="connsiteY3"/>
                </a:cxn>
              </a:cxnLst>
              <a:rect l="l" t="t" r="r" b="b"/>
              <a:pathLst>
                <a:path w="151440" h="319002">
                  <a:moveTo>
                    <a:pt x="0" y="0"/>
                  </a:moveTo>
                  <a:lnTo>
                    <a:pt x="151441" y="0"/>
                  </a:lnTo>
                  <a:lnTo>
                    <a:pt x="151441" y="319003"/>
                  </a:lnTo>
                  <a:lnTo>
                    <a:pt x="0" y="319003"/>
                  </a:lnTo>
                  <a:close/>
                </a:path>
              </a:pathLst>
            </a:custGeom>
            <a:solidFill>
              <a:srgbClr val="F28B72"/>
            </a:solidFill>
            <a:ln w="12680" cap="flat">
              <a:noFill/>
              <a:prstDash val="solid"/>
              <a:miter/>
            </a:ln>
          </p:spPr>
          <p:txBody>
            <a:bodyPr rtlCol="0" anchor="ctr"/>
            <a:lstStyle/>
            <a:p>
              <a:pPr rtl="0"/>
              <a:endParaRPr lang="en-US" sz="1600"/>
            </a:p>
          </p:txBody>
        </p:sp>
        <p:sp>
          <p:nvSpPr>
            <p:cNvPr id="184" name="Freeform: Shape 183">
              <a:extLst>
                <a:ext uri="{FF2B5EF4-FFF2-40B4-BE49-F238E27FC236}">
                  <a16:creationId xmlns:a16="http://schemas.microsoft.com/office/drawing/2014/main" id="{FC365707-CCDD-78BB-6384-F512BB61183F}"/>
                </a:ext>
              </a:extLst>
            </p:cNvPr>
            <p:cNvSpPr/>
            <p:nvPr/>
          </p:nvSpPr>
          <p:spPr>
            <a:xfrm>
              <a:off x="1838022" y="3314944"/>
              <a:ext cx="151440" cy="429821"/>
            </a:xfrm>
            <a:custGeom>
              <a:avLst/>
              <a:gdLst>
                <a:gd name="connsiteX0" fmla="*/ 0 w 151440"/>
                <a:gd name="connsiteY0" fmla="*/ 0 h 429821"/>
                <a:gd name="connsiteX1" fmla="*/ 151441 w 151440"/>
                <a:gd name="connsiteY1" fmla="*/ 0 h 429821"/>
                <a:gd name="connsiteX2" fmla="*/ 151441 w 151440"/>
                <a:gd name="connsiteY2" fmla="*/ 429822 h 429821"/>
                <a:gd name="connsiteX3" fmla="*/ 0 w 151440"/>
                <a:gd name="connsiteY3" fmla="*/ 429822 h 429821"/>
              </a:gdLst>
              <a:ahLst/>
              <a:cxnLst>
                <a:cxn ang="0">
                  <a:pos x="connsiteX0" y="connsiteY0"/>
                </a:cxn>
                <a:cxn ang="0">
                  <a:pos x="connsiteX1" y="connsiteY1"/>
                </a:cxn>
                <a:cxn ang="0">
                  <a:pos x="connsiteX2" y="connsiteY2"/>
                </a:cxn>
                <a:cxn ang="0">
                  <a:pos x="connsiteX3" y="connsiteY3"/>
                </a:cxn>
              </a:cxnLst>
              <a:rect l="l" t="t" r="r" b="b"/>
              <a:pathLst>
                <a:path w="151440" h="429821">
                  <a:moveTo>
                    <a:pt x="0" y="0"/>
                  </a:moveTo>
                  <a:lnTo>
                    <a:pt x="151441" y="0"/>
                  </a:lnTo>
                  <a:lnTo>
                    <a:pt x="151441" y="429822"/>
                  </a:lnTo>
                  <a:lnTo>
                    <a:pt x="0" y="429822"/>
                  </a:lnTo>
                  <a:close/>
                </a:path>
              </a:pathLst>
            </a:custGeom>
            <a:solidFill>
              <a:srgbClr val="742E00"/>
            </a:solidFill>
            <a:ln w="12680" cap="flat">
              <a:noFill/>
              <a:prstDash val="solid"/>
              <a:miter/>
            </a:ln>
          </p:spPr>
          <p:txBody>
            <a:bodyPr rtlCol="0" anchor="ctr"/>
            <a:lstStyle/>
            <a:p>
              <a:pPr rtl="0"/>
              <a:endParaRPr lang="en-US" sz="1600"/>
            </a:p>
          </p:txBody>
        </p:sp>
        <p:sp>
          <p:nvSpPr>
            <p:cNvPr id="185" name="Freeform: Shape 184">
              <a:extLst>
                <a:ext uri="{FF2B5EF4-FFF2-40B4-BE49-F238E27FC236}">
                  <a16:creationId xmlns:a16="http://schemas.microsoft.com/office/drawing/2014/main" id="{AFADBCBA-890E-F2DD-4CD6-98610FD9F2C6}"/>
                </a:ext>
              </a:extLst>
            </p:cNvPr>
            <p:cNvSpPr/>
            <p:nvPr/>
          </p:nvSpPr>
          <p:spPr>
            <a:xfrm>
              <a:off x="1989463" y="3461434"/>
              <a:ext cx="151440" cy="290186"/>
            </a:xfrm>
            <a:custGeom>
              <a:avLst/>
              <a:gdLst>
                <a:gd name="connsiteX0" fmla="*/ 0 w 151440"/>
                <a:gd name="connsiteY0" fmla="*/ 0 h 290186"/>
                <a:gd name="connsiteX1" fmla="*/ 151441 w 151440"/>
                <a:gd name="connsiteY1" fmla="*/ 0 h 290186"/>
                <a:gd name="connsiteX2" fmla="*/ 151441 w 151440"/>
                <a:gd name="connsiteY2" fmla="*/ 290187 h 290186"/>
                <a:gd name="connsiteX3" fmla="*/ 0 w 151440"/>
                <a:gd name="connsiteY3" fmla="*/ 290187 h 290186"/>
              </a:gdLst>
              <a:ahLst/>
              <a:cxnLst>
                <a:cxn ang="0">
                  <a:pos x="connsiteX0" y="connsiteY0"/>
                </a:cxn>
                <a:cxn ang="0">
                  <a:pos x="connsiteX1" y="connsiteY1"/>
                </a:cxn>
                <a:cxn ang="0">
                  <a:pos x="connsiteX2" y="connsiteY2"/>
                </a:cxn>
                <a:cxn ang="0">
                  <a:pos x="connsiteX3" y="connsiteY3"/>
                </a:cxn>
              </a:cxnLst>
              <a:rect l="l" t="t" r="r" b="b"/>
              <a:pathLst>
                <a:path w="151440" h="290186">
                  <a:moveTo>
                    <a:pt x="0" y="0"/>
                  </a:moveTo>
                  <a:lnTo>
                    <a:pt x="151441" y="0"/>
                  </a:lnTo>
                  <a:lnTo>
                    <a:pt x="151441" y="290187"/>
                  </a:lnTo>
                  <a:lnTo>
                    <a:pt x="0" y="290187"/>
                  </a:lnTo>
                  <a:close/>
                </a:path>
              </a:pathLst>
            </a:custGeom>
            <a:solidFill>
              <a:srgbClr val="AD4500"/>
            </a:solidFill>
            <a:ln w="12680" cap="flat">
              <a:noFill/>
              <a:prstDash val="solid"/>
              <a:miter/>
            </a:ln>
          </p:spPr>
          <p:txBody>
            <a:bodyPr rtlCol="0" anchor="ctr"/>
            <a:lstStyle/>
            <a:p>
              <a:pPr rtl="0"/>
              <a:endParaRPr lang="en-US" sz="1600"/>
            </a:p>
          </p:txBody>
        </p:sp>
        <p:sp>
          <p:nvSpPr>
            <p:cNvPr id="186" name="Freeform: Shape 185">
              <a:extLst>
                <a:ext uri="{FF2B5EF4-FFF2-40B4-BE49-F238E27FC236}">
                  <a16:creationId xmlns:a16="http://schemas.microsoft.com/office/drawing/2014/main" id="{4B0055DF-4177-C8E5-D7C8-1BD23F80C0F9}"/>
                </a:ext>
              </a:extLst>
            </p:cNvPr>
            <p:cNvSpPr/>
            <p:nvPr/>
          </p:nvSpPr>
          <p:spPr>
            <a:xfrm>
              <a:off x="1989463" y="2995942"/>
              <a:ext cx="151440" cy="163372"/>
            </a:xfrm>
            <a:custGeom>
              <a:avLst/>
              <a:gdLst>
                <a:gd name="connsiteX0" fmla="*/ 0 w 151440"/>
                <a:gd name="connsiteY0" fmla="*/ 0 h 163372"/>
                <a:gd name="connsiteX1" fmla="*/ 151441 w 151440"/>
                <a:gd name="connsiteY1" fmla="*/ 0 h 163372"/>
                <a:gd name="connsiteX2" fmla="*/ 151441 w 151440"/>
                <a:gd name="connsiteY2" fmla="*/ 163373 h 163372"/>
                <a:gd name="connsiteX3" fmla="*/ 0 w 151440"/>
                <a:gd name="connsiteY3" fmla="*/ 163373 h 163372"/>
              </a:gdLst>
              <a:ahLst/>
              <a:cxnLst>
                <a:cxn ang="0">
                  <a:pos x="connsiteX0" y="connsiteY0"/>
                </a:cxn>
                <a:cxn ang="0">
                  <a:pos x="connsiteX1" y="connsiteY1"/>
                </a:cxn>
                <a:cxn ang="0">
                  <a:pos x="connsiteX2" y="connsiteY2"/>
                </a:cxn>
                <a:cxn ang="0">
                  <a:pos x="connsiteX3" y="connsiteY3"/>
                </a:cxn>
              </a:cxnLst>
              <a:rect l="l" t="t" r="r" b="b"/>
              <a:pathLst>
                <a:path w="151440" h="163372">
                  <a:moveTo>
                    <a:pt x="0" y="0"/>
                  </a:moveTo>
                  <a:lnTo>
                    <a:pt x="151441" y="0"/>
                  </a:lnTo>
                  <a:lnTo>
                    <a:pt x="151441" y="163373"/>
                  </a:lnTo>
                  <a:lnTo>
                    <a:pt x="0" y="163373"/>
                  </a:lnTo>
                  <a:close/>
                </a:path>
              </a:pathLst>
            </a:custGeom>
            <a:solidFill>
              <a:srgbClr val="AD4500"/>
            </a:solidFill>
            <a:ln w="12680" cap="flat">
              <a:noFill/>
              <a:prstDash val="solid"/>
              <a:miter/>
            </a:ln>
          </p:spPr>
          <p:txBody>
            <a:bodyPr rtlCol="0" anchor="ctr"/>
            <a:lstStyle/>
            <a:p>
              <a:pPr rtl="0"/>
              <a:endParaRPr lang="en-US" sz="1600"/>
            </a:p>
          </p:txBody>
        </p:sp>
        <p:sp>
          <p:nvSpPr>
            <p:cNvPr id="187" name="Freeform: Shape 186">
              <a:extLst>
                <a:ext uri="{FF2B5EF4-FFF2-40B4-BE49-F238E27FC236}">
                  <a16:creationId xmlns:a16="http://schemas.microsoft.com/office/drawing/2014/main" id="{EA5524E6-E5CA-8373-9B88-6AE2168616A4}"/>
                </a:ext>
              </a:extLst>
            </p:cNvPr>
            <p:cNvSpPr/>
            <p:nvPr/>
          </p:nvSpPr>
          <p:spPr>
            <a:xfrm>
              <a:off x="1989463" y="3159315"/>
              <a:ext cx="151440" cy="302119"/>
            </a:xfrm>
            <a:custGeom>
              <a:avLst/>
              <a:gdLst>
                <a:gd name="connsiteX0" fmla="*/ 0 w 151440"/>
                <a:gd name="connsiteY0" fmla="*/ 0 h 302119"/>
                <a:gd name="connsiteX1" fmla="*/ 151441 w 151440"/>
                <a:gd name="connsiteY1" fmla="*/ 0 h 302119"/>
                <a:gd name="connsiteX2" fmla="*/ 151441 w 151440"/>
                <a:gd name="connsiteY2" fmla="*/ 302119 h 302119"/>
                <a:gd name="connsiteX3" fmla="*/ 0 w 151440"/>
                <a:gd name="connsiteY3" fmla="*/ 302119 h 302119"/>
              </a:gdLst>
              <a:ahLst/>
              <a:cxnLst>
                <a:cxn ang="0">
                  <a:pos x="connsiteX0" y="connsiteY0"/>
                </a:cxn>
                <a:cxn ang="0">
                  <a:pos x="connsiteX1" y="connsiteY1"/>
                </a:cxn>
                <a:cxn ang="0">
                  <a:pos x="connsiteX2" y="connsiteY2"/>
                </a:cxn>
                <a:cxn ang="0">
                  <a:pos x="connsiteX3" y="connsiteY3"/>
                </a:cxn>
              </a:cxnLst>
              <a:rect l="l" t="t" r="r" b="b"/>
              <a:pathLst>
                <a:path w="151440" h="302119">
                  <a:moveTo>
                    <a:pt x="0" y="0"/>
                  </a:moveTo>
                  <a:lnTo>
                    <a:pt x="151441" y="0"/>
                  </a:lnTo>
                  <a:lnTo>
                    <a:pt x="151441" y="302119"/>
                  </a:lnTo>
                  <a:lnTo>
                    <a:pt x="0" y="302119"/>
                  </a:lnTo>
                  <a:close/>
                </a:path>
              </a:pathLst>
            </a:custGeom>
            <a:solidFill>
              <a:srgbClr val="FF9A58"/>
            </a:solidFill>
            <a:ln w="12680" cap="flat">
              <a:noFill/>
              <a:prstDash val="solid"/>
              <a:miter/>
            </a:ln>
          </p:spPr>
          <p:txBody>
            <a:bodyPr rtlCol="0" anchor="ctr"/>
            <a:lstStyle/>
            <a:p>
              <a:pPr rtl="0"/>
              <a:endParaRPr lang="en-US" sz="1600"/>
            </a:p>
          </p:txBody>
        </p:sp>
        <p:sp>
          <p:nvSpPr>
            <p:cNvPr id="188" name="Freeform: Shape 187">
              <a:extLst>
                <a:ext uri="{FF2B5EF4-FFF2-40B4-BE49-F238E27FC236}">
                  <a16:creationId xmlns:a16="http://schemas.microsoft.com/office/drawing/2014/main" id="{E633B768-7FB9-B39F-C1C1-951AF66B0F12}"/>
                </a:ext>
              </a:extLst>
            </p:cNvPr>
            <p:cNvSpPr/>
            <p:nvPr/>
          </p:nvSpPr>
          <p:spPr>
            <a:xfrm>
              <a:off x="2140903" y="2995942"/>
              <a:ext cx="151440" cy="159437"/>
            </a:xfrm>
            <a:custGeom>
              <a:avLst/>
              <a:gdLst>
                <a:gd name="connsiteX0" fmla="*/ 0 w 151440"/>
                <a:gd name="connsiteY0" fmla="*/ 0 h 159437"/>
                <a:gd name="connsiteX1" fmla="*/ 151441 w 151440"/>
                <a:gd name="connsiteY1" fmla="*/ 0 h 159437"/>
                <a:gd name="connsiteX2" fmla="*/ 151441 w 151440"/>
                <a:gd name="connsiteY2" fmla="*/ 159438 h 159437"/>
                <a:gd name="connsiteX3" fmla="*/ 0 w 151440"/>
                <a:gd name="connsiteY3" fmla="*/ 159438 h 159437"/>
              </a:gdLst>
              <a:ahLst/>
              <a:cxnLst>
                <a:cxn ang="0">
                  <a:pos x="connsiteX0" y="connsiteY0"/>
                </a:cxn>
                <a:cxn ang="0">
                  <a:pos x="connsiteX1" y="connsiteY1"/>
                </a:cxn>
                <a:cxn ang="0">
                  <a:pos x="connsiteX2" y="connsiteY2"/>
                </a:cxn>
                <a:cxn ang="0">
                  <a:pos x="connsiteX3" y="connsiteY3"/>
                </a:cxn>
              </a:cxnLst>
              <a:rect l="l" t="t" r="r" b="b"/>
              <a:pathLst>
                <a:path w="151440" h="159437">
                  <a:moveTo>
                    <a:pt x="0" y="0"/>
                  </a:moveTo>
                  <a:lnTo>
                    <a:pt x="151441" y="0"/>
                  </a:lnTo>
                  <a:lnTo>
                    <a:pt x="151441" y="159438"/>
                  </a:lnTo>
                  <a:lnTo>
                    <a:pt x="0" y="159438"/>
                  </a:lnTo>
                  <a:close/>
                </a:path>
              </a:pathLst>
            </a:custGeom>
            <a:solidFill>
              <a:srgbClr val="007AA9"/>
            </a:solidFill>
            <a:ln w="12680" cap="flat">
              <a:noFill/>
              <a:prstDash val="solid"/>
              <a:miter/>
            </a:ln>
          </p:spPr>
          <p:txBody>
            <a:bodyPr rtlCol="0" anchor="ctr"/>
            <a:lstStyle/>
            <a:p>
              <a:pPr rtl="0"/>
              <a:endParaRPr lang="en-US" sz="1600"/>
            </a:p>
          </p:txBody>
        </p:sp>
        <p:sp>
          <p:nvSpPr>
            <p:cNvPr id="189" name="Freeform: Shape 188">
              <a:extLst>
                <a:ext uri="{FF2B5EF4-FFF2-40B4-BE49-F238E27FC236}">
                  <a16:creationId xmlns:a16="http://schemas.microsoft.com/office/drawing/2014/main" id="{9ADE3F53-9C92-8A8C-0497-B33E10BB5A54}"/>
                </a:ext>
              </a:extLst>
            </p:cNvPr>
            <p:cNvSpPr/>
            <p:nvPr/>
          </p:nvSpPr>
          <p:spPr>
            <a:xfrm>
              <a:off x="2140903" y="3155380"/>
              <a:ext cx="151440" cy="301738"/>
            </a:xfrm>
            <a:custGeom>
              <a:avLst/>
              <a:gdLst>
                <a:gd name="connsiteX0" fmla="*/ 0 w 151440"/>
                <a:gd name="connsiteY0" fmla="*/ 0 h 301738"/>
                <a:gd name="connsiteX1" fmla="*/ 151441 w 151440"/>
                <a:gd name="connsiteY1" fmla="*/ 0 h 301738"/>
                <a:gd name="connsiteX2" fmla="*/ 151441 w 151440"/>
                <a:gd name="connsiteY2" fmla="*/ 301739 h 301738"/>
                <a:gd name="connsiteX3" fmla="*/ 0 w 151440"/>
                <a:gd name="connsiteY3" fmla="*/ 301739 h 301738"/>
              </a:gdLst>
              <a:ahLst/>
              <a:cxnLst>
                <a:cxn ang="0">
                  <a:pos x="connsiteX0" y="connsiteY0"/>
                </a:cxn>
                <a:cxn ang="0">
                  <a:pos x="connsiteX1" y="connsiteY1"/>
                </a:cxn>
                <a:cxn ang="0">
                  <a:pos x="connsiteX2" y="connsiteY2"/>
                </a:cxn>
                <a:cxn ang="0">
                  <a:pos x="connsiteX3" y="connsiteY3"/>
                </a:cxn>
              </a:cxnLst>
              <a:rect l="l" t="t" r="r" b="b"/>
              <a:pathLst>
                <a:path w="151440" h="301738">
                  <a:moveTo>
                    <a:pt x="0" y="0"/>
                  </a:moveTo>
                  <a:lnTo>
                    <a:pt x="151441" y="0"/>
                  </a:lnTo>
                  <a:lnTo>
                    <a:pt x="151441" y="301739"/>
                  </a:lnTo>
                  <a:lnTo>
                    <a:pt x="0" y="301739"/>
                  </a:lnTo>
                  <a:close/>
                </a:path>
              </a:pathLst>
            </a:custGeom>
            <a:solidFill>
              <a:srgbClr val="005171"/>
            </a:solidFill>
            <a:ln w="12680" cap="flat">
              <a:noFill/>
              <a:prstDash val="solid"/>
              <a:miter/>
            </a:ln>
          </p:spPr>
          <p:txBody>
            <a:bodyPr rtlCol="0" anchor="ctr"/>
            <a:lstStyle/>
            <a:p>
              <a:pPr rtl="0"/>
              <a:endParaRPr lang="en-US" sz="1600"/>
            </a:p>
          </p:txBody>
        </p:sp>
        <p:sp>
          <p:nvSpPr>
            <p:cNvPr id="190" name="Freeform: Shape 189">
              <a:extLst>
                <a:ext uri="{FF2B5EF4-FFF2-40B4-BE49-F238E27FC236}">
                  <a16:creationId xmlns:a16="http://schemas.microsoft.com/office/drawing/2014/main" id="{A535243E-12B5-5D1A-02E6-263C20709FAA}"/>
                </a:ext>
              </a:extLst>
            </p:cNvPr>
            <p:cNvSpPr/>
            <p:nvPr/>
          </p:nvSpPr>
          <p:spPr>
            <a:xfrm>
              <a:off x="2292471" y="2995942"/>
              <a:ext cx="151440" cy="1656071"/>
            </a:xfrm>
            <a:custGeom>
              <a:avLst/>
              <a:gdLst>
                <a:gd name="connsiteX0" fmla="*/ 0 w 151440"/>
                <a:gd name="connsiteY0" fmla="*/ 0 h 1656071"/>
                <a:gd name="connsiteX1" fmla="*/ 151441 w 151440"/>
                <a:gd name="connsiteY1" fmla="*/ 0 h 1656071"/>
                <a:gd name="connsiteX2" fmla="*/ 151441 w 151440"/>
                <a:gd name="connsiteY2" fmla="*/ 1656071 h 1656071"/>
                <a:gd name="connsiteX3" fmla="*/ 0 w 151440"/>
                <a:gd name="connsiteY3" fmla="*/ 1656071 h 1656071"/>
              </a:gdLst>
              <a:ahLst/>
              <a:cxnLst>
                <a:cxn ang="0">
                  <a:pos x="connsiteX0" y="connsiteY0"/>
                </a:cxn>
                <a:cxn ang="0">
                  <a:pos x="connsiteX1" y="connsiteY1"/>
                </a:cxn>
                <a:cxn ang="0">
                  <a:pos x="connsiteX2" y="connsiteY2"/>
                </a:cxn>
                <a:cxn ang="0">
                  <a:pos x="connsiteX3" y="connsiteY3"/>
                </a:cxn>
              </a:cxnLst>
              <a:rect l="l" t="t" r="r" b="b"/>
              <a:pathLst>
                <a:path w="151440" h="1656071">
                  <a:moveTo>
                    <a:pt x="0" y="0"/>
                  </a:moveTo>
                  <a:lnTo>
                    <a:pt x="151441" y="0"/>
                  </a:lnTo>
                  <a:lnTo>
                    <a:pt x="151441" y="1656071"/>
                  </a:lnTo>
                  <a:lnTo>
                    <a:pt x="0" y="1656071"/>
                  </a:lnTo>
                  <a:close/>
                </a:path>
              </a:pathLst>
            </a:custGeom>
            <a:solidFill>
              <a:srgbClr val="00A2E1"/>
            </a:solidFill>
            <a:ln w="12680" cap="flat">
              <a:noFill/>
              <a:prstDash val="solid"/>
              <a:miter/>
            </a:ln>
          </p:spPr>
          <p:txBody>
            <a:bodyPr rtlCol="0" anchor="ctr"/>
            <a:lstStyle/>
            <a:p>
              <a:pPr rtl="0"/>
              <a:endParaRPr lang="en-US" sz="1600"/>
            </a:p>
          </p:txBody>
        </p:sp>
        <p:sp>
          <p:nvSpPr>
            <p:cNvPr id="191" name="Freeform: Shape 190">
              <a:extLst>
                <a:ext uri="{FF2B5EF4-FFF2-40B4-BE49-F238E27FC236}">
                  <a16:creationId xmlns:a16="http://schemas.microsoft.com/office/drawing/2014/main" id="{9CFEEE48-E4AE-8D28-ADE5-AE607A8A29C2}"/>
                </a:ext>
              </a:extLst>
            </p:cNvPr>
            <p:cNvSpPr/>
            <p:nvPr/>
          </p:nvSpPr>
          <p:spPr>
            <a:xfrm>
              <a:off x="2443911" y="2995942"/>
              <a:ext cx="151440" cy="1511485"/>
            </a:xfrm>
            <a:custGeom>
              <a:avLst/>
              <a:gdLst>
                <a:gd name="connsiteX0" fmla="*/ 0 w 151440"/>
                <a:gd name="connsiteY0" fmla="*/ 0 h 1511485"/>
                <a:gd name="connsiteX1" fmla="*/ 151441 w 151440"/>
                <a:gd name="connsiteY1" fmla="*/ 0 h 1511485"/>
                <a:gd name="connsiteX2" fmla="*/ 151441 w 151440"/>
                <a:gd name="connsiteY2" fmla="*/ 1511486 h 1511485"/>
                <a:gd name="connsiteX3" fmla="*/ 0 w 151440"/>
                <a:gd name="connsiteY3" fmla="*/ 1511486 h 1511485"/>
              </a:gdLst>
              <a:ahLst/>
              <a:cxnLst>
                <a:cxn ang="0">
                  <a:pos x="connsiteX0" y="connsiteY0"/>
                </a:cxn>
                <a:cxn ang="0">
                  <a:pos x="connsiteX1" y="connsiteY1"/>
                </a:cxn>
                <a:cxn ang="0">
                  <a:pos x="connsiteX2" y="connsiteY2"/>
                </a:cxn>
                <a:cxn ang="0">
                  <a:pos x="connsiteX3" y="connsiteY3"/>
                </a:cxn>
              </a:cxnLst>
              <a:rect l="l" t="t" r="r" b="b"/>
              <a:pathLst>
                <a:path w="151440" h="1511485">
                  <a:moveTo>
                    <a:pt x="0" y="0"/>
                  </a:moveTo>
                  <a:lnTo>
                    <a:pt x="151441" y="0"/>
                  </a:lnTo>
                  <a:lnTo>
                    <a:pt x="151441" y="1511486"/>
                  </a:lnTo>
                  <a:lnTo>
                    <a:pt x="0" y="1511486"/>
                  </a:lnTo>
                  <a:close/>
                </a:path>
              </a:pathLst>
            </a:custGeom>
            <a:solidFill>
              <a:srgbClr val="E75C00"/>
            </a:solidFill>
            <a:ln w="12680" cap="flat">
              <a:noFill/>
              <a:prstDash val="solid"/>
              <a:miter/>
            </a:ln>
          </p:spPr>
          <p:txBody>
            <a:bodyPr rtlCol="0" anchor="ctr"/>
            <a:lstStyle/>
            <a:p>
              <a:pPr rtl="0"/>
              <a:endParaRPr lang="en-US" sz="1600"/>
            </a:p>
          </p:txBody>
        </p:sp>
      </p:grpSp>
      <p:sp>
        <p:nvSpPr>
          <p:cNvPr id="192" name="TextBox 191">
            <a:extLst>
              <a:ext uri="{FF2B5EF4-FFF2-40B4-BE49-F238E27FC236}">
                <a16:creationId xmlns:a16="http://schemas.microsoft.com/office/drawing/2014/main" id="{01E2471F-6C6F-B409-9878-0E7138A61445}"/>
              </a:ext>
            </a:extLst>
          </p:cNvPr>
          <p:cNvSpPr txBox="1"/>
          <p:nvPr/>
        </p:nvSpPr>
        <p:spPr>
          <a:xfrm>
            <a:off x="7089558" y="2775714"/>
            <a:ext cx="718291" cy="229486"/>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手术</a:t>
            </a:r>
            <a:endParaRPr kumimoji="0" lang="en-US" sz="9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3" name="TextBox 192">
            <a:extLst>
              <a:ext uri="{FF2B5EF4-FFF2-40B4-BE49-F238E27FC236}">
                <a16:creationId xmlns:a16="http://schemas.microsoft.com/office/drawing/2014/main" id="{CC4DD678-72F8-1EFF-B559-E0D44449AA54}"/>
              </a:ext>
            </a:extLst>
          </p:cNvPr>
          <p:cNvSpPr txBox="1"/>
          <p:nvPr/>
        </p:nvSpPr>
        <p:spPr>
          <a:xfrm>
            <a:off x="6905267" y="6179355"/>
            <a:ext cx="1197021" cy="260328"/>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50" b="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新辅助治疗</a:t>
            </a:r>
            <a:endParaRPr kumimoji="0" lang="en-US" sz="1050" b="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4" name="TextBox 193">
            <a:extLst>
              <a:ext uri="{FF2B5EF4-FFF2-40B4-BE49-F238E27FC236}">
                <a16:creationId xmlns:a16="http://schemas.microsoft.com/office/drawing/2014/main" id="{ACB7BE9D-B4D9-9340-1B74-8F4C3C34B640}"/>
              </a:ext>
            </a:extLst>
          </p:cNvPr>
          <p:cNvSpPr txBox="1"/>
          <p:nvPr/>
        </p:nvSpPr>
        <p:spPr>
          <a:xfrm>
            <a:off x="8168844" y="6179355"/>
            <a:ext cx="933698" cy="260328"/>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50" b="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辅助治疗</a:t>
            </a:r>
            <a:endParaRPr kumimoji="0" lang="en-US" sz="1050" b="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5" name="TextBox 194">
            <a:extLst>
              <a:ext uri="{FF2B5EF4-FFF2-40B4-BE49-F238E27FC236}">
                <a16:creationId xmlns:a16="http://schemas.microsoft.com/office/drawing/2014/main" id="{E8DE797D-2EE0-E898-C365-92C1524D2849}"/>
              </a:ext>
            </a:extLst>
          </p:cNvPr>
          <p:cNvSpPr txBox="1"/>
          <p:nvPr/>
        </p:nvSpPr>
        <p:spPr>
          <a:xfrm>
            <a:off x="7089558" y="5708718"/>
            <a:ext cx="187306" cy="252633"/>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0</a:t>
            </a:r>
            <a:endParaRPr kumimoji="0" lang="en-US" sz="10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6" name="TextBox 195">
            <a:extLst>
              <a:ext uri="{FF2B5EF4-FFF2-40B4-BE49-F238E27FC236}">
                <a16:creationId xmlns:a16="http://schemas.microsoft.com/office/drawing/2014/main" id="{6404EE67-5604-BE9A-55B9-ECB0E4A98FF0}"/>
              </a:ext>
            </a:extLst>
          </p:cNvPr>
          <p:cNvSpPr txBox="1"/>
          <p:nvPr/>
        </p:nvSpPr>
        <p:spPr>
          <a:xfrm>
            <a:off x="8019937" y="5708718"/>
            <a:ext cx="352259" cy="252633"/>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10</a:t>
            </a:r>
            <a:endParaRPr kumimoji="0" lang="en-US" sz="10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7" name="TextBox 196">
            <a:extLst>
              <a:ext uri="{FF2B5EF4-FFF2-40B4-BE49-F238E27FC236}">
                <a16:creationId xmlns:a16="http://schemas.microsoft.com/office/drawing/2014/main" id="{595AC1F1-8E1C-AF47-97BA-C006E14A95C2}"/>
              </a:ext>
            </a:extLst>
          </p:cNvPr>
          <p:cNvSpPr txBox="1"/>
          <p:nvPr/>
        </p:nvSpPr>
        <p:spPr>
          <a:xfrm>
            <a:off x="9016122" y="5708718"/>
            <a:ext cx="414995" cy="252633"/>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20</a:t>
            </a:r>
            <a:endParaRPr kumimoji="0" lang="en-US" sz="10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8" name="TextBox 197">
            <a:extLst>
              <a:ext uri="{FF2B5EF4-FFF2-40B4-BE49-F238E27FC236}">
                <a16:creationId xmlns:a16="http://schemas.microsoft.com/office/drawing/2014/main" id="{D412DFB6-CE46-ADA3-FAFC-BB9ABAB846BF}"/>
              </a:ext>
            </a:extLst>
          </p:cNvPr>
          <p:cNvSpPr txBox="1"/>
          <p:nvPr/>
        </p:nvSpPr>
        <p:spPr>
          <a:xfrm>
            <a:off x="10020268" y="5708718"/>
            <a:ext cx="414995" cy="252633"/>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30</a:t>
            </a:r>
            <a:endParaRPr kumimoji="0" lang="en-US" sz="10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9" name="TextBox 198">
            <a:extLst>
              <a:ext uri="{FF2B5EF4-FFF2-40B4-BE49-F238E27FC236}">
                <a16:creationId xmlns:a16="http://schemas.microsoft.com/office/drawing/2014/main" id="{9350EB45-32D4-111E-4884-24A67EA957F4}"/>
              </a:ext>
            </a:extLst>
          </p:cNvPr>
          <p:cNvSpPr txBox="1"/>
          <p:nvPr/>
        </p:nvSpPr>
        <p:spPr>
          <a:xfrm>
            <a:off x="11034596" y="5708718"/>
            <a:ext cx="414995" cy="252633"/>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40</a:t>
            </a:r>
            <a:endParaRPr kumimoji="0" lang="en-US" sz="10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grpSp>
        <p:nvGrpSpPr>
          <p:cNvPr id="200" name="Graphic 73">
            <a:extLst>
              <a:ext uri="{FF2B5EF4-FFF2-40B4-BE49-F238E27FC236}">
                <a16:creationId xmlns:a16="http://schemas.microsoft.com/office/drawing/2014/main" id="{5313C8A9-1DE3-A91D-CB16-2995B113B7B7}"/>
              </a:ext>
            </a:extLst>
          </p:cNvPr>
          <p:cNvGrpSpPr/>
          <p:nvPr/>
        </p:nvGrpSpPr>
        <p:grpSpPr>
          <a:xfrm>
            <a:off x="7183670" y="3246623"/>
            <a:ext cx="4646061" cy="2376587"/>
            <a:chOff x="2967035" y="3086832"/>
            <a:chExt cx="6558023" cy="2376587"/>
          </a:xfrm>
        </p:grpSpPr>
        <p:sp>
          <p:nvSpPr>
            <p:cNvPr id="201" name="Freeform: Shape 200">
              <a:extLst>
                <a:ext uri="{FF2B5EF4-FFF2-40B4-BE49-F238E27FC236}">
                  <a16:creationId xmlns:a16="http://schemas.microsoft.com/office/drawing/2014/main" id="{EA718C8C-1FC7-5B53-3410-81C1B24F6824}"/>
                </a:ext>
              </a:extLst>
            </p:cNvPr>
            <p:cNvSpPr/>
            <p:nvPr/>
          </p:nvSpPr>
          <p:spPr>
            <a:xfrm>
              <a:off x="2967035" y="3086832"/>
              <a:ext cx="1705451" cy="12694"/>
            </a:xfrm>
            <a:custGeom>
              <a:avLst/>
              <a:gdLst>
                <a:gd name="connsiteX0" fmla="*/ 0 w 1705451"/>
                <a:gd name="connsiteY0" fmla="*/ 0 h 12694"/>
                <a:gd name="connsiteX1" fmla="*/ 1705452 w 1705451"/>
                <a:gd name="connsiteY1" fmla="*/ 0 h 12694"/>
              </a:gdLst>
              <a:ahLst/>
              <a:cxnLst>
                <a:cxn ang="0">
                  <a:pos x="connsiteX0" y="connsiteY0"/>
                </a:cxn>
                <a:cxn ang="0">
                  <a:pos x="connsiteX1" y="connsiteY1"/>
                </a:cxn>
              </a:cxnLst>
              <a:rect l="l" t="t" r="r" b="b"/>
              <a:pathLst>
                <a:path w="1705451" h="12694">
                  <a:moveTo>
                    <a:pt x="0" y="0"/>
                  </a:moveTo>
                  <a:lnTo>
                    <a:pt x="1705452" y="0"/>
                  </a:lnTo>
                </a:path>
              </a:pathLst>
            </a:custGeom>
            <a:ln w="12680" cap="flat">
              <a:solidFill>
                <a:srgbClr val="909090"/>
              </a:solidFill>
              <a:prstDash val="solid"/>
              <a:miter/>
            </a:ln>
          </p:spPr>
          <p:txBody>
            <a:bodyPr rtlCol="0" anchor="ctr"/>
            <a:lstStyle/>
            <a:p>
              <a:pPr rtl="0"/>
              <a:endParaRPr lang="en-US" sz="1600"/>
            </a:p>
          </p:txBody>
        </p:sp>
        <p:sp>
          <p:nvSpPr>
            <p:cNvPr id="202" name="Freeform: Shape 201">
              <a:extLst>
                <a:ext uri="{FF2B5EF4-FFF2-40B4-BE49-F238E27FC236}">
                  <a16:creationId xmlns:a16="http://schemas.microsoft.com/office/drawing/2014/main" id="{C764DF41-1125-5ACE-DE77-B2E36E952A2D}"/>
                </a:ext>
              </a:extLst>
            </p:cNvPr>
            <p:cNvSpPr/>
            <p:nvPr/>
          </p:nvSpPr>
          <p:spPr>
            <a:xfrm>
              <a:off x="2973509" y="5463419"/>
              <a:ext cx="5520154" cy="12694"/>
            </a:xfrm>
            <a:custGeom>
              <a:avLst/>
              <a:gdLst>
                <a:gd name="connsiteX0" fmla="*/ 0 w 5520154"/>
                <a:gd name="connsiteY0" fmla="*/ 0 h 12694"/>
                <a:gd name="connsiteX1" fmla="*/ 5520155 w 5520154"/>
                <a:gd name="connsiteY1" fmla="*/ 0 h 12694"/>
              </a:gdLst>
              <a:ahLst/>
              <a:cxnLst>
                <a:cxn ang="0">
                  <a:pos x="connsiteX0" y="connsiteY0"/>
                </a:cxn>
                <a:cxn ang="0">
                  <a:pos x="connsiteX1" y="connsiteY1"/>
                </a:cxn>
              </a:cxnLst>
              <a:rect l="l" t="t" r="r" b="b"/>
              <a:pathLst>
                <a:path w="5520154" h="12694">
                  <a:moveTo>
                    <a:pt x="0" y="0"/>
                  </a:moveTo>
                  <a:lnTo>
                    <a:pt x="5520155" y="0"/>
                  </a:lnTo>
                </a:path>
              </a:pathLst>
            </a:custGeom>
            <a:ln w="12680" cap="flat">
              <a:solidFill>
                <a:srgbClr val="909090"/>
              </a:solidFill>
              <a:prstDash val="solid"/>
              <a:miter/>
            </a:ln>
          </p:spPr>
          <p:txBody>
            <a:bodyPr rtlCol="0" anchor="ctr"/>
            <a:lstStyle/>
            <a:p>
              <a:pPr rtl="0"/>
              <a:endParaRPr lang="en-US" sz="1600"/>
            </a:p>
          </p:txBody>
        </p:sp>
        <p:sp>
          <p:nvSpPr>
            <p:cNvPr id="203" name="Freeform: Shape 202">
              <a:extLst>
                <a:ext uri="{FF2B5EF4-FFF2-40B4-BE49-F238E27FC236}">
                  <a16:creationId xmlns:a16="http://schemas.microsoft.com/office/drawing/2014/main" id="{4AF1BD10-19DD-B7CB-591E-55024150481E}"/>
                </a:ext>
              </a:extLst>
            </p:cNvPr>
            <p:cNvSpPr/>
            <p:nvPr/>
          </p:nvSpPr>
          <p:spPr>
            <a:xfrm>
              <a:off x="2973509" y="5314898"/>
              <a:ext cx="4862854" cy="12694"/>
            </a:xfrm>
            <a:custGeom>
              <a:avLst/>
              <a:gdLst>
                <a:gd name="connsiteX0" fmla="*/ 0 w 4862854"/>
                <a:gd name="connsiteY0" fmla="*/ 0 h 12694"/>
                <a:gd name="connsiteX1" fmla="*/ 4862854 w 4862854"/>
                <a:gd name="connsiteY1" fmla="*/ 0 h 12694"/>
              </a:gdLst>
              <a:ahLst/>
              <a:cxnLst>
                <a:cxn ang="0">
                  <a:pos x="connsiteX0" y="connsiteY0"/>
                </a:cxn>
                <a:cxn ang="0">
                  <a:pos x="connsiteX1" y="connsiteY1"/>
                </a:cxn>
              </a:cxnLst>
              <a:rect l="l" t="t" r="r" b="b"/>
              <a:pathLst>
                <a:path w="4862854" h="12694">
                  <a:moveTo>
                    <a:pt x="0" y="0"/>
                  </a:moveTo>
                  <a:lnTo>
                    <a:pt x="4862854" y="0"/>
                  </a:lnTo>
                </a:path>
              </a:pathLst>
            </a:custGeom>
            <a:ln w="12680" cap="flat">
              <a:solidFill>
                <a:srgbClr val="909090"/>
              </a:solidFill>
              <a:prstDash val="solid"/>
              <a:miter/>
            </a:ln>
          </p:spPr>
          <p:txBody>
            <a:bodyPr rtlCol="0" anchor="ctr"/>
            <a:lstStyle/>
            <a:p>
              <a:pPr rtl="0"/>
              <a:endParaRPr lang="en-US" sz="1600"/>
            </a:p>
          </p:txBody>
        </p:sp>
        <p:sp>
          <p:nvSpPr>
            <p:cNvPr id="204" name="Freeform: Shape 203">
              <a:extLst>
                <a:ext uri="{FF2B5EF4-FFF2-40B4-BE49-F238E27FC236}">
                  <a16:creationId xmlns:a16="http://schemas.microsoft.com/office/drawing/2014/main" id="{5B22FE18-9CDC-5588-98B6-43B0F9A8A2C7}"/>
                </a:ext>
              </a:extLst>
            </p:cNvPr>
            <p:cNvSpPr/>
            <p:nvPr/>
          </p:nvSpPr>
          <p:spPr>
            <a:xfrm>
              <a:off x="2973509" y="5166378"/>
              <a:ext cx="4480634" cy="12694"/>
            </a:xfrm>
            <a:custGeom>
              <a:avLst/>
              <a:gdLst>
                <a:gd name="connsiteX0" fmla="*/ 0 w 4480634"/>
                <a:gd name="connsiteY0" fmla="*/ 0 h 12694"/>
                <a:gd name="connsiteX1" fmla="*/ 4480635 w 4480634"/>
                <a:gd name="connsiteY1" fmla="*/ 0 h 12694"/>
              </a:gdLst>
              <a:ahLst/>
              <a:cxnLst>
                <a:cxn ang="0">
                  <a:pos x="connsiteX0" y="connsiteY0"/>
                </a:cxn>
                <a:cxn ang="0">
                  <a:pos x="connsiteX1" y="connsiteY1"/>
                </a:cxn>
              </a:cxnLst>
              <a:rect l="l" t="t" r="r" b="b"/>
              <a:pathLst>
                <a:path w="4480634" h="12694">
                  <a:moveTo>
                    <a:pt x="0" y="0"/>
                  </a:moveTo>
                  <a:lnTo>
                    <a:pt x="4480635" y="0"/>
                  </a:lnTo>
                </a:path>
              </a:pathLst>
            </a:custGeom>
            <a:ln w="12680" cap="flat">
              <a:solidFill>
                <a:srgbClr val="909090"/>
              </a:solidFill>
              <a:prstDash val="solid"/>
              <a:miter/>
            </a:ln>
          </p:spPr>
          <p:txBody>
            <a:bodyPr rtlCol="0" anchor="ctr"/>
            <a:lstStyle/>
            <a:p>
              <a:pPr rtl="0"/>
              <a:endParaRPr lang="en-US" sz="1600"/>
            </a:p>
          </p:txBody>
        </p:sp>
        <p:sp>
          <p:nvSpPr>
            <p:cNvPr id="205" name="Freeform: Shape 204">
              <a:extLst>
                <a:ext uri="{FF2B5EF4-FFF2-40B4-BE49-F238E27FC236}">
                  <a16:creationId xmlns:a16="http://schemas.microsoft.com/office/drawing/2014/main" id="{326DE38F-5622-4534-8021-EB9DF2450F16}"/>
                </a:ext>
              </a:extLst>
            </p:cNvPr>
            <p:cNvSpPr/>
            <p:nvPr/>
          </p:nvSpPr>
          <p:spPr>
            <a:xfrm>
              <a:off x="2973509" y="5017857"/>
              <a:ext cx="3547364" cy="12694"/>
            </a:xfrm>
            <a:custGeom>
              <a:avLst/>
              <a:gdLst>
                <a:gd name="connsiteX0" fmla="*/ 0 w 3547364"/>
                <a:gd name="connsiteY0" fmla="*/ 0 h 12694"/>
                <a:gd name="connsiteX1" fmla="*/ 3547365 w 3547364"/>
                <a:gd name="connsiteY1" fmla="*/ 0 h 12694"/>
              </a:gdLst>
              <a:ahLst/>
              <a:cxnLst>
                <a:cxn ang="0">
                  <a:pos x="connsiteX0" y="connsiteY0"/>
                </a:cxn>
                <a:cxn ang="0">
                  <a:pos x="connsiteX1" y="connsiteY1"/>
                </a:cxn>
              </a:cxnLst>
              <a:rect l="l" t="t" r="r" b="b"/>
              <a:pathLst>
                <a:path w="3547364" h="12694">
                  <a:moveTo>
                    <a:pt x="0" y="0"/>
                  </a:moveTo>
                  <a:lnTo>
                    <a:pt x="3547365" y="0"/>
                  </a:lnTo>
                </a:path>
              </a:pathLst>
            </a:custGeom>
            <a:ln w="12680" cap="flat">
              <a:solidFill>
                <a:srgbClr val="909090"/>
              </a:solidFill>
              <a:prstDash val="solid"/>
              <a:miter/>
            </a:ln>
          </p:spPr>
          <p:txBody>
            <a:bodyPr rtlCol="0" anchor="ctr"/>
            <a:lstStyle/>
            <a:p>
              <a:pPr rtl="0"/>
              <a:endParaRPr lang="en-US" sz="1600"/>
            </a:p>
          </p:txBody>
        </p:sp>
        <p:sp>
          <p:nvSpPr>
            <p:cNvPr id="206" name="Freeform: Shape 205">
              <a:extLst>
                <a:ext uri="{FF2B5EF4-FFF2-40B4-BE49-F238E27FC236}">
                  <a16:creationId xmlns:a16="http://schemas.microsoft.com/office/drawing/2014/main" id="{6F02937F-3B06-8D2E-55C1-E7F492856F2A}"/>
                </a:ext>
              </a:extLst>
            </p:cNvPr>
            <p:cNvSpPr/>
            <p:nvPr/>
          </p:nvSpPr>
          <p:spPr>
            <a:xfrm>
              <a:off x="2973509" y="4869336"/>
              <a:ext cx="3126047" cy="12694"/>
            </a:xfrm>
            <a:custGeom>
              <a:avLst/>
              <a:gdLst>
                <a:gd name="connsiteX0" fmla="*/ 0 w 3126047"/>
                <a:gd name="connsiteY0" fmla="*/ 0 h 12694"/>
                <a:gd name="connsiteX1" fmla="*/ 3126048 w 3126047"/>
                <a:gd name="connsiteY1" fmla="*/ 0 h 12694"/>
              </a:gdLst>
              <a:ahLst/>
              <a:cxnLst>
                <a:cxn ang="0">
                  <a:pos x="connsiteX0" y="connsiteY0"/>
                </a:cxn>
                <a:cxn ang="0">
                  <a:pos x="connsiteX1" y="connsiteY1"/>
                </a:cxn>
              </a:cxnLst>
              <a:rect l="l" t="t" r="r" b="b"/>
              <a:pathLst>
                <a:path w="3126047" h="12694">
                  <a:moveTo>
                    <a:pt x="0" y="0"/>
                  </a:moveTo>
                  <a:lnTo>
                    <a:pt x="3126048" y="0"/>
                  </a:lnTo>
                </a:path>
              </a:pathLst>
            </a:custGeom>
            <a:ln w="12680" cap="flat">
              <a:solidFill>
                <a:srgbClr val="909090"/>
              </a:solidFill>
              <a:prstDash val="solid"/>
              <a:miter/>
            </a:ln>
          </p:spPr>
          <p:txBody>
            <a:bodyPr rtlCol="0" anchor="ctr"/>
            <a:lstStyle/>
            <a:p>
              <a:pPr rtl="0"/>
              <a:endParaRPr lang="en-US" sz="1600"/>
            </a:p>
          </p:txBody>
        </p:sp>
        <p:sp>
          <p:nvSpPr>
            <p:cNvPr id="207" name="Freeform: Shape 206">
              <a:extLst>
                <a:ext uri="{FF2B5EF4-FFF2-40B4-BE49-F238E27FC236}">
                  <a16:creationId xmlns:a16="http://schemas.microsoft.com/office/drawing/2014/main" id="{C081F903-1C3C-FD3A-45AB-7B0D94055219}"/>
                </a:ext>
              </a:extLst>
            </p:cNvPr>
            <p:cNvSpPr/>
            <p:nvPr/>
          </p:nvSpPr>
          <p:spPr>
            <a:xfrm>
              <a:off x="2973509" y="4720815"/>
              <a:ext cx="5257386" cy="12694"/>
            </a:xfrm>
            <a:custGeom>
              <a:avLst/>
              <a:gdLst>
                <a:gd name="connsiteX0" fmla="*/ 0 w 5257386"/>
                <a:gd name="connsiteY0" fmla="*/ 0 h 12694"/>
                <a:gd name="connsiteX1" fmla="*/ 5257387 w 5257386"/>
                <a:gd name="connsiteY1" fmla="*/ 0 h 12694"/>
              </a:gdLst>
              <a:ahLst/>
              <a:cxnLst>
                <a:cxn ang="0">
                  <a:pos x="connsiteX0" y="connsiteY0"/>
                </a:cxn>
                <a:cxn ang="0">
                  <a:pos x="connsiteX1" y="connsiteY1"/>
                </a:cxn>
              </a:cxnLst>
              <a:rect l="l" t="t" r="r" b="b"/>
              <a:pathLst>
                <a:path w="5257386" h="12694">
                  <a:moveTo>
                    <a:pt x="0" y="0"/>
                  </a:moveTo>
                  <a:lnTo>
                    <a:pt x="5257387" y="0"/>
                  </a:lnTo>
                </a:path>
              </a:pathLst>
            </a:custGeom>
            <a:ln w="12680" cap="flat">
              <a:solidFill>
                <a:srgbClr val="909090"/>
              </a:solidFill>
              <a:prstDash val="solid"/>
              <a:miter/>
            </a:ln>
          </p:spPr>
          <p:txBody>
            <a:bodyPr rtlCol="0" anchor="ctr"/>
            <a:lstStyle/>
            <a:p>
              <a:pPr rtl="0"/>
              <a:endParaRPr lang="en-US" sz="1600"/>
            </a:p>
          </p:txBody>
        </p:sp>
        <p:sp>
          <p:nvSpPr>
            <p:cNvPr id="208" name="Freeform: Shape 207">
              <a:extLst>
                <a:ext uri="{FF2B5EF4-FFF2-40B4-BE49-F238E27FC236}">
                  <a16:creationId xmlns:a16="http://schemas.microsoft.com/office/drawing/2014/main" id="{7EB3C33B-A089-A190-826E-E0DB676C84F5}"/>
                </a:ext>
              </a:extLst>
            </p:cNvPr>
            <p:cNvSpPr/>
            <p:nvPr/>
          </p:nvSpPr>
          <p:spPr>
            <a:xfrm>
              <a:off x="2973509" y="4572167"/>
              <a:ext cx="4264962" cy="12694"/>
            </a:xfrm>
            <a:custGeom>
              <a:avLst/>
              <a:gdLst>
                <a:gd name="connsiteX0" fmla="*/ 0 w 4264962"/>
                <a:gd name="connsiteY0" fmla="*/ 0 h 12694"/>
                <a:gd name="connsiteX1" fmla="*/ 4264962 w 4264962"/>
                <a:gd name="connsiteY1" fmla="*/ 0 h 12694"/>
              </a:gdLst>
              <a:ahLst/>
              <a:cxnLst>
                <a:cxn ang="0">
                  <a:pos x="connsiteX0" y="connsiteY0"/>
                </a:cxn>
                <a:cxn ang="0">
                  <a:pos x="connsiteX1" y="connsiteY1"/>
                </a:cxn>
              </a:cxnLst>
              <a:rect l="l" t="t" r="r" b="b"/>
              <a:pathLst>
                <a:path w="4264962" h="12694">
                  <a:moveTo>
                    <a:pt x="0" y="0"/>
                  </a:moveTo>
                  <a:lnTo>
                    <a:pt x="4264962" y="0"/>
                  </a:lnTo>
                </a:path>
              </a:pathLst>
            </a:custGeom>
            <a:ln w="12680" cap="flat">
              <a:solidFill>
                <a:srgbClr val="909090"/>
              </a:solidFill>
              <a:prstDash val="solid"/>
              <a:miter/>
            </a:ln>
          </p:spPr>
          <p:txBody>
            <a:bodyPr rtlCol="0" anchor="ctr"/>
            <a:lstStyle/>
            <a:p>
              <a:pPr rtl="0"/>
              <a:endParaRPr lang="en-US" sz="1600"/>
            </a:p>
          </p:txBody>
        </p:sp>
        <p:sp>
          <p:nvSpPr>
            <p:cNvPr id="209" name="Freeform: Shape 208">
              <a:extLst>
                <a:ext uri="{FF2B5EF4-FFF2-40B4-BE49-F238E27FC236}">
                  <a16:creationId xmlns:a16="http://schemas.microsoft.com/office/drawing/2014/main" id="{F3B6A7EA-CD3F-CA57-1A37-1CA10230EE62}"/>
                </a:ext>
              </a:extLst>
            </p:cNvPr>
            <p:cNvSpPr/>
            <p:nvPr/>
          </p:nvSpPr>
          <p:spPr>
            <a:xfrm>
              <a:off x="2973509" y="4423646"/>
              <a:ext cx="5515584" cy="12694"/>
            </a:xfrm>
            <a:custGeom>
              <a:avLst/>
              <a:gdLst>
                <a:gd name="connsiteX0" fmla="*/ 0 w 5515584"/>
                <a:gd name="connsiteY0" fmla="*/ 0 h 12694"/>
                <a:gd name="connsiteX1" fmla="*/ 5515585 w 5515584"/>
                <a:gd name="connsiteY1" fmla="*/ 0 h 12694"/>
              </a:gdLst>
              <a:ahLst/>
              <a:cxnLst>
                <a:cxn ang="0">
                  <a:pos x="connsiteX0" y="connsiteY0"/>
                </a:cxn>
                <a:cxn ang="0">
                  <a:pos x="connsiteX1" y="connsiteY1"/>
                </a:cxn>
              </a:cxnLst>
              <a:rect l="l" t="t" r="r" b="b"/>
              <a:pathLst>
                <a:path w="5515584" h="12694">
                  <a:moveTo>
                    <a:pt x="0" y="0"/>
                  </a:moveTo>
                  <a:lnTo>
                    <a:pt x="5515585" y="0"/>
                  </a:lnTo>
                </a:path>
              </a:pathLst>
            </a:custGeom>
            <a:ln w="12680" cap="flat">
              <a:solidFill>
                <a:srgbClr val="909090"/>
              </a:solidFill>
              <a:prstDash val="solid"/>
              <a:miter/>
            </a:ln>
          </p:spPr>
          <p:txBody>
            <a:bodyPr rtlCol="0" anchor="ctr"/>
            <a:lstStyle/>
            <a:p>
              <a:pPr rtl="0"/>
              <a:endParaRPr lang="en-US" sz="1600"/>
            </a:p>
          </p:txBody>
        </p:sp>
        <p:sp>
          <p:nvSpPr>
            <p:cNvPr id="210" name="Freeform: Shape 209">
              <a:extLst>
                <a:ext uri="{FF2B5EF4-FFF2-40B4-BE49-F238E27FC236}">
                  <a16:creationId xmlns:a16="http://schemas.microsoft.com/office/drawing/2014/main" id="{5F88CF81-9D34-8F43-88C3-68434A601595}"/>
                </a:ext>
              </a:extLst>
            </p:cNvPr>
            <p:cNvSpPr/>
            <p:nvPr/>
          </p:nvSpPr>
          <p:spPr>
            <a:xfrm>
              <a:off x="2973509" y="4275125"/>
              <a:ext cx="2018361" cy="12694"/>
            </a:xfrm>
            <a:custGeom>
              <a:avLst/>
              <a:gdLst>
                <a:gd name="connsiteX0" fmla="*/ 0 w 2018361"/>
                <a:gd name="connsiteY0" fmla="*/ 0 h 12694"/>
                <a:gd name="connsiteX1" fmla="*/ 2018361 w 2018361"/>
                <a:gd name="connsiteY1" fmla="*/ 0 h 12694"/>
              </a:gdLst>
              <a:ahLst/>
              <a:cxnLst>
                <a:cxn ang="0">
                  <a:pos x="connsiteX0" y="connsiteY0"/>
                </a:cxn>
                <a:cxn ang="0">
                  <a:pos x="connsiteX1" y="connsiteY1"/>
                </a:cxn>
              </a:cxnLst>
              <a:rect l="l" t="t" r="r" b="b"/>
              <a:pathLst>
                <a:path w="2018361" h="12694">
                  <a:moveTo>
                    <a:pt x="0" y="0"/>
                  </a:moveTo>
                  <a:lnTo>
                    <a:pt x="2018361" y="0"/>
                  </a:lnTo>
                </a:path>
              </a:pathLst>
            </a:custGeom>
            <a:ln w="12680" cap="flat">
              <a:solidFill>
                <a:srgbClr val="909090"/>
              </a:solidFill>
              <a:prstDash val="solid"/>
              <a:miter/>
            </a:ln>
          </p:spPr>
          <p:txBody>
            <a:bodyPr rtlCol="0" anchor="ctr"/>
            <a:lstStyle/>
            <a:p>
              <a:pPr rtl="0"/>
              <a:endParaRPr lang="en-US" sz="1600"/>
            </a:p>
          </p:txBody>
        </p:sp>
        <p:sp>
          <p:nvSpPr>
            <p:cNvPr id="211" name="Freeform: Shape 210">
              <a:extLst>
                <a:ext uri="{FF2B5EF4-FFF2-40B4-BE49-F238E27FC236}">
                  <a16:creationId xmlns:a16="http://schemas.microsoft.com/office/drawing/2014/main" id="{322725A7-537F-858F-DAF2-77335D631978}"/>
                </a:ext>
              </a:extLst>
            </p:cNvPr>
            <p:cNvSpPr/>
            <p:nvPr/>
          </p:nvSpPr>
          <p:spPr>
            <a:xfrm>
              <a:off x="2973509" y="4126605"/>
              <a:ext cx="1851814" cy="12694"/>
            </a:xfrm>
            <a:custGeom>
              <a:avLst/>
              <a:gdLst>
                <a:gd name="connsiteX0" fmla="*/ 0 w 1851814"/>
                <a:gd name="connsiteY0" fmla="*/ 0 h 12694"/>
                <a:gd name="connsiteX1" fmla="*/ 1851815 w 1851814"/>
                <a:gd name="connsiteY1" fmla="*/ 0 h 12694"/>
              </a:gdLst>
              <a:ahLst/>
              <a:cxnLst>
                <a:cxn ang="0">
                  <a:pos x="connsiteX0" y="connsiteY0"/>
                </a:cxn>
                <a:cxn ang="0">
                  <a:pos x="connsiteX1" y="connsiteY1"/>
                </a:cxn>
              </a:cxnLst>
              <a:rect l="l" t="t" r="r" b="b"/>
              <a:pathLst>
                <a:path w="1851814" h="12694">
                  <a:moveTo>
                    <a:pt x="0" y="0"/>
                  </a:moveTo>
                  <a:lnTo>
                    <a:pt x="1851815" y="0"/>
                  </a:lnTo>
                </a:path>
              </a:pathLst>
            </a:custGeom>
            <a:ln w="12680" cap="flat">
              <a:solidFill>
                <a:srgbClr val="909090"/>
              </a:solidFill>
              <a:prstDash val="solid"/>
              <a:miter/>
            </a:ln>
          </p:spPr>
          <p:txBody>
            <a:bodyPr rtlCol="0" anchor="ctr"/>
            <a:lstStyle/>
            <a:p>
              <a:pPr rtl="0"/>
              <a:endParaRPr lang="en-US" sz="1600"/>
            </a:p>
          </p:txBody>
        </p:sp>
        <p:sp>
          <p:nvSpPr>
            <p:cNvPr id="212" name="Freeform: Shape 211">
              <a:extLst>
                <a:ext uri="{FF2B5EF4-FFF2-40B4-BE49-F238E27FC236}">
                  <a16:creationId xmlns:a16="http://schemas.microsoft.com/office/drawing/2014/main" id="{93584E38-BD4A-BFC4-8308-1237D4F2FB82}"/>
                </a:ext>
              </a:extLst>
            </p:cNvPr>
            <p:cNvSpPr/>
            <p:nvPr/>
          </p:nvSpPr>
          <p:spPr>
            <a:xfrm>
              <a:off x="2973509" y="3978084"/>
              <a:ext cx="6510420" cy="12694"/>
            </a:xfrm>
            <a:custGeom>
              <a:avLst/>
              <a:gdLst>
                <a:gd name="connsiteX0" fmla="*/ 0 w 6510420"/>
                <a:gd name="connsiteY0" fmla="*/ 0 h 12694"/>
                <a:gd name="connsiteX1" fmla="*/ 6510421 w 6510420"/>
                <a:gd name="connsiteY1" fmla="*/ 0 h 12694"/>
              </a:gdLst>
              <a:ahLst/>
              <a:cxnLst>
                <a:cxn ang="0">
                  <a:pos x="connsiteX0" y="connsiteY0"/>
                </a:cxn>
                <a:cxn ang="0">
                  <a:pos x="connsiteX1" y="connsiteY1"/>
                </a:cxn>
              </a:cxnLst>
              <a:rect l="l" t="t" r="r" b="b"/>
              <a:pathLst>
                <a:path w="6510420" h="12694">
                  <a:moveTo>
                    <a:pt x="0" y="0"/>
                  </a:moveTo>
                  <a:lnTo>
                    <a:pt x="6510421" y="0"/>
                  </a:lnTo>
                </a:path>
              </a:pathLst>
            </a:custGeom>
            <a:ln w="12680" cap="flat">
              <a:solidFill>
                <a:srgbClr val="909090"/>
              </a:solidFill>
              <a:prstDash val="solid"/>
              <a:miter/>
            </a:ln>
          </p:spPr>
          <p:txBody>
            <a:bodyPr rtlCol="0" anchor="ctr"/>
            <a:lstStyle/>
            <a:p>
              <a:pPr rtl="0"/>
              <a:endParaRPr lang="en-US" sz="1600"/>
            </a:p>
          </p:txBody>
        </p:sp>
        <p:sp>
          <p:nvSpPr>
            <p:cNvPr id="213" name="Freeform: Shape 212">
              <a:extLst>
                <a:ext uri="{FF2B5EF4-FFF2-40B4-BE49-F238E27FC236}">
                  <a16:creationId xmlns:a16="http://schemas.microsoft.com/office/drawing/2014/main" id="{78AD4103-286B-B706-8510-4ED008CAE677}"/>
                </a:ext>
              </a:extLst>
            </p:cNvPr>
            <p:cNvSpPr/>
            <p:nvPr/>
          </p:nvSpPr>
          <p:spPr>
            <a:xfrm>
              <a:off x="2973509" y="3829563"/>
              <a:ext cx="1451696" cy="12694"/>
            </a:xfrm>
            <a:custGeom>
              <a:avLst/>
              <a:gdLst>
                <a:gd name="connsiteX0" fmla="*/ 0 w 1451696"/>
                <a:gd name="connsiteY0" fmla="*/ 0 h 12694"/>
                <a:gd name="connsiteX1" fmla="*/ 1451697 w 1451696"/>
                <a:gd name="connsiteY1" fmla="*/ 0 h 12694"/>
              </a:gdLst>
              <a:ahLst/>
              <a:cxnLst>
                <a:cxn ang="0">
                  <a:pos x="connsiteX0" y="connsiteY0"/>
                </a:cxn>
                <a:cxn ang="0">
                  <a:pos x="connsiteX1" y="connsiteY1"/>
                </a:cxn>
              </a:cxnLst>
              <a:rect l="l" t="t" r="r" b="b"/>
              <a:pathLst>
                <a:path w="1451696" h="12694">
                  <a:moveTo>
                    <a:pt x="0" y="0"/>
                  </a:moveTo>
                  <a:lnTo>
                    <a:pt x="1451697" y="0"/>
                  </a:lnTo>
                </a:path>
              </a:pathLst>
            </a:custGeom>
            <a:ln w="12680" cap="flat">
              <a:solidFill>
                <a:srgbClr val="909090"/>
              </a:solidFill>
              <a:prstDash val="solid"/>
              <a:miter/>
            </a:ln>
          </p:spPr>
          <p:txBody>
            <a:bodyPr rtlCol="0" anchor="ctr"/>
            <a:lstStyle/>
            <a:p>
              <a:pPr rtl="0"/>
              <a:endParaRPr lang="en-US" sz="1600"/>
            </a:p>
          </p:txBody>
        </p:sp>
        <p:sp>
          <p:nvSpPr>
            <p:cNvPr id="214" name="Freeform: Shape 213">
              <a:extLst>
                <a:ext uri="{FF2B5EF4-FFF2-40B4-BE49-F238E27FC236}">
                  <a16:creationId xmlns:a16="http://schemas.microsoft.com/office/drawing/2014/main" id="{A15FBAB9-4D8D-5ED9-1436-00A4480459E1}"/>
                </a:ext>
              </a:extLst>
            </p:cNvPr>
            <p:cNvSpPr/>
            <p:nvPr/>
          </p:nvSpPr>
          <p:spPr>
            <a:xfrm>
              <a:off x="2973509" y="3681042"/>
              <a:ext cx="2119025" cy="12694"/>
            </a:xfrm>
            <a:custGeom>
              <a:avLst/>
              <a:gdLst>
                <a:gd name="connsiteX0" fmla="*/ 0 w 2119025"/>
                <a:gd name="connsiteY0" fmla="*/ 0 h 12694"/>
                <a:gd name="connsiteX1" fmla="*/ 2119025 w 2119025"/>
                <a:gd name="connsiteY1" fmla="*/ 0 h 12694"/>
              </a:gdLst>
              <a:ahLst/>
              <a:cxnLst>
                <a:cxn ang="0">
                  <a:pos x="connsiteX0" y="connsiteY0"/>
                </a:cxn>
                <a:cxn ang="0">
                  <a:pos x="connsiteX1" y="connsiteY1"/>
                </a:cxn>
              </a:cxnLst>
              <a:rect l="l" t="t" r="r" b="b"/>
              <a:pathLst>
                <a:path w="2119025" h="12694">
                  <a:moveTo>
                    <a:pt x="0" y="0"/>
                  </a:moveTo>
                  <a:lnTo>
                    <a:pt x="2119025" y="0"/>
                  </a:lnTo>
                </a:path>
              </a:pathLst>
            </a:custGeom>
            <a:ln w="12680" cap="flat">
              <a:solidFill>
                <a:srgbClr val="909090"/>
              </a:solidFill>
              <a:prstDash val="solid"/>
              <a:miter/>
            </a:ln>
          </p:spPr>
          <p:txBody>
            <a:bodyPr rtlCol="0" anchor="ctr"/>
            <a:lstStyle/>
            <a:p>
              <a:pPr rtl="0"/>
              <a:endParaRPr lang="en-US" sz="1600"/>
            </a:p>
          </p:txBody>
        </p:sp>
        <p:sp>
          <p:nvSpPr>
            <p:cNvPr id="215" name="Freeform: Shape 214">
              <a:extLst>
                <a:ext uri="{FF2B5EF4-FFF2-40B4-BE49-F238E27FC236}">
                  <a16:creationId xmlns:a16="http://schemas.microsoft.com/office/drawing/2014/main" id="{73BBB4E4-AC04-4345-510E-B66C593E071C}"/>
                </a:ext>
              </a:extLst>
            </p:cNvPr>
            <p:cNvSpPr/>
            <p:nvPr/>
          </p:nvSpPr>
          <p:spPr>
            <a:xfrm>
              <a:off x="2973509" y="3532521"/>
              <a:ext cx="6551549" cy="12694"/>
            </a:xfrm>
            <a:custGeom>
              <a:avLst/>
              <a:gdLst>
                <a:gd name="connsiteX0" fmla="*/ 0 w 6551549"/>
                <a:gd name="connsiteY0" fmla="*/ 0 h 12694"/>
                <a:gd name="connsiteX1" fmla="*/ 6551550 w 6551549"/>
                <a:gd name="connsiteY1" fmla="*/ 0 h 12694"/>
              </a:gdLst>
              <a:ahLst/>
              <a:cxnLst>
                <a:cxn ang="0">
                  <a:pos x="connsiteX0" y="connsiteY0"/>
                </a:cxn>
                <a:cxn ang="0">
                  <a:pos x="connsiteX1" y="connsiteY1"/>
                </a:cxn>
              </a:cxnLst>
              <a:rect l="l" t="t" r="r" b="b"/>
              <a:pathLst>
                <a:path w="6551549" h="12694">
                  <a:moveTo>
                    <a:pt x="0" y="0"/>
                  </a:moveTo>
                  <a:lnTo>
                    <a:pt x="6551550" y="0"/>
                  </a:lnTo>
                </a:path>
              </a:pathLst>
            </a:custGeom>
            <a:ln w="12680" cap="flat">
              <a:solidFill>
                <a:srgbClr val="909090"/>
              </a:solidFill>
              <a:prstDash val="solid"/>
              <a:miter/>
            </a:ln>
          </p:spPr>
          <p:txBody>
            <a:bodyPr rtlCol="0" anchor="ctr"/>
            <a:lstStyle/>
            <a:p>
              <a:pPr rtl="0"/>
              <a:endParaRPr lang="en-US" sz="1600"/>
            </a:p>
          </p:txBody>
        </p:sp>
        <p:sp>
          <p:nvSpPr>
            <p:cNvPr id="216" name="Freeform: Shape 215">
              <a:extLst>
                <a:ext uri="{FF2B5EF4-FFF2-40B4-BE49-F238E27FC236}">
                  <a16:creationId xmlns:a16="http://schemas.microsoft.com/office/drawing/2014/main" id="{BEFEB49E-E879-1DA7-2248-8EEC3EDDCCEE}"/>
                </a:ext>
              </a:extLst>
            </p:cNvPr>
            <p:cNvSpPr/>
            <p:nvPr/>
          </p:nvSpPr>
          <p:spPr>
            <a:xfrm>
              <a:off x="2973509" y="3383873"/>
              <a:ext cx="3606265" cy="12694"/>
            </a:xfrm>
            <a:custGeom>
              <a:avLst/>
              <a:gdLst>
                <a:gd name="connsiteX0" fmla="*/ 0 w 3606265"/>
                <a:gd name="connsiteY0" fmla="*/ 0 h 12694"/>
                <a:gd name="connsiteX1" fmla="*/ 3606266 w 3606265"/>
                <a:gd name="connsiteY1" fmla="*/ 0 h 12694"/>
              </a:gdLst>
              <a:ahLst/>
              <a:cxnLst>
                <a:cxn ang="0">
                  <a:pos x="connsiteX0" y="connsiteY0"/>
                </a:cxn>
                <a:cxn ang="0">
                  <a:pos x="connsiteX1" y="connsiteY1"/>
                </a:cxn>
              </a:cxnLst>
              <a:rect l="l" t="t" r="r" b="b"/>
              <a:pathLst>
                <a:path w="3606265" h="12694">
                  <a:moveTo>
                    <a:pt x="0" y="0"/>
                  </a:moveTo>
                  <a:lnTo>
                    <a:pt x="3606266" y="0"/>
                  </a:lnTo>
                </a:path>
              </a:pathLst>
            </a:custGeom>
            <a:ln w="12680" cap="flat">
              <a:solidFill>
                <a:srgbClr val="909090"/>
              </a:solidFill>
              <a:prstDash val="solid"/>
              <a:miter/>
            </a:ln>
          </p:spPr>
          <p:txBody>
            <a:bodyPr rtlCol="0" anchor="ctr"/>
            <a:lstStyle/>
            <a:p>
              <a:pPr rtl="0"/>
              <a:endParaRPr lang="en-US" sz="1600"/>
            </a:p>
          </p:txBody>
        </p:sp>
        <p:sp>
          <p:nvSpPr>
            <p:cNvPr id="217" name="Freeform: Shape 216">
              <a:extLst>
                <a:ext uri="{FF2B5EF4-FFF2-40B4-BE49-F238E27FC236}">
                  <a16:creationId xmlns:a16="http://schemas.microsoft.com/office/drawing/2014/main" id="{ECDB449A-862D-8712-4395-44F495E67796}"/>
                </a:ext>
              </a:extLst>
            </p:cNvPr>
            <p:cNvSpPr/>
            <p:nvPr/>
          </p:nvSpPr>
          <p:spPr>
            <a:xfrm>
              <a:off x="2973509" y="3235352"/>
              <a:ext cx="760630" cy="12694"/>
            </a:xfrm>
            <a:custGeom>
              <a:avLst/>
              <a:gdLst>
                <a:gd name="connsiteX0" fmla="*/ 0 w 760630"/>
                <a:gd name="connsiteY0" fmla="*/ 0 h 12694"/>
                <a:gd name="connsiteX1" fmla="*/ 760630 w 760630"/>
                <a:gd name="connsiteY1" fmla="*/ 0 h 12694"/>
              </a:gdLst>
              <a:ahLst/>
              <a:cxnLst>
                <a:cxn ang="0">
                  <a:pos x="connsiteX0" y="connsiteY0"/>
                </a:cxn>
                <a:cxn ang="0">
                  <a:pos x="connsiteX1" y="connsiteY1"/>
                </a:cxn>
              </a:cxnLst>
              <a:rect l="l" t="t" r="r" b="b"/>
              <a:pathLst>
                <a:path w="760630" h="12694">
                  <a:moveTo>
                    <a:pt x="0" y="0"/>
                  </a:moveTo>
                  <a:lnTo>
                    <a:pt x="760630" y="0"/>
                  </a:lnTo>
                </a:path>
              </a:pathLst>
            </a:custGeom>
            <a:ln w="12680" cap="flat">
              <a:solidFill>
                <a:srgbClr val="909090"/>
              </a:solidFill>
              <a:prstDash val="solid"/>
              <a:miter/>
            </a:ln>
          </p:spPr>
          <p:txBody>
            <a:bodyPr rtlCol="0" anchor="ctr"/>
            <a:lstStyle/>
            <a:p>
              <a:pPr rtl="0"/>
              <a:endParaRPr lang="en-US" sz="1600"/>
            </a:p>
          </p:txBody>
        </p:sp>
      </p:grpSp>
      <p:sp>
        <p:nvSpPr>
          <p:cNvPr id="218" name="Freeform: Shape 217">
            <a:extLst>
              <a:ext uri="{FF2B5EF4-FFF2-40B4-BE49-F238E27FC236}">
                <a16:creationId xmlns:a16="http://schemas.microsoft.com/office/drawing/2014/main" id="{F3FBE9A1-F906-423D-7679-99625496E3D6}"/>
              </a:ext>
            </a:extLst>
          </p:cNvPr>
          <p:cNvSpPr/>
          <p:nvPr/>
        </p:nvSpPr>
        <p:spPr>
          <a:xfrm>
            <a:off x="7195001" y="3185310"/>
            <a:ext cx="217365" cy="2528155"/>
          </a:xfrm>
          <a:custGeom>
            <a:avLst/>
            <a:gdLst>
              <a:gd name="connsiteX0" fmla="*/ 0 w 306816"/>
              <a:gd name="connsiteY0" fmla="*/ 0 h 2528155"/>
              <a:gd name="connsiteX1" fmla="*/ 306816 w 306816"/>
              <a:gd name="connsiteY1" fmla="*/ 0 h 2528155"/>
              <a:gd name="connsiteX2" fmla="*/ 306816 w 306816"/>
              <a:gd name="connsiteY2" fmla="*/ 2528155 h 2528155"/>
              <a:gd name="connsiteX3" fmla="*/ 0 w 306816"/>
              <a:gd name="connsiteY3" fmla="*/ 2528155 h 2528155"/>
            </a:gdLst>
            <a:ahLst/>
            <a:cxnLst>
              <a:cxn ang="0">
                <a:pos x="connsiteX0" y="connsiteY0"/>
              </a:cxn>
              <a:cxn ang="0">
                <a:pos x="connsiteX1" y="connsiteY1"/>
              </a:cxn>
              <a:cxn ang="0">
                <a:pos x="connsiteX2" y="connsiteY2"/>
              </a:cxn>
              <a:cxn ang="0">
                <a:pos x="connsiteX3" y="connsiteY3"/>
              </a:cxn>
            </a:cxnLst>
            <a:rect l="l" t="t" r="r" b="b"/>
            <a:pathLst>
              <a:path w="306816" h="2528155">
                <a:moveTo>
                  <a:pt x="0" y="0"/>
                </a:moveTo>
                <a:lnTo>
                  <a:pt x="306816" y="0"/>
                </a:lnTo>
                <a:lnTo>
                  <a:pt x="306816" y="2528155"/>
                </a:lnTo>
                <a:lnTo>
                  <a:pt x="0" y="2528155"/>
                </a:lnTo>
                <a:close/>
              </a:path>
            </a:pathLst>
          </a:custGeom>
          <a:solidFill>
            <a:srgbClr val="92D050">
              <a:alpha val="44000"/>
            </a:srgbClr>
          </a:solidFill>
          <a:ln w="12680" cap="flat">
            <a:noFill/>
            <a:prstDash val="solid"/>
            <a:miter/>
          </a:ln>
        </p:spPr>
        <p:txBody>
          <a:bodyPr rtlCol="0" anchor="ctr"/>
          <a:lstStyle/>
          <a:p>
            <a:pPr rtl="0"/>
            <a:endParaRPr lang="en-US" sz="1600"/>
          </a:p>
        </p:txBody>
      </p:sp>
      <p:grpSp>
        <p:nvGrpSpPr>
          <p:cNvPr id="219" name="Graphic 73">
            <a:extLst>
              <a:ext uri="{FF2B5EF4-FFF2-40B4-BE49-F238E27FC236}">
                <a16:creationId xmlns:a16="http://schemas.microsoft.com/office/drawing/2014/main" id="{D867F758-FFB7-F928-4C27-B97A5BF5E292}"/>
              </a:ext>
            </a:extLst>
          </p:cNvPr>
          <p:cNvGrpSpPr/>
          <p:nvPr/>
        </p:nvGrpSpPr>
        <p:grpSpPr>
          <a:xfrm>
            <a:off x="6927094" y="3155733"/>
            <a:ext cx="5079892" cy="2590483"/>
            <a:chOff x="2604872" y="2995942"/>
            <a:chExt cx="7170386" cy="2590483"/>
          </a:xfrm>
          <a:noFill/>
        </p:grpSpPr>
        <p:sp>
          <p:nvSpPr>
            <p:cNvPr id="220" name="Freeform: Shape 219">
              <a:extLst>
                <a:ext uri="{FF2B5EF4-FFF2-40B4-BE49-F238E27FC236}">
                  <a16:creationId xmlns:a16="http://schemas.microsoft.com/office/drawing/2014/main" id="{58D0AB3E-303F-EA9F-A8A9-DFB0CCD7216A}"/>
                </a:ext>
              </a:extLst>
            </p:cNvPr>
            <p:cNvSpPr/>
            <p:nvPr/>
          </p:nvSpPr>
          <p:spPr>
            <a:xfrm>
              <a:off x="2632165" y="2995942"/>
              <a:ext cx="7143094" cy="2557732"/>
            </a:xfrm>
            <a:custGeom>
              <a:avLst/>
              <a:gdLst>
                <a:gd name="connsiteX0" fmla="*/ 0 w 7143094"/>
                <a:gd name="connsiteY0" fmla="*/ 0 h 2557732"/>
                <a:gd name="connsiteX1" fmla="*/ 0 w 7143094"/>
                <a:gd name="connsiteY1" fmla="*/ 2557733 h 2557732"/>
                <a:gd name="connsiteX2" fmla="*/ 7143095 w 7143094"/>
                <a:gd name="connsiteY2" fmla="*/ 2557733 h 2557732"/>
              </a:gdLst>
              <a:ahLst/>
              <a:cxnLst>
                <a:cxn ang="0">
                  <a:pos x="connsiteX0" y="connsiteY0"/>
                </a:cxn>
                <a:cxn ang="0">
                  <a:pos x="connsiteX1" y="connsiteY1"/>
                </a:cxn>
                <a:cxn ang="0">
                  <a:pos x="connsiteX2" y="connsiteY2"/>
                </a:cxn>
              </a:cxnLst>
              <a:rect l="l" t="t" r="r" b="b"/>
              <a:pathLst>
                <a:path w="7143094" h="2557732">
                  <a:moveTo>
                    <a:pt x="0" y="0"/>
                  </a:moveTo>
                  <a:lnTo>
                    <a:pt x="0" y="2557733"/>
                  </a:lnTo>
                  <a:lnTo>
                    <a:pt x="7143095" y="2557733"/>
                  </a:lnTo>
                </a:path>
              </a:pathLst>
            </a:custGeom>
            <a:noFill/>
            <a:ln w="19021" cap="flat">
              <a:solidFill>
                <a:srgbClr val="000000"/>
              </a:solidFill>
              <a:prstDash val="solid"/>
              <a:miter/>
            </a:ln>
          </p:spPr>
          <p:txBody>
            <a:bodyPr rtlCol="0" anchor="ctr"/>
            <a:lstStyle/>
            <a:p>
              <a:pPr rtl="0"/>
              <a:endParaRPr lang="en-US" sz="1600"/>
            </a:p>
          </p:txBody>
        </p:sp>
        <p:sp>
          <p:nvSpPr>
            <p:cNvPr id="221" name="Freeform: Shape 220">
              <a:extLst>
                <a:ext uri="{FF2B5EF4-FFF2-40B4-BE49-F238E27FC236}">
                  <a16:creationId xmlns:a16="http://schemas.microsoft.com/office/drawing/2014/main" id="{D5ACC525-4EE8-319D-73D4-C1131B211B2B}"/>
                </a:ext>
              </a:extLst>
            </p:cNvPr>
            <p:cNvSpPr/>
            <p:nvPr/>
          </p:nvSpPr>
          <p:spPr>
            <a:xfrm>
              <a:off x="2604872" y="3086832"/>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2" name="Freeform: Shape 221">
              <a:extLst>
                <a:ext uri="{FF2B5EF4-FFF2-40B4-BE49-F238E27FC236}">
                  <a16:creationId xmlns:a16="http://schemas.microsoft.com/office/drawing/2014/main" id="{3ACB4D72-B21C-6A12-2D7D-08EED749D518}"/>
                </a:ext>
              </a:extLst>
            </p:cNvPr>
            <p:cNvSpPr/>
            <p:nvPr/>
          </p:nvSpPr>
          <p:spPr>
            <a:xfrm>
              <a:off x="2604872" y="3235352"/>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3" name="Freeform: Shape 222">
              <a:extLst>
                <a:ext uri="{FF2B5EF4-FFF2-40B4-BE49-F238E27FC236}">
                  <a16:creationId xmlns:a16="http://schemas.microsoft.com/office/drawing/2014/main" id="{0AB0B818-5E85-6B7F-7102-E8149F3EBC89}"/>
                </a:ext>
              </a:extLst>
            </p:cNvPr>
            <p:cNvSpPr/>
            <p:nvPr/>
          </p:nvSpPr>
          <p:spPr>
            <a:xfrm>
              <a:off x="2604872" y="3383873"/>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4" name="Freeform: Shape 223">
              <a:extLst>
                <a:ext uri="{FF2B5EF4-FFF2-40B4-BE49-F238E27FC236}">
                  <a16:creationId xmlns:a16="http://schemas.microsoft.com/office/drawing/2014/main" id="{4BE570A5-1FFA-0494-B36C-5E3114E143B9}"/>
                </a:ext>
              </a:extLst>
            </p:cNvPr>
            <p:cNvSpPr/>
            <p:nvPr/>
          </p:nvSpPr>
          <p:spPr>
            <a:xfrm>
              <a:off x="2604872" y="3532521"/>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5" name="Freeform: Shape 224">
              <a:extLst>
                <a:ext uri="{FF2B5EF4-FFF2-40B4-BE49-F238E27FC236}">
                  <a16:creationId xmlns:a16="http://schemas.microsoft.com/office/drawing/2014/main" id="{1DB3071A-1DEE-AFA7-67BA-897C2FD4D7C4}"/>
                </a:ext>
              </a:extLst>
            </p:cNvPr>
            <p:cNvSpPr/>
            <p:nvPr/>
          </p:nvSpPr>
          <p:spPr>
            <a:xfrm>
              <a:off x="2604872" y="3681042"/>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6" name="Freeform: Shape 225">
              <a:extLst>
                <a:ext uri="{FF2B5EF4-FFF2-40B4-BE49-F238E27FC236}">
                  <a16:creationId xmlns:a16="http://schemas.microsoft.com/office/drawing/2014/main" id="{2DA98CD0-C96B-2E08-DF7A-267A49D6C2E6}"/>
                </a:ext>
              </a:extLst>
            </p:cNvPr>
            <p:cNvSpPr/>
            <p:nvPr/>
          </p:nvSpPr>
          <p:spPr>
            <a:xfrm>
              <a:off x="2604872" y="3829563"/>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7" name="Freeform: Shape 226">
              <a:extLst>
                <a:ext uri="{FF2B5EF4-FFF2-40B4-BE49-F238E27FC236}">
                  <a16:creationId xmlns:a16="http://schemas.microsoft.com/office/drawing/2014/main" id="{62BFE5B8-E392-4E5C-AA5B-766D95D31271}"/>
                </a:ext>
              </a:extLst>
            </p:cNvPr>
            <p:cNvSpPr/>
            <p:nvPr/>
          </p:nvSpPr>
          <p:spPr>
            <a:xfrm>
              <a:off x="2604872" y="3978084"/>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8" name="Freeform: Shape 227">
              <a:extLst>
                <a:ext uri="{FF2B5EF4-FFF2-40B4-BE49-F238E27FC236}">
                  <a16:creationId xmlns:a16="http://schemas.microsoft.com/office/drawing/2014/main" id="{FF1A39F3-A091-2A9B-B735-BD2038168A04}"/>
                </a:ext>
              </a:extLst>
            </p:cNvPr>
            <p:cNvSpPr/>
            <p:nvPr/>
          </p:nvSpPr>
          <p:spPr>
            <a:xfrm>
              <a:off x="2604872" y="4126605"/>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29" name="Freeform: Shape 228">
              <a:extLst>
                <a:ext uri="{FF2B5EF4-FFF2-40B4-BE49-F238E27FC236}">
                  <a16:creationId xmlns:a16="http://schemas.microsoft.com/office/drawing/2014/main" id="{9B3AAA82-1A9E-60CD-6A5C-69AFDF25AD42}"/>
                </a:ext>
              </a:extLst>
            </p:cNvPr>
            <p:cNvSpPr/>
            <p:nvPr/>
          </p:nvSpPr>
          <p:spPr>
            <a:xfrm>
              <a:off x="2604872" y="4275125"/>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0" name="Freeform: Shape 229">
              <a:extLst>
                <a:ext uri="{FF2B5EF4-FFF2-40B4-BE49-F238E27FC236}">
                  <a16:creationId xmlns:a16="http://schemas.microsoft.com/office/drawing/2014/main" id="{16A7F9D8-5E1E-60F8-BCFA-CCE4620BF6F1}"/>
                </a:ext>
              </a:extLst>
            </p:cNvPr>
            <p:cNvSpPr/>
            <p:nvPr/>
          </p:nvSpPr>
          <p:spPr>
            <a:xfrm>
              <a:off x="2604872" y="4423646"/>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1" name="Freeform: Shape 230">
              <a:extLst>
                <a:ext uri="{FF2B5EF4-FFF2-40B4-BE49-F238E27FC236}">
                  <a16:creationId xmlns:a16="http://schemas.microsoft.com/office/drawing/2014/main" id="{A256E4A5-978C-CA0D-A42E-73601EA2D9F9}"/>
                </a:ext>
              </a:extLst>
            </p:cNvPr>
            <p:cNvSpPr/>
            <p:nvPr/>
          </p:nvSpPr>
          <p:spPr>
            <a:xfrm>
              <a:off x="2604872" y="4572167"/>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2" name="Freeform: Shape 231">
              <a:extLst>
                <a:ext uri="{FF2B5EF4-FFF2-40B4-BE49-F238E27FC236}">
                  <a16:creationId xmlns:a16="http://schemas.microsoft.com/office/drawing/2014/main" id="{DFFFFECF-62CF-EBB8-A709-BF3DD051BAB1}"/>
                </a:ext>
              </a:extLst>
            </p:cNvPr>
            <p:cNvSpPr/>
            <p:nvPr/>
          </p:nvSpPr>
          <p:spPr>
            <a:xfrm>
              <a:off x="2604872" y="4720815"/>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3" name="Freeform: Shape 232">
              <a:extLst>
                <a:ext uri="{FF2B5EF4-FFF2-40B4-BE49-F238E27FC236}">
                  <a16:creationId xmlns:a16="http://schemas.microsoft.com/office/drawing/2014/main" id="{C6AB6E2D-9865-D5AC-E580-37D2534BC844}"/>
                </a:ext>
              </a:extLst>
            </p:cNvPr>
            <p:cNvSpPr/>
            <p:nvPr/>
          </p:nvSpPr>
          <p:spPr>
            <a:xfrm>
              <a:off x="2604872" y="4869336"/>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4" name="Freeform: Shape 233">
              <a:extLst>
                <a:ext uri="{FF2B5EF4-FFF2-40B4-BE49-F238E27FC236}">
                  <a16:creationId xmlns:a16="http://schemas.microsoft.com/office/drawing/2014/main" id="{DEBC1BCC-ACA3-3210-BC6E-DD445C7C28D2}"/>
                </a:ext>
              </a:extLst>
            </p:cNvPr>
            <p:cNvSpPr/>
            <p:nvPr/>
          </p:nvSpPr>
          <p:spPr>
            <a:xfrm>
              <a:off x="2604872" y="5017857"/>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5" name="Freeform: Shape 234">
              <a:extLst>
                <a:ext uri="{FF2B5EF4-FFF2-40B4-BE49-F238E27FC236}">
                  <a16:creationId xmlns:a16="http://schemas.microsoft.com/office/drawing/2014/main" id="{78506278-62B3-38C0-85DD-42966F2F3270}"/>
                </a:ext>
              </a:extLst>
            </p:cNvPr>
            <p:cNvSpPr/>
            <p:nvPr/>
          </p:nvSpPr>
          <p:spPr>
            <a:xfrm>
              <a:off x="2604872" y="5166378"/>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6" name="Freeform: Shape 235">
              <a:extLst>
                <a:ext uri="{FF2B5EF4-FFF2-40B4-BE49-F238E27FC236}">
                  <a16:creationId xmlns:a16="http://schemas.microsoft.com/office/drawing/2014/main" id="{25B1C616-070B-966D-6232-4BF1BFA79D89}"/>
                </a:ext>
              </a:extLst>
            </p:cNvPr>
            <p:cNvSpPr/>
            <p:nvPr/>
          </p:nvSpPr>
          <p:spPr>
            <a:xfrm>
              <a:off x="2604872" y="5314898"/>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7" name="Freeform: Shape 236">
              <a:extLst>
                <a:ext uri="{FF2B5EF4-FFF2-40B4-BE49-F238E27FC236}">
                  <a16:creationId xmlns:a16="http://schemas.microsoft.com/office/drawing/2014/main" id="{92CF5D62-2FCC-F24D-4733-994F67FA63F3}"/>
                </a:ext>
              </a:extLst>
            </p:cNvPr>
            <p:cNvSpPr/>
            <p:nvPr/>
          </p:nvSpPr>
          <p:spPr>
            <a:xfrm>
              <a:off x="2604872" y="5463419"/>
              <a:ext cx="27292" cy="12694"/>
            </a:xfrm>
            <a:custGeom>
              <a:avLst/>
              <a:gdLst>
                <a:gd name="connsiteX0" fmla="*/ 27292 w 27292"/>
                <a:gd name="connsiteY0" fmla="*/ 0 h 12694"/>
                <a:gd name="connsiteX1" fmla="*/ 0 w 27292"/>
                <a:gd name="connsiteY1" fmla="*/ 0 h 12694"/>
              </a:gdLst>
              <a:ahLst/>
              <a:cxnLst>
                <a:cxn ang="0">
                  <a:pos x="connsiteX0" y="connsiteY0"/>
                </a:cxn>
                <a:cxn ang="0">
                  <a:pos x="connsiteX1" y="connsiteY1"/>
                </a:cxn>
              </a:cxnLst>
              <a:rect l="l" t="t" r="r" b="b"/>
              <a:pathLst>
                <a:path w="27292" h="12694">
                  <a:moveTo>
                    <a:pt x="27292" y="0"/>
                  </a:moveTo>
                  <a:lnTo>
                    <a:pt x="0" y="0"/>
                  </a:lnTo>
                </a:path>
              </a:pathLst>
            </a:custGeom>
            <a:ln w="19021" cap="flat">
              <a:solidFill>
                <a:srgbClr val="000000"/>
              </a:solidFill>
              <a:prstDash val="solid"/>
              <a:miter/>
            </a:ln>
          </p:spPr>
          <p:txBody>
            <a:bodyPr rtlCol="0" anchor="ctr"/>
            <a:lstStyle/>
            <a:p>
              <a:pPr rtl="0"/>
              <a:endParaRPr lang="en-US" sz="1600"/>
            </a:p>
          </p:txBody>
        </p:sp>
        <p:sp>
          <p:nvSpPr>
            <p:cNvPr id="238" name="Freeform: Shape 237">
              <a:extLst>
                <a:ext uri="{FF2B5EF4-FFF2-40B4-BE49-F238E27FC236}">
                  <a16:creationId xmlns:a16="http://schemas.microsoft.com/office/drawing/2014/main" id="{7041536A-8B55-7461-284A-F3889F692F37}"/>
                </a:ext>
              </a:extLst>
            </p:cNvPr>
            <p:cNvSpPr/>
            <p:nvPr/>
          </p:nvSpPr>
          <p:spPr>
            <a:xfrm>
              <a:off x="2964623" y="5553928"/>
              <a:ext cx="12694" cy="32496"/>
            </a:xfrm>
            <a:custGeom>
              <a:avLst/>
              <a:gdLst>
                <a:gd name="connsiteX0" fmla="*/ 0 w 12694"/>
                <a:gd name="connsiteY0" fmla="*/ 0 h 32496"/>
                <a:gd name="connsiteX1" fmla="*/ 0 w 12694"/>
                <a:gd name="connsiteY1" fmla="*/ 32497 h 32496"/>
              </a:gdLst>
              <a:ahLst/>
              <a:cxnLst>
                <a:cxn ang="0">
                  <a:pos x="connsiteX0" y="connsiteY0"/>
                </a:cxn>
                <a:cxn ang="0">
                  <a:pos x="connsiteX1" y="connsiteY1"/>
                </a:cxn>
              </a:cxnLst>
              <a:rect l="l" t="t" r="r" b="b"/>
              <a:pathLst>
                <a:path w="12694" h="32496">
                  <a:moveTo>
                    <a:pt x="0" y="0"/>
                  </a:moveTo>
                  <a:lnTo>
                    <a:pt x="0" y="32497"/>
                  </a:lnTo>
                </a:path>
              </a:pathLst>
            </a:custGeom>
            <a:ln w="19021" cap="flat">
              <a:solidFill>
                <a:srgbClr val="000000"/>
              </a:solidFill>
              <a:prstDash val="solid"/>
              <a:miter/>
            </a:ln>
          </p:spPr>
          <p:txBody>
            <a:bodyPr rtlCol="0" anchor="ctr"/>
            <a:lstStyle/>
            <a:p>
              <a:pPr rtl="0"/>
              <a:endParaRPr lang="en-US" sz="1600"/>
            </a:p>
          </p:txBody>
        </p:sp>
        <p:sp>
          <p:nvSpPr>
            <p:cNvPr id="239" name="Freeform: Shape 238">
              <a:extLst>
                <a:ext uri="{FF2B5EF4-FFF2-40B4-BE49-F238E27FC236}">
                  <a16:creationId xmlns:a16="http://schemas.microsoft.com/office/drawing/2014/main" id="{20559C67-BD15-EDA5-70CE-334BCC7D2568}"/>
                </a:ext>
              </a:extLst>
            </p:cNvPr>
            <p:cNvSpPr/>
            <p:nvPr/>
          </p:nvSpPr>
          <p:spPr>
            <a:xfrm>
              <a:off x="4400579" y="5553928"/>
              <a:ext cx="12694" cy="32496"/>
            </a:xfrm>
            <a:custGeom>
              <a:avLst/>
              <a:gdLst>
                <a:gd name="connsiteX0" fmla="*/ 0 w 12694"/>
                <a:gd name="connsiteY0" fmla="*/ 0 h 32496"/>
                <a:gd name="connsiteX1" fmla="*/ 0 w 12694"/>
                <a:gd name="connsiteY1" fmla="*/ 32497 h 32496"/>
              </a:gdLst>
              <a:ahLst/>
              <a:cxnLst>
                <a:cxn ang="0">
                  <a:pos x="connsiteX0" y="connsiteY0"/>
                </a:cxn>
                <a:cxn ang="0">
                  <a:pos x="connsiteX1" y="connsiteY1"/>
                </a:cxn>
              </a:cxnLst>
              <a:rect l="l" t="t" r="r" b="b"/>
              <a:pathLst>
                <a:path w="12694" h="32496">
                  <a:moveTo>
                    <a:pt x="0" y="0"/>
                  </a:moveTo>
                  <a:lnTo>
                    <a:pt x="0" y="32497"/>
                  </a:lnTo>
                </a:path>
              </a:pathLst>
            </a:custGeom>
            <a:ln w="19021" cap="flat">
              <a:solidFill>
                <a:srgbClr val="000000"/>
              </a:solidFill>
              <a:prstDash val="solid"/>
              <a:miter/>
            </a:ln>
          </p:spPr>
          <p:txBody>
            <a:bodyPr rtlCol="0" anchor="ctr"/>
            <a:lstStyle/>
            <a:p>
              <a:pPr rtl="0"/>
              <a:endParaRPr lang="en-US" sz="1600"/>
            </a:p>
          </p:txBody>
        </p:sp>
        <p:sp>
          <p:nvSpPr>
            <p:cNvPr id="240" name="Freeform: Shape 239">
              <a:extLst>
                <a:ext uri="{FF2B5EF4-FFF2-40B4-BE49-F238E27FC236}">
                  <a16:creationId xmlns:a16="http://schemas.microsoft.com/office/drawing/2014/main" id="{565CF5BF-EBB9-D614-42DC-A83D2AEFC69B}"/>
                </a:ext>
              </a:extLst>
            </p:cNvPr>
            <p:cNvSpPr/>
            <p:nvPr/>
          </p:nvSpPr>
          <p:spPr>
            <a:xfrm>
              <a:off x="5840851" y="5553928"/>
              <a:ext cx="12694" cy="32496"/>
            </a:xfrm>
            <a:custGeom>
              <a:avLst/>
              <a:gdLst>
                <a:gd name="connsiteX0" fmla="*/ 0 w 12694"/>
                <a:gd name="connsiteY0" fmla="*/ 0 h 32496"/>
                <a:gd name="connsiteX1" fmla="*/ 0 w 12694"/>
                <a:gd name="connsiteY1" fmla="*/ 32497 h 32496"/>
              </a:gdLst>
              <a:ahLst/>
              <a:cxnLst>
                <a:cxn ang="0">
                  <a:pos x="connsiteX0" y="connsiteY0"/>
                </a:cxn>
                <a:cxn ang="0">
                  <a:pos x="connsiteX1" y="connsiteY1"/>
                </a:cxn>
              </a:cxnLst>
              <a:rect l="l" t="t" r="r" b="b"/>
              <a:pathLst>
                <a:path w="12694" h="32496">
                  <a:moveTo>
                    <a:pt x="0" y="0"/>
                  </a:moveTo>
                  <a:lnTo>
                    <a:pt x="0" y="32497"/>
                  </a:lnTo>
                </a:path>
              </a:pathLst>
            </a:custGeom>
            <a:ln w="19021" cap="flat">
              <a:solidFill>
                <a:srgbClr val="000000"/>
              </a:solidFill>
              <a:prstDash val="solid"/>
              <a:miter/>
            </a:ln>
          </p:spPr>
          <p:txBody>
            <a:bodyPr rtlCol="0" anchor="ctr"/>
            <a:lstStyle/>
            <a:p>
              <a:pPr rtl="0"/>
              <a:endParaRPr lang="en-US" sz="1600"/>
            </a:p>
          </p:txBody>
        </p:sp>
        <p:sp>
          <p:nvSpPr>
            <p:cNvPr id="241" name="Freeform: Shape 240">
              <a:extLst>
                <a:ext uri="{FF2B5EF4-FFF2-40B4-BE49-F238E27FC236}">
                  <a16:creationId xmlns:a16="http://schemas.microsoft.com/office/drawing/2014/main" id="{6CF220A7-D841-9DA1-A34F-BFA02A415EFE}"/>
                </a:ext>
              </a:extLst>
            </p:cNvPr>
            <p:cNvSpPr/>
            <p:nvPr/>
          </p:nvSpPr>
          <p:spPr>
            <a:xfrm>
              <a:off x="7271603" y="5553928"/>
              <a:ext cx="12694" cy="32496"/>
            </a:xfrm>
            <a:custGeom>
              <a:avLst/>
              <a:gdLst>
                <a:gd name="connsiteX0" fmla="*/ 0 w 12694"/>
                <a:gd name="connsiteY0" fmla="*/ 0 h 32496"/>
                <a:gd name="connsiteX1" fmla="*/ 0 w 12694"/>
                <a:gd name="connsiteY1" fmla="*/ 32497 h 32496"/>
              </a:gdLst>
              <a:ahLst/>
              <a:cxnLst>
                <a:cxn ang="0">
                  <a:pos x="connsiteX0" y="connsiteY0"/>
                </a:cxn>
                <a:cxn ang="0">
                  <a:pos x="connsiteX1" y="connsiteY1"/>
                </a:cxn>
              </a:cxnLst>
              <a:rect l="l" t="t" r="r" b="b"/>
              <a:pathLst>
                <a:path w="12694" h="32496">
                  <a:moveTo>
                    <a:pt x="0" y="0"/>
                  </a:moveTo>
                  <a:lnTo>
                    <a:pt x="0" y="32497"/>
                  </a:lnTo>
                </a:path>
              </a:pathLst>
            </a:custGeom>
            <a:ln w="19021" cap="flat">
              <a:solidFill>
                <a:srgbClr val="000000"/>
              </a:solidFill>
              <a:prstDash val="solid"/>
              <a:miter/>
            </a:ln>
          </p:spPr>
          <p:txBody>
            <a:bodyPr rtlCol="0" anchor="ctr"/>
            <a:lstStyle/>
            <a:p>
              <a:pPr rtl="0"/>
              <a:endParaRPr lang="en-US" sz="1600"/>
            </a:p>
          </p:txBody>
        </p:sp>
        <p:sp>
          <p:nvSpPr>
            <p:cNvPr id="242" name="Freeform: Shape 241">
              <a:extLst>
                <a:ext uri="{FF2B5EF4-FFF2-40B4-BE49-F238E27FC236}">
                  <a16:creationId xmlns:a16="http://schemas.microsoft.com/office/drawing/2014/main" id="{0EBC30B2-6CB2-B488-0EC3-3504D2653EE4}"/>
                </a:ext>
              </a:extLst>
            </p:cNvPr>
            <p:cNvSpPr/>
            <p:nvPr/>
          </p:nvSpPr>
          <p:spPr>
            <a:xfrm>
              <a:off x="8706543" y="5553928"/>
              <a:ext cx="12694" cy="32496"/>
            </a:xfrm>
            <a:custGeom>
              <a:avLst/>
              <a:gdLst>
                <a:gd name="connsiteX0" fmla="*/ 0 w 12694"/>
                <a:gd name="connsiteY0" fmla="*/ 0 h 32496"/>
                <a:gd name="connsiteX1" fmla="*/ 0 w 12694"/>
                <a:gd name="connsiteY1" fmla="*/ 32497 h 32496"/>
              </a:gdLst>
              <a:ahLst/>
              <a:cxnLst>
                <a:cxn ang="0">
                  <a:pos x="connsiteX0" y="connsiteY0"/>
                </a:cxn>
                <a:cxn ang="0">
                  <a:pos x="connsiteX1" y="connsiteY1"/>
                </a:cxn>
              </a:cxnLst>
              <a:rect l="l" t="t" r="r" b="b"/>
              <a:pathLst>
                <a:path w="12694" h="32496">
                  <a:moveTo>
                    <a:pt x="0" y="0"/>
                  </a:moveTo>
                  <a:lnTo>
                    <a:pt x="0" y="32497"/>
                  </a:lnTo>
                </a:path>
              </a:pathLst>
            </a:custGeom>
            <a:ln w="19021" cap="flat">
              <a:solidFill>
                <a:srgbClr val="000000"/>
              </a:solidFill>
              <a:prstDash val="solid"/>
              <a:miter/>
            </a:ln>
          </p:spPr>
          <p:txBody>
            <a:bodyPr rtlCol="0" anchor="ctr"/>
            <a:lstStyle/>
            <a:p>
              <a:pPr rtl="0"/>
              <a:endParaRPr lang="en-US" sz="1600"/>
            </a:p>
          </p:txBody>
        </p:sp>
      </p:grpSp>
      <p:grpSp>
        <p:nvGrpSpPr>
          <p:cNvPr id="243" name="Graphic 73">
            <a:extLst>
              <a:ext uri="{FF2B5EF4-FFF2-40B4-BE49-F238E27FC236}">
                <a16:creationId xmlns:a16="http://schemas.microsoft.com/office/drawing/2014/main" id="{A8137352-A397-7638-2F4B-BE6B4DCD73CF}"/>
              </a:ext>
            </a:extLst>
          </p:cNvPr>
          <p:cNvGrpSpPr/>
          <p:nvPr/>
        </p:nvGrpSpPr>
        <p:grpSpPr>
          <a:xfrm>
            <a:off x="7586295" y="3246623"/>
            <a:ext cx="1223973" cy="2376587"/>
            <a:chOff x="3535350" y="3086832"/>
            <a:chExt cx="1727666" cy="2376587"/>
          </a:xfrm>
        </p:grpSpPr>
        <p:sp>
          <p:nvSpPr>
            <p:cNvPr id="244" name="Freeform: Shape 243">
              <a:extLst>
                <a:ext uri="{FF2B5EF4-FFF2-40B4-BE49-F238E27FC236}">
                  <a16:creationId xmlns:a16="http://schemas.microsoft.com/office/drawing/2014/main" id="{09FFA57F-2832-C2B8-F35B-9419DFA568CB}"/>
                </a:ext>
              </a:extLst>
            </p:cNvPr>
            <p:cNvSpPr/>
            <p:nvPr/>
          </p:nvSpPr>
          <p:spPr>
            <a:xfrm>
              <a:off x="3614180" y="3086832"/>
              <a:ext cx="156772" cy="12694"/>
            </a:xfrm>
            <a:custGeom>
              <a:avLst/>
              <a:gdLst>
                <a:gd name="connsiteX0" fmla="*/ 0 w 156772"/>
                <a:gd name="connsiteY0" fmla="*/ 0 h 12694"/>
                <a:gd name="connsiteX1" fmla="*/ 156772 w 156772"/>
                <a:gd name="connsiteY1" fmla="*/ 0 h 12694"/>
              </a:gdLst>
              <a:ahLst/>
              <a:cxnLst>
                <a:cxn ang="0">
                  <a:pos x="connsiteX0" y="connsiteY0"/>
                </a:cxn>
                <a:cxn ang="0">
                  <a:pos x="connsiteX1" y="connsiteY1"/>
                </a:cxn>
              </a:cxnLst>
              <a:rect l="l" t="t" r="r" b="b"/>
              <a:pathLst>
                <a:path w="156772" h="12694">
                  <a:moveTo>
                    <a:pt x="0" y="0"/>
                  </a:moveTo>
                  <a:lnTo>
                    <a:pt x="156772" y="0"/>
                  </a:lnTo>
                </a:path>
              </a:pathLst>
            </a:custGeom>
            <a:ln w="38041" cap="flat">
              <a:solidFill>
                <a:srgbClr val="FF9A58"/>
              </a:solidFill>
              <a:prstDash val="solid"/>
              <a:miter/>
            </a:ln>
          </p:spPr>
          <p:txBody>
            <a:bodyPr rtlCol="0" anchor="ctr"/>
            <a:lstStyle/>
            <a:p>
              <a:pPr rtl="0"/>
              <a:endParaRPr lang="en-US" sz="1600"/>
            </a:p>
          </p:txBody>
        </p:sp>
        <p:sp>
          <p:nvSpPr>
            <p:cNvPr id="245" name="Freeform: Shape 244">
              <a:extLst>
                <a:ext uri="{FF2B5EF4-FFF2-40B4-BE49-F238E27FC236}">
                  <a16:creationId xmlns:a16="http://schemas.microsoft.com/office/drawing/2014/main" id="{552CE05F-E034-67FC-7832-C6A8E1D09261}"/>
                </a:ext>
              </a:extLst>
            </p:cNvPr>
            <p:cNvSpPr/>
            <p:nvPr/>
          </p:nvSpPr>
          <p:spPr>
            <a:xfrm>
              <a:off x="3902844" y="3383873"/>
              <a:ext cx="568695" cy="12694"/>
            </a:xfrm>
            <a:custGeom>
              <a:avLst/>
              <a:gdLst>
                <a:gd name="connsiteX0" fmla="*/ 0 w 568695"/>
                <a:gd name="connsiteY0" fmla="*/ 0 h 12694"/>
                <a:gd name="connsiteX1" fmla="*/ 568696 w 568695"/>
                <a:gd name="connsiteY1" fmla="*/ 0 h 12694"/>
              </a:gdLst>
              <a:ahLst/>
              <a:cxnLst>
                <a:cxn ang="0">
                  <a:pos x="connsiteX0" y="connsiteY0"/>
                </a:cxn>
                <a:cxn ang="0">
                  <a:pos x="connsiteX1" y="connsiteY1"/>
                </a:cxn>
              </a:cxnLst>
              <a:rect l="l" t="t" r="r" b="b"/>
              <a:pathLst>
                <a:path w="568695" h="12694">
                  <a:moveTo>
                    <a:pt x="0" y="0"/>
                  </a:moveTo>
                  <a:lnTo>
                    <a:pt x="568696" y="0"/>
                  </a:lnTo>
                </a:path>
              </a:pathLst>
            </a:custGeom>
            <a:ln w="38041" cap="flat">
              <a:solidFill>
                <a:srgbClr val="FF9A58"/>
              </a:solidFill>
              <a:prstDash val="solid"/>
              <a:miter/>
            </a:ln>
          </p:spPr>
          <p:txBody>
            <a:bodyPr rtlCol="0" anchor="ctr"/>
            <a:lstStyle/>
            <a:p>
              <a:pPr rtl="0"/>
              <a:endParaRPr lang="en-US" sz="1600"/>
            </a:p>
          </p:txBody>
        </p:sp>
        <p:sp>
          <p:nvSpPr>
            <p:cNvPr id="246" name="Freeform: Shape 245">
              <a:extLst>
                <a:ext uri="{FF2B5EF4-FFF2-40B4-BE49-F238E27FC236}">
                  <a16:creationId xmlns:a16="http://schemas.microsoft.com/office/drawing/2014/main" id="{43010380-C8D1-7771-9459-08D9EE424A77}"/>
                </a:ext>
              </a:extLst>
            </p:cNvPr>
            <p:cNvSpPr/>
            <p:nvPr/>
          </p:nvSpPr>
          <p:spPr>
            <a:xfrm>
              <a:off x="3609102" y="3532521"/>
              <a:ext cx="781956" cy="12694"/>
            </a:xfrm>
            <a:custGeom>
              <a:avLst/>
              <a:gdLst>
                <a:gd name="connsiteX0" fmla="*/ 0 w 781956"/>
                <a:gd name="connsiteY0" fmla="*/ 0 h 12694"/>
                <a:gd name="connsiteX1" fmla="*/ 781956 w 781956"/>
                <a:gd name="connsiteY1" fmla="*/ 0 h 12694"/>
              </a:gdLst>
              <a:ahLst/>
              <a:cxnLst>
                <a:cxn ang="0">
                  <a:pos x="connsiteX0" y="connsiteY0"/>
                </a:cxn>
                <a:cxn ang="0">
                  <a:pos x="connsiteX1" y="connsiteY1"/>
                </a:cxn>
              </a:cxnLst>
              <a:rect l="l" t="t" r="r" b="b"/>
              <a:pathLst>
                <a:path w="781956" h="12694">
                  <a:moveTo>
                    <a:pt x="0" y="0"/>
                  </a:moveTo>
                  <a:lnTo>
                    <a:pt x="781956" y="0"/>
                  </a:lnTo>
                </a:path>
              </a:pathLst>
            </a:custGeom>
            <a:ln w="38041" cap="flat">
              <a:solidFill>
                <a:srgbClr val="FF9A58"/>
              </a:solidFill>
              <a:prstDash val="solid"/>
              <a:miter/>
            </a:ln>
          </p:spPr>
          <p:txBody>
            <a:bodyPr rtlCol="0" anchor="ctr"/>
            <a:lstStyle/>
            <a:p>
              <a:pPr rtl="0"/>
              <a:endParaRPr lang="en-US" sz="1600"/>
            </a:p>
          </p:txBody>
        </p:sp>
        <p:sp>
          <p:nvSpPr>
            <p:cNvPr id="247" name="Freeform: Shape 246">
              <a:extLst>
                <a:ext uri="{FF2B5EF4-FFF2-40B4-BE49-F238E27FC236}">
                  <a16:creationId xmlns:a16="http://schemas.microsoft.com/office/drawing/2014/main" id="{1406A121-A179-DF2C-B9F0-6D63AB7787F7}"/>
                </a:ext>
              </a:extLst>
            </p:cNvPr>
            <p:cNvSpPr/>
            <p:nvPr/>
          </p:nvSpPr>
          <p:spPr>
            <a:xfrm>
              <a:off x="3912237" y="3829563"/>
              <a:ext cx="373460" cy="12694"/>
            </a:xfrm>
            <a:custGeom>
              <a:avLst/>
              <a:gdLst>
                <a:gd name="connsiteX0" fmla="*/ 0 w 373460"/>
                <a:gd name="connsiteY0" fmla="*/ 0 h 12694"/>
                <a:gd name="connsiteX1" fmla="*/ 373460 w 373460"/>
                <a:gd name="connsiteY1" fmla="*/ 0 h 12694"/>
              </a:gdLst>
              <a:ahLst/>
              <a:cxnLst>
                <a:cxn ang="0">
                  <a:pos x="connsiteX0" y="connsiteY0"/>
                </a:cxn>
                <a:cxn ang="0">
                  <a:pos x="connsiteX1" y="connsiteY1"/>
                </a:cxn>
              </a:cxnLst>
              <a:rect l="l" t="t" r="r" b="b"/>
              <a:pathLst>
                <a:path w="373460" h="12694">
                  <a:moveTo>
                    <a:pt x="0" y="0"/>
                  </a:moveTo>
                  <a:lnTo>
                    <a:pt x="373460" y="0"/>
                  </a:lnTo>
                </a:path>
              </a:pathLst>
            </a:custGeom>
            <a:ln w="38041" cap="flat">
              <a:solidFill>
                <a:srgbClr val="FF9A58"/>
              </a:solidFill>
              <a:prstDash val="solid"/>
              <a:miter/>
            </a:ln>
          </p:spPr>
          <p:txBody>
            <a:bodyPr rtlCol="0" anchor="ctr"/>
            <a:lstStyle/>
            <a:p>
              <a:pPr rtl="0"/>
              <a:endParaRPr lang="en-US" sz="1600"/>
            </a:p>
          </p:txBody>
        </p:sp>
        <p:sp>
          <p:nvSpPr>
            <p:cNvPr id="248" name="Freeform: Shape 247">
              <a:extLst>
                <a:ext uri="{FF2B5EF4-FFF2-40B4-BE49-F238E27FC236}">
                  <a16:creationId xmlns:a16="http://schemas.microsoft.com/office/drawing/2014/main" id="{2CED58FC-8A36-1F02-D931-7AF6DA10BBC8}"/>
                </a:ext>
              </a:extLst>
            </p:cNvPr>
            <p:cNvSpPr/>
            <p:nvPr/>
          </p:nvSpPr>
          <p:spPr>
            <a:xfrm>
              <a:off x="3937118" y="3978084"/>
              <a:ext cx="662885" cy="12694"/>
            </a:xfrm>
            <a:custGeom>
              <a:avLst/>
              <a:gdLst>
                <a:gd name="connsiteX0" fmla="*/ 0 w 662885"/>
                <a:gd name="connsiteY0" fmla="*/ 0 h 12694"/>
                <a:gd name="connsiteX1" fmla="*/ 662886 w 662885"/>
                <a:gd name="connsiteY1" fmla="*/ 0 h 12694"/>
              </a:gdLst>
              <a:ahLst/>
              <a:cxnLst>
                <a:cxn ang="0">
                  <a:pos x="connsiteX0" y="connsiteY0"/>
                </a:cxn>
                <a:cxn ang="0">
                  <a:pos x="connsiteX1" y="connsiteY1"/>
                </a:cxn>
              </a:cxnLst>
              <a:rect l="l" t="t" r="r" b="b"/>
              <a:pathLst>
                <a:path w="662885" h="12694">
                  <a:moveTo>
                    <a:pt x="0" y="0"/>
                  </a:moveTo>
                  <a:lnTo>
                    <a:pt x="662886" y="0"/>
                  </a:lnTo>
                </a:path>
              </a:pathLst>
            </a:custGeom>
            <a:ln w="38041" cap="flat">
              <a:solidFill>
                <a:srgbClr val="FF9A58"/>
              </a:solidFill>
              <a:prstDash val="solid"/>
              <a:miter/>
            </a:ln>
          </p:spPr>
          <p:txBody>
            <a:bodyPr rtlCol="0" anchor="ctr"/>
            <a:lstStyle/>
            <a:p>
              <a:pPr rtl="0"/>
              <a:endParaRPr lang="en-US" sz="1600"/>
            </a:p>
          </p:txBody>
        </p:sp>
        <p:sp>
          <p:nvSpPr>
            <p:cNvPr id="249" name="Freeform: Shape 248">
              <a:extLst>
                <a:ext uri="{FF2B5EF4-FFF2-40B4-BE49-F238E27FC236}">
                  <a16:creationId xmlns:a16="http://schemas.microsoft.com/office/drawing/2014/main" id="{0AB86A61-10CA-A29F-2A31-767458E01681}"/>
                </a:ext>
              </a:extLst>
            </p:cNvPr>
            <p:cNvSpPr/>
            <p:nvPr/>
          </p:nvSpPr>
          <p:spPr>
            <a:xfrm>
              <a:off x="3535350" y="4126605"/>
              <a:ext cx="546480" cy="12694"/>
            </a:xfrm>
            <a:custGeom>
              <a:avLst/>
              <a:gdLst>
                <a:gd name="connsiteX0" fmla="*/ 0 w 546480"/>
                <a:gd name="connsiteY0" fmla="*/ 0 h 12694"/>
                <a:gd name="connsiteX1" fmla="*/ 546481 w 546480"/>
                <a:gd name="connsiteY1" fmla="*/ 0 h 12694"/>
              </a:gdLst>
              <a:ahLst/>
              <a:cxnLst>
                <a:cxn ang="0">
                  <a:pos x="connsiteX0" y="connsiteY0"/>
                </a:cxn>
                <a:cxn ang="0">
                  <a:pos x="connsiteX1" y="connsiteY1"/>
                </a:cxn>
              </a:cxnLst>
              <a:rect l="l" t="t" r="r" b="b"/>
              <a:pathLst>
                <a:path w="546480" h="12694">
                  <a:moveTo>
                    <a:pt x="0" y="0"/>
                  </a:moveTo>
                  <a:lnTo>
                    <a:pt x="546481" y="0"/>
                  </a:lnTo>
                </a:path>
              </a:pathLst>
            </a:custGeom>
            <a:ln w="38041" cap="flat">
              <a:solidFill>
                <a:srgbClr val="FF9A58"/>
              </a:solidFill>
              <a:prstDash val="solid"/>
              <a:miter/>
            </a:ln>
          </p:spPr>
          <p:txBody>
            <a:bodyPr rtlCol="0" anchor="ctr"/>
            <a:lstStyle/>
            <a:p>
              <a:pPr rtl="0"/>
              <a:endParaRPr lang="en-US" sz="1600"/>
            </a:p>
          </p:txBody>
        </p:sp>
        <p:sp>
          <p:nvSpPr>
            <p:cNvPr id="250" name="Freeform: Shape 249">
              <a:extLst>
                <a:ext uri="{FF2B5EF4-FFF2-40B4-BE49-F238E27FC236}">
                  <a16:creationId xmlns:a16="http://schemas.microsoft.com/office/drawing/2014/main" id="{8A10261C-5886-F947-3420-D67360ED24E9}"/>
                </a:ext>
              </a:extLst>
            </p:cNvPr>
            <p:cNvSpPr/>
            <p:nvPr/>
          </p:nvSpPr>
          <p:spPr>
            <a:xfrm>
              <a:off x="3985101" y="4275125"/>
              <a:ext cx="407607" cy="12694"/>
            </a:xfrm>
            <a:custGeom>
              <a:avLst/>
              <a:gdLst>
                <a:gd name="connsiteX0" fmla="*/ 0 w 407607"/>
                <a:gd name="connsiteY0" fmla="*/ 0 h 12694"/>
                <a:gd name="connsiteX1" fmla="*/ 407607 w 407607"/>
                <a:gd name="connsiteY1" fmla="*/ 0 h 12694"/>
              </a:gdLst>
              <a:ahLst/>
              <a:cxnLst>
                <a:cxn ang="0">
                  <a:pos x="connsiteX0" y="connsiteY0"/>
                </a:cxn>
                <a:cxn ang="0">
                  <a:pos x="connsiteX1" y="connsiteY1"/>
                </a:cxn>
              </a:cxnLst>
              <a:rect l="l" t="t" r="r" b="b"/>
              <a:pathLst>
                <a:path w="407607" h="12694">
                  <a:moveTo>
                    <a:pt x="0" y="0"/>
                  </a:moveTo>
                  <a:lnTo>
                    <a:pt x="407607" y="0"/>
                  </a:lnTo>
                </a:path>
              </a:pathLst>
            </a:custGeom>
            <a:ln w="38041" cap="flat">
              <a:solidFill>
                <a:srgbClr val="FF9A58"/>
              </a:solidFill>
              <a:prstDash val="solid"/>
              <a:miter/>
            </a:ln>
          </p:spPr>
          <p:txBody>
            <a:bodyPr rtlCol="0" anchor="ctr"/>
            <a:lstStyle/>
            <a:p>
              <a:pPr rtl="0"/>
              <a:endParaRPr lang="en-US" sz="1600"/>
            </a:p>
          </p:txBody>
        </p:sp>
        <p:sp>
          <p:nvSpPr>
            <p:cNvPr id="251" name="Freeform: Shape 250">
              <a:extLst>
                <a:ext uri="{FF2B5EF4-FFF2-40B4-BE49-F238E27FC236}">
                  <a16:creationId xmlns:a16="http://schemas.microsoft.com/office/drawing/2014/main" id="{FE4B27C9-4479-E953-8657-53FA5DCB1EED}"/>
                </a:ext>
              </a:extLst>
            </p:cNvPr>
            <p:cNvSpPr/>
            <p:nvPr/>
          </p:nvSpPr>
          <p:spPr>
            <a:xfrm>
              <a:off x="3761558" y="4423646"/>
              <a:ext cx="1458551" cy="12694"/>
            </a:xfrm>
            <a:custGeom>
              <a:avLst/>
              <a:gdLst>
                <a:gd name="connsiteX0" fmla="*/ 0 w 1458551"/>
                <a:gd name="connsiteY0" fmla="*/ 0 h 12694"/>
                <a:gd name="connsiteX1" fmla="*/ 1458551 w 1458551"/>
                <a:gd name="connsiteY1" fmla="*/ 0 h 12694"/>
              </a:gdLst>
              <a:ahLst/>
              <a:cxnLst>
                <a:cxn ang="0">
                  <a:pos x="connsiteX0" y="connsiteY0"/>
                </a:cxn>
                <a:cxn ang="0">
                  <a:pos x="connsiteX1" y="connsiteY1"/>
                </a:cxn>
              </a:cxnLst>
              <a:rect l="l" t="t" r="r" b="b"/>
              <a:pathLst>
                <a:path w="1458551" h="12694">
                  <a:moveTo>
                    <a:pt x="0" y="0"/>
                  </a:moveTo>
                  <a:lnTo>
                    <a:pt x="1458551" y="0"/>
                  </a:lnTo>
                </a:path>
              </a:pathLst>
            </a:custGeom>
            <a:ln w="38041" cap="flat">
              <a:solidFill>
                <a:srgbClr val="FF9A58"/>
              </a:solidFill>
              <a:prstDash val="solid"/>
              <a:miter/>
            </a:ln>
          </p:spPr>
          <p:txBody>
            <a:bodyPr rtlCol="0" anchor="ctr"/>
            <a:lstStyle/>
            <a:p>
              <a:pPr rtl="0"/>
              <a:endParaRPr lang="en-US" sz="1600"/>
            </a:p>
          </p:txBody>
        </p:sp>
        <p:sp>
          <p:nvSpPr>
            <p:cNvPr id="252" name="Freeform: Shape 251">
              <a:extLst>
                <a:ext uri="{FF2B5EF4-FFF2-40B4-BE49-F238E27FC236}">
                  <a16:creationId xmlns:a16="http://schemas.microsoft.com/office/drawing/2014/main" id="{A57C82C9-0BFA-12F3-9E77-D99A415C366D}"/>
                </a:ext>
              </a:extLst>
            </p:cNvPr>
            <p:cNvSpPr/>
            <p:nvPr/>
          </p:nvSpPr>
          <p:spPr>
            <a:xfrm>
              <a:off x="3610753" y="4572167"/>
              <a:ext cx="1652263" cy="12694"/>
            </a:xfrm>
            <a:custGeom>
              <a:avLst/>
              <a:gdLst>
                <a:gd name="connsiteX0" fmla="*/ 0 w 1652263"/>
                <a:gd name="connsiteY0" fmla="*/ 0 h 12694"/>
                <a:gd name="connsiteX1" fmla="*/ 1652263 w 1652263"/>
                <a:gd name="connsiteY1" fmla="*/ 0 h 12694"/>
              </a:gdLst>
              <a:ahLst/>
              <a:cxnLst>
                <a:cxn ang="0">
                  <a:pos x="connsiteX0" y="connsiteY0"/>
                </a:cxn>
                <a:cxn ang="0">
                  <a:pos x="connsiteX1" y="connsiteY1"/>
                </a:cxn>
              </a:cxnLst>
              <a:rect l="l" t="t" r="r" b="b"/>
              <a:pathLst>
                <a:path w="1652263" h="12694">
                  <a:moveTo>
                    <a:pt x="0" y="0"/>
                  </a:moveTo>
                  <a:lnTo>
                    <a:pt x="1652263" y="0"/>
                  </a:lnTo>
                </a:path>
              </a:pathLst>
            </a:custGeom>
            <a:ln w="38041" cap="flat">
              <a:solidFill>
                <a:srgbClr val="FF9A58"/>
              </a:solidFill>
              <a:prstDash val="solid"/>
              <a:miter/>
            </a:ln>
          </p:spPr>
          <p:txBody>
            <a:bodyPr rtlCol="0" anchor="ctr"/>
            <a:lstStyle/>
            <a:p>
              <a:pPr rtl="0"/>
              <a:endParaRPr lang="en-US" sz="1600"/>
            </a:p>
          </p:txBody>
        </p:sp>
        <p:sp>
          <p:nvSpPr>
            <p:cNvPr id="253" name="Freeform: Shape 252">
              <a:extLst>
                <a:ext uri="{FF2B5EF4-FFF2-40B4-BE49-F238E27FC236}">
                  <a16:creationId xmlns:a16="http://schemas.microsoft.com/office/drawing/2014/main" id="{A5B82C3B-C16D-4A97-4074-C11A55857CD8}"/>
                </a:ext>
              </a:extLst>
            </p:cNvPr>
            <p:cNvSpPr/>
            <p:nvPr/>
          </p:nvSpPr>
          <p:spPr>
            <a:xfrm>
              <a:off x="3693899" y="4720815"/>
              <a:ext cx="145601" cy="12694"/>
            </a:xfrm>
            <a:custGeom>
              <a:avLst/>
              <a:gdLst>
                <a:gd name="connsiteX0" fmla="*/ 0 w 145601"/>
                <a:gd name="connsiteY0" fmla="*/ 0 h 12694"/>
                <a:gd name="connsiteX1" fmla="*/ 145601 w 145601"/>
                <a:gd name="connsiteY1" fmla="*/ 0 h 12694"/>
              </a:gdLst>
              <a:ahLst/>
              <a:cxnLst>
                <a:cxn ang="0">
                  <a:pos x="connsiteX0" y="connsiteY0"/>
                </a:cxn>
                <a:cxn ang="0">
                  <a:pos x="connsiteX1" y="connsiteY1"/>
                </a:cxn>
              </a:cxnLst>
              <a:rect l="l" t="t" r="r" b="b"/>
              <a:pathLst>
                <a:path w="145601" h="12694">
                  <a:moveTo>
                    <a:pt x="0" y="0"/>
                  </a:moveTo>
                  <a:lnTo>
                    <a:pt x="145601" y="0"/>
                  </a:lnTo>
                </a:path>
              </a:pathLst>
            </a:custGeom>
            <a:ln w="38041" cap="flat">
              <a:solidFill>
                <a:srgbClr val="FF9A58"/>
              </a:solidFill>
              <a:prstDash val="solid"/>
              <a:miter/>
            </a:ln>
          </p:spPr>
          <p:txBody>
            <a:bodyPr rtlCol="0" anchor="ctr"/>
            <a:lstStyle/>
            <a:p>
              <a:pPr rtl="0"/>
              <a:endParaRPr lang="en-US" sz="1600"/>
            </a:p>
          </p:txBody>
        </p:sp>
        <p:sp>
          <p:nvSpPr>
            <p:cNvPr id="254" name="Freeform: Shape 253">
              <a:extLst>
                <a:ext uri="{FF2B5EF4-FFF2-40B4-BE49-F238E27FC236}">
                  <a16:creationId xmlns:a16="http://schemas.microsoft.com/office/drawing/2014/main" id="{5C366349-C4E5-5AC6-0B2A-03BCAE2EBF19}"/>
                </a:ext>
              </a:extLst>
            </p:cNvPr>
            <p:cNvSpPr/>
            <p:nvPr/>
          </p:nvSpPr>
          <p:spPr>
            <a:xfrm>
              <a:off x="3674985" y="4869336"/>
              <a:ext cx="391485" cy="12694"/>
            </a:xfrm>
            <a:custGeom>
              <a:avLst/>
              <a:gdLst>
                <a:gd name="connsiteX0" fmla="*/ 0 w 391485"/>
                <a:gd name="connsiteY0" fmla="*/ 0 h 12694"/>
                <a:gd name="connsiteX1" fmla="*/ 391486 w 391485"/>
                <a:gd name="connsiteY1" fmla="*/ 0 h 12694"/>
              </a:gdLst>
              <a:ahLst/>
              <a:cxnLst>
                <a:cxn ang="0">
                  <a:pos x="connsiteX0" y="connsiteY0"/>
                </a:cxn>
                <a:cxn ang="0">
                  <a:pos x="connsiteX1" y="connsiteY1"/>
                </a:cxn>
              </a:cxnLst>
              <a:rect l="l" t="t" r="r" b="b"/>
              <a:pathLst>
                <a:path w="391485" h="12694">
                  <a:moveTo>
                    <a:pt x="0" y="0"/>
                  </a:moveTo>
                  <a:lnTo>
                    <a:pt x="391486" y="0"/>
                  </a:lnTo>
                </a:path>
              </a:pathLst>
            </a:custGeom>
            <a:ln w="38041" cap="flat">
              <a:solidFill>
                <a:srgbClr val="FF9A58"/>
              </a:solidFill>
              <a:prstDash val="solid"/>
              <a:miter/>
            </a:ln>
          </p:spPr>
          <p:txBody>
            <a:bodyPr rtlCol="0" anchor="ctr"/>
            <a:lstStyle/>
            <a:p>
              <a:pPr rtl="0"/>
              <a:endParaRPr lang="en-US" sz="1600"/>
            </a:p>
          </p:txBody>
        </p:sp>
        <p:sp>
          <p:nvSpPr>
            <p:cNvPr id="255" name="Freeform: Shape 254">
              <a:extLst>
                <a:ext uri="{FF2B5EF4-FFF2-40B4-BE49-F238E27FC236}">
                  <a16:creationId xmlns:a16="http://schemas.microsoft.com/office/drawing/2014/main" id="{90D53839-CC59-8985-D345-922AFFF77DD0}"/>
                </a:ext>
              </a:extLst>
            </p:cNvPr>
            <p:cNvSpPr/>
            <p:nvPr/>
          </p:nvSpPr>
          <p:spPr>
            <a:xfrm>
              <a:off x="4084369" y="5017857"/>
              <a:ext cx="264671" cy="12694"/>
            </a:xfrm>
            <a:custGeom>
              <a:avLst/>
              <a:gdLst>
                <a:gd name="connsiteX0" fmla="*/ 0 w 264671"/>
                <a:gd name="connsiteY0" fmla="*/ 0 h 12694"/>
                <a:gd name="connsiteX1" fmla="*/ 264672 w 264671"/>
                <a:gd name="connsiteY1" fmla="*/ 0 h 12694"/>
              </a:gdLst>
              <a:ahLst/>
              <a:cxnLst>
                <a:cxn ang="0">
                  <a:pos x="connsiteX0" y="connsiteY0"/>
                </a:cxn>
                <a:cxn ang="0">
                  <a:pos x="connsiteX1" y="connsiteY1"/>
                </a:cxn>
              </a:cxnLst>
              <a:rect l="l" t="t" r="r" b="b"/>
              <a:pathLst>
                <a:path w="264671" h="12694">
                  <a:moveTo>
                    <a:pt x="0" y="0"/>
                  </a:moveTo>
                  <a:lnTo>
                    <a:pt x="264672" y="0"/>
                  </a:lnTo>
                </a:path>
              </a:pathLst>
            </a:custGeom>
            <a:ln w="38041" cap="flat">
              <a:solidFill>
                <a:srgbClr val="FF9A58"/>
              </a:solidFill>
              <a:prstDash val="solid"/>
              <a:miter/>
            </a:ln>
          </p:spPr>
          <p:txBody>
            <a:bodyPr rtlCol="0" anchor="ctr"/>
            <a:lstStyle/>
            <a:p>
              <a:pPr rtl="0"/>
              <a:endParaRPr lang="en-US" sz="1600"/>
            </a:p>
          </p:txBody>
        </p:sp>
        <p:sp>
          <p:nvSpPr>
            <p:cNvPr id="256" name="Freeform: Shape 255">
              <a:extLst>
                <a:ext uri="{FF2B5EF4-FFF2-40B4-BE49-F238E27FC236}">
                  <a16:creationId xmlns:a16="http://schemas.microsoft.com/office/drawing/2014/main" id="{0EB84C62-9B19-1E71-D111-31A599A836D5}"/>
                </a:ext>
              </a:extLst>
            </p:cNvPr>
            <p:cNvSpPr/>
            <p:nvPr/>
          </p:nvSpPr>
          <p:spPr>
            <a:xfrm>
              <a:off x="4098079" y="5166378"/>
              <a:ext cx="442008" cy="12694"/>
            </a:xfrm>
            <a:custGeom>
              <a:avLst/>
              <a:gdLst>
                <a:gd name="connsiteX0" fmla="*/ 0 w 442008"/>
                <a:gd name="connsiteY0" fmla="*/ 0 h 12694"/>
                <a:gd name="connsiteX1" fmla="*/ 442008 w 442008"/>
                <a:gd name="connsiteY1" fmla="*/ 0 h 12694"/>
              </a:gdLst>
              <a:ahLst/>
              <a:cxnLst>
                <a:cxn ang="0">
                  <a:pos x="connsiteX0" y="connsiteY0"/>
                </a:cxn>
                <a:cxn ang="0">
                  <a:pos x="connsiteX1" y="connsiteY1"/>
                </a:cxn>
              </a:cxnLst>
              <a:rect l="l" t="t" r="r" b="b"/>
              <a:pathLst>
                <a:path w="442008" h="12694">
                  <a:moveTo>
                    <a:pt x="0" y="0"/>
                  </a:moveTo>
                  <a:lnTo>
                    <a:pt x="442008" y="0"/>
                  </a:lnTo>
                </a:path>
              </a:pathLst>
            </a:custGeom>
            <a:ln w="38041" cap="flat">
              <a:solidFill>
                <a:srgbClr val="FF9A58"/>
              </a:solidFill>
              <a:prstDash val="solid"/>
              <a:miter/>
            </a:ln>
          </p:spPr>
          <p:txBody>
            <a:bodyPr rtlCol="0" anchor="ctr"/>
            <a:lstStyle/>
            <a:p>
              <a:pPr rtl="0"/>
              <a:endParaRPr lang="en-US" sz="1600"/>
            </a:p>
          </p:txBody>
        </p:sp>
        <p:sp>
          <p:nvSpPr>
            <p:cNvPr id="257" name="Freeform: Shape 256">
              <a:extLst>
                <a:ext uri="{FF2B5EF4-FFF2-40B4-BE49-F238E27FC236}">
                  <a16:creationId xmlns:a16="http://schemas.microsoft.com/office/drawing/2014/main" id="{E430C3D6-E4D6-2A49-9E5E-CB148EFDD4E1}"/>
                </a:ext>
              </a:extLst>
            </p:cNvPr>
            <p:cNvSpPr/>
            <p:nvPr/>
          </p:nvSpPr>
          <p:spPr>
            <a:xfrm>
              <a:off x="3836834" y="5314898"/>
              <a:ext cx="1322470" cy="12694"/>
            </a:xfrm>
            <a:custGeom>
              <a:avLst/>
              <a:gdLst>
                <a:gd name="connsiteX0" fmla="*/ 0 w 1322470"/>
                <a:gd name="connsiteY0" fmla="*/ 0 h 12694"/>
                <a:gd name="connsiteX1" fmla="*/ 1322471 w 1322470"/>
                <a:gd name="connsiteY1" fmla="*/ 0 h 12694"/>
              </a:gdLst>
              <a:ahLst/>
              <a:cxnLst>
                <a:cxn ang="0">
                  <a:pos x="connsiteX0" y="connsiteY0"/>
                </a:cxn>
                <a:cxn ang="0">
                  <a:pos x="connsiteX1" y="connsiteY1"/>
                </a:cxn>
              </a:cxnLst>
              <a:rect l="l" t="t" r="r" b="b"/>
              <a:pathLst>
                <a:path w="1322470" h="12694">
                  <a:moveTo>
                    <a:pt x="0" y="0"/>
                  </a:moveTo>
                  <a:lnTo>
                    <a:pt x="1322471" y="0"/>
                  </a:lnTo>
                </a:path>
              </a:pathLst>
            </a:custGeom>
            <a:ln w="38041" cap="flat">
              <a:solidFill>
                <a:srgbClr val="FF9A58"/>
              </a:solidFill>
              <a:prstDash val="solid"/>
              <a:miter/>
            </a:ln>
          </p:spPr>
          <p:txBody>
            <a:bodyPr rtlCol="0" anchor="ctr"/>
            <a:lstStyle/>
            <a:p>
              <a:pPr rtl="0"/>
              <a:endParaRPr lang="en-US" sz="1600"/>
            </a:p>
          </p:txBody>
        </p:sp>
        <p:sp>
          <p:nvSpPr>
            <p:cNvPr id="258" name="Freeform: Shape 257">
              <a:extLst>
                <a:ext uri="{FF2B5EF4-FFF2-40B4-BE49-F238E27FC236}">
                  <a16:creationId xmlns:a16="http://schemas.microsoft.com/office/drawing/2014/main" id="{97E0634A-1F87-F414-8CF6-6A09004BE189}"/>
                </a:ext>
              </a:extLst>
            </p:cNvPr>
            <p:cNvSpPr/>
            <p:nvPr/>
          </p:nvSpPr>
          <p:spPr>
            <a:xfrm>
              <a:off x="3668130" y="5463419"/>
              <a:ext cx="1486097" cy="12694"/>
            </a:xfrm>
            <a:custGeom>
              <a:avLst/>
              <a:gdLst>
                <a:gd name="connsiteX0" fmla="*/ 0 w 1486097"/>
                <a:gd name="connsiteY0" fmla="*/ 0 h 12694"/>
                <a:gd name="connsiteX1" fmla="*/ 1486098 w 1486097"/>
                <a:gd name="connsiteY1" fmla="*/ 0 h 12694"/>
              </a:gdLst>
              <a:ahLst/>
              <a:cxnLst>
                <a:cxn ang="0">
                  <a:pos x="connsiteX0" y="connsiteY0"/>
                </a:cxn>
                <a:cxn ang="0">
                  <a:pos x="connsiteX1" y="connsiteY1"/>
                </a:cxn>
              </a:cxnLst>
              <a:rect l="l" t="t" r="r" b="b"/>
              <a:pathLst>
                <a:path w="1486097" h="12694">
                  <a:moveTo>
                    <a:pt x="0" y="0"/>
                  </a:moveTo>
                  <a:lnTo>
                    <a:pt x="1486098" y="0"/>
                  </a:lnTo>
                </a:path>
              </a:pathLst>
            </a:custGeom>
            <a:ln w="38041" cap="flat">
              <a:solidFill>
                <a:srgbClr val="FF9A58"/>
              </a:solidFill>
              <a:prstDash val="solid"/>
              <a:miter/>
            </a:ln>
          </p:spPr>
          <p:txBody>
            <a:bodyPr rtlCol="0" anchor="ctr"/>
            <a:lstStyle/>
            <a:p>
              <a:pPr rtl="0"/>
              <a:endParaRPr lang="en-US" sz="1600"/>
            </a:p>
          </p:txBody>
        </p:sp>
      </p:grpSp>
      <p:grpSp>
        <p:nvGrpSpPr>
          <p:cNvPr id="259" name="Graphic 73">
            <a:extLst>
              <a:ext uri="{FF2B5EF4-FFF2-40B4-BE49-F238E27FC236}">
                <a16:creationId xmlns:a16="http://schemas.microsoft.com/office/drawing/2014/main" id="{9AC0E221-F159-945C-1D77-E24591B3474B}"/>
              </a:ext>
            </a:extLst>
          </p:cNvPr>
          <p:cNvGrpSpPr/>
          <p:nvPr/>
        </p:nvGrpSpPr>
        <p:grpSpPr>
          <a:xfrm>
            <a:off x="7245992" y="4115406"/>
            <a:ext cx="333377" cy="1530272"/>
            <a:chOff x="3055005" y="3955615"/>
            <a:chExt cx="470570" cy="1530272"/>
          </a:xfrm>
          <a:noFill/>
        </p:grpSpPr>
        <p:sp>
          <p:nvSpPr>
            <p:cNvPr id="260" name="Freeform: Shape 259">
              <a:extLst>
                <a:ext uri="{FF2B5EF4-FFF2-40B4-BE49-F238E27FC236}">
                  <a16:creationId xmlns:a16="http://schemas.microsoft.com/office/drawing/2014/main" id="{B9F3F9BB-C7E0-89CD-7132-F376D16905C9}"/>
                </a:ext>
              </a:extLst>
            </p:cNvPr>
            <p:cNvSpPr/>
            <p:nvPr/>
          </p:nvSpPr>
          <p:spPr>
            <a:xfrm>
              <a:off x="3055005" y="5440951"/>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59" y="44937"/>
                    <a:pt x="0" y="34878"/>
                    <a:pt x="0" y="22468"/>
                  </a:cubicBezTo>
                  <a:cubicBezTo>
                    <a:pt x="0" y="10060"/>
                    <a:pt x="10060" y="0"/>
                    <a:pt x="22469" y="0"/>
                  </a:cubicBezTo>
                  <a:cubicBezTo>
                    <a:pt x="34878" y="0"/>
                    <a:pt x="44937" y="10059"/>
                    <a:pt x="44937" y="22468"/>
                  </a:cubicBezTo>
                  <a:close/>
                </a:path>
              </a:pathLst>
            </a:custGeom>
            <a:noFill/>
            <a:ln w="9510" cap="flat">
              <a:solidFill>
                <a:srgbClr val="000000"/>
              </a:solidFill>
              <a:prstDash val="solid"/>
              <a:miter/>
            </a:ln>
          </p:spPr>
          <p:txBody>
            <a:bodyPr rtlCol="0" anchor="ctr"/>
            <a:lstStyle/>
            <a:p>
              <a:pPr rtl="0"/>
              <a:endParaRPr lang="en-US" sz="1600"/>
            </a:p>
          </p:txBody>
        </p:sp>
        <p:sp>
          <p:nvSpPr>
            <p:cNvPr id="261" name="Freeform: Shape 260">
              <a:extLst>
                <a:ext uri="{FF2B5EF4-FFF2-40B4-BE49-F238E27FC236}">
                  <a16:creationId xmlns:a16="http://schemas.microsoft.com/office/drawing/2014/main" id="{9B89D4AB-FAEC-D015-2275-4E734B3C5310}"/>
                </a:ext>
              </a:extLst>
            </p:cNvPr>
            <p:cNvSpPr/>
            <p:nvPr/>
          </p:nvSpPr>
          <p:spPr>
            <a:xfrm>
              <a:off x="3152750" y="5440951"/>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60"/>
                    <a:pt x="10060" y="0"/>
                    <a:pt x="22469" y="0"/>
                  </a:cubicBezTo>
                  <a:cubicBezTo>
                    <a:pt x="34878" y="0"/>
                    <a:pt x="44937" y="10059"/>
                    <a:pt x="44937" y="22468"/>
                  </a:cubicBezTo>
                  <a:close/>
                </a:path>
              </a:pathLst>
            </a:custGeom>
            <a:noFill/>
            <a:ln w="9510" cap="flat">
              <a:solidFill>
                <a:srgbClr val="000000"/>
              </a:solidFill>
              <a:prstDash val="solid"/>
              <a:miter/>
            </a:ln>
          </p:spPr>
          <p:txBody>
            <a:bodyPr rtlCol="0" anchor="ctr"/>
            <a:lstStyle/>
            <a:p>
              <a:pPr rtl="0"/>
              <a:endParaRPr lang="en-US" sz="1600"/>
            </a:p>
          </p:txBody>
        </p:sp>
        <p:sp>
          <p:nvSpPr>
            <p:cNvPr id="262" name="Freeform: Shape 261">
              <a:extLst>
                <a:ext uri="{FF2B5EF4-FFF2-40B4-BE49-F238E27FC236}">
                  <a16:creationId xmlns:a16="http://schemas.microsoft.com/office/drawing/2014/main" id="{2160AB44-5BD3-F97F-2471-09DC3EC5D07E}"/>
                </a:ext>
              </a:extLst>
            </p:cNvPr>
            <p:cNvSpPr/>
            <p:nvPr/>
          </p:nvSpPr>
          <p:spPr>
            <a:xfrm>
              <a:off x="3152750" y="5292430"/>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7"/>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63" name="Freeform: Shape 262">
              <a:extLst>
                <a:ext uri="{FF2B5EF4-FFF2-40B4-BE49-F238E27FC236}">
                  <a16:creationId xmlns:a16="http://schemas.microsoft.com/office/drawing/2014/main" id="{298CFD45-C415-70FD-28D5-9B673D6879E1}"/>
                </a:ext>
              </a:extLst>
            </p:cNvPr>
            <p:cNvSpPr/>
            <p:nvPr/>
          </p:nvSpPr>
          <p:spPr>
            <a:xfrm>
              <a:off x="3170521" y="499538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64" name="Freeform: Shape 263">
              <a:extLst>
                <a:ext uri="{FF2B5EF4-FFF2-40B4-BE49-F238E27FC236}">
                  <a16:creationId xmlns:a16="http://schemas.microsoft.com/office/drawing/2014/main" id="{10BE6AB0-7630-B0B4-212B-17E60C93A50C}"/>
                </a:ext>
              </a:extLst>
            </p:cNvPr>
            <p:cNvSpPr/>
            <p:nvPr/>
          </p:nvSpPr>
          <p:spPr>
            <a:xfrm>
              <a:off x="3150972" y="4698346"/>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60"/>
                    <a:pt x="10060" y="0"/>
                    <a:pt x="22469" y="0"/>
                  </a:cubicBezTo>
                  <a:cubicBezTo>
                    <a:pt x="34878" y="0"/>
                    <a:pt x="44937" y="10059"/>
                    <a:pt x="44937" y="22468"/>
                  </a:cubicBezTo>
                  <a:close/>
                </a:path>
              </a:pathLst>
            </a:custGeom>
            <a:noFill/>
            <a:ln w="9510" cap="flat">
              <a:solidFill>
                <a:srgbClr val="000000"/>
              </a:solidFill>
              <a:prstDash val="solid"/>
              <a:miter/>
            </a:ln>
          </p:spPr>
          <p:txBody>
            <a:bodyPr rtlCol="0" anchor="ctr"/>
            <a:lstStyle/>
            <a:p>
              <a:pPr rtl="0"/>
              <a:endParaRPr lang="en-US" sz="1600"/>
            </a:p>
          </p:txBody>
        </p:sp>
        <p:sp>
          <p:nvSpPr>
            <p:cNvPr id="265" name="Freeform: Shape 264">
              <a:extLst>
                <a:ext uri="{FF2B5EF4-FFF2-40B4-BE49-F238E27FC236}">
                  <a16:creationId xmlns:a16="http://schemas.microsoft.com/office/drawing/2014/main" id="{3DC98ED0-4681-780C-8690-02BC5348A095}"/>
                </a:ext>
              </a:extLst>
            </p:cNvPr>
            <p:cNvSpPr/>
            <p:nvPr/>
          </p:nvSpPr>
          <p:spPr>
            <a:xfrm>
              <a:off x="3278294" y="4698346"/>
              <a:ext cx="44937" cy="44937"/>
            </a:xfrm>
            <a:custGeom>
              <a:avLst/>
              <a:gdLst>
                <a:gd name="connsiteX0" fmla="*/ 44937 w 44937"/>
                <a:gd name="connsiteY0" fmla="*/ 22468 h 44937"/>
                <a:gd name="connsiteX1" fmla="*/ 22468 w 44937"/>
                <a:gd name="connsiteY1" fmla="*/ 44937 h 44937"/>
                <a:gd name="connsiteX2" fmla="*/ 0 w 44937"/>
                <a:gd name="connsiteY2" fmla="*/ 22468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59" y="44937"/>
                    <a:pt x="0" y="34878"/>
                    <a:pt x="0" y="22468"/>
                  </a:cubicBezTo>
                  <a:cubicBezTo>
                    <a:pt x="0" y="10060"/>
                    <a:pt x="10060" y="0"/>
                    <a:pt x="22468" y="0"/>
                  </a:cubicBezTo>
                  <a:cubicBezTo>
                    <a:pt x="34878" y="0"/>
                    <a:pt x="44937" y="10059"/>
                    <a:pt x="44937" y="22468"/>
                  </a:cubicBezTo>
                  <a:close/>
                </a:path>
              </a:pathLst>
            </a:custGeom>
            <a:noFill/>
            <a:ln w="9510" cap="flat">
              <a:solidFill>
                <a:srgbClr val="000000"/>
              </a:solidFill>
              <a:prstDash val="solid"/>
              <a:miter/>
            </a:ln>
          </p:spPr>
          <p:txBody>
            <a:bodyPr rtlCol="0" anchor="ctr"/>
            <a:lstStyle/>
            <a:p>
              <a:pPr rtl="0"/>
              <a:endParaRPr lang="en-US" sz="1600"/>
            </a:p>
          </p:txBody>
        </p:sp>
        <p:sp>
          <p:nvSpPr>
            <p:cNvPr id="266" name="Freeform: Shape 265">
              <a:extLst>
                <a:ext uri="{FF2B5EF4-FFF2-40B4-BE49-F238E27FC236}">
                  <a16:creationId xmlns:a16="http://schemas.microsoft.com/office/drawing/2014/main" id="{AA238AA2-9781-E0CD-5E8A-65E8AE2BB737}"/>
                </a:ext>
              </a:extLst>
            </p:cNvPr>
            <p:cNvSpPr/>
            <p:nvPr/>
          </p:nvSpPr>
          <p:spPr>
            <a:xfrm>
              <a:off x="3393557" y="4698346"/>
              <a:ext cx="44937" cy="44937"/>
            </a:xfrm>
            <a:custGeom>
              <a:avLst/>
              <a:gdLst>
                <a:gd name="connsiteX0" fmla="*/ 44937 w 44937"/>
                <a:gd name="connsiteY0" fmla="*/ 22468 h 44937"/>
                <a:gd name="connsiteX1" fmla="*/ 22468 w 44937"/>
                <a:gd name="connsiteY1" fmla="*/ 44937 h 44937"/>
                <a:gd name="connsiteX2" fmla="*/ 0 w 44937"/>
                <a:gd name="connsiteY2" fmla="*/ 22468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59" y="44937"/>
                    <a:pt x="0" y="34878"/>
                    <a:pt x="0" y="22468"/>
                  </a:cubicBezTo>
                  <a:cubicBezTo>
                    <a:pt x="0" y="10060"/>
                    <a:pt x="10059" y="0"/>
                    <a:pt x="22468" y="0"/>
                  </a:cubicBezTo>
                  <a:cubicBezTo>
                    <a:pt x="34877" y="0"/>
                    <a:pt x="44937" y="10059"/>
                    <a:pt x="44937" y="22468"/>
                  </a:cubicBezTo>
                  <a:close/>
                </a:path>
              </a:pathLst>
            </a:custGeom>
            <a:noFill/>
            <a:ln w="9510" cap="flat">
              <a:solidFill>
                <a:srgbClr val="000000"/>
              </a:solidFill>
              <a:prstDash val="solid"/>
              <a:miter/>
            </a:ln>
          </p:spPr>
          <p:txBody>
            <a:bodyPr rtlCol="0" anchor="ctr"/>
            <a:lstStyle/>
            <a:p>
              <a:pPr rtl="0"/>
              <a:endParaRPr lang="en-US" sz="1600"/>
            </a:p>
          </p:txBody>
        </p:sp>
        <p:sp>
          <p:nvSpPr>
            <p:cNvPr id="267" name="Freeform: Shape 266">
              <a:extLst>
                <a:ext uri="{FF2B5EF4-FFF2-40B4-BE49-F238E27FC236}">
                  <a16:creationId xmlns:a16="http://schemas.microsoft.com/office/drawing/2014/main" id="{025C70FE-0A6E-681C-C61D-8BABD607BC7F}"/>
                </a:ext>
              </a:extLst>
            </p:cNvPr>
            <p:cNvSpPr/>
            <p:nvPr/>
          </p:nvSpPr>
          <p:spPr>
            <a:xfrm>
              <a:off x="3393557" y="4549699"/>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59"/>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68" name="Freeform: Shape 267">
              <a:extLst>
                <a:ext uri="{FF2B5EF4-FFF2-40B4-BE49-F238E27FC236}">
                  <a16:creationId xmlns:a16="http://schemas.microsoft.com/office/drawing/2014/main" id="{443CD2ED-89B3-C3F0-D7DE-711732FA4397}"/>
                </a:ext>
              </a:extLst>
            </p:cNvPr>
            <p:cNvSpPr/>
            <p:nvPr/>
          </p:nvSpPr>
          <p:spPr>
            <a:xfrm>
              <a:off x="3060717" y="395561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60" y="0"/>
                    <a:pt x="22469" y="0"/>
                  </a:cubicBezTo>
                  <a:cubicBezTo>
                    <a:pt x="34878" y="0"/>
                    <a:pt x="44937" y="10060"/>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69" name="Freeform: Shape 268">
              <a:extLst>
                <a:ext uri="{FF2B5EF4-FFF2-40B4-BE49-F238E27FC236}">
                  <a16:creationId xmlns:a16="http://schemas.microsoft.com/office/drawing/2014/main" id="{A3D031E6-8678-3F62-E175-0374232BB42A}"/>
                </a:ext>
              </a:extLst>
            </p:cNvPr>
            <p:cNvSpPr/>
            <p:nvPr/>
          </p:nvSpPr>
          <p:spPr>
            <a:xfrm>
              <a:off x="3262934" y="395561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60" y="0"/>
                    <a:pt x="22469" y="0"/>
                  </a:cubicBezTo>
                  <a:cubicBezTo>
                    <a:pt x="34878" y="0"/>
                    <a:pt x="44937" y="10060"/>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70" name="Freeform: Shape 269">
              <a:extLst>
                <a:ext uri="{FF2B5EF4-FFF2-40B4-BE49-F238E27FC236}">
                  <a16:creationId xmlns:a16="http://schemas.microsoft.com/office/drawing/2014/main" id="{420953E9-CB65-DB93-B7A1-52AA932730D4}"/>
                </a:ext>
              </a:extLst>
            </p:cNvPr>
            <p:cNvSpPr/>
            <p:nvPr/>
          </p:nvSpPr>
          <p:spPr>
            <a:xfrm>
              <a:off x="3390256" y="3955615"/>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60" y="44937"/>
                    <a:pt x="0" y="34878"/>
                    <a:pt x="0" y="22469"/>
                  </a:cubicBezTo>
                  <a:cubicBezTo>
                    <a:pt x="0" y="10059"/>
                    <a:pt x="10059" y="0"/>
                    <a:pt x="22468" y="0"/>
                  </a:cubicBezTo>
                  <a:cubicBezTo>
                    <a:pt x="34877" y="0"/>
                    <a:pt x="44937" y="10060"/>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71" name="Freeform: Shape 270">
              <a:extLst>
                <a:ext uri="{FF2B5EF4-FFF2-40B4-BE49-F238E27FC236}">
                  <a16:creationId xmlns:a16="http://schemas.microsoft.com/office/drawing/2014/main" id="{27E366A4-48D0-99C7-DBC4-0AAA6150D8DE}"/>
                </a:ext>
              </a:extLst>
            </p:cNvPr>
            <p:cNvSpPr/>
            <p:nvPr/>
          </p:nvSpPr>
          <p:spPr>
            <a:xfrm>
              <a:off x="3355728" y="4846867"/>
              <a:ext cx="44937" cy="44937"/>
            </a:xfrm>
            <a:custGeom>
              <a:avLst/>
              <a:gdLst>
                <a:gd name="connsiteX0" fmla="*/ 44937 w 44937"/>
                <a:gd name="connsiteY0" fmla="*/ 22468 h 44937"/>
                <a:gd name="connsiteX1" fmla="*/ 22468 w 44937"/>
                <a:gd name="connsiteY1" fmla="*/ 44937 h 44937"/>
                <a:gd name="connsiteX2" fmla="*/ 0 w 44937"/>
                <a:gd name="connsiteY2" fmla="*/ 22468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60" y="44937"/>
                    <a:pt x="0" y="34878"/>
                    <a:pt x="0" y="22468"/>
                  </a:cubicBezTo>
                  <a:cubicBezTo>
                    <a:pt x="0" y="10059"/>
                    <a:pt x="10059" y="0"/>
                    <a:pt x="22468" y="0"/>
                  </a:cubicBezTo>
                  <a:cubicBezTo>
                    <a:pt x="34877" y="0"/>
                    <a:pt x="44937" y="10059"/>
                    <a:pt x="44937" y="22468"/>
                  </a:cubicBezTo>
                  <a:close/>
                </a:path>
              </a:pathLst>
            </a:custGeom>
            <a:noFill/>
            <a:ln w="9510" cap="flat">
              <a:solidFill>
                <a:srgbClr val="000000"/>
              </a:solidFill>
              <a:prstDash val="solid"/>
              <a:miter/>
            </a:ln>
          </p:spPr>
          <p:txBody>
            <a:bodyPr rtlCol="0" anchor="ctr"/>
            <a:lstStyle/>
            <a:p>
              <a:pPr rtl="0"/>
              <a:endParaRPr lang="en-US" sz="1600"/>
            </a:p>
          </p:txBody>
        </p:sp>
        <p:sp>
          <p:nvSpPr>
            <p:cNvPr id="272" name="Freeform: Shape 271">
              <a:extLst>
                <a:ext uri="{FF2B5EF4-FFF2-40B4-BE49-F238E27FC236}">
                  <a16:creationId xmlns:a16="http://schemas.microsoft.com/office/drawing/2014/main" id="{7849F7F9-2264-8CAD-04B8-426D4F5E16A1}"/>
                </a:ext>
              </a:extLst>
            </p:cNvPr>
            <p:cNvSpPr/>
            <p:nvPr/>
          </p:nvSpPr>
          <p:spPr>
            <a:xfrm>
              <a:off x="3073538" y="499538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73" name="Freeform: Shape 272">
              <a:extLst>
                <a:ext uri="{FF2B5EF4-FFF2-40B4-BE49-F238E27FC236}">
                  <a16:creationId xmlns:a16="http://schemas.microsoft.com/office/drawing/2014/main" id="{83351B12-81AF-4B10-0F71-E23FA207B6D7}"/>
                </a:ext>
              </a:extLst>
            </p:cNvPr>
            <p:cNvSpPr/>
            <p:nvPr/>
          </p:nvSpPr>
          <p:spPr>
            <a:xfrm>
              <a:off x="3267377" y="499538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74" name="Freeform: Shape 273">
              <a:extLst>
                <a:ext uri="{FF2B5EF4-FFF2-40B4-BE49-F238E27FC236}">
                  <a16:creationId xmlns:a16="http://schemas.microsoft.com/office/drawing/2014/main" id="{83FDA039-66F3-1F4F-9489-70D88177DFB2}"/>
                </a:ext>
              </a:extLst>
            </p:cNvPr>
            <p:cNvSpPr/>
            <p:nvPr/>
          </p:nvSpPr>
          <p:spPr>
            <a:xfrm>
              <a:off x="3282102" y="5292430"/>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7"/>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75" name="Freeform: Shape 274">
              <a:extLst>
                <a:ext uri="{FF2B5EF4-FFF2-40B4-BE49-F238E27FC236}">
                  <a16:creationId xmlns:a16="http://schemas.microsoft.com/office/drawing/2014/main" id="{C3B3BDD7-96CC-63A5-BF5D-83E61D2DE239}"/>
                </a:ext>
              </a:extLst>
            </p:cNvPr>
            <p:cNvSpPr/>
            <p:nvPr/>
          </p:nvSpPr>
          <p:spPr>
            <a:xfrm>
              <a:off x="3480638" y="5292430"/>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7"/>
                    <a:pt x="34878" y="44937"/>
                    <a:pt x="22468" y="44937"/>
                  </a:cubicBezTo>
                  <a:cubicBezTo>
                    <a:pt x="10059" y="44937"/>
                    <a:pt x="0" y="34878"/>
                    <a:pt x="0" y="22469"/>
                  </a:cubicBezTo>
                  <a:cubicBezTo>
                    <a:pt x="0" y="10060"/>
                    <a:pt x="10059" y="0"/>
                    <a:pt x="22468" y="0"/>
                  </a:cubicBezTo>
                  <a:cubicBezTo>
                    <a:pt x="34877" y="0"/>
                    <a:pt x="44937" y="10059"/>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276" name="Freeform: Shape 275">
              <a:extLst>
                <a:ext uri="{FF2B5EF4-FFF2-40B4-BE49-F238E27FC236}">
                  <a16:creationId xmlns:a16="http://schemas.microsoft.com/office/drawing/2014/main" id="{3CB8B2EA-0561-9814-538E-00A1ADC43E82}"/>
                </a:ext>
              </a:extLst>
            </p:cNvPr>
            <p:cNvSpPr/>
            <p:nvPr/>
          </p:nvSpPr>
          <p:spPr>
            <a:xfrm>
              <a:off x="3256460" y="5440951"/>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60"/>
                    <a:pt x="10060" y="0"/>
                    <a:pt x="22469" y="0"/>
                  </a:cubicBezTo>
                  <a:cubicBezTo>
                    <a:pt x="34878" y="0"/>
                    <a:pt x="44937" y="10059"/>
                    <a:pt x="44937" y="22468"/>
                  </a:cubicBezTo>
                  <a:close/>
                </a:path>
              </a:pathLst>
            </a:custGeom>
            <a:noFill/>
            <a:ln w="9510" cap="flat">
              <a:solidFill>
                <a:srgbClr val="000000"/>
              </a:solidFill>
              <a:prstDash val="solid"/>
              <a:miter/>
            </a:ln>
          </p:spPr>
          <p:txBody>
            <a:bodyPr rtlCol="0" anchor="ctr"/>
            <a:lstStyle/>
            <a:p>
              <a:pPr rtl="0"/>
              <a:endParaRPr lang="en-US" sz="1600"/>
            </a:p>
          </p:txBody>
        </p:sp>
      </p:grpSp>
      <p:grpSp>
        <p:nvGrpSpPr>
          <p:cNvPr id="277" name="Graphic 73">
            <a:extLst>
              <a:ext uri="{FF2B5EF4-FFF2-40B4-BE49-F238E27FC236}">
                <a16:creationId xmlns:a16="http://schemas.microsoft.com/office/drawing/2014/main" id="{AD8A9AFD-FF7B-DCA6-65C7-8C2970C187ED}"/>
              </a:ext>
            </a:extLst>
          </p:cNvPr>
          <p:cNvGrpSpPr/>
          <p:nvPr/>
        </p:nvGrpSpPr>
        <p:grpSpPr>
          <a:xfrm>
            <a:off x="7167751" y="3224154"/>
            <a:ext cx="1060566" cy="2421524"/>
            <a:chOff x="2944566" y="3064363"/>
            <a:chExt cx="1497014" cy="2421524"/>
          </a:xfrm>
          <a:solidFill>
            <a:srgbClr val="000000"/>
          </a:solidFill>
        </p:grpSpPr>
        <p:sp>
          <p:nvSpPr>
            <p:cNvPr id="278" name="Freeform: Shape 277">
              <a:extLst>
                <a:ext uri="{FF2B5EF4-FFF2-40B4-BE49-F238E27FC236}">
                  <a16:creationId xmlns:a16="http://schemas.microsoft.com/office/drawing/2014/main" id="{A4FF9DFA-224A-3259-B477-0D3C56A140A8}"/>
                </a:ext>
              </a:extLst>
            </p:cNvPr>
            <p:cNvSpPr/>
            <p:nvPr/>
          </p:nvSpPr>
          <p:spPr>
            <a:xfrm>
              <a:off x="2944566" y="306436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79" name="Freeform: Shape 278">
              <a:extLst>
                <a:ext uri="{FF2B5EF4-FFF2-40B4-BE49-F238E27FC236}">
                  <a16:creationId xmlns:a16="http://schemas.microsoft.com/office/drawing/2014/main" id="{32119DA9-3747-6E80-8A7D-E938F1355472}"/>
                </a:ext>
              </a:extLst>
            </p:cNvPr>
            <p:cNvSpPr/>
            <p:nvPr/>
          </p:nvSpPr>
          <p:spPr>
            <a:xfrm>
              <a:off x="3050943" y="306436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0" name="Freeform: Shape 279">
              <a:extLst>
                <a:ext uri="{FF2B5EF4-FFF2-40B4-BE49-F238E27FC236}">
                  <a16:creationId xmlns:a16="http://schemas.microsoft.com/office/drawing/2014/main" id="{065A91D1-83F7-F2EA-51E0-EDC135989DEA}"/>
                </a:ext>
              </a:extLst>
            </p:cNvPr>
            <p:cNvSpPr/>
            <p:nvPr/>
          </p:nvSpPr>
          <p:spPr>
            <a:xfrm>
              <a:off x="3145260" y="306436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1" name="Freeform: Shape 280">
              <a:extLst>
                <a:ext uri="{FF2B5EF4-FFF2-40B4-BE49-F238E27FC236}">
                  <a16:creationId xmlns:a16="http://schemas.microsoft.com/office/drawing/2014/main" id="{83AF8A9A-78EF-A5F7-75CD-7D4FBD922E94}"/>
                </a:ext>
              </a:extLst>
            </p:cNvPr>
            <p:cNvSpPr/>
            <p:nvPr/>
          </p:nvSpPr>
          <p:spPr>
            <a:xfrm>
              <a:off x="3248463" y="306436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2" name="Freeform: Shape 281">
              <a:extLst>
                <a:ext uri="{FF2B5EF4-FFF2-40B4-BE49-F238E27FC236}">
                  <a16:creationId xmlns:a16="http://schemas.microsoft.com/office/drawing/2014/main" id="{24839FB4-5757-9714-AEF0-1399DB76909A}"/>
                </a:ext>
              </a:extLst>
            </p:cNvPr>
            <p:cNvSpPr/>
            <p:nvPr/>
          </p:nvSpPr>
          <p:spPr>
            <a:xfrm>
              <a:off x="2944566" y="321288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3" name="Freeform: Shape 282">
              <a:extLst>
                <a:ext uri="{FF2B5EF4-FFF2-40B4-BE49-F238E27FC236}">
                  <a16:creationId xmlns:a16="http://schemas.microsoft.com/office/drawing/2014/main" id="{91AF2FFB-D517-7962-952B-F503CD287D8E}"/>
                </a:ext>
              </a:extLst>
            </p:cNvPr>
            <p:cNvSpPr/>
            <p:nvPr/>
          </p:nvSpPr>
          <p:spPr>
            <a:xfrm>
              <a:off x="3050943" y="321288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4" name="Freeform: Shape 283">
              <a:extLst>
                <a:ext uri="{FF2B5EF4-FFF2-40B4-BE49-F238E27FC236}">
                  <a16:creationId xmlns:a16="http://schemas.microsoft.com/office/drawing/2014/main" id="{716097C8-58F5-6E72-9D82-79D55F1933C5}"/>
                </a:ext>
              </a:extLst>
            </p:cNvPr>
            <p:cNvSpPr/>
            <p:nvPr/>
          </p:nvSpPr>
          <p:spPr>
            <a:xfrm>
              <a:off x="2944566" y="336140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5" name="Freeform: Shape 284">
              <a:extLst>
                <a:ext uri="{FF2B5EF4-FFF2-40B4-BE49-F238E27FC236}">
                  <a16:creationId xmlns:a16="http://schemas.microsoft.com/office/drawing/2014/main" id="{33F609C0-A667-C169-57D8-25B7349AB742}"/>
                </a:ext>
              </a:extLst>
            </p:cNvPr>
            <p:cNvSpPr/>
            <p:nvPr/>
          </p:nvSpPr>
          <p:spPr>
            <a:xfrm>
              <a:off x="3050943" y="336140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6" name="Freeform: Shape 285">
              <a:extLst>
                <a:ext uri="{FF2B5EF4-FFF2-40B4-BE49-F238E27FC236}">
                  <a16:creationId xmlns:a16="http://schemas.microsoft.com/office/drawing/2014/main" id="{F4A91395-95E0-70AA-166A-29781FED06AA}"/>
                </a:ext>
              </a:extLst>
            </p:cNvPr>
            <p:cNvSpPr/>
            <p:nvPr/>
          </p:nvSpPr>
          <p:spPr>
            <a:xfrm>
              <a:off x="3181692" y="336140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7" name="Freeform: Shape 286">
              <a:extLst>
                <a:ext uri="{FF2B5EF4-FFF2-40B4-BE49-F238E27FC236}">
                  <a16:creationId xmlns:a16="http://schemas.microsoft.com/office/drawing/2014/main" id="{A32DB428-E6AD-C4F8-74DE-634FA130B926}"/>
                </a:ext>
              </a:extLst>
            </p:cNvPr>
            <p:cNvSpPr/>
            <p:nvPr/>
          </p:nvSpPr>
          <p:spPr>
            <a:xfrm>
              <a:off x="2944566" y="351005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8" name="Freeform: Shape 287">
              <a:extLst>
                <a:ext uri="{FF2B5EF4-FFF2-40B4-BE49-F238E27FC236}">
                  <a16:creationId xmlns:a16="http://schemas.microsoft.com/office/drawing/2014/main" id="{D7B2B280-943B-B963-8432-25D237235192}"/>
                </a:ext>
              </a:extLst>
            </p:cNvPr>
            <p:cNvSpPr/>
            <p:nvPr/>
          </p:nvSpPr>
          <p:spPr>
            <a:xfrm>
              <a:off x="3050943" y="351005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89" name="Freeform: Shape 288">
              <a:extLst>
                <a:ext uri="{FF2B5EF4-FFF2-40B4-BE49-F238E27FC236}">
                  <a16:creationId xmlns:a16="http://schemas.microsoft.com/office/drawing/2014/main" id="{7A97FFF0-1A8E-0184-015C-8B13479AE9B5}"/>
                </a:ext>
              </a:extLst>
            </p:cNvPr>
            <p:cNvSpPr/>
            <p:nvPr/>
          </p:nvSpPr>
          <p:spPr>
            <a:xfrm>
              <a:off x="2944566" y="365857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0" name="Freeform: Shape 289">
              <a:extLst>
                <a:ext uri="{FF2B5EF4-FFF2-40B4-BE49-F238E27FC236}">
                  <a16:creationId xmlns:a16="http://schemas.microsoft.com/office/drawing/2014/main" id="{FB554120-B062-9D72-8A52-E61053CC42F9}"/>
                </a:ext>
              </a:extLst>
            </p:cNvPr>
            <p:cNvSpPr/>
            <p:nvPr/>
          </p:nvSpPr>
          <p:spPr>
            <a:xfrm>
              <a:off x="3050943" y="365857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1" name="Freeform: Shape 290">
              <a:extLst>
                <a:ext uri="{FF2B5EF4-FFF2-40B4-BE49-F238E27FC236}">
                  <a16:creationId xmlns:a16="http://schemas.microsoft.com/office/drawing/2014/main" id="{302B4471-B130-4626-48AD-676F5825D6C1}"/>
                </a:ext>
              </a:extLst>
            </p:cNvPr>
            <p:cNvSpPr/>
            <p:nvPr/>
          </p:nvSpPr>
          <p:spPr>
            <a:xfrm>
              <a:off x="2944566" y="380709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2" name="Freeform: Shape 291">
              <a:extLst>
                <a:ext uri="{FF2B5EF4-FFF2-40B4-BE49-F238E27FC236}">
                  <a16:creationId xmlns:a16="http://schemas.microsoft.com/office/drawing/2014/main" id="{5912120A-E6D7-493C-F095-2095F3779AB9}"/>
                </a:ext>
              </a:extLst>
            </p:cNvPr>
            <p:cNvSpPr/>
            <p:nvPr/>
          </p:nvSpPr>
          <p:spPr>
            <a:xfrm>
              <a:off x="3050943" y="380709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3" name="Freeform: Shape 292">
              <a:extLst>
                <a:ext uri="{FF2B5EF4-FFF2-40B4-BE49-F238E27FC236}">
                  <a16:creationId xmlns:a16="http://schemas.microsoft.com/office/drawing/2014/main" id="{A718E713-A2C6-0EF1-B309-9C2AB878827B}"/>
                </a:ext>
              </a:extLst>
            </p:cNvPr>
            <p:cNvSpPr/>
            <p:nvPr/>
          </p:nvSpPr>
          <p:spPr>
            <a:xfrm>
              <a:off x="3152115" y="395561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4" name="Freeform: Shape 293">
              <a:extLst>
                <a:ext uri="{FF2B5EF4-FFF2-40B4-BE49-F238E27FC236}">
                  <a16:creationId xmlns:a16="http://schemas.microsoft.com/office/drawing/2014/main" id="{4799DB2A-7A51-4E74-20D5-7C3BD04C38D0}"/>
                </a:ext>
              </a:extLst>
            </p:cNvPr>
            <p:cNvSpPr/>
            <p:nvPr/>
          </p:nvSpPr>
          <p:spPr>
            <a:xfrm>
              <a:off x="3152115" y="380709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5" name="Freeform: Shape 294">
              <a:extLst>
                <a:ext uri="{FF2B5EF4-FFF2-40B4-BE49-F238E27FC236}">
                  <a16:creationId xmlns:a16="http://schemas.microsoft.com/office/drawing/2014/main" id="{66592504-6D2F-C563-9906-4EECF766268D}"/>
                </a:ext>
              </a:extLst>
            </p:cNvPr>
            <p:cNvSpPr/>
            <p:nvPr/>
          </p:nvSpPr>
          <p:spPr>
            <a:xfrm>
              <a:off x="3266869" y="380709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6" name="Freeform: Shape 295">
              <a:extLst>
                <a:ext uri="{FF2B5EF4-FFF2-40B4-BE49-F238E27FC236}">
                  <a16:creationId xmlns:a16="http://schemas.microsoft.com/office/drawing/2014/main" id="{AA31CC73-2651-0629-82BB-B072E1CE3A65}"/>
                </a:ext>
              </a:extLst>
            </p:cNvPr>
            <p:cNvSpPr/>
            <p:nvPr/>
          </p:nvSpPr>
          <p:spPr>
            <a:xfrm>
              <a:off x="3407012" y="380709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7"/>
                    <a:pt x="0" y="22469"/>
                  </a:cubicBezTo>
                  <a:cubicBezTo>
                    <a:pt x="0" y="10059"/>
                    <a:pt x="10059"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7" name="Freeform: Shape 296">
              <a:extLst>
                <a:ext uri="{FF2B5EF4-FFF2-40B4-BE49-F238E27FC236}">
                  <a16:creationId xmlns:a16="http://schemas.microsoft.com/office/drawing/2014/main" id="{75D921A2-332F-D9B1-3780-6AA6E6AFCB29}"/>
                </a:ext>
              </a:extLst>
            </p:cNvPr>
            <p:cNvSpPr/>
            <p:nvPr/>
          </p:nvSpPr>
          <p:spPr>
            <a:xfrm>
              <a:off x="3357124" y="3658573"/>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60" y="44937"/>
                    <a:pt x="0" y="34878"/>
                    <a:pt x="0" y="22469"/>
                  </a:cubicBezTo>
                  <a:cubicBezTo>
                    <a:pt x="0" y="10059"/>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8" name="Freeform: Shape 297">
              <a:extLst>
                <a:ext uri="{FF2B5EF4-FFF2-40B4-BE49-F238E27FC236}">
                  <a16:creationId xmlns:a16="http://schemas.microsoft.com/office/drawing/2014/main" id="{6A553C88-82A5-3D8C-EF7A-75BE813B6531}"/>
                </a:ext>
              </a:extLst>
            </p:cNvPr>
            <p:cNvSpPr/>
            <p:nvPr/>
          </p:nvSpPr>
          <p:spPr>
            <a:xfrm>
              <a:off x="3266869" y="365857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299" name="Freeform: Shape 298">
              <a:extLst>
                <a:ext uri="{FF2B5EF4-FFF2-40B4-BE49-F238E27FC236}">
                  <a16:creationId xmlns:a16="http://schemas.microsoft.com/office/drawing/2014/main" id="{9F48975E-A356-53B7-8845-16D12B985C6B}"/>
                </a:ext>
              </a:extLst>
            </p:cNvPr>
            <p:cNvSpPr/>
            <p:nvPr/>
          </p:nvSpPr>
          <p:spPr>
            <a:xfrm>
              <a:off x="3169887" y="365857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0" name="Freeform: Shape 299">
              <a:extLst>
                <a:ext uri="{FF2B5EF4-FFF2-40B4-BE49-F238E27FC236}">
                  <a16:creationId xmlns:a16="http://schemas.microsoft.com/office/drawing/2014/main" id="{76DB0830-17F0-8E06-A9E2-7CDFF4C23ED6}"/>
                </a:ext>
              </a:extLst>
            </p:cNvPr>
            <p:cNvSpPr/>
            <p:nvPr/>
          </p:nvSpPr>
          <p:spPr>
            <a:xfrm>
              <a:off x="3145260" y="351005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1" name="Freeform: Shape 300">
              <a:extLst>
                <a:ext uri="{FF2B5EF4-FFF2-40B4-BE49-F238E27FC236}">
                  <a16:creationId xmlns:a16="http://schemas.microsoft.com/office/drawing/2014/main" id="{AF3FED78-044A-39AD-BD70-2EE93B540B51}"/>
                </a:ext>
              </a:extLst>
            </p:cNvPr>
            <p:cNvSpPr/>
            <p:nvPr/>
          </p:nvSpPr>
          <p:spPr>
            <a:xfrm>
              <a:off x="3248463" y="351005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2" name="Freeform: Shape 301">
              <a:extLst>
                <a:ext uri="{FF2B5EF4-FFF2-40B4-BE49-F238E27FC236}">
                  <a16:creationId xmlns:a16="http://schemas.microsoft.com/office/drawing/2014/main" id="{D97F2A59-14FE-EB58-7AB8-51E65FC89893}"/>
                </a:ext>
              </a:extLst>
            </p:cNvPr>
            <p:cNvSpPr/>
            <p:nvPr/>
          </p:nvSpPr>
          <p:spPr>
            <a:xfrm>
              <a:off x="3357124" y="3510053"/>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60" y="44937"/>
                    <a:pt x="0" y="34878"/>
                    <a:pt x="0" y="22469"/>
                  </a:cubicBezTo>
                  <a:cubicBezTo>
                    <a:pt x="0" y="10060"/>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3" name="Freeform: Shape 302">
              <a:extLst>
                <a:ext uri="{FF2B5EF4-FFF2-40B4-BE49-F238E27FC236}">
                  <a16:creationId xmlns:a16="http://schemas.microsoft.com/office/drawing/2014/main" id="{37B4B2F4-DD39-1795-9ED3-610A056D087C}"/>
                </a:ext>
              </a:extLst>
            </p:cNvPr>
            <p:cNvSpPr/>
            <p:nvPr/>
          </p:nvSpPr>
          <p:spPr>
            <a:xfrm>
              <a:off x="3574828" y="3510053"/>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4" name="Freeform: Shape 303">
              <a:extLst>
                <a:ext uri="{FF2B5EF4-FFF2-40B4-BE49-F238E27FC236}">
                  <a16:creationId xmlns:a16="http://schemas.microsoft.com/office/drawing/2014/main" id="{5AC1A577-0ECB-DDE0-0D9A-331621913773}"/>
                </a:ext>
              </a:extLst>
            </p:cNvPr>
            <p:cNvSpPr/>
            <p:nvPr/>
          </p:nvSpPr>
          <p:spPr>
            <a:xfrm>
              <a:off x="3520878" y="3361405"/>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5" name="Freeform: Shape 304">
              <a:extLst>
                <a:ext uri="{FF2B5EF4-FFF2-40B4-BE49-F238E27FC236}">
                  <a16:creationId xmlns:a16="http://schemas.microsoft.com/office/drawing/2014/main" id="{B0FD2BDB-B502-A86D-A944-650C408DDA45}"/>
                </a:ext>
              </a:extLst>
            </p:cNvPr>
            <p:cNvSpPr/>
            <p:nvPr/>
          </p:nvSpPr>
          <p:spPr>
            <a:xfrm>
              <a:off x="3345700" y="336140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6" name="Freeform: Shape 305">
              <a:extLst>
                <a:ext uri="{FF2B5EF4-FFF2-40B4-BE49-F238E27FC236}">
                  <a16:creationId xmlns:a16="http://schemas.microsoft.com/office/drawing/2014/main" id="{D03F1E6E-B56C-F13C-2C3F-10C930E52809}"/>
                </a:ext>
              </a:extLst>
            </p:cNvPr>
            <p:cNvSpPr/>
            <p:nvPr/>
          </p:nvSpPr>
          <p:spPr>
            <a:xfrm>
              <a:off x="2944566" y="395561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7" name="Freeform: Shape 306">
              <a:extLst>
                <a:ext uri="{FF2B5EF4-FFF2-40B4-BE49-F238E27FC236}">
                  <a16:creationId xmlns:a16="http://schemas.microsoft.com/office/drawing/2014/main" id="{FD9DBA4B-BE17-4C89-ED5C-EE213A729AD2}"/>
                </a:ext>
              </a:extLst>
            </p:cNvPr>
            <p:cNvSpPr/>
            <p:nvPr/>
          </p:nvSpPr>
          <p:spPr>
            <a:xfrm>
              <a:off x="2944566" y="4104136"/>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8" name="Freeform: Shape 307">
              <a:extLst>
                <a:ext uri="{FF2B5EF4-FFF2-40B4-BE49-F238E27FC236}">
                  <a16:creationId xmlns:a16="http://schemas.microsoft.com/office/drawing/2014/main" id="{FDE4E6C7-024C-D8AF-7C77-361C28D40A13}"/>
                </a:ext>
              </a:extLst>
            </p:cNvPr>
            <p:cNvSpPr/>
            <p:nvPr/>
          </p:nvSpPr>
          <p:spPr>
            <a:xfrm>
              <a:off x="3050943" y="4104136"/>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09" name="Freeform: Shape 308">
              <a:extLst>
                <a:ext uri="{FF2B5EF4-FFF2-40B4-BE49-F238E27FC236}">
                  <a16:creationId xmlns:a16="http://schemas.microsoft.com/office/drawing/2014/main" id="{D0CF79F5-2AFC-FDA9-9B6A-B8D96D8C0C9C}"/>
                </a:ext>
              </a:extLst>
            </p:cNvPr>
            <p:cNvSpPr/>
            <p:nvPr/>
          </p:nvSpPr>
          <p:spPr>
            <a:xfrm>
              <a:off x="3147291" y="4104136"/>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0" name="Freeform: Shape 309">
              <a:extLst>
                <a:ext uri="{FF2B5EF4-FFF2-40B4-BE49-F238E27FC236}">
                  <a16:creationId xmlns:a16="http://schemas.microsoft.com/office/drawing/2014/main" id="{54EE4CE4-C740-C141-2F05-B441D98C1A35}"/>
                </a:ext>
              </a:extLst>
            </p:cNvPr>
            <p:cNvSpPr/>
            <p:nvPr/>
          </p:nvSpPr>
          <p:spPr>
            <a:xfrm>
              <a:off x="3244401" y="4104136"/>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7"/>
                    <a:pt x="0" y="22469"/>
                  </a:cubicBezTo>
                  <a:cubicBezTo>
                    <a:pt x="0" y="10059"/>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1" name="Freeform: Shape 310">
              <a:extLst>
                <a:ext uri="{FF2B5EF4-FFF2-40B4-BE49-F238E27FC236}">
                  <a16:creationId xmlns:a16="http://schemas.microsoft.com/office/drawing/2014/main" id="{575270A2-10B7-E0A0-9ACF-D955BB01B531}"/>
                </a:ext>
              </a:extLst>
            </p:cNvPr>
            <p:cNvSpPr/>
            <p:nvPr/>
          </p:nvSpPr>
          <p:spPr>
            <a:xfrm>
              <a:off x="3349508" y="4104136"/>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7"/>
                    <a:pt x="0" y="22469"/>
                  </a:cubicBezTo>
                  <a:cubicBezTo>
                    <a:pt x="0" y="10059"/>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2" name="Freeform: Shape 311">
              <a:extLst>
                <a:ext uri="{FF2B5EF4-FFF2-40B4-BE49-F238E27FC236}">
                  <a16:creationId xmlns:a16="http://schemas.microsoft.com/office/drawing/2014/main" id="{59469258-9D61-1382-6892-5781C995621B}"/>
                </a:ext>
              </a:extLst>
            </p:cNvPr>
            <p:cNvSpPr/>
            <p:nvPr/>
          </p:nvSpPr>
          <p:spPr>
            <a:xfrm>
              <a:off x="3509834" y="4104136"/>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7"/>
                    <a:pt x="0" y="22469"/>
                  </a:cubicBezTo>
                  <a:cubicBezTo>
                    <a:pt x="0" y="10059"/>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3" name="Freeform: Shape 312">
              <a:extLst>
                <a:ext uri="{FF2B5EF4-FFF2-40B4-BE49-F238E27FC236}">
                  <a16:creationId xmlns:a16="http://schemas.microsoft.com/office/drawing/2014/main" id="{68B83AD8-BCFE-0713-E79C-F80E0DF1B9C9}"/>
                </a:ext>
              </a:extLst>
            </p:cNvPr>
            <p:cNvSpPr/>
            <p:nvPr/>
          </p:nvSpPr>
          <p:spPr>
            <a:xfrm>
              <a:off x="3790374" y="4104136"/>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7"/>
                    <a:pt x="0" y="22469"/>
                  </a:cubicBezTo>
                  <a:cubicBezTo>
                    <a:pt x="0" y="10059"/>
                    <a:pt x="10059"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4" name="Freeform: Shape 313">
              <a:extLst>
                <a:ext uri="{FF2B5EF4-FFF2-40B4-BE49-F238E27FC236}">
                  <a16:creationId xmlns:a16="http://schemas.microsoft.com/office/drawing/2014/main" id="{A08DE6AF-32DC-49F9-DB63-E07E964075C1}"/>
                </a:ext>
              </a:extLst>
            </p:cNvPr>
            <p:cNvSpPr/>
            <p:nvPr/>
          </p:nvSpPr>
          <p:spPr>
            <a:xfrm>
              <a:off x="3907794" y="395561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59"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5" name="Freeform: Shape 314">
              <a:extLst>
                <a:ext uri="{FF2B5EF4-FFF2-40B4-BE49-F238E27FC236}">
                  <a16:creationId xmlns:a16="http://schemas.microsoft.com/office/drawing/2014/main" id="{9A836070-B799-35EE-E838-02D6ED105A31}"/>
                </a:ext>
              </a:extLst>
            </p:cNvPr>
            <p:cNvSpPr/>
            <p:nvPr/>
          </p:nvSpPr>
          <p:spPr>
            <a:xfrm>
              <a:off x="4172466" y="3955615"/>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59"/>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6" name="Freeform: Shape 315">
              <a:extLst>
                <a:ext uri="{FF2B5EF4-FFF2-40B4-BE49-F238E27FC236}">
                  <a16:creationId xmlns:a16="http://schemas.microsoft.com/office/drawing/2014/main" id="{170222D6-731C-52F4-0EBD-4BACF466FBAE}"/>
                </a:ext>
              </a:extLst>
            </p:cNvPr>
            <p:cNvSpPr/>
            <p:nvPr/>
          </p:nvSpPr>
          <p:spPr>
            <a:xfrm>
              <a:off x="4269322" y="3807094"/>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60" y="44937"/>
                    <a:pt x="0" y="34877"/>
                    <a:pt x="0" y="22469"/>
                  </a:cubicBezTo>
                  <a:cubicBezTo>
                    <a:pt x="0" y="10059"/>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7" name="Freeform: Shape 316">
              <a:extLst>
                <a:ext uri="{FF2B5EF4-FFF2-40B4-BE49-F238E27FC236}">
                  <a16:creationId xmlns:a16="http://schemas.microsoft.com/office/drawing/2014/main" id="{D2B682D8-7CAB-7D4B-BD3B-FD75A1688249}"/>
                </a:ext>
              </a:extLst>
            </p:cNvPr>
            <p:cNvSpPr/>
            <p:nvPr/>
          </p:nvSpPr>
          <p:spPr>
            <a:xfrm>
              <a:off x="3877963" y="3807094"/>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7"/>
                    <a:pt x="0" y="22469"/>
                  </a:cubicBezTo>
                  <a:cubicBezTo>
                    <a:pt x="0" y="10059"/>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8" name="Freeform: Shape 317">
              <a:extLst>
                <a:ext uri="{FF2B5EF4-FFF2-40B4-BE49-F238E27FC236}">
                  <a16:creationId xmlns:a16="http://schemas.microsoft.com/office/drawing/2014/main" id="{D46EBC42-B37A-4AFF-B152-5DA56A462B8F}"/>
                </a:ext>
              </a:extLst>
            </p:cNvPr>
            <p:cNvSpPr/>
            <p:nvPr/>
          </p:nvSpPr>
          <p:spPr>
            <a:xfrm>
              <a:off x="3892815" y="3658573"/>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59"/>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19" name="Freeform: Shape 318">
              <a:extLst>
                <a:ext uri="{FF2B5EF4-FFF2-40B4-BE49-F238E27FC236}">
                  <a16:creationId xmlns:a16="http://schemas.microsoft.com/office/drawing/2014/main" id="{C98D7879-2D0E-FF73-8FBD-1DCFA61F567A}"/>
                </a:ext>
              </a:extLst>
            </p:cNvPr>
            <p:cNvSpPr/>
            <p:nvPr/>
          </p:nvSpPr>
          <p:spPr>
            <a:xfrm>
              <a:off x="3837596" y="351005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0" name="Freeform: Shape 319">
              <a:extLst>
                <a:ext uri="{FF2B5EF4-FFF2-40B4-BE49-F238E27FC236}">
                  <a16:creationId xmlns:a16="http://schemas.microsoft.com/office/drawing/2014/main" id="{9A76EE85-E5B4-921C-56E0-B89938D210A4}"/>
                </a:ext>
              </a:extLst>
            </p:cNvPr>
            <p:cNvSpPr/>
            <p:nvPr/>
          </p:nvSpPr>
          <p:spPr>
            <a:xfrm>
              <a:off x="3870347" y="336140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1" name="Freeform: Shape 320">
              <a:extLst>
                <a:ext uri="{FF2B5EF4-FFF2-40B4-BE49-F238E27FC236}">
                  <a16:creationId xmlns:a16="http://schemas.microsoft.com/office/drawing/2014/main" id="{29036525-12E2-30A3-946F-71523A726E3A}"/>
                </a:ext>
              </a:extLst>
            </p:cNvPr>
            <p:cNvSpPr/>
            <p:nvPr/>
          </p:nvSpPr>
          <p:spPr>
            <a:xfrm>
              <a:off x="4178052" y="3361405"/>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2" name="Freeform: Shape 321">
              <a:extLst>
                <a:ext uri="{FF2B5EF4-FFF2-40B4-BE49-F238E27FC236}">
                  <a16:creationId xmlns:a16="http://schemas.microsoft.com/office/drawing/2014/main" id="{44A87C4F-4362-3C84-516E-3C2949B5BC98}"/>
                </a:ext>
              </a:extLst>
            </p:cNvPr>
            <p:cNvSpPr/>
            <p:nvPr/>
          </p:nvSpPr>
          <p:spPr>
            <a:xfrm>
              <a:off x="2944566" y="4252657"/>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3" name="Freeform: Shape 322">
              <a:extLst>
                <a:ext uri="{FF2B5EF4-FFF2-40B4-BE49-F238E27FC236}">
                  <a16:creationId xmlns:a16="http://schemas.microsoft.com/office/drawing/2014/main" id="{5EC50A0B-B685-0B1B-3B8D-05B4BFCD1EE0}"/>
                </a:ext>
              </a:extLst>
            </p:cNvPr>
            <p:cNvSpPr/>
            <p:nvPr/>
          </p:nvSpPr>
          <p:spPr>
            <a:xfrm>
              <a:off x="3077981" y="4252657"/>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4" name="Freeform: Shape 323">
              <a:extLst>
                <a:ext uri="{FF2B5EF4-FFF2-40B4-BE49-F238E27FC236}">
                  <a16:creationId xmlns:a16="http://schemas.microsoft.com/office/drawing/2014/main" id="{B8DB06B3-F3DC-47BE-C37E-82D0FF0F8C6F}"/>
                </a:ext>
              </a:extLst>
            </p:cNvPr>
            <p:cNvSpPr/>
            <p:nvPr/>
          </p:nvSpPr>
          <p:spPr>
            <a:xfrm>
              <a:off x="2944566" y="440117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5" name="Freeform: Shape 324">
              <a:extLst>
                <a:ext uri="{FF2B5EF4-FFF2-40B4-BE49-F238E27FC236}">
                  <a16:creationId xmlns:a16="http://schemas.microsoft.com/office/drawing/2014/main" id="{52CF0810-638C-C120-9DFC-778E7D6B9272}"/>
                </a:ext>
              </a:extLst>
            </p:cNvPr>
            <p:cNvSpPr/>
            <p:nvPr/>
          </p:nvSpPr>
          <p:spPr>
            <a:xfrm>
              <a:off x="3050943" y="440117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6" name="Freeform: Shape 325">
              <a:extLst>
                <a:ext uri="{FF2B5EF4-FFF2-40B4-BE49-F238E27FC236}">
                  <a16:creationId xmlns:a16="http://schemas.microsoft.com/office/drawing/2014/main" id="{8172F2AB-FBA3-6D45-D481-2C022BA2A890}"/>
                </a:ext>
              </a:extLst>
            </p:cNvPr>
            <p:cNvSpPr/>
            <p:nvPr/>
          </p:nvSpPr>
          <p:spPr>
            <a:xfrm>
              <a:off x="3150972" y="440117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7" name="Freeform: Shape 326">
              <a:extLst>
                <a:ext uri="{FF2B5EF4-FFF2-40B4-BE49-F238E27FC236}">
                  <a16:creationId xmlns:a16="http://schemas.microsoft.com/office/drawing/2014/main" id="{D75D80AB-F7B5-52D3-736B-AF319127EF6D}"/>
                </a:ext>
              </a:extLst>
            </p:cNvPr>
            <p:cNvSpPr/>
            <p:nvPr/>
          </p:nvSpPr>
          <p:spPr>
            <a:xfrm>
              <a:off x="3248590" y="440117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28" name="Freeform: Shape 327">
              <a:extLst>
                <a:ext uri="{FF2B5EF4-FFF2-40B4-BE49-F238E27FC236}">
                  <a16:creationId xmlns:a16="http://schemas.microsoft.com/office/drawing/2014/main" id="{00D2502A-A323-D4BB-9FBE-66B3421CC80F}"/>
                </a:ext>
              </a:extLst>
            </p:cNvPr>
            <p:cNvSpPr/>
            <p:nvPr/>
          </p:nvSpPr>
          <p:spPr>
            <a:xfrm>
              <a:off x="3278294" y="4252276"/>
              <a:ext cx="44937" cy="44937"/>
            </a:xfrm>
            <a:custGeom>
              <a:avLst/>
              <a:gdLst>
                <a:gd name="connsiteX0" fmla="*/ 44937 w 44937"/>
                <a:gd name="connsiteY0" fmla="*/ 22468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59" y="44937"/>
                    <a:pt x="0" y="34878"/>
                    <a:pt x="0" y="22469"/>
                  </a:cubicBezTo>
                  <a:cubicBezTo>
                    <a:pt x="0" y="10060"/>
                    <a:pt x="10060" y="0"/>
                    <a:pt x="22468" y="0"/>
                  </a:cubicBezTo>
                  <a:cubicBezTo>
                    <a:pt x="34878" y="0"/>
                    <a:pt x="44937" y="10060"/>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29" name="Freeform: Shape 328">
              <a:extLst>
                <a:ext uri="{FF2B5EF4-FFF2-40B4-BE49-F238E27FC236}">
                  <a16:creationId xmlns:a16="http://schemas.microsoft.com/office/drawing/2014/main" id="{14AF8F33-185C-DD62-652E-CF60FAB5F4E4}"/>
                </a:ext>
              </a:extLst>
            </p:cNvPr>
            <p:cNvSpPr/>
            <p:nvPr/>
          </p:nvSpPr>
          <p:spPr>
            <a:xfrm>
              <a:off x="3183215" y="4252276"/>
              <a:ext cx="44937" cy="44937"/>
            </a:xfrm>
            <a:custGeom>
              <a:avLst/>
              <a:gdLst>
                <a:gd name="connsiteX0" fmla="*/ 44937 w 44937"/>
                <a:gd name="connsiteY0" fmla="*/ 22468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9"/>
                  </a:cubicBezTo>
                  <a:cubicBezTo>
                    <a:pt x="0" y="10060"/>
                    <a:pt x="10060" y="0"/>
                    <a:pt x="22469" y="0"/>
                  </a:cubicBezTo>
                  <a:cubicBezTo>
                    <a:pt x="34878" y="0"/>
                    <a:pt x="44937" y="10060"/>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30" name="Freeform: Shape 329">
              <a:extLst>
                <a:ext uri="{FF2B5EF4-FFF2-40B4-BE49-F238E27FC236}">
                  <a16:creationId xmlns:a16="http://schemas.microsoft.com/office/drawing/2014/main" id="{CFAC74A3-C1B1-427F-9D29-B05D4A92C727}"/>
                </a:ext>
              </a:extLst>
            </p:cNvPr>
            <p:cNvSpPr/>
            <p:nvPr/>
          </p:nvSpPr>
          <p:spPr>
            <a:xfrm>
              <a:off x="2944566" y="454969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31" name="Freeform: Shape 330">
              <a:extLst>
                <a:ext uri="{FF2B5EF4-FFF2-40B4-BE49-F238E27FC236}">
                  <a16:creationId xmlns:a16="http://schemas.microsoft.com/office/drawing/2014/main" id="{10B2E199-D923-8AA5-6E25-582A4D7C31B7}"/>
                </a:ext>
              </a:extLst>
            </p:cNvPr>
            <p:cNvSpPr/>
            <p:nvPr/>
          </p:nvSpPr>
          <p:spPr>
            <a:xfrm>
              <a:off x="3050943" y="454969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32" name="Freeform: Shape 331">
              <a:extLst>
                <a:ext uri="{FF2B5EF4-FFF2-40B4-BE49-F238E27FC236}">
                  <a16:creationId xmlns:a16="http://schemas.microsoft.com/office/drawing/2014/main" id="{A0E7F83A-6B3D-F5FD-17AC-EB975FE446C1}"/>
                </a:ext>
              </a:extLst>
            </p:cNvPr>
            <p:cNvSpPr/>
            <p:nvPr/>
          </p:nvSpPr>
          <p:spPr>
            <a:xfrm>
              <a:off x="3155415" y="454969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33" name="Freeform: Shape 332">
              <a:extLst>
                <a:ext uri="{FF2B5EF4-FFF2-40B4-BE49-F238E27FC236}">
                  <a16:creationId xmlns:a16="http://schemas.microsoft.com/office/drawing/2014/main" id="{ADBC6D97-5788-ADF8-91A2-D87572F1F6CE}"/>
                </a:ext>
              </a:extLst>
            </p:cNvPr>
            <p:cNvSpPr/>
            <p:nvPr/>
          </p:nvSpPr>
          <p:spPr>
            <a:xfrm>
              <a:off x="3253160" y="454969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34" name="Freeform: Shape 333">
              <a:extLst>
                <a:ext uri="{FF2B5EF4-FFF2-40B4-BE49-F238E27FC236}">
                  <a16:creationId xmlns:a16="http://schemas.microsoft.com/office/drawing/2014/main" id="{C35B35A9-E26B-E736-357A-93BA70CD3025}"/>
                </a:ext>
              </a:extLst>
            </p:cNvPr>
            <p:cNvSpPr/>
            <p:nvPr/>
          </p:nvSpPr>
          <p:spPr>
            <a:xfrm>
              <a:off x="3579906" y="454969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35" name="Freeform: Shape 334">
              <a:extLst>
                <a:ext uri="{FF2B5EF4-FFF2-40B4-BE49-F238E27FC236}">
                  <a16:creationId xmlns:a16="http://schemas.microsoft.com/office/drawing/2014/main" id="{B96C2713-D647-A481-4BB5-B417BC7B0E5C}"/>
                </a:ext>
              </a:extLst>
            </p:cNvPr>
            <p:cNvSpPr/>
            <p:nvPr/>
          </p:nvSpPr>
          <p:spPr>
            <a:xfrm>
              <a:off x="2944566" y="4698346"/>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60"/>
                    <a:pt x="10060"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36" name="Freeform: Shape 335">
              <a:extLst>
                <a:ext uri="{FF2B5EF4-FFF2-40B4-BE49-F238E27FC236}">
                  <a16:creationId xmlns:a16="http://schemas.microsoft.com/office/drawing/2014/main" id="{D4FC8492-4072-CF58-6DAF-FFF0AD2F5095}"/>
                </a:ext>
              </a:extLst>
            </p:cNvPr>
            <p:cNvSpPr/>
            <p:nvPr/>
          </p:nvSpPr>
          <p:spPr>
            <a:xfrm>
              <a:off x="3050943" y="4698346"/>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59" y="44937"/>
                    <a:pt x="0" y="34878"/>
                    <a:pt x="0" y="22468"/>
                  </a:cubicBezTo>
                  <a:cubicBezTo>
                    <a:pt x="0" y="10060"/>
                    <a:pt x="10060"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37" name="Freeform: Shape 336">
              <a:extLst>
                <a:ext uri="{FF2B5EF4-FFF2-40B4-BE49-F238E27FC236}">
                  <a16:creationId xmlns:a16="http://schemas.microsoft.com/office/drawing/2014/main" id="{CADCCCC8-CF23-682A-25BE-6EF532903BF6}"/>
                </a:ext>
              </a:extLst>
            </p:cNvPr>
            <p:cNvSpPr/>
            <p:nvPr/>
          </p:nvSpPr>
          <p:spPr>
            <a:xfrm>
              <a:off x="2944566" y="4846867"/>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59"/>
                    <a:pt x="10060"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38" name="Freeform: Shape 337">
              <a:extLst>
                <a:ext uri="{FF2B5EF4-FFF2-40B4-BE49-F238E27FC236}">
                  <a16:creationId xmlns:a16="http://schemas.microsoft.com/office/drawing/2014/main" id="{48CC66D0-6508-6797-86FC-8DEF52172FB1}"/>
                </a:ext>
              </a:extLst>
            </p:cNvPr>
            <p:cNvSpPr/>
            <p:nvPr/>
          </p:nvSpPr>
          <p:spPr>
            <a:xfrm>
              <a:off x="3050943" y="4846867"/>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59" y="44937"/>
                    <a:pt x="0" y="34878"/>
                    <a:pt x="0" y="22468"/>
                  </a:cubicBezTo>
                  <a:cubicBezTo>
                    <a:pt x="0" y="10059"/>
                    <a:pt x="10060"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39" name="Freeform: Shape 338">
              <a:extLst>
                <a:ext uri="{FF2B5EF4-FFF2-40B4-BE49-F238E27FC236}">
                  <a16:creationId xmlns:a16="http://schemas.microsoft.com/office/drawing/2014/main" id="{8ED5AAC4-8A52-F342-0643-60935F6D2FBA}"/>
                </a:ext>
              </a:extLst>
            </p:cNvPr>
            <p:cNvSpPr/>
            <p:nvPr/>
          </p:nvSpPr>
          <p:spPr>
            <a:xfrm>
              <a:off x="3145260" y="4846867"/>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59" y="44937"/>
                    <a:pt x="0" y="34878"/>
                    <a:pt x="0" y="22468"/>
                  </a:cubicBezTo>
                  <a:cubicBezTo>
                    <a:pt x="0" y="10059"/>
                    <a:pt x="10060"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40" name="Freeform: Shape 339">
              <a:extLst>
                <a:ext uri="{FF2B5EF4-FFF2-40B4-BE49-F238E27FC236}">
                  <a16:creationId xmlns:a16="http://schemas.microsoft.com/office/drawing/2014/main" id="{A5C0908D-B1A9-0368-7922-83E2A5032CF8}"/>
                </a:ext>
              </a:extLst>
            </p:cNvPr>
            <p:cNvSpPr/>
            <p:nvPr/>
          </p:nvSpPr>
          <p:spPr>
            <a:xfrm>
              <a:off x="3241735" y="4846867"/>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59"/>
                    <a:pt x="10060"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41" name="Freeform: Shape 340">
              <a:extLst>
                <a:ext uri="{FF2B5EF4-FFF2-40B4-BE49-F238E27FC236}">
                  <a16:creationId xmlns:a16="http://schemas.microsoft.com/office/drawing/2014/main" id="{49AE8640-A375-6574-C39F-3EACA90EC513}"/>
                </a:ext>
              </a:extLst>
            </p:cNvPr>
            <p:cNvSpPr/>
            <p:nvPr/>
          </p:nvSpPr>
          <p:spPr>
            <a:xfrm>
              <a:off x="2944566" y="499538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42" name="Freeform: Shape 341">
              <a:extLst>
                <a:ext uri="{FF2B5EF4-FFF2-40B4-BE49-F238E27FC236}">
                  <a16:creationId xmlns:a16="http://schemas.microsoft.com/office/drawing/2014/main" id="{F63F72D6-FB1F-D326-9545-522CECC3C014}"/>
                </a:ext>
              </a:extLst>
            </p:cNvPr>
            <p:cNvSpPr/>
            <p:nvPr/>
          </p:nvSpPr>
          <p:spPr>
            <a:xfrm>
              <a:off x="2944566" y="514390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43" name="Freeform: Shape 342">
              <a:extLst>
                <a:ext uri="{FF2B5EF4-FFF2-40B4-BE49-F238E27FC236}">
                  <a16:creationId xmlns:a16="http://schemas.microsoft.com/office/drawing/2014/main" id="{E7F09C3F-7EB6-5A11-8C1E-812A77333DDF}"/>
                </a:ext>
              </a:extLst>
            </p:cNvPr>
            <p:cNvSpPr/>
            <p:nvPr/>
          </p:nvSpPr>
          <p:spPr>
            <a:xfrm>
              <a:off x="3050943" y="514390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44" name="Freeform: Shape 343">
              <a:extLst>
                <a:ext uri="{FF2B5EF4-FFF2-40B4-BE49-F238E27FC236}">
                  <a16:creationId xmlns:a16="http://schemas.microsoft.com/office/drawing/2014/main" id="{2124D312-B284-8355-D22E-72535D6A2595}"/>
                </a:ext>
              </a:extLst>
            </p:cNvPr>
            <p:cNvSpPr/>
            <p:nvPr/>
          </p:nvSpPr>
          <p:spPr>
            <a:xfrm>
              <a:off x="3145260" y="514390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45" name="Freeform: Shape 344">
              <a:extLst>
                <a:ext uri="{FF2B5EF4-FFF2-40B4-BE49-F238E27FC236}">
                  <a16:creationId xmlns:a16="http://schemas.microsoft.com/office/drawing/2014/main" id="{C7A8DF22-D854-029C-EC98-A16623E83BD5}"/>
                </a:ext>
              </a:extLst>
            </p:cNvPr>
            <p:cNvSpPr/>
            <p:nvPr/>
          </p:nvSpPr>
          <p:spPr>
            <a:xfrm>
              <a:off x="3711163" y="5143909"/>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60"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46" name="Freeform: Shape 345">
              <a:extLst>
                <a:ext uri="{FF2B5EF4-FFF2-40B4-BE49-F238E27FC236}">
                  <a16:creationId xmlns:a16="http://schemas.microsoft.com/office/drawing/2014/main" id="{94609670-1024-B19B-A3F8-BCCFCF23BE9A}"/>
                </a:ext>
              </a:extLst>
            </p:cNvPr>
            <p:cNvSpPr/>
            <p:nvPr/>
          </p:nvSpPr>
          <p:spPr>
            <a:xfrm>
              <a:off x="3503234" y="4995388"/>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47" name="Freeform: Shape 346">
              <a:extLst>
                <a:ext uri="{FF2B5EF4-FFF2-40B4-BE49-F238E27FC236}">
                  <a16:creationId xmlns:a16="http://schemas.microsoft.com/office/drawing/2014/main" id="{029772B4-B7EA-4BC5-DD22-10D30F1E466F}"/>
                </a:ext>
              </a:extLst>
            </p:cNvPr>
            <p:cNvSpPr/>
            <p:nvPr/>
          </p:nvSpPr>
          <p:spPr>
            <a:xfrm>
              <a:off x="3638806" y="4846867"/>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59"/>
                    <a:pt x="10059" y="0"/>
                    <a:pt x="22469" y="0"/>
                  </a:cubicBezTo>
                  <a:cubicBezTo>
                    <a:pt x="34877"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48" name="Freeform: Shape 347">
              <a:extLst>
                <a:ext uri="{FF2B5EF4-FFF2-40B4-BE49-F238E27FC236}">
                  <a16:creationId xmlns:a16="http://schemas.microsoft.com/office/drawing/2014/main" id="{15E136A6-DA33-1F00-DF1B-42ADD51CEBA0}"/>
                </a:ext>
              </a:extLst>
            </p:cNvPr>
            <p:cNvSpPr/>
            <p:nvPr/>
          </p:nvSpPr>
          <p:spPr>
            <a:xfrm>
              <a:off x="3907794" y="4846867"/>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59"/>
                    <a:pt x="10059"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49" name="Freeform: Shape 348">
              <a:extLst>
                <a:ext uri="{FF2B5EF4-FFF2-40B4-BE49-F238E27FC236}">
                  <a16:creationId xmlns:a16="http://schemas.microsoft.com/office/drawing/2014/main" id="{EB197525-F065-A833-1584-297DA1401181}"/>
                </a:ext>
              </a:extLst>
            </p:cNvPr>
            <p:cNvSpPr/>
            <p:nvPr/>
          </p:nvSpPr>
          <p:spPr>
            <a:xfrm>
              <a:off x="3671430" y="4698346"/>
              <a:ext cx="44937" cy="44937"/>
            </a:xfrm>
            <a:custGeom>
              <a:avLst/>
              <a:gdLst>
                <a:gd name="connsiteX0" fmla="*/ 44937 w 44937"/>
                <a:gd name="connsiteY0" fmla="*/ 22468 h 44937"/>
                <a:gd name="connsiteX1" fmla="*/ 22468 w 44937"/>
                <a:gd name="connsiteY1" fmla="*/ 44937 h 44937"/>
                <a:gd name="connsiteX2" fmla="*/ 0 w 44937"/>
                <a:gd name="connsiteY2" fmla="*/ 22468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59" y="44937"/>
                    <a:pt x="0" y="34878"/>
                    <a:pt x="0" y="22468"/>
                  </a:cubicBezTo>
                  <a:cubicBezTo>
                    <a:pt x="0" y="10060"/>
                    <a:pt x="10059" y="0"/>
                    <a:pt x="22468" y="0"/>
                  </a:cubicBezTo>
                  <a:cubicBezTo>
                    <a:pt x="34877"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50" name="Freeform: Shape 349">
              <a:extLst>
                <a:ext uri="{FF2B5EF4-FFF2-40B4-BE49-F238E27FC236}">
                  <a16:creationId xmlns:a16="http://schemas.microsoft.com/office/drawing/2014/main" id="{760A7E7D-8F18-64CF-EED6-99D95F17107C}"/>
                </a:ext>
              </a:extLst>
            </p:cNvPr>
            <p:cNvSpPr/>
            <p:nvPr/>
          </p:nvSpPr>
          <p:spPr>
            <a:xfrm>
              <a:off x="3885199" y="454969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51" name="Freeform: Shape 350">
              <a:extLst>
                <a:ext uri="{FF2B5EF4-FFF2-40B4-BE49-F238E27FC236}">
                  <a16:creationId xmlns:a16="http://schemas.microsoft.com/office/drawing/2014/main" id="{656010D1-C42E-DA5F-3F06-614C1153B0C8}"/>
                </a:ext>
              </a:extLst>
            </p:cNvPr>
            <p:cNvSpPr/>
            <p:nvPr/>
          </p:nvSpPr>
          <p:spPr>
            <a:xfrm>
              <a:off x="3735535" y="4401178"/>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52" name="Freeform: Shape 351">
              <a:extLst>
                <a:ext uri="{FF2B5EF4-FFF2-40B4-BE49-F238E27FC236}">
                  <a16:creationId xmlns:a16="http://schemas.microsoft.com/office/drawing/2014/main" id="{2485957D-A93F-AD39-B955-73EC18EA0DA5}"/>
                </a:ext>
              </a:extLst>
            </p:cNvPr>
            <p:cNvSpPr/>
            <p:nvPr/>
          </p:nvSpPr>
          <p:spPr>
            <a:xfrm>
              <a:off x="3411201" y="4401178"/>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53" name="Freeform: Shape 352">
              <a:extLst>
                <a:ext uri="{FF2B5EF4-FFF2-40B4-BE49-F238E27FC236}">
                  <a16:creationId xmlns:a16="http://schemas.microsoft.com/office/drawing/2014/main" id="{736A71DB-48BE-99FE-1EE4-4F651FD79FE7}"/>
                </a:ext>
              </a:extLst>
            </p:cNvPr>
            <p:cNvSpPr/>
            <p:nvPr/>
          </p:nvSpPr>
          <p:spPr>
            <a:xfrm>
              <a:off x="3411201" y="4252657"/>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54" name="Freeform: Shape 353">
              <a:extLst>
                <a:ext uri="{FF2B5EF4-FFF2-40B4-BE49-F238E27FC236}">
                  <a16:creationId xmlns:a16="http://schemas.microsoft.com/office/drawing/2014/main" id="{A1723354-49E3-59E9-5E28-4F7C086B7BCC}"/>
                </a:ext>
              </a:extLst>
            </p:cNvPr>
            <p:cNvSpPr/>
            <p:nvPr/>
          </p:nvSpPr>
          <p:spPr>
            <a:xfrm>
              <a:off x="3958063" y="4252276"/>
              <a:ext cx="44937" cy="44937"/>
            </a:xfrm>
            <a:custGeom>
              <a:avLst/>
              <a:gdLst>
                <a:gd name="connsiteX0" fmla="*/ 44937 w 44937"/>
                <a:gd name="connsiteY0" fmla="*/ 22468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59" y="44937"/>
                    <a:pt x="0" y="34878"/>
                    <a:pt x="0" y="22469"/>
                  </a:cubicBezTo>
                  <a:cubicBezTo>
                    <a:pt x="0" y="10060"/>
                    <a:pt x="10059" y="0"/>
                    <a:pt x="22468" y="0"/>
                  </a:cubicBezTo>
                  <a:cubicBezTo>
                    <a:pt x="34877" y="0"/>
                    <a:pt x="44937" y="10060"/>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55" name="Freeform: Shape 354">
              <a:extLst>
                <a:ext uri="{FF2B5EF4-FFF2-40B4-BE49-F238E27FC236}">
                  <a16:creationId xmlns:a16="http://schemas.microsoft.com/office/drawing/2014/main" id="{65DED74E-FF91-951D-6446-E289083BFACA}"/>
                </a:ext>
              </a:extLst>
            </p:cNvPr>
            <p:cNvSpPr/>
            <p:nvPr/>
          </p:nvSpPr>
          <p:spPr>
            <a:xfrm>
              <a:off x="3958063" y="4252276"/>
              <a:ext cx="44937" cy="44937"/>
            </a:xfrm>
            <a:custGeom>
              <a:avLst/>
              <a:gdLst>
                <a:gd name="connsiteX0" fmla="*/ 44937 w 44937"/>
                <a:gd name="connsiteY0" fmla="*/ 22468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59" y="44937"/>
                    <a:pt x="0" y="34878"/>
                    <a:pt x="0" y="22469"/>
                  </a:cubicBezTo>
                  <a:cubicBezTo>
                    <a:pt x="0" y="10060"/>
                    <a:pt x="10059" y="0"/>
                    <a:pt x="22468" y="0"/>
                  </a:cubicBezTo>
                  <a:cubicBezTo>
                    <a:pt x="34877" y="0"/>
                    <a:pt x="44937" y="10060"/>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56" name="Freeform: Shape 355">
              <a:extLst>
                <a:ext uri="{FF2B5EF4-FFF2-40B4-BE49-F238E27FC236}">
                  <a16:creationId xmlns:a16="http://schemas.microsoft.com/office/drawing/2014/main" id="{33A53244-85C1-571E-5A84-9C55D0176A50}"/>
                </a:ext>
              </a:extLst>
            </p:cNvPr>
            <p:cNvSpPr/>
            <p:nvPr/>
          </p:nvSpPr>
          <p:spPr>
            <a:xfrm>
              <a:off x="3996145" y="4401178"/>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57" name="Freeform: Shape 356">
              <a:extLst>
                <a:ext uri="{FF2B5EF4-FFF2-40B4-BE49-F238E27FC236}">
                  <a16:creationId xmlns:a16="http://schemas.microsoft.com/office/drawing/2014/main" id="{E302816C-B5DB-7197-534F-34A73EE8FFF5}"/>
                </a:ext>
              </a:extLst>
            </p:cNvPr>
            <p:cNvSpPr/>
            <p:nvPr/>
          </p:nvSpPr>
          <p:spPr>
            <a:xfrm>
              <a:off x="4226035" y="4252276"/>
              <a:ext cx="44937" cy="44937"/>
            </a:xfrm>
            <a:custGeom>
              <a:avLst/>
              <a:gdLst>
                <a:gd name="connsiteX0" fmla="*/ 44937 w 44937"/>
                <a:gd name="connsiteY0" fmla="*/ 22468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59" y="44937"/>
                    <a:pt x="0" y="34878"/>
                    <a:pt x="0" y="22469"/>
                  </a:cubicBezTo>
                  <a:cubicBezTo>
                    <a:pt x="0" y="10060"/>
                    <a:pt x="10059" y="0"/>
                    <a:pt x="22468" y="0"/>
                  </a:cubicBezTo>
                  <a:cubicBezTo>
                    <a:pt x="34877" y="0"/>
                    <a:pt x="44937" y="10060"/>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58" name="Freeform: Shape 357">
              <a:extLst>
                <a:ext uri="{FF2B5EF4-FFF2-40B4-BE49-F238E27FC236}">
                  <a16:creationId xmlns:a16="http://schemas.microsoft.com/office/drawing/2014/main" id="{745F37DD-3043-E123-A534-1FF303D79375}"/>
                </a:ext>
              </a:extLst>
            </p:cNvPr>
            <p:cNvSpPr/>
            <p:nvPr/>
          </p:nvSpPr>
          <p:spPr>
            <a:xfrm>
              <a:off x="4067740" y="5143909"/>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59" name="Freeform: Shape 358">
              <a:extLst>
                <a:ext uri="{FF2B5EF4-FFF2-40B4-BE49-F238E27FC236}">
                  <a16:creationId xmlns:a16="http://schemas.microsoft.com/office/drawing/2014/main" id="{83491E07-4117-C1FE-A7FF-6255E2782CDD}"/>
                </a:ext>
              </a:extLst>
            </p:cNvPr>
            <p:cNvSpPr/>
            <p:nvPr/>
          </p:nvSpPr>
          <p:spPr>
            <a:xfrm>
              <a:off x="4058727" y="4995388"/>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60" name="Freeform: Shape 359">
              <a:extLst>
                <a:ext uri="{FF2B5EF4-FFF2-40B4-BE49-F238E27FC236}">
                  <a16:creationId xmlns:a16="http://schemas.microsoft.com/office/drawing/2014/main" id="{C241992E-ADE1-2C20-FB6C-F98126C0660E}"/>
                </a:ext>
              </a:extLst>
            </p:cNvPr>
            <p:cNvSpPr/>
            <p:nvPr/>
          </p:nvSpPr>
          <p:spPr>
            <a:xfrm>
              <a:off x="3801418" y="5292430"/>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7"/>
                    <a:pt x="34878" y="44937"/>
                    <a:pt x="22468" y="44937"/>
                  </a:cubicBezTo>
                  <a:cubicBezTo>
                    <a:pt x="10060"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61" name="Freeform: Shape 360">
              <a:extLst>
                <a:ext uri="{FF2B5EF4-FFF2-40B4-BE49-F238E27FC236}">
                  <a16:creationId xmlns:a16="http://schemas.microsoft.com/office/drawing/2014/main" id="{5983572A-F87E-C466-7156-6E2C7306C1EC}"/>
                </a:ext>
              </a:extLst>
            </p:cNvPr>
            <p:cNvSpPr/>
            <p:nvPr/>
          </p:nvSpPr>
          <p:spPr>
            <a:xfrm>
              <a:off x="3639568" y="5440951"/>
              <a:ext cx="44937" cy="44937"/>
            </a:xfrm>
            <a:custGeom>
              <a:avLst/>
              <a:gdLst>
                <a:gd name="connsiteX0" fmla="*/ 44937 w 44937"/>
                <a:gd name="connsiteY0" fmla="*/ 22468 h 44937"/>
                <a:gd name="connsiteX1" fmla="*/ 22468 w 44937"/>
                <a:gd name="connsiteY1" fmla="*/ 44937 h 44937"/>
                <a:gd name="connsiteX2" fmla="*/ 0 w 44937"/>
                <a:gd name="connsiteY2" fmla="*/ 22468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60" y="44937"/>
                    <a:pt x="0" y="34878"/>
                    <a:pt x="0" y="22468"/>
                  </a:cubicBezTo>
                  <a:cubicBezTo>
                    <a:pt x="0" y="10060"/>
                    <a:pt x="10059" y="0"/>
                    <a:pt x="22468" y="0"/>
                  </a:cubicBezTo>
                  <a:cubicBezTo>
                    <a:pt x="34877"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62" name="Freeform: Shape 361">
              <a:extLst>
                <a:ext uri="{FF2B5EF4-FFF2-40B4-BE49-F238E27FC236}">
                  <a16:creationId xmlns:a16="http://schemas.microsoft.com/office/drawing/2014/main" id="{4A0DEF0C-6DD5-E603-CC4D-FFDB32AAE15C}"/>
                </a:ext>
              </a:extLst>
            </p:cNvPr>
            <p:cNvSpPr/>
            <p:nvPr/>
          </p:nvSpPr>
          <p:spPr>
            <a:xfrm>
              <a:off x="3906779" y="5440951"/>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60"/>
                    <a:pt x="10059"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63" name="Freeform: Shape 362">
              <a:extLst>
                <a:ext uri="{FF2B5EF4-FFF2-40B4-BE49-F238E27FC236}">
                  <a16:creationId xmlns:a16="http://schemas.microsoft.com/office/drawing/2014/main" id="{2481F94E-769E-8F59-DDA4-B02CCE5A1810}"/>
                </a:ext>
              </a:extLst>
            </p:cNvPr>
            <p:cNvSpPr/>
            <p:nvPr/>
          </p:nvSpPr>
          <p:spPr>
            <a:xfrm>
              <a:off x="3374769" y="5440951"/>
              <a:ext cx="44937" cy="44937"/>
            </a:xfrm>
            <a:custGeom>
              <a:avLst/>
              <a:gdLst>
                <a:gd name="connsiteX0" fmla="*/ 44937 w 44937"/>
                <a:gd name="connsiteY0" fmla="*/ 22468 h 44937"/>
                <a:gd name="connsiteX1" fmla="*/ 22468 w 44937"/>
                <a:gd name="connsiteY1" fmla="*/ 44937 h 44937"/>
                <a:gd name="connsiteX2" fmla="*/ 0 w 44937"/>
                <a:gd name="connsiteY2" fmla="*/ 22468 h 44937"/>
                <a:gd name="connsiteX3" fmla="*/ 22468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8" y="44937"/>
                  </a:cubicBezTo>
                  <a:cubicBezTo>
                    <a:pt x="10060" y="44937"/>
                    <a:pt x="0" y="34878"/>
                    <a:pt x="0" y="22468"/>
                  </a:cubicBezTo>
                  <a:cubicBezTo>
                    <a:pt x="0" y="10060"/>
                    <a:pt x="10059" y="0"/>
                    <a:pt x="22468" y="0"/>
                  </a:cubicBezTo>
                  <a:cubicBezTo>
                    <a:pt x="34877"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64" name="Freeform: Shape 363">
              <a:extLst>
                <a:ext uri="{FF2B5EF4-FFF2-40B4-BE49-F238E27FC236}">
                  <a16:creationId xmlns:a16="http://schemas.microsoft.com/office/drawing/2014/main" id="{30A16845-A9F3-EBDF-886D-8BD2F11AFD08}"/>
                </a:ext>
              </a:extLst>
            </p:cNvPr>
            <p:cNvSpPr/>
            <p:nvPr/>
          </p:nvSpPr>
          <p:spPr>
            <a:xfrm>
              <a:off x="4075610" y="5292430"/>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7"/>
                    <a:pt x="34878" y="44937"/>
                    <a:pt x="22469" y="44937"/>
                  </a:cubicBezTo>
                  <a:cubicBezTo>
                    <a:pt x="10060" y="44937"/>
                    <a:pt x="0" y="34878"/>
                    <a:pt x="0" y="22469"/>
                  </a:cubicBezTo>
                  <a:cubicBezTo>
                    <a:pt x="0" y="10060"/>
                    <a:pt x="10059"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65" name="Freeform: Shape 364">
              <a:extLst>
                <a:ext uri="{FF2B5EF4-FFF2-40B4-BE49-F238E27FC236}">
                  <a16:creationId xmlns:a16="http://schemas.microsoft.com/office/drawing/2014/main" id="{91D1C99D-2CF3-3097-F6DA-533E82A8F52B}"/>
                </a:ext>
              </a:extLst>
            </p:cNvPr>
            <p:cNvSpPr/>
            <p:nvPr/>
          </p:nvSpPr>
          <p:spPr>
            <a:xfrm>
              <a:off x="4396644" y="5143909"/>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60" y="44937"/>
                    <a:pt x="0" y="34878"/>
                    <a:pt x="0" y="22469"/>
                  </a:cubicBezTo>
                  <a:cubicBezTo>
                    <a:pt x="0" y="10060"/>
                    <a:pt x="10059" y="0"/>
                    <a:pt x="22468" y="0"/>
                  </a:cubicBezTo>
                  <a:cubicBezTo>
                    <a:pt x="34877"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66" name="Freeform: Shape 365">
              <a:extLst>
                <a:ext uri="{FF2B5EF4-FFF2-40B4-BE49-F238E27FC236}">
                  <a16:creationId xmlns:a16="http://schemas.microsoft.com/office/drawing/2014/main" id="{83D39541-028A-B29C-4F7B-A2048C4F906A}"/>
                </a:ext>
              </a:extLst>
            </p:cNvPr>
            <p:cNvSpPr/>
            <p:nvPr/>
          </p:nvSpPr>
          <p:spPr>
            <a:xfrm>
              <a:off x="3247701" y="5143909"/>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67" name="Freeform: Shape 366">
              <a:extLst>
                <a:ext uri="{FF2B5EF4-FFF2-40B4-BE49-F238E27FC236}">
                  <a16:creationId xmlns:a16="http://schemas.microsoft.com/office/drawing/2014/main" id="{4F977329-4BAF-F018-469C-6300D44E07CD}"/>
                </a:ext>
              </a:extLst>
            </p:cNvPr>
            <p:cNvSpPr/>
            <p:nvPr/>
          </p:nvSpPr>
          <p:spPr>
            <a:xfrm>
              <a:off x="2944566" y="5292430"/>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7"/>
                    <a:pt x="34878" y="44937"/>
                    <a:pt x="22469" y="44937"/>
                  </a:cubicBezTo>
                  <a:cubicBezTo>
                    <a:pt x="10060"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68" name="Freeform: Shape 367">
              <a:extLst>
                <a:ext uri="{FF2B5EF4-FFF2-40B4-BE49-F238E27FC236}">
                  <a16:creationId xmlns:a16="http://schemas.microsoft.com/office/drawing/2014/main" id="{201643AB-81CB-5C80-0678-658AAF6A74C1}"/>
                </a:ext>
              </a:extLst>
            </p:cNvPr>
            <p:cNvSpPr/>
            <p:nvPr/>
          </p:nvSpPr>
          <p:spPr>
            <a:xfrm>
              <a:off x="3050943" y="5292430"/>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7"/>
                    <a:pt x="34878" y="44937"/>
                    <a:pt x="22469" y="44937"/>
                  </a:cubicBezTo>
                  <a:cubicBezTo>
                    <a:pt x="10059" y="44937"/>
                    <a:pt x="0" y="34878"/>
                    <a:pt x="0" y="22469"/>
                  </a:cubicBezTo>
                  <a:cubicBezTo>
                    <a:pt x="0" y="10060"/>
                    <a:pt x="10060" y="0"/>
                    <a:pt x="22469" y="0"/>
                  </a:cubicBezTo>
                  <a:cubicBezTo>
                    <a:pt x="34878" y="0"/>
                    <a:pt x="44937" y="10059"/>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69" name="Freeform: Shape 368">
              <a:extLst>
                <a:ext uri="{FF2B5EF4-FFF2-40B4-BE49-F238E27FC236}">
                  <a16:creationId xmlns:a16="http://schemas.microsoft.com/office/drawing/2014/main" id="{7E128A3F-FC9A-8541-A629-2D79F4CAF894}"/>
                </a:ext>
              </a:extLst>
            </p:cNvPr>
            <p:cNvSpPr/>
            <p:nvPr/>
          </p:nvSpPr>
          <p:spPr>
            <a:xfrm>
              <a:off x="2944566" y="5440951"/>
              <a:ext cx="44937" cy="44937"/>
            </a:xfrm>
            <a:custGeom>
              <a:avLst/>
              <a:gdLst>
                <a:gd name="connsiteX0" fmla="*/ 44937 w 44937"/>
                <a:gd name="connsiteY0" fmla="*/ 22468 h 44937"/>
                <a:gd name="connsiteX1" fmla="*/ 22469 w 44937"/>
                <a:gd name="connsiteY1" fmla="*/ 44937 h 44937"/>
                <a:gd name="connsiteX2" fmla="*/ 0 w 44937"/>
                <a:gd name="connsiteY2" fmla="*/ 22468 h 44937"/>
                <a:gd name="connsiteX3" fmla="*/ 22469 w 44937"/>
                <a:gd name="connsiteY3" fmla="*/ 0 h 44937"/>
                <a:gd name="connsiteX4" fmla="*/ 44937 w 44937"/>
                <a:gd name="connsiteY4" fmla="*/ 22468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8"/>
                  </a:moveTo>
                  <a:cubicBezTo>
                    <a:pt x="44937" y="34877"/>
                    <a:pt x="34878" y="44937"/>
                    <a:pt x="22469" y="44937"/>
                  </a:cubicBezTo>
                  <a:cubicBezTo>
                    <a:pt x="10060" y="44937"/>
                    <a:pt x="0" y="34878"/>
                    <a:pt x="0" y="22468"/>
                  </a:cubicBezTo>
                  <a:cubicBezTo>
                    <a:pt x="0" y="10060"/>
                    <a:pt x="10060" y="0"/>
                    <a:pt x="22469" y="0"/>
                  </a:cubicBezTo>
                  <a:cubicBezTo>
                    <a:pt x="34878" y="0"/>
                    <a:pt x="44937" y="10059"/>
                    <a:pt x="44937" y="22468"/>
                  </a:cubicBezTo>
                  <a:close/>
                </a:path>
              </a:pathLst>
            </a:custGeom>
            <a:solidFill>
              <a:srgbClr val="000000"/>
            </a:solidFill>
            <a:ln w="12680" cap="flat">
              <a:noFill/>
              <a:prstDash val="solid"/>
              <a:miter/>
            </a:ln>
          </p:spPr>
          <p:txBody>
            <a:bodyPr rtlCol="0" anchor="ctr"/>
            <a:lstStyle/>
            <a:p>
              <a:pPr rtl="0"/>
              <a:endParaRPr lang="en-US" sz="1600"/>
            </a:p>
          </p:txBody>
        </p:sp>
        <p:sp>
          <p:nvSpPr>
            <p:cNvPr id="370" name="Freeform: Shape 369">
              <a:extLst>
                <a:ext uri="{FF2B5EF4-FFF2-40B4-BE49-F238E27FC236}">
                  <a16:creationId xmlns:a16="http://schemas.microsoft.com/office/drawing/2014/main" id="{8AD98308-D61E-81E8-8143-1667F98FB061}"/>
                </a:ext>
              </a:extLst>
            </p:cNvPr>
            <p:cNvSpPr/>
            <p:nvPr/>
          </p:nvSpPr>
          <p:spPr>
            <a:xfrm>
              <a:off x="3145260" y="321288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59"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71" name="Freeform: Shape 370">
              <a:extLst>
                <a:ext uri="{FF2B5EF4-FFF2-40B4-BE49-F238E27FC236}">
                  <a16:creationId xmlns:a16="http://schemas.microsoft.com/office/drawing/2014/main" id="{35C1E923-21BD-8679-3CD8-6E3AA8D0CF50}"/>
                </a:ext>
              </a:extLst>
            </p:cNvPr>
            <p:cNvSpPr/>
            <p:nvPr/>
          </p:nvSpPr>
          <p:spPr>
            <a:xfrm>
              <a:off x="3248463" y="321288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72" name="Freeform: Shape 371">
              <a:extLst>
                <a:ext uri="{FF2B5EF4-FFF2-40B4-BE49-F238E27FC236}">
                  <a16:creationId xmlns:a16="http://schemas.microsoft.com/office/drawing/2014/main" id="{DF20802D-70A5-B554-40F6-40600C105683}"/>
                </a:ext>
              </a:extLst>
            </p:cNvPr>
            <p:cNvSpPr/>
            <p:nvPr/>
          </p:nvSpPr>
          <p:spPr>
            <a:xfrm>
              <a:off x="3353570" y="321288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73" name="Freeform: Shape 372">
              <a:extLst>
                <a:ext uri="{FF2B5EF4-FFF2-40B4-BE49-F238E27FC236}">
                  <a16:creationId xmlns:a16="http://schemas.microsoft.com/office/drawing/2014/main" id="{127E2FC3-2B70-BB01-8C53-CE5193D98035}"/>
                </a:ext>
              </a:extLst>
            </p:cNvPr>
            <p:cNvSpPr/>
            <p:nvPr/>
          </p:nvSpPr>
          <p:spPr>
            <a:xfrm>
              <a:off x="3320565" y="3064363"/>
              <a:ext cx="44937" cy="44937"/>
            </a:xfrm>
            <a:custGeom>
              <a:avLst/>
              <a:gdLst>
                <a:gd name="connsiteX0" fmla="*/ 44937 w 44937"/>
                <a:gd name="connsiteY0" fmla="*/ 22469 h 44937"/>
                <a:gd name="connsiteX1" fmla="*/ 22468 w 44937"/>
                <a:gd name="connsiteY1" fmla="*/ 44937 h 44937"/>
                <a:gd name="connsiteX2" fmla="*/ 0 w 44937"/>
                <a:gd name="connsiteY2" fmla="*/ 22469 h 44937"/>
                <a:gd name="connsiteX3" fmla="*/ 22468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8" y="44937"/>
                  </a:cubicBezTo>
                  <a:cubicBezTo>
                    <a:pt x="10059" y="44937"/>
                    <a:pt x="0" y="34878"/>
                    <a:pt x="0" y="22469"/>
                  </a:cubicBezTo>
                  <a:cubicBezTo>
                    <a:pt x="0" y="10060"/>
                    <a:pt x="10059" y="0"/>
                    <a:pt x="22468"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74" name="Freeform: Shape 373">
              <a:extLst>
                <a:ext uri="{FF2B5EF4-FFF2-40B4-BE49-F238E27FC236}">
                  <a16:creationId xmlns:a16="http://schemas.microsoft.com/office/drawing/2014/main" id="{736FA4B8-ABB9-7797-7DF6-7DC0F51A1137}"/>
                </a:ext>
              </a:extLst>
            </p:cNvPr>
            <p:cNvSpPr/>
            <p:nvPr/>
          </p:nvSpPr>
          <p:spPr>
            <a:xfrm>
              <a:off x="3586634" y="3064363"/>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375" name="Freeform: Shape 374">
              <a:extLst>
                <a:ext uri="{FF2B5EF4-FFF2-40B4-BE49-F238E27FC236}">
                  <a16:creationId xmlns:a16="http://schemas.microsoft.com/office/drawing/2014/main" id="{B4113AE2-A4D9-0C33-B4A8-3547572EB62D}"/>
                </a:ext>
              </a:extLst>
            </p:cNvPr>
            <p:cNvSpPr/>
            <p:nvPr/>
          </p:nvSpPr>
          <p:spPr>
            <a:xfrm>
              <a:off x="3586634" y="3212884"/>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59" y="0"/>
                    <a:pt x="22469" y="0"/>
                  </a:cubicBezTo>
                  <a:cubicBezTo>
                    <a:pt x="34877"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grpSp>
      <p:grpSp>
        <p:nvGrpSpPr>
          <p:cNvPr id="376" name="Graphic 73">
            <a:extLst>
              <a:ext uri="{FF2B5EF4-FFF2-40B4-BE49-F238E27FC236}">
                <a16:creationId xmlns:a16="http://schemas.microsoft.com/office/drawing/2014/main" id="{182F1B44-EC5A-BBE4-ABF9-221E2DD1AEBC}"/>
              </a:ext>
            </a:extLst>
          </p:cNvPr>
          <p:cNvGrpSpPr/>
          <p:nvPr/>
        </p:nvGrpSpPr>
        <p:grpSpPr>
          <a:xfrm>
            <a:off x="10184517" y="4098806"/>
            <a:ext cx="1706536" cy="1555219"/>
            <a:chOff x="7202801" y="3939015"/>
            <a:chExt cx="2408815" cy="1555219"/>
          </a:xfrm>
          <a:solidFill>
            <a:srgbClr val="000000"/>
          </a:solidFill>
        </p:grpSpPr>
        <p:sp>
          <p:nvSpPr>
            <p:cNvPr id="377" name="Freeform: Shape 376">
              <a:extLst>
                <a:ext uri="{FF2B5EF4-FFF2-40B4-BE49-F238E27FC236}">
                  <a16:creationId xmlns:a16="http://schemas.microsoft.com/office/drawing/2014/main" id="{7E924A31-A229-8FA6-359B-AFBA451AC284}"/>
                </a:ext>
              </a:extLst>
            </p:cNvPr>
            <p:cNvSpPr/>
            <p:nvPr/>
          </p:nvSpPr>
          <p:spPr>
            <a:xfrm>
              <a:off x="8459769" y="4384577"/>
              <a:ext cx="159422" cy="61645"/>
            </a:xfrm>
            <a:custGeom>
              <a:avLst/>
              <a:gdLst>
                <a:gd name="connsiteX0" fmla="*/ 5458 w 159422"/>
                <a:gd name="connsiteY0" fmla="*/ 36290 h 61645"/>
                <a:gd name="connsiteX1" fmla="*/ 140904 w 159422"/>
                <a:gd name="connsiteY1" fmla="*/ 36290 h 61645"/>
                <a:gd name="connsiteX2" fmla="*/ 124783 w 159422"/>
                <a:gd name="connsiteY2" fmla="*/ 52411 h 61645"/>
                <a:gd name="connsiteX3" fmla="*/ 124783 w 159422"/>
                <a:gd name="connsiteY3" fmla="*/ 60027 h 61645"/>
                <a:gd name="connsiteX4" fmla="*/ 132399 w 159422"/>
                <a:gd name="connsiteY4" fmla="*/ 60027 h 61645"/>
                <a:gd name="connsiteX5" fmla="*/ 157788 w 159422"/>
                <a:gd name="connsiteY5" fmla="*/ 34639 h 61645"/>
                <a:gd name="connsiteX6" fmla="*/ 157915 w 159422"/>
                <a:gd name="connsiteY6" fmla="*/ 27150 h 61645"/>
                <a:gd name="connsiteX7" fmla="*/ 157788 w 159422"/>
                <a:gd name="connsiteY7" fmla="*/ 27023 h 61645"/>
                <a:gd name="connsiteX8" fmla="*/ 132399 w 159422"/>
                <a:gd name="connsiteY8" fmla="*/ 1635 h 61645"/>
                <a:gd name="connsiteX9" fmla="*/ 124909 w 159422"/>
                <a:gd name="connsiteY9" fmla="*/ 1508 h 61645"/>
                <a:gd name="connsiteX10" fmla="*/ 124783 w 159422"/>
                <a:gd name="connsiteY10" fmla="*/ 1635 h 61645"/>
                <a:gd name="connsiteX11" fmla="*/ 124656 w 159422"/>
                <a:gd name="connsiteY11" fmla="*/ 9124 h 61645"/>
                <a:gd name="connsiteX12" fmla="*/ 124783 w 159422"/>
                <a:gd name="connsiteY12" fmla="*/ 9251 h 61645"/>
                <a:gd name="connsiteX13" fmla="*/ 140904 w 159422"/>
                <a:gd name="connsiteY13" fmla="*/ 25373 h 61645"/>
                <a:gd name="connsiteX14" fmla="*/ 5458 w 159422"/>
                <a:gd name="connsiteY14" fmla="*/ 25373 h 61645"/>
                <a:gd name="connsiteX15" fmla="*/ 0 w 159422"/>
                <a:gd name="connsiteY15" fmla="*/ 30831 h 61645"/>
                <a:gd name="connsiteX16" fmla="*/ 5458 w 159422"/>
                <a:gd name="connsiteY16" fmla="*/ 36290 h 61645"/>
                <a:gd name="connsiteX17" fmla="*/ 5458 w 159422"/>
                <a:gd name="connsiteY17" fmla="*/ 36290 h 6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9422" h="61645">
                  <a:moveTo>
                    <a:pt x="5458" y="36290"/>
                  </a:moveTo>
                  <a:lnTo>
                    <a:pt x="140904" y="36290"/>
                  </a:lnTo>
                  <a:lnTo>
                    <a:pt x="124783" y="52411"/>
                  </a:lnTo>
                  <a:cubicBezTo>
                    <a:pt x="122625" y="54569"/>
                    <a:pt x="122625" y="57869"/>
                    <a:pt x="124783" y="60027"/>
                  </a:cubicBezTo>
                  <a:cubicBezTo>
                    <a:pt x="126941" y="62185"/>
                    <a:pt x="130242" y="62185"/>
                    <a:pt x="132399" y="60027"/>
                  </a:cubicBezTo>
                  <a:lnTo>
                    <a:pt x="157788" y="34639"/>
                  </a:lnTo>
                  <a:cubicBezTo>
                    <a:pt x="159945" y="32608"/>
                    <a:pt x="159945" y="29308"/>
                    <a:pt x="157915" y="27150"/>
                  </a:cubicBezTo>
                  <a:cubicBezTo>
                    <a:pt x="157915" y="27150"/>
                    <a:pt x="157915" y="27150"/>
                    <a:pt x="157788" y="27023"/>
                  </a:cubicBezTo>
                  <a:lnTo>
                    <a:pt x="132399" y="1635"/>
                  </a:lnTo>
                  <a:cubicBezTo>
                    <a:pt x="130369" y="-523"/>
                    <a:pt x="127068" y="-523"/>
                    <a:pt x="124909" y="1508"/>
                  </a:cubicBezTo>
                  <a:cubicBezTo>
                    <a:pt x="124909" y="1508"/>
                    <a:pt x="124909" y="1508"/>
                    <a:pt x="124783" y="1635"/>
                  </a:cubicBezTo>
                  <a:cubicBezTo>
                    <a:pt x="122625" y="3666"/>
                    <a:pt x="122625" y="6966"/>
                    <a:pt x="124656" y="9124"/>
                  </a:cubicBezTo>
                  <a:cubicBezTo>
                    <a:pt x="124656" y="9124"/>
                    <a:pt x="124656" y="9124"/>
                    <a:pt x="124783" y="9251"/>
                  </a:cubicBezTo>
                  <a:lnTo>
                    <a:pt x="140904" y="25373"/>
                  </a:lnTo>
                  <a:lnTo>
                    <a:pt x="5458" y="25373"/>
                  </a:lnTo>
                  <a:cubicBezTo>
                    <a:pt x="2412" y="25373"/>
                    <a:pt x="0" y="27785"/>
                    <a:pt x="0" y="30831"/>
                  </a:cubicBezTo>
                  <a:cubicBezTo>
                    <a:pt x="0" y="33878"/>
                    <a:pt x="2412" y="36290"/>
                    <a:pt x="5458" y="36290"/>
                  </a:cubicBezTo>
                  <a:lnTo>
                    <a:pt x="5458" y="36290"/>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78" name="Freeform: Shape 377">
              <a:extLst>
                <a:ext uri="{FF2B5EF4-FFF2-40B4-BE49-F238E27FC236}">
                  <a16:creationId xmlns:a16="http://schemas.microsoft.com/office/drawing/2014/main" id="{C5151A7E-7FFB-2654-0C0C-62A14BAFA8BD}"/>
                </a:ext>
              </a:extLst>
            </p:cNvPr>
            <p:cNvSpPr/>
            <p:nvPr/>
          </p:nvSpPr>
          <p:spPr>
            <a:xfrm>
              <a:off x="8195479" y="4681746"/>
              <a:ext cx="159422" cy="61646"/>
            </a:xfrm>
            <a:custGeom>
              <a:avLst/>
              <a:gdLst>
                <a:gd name="connsiteX0" fmla="*/ 5458 w 159422"/>
                <a:gd name="connsiteY0" fmla="*/ 36290 h 61646"/>
                <a:gd name="connsiteX1" fmla="*/ 140904 w 159422"/>
                <a:gd name="connsiteY1" fmla="*/ 36290 h 61646"/>
                <a:gd name="connsiteX2" fmla="*/ 124783 w 159422"/>
                <a:gd name="connsiteY2" fmla="*/ 52411 h 61646"/>
                <a:gd name="connsiteX3" fmla="*/ 124783 w 159422"/>
                <a:gd name="connsiteY3" fmla="*/ 60028 h 61646"/>
                <a:gd name="connsiteX4" fmla="*/ 132399 w 159422"/>
                <a:gd name="connsiteY4" fmla="*/ 60028 h 61646"/>
                <a:gd name="connsiteX5" fmla="*/ 157788 w 159422"/>
                <a:gd name="connsiteY5" fmla="*/ 34639 h 61646"/>
                <a:gd name="connsiteX6" fmla="*/ 157915 w 159422"/>
                <a:gd name="connsiteY6" fmla="*/ 27150 h 61646"/>
                <a:gd name="connsiteX7" fmla="*/ 157788 w 159422"/>
                <a:gd name="connsiteY7" fmla="*/ 27023 h 61646"/>
                <a:gd name="connsiteX8" fmla="*/ 132399 w 159422"/>
                <a:gd name="connsiteY8" fmla="*/ 1635 h 61646"/>
                <a:gd name="connsiteX9" fmla="*/ 124910 w 159422"/>
                <a:gd name="connsiteY9" fmla="*/ 1508 h 61646"/>
                <a:gd name="connsiteX10" fmla="*/ 124783 w 159422"/>
                <a:gd name="connsiteY10" fmla="*/ 1635 h 61646"/>
                <a:gd name="connsiteX11" fmla="*/ 124656 w 159422"/>
                <a:gd name="connsiteY11" fmla="*/ 9124 h 61646"/>
                <a:gd name="connsiteX12" fmla="*/ 124783 w 159422"/>
                <a:gd name="connsiteY12" fmla="*/ 9251 h 61646"/>
                <a:gd name="connsiteX13" fmla="*/ 140904 w 159422"/>
                <a:gd name="connsiteY13" fmla="*/ 25373 h 61646"/>
                <a:gd name="connsiteX14" fmla="*/ 5458 w 159422"/>
                <a:gd name="connsiteY14" fmla="*/ 25373 h 61646"/>
                <a:gd name="connsiteX15" fmla="*/ 0 w 159422"/>
                <a:gd name="connsiteY15" fmla="*/ 30831 h 61646"/>
                <a:gd name="connsiteX16" fmla="*/ 5458 w 159422"/>
                <a:gd name="connsiteY16" fmla="*/ 36290 h 61646"/>
                <a:gd name="connsiteX17" fmla="*/ 5458 w 159422"/>
                <a:gd name="connsiteY17" fmla="*/ 36290 h 6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9422" h="61646">
                  <a:moveTo>
                    <a:pt x="5458" y="36290"/>
                  </a:moveTo>
                  <a:lnTo>
                    <a:pt x="140904" y="36290"/>
                  </a:lnTo>
                  <a:lnTo>
                    <a:pt x="124783" y="52411"/>
                  </a:lnTo>
                  <a:cubicBezTo>
                    <a:pt x="122625" y="54569"/>
                    <a:pt x="122625" y="57870"/>
                    <a:pt x="124783" y="60028"/>
                  </a:cubicBezTo>
                  <a:cubicBezTo>
                    <a:pt x="126941" y="62186"/>
                    <a:pt x="130242" y="62186"/>
                    <a:pt x="132399" y="60028"/>
                  </a:cubicBezTo>
                  <a:lnTo>
                    <a:pt x="157788" y="34639"/>
                  </a:lnTo>
                  <a:cubicBezTo>
                    <a:pt x="159945" y="32608"/>
                    <a:pt x="159945" y="29308"/>
                    <a:pt x="157915" y="27150"/>
                  </a:cubicBezTo>
                  <a:cubicBezTo>
                    <a:pt x="157915" y="27150"/>
                    <a:pt x="157915" y="27150"/>
                    <a:pt x="157788" y="27023"/>
                  </a:cubicBezTo>
                  <a:lnTo>
                    <a:pt x="132399" y="1635"/>
                  </a:lnTo>
                  <a:cubicBezTo>
                    <a:pt x="130369" y="-523"/>
                    <a:pt x="127068" y="-523"/>
                    <a:pt x="124910" y="1508"/>
                  </a:cubicBezTo>
                  <a:cubicBezTo>
                    <a:pt x="124910" y="1508"/>
                    <a:pt x="124910" y="1508"/>
                    <a:pt x="124783" y="1635"/>
                  </a:cubicBezTo>
                  <a:cubicBezTo>
                    <a:pt x="122625" y="3666"/>
                    <a:pt x="122625" y="6966"/>
                    <a:pt x="124656" y="9124"/>
                  </a:cubicBezTo>
                  <a:cubicBezTo>
                    <a:pt x="124656" y="9124"/>
                    <a:pt x="124656" y="9124"/>
                    <a:pt x="124783" y="9251"/>
                  </a:cubicBezTo>
                  <a:lnTo>
                    <a:pt x="140904" y="25373"/>
                  </a:lnTo>
                  <a:lnTo>
                    <a:pt x="5458" y="25373"/>
                  </a:lnTo>
                  <a:cubicBezTo>
                    <a:pt x="2412" y="25373"/>
                    <a:pt x="0" y="27785"/>
                    <a:pt x="0" y="30831"/>
                  </a:cubicBezTo>
                  <a:cubicBezTo>
                    <a:pt x="0" y="33878"/>
                    <a:pt x="2412" y="36290"/>
                    <a:pt x="5458" y="36290"/>
                  </a:cubicBezTo>
                  <a:lnTo>
                    <a:pt x="5458" y="36290"/>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79" name="Freeform: Shape 378">
              <a:extLst>
                <a:ext uri="{FF2B5EF4-FFF2-40B4-BE49-F238E27FC236}">
                  <a16:creationId xmlns:a16="http://schemas.microsoft.com/office/drawing/2014/main" id="{9872C988-FCFF-D623-DB27-A40333267EF7}"/>
                </a:ext>
              </a:extLst>
            </p:cNvPr>
            <p:cNvSpPr/>
            <p:nvPr/>
          </p:nvSpPr>
          <p:spPr>
            <a:xfrm>
              <a:off x="7202801" y="4533225"/>
              <a:ext cx="159422" cy="61646"/>
            </a:xfrm>
            <a:custGeom>
              <a:avLst/>
              <a:gdLst>
                <a:gd name="connsiteX0" fmla="*/ 5459 w 159422"/>
                <a:gd name="connsiteY0" fmla="*/ 36290 h 61646"/>
                <a:gd name="connsiteX1" fmla="*/ 140905 w 159422"/>
                <a:gd name="connsiteY1" fmla="*/ 36290 h 61646"/>
                <a:gd name="connsiteX2" fmla="*/ 124783 w 159422"/>
                <a:gd name="connsiteY2" fmla="*/ 52411 h 61646"/>
                <a:gd name="connsiteX3" fmla="*/ 124783 w 159422"/>
                <a:gd name="connsiteY3" fmla="*/ 60028 h 61646"/>
                <a:gd name="connsiteX4" fmla="*/ 132400 w 159422"/>
                <a:gd name="connsiteY4" fmla="*/ 60028 h 61646"/>
                <a:gd name="connsiteX5" fmla="*/ 157788 w 159422"/>
                <a:gd name="connsiteY5" fmla="*/ 34639 h 61646"/>
                <a:gd name="connsiteX6" fmla="*/ 157915 w 159422"/>
                <a:gd name="connsiteY6" fmla="*/ 27150 h 61646"/>
                <a:gd name="connsiteX7" fmla="*/ 157788 w 159422"/>
                <a:gd name="connsiteY7" fmla="*/ 27023 h 61646"/>
                <a:gd name="connsiteX8" fmla="*/ 132400 w 159422"/>
                <a:gd name="connsiteY8" fmla="*/ 1635 h 61646"/>
                <a:gd name="connsiteX9" fmla="*/ 124910 w 159422"/>
                <a:gd name="connsiteY9" fmla="*/ 1508 h 61646"/>
                <a:gd name="connsiteX10" fmla="*/ 124783 w 159422"/>
                <a:gd name="connsiteY10" fmla="*/ 1635 h 61646"/>
                <a:gd name="connsiteX11" fmla="*/ 124656 w 159422"/>
                <a:gd name="connsiteY11" fmla="*/ 9124 h 61646"/>
                <a:gd name="connsiteX12" fmla="*/ 124783 w 159422"/>
                <a:gd name="connsiteY12" fmla="*/ 9251 h 61646"/>
                <a:gd name="connsiteX13" fmla="*/ 140905 w 159422"/>
                <a:gd name="connsiteY13" fmla="*/ 25373 h 61646"/>
                <a:gd name="connsiteX14" fmla="*/ 5459 w 159422"/>
                <a:gd name="connsiteY14" fmla="*/ 25373 h 61646"/>
                <a:gd name="connsiteX15" fmla="*/ 0 w 159422"/>
                <a:gd name="connsiteY15" fmla="*/ 30831 h 61646"/>
                <a:gd name="connsiteX16" fmla="*/ 5459 w 159422"/>
                <a:gd name="connsiteY16" fmla="*/ 36290 h 61646"/>
                <a:gd name="connsiteX17" fmla="*/ 5459 w 159422"/>
                <a:gd name="connsiteY17" fmla="*/ 36290 h 6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9422" h="61646">
                  <a:moveTo>
                    <a:pt x="5459" y="36290"/>
                  </a:moveTo>
                  <a:lnTo>
                    <a:pt x="140905" y="36290"/>
                  </a:lnTo>
                  <a:lnTo>
                    <a:pt x="124783" y="52411"/>
                  </a:lnTo>
                  <a:cubicBezTo>
                    <a:pt x="122625" y="54569"/>
                    <a:pt x="122625" y="57870"/>
                    <a:pt x="124783" y="60028"/>
                  </a:cubicBezTo>
                  <a:cubicBezTo>
                    <a:pt x="126941" y="62186"/>
                    <a:pt x="130242" y="62186"/>
                    <a:pt x="132400" y="60028"/>
                  </a:cubicBezTo>
                  <a:lnTo>
                    <a:pt x="157788" y="34639"/>
                  </a:lnTo>
                  <a:cubicBezTo>
                    <a:pt x="159946" y="32608"/>
                    <a:pt x="159946" y="29308"/>
                    <a:pt x="157915" y="27150"/>
                  </a:cubicBezTo>
                  <a:cubicBezTo>
                    <a:pt x="157915" y="27150"/>
                    <a:pt x="157915" y="27150"/>
                    <a:pt x="157788" y="27023"/>
                  </a:cubicBezTo>
                  <a:lnTo>
                    <a:pt x="132400" y="1635"/>
                  </a:lnTo>
                  <a:cubicBezTo>
                    <a:pt x="130369" y="-523"/>
                    <a:pt x="127068" y="-523"/>
                    <a:pt x="124910" y="1508"/>
                  </a:cubicBezTo>
                  <a:cubicBezTo>
                    <a:pt x="124910" y="1508"/>
                    <a:pt x="124910" y="1508"/>
                    <a:pt x="124783" y="1635"/>
                  </a:cubicBezTo>
                  <a:cubicBezTo>
                    <a:pt x="122625" y="3666"/>
                    <a:pt x="122625" y="6966"/>
                    <a:pt x="124656" y="9124"/>
                  </a:cubicBezTo>
                  <a:cubicBezTo>
                    <a:pt x="124656" y="9124"/>
                    <a:pt x="124656" y="9124"/>
                    <a:pt x="124783" y="9251"/>
                  </a:cubicBezTo>
                  <a:lnTo>
                    <a:pt x="140905" y="25373"/>
                  </a:lnTo>
                  <a:lnTo>
                    <a:pt x="5459" y="25373"/>
                  </a:lnTo>
                  <a:cubicBezTo>
                    <a:pt x="2412" y="25373"/>
                    <a:pt x="0" y="27784"/>
                    <a:pt x="0" y="30831"/>
                  </a:cubicBezTo>
                  <a:cubicBezTo>
                    <a:pt x="0" y="33878"/>
                    <a:pt x="2412" y="36290"/>
                    <a:pt x="5459" y="36290"/>
                  </a:cubicBezTo>
                  <a:lnTo>
                    <a:pt x="5459" y="36290"/>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80" name="Freeform: Shape 379">
              <a:extLst>
                <a:ext uri="{FF2B5EF4-FFF2-40B4-BE49-F238E27FC236}">
                  <a16:creationId xmlns:a16="http://schemas.microsoft.com/office/drawing/2014/main" id="{2CD9AC94-67DC-3CF8-3498-B011F45EB33F}"/>
                </a:ext>
              </a:extLst>
            </p:cNvPr>
            <p:cNvSpPr/>
            <p:nvPr/>
          </p:nvSpPr>
          <p:spPr>
            <a:xfrm>
              <a:off x="7799677" y="5284067"/>
              <a:ext cx="159422" cy="61646"/>
            </a:xfrm>
            <a:custGeom>
              <a:avLst/>
              <a:gdLst>
                <a:gd name="connsiteX0" fmla="*/ 5458 w 159422"/>
                <a:gd name="connsiteY0" fmla="*/ 36290 h 61646"/>
                <a:gd name="connsiteX1" fmla="*/ 140905 w 159422"/>
                <a:gd name="connsiteY1" fmla="*/ 36290 h 61646"/>
                <a:gd name="connsiteX2" fmla="*/ 124783 w 159422"/>
                <a:gd name="connsiteY2" fmla="*/ 52411 h 61646"/>
                <a:gd name="connsiteX3" fmla="*/ 124783 w 159422"/>
                <a:gd name="connsiteY3" fmla="*/ 60028 h 61646"/>
                <a:gd name="connsiteX4" fmla="*/ 132399 w 159422"/>
                <a:gd name="connsiteY4" fmla="*/ 60028 h 61646"/>
                <a:gd name="connsiteX5" fmla="*/ 157788 w 159422"/>
                <a:gd name="connsiteY5" fmla="*/ 34639 h 61646"/>
                <a:gd name="connsiteX6" fmla="*/ 157915 w 159422"/>
                <a:gd name="connsiteY6" fmla="*/ 27150 h 61646"/>
                <a:gd name="connsiteX7" fmla="*/ 157788 w 159422"/>
                <a:gd name="connsiteY7" fmla="*/ 27023 h 61646"/>
                <a:gd name="connsiteX8" fmla="*/ 132399 w 159422"/>
                <a:gd name="connsiteY8" fmla="*/ 1635 h 61646"/>
                <a:gd name="connsiteX9" fmla="*/ 124910 w 159422"/>
                <a:gd name="connsiteY9" fmla="*/ 1508 h 61646"/>
                <a:gd name="connsiteX10" fmla="*/ 124783 w 159422"/>
                <a:gd name="connsiteY10" fmla="*/ 1635 h 61646"/>
                <a:gd name="connsiteX11" fmla="*/ 124656 w 159422"/>
                <a:gd name="connsiteY11" fmla="*/ 9124 h 61646"/>
                <a:gd name="connsiteX12" fmla="*/ 124783 w 159422"/>
                <a:gd name="connsiteY12" fmla="*/ 9251 h 61646"/>
                <a:gd name="connsiteX13" fmla="*/ 140905 w 159422"/>
                <a:gd name="connsiteY13" fmla="*/ 25373 h 61646"/>
                <a:gd name="connsiteX14" fmla="*/ 5458 w 159422"/>
                <a:gd name="connsiteY14" fmla="*/ 25373 h 61646"/>
                <a:gd name="connsiteX15" fmla="*/ 0 w 159422"/>
                <a:gd name="connsiteY15" fmla="*/ 30831 h 61646"/>
                <a:gd name="connsiteX16" fmla="*/ 5458 w 159422"/>
                <a:gd name="connsiteY16" fmla="*/ 36290 h 61646"/>
                <a:gd name="connsiteX17" fmla="*/ 5458 w 159422"/>
                <a:gd name="connsiteY17" fmla="*/ 36290 h 6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9422" h="61646">
                  <a:moveTo>
                    <a:pt x="5458" y="36290"/>
                  </a:moveTo>
                  <a:lnTo>
                    <a:pt x="140905" y="36290"/>
                  </a:lnTo>
                  <a:lnTo>
                    <a:pt x="124783" y="52411"/>
                  </a:lnTo>
                  <a:cubicBezTo>
                    <a:pt x="122625" y="54569"/>
                    <a:pt x="122625" y="57870"/>
                    <a:pt x="124783" y="60028"/>
                  </a:cubicBezTo>
                  <a:cubicBezTo>
                    <a:pt x="126941" y="62186"/>
                    <a:pt x="130241" y="62186"/>
                    <a:pt x="132399" y="60028"/>
                  </a:cubicBezTo>
                  <a:lnTo>
                    <a:pt x="157788" y="34639"/>
                  </a:lnTo>
                  <a:cubicBezTo>
                    <a:pt x="159946" y="32608"/>
                    <a:pt x="159946" y="29308"/>
                    <a:pt x="157915" y="27150"/>
                  </a:cubicBezTo>
                  <a:cubicBezTo>
                    <a:pt x="157915" y="27150"/>
                    <a:pt x="157915" y="27150"/>
                    <a:pt x="157788" y="27023"/>
                  </a:cubicBezTo>
                  <a:lnTo>
                    <a:pt x="132399" y="1635"/>
                  </a:lnTo>
                  <a:cubicBezTo>
                    <a:pt x="130368" y="-523"/>
                    <a:pt x="127068" y="-523"/>
                    <a:pt x="124910" y="1508"/>
                  </a:cubicBezTo>
                  <a:cubicBezTo>
                    <a:pt x="124910" y="1508"/>
                    <a:pt x="124910" y="1508"/>
                    <a:pt x="124783" y="1635"/>
                  </a:cubicBezTo>
                  <a:cubicBezTo>
                    <a:pt x="122625" y="3666"/>
                    <a:pt x="122625" y="6966"/>
                    <a:pt x="124656" y="9124"/>
                  </a:cubicBezTo>
                  <a:cubicBezTo>
                    <a:pt x="124656" y="9124"/>
                    <a:pt x="124656" y="9124"/>
                    <a:pt x="124783" y="9251"/>
                  </a:cubicBezTo>
                  <a:lnTo>
                    <a:pt x="140905" y="25373"/>
                  </a:lnTo>
                  <a:lnTo>
                    <a:pt x="5458" y="25373"/>
                  </a:lnTo>
                  <a:cubicBezTo>
                    <a:pt x="2412" y="25373"/>
                    <a:pt x="0" y="27784"/>
                    <a:pt x="0" y="30831"/>
                  </a:cubicBezTo>
                  <a:cubicBezTo>
                    <a:pt x="0" y="33878"/>
                    <a:pt x="2412" y="36290"/>
                    <a:pt x="5458" y="36290"/>
                  </a:cubicBezTo>
                  <a:lnTo>
                    <a:pt x="5458" y="36290"/>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81" name="Freeform: Shape 380">
              <a:extLst>
                <a:ext uri="{FF2B5EF4-FFF2-40B4-BE49-F238E27FC236}">
                  <a16:creationId xmlns:a16="http://schemas.microsoft.com/office/drawing/2014/main" id="{C0904150-E3F2-9903-69DB-3C63ABFFDC78}"/>
                </a:ext>
              </a:extLst>
            </p:cNvPr>
            <p:cNvSpPr/>
            <p:nvPr/>
          </p:nvSpPr>
          <p:spPr>
            <a:xfrm>
              <a:off x="8455708" y="5432588"/>
              <a:ext cx="159422" cy="61646"/>
            </a:xfrm>
            <a:custGeom>
              <a:avLst/>
              <a:gdLst>
                <a:gd name="connsiteX0" fmla="*/ 5458 w 159422"/>
                <a:gd name="connsiteY0" fmla="*/ 36290 h 61646"/>
                <a:gd name="connsiteX1" fmla="*/ 140904 w 159422"/>
                <a:gd name="connsiteY1" fmla="*/ 36290 h 61646"/>
                <a:gd name="connsiteX2" fmla="*/ 124783 w 159422"/>
                <a:gd name="connsiteY2" fmla="*/ 52411 h 61646"/>
                <a:gd name="connsiteX3" fmla="*/ 124783 w 159422"/>
                <a:gd name="connsiteY3" fmla="*/ 60028 h 61646"/>
                <a:gd name="connsiteX4" fmla="*/ 132399 w 159422"/>
                <a:gd name="connsiteY4" fmla="*/ 60028 h 61646"/>
                <a:gd name="connsiteX5" fmla="*/ 157788 w 159422"/>
                <a:gd name="connsiteY5" fmla="*/ 34639 h 61646"/>
                <a:gd name="connsiteX6" fmla="*/ 157915 w 159422"/>
                <a:gd name="connsiteY6" fmla="*/ 27150 h 61646"/>
                <a:gd name="connsiteX7" fmla="*/ 157788 w 159422"/>
                <a:gd name="connsiteY7" fmla="*/ 27023 h 61646"/>
                <a:gd name="connsiteX8" fmla="*/ 132399 w 159422"/>
                <a:gd name="connsiteY8" fmla="*/ 1635 h 61646"/>
                <a:gd name="connsiteX9" fmla="*/ 124910 w 159422"/>
                <a:gd name="connsiteY9" fmla="*/ 1508 h 61646"/>
                <a:gd name="connsiteX10" fmla="*/ 124783 w 159422"/>
                <a:gd name="connsiteY10" fmla="*/ 1635 h 61646"/>
                <a:gd name="connsiteX11" fmla="*/ 124656 w 159422"/>
                <a:gd name="connsiteY11" fmla="*/ 9124 h 61646"/>
                <a:gd name="connsiteX12" fmla="*/ 124783 w 159422"/>
                <a:gd name="connsiteY12" fmla="*/ 9251 h 61646"/>
                <a:gd name="connsiteX13" fmla="*/ 140904 w 159422"/>
                <a:gd name="connsiteY13" fmla="*/ 25373 h 61646"/>
                <a:gd name="connsiteX14" fmla="*/ 5458 w 159422"/>
                <a:gd name="connsiteY14" fmla="*/ 25373 h 61646"/>
                <a:gd name="connsiteX15" fmla="*/ 0 w 159422"/>
                <a:gd name="connsiteY15" fmla="*/ 30831 h 61646"/>
                <a:gd name="connsiteX16" fmla="*/ 5458 w 159422"/>
                <a:gd name="connsiteY16" fmla="*/ 36290 h 61646"/>
                <a:gd name="connsiteX17" fmla="*/ 5458 w 159422"/>
                <a:gd name="connsiteY17" fmla="*/ 36290 h 6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9422" h="61646">
                  <a:moveTo>
                    <a:pt x="5458" y="36290"/>
                  </a:moveTo>
                  <a:lnTo>
                    <a:pt x="140904" y="36290"/>
                  </a:lnTo>
                  <a:lnTo>
                    <a:pt x="124783" y="52411"/>
                  </a:lnTo>
                  <a:cubicBezTo>
                    <a:pt x="122625" y="54569"/>
                    <a:pt x="122625" y="57870"/>
                    <a:pt x="124783" y="60028"/>
                  </a:cubicBezTo>
                  <a:cubicBezTo>
                    <a:pt x="126941" y="62186"/>
                    <a:pt x="130242" y="62186"/>
                    <a:pt x="132399" y="60028"/>
                  </a:cubicBezTo>
                  <a:lnTo>
                    <a:pt x="157788" y="34639"/>
                  </a:lnTo>
                  <a:cubicBezTo>
                    <a:pt x="159945" y="32608"/>
                    <a:pt x="159945" y="29308"/>
                    <a:pt x="157915" y="27150"/>
                  </a:cubicBezTo>
                  <a:cubicBezTo>
                    <a:pt x="157915" y="27150"/>
                    <a:pt x="157915" y="27150"/>
                    <a:pt x="157788" y="27023"/>
                  </a:cubicBezTo>
                  <a:lnTo>
                    <a:pt x="132399" y="1635"/>
                  </a:lnTo>
                  <a:cubicBezTo>
                    <a:pt x="130369" y="-523"/>
                    <a:pt x="127068" y="-523"/>
                    <a:pt x="124910" y="1508"/>
                  </a:cubicBezTo>
                  <a:cubicBezTo>
                    <a:pt x="124910" y="1508"/>
                    <a:pt x="124910" y="1508"/>
                    <a:pt x="124783" y="1635"/>
                  </a:cubicBezTo>
                  <a:cubicBezTo>
                    <a:pt x="122625" y="3666"/>
                    <a:pt x="122625" y="6966"/>
                    <a:pt x="124656" y="9124"/>
                  </a:cubicBezTo>
                  <a:cubicBezTo>
                    <a:pt x="124656" y="9124"/>
                    <a:pt x="124656" y="9124"/>
                    <a:pt x="124783" y="9251"/>
                  </a:cubicBezTo>
                  <a:lnTo>
                    <a:pt x="140904" y="25373"/>
                  </a:lnTo>
                  <a:lnTo>
                    <a:pt x="5458" y="25373"/>
                  </a:lnTo>
                  <a:cubicBezTo>
                    <a:pt x="2412" y="25373"/>
                    <a:pt x="0" y="27785"/>
                    <a:pt x="0" y="30831"/>
                  </a:cubicBezTo>
                  <a:cubicBezTo>
                    <a:pt x="0" y="33878"/>
                    <a:pt x="2412" y="36290"/>
                    <a:pt x="5458" y="36290"/>
                  </a:cubicBezTo>
                  <a:lnTo>
                    <a:pt x="5458" y="36290"/>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82" name="Freeform: Shape 381">
              <a:extLst>
                <a:ext uri="{FF2B5EF4-FFF2-40B4-BE49-F238E27FC236}">
                  <a16:creationId xmlns:a16="http://schemas.microsoft.com/office/drawing/2014/main" id="{4EB7EB4F-053A-27AF-8FAC-BA26BBDFEE4E}"/>
                </a:ext>
              </a:extLst>
            </p:cNvPr>
            <p:cNvSpPr/>
            <p:nvPr/>
          </p:nvSpPr>
          <p:spPr>
            <a:xfrm>
              <a:off x="9452194" y="3939015"/>
              <a:ext cx="159422" cy="61646"/>
            </a:xfrm>
            <a:custGeom>
              <a:avLst/>
              <a:gdLst>
                <a:gd name="connsiteX0" fmla="*/ 5458 w 159422"/>
                <a:gd name="connsiteY0" fmla="*/ 36290 h 61646"/>
                <a:gd name="connsiteX1" fmla="*/ 140904 w 159422"/>
                <a:gd name="connsiteY1" fmla="*/ 36290 h 61646"/>
                <a:gd name="connsiteX2" fmla="*/ 124783 w 159422"/>
                <a:gd name="connsiteY2" fmla="*/ 52411 h 61646"/>
                <a:gd name="connsiteX3" fmla="*/ 124783 w 159422"/>
                <a:gd name="connsiteY3" fmla="*/ 60028 h 61646"/>
                <a:gd name="connsiteX4" fmla="*/ 132399 w 159422"/>
                <a:gd name="connsiteY4" fmla="*/ 60028 h 61646"/>
                <a:gd name="connsiteX5" fmla="*/ 157788 w 159422"/>
                <a:gd name="connsiteY5" fmla="*/ 34639 h 61646"/>
                <a:gd name="connsiteX6" fmla="*/ 157915 w 159422"/>
                <a:gd name="connsiteY6" fmla="*/ 27150 h 61646"/>
                <a:gd name="connsiteX7" fmla="*/ 157788 w 159422"/>
                <a:gd name="connsiteY7" fmla="*/ 27023 h 61646"/>
                <a:gd name="connsiteX8" fmla="*/ 132399 w 159422"/>
                <a:gd name="connsiteY8" fmla="*/ 1635 h 61646"/>
                <a:gd name="connsiteX9" fmla="*/ 124910 w 159422"/>
                <a:gd name="connsiteY9" fmla="*/ 1508 h 61646"/>
                <a:gd name="connsiteX10" fmla="*/ 124783 w 159422"/>
                <a:gd name="connsiteY10" fmla="*/ 1635 h 61646"/>
                <a:gd name="connsiteX11" fmla="*/ 124656 w 159422"/>
                <a:gd name="connsiteY11" fmla="*/ 9124 h 61646"/>
                <a:gd name="connsiteX12" fmla="*/ 124783 w 159422"/>
                <a:gd name="connsiteY12" fmla="*/ 9251 h 61646"/>
                <a:gd name="connsiteX13" fmla="*/ 140904 w 159422"/>
                <a:gd name="connsiteY13" fmla="*/ 25373 h 61646"/>
                <a:gd name="connsiteX14" fmla="*/ 5458 w 159422"/>
                <a:gd name="connsiteY14" fmla="*/ 25373 h 61646"/>
                <a:gd name="connsiteX15" fmla="*/ 0 w 159422"/>
                <a:gd name="connsiteY15" fmla="*/ 30831 h 61646"/>
                <a:gd name="connsiteX16" fmla="*/ 5458 w 159422"/>
                <a:gd name="connsiteY16" fmla="*/ 36290 h 61646"/>
                <a:gd name="connsiteX17" fmla="*/ 5458 w 159422"/>
                <a:gd name="connsiteY17" fmla="*/ 36290 h 6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9422" h="61646">
                  <a:moveTo>
                    <a:pt x="5458" y="36290"/>
                  </a:moveTo>
                  <a:lnTo>
                    <a:pt x="140904" y="36290"/>
                  </a:lnTo>
                  <a:lnTo>
                    <a:pt x="124783" y="52411"/>
                  </a:lnTo>
                  <a:cubicBezTo>
                    <a:pt x="122625" y="54569"/>
                    <a:pt x="122625" y="57870"/>
                    <a:pt x="124783" y="60028"/>
                  </a:cubicBezTo>
                  <a:cubicBezTo>
                    <a:pt x="126941" y="62186"/>
                    <a:pt x="130242" y="62186"/>
                    <a:pt x="132399" y="60028"/>
                  </a:cubicBezTo>
                  <a:lnTo>
                    <a:pt x="157788" y="34639"/>
                  </a:lnTo>
                  <a:cubicBezTo>
                    <a:pt x="159945" y="32608"/>
                    <a:pt x="159945" y="29308"/>
                    <a:pt x="157915" y="27150"/>
                  </a:cubicBezTo>
                  <a:cubicBezTo>
                    <a:pt x="157915" y="27150"/>
                    <a:pt x="157915" y="27150"/>
                    <a:pt x="157788" y="27023"/>
                  </a:cubicBezTo>
                  <a:lnTo>
                    <a:pt x="132399" y="1635"/>
                  </a:lnTo>
                  <a:cubicBezTo>
                    <a:pt x="130369" y="-523"/>
                    <a:pt x="127068" y="-523"/>
                    <a:pt x="124910" y="1508"/>
                  </a:cubicBezTo>
                  <a:cubicBezTo>
                    <a:pt x="124910" y="1508"/>
                    <a:pt x="124910" y="1508"/>
                    <a:pt x="124783" y="1635"/>
                  </a:cubicBezTo>
                  <a:cubicBezTo>
                    <a:pt x="122625" y="3666"/>
                    <a:pt x="122625" y="6966"/>
                    <a:pt x="124656" y="9124"/>
                  </a:cubicBezTo>
                  <a:cubicBezTo>
                    <a:pt x="124656" y="9124"/>
                    <a:pt x="124656" y="9124"/>
                    <a:pt x="124783" y="9251"/>
                  </a:cubicBezTo>
                  <a:lnTo>
                    <a:pt x="140904" y="25373"/>
                  </a:lnTo>
                  <a:lnTo>
                    <a:pt x="5458" y="25373"/>
                  </a:lnTo>
                  <a:cubicBezTo>
                    <a:pt x="2412" y="25373"/>
                    <a:pt x="0" y="27785"/>
                    <a:pt x="0" y="30831"/>
                  </a:cubicBezTo>
                  <a:cubicBezTo>
                    <a:pt x="0" y="33878"/>
                    <a:pt x="2412" y="36290"/>
                    <a:pt x="5458" y="36290"/>
                  </a:cubicBezTo>
                  <a:lnTo>
                    <a:pt x="5458" y="36290"/>
                  </a:lnTo>
                  <a:close/>
                </a:path>
              </a:pathLst>
            </a:custGeom>
            <a:solidFill>
              <a:srgbClr val="000000"/>
            </a:solidFill>
            <a:ln w="3170" cap="flat">
              <a:solidFill>
                <a:srgbClr val="000000"/>
              </a:solidFill>
              <a:prstDash val="solid"/>
              <a:miter/>
            </a:ln>
          </p:spPr>
          <p:txBody>
            <a:bodyPr rtlCol="0" anchor="ctr"/>
            <a:lstStyle/>
            <a:p>
              <a:pPr rtl="0"/>
              <a:endParaRPr lang="en-US" sz="1600"/>
            </a:p>
          </p:txBody>
        </p:sp>
      </p:grpSp>
      <p:grpSp>
        <p:nvGrpSpPr>
          <p:cNvPr id="383" name="Graphic 73">
            <a:extLst>
              <a:ext uri="{FF2B5EF4-FFF2-40B4-BE49-F238E27FC236}">
                <a16:creationId xmlns:a16="http://schemas.microsoft.com/office/drawing/2014/main" id="{99B7BB6C-FFDB-BFB8-74EB-3160F64E42C2}"/>
              </a:ext>
            </a:extLst>
          </p:cNvPr>
          <p:cNvGrpSpPr/>
          <p:nvPr/>
        </p:nvGrpSpPr>
        <p:grpSpPr>
          <a:xfrm>
            <a:off x="7262505" y="3001119"/>
            <a:ext cx="1107994" cy="3245442"/>
            <a:chOff x="3078314" y="2841328"/>
            <a:chExt cx="1563960" cy="3070593"/>
          </a:xfrm>
          <a:solidFill>
            <a:srgbClr val="000000"/>
          </a:solidFill>
        </p:grpSpPr>
        <p:grpSp>
          <p:nvGrpSpPr>
            <p:cNvPr id="384" name="Graphic 73">
              <a:extLst>
                <a:ext uri="{FF2B5EF4-FFF2-40B4-BE49-F238E27FC236}">
                  <a16:creationId xmlns:a16="http://schemas.microsoft.com/office/drawing/2014/main" id="{4BE87278-3D8A-89B4-C255-CA969EFF040C}"/>
                </a:ext>
              </a:extLst>
            </p:cNvPr>
            <p:cNvGrpSpPr/>
            <p:nvPr/>
          </p:nvGrpSpPr>
          <p:grpSpPr>
            <a:xfrm>
              <a:off x="3078314" y="5570177"/>
              <a:ext cx="104901" cy="336997"/>
              <a:chOff x="3078314" y="5570177"/>
              <a:chExt cx="104901" cy="336997"/>
            </a:xfrm>
            <a:solidFill>
              <a:srgbClr val="000000"/>
            </a:solidFill>
          </p:grpSpPr>
          <p:sp>
            <p:nvSpPr>
              <p:cNvPr id="391" name="Freeform: Shape 390">
                <a:extLst>
                  <a:ext uri="{FF2B5EF4-FFF2-40B4-BE49-F238E27FC236}">
                    <a16:creationId xmlns:a16="http://schemas.microsoft.com/office/drawing/2014/main" id="{0A15C063-D1D9-8C8A-9E05-6FE9BBAAA45A}"/>
                  </a:ext>
                </a:extLst>
              </p:cNvPr>
              <p:cNvSpPr/>
              <p:nvPr/>
            </p:nvSpPr>
            <p:spPr>
              <a:xfrm>
                <a:off x="3102481" y="5570177"/>
                <a:ext cx="80734" cy="66643"/>
              </a:xfrm>
              <a:custGeom>
                <a:avLst/>
                <a:gdLst>
                  <a:gd name="connsiteX0" fmla="*/ 39859 w 80734"/>
                  <a:gd name="connsiteY0" fmla="*/ 0 h 66643"/>
                  <a:gd name="connsiteX1" fmla="*/ 80734 w 80734"/>
                  <a:gd name="connsiteY1" fmla="*/ 66644 h 66643"/>
                  <a:gd name="connsiteX2" fmla="*/ 0 w 80734"/>
                  <a:gd name="connsiteY2" fmla="*/ 66644 h 66643"/>
                  <a:gd name="connsiteX3" fmla="*/ 39859 w 80734"/>
                  <a:gd name="connsiteY3" fmla="*/ 0 h 66643"/>
                </a:gdLst>
                <a:ahLst/>
                <a:cxnLst>
                  <a:cxn ang="0">
                    <a:pos x="connsiteX0" y="connsiteY0"/>
                  </a:cxn>
                  <a:cxn ang="0">
                    <a:pos x="connsiteX1" y="connsiteY1"/>
                  </a:cxn>
                  <a:cxn ang="0">
                    <a:pos x="connsiteX2" y="connsiteY2"/>
                  </a:cxn>
                  <a:cxn ang="0">
                    <a:pos x="connsiteX3" y="connsiteY3"/>
                  </a:cxn>
                </a:cxnLst>
                <a:rect l="l" t="t" r="r" b="b"/>
                <a:pathLst>
                  <a:path w="80734" h="66643">
                    <a:moveTo>
                      <a:pt x="39859" y="0"/>
                    </a:moveTo>
                    <a:lnTo>
                      <a:pt x="80734" y="66644"/>
                    </a:lnTo>
                    <a:lnTo>
                      <a:pt x="0" y="66644"/>
                    </a:lnTo>
                    <a:lnTo>
                      <a:pt x="39859" y="0"/>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92" name="Freeform: Shape 391">
                <a:extLst>
                  <a:ext uri="{FF2B5EF4-FFF2-40B4-BE49-F238E27FC236}">
                    <a16:creationId xmlns:a16="http://schemas.microsoft.com/office/drawing/2014/main" id="{EB9F62F6-ACBE-F3D6-FABC-7BBF079EA5CB}"/>
                  </a:ext>
                </a:extLst>
              </p:cNvPr>
              <p:cNvSpPr/>
              <p:nvPr/>
            </p:nvSpPr>
            <p:spPr>
              <a:xfrm flipH="1">
                <a:off x="3078314" y="5609021"/>
                <a:ext cx="64534" cy="298153"/>
              </a:xfrm>
              <a:custGeom>
                <a:avLst/>
                <a:gdLst>
                  <a:gd name="connsiteX0" fmla="*/ 0 w 12694"/>
                  <a:gd name="connsiteY0" fmla="*/ 105107 h 105107"/>
                  <a:gd name="connsiteX1" fmla="*/ 0 w 12694"/>
                  <a:gd name="connsiteY1" fmla="*/ 0 h 105107"/>
                </a:gdLst>
                <a:ahLst/>
                <a:cxnLst>
                  <a:cxn ang="0">
                    <a:pos x="connsiteX0" y="connsiteY0"/>
                  </a:cxn>
                  <a:cxn ang="0">
                    <a:pos x="connsiteX1" y="connsiteY1"/>
                  </a:cxn>
                </a:cxnLst>
                <a:rect l="l" t="t" r="r" b="b"/>
                <a:pathLst>
                  <a:path w="12694" h="105107">
                    <a:moveTo>
                      <a:pt x="0" y="105107"/>
                    </a:moveTo>
                    <a:lnTo>
                      <a:pt x="0" y="0"/>
                    </a:lnTo>
                  </a:path>
                </a:pathLst>
              </a:custGeom>
              <a:ln w="25361" cap="flat">
                <a:solidFill>
                  <a:srgbClr val="000000"/>
                </a:solidFill>
                <a:prstDash val="solid"/>
                <a:miter/>
              </a:ln>
            </p:spPr>
            <p:txBody>
              <a:bodyPr rtlCol="0" anchor="ctr"/>
              <a:lstStyle/>
              <a:p>
                <a:pPr rtl="0"/>
                <a:endParaRPr lang="en-US" sz="1600"/>
              </a:p>
            </p:txBody>
          </p:sp>
        </p:grpSp>
        <p:grpSp>
          <p:nvGrpSpPr>
            <p:cNvPr id="385" name="Graphic 73">
              <a:extLst>
                <a:ext uri="{FF2B5EF4-FFF2-40B4-BE49-F238E27FC236}">
                  <a16:creationId xmlns:a16="http://schemas.microsoft.com/office/drawing/2014/main" id="{16FA3726-4A09-2B07-E720-948E8D99D257}"/>
                </a:ext>
              </a:extLst>
            </p:cNvPr>
            <p:cNvGrpSpPr/>
            <p:nvPr/>
          </p:nvGrpSpPr>
          <p:grpSpPr>
            <a:xfrm>
              <a:off x="4537373" y="5481699"/>
              <a:ext cx="104901" cy="430222"/>
              <a:chOff x="4537373" y="5481699"/>
              <a:chExt cx="104901" cy="430222"/>
            </a:xfrm>
            <a:solidFill>
              <a:srgbClr val="000000"/>
            </a:solidFill>
          </p:grpSpPr>
          <p:sp>
            <p:nvSpPr>
              <p:cNvPr id="389" name="Freeform: Shape 388">
                <a:extLst>
                  <a:ext uri="{FF2B5EF4-FFF2-40B4-BE49-F238E27FC236}">
                    <a16:creationId xmlns:a16="http://schemas.microsoft.com/office/drawing/2014/main" id="{F58958FC-E5E0-5915-9129-5D868B88EF7C}"/>
                  </a:ext>
                </a:extLst>
              </p:cNvPr>
              <p:cNvSpPr/>
              <p:nvPr/>
            </p:nvSpPr>
            <p:spPr>
              <a:xfrm>
                <a:off x="4561540" y="5481699"/>
                <a:ext cx="80734" cy="66643"/>
              </a:xfrm>
              <a:custGeom>
                <a:avLst/>
                <a:gdLst>
                  <a:gd name="connsiteX0" fmla="*/ 39987 w 80734"/>
                  <a:gd name="connsiteY0" fmla="*/ 0 h 66643"/>
                  <a:gd name="connsiteX1" fmla="*/ 80734 w 80734"/>
                  <a:gd name="connsiteY1" fmla="*/ 66644 h 66643"/>
                  <a:gd name="connsiteX2" fmla="*/ 0 w 80734"/>
                  <a:gd name="connsiteY2" fmla="*/ 66644 h 66643"/>
                  <a:gd name="connsiteX3" fmla="*/ 39987 w 80734"/>
                  <a:gd name="connsiteY3" fmla="*/ 0 h 66643"/>
                </a:gdLst>
                <a:ahLst/>
                <a:cxnLst>
                  <a:cxn ang="0">
                    <a:pos x="connsiteX0" y="connsiteY0"/>
                  </a:cxn>
                  <a:cxn ang="0">
                    <a:pos x="connsiteX1" y="connsiteY1"/>
                  </a:cxn>
                  <a:cxn ang="0">
                    <a:pos x="connsiteX2" y="connsiteY2"/>
                  </a:cxn>
                  <a:cxn ang="0">
                    <a:pos x="connsiteX3" y="connsiteY3"/>
                  </a:cxn>
                </a:cxnLst>
                <a:rect l="l" t="t" r="r" b="b"/>
                <a:pathLst>
                  <a:path w="80734" h="66643">
                    <a:moveTo>
                      <a:pt x="39987" y="0"/>
                    </a:moveTo>
                    <a:lnTo>
                      <a:pt x="80734" y="66644"/>
                    </a:lnTo>
                    <a:lnTo>
                      <a:pt x="0" y="66644"/>
                    </a:lnTo>
                    <a:lnTo>
                      <a:pt x="39987" y="0"/>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90" name="Freeform: Shape 389">
                <a:extLst>
                  <a:ext uri="{FF2B5EF4-FFF2-40B4-BE49-F238E27FC236}">
                    <a16:creationId xmlns:a16="http://schemas.microsoft.com/office/drawing/2014/main" id="{AB23227A-39D4-488D-2A1C-85CC57638C76}"/>
                  </a:ext>
                </a:extLst>
              </p:cNvPr>
              <p:cNvSpPr/>
              <p:nvPr/>
            </p:nvSpPr>
            <p:spPr>
              <a:xfrm flipH="1">
                <a:off x="4537373" y="5520543"/>
                <a:ext cx="64534" cy="391378"/>
              </a:xfrm>
              <a:custGeom>
                <a:avLst/>
                <a:gdLst>
                  <a:gd name="connsiteX0" fmla="*/ 0 w 12694"/>
                  <a:gd name="connsiteY0" fmla="*/ 193585 h 193584"/>
                  <a:gd name="connsiteX1" fmla="*/ 0 w 12694"/>
                  <a:gd name="connsiteY1" fmla="*/ 0 h 193584"/>
                </a:gdLst>
                <a:ahLst/>
                <a:cxnLst>
                  <a:cxn ang="0">
                    <a:pos x="connsiteX0" y="connsiteY0"/>
                  </a:cxn>
                  <a:cxn ang="0">
                    <a:pos x="connsiteX1" y="connsiteY1"/>
                  </a:cxn>
                </a:cxnLst>
                <a:rect l="l" t="t" r="r" b="b"/>
                <a:pathLst>
                  <a:path w="12694" h="193584">
                    <a:moveTo>
                      <a:pt x="0" y="193585"/>
                    </a:moveTo>
                    <a:lnTo>
                      <a:pt x="0" y="0"/>
                    </a:lnTo>
                  </a:path>
                </a:pathLst>
              </a:custGeom>
              <a:ln w="19021" cap="flat">
                <a:solidFill>
                  <a:srgbClr val="000000"/>
                </a:solidFill>
                <a:prstDash val="solid"/>
                <a:miter/>
              </a:ln>
            </p:spPr>
            <p:txBody>
              <a:bodyPr rtlCol="0" anchor="ctr"/>
              <a:lstStyle/>
              <a:p>
                <a:pPr rtl="0"/>
                <a:endParaRPr lang="en-US" sz="1600"/>
              </a:p>
            </p:txBody>
          </p:sp>
        </p:grpSp>
        <p:grpSp>
          <p:nvGrpSpPr>
            <p:cNvPr id="386" name="Graphic 73">
              <a:extLst>
                <a:ext uri="{FF2B5EF4-FFF2-40B4-BE49-F238E27FC236}">
                  <a16:creationId xmlns:a16="http://schemas.microsoft.com/office/drawing/2014/main" id="{EB57266D-FB59-8EC1-1E2C-4612A93DD77A}"/>
                </a:ext>
              </a:extLst>
            </p:cNvPr>
            <p:cNvGrpSpPr/>
            <p:nvPr/>
          </p:nvGrpSpPr>
          <p:grpSpPr>
            <a:xfrm>
              <a:off x="3333894" y="2841328"/>
              <a:ext cx="80734" cy="143824"/>
              <a:chOff x="3333894" y="2841328"/>
              <a:chExt cx="80734" cy="143824"/>
            </a:xfrm>
            <a:solidFill>
              <a:srgbClr val="000000"/>
            </a:solidFill>
          </p:grpSpPr>
          <p:sp>
            <p:nvSpPr>
              <p:cNvPr id="387" name="Freeform: Shape 386">
                <a:extLst>
                  <a:ext uri="{FF2B5EF4-FFF2-40B4-BE49-F238E27FC236}">
                    <a16:creationId xmlns:a16="http://schemas.microsoft.com/office/drawing/2014/main" id="{4116D55A-EE27-D9C0-E4FA-E8ABADEC219A}"/>
                  </a:ext>
                </a:extLst>
              </p:cNvPr>
              <p:cNvSpPr/>
              <p:nvPr/>
            </p:nvSpPr>
            <p:spPr>
              <a:xfrm>
                <a:off x="3333894" y="2918635"/>
                <a:ext cx="80734" cy="66517"/>
              </a:xfrm>
              <a:custGeom>
                <a:avLst/>
                <a:gdLst>
                  <a:gd name="connsiteX0" fmla="*/ 40748 w 80734"/>
                  <a:gd name="connsiteY0" fmla="*/ 66517 h 66517"/>
                  <a:gd name="connsiteX1" fmla="*/ 0 w 80734"/>
                  <a:gd name="connsiteY1" fmla="*/ 0 h 66517"/>
                  <a:gd name="connsiteX2" fmla="*/ 80734 w 80734"/>
                  <a:gd name="connsiteY2" fmla="*/ 0 h 66517"/>
                  <a:gd name="connsiteX3" fmla="*/ 40748 w 80734"/>
                  <a:gd name="connsiteY3" fmla="*/ 66517 h 66517"/>
                </a:gdLst>
                <a:ahLst/>
                <a:cxnLst>
                  <a:cxn ang="0">
                    <a:pos x="connsiteX0" y="connsiteY0"/>
                  </a:cxn>
                  <a:cxn ang="0">
                    <a:pos x="connsiteX1" y="connsiteY1"/>
                  </a:cxn>
                  <a:cxn ang="0">
                    <a:pos x="connsiteX2" y="connsiteY2"/>
                  </a:cxn>
                  <a:cxn ang="0">
                    <a:pos x="connsiteX3" y="connsiteY3"/>
                  </a:cxn>
                </a:cxnLst>
                <a:rect l="l" t="t" r="r" b="b"/>
                <a:pathLst>
                  <a:path w="80734" h="66517">
                    <a:moveTo>
                      <a:pt x="40748" y="66517"/>
                    </a:moveTo>
                    <a:lnTo>
                      <a:pt x="0" y="0"/>
                    </a:lnTo>
                    <a:lnTo>
                      <a:pt x="80734" y="0"/>
                    </a:lnTo>
                    <a:lnTo>
                      <a:pt x="40748" y="66517"/>
                    </a:lnTo>
                    <a:close/>
                  </a:path>
                </a:pathLst>
              </a:custGeom>
              <a:solidFill>
                <a:srgbClr val="000000"/>
              </a:solidFill>
              <a:ln w="3170" cap="flat">
                <a:solidFill>
                  <a:srgbClr val="000000"/>
                </a:solidFill>
                <a:prstDash val="solid"/>
                <a:miter/>
              </a:ln>
            </p:spPr>
            <p:txBody>
              <a:bodyPr rtlCol="0" anchor="ctr"/>
              <a:lstStyle/>
              <a:p>
                <a:pPr rtl="0"/>
                <a:endParaRPr lang="en-US" sz="1600"/>
              </a:p>
            </p:txBody>
          </p:sp>
          <p:sp>
            <p:nvSpPr>
              <p:cNvPr id="388" name="Freeform: Shape 387">
                <a:extLst>
                  <a:ext uri="{FF2B5EF4-FFF2-40B4-BE49-F238E27FC236}">
                    <a16:creationId xmlns:a16="http://schemas.microsoft.com/office/drawing/2014/main" id="{400D660A-0724-EC94-946E-71F90DFDF906}"/>
                  </a:ext>
                </a:extLst>
              </p:cNvPr>
              <p:cNvSpPr/>
              <p:nvPr/>
            </p:nvSpPr>
            <p:spPr>
              <a:xfrm>
                <a:off x="3374262" y="2841328"/>
                <a:ext cx="12694" cy="105107"/>
              </a:xfrm>
              <a:custGeom>
                <a:avLst/>
                <a:gdLst>
                  <a:gd name="connsiteX0" fmla="*/ 0 w 12694"/>
                  <a:gd name="connsiteY0" fmla="*/ 0 h 105107"/>
                  <a:gd name="connsiteX1" fmla="*/ 0 w 12694"/>
                  <a:gd name="connsiteY1" fmla="*/ 105107 h 105107"/>
                </a:gdLst>
                <a:ahLst/>
                <a:cxnLst>
                  <a:cxn ang="0">
                    <a:pos x="connsiteX0" y="connsiteY0"/>
                  </a:cxn>
                  <a:cxn ang="0">
                    <a:pos x="connsiteX1" y="connsiteY1"/>
                  </a:cxn>
                </a:cxnLst>
                <a:rect l="l" t="t" r="r" b="b"/>
                <a:pathLst>
                  <a:path w="12694" h="105107">
                    <a:moveTo>
                      <a:pt x="0" y="0"/>
                    </a:moveTo>
                    <a:lnTo>
                      <a:pt x="0" y="105107"/>
                    </a:lnTo>
                  </a:path>
                </a:pathLst>
              </a:custGeom>
              <a:ln w="25361" cap="flat">
                <a:solidFill>
                  <a:srgbClr val="000000"/>
                </a:solidFill>
                <a:prstDash val="solid"/>
                <a:miter/>
              </a:ln>
            </p:spPr>
            <p:txBody>
              <a:bodyPr rtlCol="0" anchor="ctr"/>
              <a:lstStyle/>
              <a:p>
                <a:pPr rtl="0"/>
                <a:endParaRPr lang="en-US" sz="1600"/>
              </a:p>
            </p:txBody>
          </p:sp>
        </p:grpSp>
      </p:grpSp>
      <p:sp>
        <p:nvSpPr>
          <p:cNvPr id="393" name="Freeform: Shape 392">
            <a:extLst>
              <a:ext uri="{FF2B5EF4-FFF2-40B4-BE49-F238E27FC236}">
                <a16:creationId xmlns:a16="http://schemas.microsoft.com/office/drawing/2014/main" id="{756FDA58-BF76-15C9-08CD-B6E274BBA946}"/>
              </a:ext>
            </a:extLst>
          </p:cNvPr>
          <p:cNvSpPr/>
          <p:nvPr/>
        </p:nvSpPr>
        <p:spPr>
          <a:xfrm>
            <a:off x="7472171" y="3185310"/>
            <a:ext cx="272673" cy="2502259"/>
          </a:xfrm>
          <a:custGeom>
            <a:avLst/>
            <a:gdLst>
              <a:gd name="connsiteX0" fmla="*/ 0 w 384885"/>
              <a:gd name="connsiteY0" fmla="*/ 0 h 2502259"/>
              <a:gd name="connsiteX1" fmla="*/ 0 w 384885"/>
              <a:gd name="connsiteY1" fmla="*/ 143316 h 2502259"/>
              <a:gd name="connsiteX2" fmla="*/ 40367 w 384885"/>
              <a:gd name="connsiteY2" fmla="*/ 143316 h 2502259"/>
              <a:gd name="connsiteX3" fmla="*/ 40367 w 384885"/>
              <a:gd name="connsiteY3" fmla="*/ 291202 h 2502259"/>
              <a:gd name="connsiteX4" fmla="*/ 198790 w 384885"/>
              <a:gd name="connsiteY4" fmla="*/ 291202 h 2502259"/>
              <a:gd name="connsiteX5" fmla="*/ 198790 w 384885"/>
              <a:gd name="connsiteY5" fmla="*/ 440485 h 2502259"/>
              <a:gd name="connsiteX6" fmla="*/ 32243 w 384885"/>
              <a:gd name="connsiteY6" fmla="*/ 440485 h 2502259"/>
              <a:gd name="connsiteX7" fmla="*/ 32243 w 384885"/>
              <a:gd name="connsiteY7" fmla="*/ 737654 h 2502259"/>
              <a:gd name="connsiteX8" fmla="*/ 85304 w 384885"/>
              <a:gd name="connsiteY8" fmla="*/ 737654 h 2502259"/>
              <a:gd name="connsiteX9" fmla="*/ 85304 w 384885"/>
              <a:gd name="connsiteY9" fmla="*/ 889348 h 2502259"/>
              <a:gd name="connsiteX10" fmla="*/ 54458 w 384885"/>
              <a:gd name="connsiteY10" fmla="*/ 889348 h 2502259"/>
              <a:gd name="connsiteX11" fmla="*/ 54458 w 384885"/>
              <a:gd name="connsiteY11" fmla="*/ 1031141 h 2502259"/>
              <a:gd name="connsiteX12" fmla="*/ 33512 w 384885"/>
              <a:gd name="connsiteY12" fmla="*/ 1031141 h 2502259"/>
              <a:gd name="connsiteX13" fmla="*/ 33512 w 384885"/>
              <a:gd name="connsiteY13" fmla="*/ 1185247 h 2502259"/>
              <a:gd name="connsiteX14" fmla="*/ 85304 w 384885"/>
              <a:gd name="connsiteY14" fmla="*/ 1185247 h 2502259"/>
              <a:gd name="connsiteX15" fmla="*/ 85304 w 384885"/>
              <a:gd name="connsiteY15" fmla="*/ 1472642 h 2502259"/>
              <a:gd name="connsiteX16" fmla="*/ 59408 w 384885"/>
              <a:gd name="connsiteY16" fmla="*/ 1472642 h 2502259"/>
              <a:gd name="connsiteX17" fmla="*/ 59408 w 384885"/>
              <a:gd name="connsiteY17" fmla="*/ 1785805 h 2502259"/>
              <a:gd name="connsiteX18" fmla="*/ 23611 w 384885"/>
              <a:gd name="connsiteY18" fmla="*/ 1785805 h 2502259"/>
              <a:gd name="connsiteX19" fmla="*/ 23611 w 384885"/>
              <a:gd name="connsiteY19" fmla="*/ 1932549 h 2502259"/>
              <a:gd name="connsiteX20" fmla="*/ 171624 w 384885"/>
              <a:gd name="connsiteY20" fmla="*/ 1932549 h 2502259"/>
              <a:gd name="connsiteX21" fmla="*/ 171624 w 384885"/>
              <a:gd name="connsiteY21" fmla="*/ 2073072 h 2502259"/>
              <a:gd name="connsiteX22" fmla="*/ 384885 w 384885"/>
              <a:gd name="connsiteY22" fmla="*/ 2073072 h 2502259"/>
              <a:gd name="connsiteX23" fmla="*/ 384885 w 384885"/>
              <a:gd name="connsiteY23" fmla="*/ 2224767 h 2502259"/>
              <a:gd name="connsiteX24" fmla="*/ 164262 w 384885"/>
              <a:gd name="connsiteY24" fmla="*/ 2224767 h 2502259"/>
              <a:gd name="connsiteX25" fmla="*/ 164262 w 384885"/>
              <a:gd name="connsiteY25" fmla="*/ 2367829 h 2502259"/>
              <a:gd name="connsiteX26" fmla="*/ 48238 w 384885"/>
              <a:gd name="connsiteY26" fmla="*/ 2367829 h 2502259"/>
              <a:gd name="connsiteX27" fmla="*/ 48238 w 384885"/>
              <a:gd name="connsiteY27" fmla="*/ 2502260 h 2502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4885" h="2502259">
                <a:moveTo>
                  <a:pt x="0" y="0"/>
                </a:moveTo>
                <a:lnTo>
                  <a:pt x="0" y="143316"/>
                </a:lnTo>
                <a:lnTo>
                  <a:pt x="40367" y="143316"/>
                </a:lnTo>
                <a:lnTo>
                  <a:pt x="40367" y="291202"/>
                </a:lnTo>
                <a:lnTo>
                  <a:pt x="198790" y="291202"/>
                </a:lnTo>
                <a:lnTo>
                  <a:pt x="198790" y="440485"/>
                </a:lnTo>
                <a:lnTo>
                  <a:pt x="32243" y="440485"/>
                </a:lnTo>
                <a:lnTo>
                  <a:pt x="32243" y="737654"/>
                </a:lnTo>
                <a:lnTo>
                  <a:pt x="85304" y="737654"/>
                </a:lnTo>
                <a:lnTo>
                  <a:pt x="85304" y="889348"/>
                </a:lnTo>
                <a:lnTo>
                  <a:pt x="54458" y="889348"/>
                </a:lnTo>
                <a:lnTo>
                  <a:pt x="54458" y="1031141"/>
                </a:lnTo>
                <a:lnTo>
                  <a:pt x="33512" y="1031141"/>
                </a:lnTo>
                <a:lnTo>
                  <a:pt x="33512" y="1185247"/>
                </a:lnTo>
                <a:lnTo>
                  <a:pt x="85304" y="1185247"/>
                </a:lnTo>
                <a:lnTo>
                  <a:pt x="85304" y="1472642"/>
                </a:lnTo>
                <a:lnTo>
                  <a:pt x="59408" y="1472642"/>
                </a:lnTo>
                <a:lnTo>
                  <a:pt x="59408" y="1785805"/>
                </a:lnTo>
                <a:lnTo>
                  <a:pt x="23611" y="1785805"/>
                </a:lnTo>
                <a:lnTo>
                  <a:pt x="23611" y="1932549"/>
                </a:lnTo>
                <a:lnTo>
                  <a:pt x="171624" y="1932549"/>
                </a:lnTo>
                <a:lnTo>
                  <a:pt x="171624" y="2073072"/>
                </a:lnTo>
                <a:lnTo>
                  <a:pt x="384885" y="2073072"/>
                </a:lnTo>
                <a:lnTo>
                  <a:pt x="384885" y="2224767"/>
                </a:lnTo>
                <a:lnTo>
                  <a:pt x="164262" y="2224767"/>
                </a:lnTo>
                <a:lnTo>
                  <a:pt x="164262" y="2367829"/>
                </a:lnTo>
                <a:lnTo>
                  <a:pt x="48238" y="2367829"/>
                </a:lnTo>
                <a:lnTo>
                  <a:pt x="48238" y="2502260"/>
                </a:lnTo>
              </a:path>
            </a:pathLst>
          </a:custGeom>
          <a:noFill/>
          <a:ln w="19021" cap="flat">
            <a:solidFill>
              <a:srgbClr val="005171"/>
            </a:solidFill>
            <a:prstDash val="solid"/>
            <a:miter/>
          </a:ln>
        </p:spPr>
        <p:txBody>
          <a:bodyPr rtlCol="0" anchor="ctr"/>
          <a:lstStyle/>
          <a:p>
            <a:pPr rtl="0"/>
            <a:endParaRPr lang="en-US" sz="1600"/>
          </a:p>
        </p:txBody>
      </p:sp>
      <p:grpSp>
        <p:nvGrpSpPr>
          <p:cNvPr id="394" name="Graphic 73">
            <a:extLst>
              <a:ext uri="{FF2B5EF4-FFF2-40B4-BE49-F238E27FC236}">
                <a16:creationId xmlns:a16="http://schemas.microsoft.com/office/drawing/2014/main" id="{72C354A6-5584-2DD8-EF8E-8AE4EF833DDE}"/>
              </a:ext>
            </a:extLst>
          </p:cNvPr>
          <p:cNvGrpSpPr/>
          <p:nvPr/>
        </p:nvGrpSpPr>
        <p:grpSpPr>
          <a:xfrm>
            <a:off x="7715437" y="3222758"/>
            <a:ext cx="4130841" cy="2127275"/>
            <a:chOff x="3717637" y="3062967"/>
            <a:chExt cx="5830778" cy="2127275"/>
          </a:xfrm>
          <a:noFill/>
        </p:grpSpPr>
        <p:grpSp>
          <p:nvGrpSpPr>
            <p:cNvPr id="395" name="Graphic 73">
              <a:extLst>
                <a:ext uri="{FF2B5EF4-FFF2-40B4-BE49-F238E27FC236}">
                  <a16:creationId xmlns:a16="http://schemas.microsoft.com/office/drawing/2014/main" id="{AC5CE7FE-7B14-2932-3B07-1906283BB2D3}"/>
                </a:ext>
              </a:extLst>
            </p:cNvPr>
            <p:cNvGrpSpPr/>
            <p:nvPr/>
          </p:nvGrpSpPr>
          <p:grpSpPr>
            <a:xfrm>
              <a:off x="4651288" y="3062967"/>
              <a:ext cx="46714" cy="47729"/>
              <a:chOff x="4651288" y="3062967"/>
              <a:chExt cx="46714" cy="47729"/>
            </a:xfrm>
            <a:noFill/>
          </p:grpSpPr>
          <p:sp>
            <p:nvSpPr>
              <p:cNvPr id="436" name="Freeform: Shape 435">
                <a:extLst>
                  <a:ext uri="{FF2B5EF4-FFF2-40B4-BE49-F238E27FC236}">
                    <a16:creationId xmlns:a16="http://schemas.microsoft.com/office/drawing/2014/main" id="{42F7E00E-D248-AD0F-05B3-ED451F1F0B7E}"/>
                  </a:ext>
                </a:extLst>
              </p:cNvPr>
              <p:cNvSpPr/>
              <p:nvPr/>
            </p:nvSpPr>
            <p:spPr>
              <a:xfrm>
                <a:off x="4651288" y="3062967"/>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37" name="Freeform: Shape 436">
                <a:extLst>
                  <a:ext uri="{FF2B5EF4-FFF2-40B4-BE49-F238E27FC236}">
                    <a16:creationId xmlns:a16="http://schemas.microsoft.com/office/drawing/2014/main" id="{D5E3F252-D71C-6387-92DA-17FDA924E378}"/>
                  </a:ext>
                </a:extLst>
              </p:cNvPr>
              <p:cNvSpPr/>
              <p:nvPr/>
            </p:nvSpPr>
            <p:spPr>
              <a:xfrm>
                <a:off x="4651288" y="3062967"/>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438" name="Freeform: Shape 437">
                <a:extLst>
                  <a:ext uri="{FF2B5EF4-FFF2-40B4-BE49-F238E27FC236}">
                    <a16:creationId xmlns:a16="http://schemas.microsoft.com/office/drawing/2014/main" id="{E2E9912D-3DD1-FB96-26BB-DAB0B57966E1}"/>
                  </a:ext>
                </a:extLst>
              </p:cNvPr>
              <p:cNvSpPr/>
              <p:nvPr/>
            </p:nvSpPr>
            <p:spPr>
              <a:xfrm>
                <a:off x="4651288" y="3062967"/>
                <a:ext cx="46714" cy="45825"/>
              </a:xfrm>
              <a:custGeom>
                <a:avLst/>
                <a:gdLst>
                  <a:gd name="connsiteX0" fmla="*/ 46714 w 46714"/>
                  <a:gd name="connsiteY0" fmla="*/ 0 h 45825"/>
                  <a:gd name="connsiteX1" fmla="*/ 0 w 46714"/>
                  <a:gd name="connsiteY1" fmla="*/ 45826 h 45825"/>
                </a:gdLst>
                <a:ahLst/>
                <a:cxnLst>
                  <a:cxn ang="0">
                    <a:pos x="connsiteX0" y="connsiteY0"/>
                  </a:cxn>
                  <a:cxn ang="0">
                    <a:pos x="connsiteX1" y="connsiteY1"/>
                  </a:cxn>
                </a:cxnLst>
                <a:rect l="l" t="t" r="r" b="b"/>
                <a:pathLst>
                  <a:path w="46714" h="45825">
                    <a:moveTo>
                      <a:pt x="46714" y="0"/>
                    </a:moveTo>
                    <a:lnTo>
                      <a:pt x="0" y="45826"/>
                    </a:lnTo>
                  </a:path>
                </a:pathLst>
              </a:custGeom>
              <a:ln w="9510" cap="flat">
                <a:solidFill>
                  <a:srgbClr val="7F6000"/>
                </a:solidFill>
                <a:prstDash val="solid"/>
                <a:miter/>
              </a:ln>
            </p:spPr>
            <p:txBody>
              <a:bodyPr rtlCol="0" anchor="ctr"/>
              <a:lstStyle/>
              <a:p>
                <a:pPr rtl="0"/>
                <a:endParaRPr lang="en-US" sz="1600"/>
              </a:p>
            </p:txBody>
          </p:sp>
        </p:grpSp>
        <p:grpSp>
          <p:nvGrpSpPr>
            <p:cNvPr id="396" name="Graphic 73">
              <a:extLst>
                <a:ext uri="{FF2B5EF4-FFF2-40B4-BE49-F238E27FC236}">
                  <a16:creationId xmlns:a16="http://schemas.microsoft.com/office/drawing/2014/main" id="{2958FE4A-EEB9-4C65-E3ED-A1550C4FC56A}"/>
                </a:ext>
              </a:extLst>
            </p:cNvPr>
            <p:cNvGrpSpPr/>
            <p:nvPr/>
          </p:nvGrpSpPr>
          <p:grpSpPr>
            <a:xfrm>
              <a:off x="3717637" y="3211487"/>
              <a:ext cx="46714" cy="47729"/>
              <a:chOff x="3717637" y="3211487"/>
              <a:chExt cx="46714" cy="47729"/>
            </a:xfrm>
            <a:noFill/>
          </p:grpSpPr>
          <p:sp>
            <p:nvSpPr>
              <p:cNvPr id="433" name="Freeform: Shape 432">
                <a:extLst>
                  <a:ext uri="{FF2B5EF4-FFF2-40B4-BE49-F238E27FC236}">
                    <a16:creationId xmlns:a16="http://schemas.microsoft.com/office/drawing/2014/main" id="{EBE3B560-5D1C-529A-E337-4A1E73886AFC}"/>
                  </a:ext>
                </a:extLst>
              </p:cNvPr>
              <p:cNvSpPr/>
              <p:nvPr/>
            </p:nvSpPr>
            <p:spPr>
              <a:xfrm>
                <a:off x="3717637" y="3211487"/>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34" name="Freeform: Shape 433">
                <a:extLst>
                  <a:ext uri="{FF2B5EF4-FFF2-40B4-BE49-F238E27FC236}">
                    <a16:creationId xmlns:a16="http://schemas.microsoft.com/office/drawing/2014/main" id="{A72FA360-B34E-8461-58A6-457C79F6D8B4}"/>
                  </a:ext>
                </a:extLst>
              </p:cNvPr>
              <p:cNvSpPr/>
              <p:nvPr/>
            </p:nvSpPr>
            <p:spPr>
              <a:xfrm>
                <a:off x="3717637" y="3211487"/>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435" name="Freeform: Shape 434">
                <a:extLst>
                  <a:ext uri="{FF2B5EF4-FFF2-40B4-BE49-F238E27FC236}">
                    <a16:creationId xmlns:a16="http://schemas.microsoft.com/office/drawing/2014/main" id="{357C631B-ACD8-C859-5F9D-4F576EAB67F8}"/>
                  </a:ext>
                </a:extLst>
              </p:cNvPr>
              <p:cNvSpPr/>
              <p:nvPr/>
            </p:nvSpPr>
            <p:spPr>
              <a:xfrm>
                <a:off x="3717637" y="3211487"/>
                <a:ext cx="46714" cy="45952"/>
              </a:xfrm>
              <a:custGeom>
                <a:avLst/>
                <a:gdLst>
                  <a:gd name="connsiteX0" fmla="*/ 46714 w 46714"/>
                  <a:gd name="connsiteY0" fmla="*/ 0 h 45952"/>
                  <a:gd name="connsiteX1" fmla="*/ 0 w 46714"/>
                  <a:gd name="connsiteY1" fmla="*/ 45953 h 45952"/>
                </a:gdLst>
                <a:ahLst/>
                <a:cxnLst>
                  <a:cxn ang="0">
                    <a:pos x="connsiteX0" y="connsiteY0"/>
                  </a:cxn>
                  <a:cxn ang="0">
                    <a:pos x="connsiteX1" y="connsiteY1"/>
                  </a:cxn>
                </a:cxnLst>
                <a:rect l="l" t="t" r="r" b="b"/>
                <a:pathLst>
                  <a:path w="46714" h="45952">
                    <a:moveTo>
                      <a:pt x="46714" y="0"/>
                    </a:moveTo>
                    <a:lnTo>
                      <a:pt x="0" y="45953"/>
                    </a:lnTo>
                  </a:path>
                </a:pathLst>
              </a:custGeom>
              <a:ln w="9510" cap="flat">
                <a:solidFill>
                  <a:srgbClr val="7F6000"/>
                </a:solidFill>
                <a:prstDash val="solid"/>
                <a:miter/>
              </a:ln>
            </p:spPr>
            <p:txBody>
              <a:bodyPr rtlCol="0" anchor="ctr"/>
              <a:lstStyle/>
              <a:p>
                <a:pPr rtl="0"/>
                <a:endParaRPr lang="en-US" sz="1600"/>
              </a:p>
            </p:txBody>
          </p:sp>
        </p:grpSp>
        <p:grpSp>
          <p:nvGrpSpPr>
            <p:cNvPr id="397" name="Graphic 73">
              <a:extLst>
                <a:ext uri="{FF2B5EF4-FFF2-40B4-BE49-F238E27FC236}">
                  <a16:creationId xmlns:a16="http://schemas.microsoft.com/office/drawing/2014/main" id="{E2A3050A-D7D6-1709-BBFF-09293C988FAF}"/>
                </a:ext>
              </a:extLst>
            </p:cNvPr>
            <p:cNvGrpSpPr/>
            <p:nvPr/>
          </p:nvGrpSpPr>
          <p:grpSpPr>
            <a:xfrm>
              <a:off x="4401849" y="3806587"/>
              <a:ext cx="46714" cy="47856"/>
              <a:chOff x="4401849" y="3806587"/>
              <a:chExt cx="46714" cy="47856"/>
            </a:xfrm>
            <a:noFill/>
          </p:grpSpPr>
          <p:sp>
            <p:nvSpPr>
              <p:cNvPr id="430" name="Freeform: Shape 429">
                <a:extLst>
                  <a:ext uri="{FF2B5EF4-FFF2-40B4-BE49-F238E27FC236}">
                    <a16:creationId xmlns:a16="http://schemas.microsoft.com/office/drawing/2014/main" id="{22CC2E03-8247-94FC-D947-7F47FC8077FA}"/>
                  </a:ext>
                </a:extLst>
              </p:cNvPr>
              <p:cNvSpPr/>
              <p:nvPr/>
            </p:nvSpPr>
            <p:spPr>
              <a:xfrm>
                <a:off x="4401849" y="3806587"/>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31" name="Freeform: Shape 430">
                <a:extLst>
                  <a:ext uri="{FF2B5EF4-FFF2-40B4-BE49-F238E27FC236}">
                    <a16:creationId xmlns:a16="http://schemas.microsoft.com/office/drawing/2014/main" id="{FF1740C1-A599-95B9-1097-2F4DAE0C3A6D}"/>
                  </a:ext>
                </a:extLst>
              </p:cNvPr>
              <p:cNvSpPr/>
              <p:nvPr/>
            </p:nvSpPr>
            <p:spPr>
              <a:xfrm>
                <a:off x="4401849" y="3806587"/>
                <a:ext cx="46714" cy="47856"/>
              </a:xfrm>
              <a:custGeom>
                <a:avLst/>
                <a:gdLst>
                  <a:gd name="connsiteX0" fmla="*/ 0 w 46714"/>
                  <a:gd name="connsiteY0" fmla="*/ 0 h 47856"/>
                  <a:gd name="connsiteX1" fmla="*/ 46714 w 46714"/>
                  <a:gd name="connsiteY1" fmla="*/ 47857 h 47856"/>
                </a:gdLst>
                <a:ahLst/>
                <a:cxnLst>
                  <a:cxn ang="0">
                    <a:pos x="connsiteX0" y="connsiteY0"/>
                  </a:cxn>
                  <a:cxn ang="0">
                    <a:pos x="connsiteX1" y="connsiteY1"/>
                  </a:cxn>
                </a:cxnLst>
                <a:rect l="l" t="t" r="r" b="b"/>
                <a:pathLst>
                  <a:path w="46714" h="47856">
                    <a:moveTo>
                      <a:pt x="0" y="0"/>
                    </a:moveTo>
                    <a:lnTo>
                      <a:pt x="46714" y="47857"/>
                    </a:lnTo>
                  </a:path>
                </a:pathLst>
              </a:custGeom>
              <a:ln w="9510" cap="flat">
                <a:solidFill>
                  <a:srgbClr val="7F6000"/>
                </a:solidFill>
                <a:prstDash val="solid"/>
                <a:miter/>
              </a:ln>
            </p:spPr>
            <p:txBody>
              <a:bodyPr rtlCol="0" anchor="ctr"/>
              <a:lstStyle/>
              <a:p>
                <a:pPr rtl="0"/>
                <a:endParaRPr lang="en-US" sz="1600"/>
              </a:p>
            </p:txBody>
          </p:sp>
          <p:sp>
            <p:nvSpPr>
              <p:cNvPr id="432" name="Freeform: Shape 431">
                <a:extLst>
                  <a:ext uri="{FF2B5EF4-FFF2-40B4-BE49-F238E27FC236}">
                    <a16:creationId xmlns:a16="http://schemas.microsoft.com/office/drawing/2014/main" id="{921A3D91-0B99-0783-BA2C-B891FBA5BF1D}"/>
                  </a:ext>
                </a:extLst>
              </p:cNvPr>
              <p:cNvSpPr/>
              <p:nvPr/>
            </p:nvSpPr>
            <p:spPr>
              <a:xfrm>
                <a:off x="4401849" y="3806587"/>
                <a:ext cx="46714" cy="45952"/>
              </a:xfrm>
              <a:custGeom>
                <a:avLst/>
                <a:gdLst>
                  <a:gd name="connsiteX0" fmla="*/ 46714 w 46714"/>
                  <a:gd name="connsiteY0" fmla="*/ 0 h 45952"/>
                  <a:gd name="connsiteX1" fmla="*/ 0 w 46714"/>
                  <a:gd name="connsiteY1" fmla="*/ 45953 h 45952"/>
                </a:gdLst>
                <a:ahLst/>
                <a:cxnLst>
                  <a:cxn ang="0">
                    <a:pos x="connsiteX0" y="connsiteY0"/>
                  </a:cxn>
                  <a:cxn ang="0">
                    <a:pos x="connsiteX1" y="connsiteY1"/>
                  </a:cxn>
                </a:cxnLst>
                <a:rect l="l" t="t" r="r" b="b"/>
                <a:pathLst>
                  <a:path w="46714" h="45952">
                    <a:moveTo>
                      <a:pt x="46714" y="0"/>
                    </a:moveTo>
                    <a:lnTo>
                      <a:pt x="0" y="45953"/>
                    </a:lnTo>
                  </a:path>
                </a:pathLst>
              </a:custGeom>
              <a:ln w="9510" cap="flat">
                <a:solidFill>
                  <a:srgbClr val="7F6000"/>
                </a:solidFill>
                <a:prstDash val="solid"/>
                <a:miter/>
              </a:ln>
            </p:spPr>
            <p:txBody>
              <a:bodyPr rtlCol="0" anchor="ctr"/>
              <a:lstStyle/>
              <a:p>
                <a:pPr rtl="0"/>
                <a:endParaRPr lang="en-US" sz="1600"/>
              </a:p>
            </p:txBody>
          </p:sp>
        </p:grpSp>
        <p:grpSp>
          <p:nvGrpSpPr>
            <p:cNvPr id="398" name="Graphic 73">
              <a:extLst>
                <a:ext uri="{FF2B5EF4-FFF2-40B4-BE49-F238E27FC236}">
                  <a16:creationId xmlns:a16="http://schemas.microsoft.com/office/drawing/2014/main" id="{10B94FB1-7B74-6B5F-E60F-9E3B66E9D10F}"/>
                </a:ext>
              </a:extLst>
            </p:cNvPr>
            <p:cNvGrpSpPr/>
            <p:nvPr/>
          </p:nvGrpSpPr>
          <p:grpSpPr>
            <a:xfrm>
              <a:off x="4802093" y="4103628"/>
              <a:ext cx="46714" cy="47856"/>
              <a:chOff x="4802093" y="4103628"/>
              <a:chExt cx="46714" cy="47856"/>
            </a:xfrm>
            <a:noFill/>
          </p:grpSpPr>
          <p:sp>
            <p:nvSpPr>
              <p:cNvPr id="427" name="Freeform: Shape 426">
                <a:extLst>
                  <a:ext uri="{FF2B5EF4-FFF2-40B4-BE49-F238E27FC236}">
                    <a16:creationId xmlns:a16="http://schemas.microsoft.com/office/drawing/2014/main" id="{D0B385FD-C01A-FAD1-DC80-A6BF5B501C7A}"/>
                  </a:ext>
                </a:extLst>
              </p:cNvPr>
              <p:cNvSpPr/>
              <p:nvPr/>
            </p:nvSpPr>
            <p:spPr>
              <a:xfrm>
                <a:off x="4802093" y="4103628"/>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28" name="Freeform: Shape 427">
                <a:extLst>
                  <a:ext uri="{FF2B5EF4-FFF2-40B4-BE49-F238E27FC236}">
                    <a16:creationId xmlns:a16="http://schemas.microsoft.com/office/drawing/2014/main" id="{7A3789C0-7E5D-8826-83BF-CF0A74B7ACE3}"/>
                  </a:ext>
                </a:extLst>
              </p:cNvPr>
              <p:cNvSpPr/>
              <p:nvPr/>
            </p:nvSpPr>
            <p:spPr>
              <a:xfrm>
                <a:off x="4802093" y="4103628"/>
                <a:ext cx="46587" cy="47856"/>
              </a:xfrm>
              <a:custGeom>
                <a:avLst/>
                <a:gdLst>
                  <a:gd name="connsiteX0" fmla="*/ 0 w 46587"/>
                  <a:gd name="connsiteY0" fmla="*/ 0 h 47856"/>
                  <a:gd name="connsiteX1" fmla="*/ 46587 w 46587"/>
                  <a:gd name="connsiteY1" fmla="*/ 47857 h 47856"/>
                </a:gdLst>
                <a:ahLst/>
                <a:cxnLst>
                  <a:cxn ang="0">
                    <a:pos x="connsiteX0" y="connsiteY0"/>
                  </a:cxn>
                  <a:cxn ang="0">
                    <a:pos x="connsiteX1" y="connsiteY1"/>
                  </a:cxn>
                </a:cxnLst>
                <a:rect l="l" t="t" r="r" b="b"/>
                <a:pathLst>
                  <a:path w="46587" h="47856">
                    <a:moveTo>
                      <a:pt x="0" y="0"/>
                    </a:moveTo>
                    <a:lnTo>
                      <a:pt x="46587" y="47857"/>
                    </a:lnTo>
                  </a:path>
                </a:pathLst>
              </a:custGeom>
              <a:ln w="9510" cap="flat">
                <a:solidFill>
                  <a:srgbClr val="7F6000"/>
                </a:solidFill>
                <a:prstDash val="solid"/>
                <a:miter/>
              </a:ln>
            </p:spPr>
            <p:txBody>
              <a:bodyPr rtlCol="0" anchor="ctr"/>
              <a:lstStyle/>
              <a:p>
                <a:pPr rtl="0"/>
                <a:endParaRPr lang="en-US" sz="1600"/>
              </a:p>
            </p:txBody>
          </p:sp>
          <p:sp>
            <p:nvSpPr>
              <p:cNvPr id="429" name="Freeform: Shape 428">
                <a:extLst>
                  <a:ext uri="{FF2B5EF4-FFF2-40B4-BE49-F238E27FC236}">
                    <a16:creationId xmlns:a16="http://schemas.microsoft.com/office/drawing/2014/main" id="{971D90CF-A109-BDB0-964E-41A1D38A5229}"/>
                  </a:ext>
                </a:extLst>
              </p:cNvPr>
              <p:cNvSpPr/>
              <p:nvPr/>
            </p:nvSpPr>
            <p:spPr>
              <a:xfrm>
                <a:off x="4802093" y="4103628"/>
                <a:ext cx="46587" cy="45952"/>
              </a:xfrm>
              <a:custGeom>
                <a:avLst/>
                <a:gdLst>
                  <a:gd name="connsiteX0" fmla="*/ 46587 w 46587"/>
                  <a:gd name="connsiteY0" fmla="*/ 0 h 45952"/>
                  <a:gd name="connsiteX1" fmla="*/ 0 w 46587"/>
                  <a:gd name="connsiteY1" fmla="*/ 45953 h 45952"/>
                </a:gdLst>
                <a:ahLst/>
                <a:cxnLst>
                  <a:cxn ang="0">
                    <a:pos x="connsiteX0" y="connsiteY0"/>
                  </a:cxn>
                  <a:cxn ang="0">
                    <a:pos x="connsiteX1" y="connsiteY1"/>
                  </a:cxn>
                </a:cxnLst>
                <a:rect l="l" t="t" r="r" b="b"/>
                <a:pathLst>
                  <a:path w="46587" h="45952">
                    <a:moveTo>
                      <a:pt x="46587" y="0"/>
                    </a:moveTo>
                    <a:lnTo>
                      <a:pt x="0" y="45953"/>
                    </a:lnTo>
                  </a:path>
                </a:pathLst>
              </a:custGeom>
              <a:ln w="9510" cap="flat">
                <a:solidFill>
                  <a:srgbClr val="7F6000"/>
                </a:solidFill>
                <a:prstDash val="solid"/>
                <a:miter/>
              </a:ln>
            </p:spPr>
            <p:txBody>
              <a:bodyPr rtlCol="0" anchor="ctr"/>
              <a:lstStyle/>
              <a:p>
                <a:pPr rtl="0"/>
                <a:endParaRPr lang="en-US" sz="1600"/>
              </a:p>
            </p:txBody>
          </p:sp>
        </p:grpSp>
        <p:grpSp>
          <p:nvGrpSpPr>
            <p:cNvPr id="399" name="Graphic 73">
              <a:extLst>
                <a:ext uri="{FF2B5EF4-FFF2-40B4-BE49-F238E27FC236}">
                  <a16:creationId xmlns:a16="http://schemas.microsoft.com/office/drawing/2014/main" id="{970EF8D2-DD98-996B-9751-9F8F0CAD4EE4}"/>
                </a:ext>
              </a:extLst>
            </p:cNvPr>
            <p:cNvGrpSpPr/>
            <p:nvPr/>
          </p:nvGrpSpPr>
          <p:grpSpPr>
            <a:xfrm>
              <a:off x="4976256" y="4252784"/>
              <a:ext cx="46714" cy="47729"/>
              <a:chOff x="4976256" y="4252784"/>
              <a:chExt cx="46714" cy="47729"/>
            </a:xfrm>
            <a:noFill/>
          </p:grpSpPr>
          <p:sp>
            <p:nvSpPr>
              <p:cNvPr id="424" name="Freeform: Shape 423">
                <a:extLst>
                  <a:ext uri="{FF2B5EF4-FFF2-40B4-BE49-F238E27FC236}">
                    <a16:creationId xmlns:a16="http://schemas.microsoft.com/office/drawing/2014/main" id="{8064D471-6F47-713A-8180-64797A92866B}"/>
                  </a:ext>
                </a:extLst>
              </p:cNvPr>
              <p:cNvSpPr/>
              <p:nvPr/>
            </p:nvSpPr>
            <p:spPr>
              <a:xfrm>
                <a:off x="4976256" y="4252784"/>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25" name="Freeform: Shape 424">
                <a:extLst>
                  <a:ext uri="{FF2B5EF4-FFF2-40B4-BE49-F238E27FC236}">
                    <a16:creationId xmlns:a16="http://schemas.microsoft.com/office/drawing/2014/main" id="{C513101D-5548-05D3-3FF6-04BBE946D304}"/>
                  </a:ext>
                </a:extLst>
              </p:cNvPr>
              <p:cNvSpPr/>
              <p:nvPr/>
            </p:nvSpPr>
            <p:spPr>
              <a:xfrm>
                <a:off x="4976256" y="4252784"/>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426" name="Freeform: Shape 425">
                <a:extLst>
                  <a:ext uri="{FF2B5EF4-FFF2-40B4-BE49-F238E27FC236}">
                    <a16:creationId xmlns:a16="http://schemas.microsoft.com/office/drawing/2014/main" id="{D555DE0B-ECEE-2164-922E-D7E382327390}"/>
                  </a:ext>
                </a:extLst>
              </p:cNvPr>
              <p:cNvSpPr/>
              <p:nvPr/>
            </p:nvSpPr>
            <p:spPr>
              <a:xfrm>
                <a:off x="4976256" y="4252784"/>
                <a:ext cx="46714" cy="45825"/>
              </a:xfrm>
              <a:custGeom>
                <a:avLst/>
                <a:gdLst>
                  <a:gd name="connsiteX0" fmla="*/ 46714 w 46714"/>
                  <a:gd name="connsiteY0" fmla="*/ 0 h 45825"/>
                  <a:gd name="connsiteX1" fmla="*/ 0 w 46714"/>
                  <a:gd name="connsiteY1" fmla="*/ 45826 h 45825"/>
                </a:gdLst>
                <a:ahLst/>
                <a:cxnLst>
                  <a:cxn ang="0">
                    <a:pos x="connsiteX0" y="connsiteY0"/>
                  </a:cxn>
                  <a:cxn ang="0">
                    <a:pos x="connsiteX1" y="connsiteY1"/>
                  </a:cxn>
                </a:cxnLst>
                <a:rect l="l" t="t" r="r" b="b"/>
                <a:pathLst>
                  <a:path w="46714" h="45825">
                    <a:moveTo>
                      <a:pt x="46714" y="0"/>
                    </a:moveTo>
                    <a:lnTo>
                      <a:pt x="0" y="45826"/>
                    </a:lnTo>
                  </a:path>
                </a:pathLst>
              </a:custGeom>
              <a:ln w="9510" cap="flat">
                <a:solidFill>
                  <a:srgbClr val="7F6000"/>
                </a:solidFill>
                <a:prstDash val="solid"/>
                <a:miter/>
              </a:ln>
            </p:spPr>
            <p:txBody>
              <a:bodyPr rtlCol="0" anchor="ctr"/>
              <a:lstStyle/>
              <a:p>
                <a:pPr rtl="0"/>
                <a:endParaRPr lang="en-US" sz="1600"/>
              </a:p>
            </p:txBody>
          </p:sp>
        </p:grpSp>
        <p:grpSp>
          <p:nvGrpSpPr>
            <p:cNvPr id="400" name="Graphic 73">
              <a:extLst>
                <a:ext uri="{FF2B5EF4-FFF2-40B4-BE49-F238E27FC236}">
                  <a16:creationId xmlns:a16="http://schemas.microsoft.com/office/drawing/2014/main" id="{70C66509-F79E-98D8-23FD-549DF2D0D58B}"/>
                </a:ext>
              </a:extLst>
            </p:cNvPr>
            <p:cNvGrpSpPr/>
            <p:nvPr/>
          </p:nvGrpSpPr>
          <p:grpSpPr>
            <a:xfrm>
              <a:off x="5069177" y="3658066"/>
              <a:ext cx="46714" cy="47729"/>
              <a:chOff x="5069177" y="3658066"/>
              <a:chExt cx="46714" cy="47729"/>
            </a:xfrm>
            <a:noFill/>
          </p:grpSpPr>
          <p:sp>
            <p:nvSpPr>
              <p:cNvPr id="421" name="Freeform: Shape 420">
                <a:extLst>
                  <a:ext uri="{FF2B5EF4-FFF2-40B4-BE49-F238E27FC236}">
                    <a16:creationId xmlns:a16="http://schemas.microsoft.com/office/drawing/2014/main" id="{1ECE3DA9-DD24-EDE3-8600-83AF6BA5AE84}"/>
                  </a:ext>
                </a:extLst>
              </p:cNvPr>
              <p:cNvSpPr/>
              <p:nvPr/>
            </p:nvSpPr>
            <p:spPr>
              <a:xfrm>
                <a:off x="5069177" y="3658066"/>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22" name="Freeform: Shape 421">
                <a:extLst>
                  <a:ext uri="{FF2B5EF4-FFF2-40B4-BE49-F238E27FC236}">
                    <a16:creationId xmlns:a16="http://schemas.microsoft.com/office/drawing/2014/main" id="{8ABF5AF7-7731-AF20-F171-2CD76F5BFDCB}"/>
                  </a:ext>
                </a:extLst>
              </p:cNvPr>
              <p:cNvSpPr/>
              <p:nvPr/>
            </p:nvSpPr>
            <p:spPr>
              <a:xfrm>
                <a:off x="5069177" y="3658066"/>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423" name="Freeform: Shape 422">
                <a:extLst>
                  <a:ext uri="{FF2B5EF4-FFF2-40B4-BE49-F238E27FC236}">
                    <a16:creationId xmlns:a16="http://schemas.microsoft.com/office/drawing/2014/main" id="{232EF36B-5C94-901B-DF0C-E58DD418F148}"/>
                  </a:ext>
                </a:extLst>
              </p:cNvPr>
              <p:cNvSpPr/>
              <p:nvPr/>
            </p:nvSpPr>
            <p:spPr>
              <a:xfrm>
                <a:off x="5069177" y="3658066"/>
                <a:ext cx="46714" cy="45825"/>
              </a:xfrm>
              <a:custGeom>
                <a:avLst/>
                <a:gdLst>
                  <a:gd name="connsiteX0" fmla="*/ 46714 w 46714"/>
                  <a:gd name="connsiteY0" fmla="*/ 0 h 45825"/>
                  <a:gd name="connsiteX1" fmla="*/ 0 w 46714"/>
                  <a:gd name="connsiteY1" fmla="*/ 45826 h 45825"/>
                </a:gdLst>
                <a:ahLst/>
                <a:cxnLst>
                  <a:cxn ang="0">
                    <a:pos x="connsiteX0" y="connsiteY0"/>
                  </a:cxn>
                  <a:cxn ang="0">
                    <a:pos x="connsiteX1" y="connsiteY1"/>
                  </a:cxn>
                </a:cxnLst>
                <a:rect l="l" t="t" r="r" b="b"/>
                <a:pathLst>
                  <a:path w="46714" h="45825">
                    <a:moveTo>
                      <a:pt x="46714" y="0"/>
                    </a:moveTo>
                    <a:lnTo>
                      <a:pt x="0" y="45826"/>
                    </a:lnTo>
                  </a:path>
                </a:pathLst>
              </a:custGeom>
              <a:ln w="9510" cap="flat">
                <a:solidFill>
                  <a:srgbClr val="7F6000"/>
                </a:solidFill>
                <a:prstDash val="solid"/>
                <a:miter/>
              </a:ln>
            </p:spPr>
            <p:txBody>
              <a:bodyPr rtlCol="0" anchor="ctr"/>
              <a:lstStyle/>
              <a:p>
                <a:pPr rtl="0"/>
                <a:endParaRPr lang="en-US" sz="1600"/>
              </a:p>
            </p:txBody>
          </p:sp>
        </p:grpSp>
        <p:grpSp>
          <p:nvGrpSpPr>
            <p:cNvPr id="401" name="Graphic 73">
              <a:extLst>
                <a:ext uri="{FF2B5EF4-FFF2-40B4-BE49-F238E27FC236}">
                  <a16:creationId xmlns:a16="http://schemas.microsoft.com/office/drawing/2014/main" id="{2B571591-8111-C6C4-21CE-83C585854216}"/>
                </a:ext>
              </a:extLst>
            </p:cNvPr>
            <p:cNvGrpSpPr/>
            <p:nvPr/>
          </p:nvGrpSpPr>
          <p:grpSpPr>
            <a:xfrm>
              <a:off x="6556417" y="3361024"/>
              <a:ext cx="46714" cy="47729"/>
              <a:chOff x="6556417" y="3361024"/>
              <a:chExt cx="46714" cy="47729"/>
            </a:xfrm>
            <a:noFill/>
          </p:grpSpPr>
          <p:sp>
            <p:nvSpPr>
              <p:cNvPr id="418" name="Freeform: Shape 417">
                <a:extLst>
                  <a:ext uri="{FF2B5EF4-FFF2-40B4-BE49-F238E27FC236}">
                    <a16:creationId xmlns:a16="http://schemas.microsoft.com/office/drawing/2014/main" id="{AD09D8F9-A968-84A4-7A46-0C99EE05AC42}"/>
                  </a:ext>
                </a:extLst>
              </p:cNvPr>
              <p:cNvSpPr/>
              <p:nvPr/>
            </p:nvSpPr>
            <p:spPr>
              <a:xfrm>
                <a:off x="6556417" y="3361024"/>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19" name="Freeform: Shape 418">
                <a:extLst>
                  <a:ext uri="{FF2B5EF4-FFF2-40B4-BE49-F238E27FC236}">
                    <a16:creationId xmlns:a16="http://schemas.microsoft.com/office/drawing/2014/main" id="{7FFFF2A5-ABFF-4189-DB88-76EF5D37482A}"/>
                  </a:ext>
                </a:extLst>
              </p:cNvPr>
              <p:cNvSpPr/>
              <p:nvPr/>
            </p:nvSpPr>
            <p:spPr>
              <a:xfrm>
                <a:off x="6556417" y="3361024"/>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420" name="Freeform: Shape 419">
                <a:extLst>
                  <a:ext uri="{FF2B5EF4-FFF2-40B4-BE49-F238E27FC236}">
                    <a16:creationId xmlns:a16="http://schemas.microsoft.com/office/drawing/2014/main" id="{B43DEAEB-910D-0F77-8FFB-6AA13AA4FB98}"/>
                  </a:ext>
                </a:extLst>
              </p:cNvPr>
              <p:cNvSpPr/>
              <p:nvPr/>
            </p:nvSpPr>
            <p:spPr>
              <a:xfrm>
                <a:off x="6556417" y="3361024"/>
                <a:ext cx="46714" cy="45825"/>
              </a:xfrm>
              <a:custGeom>
                <a:avLst/>
                <a:gdLst>
                  <a:gd name="connsiteX0" fmla="*/ 46714 w 46714"/>
                  <a:gd name="connsiteY0" fmla="*/ 0 h 45825"/>
                  <a:gd name="connsiteX1" fmla="*/ 0 w 46714"/>
                  <a:gd name="connsiteY1" fmla="*/ 45826 h 45825"/>
                </a:gdLst>
                <a:ahLst/>
                <a:cxnLst>
                  <a:cxn ang="0">
                    <a:pos x="connsiteX0" y="connsiteY0"/>
                  </a:cxn>
                  <a:cxn ang="0">
                    <a:pos x="connsiteX1" y="connsiteY1"/>
                  </a:cxn>
                </a:cxnLst>
                <a:rect l="l" t="t" r="r" b="b"/>
                <a:pathLst>
                  <a:path w="46714" h="45825">
                    <a:moveTo>
                      <a:pt x="46714" y="0"/>
                    </a:moveTo>
                    <a:lnTo>
                      <a:pt x="0" y="45826"/>
                    </a:lnTo>
                  </a:path>
                </a:pathLst>
              </a:custGeom>
              <a:ln w="9510" cap="flat">
                <a:solidFill>
                  <a:srgbClr val="7F6000"/>
                </a:solidFill>
                <a:prstDash val="solid"/>
                <a:miter/>
              </a:ln>
            </p:spPr>
            <p:txBody>
              <a:bodyPr rtlCol="0" anchor="ctr"/>
              <a:lstStyle/>
              <a:p>
                <a:pPr rtl="0"/>
                <a:endParaRPr lang="en-US" sz="1600"/>
              </a:p>
            </p:txBody>
          </p:sp>
        </p:grpSp>
        <p:grpSp>
          <p:nvGrpSpPr>
            <p:cNvPr id="402" name="Graphic 73">
              <a:extLst>
                <a:ext uri="{FF2B5EF4-FFF2-40B4-BE49-F238E27FC236}">
                  <a16:creationId xmlns:a16="http://schemas.microsoft.com/office/drawing/2014/main" id="{78F4BFB9-0607-161C-5A98-BA50DC59B7D3}"/>
                </a:ext>
              </a:extLst>
            </p:cNvPr>
            <p:cNvGrpSpPr/>
            <p:nvPr/>
          </p:nvGrpSpPr>
          <p:grpSpPr>
            <a:xfrm>
              <a:off x="9501701" y="3509545"/>
              <a:ext cx="46714" cy="47729"/>
              <a:chOff x="9501701" y="3509545"/>
              <a:chExt cx="46714" cy="47729"/>
            </a:xfrm>
            <a:noFill/>
          </p:grpSpPr>
          <p:sp>
            <p:nvSpPr>
              <p:cNvPr id="415" name="Freeform: Shape 414">
                <a:extLst>
                  <a:ext uri="{FF2B5EF4-FFF2-40B4-BE49-F238E27FC236}">
                    <a16:creationId xmlns:a16="http://schemas.microsoft.com/office/drawing/2014/main" id="{75F6A598-E644-A24C-A043-6438B6D6C75E}"/>
                  </a:ext>
                </a:extLst>
              </p:cNvPr>
              <p:cNvSpPr/>
              <p:nvPr/>
            </p:nvSpPr>
            <p:spPr>
              <a:xfrm>
                <a:off x="9501701" y="3509545"/>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16" name="Freeform: Shape 415">
                <a:extLst>
                  <a:ext uri="{FF2B5EF4-FFF2-40B4-BE49-F238E27FC236}">
                    <a16:creationId xmlns:a16="http://schemas.microsoft.com/office/drawing/2014/main" id="{17D4EE06-1704-2A54-D97A-FEB4D4F5D28A}"/>
                  </a:ext>
                </a:extLst>
              </p:cNvPr>
              <p:cNvSpPr/>
              <p:nvPr/>
            </p:nvSpPr>
            <p:spPr>
              <a:xfrm>
                <a:off x="9501701" y="3509545"/>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417" name="Freeform: Shape 416">
                <a:extLst>
                  <a:ext uri="{FF2B5EF4-FFF2-40B4-BE49-F238E27FC236}">
                    <a16:creationId xmlns:a16="http://schemas.microsoft.com/office/drawing/2014/main" id="{4A1120EE-0F88-0663-55E9-C3BC409226A6}"/>
                  </a:ext>
                </a:extLst>
              </p:cNvPr>
              <p:cNvSpPr/>
              <p:nvPr/>
            </p:nvSpPr>
            <p:spPr>
              <a:xfrm>
                <a:off x="9501701" y="3509545"/>
                <a:ext cx="46714" cy="45825"/>
              </a:xfrm>
              <a:custGeom>
                <a:avLst/>
                <a:gdLst>
                  <a:gd name="connsiteX0" fmla="*/ 46714 w 46714"/>
                  <a:gd name="connsiteY0" fmla="*/ 0 h 45825"/>
                  <a:gd name="connsiteX1" fmla="*/ 0 w 46714"/>
                  <a:gd name="connsiteY1" fmla="*/ 45826 h 45825"/>
                </a:gdLst>
                <a:ahLst/>
                <a:cxnLst>
                  <a:cxn ang="0">
                    <a:pos x="connsiteX0" y="connsiteY0"/>
                  </a:cxn>
                  <a:cxn ang="0">
                    <a:pos x="connsiteX1" y="connsiteY1"/>
                  </a:cxn>
                </a:cxnLst>
                <a:rect l="l" t="t" r="r" b="b"/>
                <a:pathLst>
                  <a:path w="46714" h="45825">
                    <a:moveTo>
                      <a:pt x="46714" y="0"/>
                    </a:moveTo>
                    <a:lnTo>
                      <a:pt x="0" y="45826"/>
                    </a:lnTo>
                  </a:path>
                </a:pathLst>
              </a:custGeom>
              <a:ln w="9510" cap="flat">
                <a:solidFill>
                  <a:srgbClr val="7F6000"/>
                </a:solidFill>
                <a:prstDash val="solid"/>
                <a:miter/>
              </a:ln>
            </p:spPr>
            <p:txBody>
              <a:bodyPr rtlCol="0" anchor="ctr"/>
              <a:lstStyle/>
              <a:p>
                <a:pPr rtl="0"/>
                <a:endParaRPr lang="en-US" sz="1600"/>
              </a:p>
            </p:txBody>
          </p:sp>
        </p:grpSp>
        <p:grpSp>
          <p:nvGrpSpPr>
            <p:cNvPr id="403" name="Graphic 73">
              <a:extLst>
                <a:ext uri="{FF2B5EF4-FFF2-40B4-BE49-F238E27FC236}">
                  <a16:creationId xmlns:a16="http://schemas.microsoft.com/office/drawing/2014/main" id="{340EA18A-9D71-2B81-CF94-FCB567E5F748}"/>
                </a:ext>
              </a:extLst>
            </p:cNvPr>
            <p:cNvGrpSpPr/>
            <p:nvPr/>
          </p:nvGrpSpPr>
          <p:grpSpPr>
            <a:xfrm>
              <a:off x="7437515" y="5142513"/>
              <a:ext cx="46714" cy="47729"/>
              <a:chOff x="7437515" y="5142513"/>
              <a:chExt cx="46714" cy="47729"/>
            </a:xfrm>
            <a:noFill/>
          </p:grpSpPr>
          <p:sp>
            <p:nvSpPr>
              <p:cNvPr id="412" name="Freeform: Shape 411">
                <a:extLst>
                  <a:ext uri="{FF2B5EF4-FFF2-40B4-BE49-F238E27FC236}">
                    <a16:creationId xmlns:a16="http://schemas.microsoft.com/office/drawing/2014/main" id="{F5BF6885-A294-1F44-68BC-F8108BF91C5F}"/>
                  </a:ext>
                </a:extLst>
              </p:cNvPr>
              <p:cNvSpPr/>
              <p:nvPr/>
            </p:nvSpPr>
            <p:spPr>
              <a:xfrm>
                <a:off x="7437515" y="5142513"/>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13" name="Freeform: Shape 412">
                <a:extLst>
                  <a:ext uri="{FF2B5EF4-FFF2-40B4-BE49-F238E27FC236}">
                    <a16:creationId xmlns:a16="http://schemas.microsoft.com/office/drawing/2014/main" id="{6ADC20AA-1F3B-8EC3-7E3D-07C7213FED64}"/>
                  </a:ext>
                </a:extLst>
              </p:cNvPr>
              <p:cNvSpPr/>
              <p:nvPr/>
            </p:nvSpPr>
            <p:spPr>
              <a:xfrm>
                <a:off x="7437515" y="5142513"/>
                <a:ext cx="46587" cy="47729"/>
              </a:xfrm>
              <a:custGeom>
                <a:avLst/>
                <a:gdLst>
                  <a:gd name="connsiteX0" fmla="*/ 0 w 46587"/>
                  <a:gd name="connsiteY0" fmla="*/ 0 h 47729"/>
                  <a:gd name="connsiteX1" fmla="*/ 46587 w 46587"/>
                  <a:gd name="connsiteY1" fmla="*/ 47730 h 47729"/>
                </a:gdLst>
                <a:ahLst/>
                <a:cxnLst>
                  <a:cxn ang="0">
                    <a:pos x="connsiteX0" y="connsiteY0"/>
                  </a:cxn>
                  <a:cxn ang="0">
                    <a:pos x="connsiteX1" y="connsiteY1"/>
                  </a:cxn>
                </a:cxnLst>
                <a:rect l="l" t="t" r="r" b="b"/>
                <a:pathLst>
                  <a:path w="46587" h="47729">
                    <a:moveTo>
                      <a:pt x="0" y="0"/>
                    </a:moveTo>
                    <a:lnTo>
                      <a:pt x="46587" y="47730"/>
                    </a:lnTo>
                  </a:path>
                </a:pathLst>
              </a:custGeom>
              <a:ln w="9510" cap="flat">
                <a:solidFill>
                  <a:srgbClr val="7F6000"/>
                </a:solidFill>
                <a:prstDash val="solid"/>
                <a:miter/>
              </a:ln>
            </p:spPr>
            <p:txBody>
              <a:bodyPr rtlCol="0" anchor="ctr"/>
              <a:lstStyle/>
              <a:p>
                <a:pPr rtl="0"/>
                <a:endParaRPr lang="en-US" sz="1600"/>
              </a:p>
            </p:txBody>
          </p:sp>
          <p:sp>
            <p:nvSpPr>
              <p:cNvPr id="414" name="Freeform: Shape 413">
                <a:extLst>
                  <a:ext uri="{FF2B5EF4-FFF2-40B4-BE49-F238E27FC236}">
                    <a16:creationId xmlns:a16="http://schemas.microsoft.com/office/drawing/2014/main" id="{ABABBD3B-7C62-3A7E-ABFB-B56FB8F12F25}"/>
                  </a:ext>
                </a:extLst>
              </p:cNvPr>
              <p:cNvSpPr/>
              <p:nvPr/>
            </p:nvSpPr>
            <p:spPr>
              <a:xfrm>
                <a:off x="7437515" y="5142513"/>
                <a:ext cx="46587" cy="45825"/>
              </a:xfrm>
              <a:custGeom>
                <a:avLst/>
                <a:gdLst>
                  <a:gd name="connsiteX0" fmla="*/ 46587 w 46587"/>
                  <a:gd name="connsiteY0" fmla="*/ 0 h 45825"/>
                  <a:gd name="connsiteX1" fmla="*/ 0 w 46587"/>
                  <a:gd name="connsiteY1" fmla="*/ 45826 h 45825"/>
                </a:gdLst>
                <a:ahLst/>
                <a:cxnLst>
                  <a:cxn ang="0">
                    <a:pos x="connsiteX0" y="connsiteY0"/>
                  </a:cxn>
                  <a:cxn ang="0">
                    <a:pos x="connsiteX1" y="connsiteY1"/>
                  </a:cxn>
                </a:cxnLst>
                <a:rect l="l" t="t" r="r" b="b"/>
                <a:pathLst>
                  <a:path w="46587" h="45825">
                    <a:moveTo>
                      <a:pt x="46587" y="0"/>
                    </a:moveTo>
                    <a:lnTo>
                      <a:pt x="0" y="45826"/>
                    </a:lnTo>
                  </a:path>
                </a:pathLst>
              </a:custGeom>
              <a:ln w="9510" cap="flat">
                <a:solidFill>
                  <a:srgbClr val="7F6000"/>
                </a:solidFill>
                <a:prstDash val="solid"/>
                <a:miter/>
              </a:ln>
            </p:spPr>
            <p:txBody>
              <a:bodyPr rtlCol="0" anchor="ctr"/>
              <a:lstStyle/>
              <a:p>
                <a:pPr rtl="0"/>
                <a:endParaRPr lang="en-US" sz="1600"/>
              </a:p>
            </p:txBody>
          </p:sp>
        </p:grpSp>
        <p:grpSp>
          <p:nvGrpSpPr>
            <p:cNvPr id="404" name="Graphic 73">
              <a:extLst>
                <a:ext uri="{FF2B5EF4-FFF2-40B4-BE49-F238E27FC236}">
                  <a16:creationId xmlns:a16="http://schemas.microsoft.com/office/drawing/2014/main" id="{09AEE116-5828-0DB3-DC93-D1F9476AB1CD}"/>
                </a:ext>
              </a:extLst>
            </p:cNvPr>
            <p:cNvGrpSpPr/>
            <p:nvPr/>
          </p:nvGrpSpPr>
          <p:grpSpPr>
            <a:xfrm>
              <a:off x="6076200" y="4846360"/>
              <a:ext cx="46714" cy="47729"/>
              <a:chOff x="6076200" y="4846360"/>
              <a:chExt cx="46714" cy="47729"/>
            </a:xfrm>
            <a:noFill/>
          </p:grpSpPr>
          <p:sp>
            <p:nvSpPr>
              <p:cNvPr id="409" name="Freeform: Shape 408">
                <a:extLst>
                  <a:ext uri="{FF2B5EF4-FFF2-40B4-BE49-F238E27FC236}">
                    <a16:creationId xmlns:a16="http://schemas.microsoft.com/office/drawing/2014/main" id="{07EBEA70-77D9-CEAF-4832-F8AD44420726}"/>
                  </a:ext>
                </a:extLst>
              </p:cNvPr>
              <p:cNvSpPr/>
              <p:nvPr/>
            </p:nvSpPr>
            <p:spPr>
              <a:xfrm>
                <a:off x="6076200" y="4846360"/>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10" name="Freeform: Shape 409">
                <a:extLst>
                  <a:ext uri="{FF2B5EF4-FFF2-40B4-BE49-F238E27FC236}">
                    <a16:creationId xmlns:a16="http://schemas.microsoft.com/office/drawing/2014/main" id="{D3A2EB28-CA5A-E2FC-AC73-D3AA9451708E}"/>
                  </a:ext>
                </a:extLst>
              </p:cNvPr>
              <p:cNvSpPr/>
              <p:nvPr/>
            </p:nvSpPr>
            <p:spPr>
              <a:xfrm>
                <a:off x="6076200" y="4846360"/>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411" name="Freeform: Shape 410">
                <a:extLst>
                  <a:ext uri="{FF2B5EF4-FFF2-40B4-BE49-F238E27FC236}">
                    <a16:creationId xmlns:a16="http://schemas.microsoft.com/office/drawing/2014/main" id="{76F702A4-4850-FB45-3007-E5A69F308473}"/>
                  </a:ext>
                </a:extLst>
              </p:cNvPr>
              <p:cNvSpPr/>
              <p:nvPr/>
            </p:nvSpPr>
            <p:spPr>
              <a:xfrm>
                <a:off x="6076200" y="4846360"/>
                <a:ext cx="46714" cy="45825"/>
              </a:xfrm>
              <a:custGeom>
                <a:avLst/>
                <a:gdLst>
                  <a:gd name="connsiteX0" fmla="*/ 46714 w 46714"/>
                  <a:gd name="connsiteY0" fmla="*/ 0 h 45825"/>
                  <a:gd name="connsiteX1" fmla="*/ 0 w 46714"/>
                  <a:gd name="connsiteY1" fmla="*/ 45826 h 45825"/>
                </a:gdLst>
                <a:ahLst/>
                <a:cxnLst>
                  <a:cxn ang="0">
                    <a:pos x="connsiteX0" y="connsiteY0"/>
                  </a:cxn>
                  <a:cxn ang="0">
                    <a:pos x="connsiteX1" y="connsiteY1"/>
                  </a:cxn>
                </a:cxnLst>
                <a:rect l="l" t="t" r="r" b="b"/>
                <a:pathLst>
                  <a:path w="46714" h="45825">
                    <a:moveTo>
                      <a:pt x="46714" y="0"/>
                    </a:moveTo>
                    <a:lnTo>
                      <a:pt x="0" y="45826"/>
                    </a:lnTo>
                  </a:path>
                </a:pathLst>
              </a:custGeom>
              <a:ln w="9510" cap="flat">
                <a:solidFill>
                  <a:srgbClr val="7F6000"/>
                </a:solidFill>
                <a:prstDash val="solid"/>
                <a:miter/>
              </a:ln>
            </p:spPr>
            <p:txBody>
              <a:bodyPr rtlCol="0" anchor="ctr"/>
              <a:lstStyle/>
              <a:p>
                <a:pPr rtl="0"/>
                <a:endParaRPr lang="en-US" sz="1600"/>
              </a:p>
            </p:txBody>
          </p:sp>
        </p:grpSp>
        <p:grpSp>
          <p:nvGrpSpPr>
            <p:cNvPr id="405" name="Graphic 73">
              <a:extLst>
                <a:ext uri="{FF2B5EF4-FFF2-40B4-BE49-F238E27FC236}">
                  <a16:creationId xmlns:a16="http://schemas.microsoft.com/office/drawing/2014/main" id="{8A467C89-2425-F201-F078-3E0FEE74C2FA}"/>
                </a:ext>
              </a:extLst>
            </p:cNvPr>
            <p:cNvGrpSpPr/>
            <p:nvPr/>
          </p:nvGrpSpPr>
          <p:grpSpPr>
            <a:xfrm>
              <a:off x="6497517" y="4994880"/>
              <a:ext cx="46714" cy="47856"/>
              <a:chOff x="6497517" y="4994880"/>
              <a:chExt cx="46714" cy="47856"/>
            </a:xfrm>
            <a:noFill/>
          </p:grpSpPr>
          <p:sp>
            <p:nvSpPr>
              <p:cNvPr id="406" name="Freeform: Shape 405">
                <a:extLst>
                  <a:ext uri="{FF2B5EF4-FFF2-40B4-BE49-F238E27FC236}">
                    <a16:creationId xmlns:a16="http://schemas.microsoft.com/office/drawing/2014/main" id="{4F9FCDDC-C72F-F910-9CAB-39C4FC48CBA8}"/>
                  </a:ext>
                </a:extLst>
              </p:cNvPr>
              <p:cNvSpPr/>
              <p:nvPr/>
            </p:nvSpPr>
            <p:spPr>
              <a:xfrm>
                <a:off x="6497517" y="4994880"/>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407" name="Freeform: Shape 406">
                <a:extLst>
                  <a:ext uri="{FF2B5EF4-FFF2-40B4-BE49-F238E27FC236}">
                    <a16:creationId xmlns:a16="http://schemas.microsoft.com/office/drawing/2014/main" id="{1B4798E0-A809-1479-3E06-751D74110B24}"/>
                  </a:ext>
                </a:extLst>
              </p:cNvPr>
              <p:cNvSpPr/>
              <p:nvPr/>
            </p:nvSpPr>
            <p:spPr>
              <a:xfrm>
                <a:off x="6497517" y="4994880"/>
                <a:ext cx="46714" cy="47856"/>
              </a:xfrm>
              <a:custGeom>
                <a:avLst/>
                <a:gdLst>
                  <a:gd name="connsiteX0" fmla="*/ 0 w 46714"/>
                  <a:gd name="connsiteY0" fmla="*/ 0 h 47856"/>
                  <a:gd name="connsiteX1" fmla="*/ 46714 w 46714"/>
                  <a:gd name="connsiteY1" fmla="*/ 47857 h 47856"/>
                </a:gdLst>
                <a:ahLst/>
                <a:cxnLst>
                  <a:cxn ang="0">
                    <a:pos x="connsiteX0" y="connsiteY0"/>
                  </a:cxn>
                  <a:cxn ang="0">
                    <a:pos x="connsiteX1" y="connsiteY1"/>
                  </a:cxn>
                </a:cxnLst>
                <a:rect l="l" t="t" r="r" b="b"/>
                <a:pathLst>
                  <a:path w="46714" h="47856">
                    <a:moveTo>
                      <a:pt x="0" y="0"/>
                    </a:moveTo>
                    <a:lnTo>
                      <a:pt x="46714" y="47857"/>
                    </a:lnTo>
                  </a:path>
                </a:pathLst>
              </a:custGeom>
              <a:ln w="9510" cap="flat">
                <a:solidFill>
                  <a:srgbClr val="7F6000"/>
                </a:solidFill>
                <a:prstDash val="solid"/>
                <a:miter/>
              </a:ln>
            </p:spPr>
            <p:txBody>
              <a:bodyPr rtlCol="0" anchor="ctr"/>
              <a:lstStyle/>
              <a:p>
                <a:pPr rtl="0"/>
                <a:endParaRPr lang="en-US" sz="1600"/>
              </a:p>
            </p:txBody>
          </p:sp>
          <p:sp>
            <p:nvSpPr>
              <p:cNvPr id="408" name="Freeform: Shape 407">
                <a:extLst>
                  <a:ext uri="{FF2B5EF4-FFF2-40B4-BE49-F238E27FC236}">
                    <a16:creationId xmlns:a16="http://schemas.microsoft.com/office/drawing/2014/main" id="{6959AEE2-A211-3D17-9962-C504F15900FE}"/>
                  </a:ext>
                </a:extLst>
              </p:cNvPr>
              <p:cNvSpPr/>
              <p:nvPr/>
            </p:nvSpPr>
            <p:spPr>
              <a:xfrm>
                <a:off x="6497517" y="4994880"/>
                <a:ext cx="46714" cy="45952"/>
              </a:xfrm>
              <a:custGeom>
                <a:avLst/>
                <a:gdLst>
                  <a:gd name="connsiteX0" fmla="*/ 46714 w 46714"/>
                  <a:gd name="connsiteY0" fmla="*/ 0 h 45952"/>
                  <a:gd name="connsiteX1" fmla="*/ 0 w 46714"/>
                  <a:gd name="connsiteY1" fmla="*/ 45953 h 45952"/>
                </a:gdLst>
                <a:ahLst/>
                <a:cxnLst>
                  <a:cxn ang="0">
                    <a:pos x="connsiteX0" y="connsiteY0"/>
                  </a:cxn>
                  <a:cxn ang="0">
                    <a:pos x="connsiteX1" y="connsiteY1"/>
                  </a:cxn>
                </a:cxnLst>
                <a:rect l="l" t="t" r="r" b="b"/>
                <a:pathLst>
                  <a:path w="46714" h="45952">
                    <a:moveTo>
                      <a:pt x="46714" y="0"/>
                    </a:moveTo>
                    <a:lnTo>
                      <a:pt x="0" y="45953"/>
                    </a:lnTo>
                  </a:path>
                </a:pathLst>
              </a:custGeom>
              <a:ln w="9510" cap="flat">
                <a:solidFill>
                  <a:srgbClr val="7F6000"/>
                </a:solidFill>
                <a:prstDash val="solid"/>
                <a:miter/>
              </a:ln>
            </p:spPr>
            <p:txBody>
              <a:bodyPr rtlCol="0" anchor="ctr"/>
              <a:lstStyle/>
              <a:p>
                <a:pPr rtl="0"/>
                <a:endParaRPr lang="en-US" sz="1600"/>
              </a:p>
            </p:txBody>
          </p:sp>
        </p:grpSp>
      </p:grpSp>
      <p:grpSp>
        <p:nvGrpSpPr>
          <p:cNvPr id="439" name="Graphic 73">
            <a:extLst>
              <a:ext uri="{FF2B5EF4-FFF2-40B4-BE49-F238E27FC236}">
                <a16:creationId xmlns:a16="http://schemas.microsoft.com/office/drawing/2014/main" id="{BBEE0D77-9426-BF4B-38F1-3E51A2D6A04B}"/>
              </a:ext>
            </a:extLst>
          </p:cNvPr>
          <p:cNvGrpSpPr/>
          <p:nvPr/>
        </p:nvGrpSpPr>
        <p:grpSpPr>
          <a:xfrm>
            <a:off x="7569747" y="3222377"/>
            <a:ext cx="2284000" cy="2276685"/>
            <a:chOff x="3511992" y="3062586"/>
            <a:chExt cx="3223919" cy="2276685"/>
          </a:xfrm>
          <a:noFill/>
        </p:grpSpPr>
        <p:sp>
          <p:nvSpPr>
            <p:cNvPr id="440" name="Freeform: Shape 439">
              <a:extLst>
                <a:ext uri="{FF2B5EF4-FFF2-40B4-BE49-F238E27FC236}">
                  <a16:creationId xmlns:a16="http://schemas.microsoft.com/office/drawing/2014/main" id="{56122F08-86FE-0A79-4EE9-E23F850AC951}"/>
                </a:ext>
              </a:extLst>
            </p:cNvPr>
            <p:cNvSpPr/>
            <p:nvPr/>
          </p:nvSpPr>
          <p:spPr>
            <a:xfrm>
              <a:off x="4225655" y="4989803"/>
              <a:ext cx="48745" cy="48491"/>
            </a:xfrm>
            <a:custGeom>
              <a:avLst/>
              <a:gdLst>
                <a:gd name="connsiteX0" fmla="*/ 24373 w 48745"/>
                <a:gd name="connsiteY0" fmla="*/ 0 h 48491"/>
                <a:gd name="connsiteX1" fmla="*/ 48745 w 48745"/>
                <a:gd name="connsiteY1" fmla="*/ 48492 h 48491"/>
                <a:gd name="connsiteX2" fmla="*/ 0 w 48745"/>
                <a:gd name="connsiteY2" fmla="*/ 48492 h 48491"/>
                <a:gd name="connsiteX3" fmla="*/ 24373 w 48745"/>
                <a:gd name="connsiteY3" fmla="*/ 0 h 48491"/>
              </a:gdLst>
              <a:ahLst/>
              <a:cxnLst>
                <a:cxn ang="0">
                  <a:pos x="connsiteX0" y="connsiteY0"/>
                </a:cxn>
                <a:cxn ang="0">
                  <a:pos x="connsiteX1" y="connsiteY1"/>
                </a:cxn>
                <a:cxn ang="0">
                  <a:pos x="connsiteX2" y="connsiteY2"/>
                </a:cxn>
                <a:cxn ang="0">
                  <a:pos x="connsiteX3" y="connsiteY3"/>
                </a:cxn>
              </a:cxnLst>
              <a:rect l="l" t="t" r="r" b="b"/>
              <a:pathLst>
                <a:path w="48745" h="48491">
                  <a:moveTo>
                    <a:pt x="24373" y="0"/>
                  </a:moveTo>
                  <a:lnTo>
                    <a:pt x="48745" y="48492"/>
                  </a:lnTo>
                  <a:lnTo>
                    <a:pt x="0" y="48492"/>
                  </a:lnTo>
                  <a:lnTo>
                    <a:pt x="24373" y="0"/>
                  </a:lnTo>
                  <a:close/>
                </a:path>
              </a:pathLst>
            </a:custGeom>
            <a:noFill/>
            <a:ln w="9510" cap="flat">
              <a:solidFill>
                <a:srgbClr val="7F6000"/>
              </a:solidFill>
              <a:prstDash val="solid"/>
              <a:round/>
            </a:ln>
          </p:spPr>
          <p:txBody>
            <a:bodyPr rtlCol="0" anchor="ctr"/>
            <a:lstStyle/>
            <a:p>
              <a:pPr rtl="0"/>
              <a:endParaRPr lang="en-US" sz="1600"/>
            </a:p>
          </p:txBody>
        </p:sp>
        <p:sp>
          <p:nvSpPr>
            <p:cNvPr id="441" name="Freeform: Shape 440">
              <a:extLst>
                <a:ext uri="{FF2B5EF4-FFF2-40B4-BE49-F238E27FC236}">
                  <a16:creationId xmlns:a16="http://schemas.microsoft.com/office/drawing/2014/main" id="{64117DFF-682E-0B52-249E-E0BD38E63AB7}"/>
                </a:ext>
              </a:extLst>
            </p:cNvPr>
            <p:cNvSpPr/>
            <p:nvPr/>
          </p:nvSpPr>
          <p:spPr>
            <a:xfrm>
              <a:off x="3946765" y="4696442"/>
              <a:ext cx="48872" cy="48618"/>
            </a:xfrm>
            <a:custGeom>
              <a:avLst/>
              <a:gdLst>
                <a:gd name="connsiteX0" fmla="*/ 24500 w 48872"/>
                <a:gd name="connsiteY0" fmla="*/ 0 h 48618"/>
                <a:gd name="connsiteX1" fmla="*/ 48872 w 48872"/>
                <a:gd name="connsiteY1" fmla="*/ 48618 h 48618"/>
                <a:gd name="connsiteX2" fmla="*/ 0 w 48872"/>
                <a:gd name="connsiteY2" fmla="*/ 48618 h 48618"/>
                <a:gd name="connsiteX3" fmla="*/ 24500 w 48872"/>
                <a:gd name="connsiteY3" fmla="*/ 0 h 48618"/>
              </a:gdLst>
              <a:ahLst/>
              <a:cxnLst>
                <a:cxn ang="0">
                  <a:pos x="connsiteX0" y="connsiteY0"/>
                </a:cxn>
                <a:cxn ang="0">
                  <a:pos x="connsiteX1" y="connsiteY1"/>
                </a:cxn>
                <a:cxn ang="0">
                  <a:pos x="connsiteX2" y="connsiteY2"/>
                </a:cxn>
                <a:cxn ang="0">
                  <a:pos x="connsiteX3" y="connsiteY3"/>
                </a:cxn>
              </a:cxnLst>
              <a:rect l="l" t="t" r="r" b="b"/>
              <a:pathLst>
                <a:path w="48872" h="48618">
                  <a:moveTo>
                    <a:pt x="24500" y="0"/>
                  </a:moveTo>
                  <a:lnTo>
                    <a:pt x="48872" y="48618"/>
                  </a:lnTo>
                  <a:lnTo>
                    <a:pt x="0" y="48618"/>
                  </a:lnTo>
                  <a:lnTo>
                    <a:pt x="24500" y="0"/>
                  </a:lnTo>
                  <a:close/>
                </a:path>
              </a:pathLst>
            </a:custGeom>
            <a:noFill/>
            <a:ln w="9510" cap="flat">
              <a:solidFill>
                <a:srgbClr val="7F6000"/>
              </a:solidFill>
              <a:prstDash val="solid"/>
              <a:round/>
            </a:ln>
          </p:spPr>
          <p:txBody>
            <a:bodyPr rtlCol="0" anchor="ctr"/>
            <a:lstStyle/>
            <a:p>
              <a:pPr rtl="0"/>
              <a:endParaRPr lang="en-US" sz="1600"/>
            </a:p>
          </p:txBody>
        </p:sp>
        <p:sp>
          <p:nvSpPr>
            <p:cNvPr id="442" name="Freeform: Shape 441">
              <a:extLst>
                <a:ext uri="{FF2B5EF4-FFF2-40B4-BE49-F238E27FC236}">
                  <a16:creationId xmlns:a16="http://schemas.microsoft.com/office/drawing/2014/main" id="{F0A8B940-48D1-96FF-81BF-CE8EDA0E819B}"/>
                </a:ext>
              </a:extLst>
            </p:cNvPr>
            <p:cNvSpPr/>
            <p:nvPr/>
          </p:nvSpPr>
          <p:spPr>
            <a:xfrm>
              <a:off x="4335078" y="3805190"/>
              <a:ext cx="48745" cy="48618"/>
            </a:xfrm>
            <a:custGeom>
              <a:avLst/>
              <a:gdLst>
                <a:gd name="connsiteX0" fmla="*/ 24373 w 48745"/>
                <a:gd name="connsiteY0" fmla="*/ 0 h 48618"/>
                <a:gd name="connsiteX1" fmla="*/ 48745 w 48745"/>
                <a:gd name="connsiteY1" fmla="*/ 48618 h 48618"/>
                <a:gd name="connsiteX2" fmla="*/ 0 w 48745"/>
                <a:gd name="connsiteY2" fmla="*/ 48618 h 48618"/>
                <a:gd name="connsiteX3" fmla="*/ 24373 w 48745"/>
                <a:gd name="connsiteY3" fmla="*/ 0 h 48618"/>
              </a:gdLst>
              <a:ahLst/>
              <a:cxnLst>
                <a:cxn ang="0">
                  <a:pos x="connsiteX0" y="connsiteY0"/>
                </a:cxn>
                <a:cxn ang="0">
                  <a:pos x="connsiteX1" y="connsiteY1"/>
                </a:cxn>
                <a:cxn ang="0">
                  <a:pos x="connsiteX2" y="connsiteY2"/>
                </a:cxn>
                <a:cxn ang="0">
                  <a:pos x="connsiteX3" y="connsiteY3"/>
                </a:cxn>
              </a:cxnLst>
              <a:rect l="l" t="t" r="r" b="b"/>
              <a:pathLst>
                <a:path w="48745" h="48618">
                  <a:moveTo>
                    <a:pt x="24373" y="0"/>
                  </a:moveTo>
                  <a:lnTo>
                    <a:pt x="48745" y="48618"/>
                  </a:lnTo>
                  <a:lnTo>
                    <a:pt x="0" y="48618"/>
                  </a:lnTo>
                  <a:lnTo>
                    <a:pt x="24373" y="0"/>
                  </a:lnTo>
                  <a:close/>
                </a:path>
              </a:pathLst>
            </a:custGeom>
            <a:noFill/>
            <a:ln w="9510" cap="flat">
              <a:solidFill>
                <a:srgbClr val="7F6000"/>
              </a:solidFill>
              <a:prstDash val="solid"/>
              <a:round/>
            </a:ln>
          </p:spPr>
          <p:txBody>
            <a:bodyPr rtlCol="0" anchor="ctr"/>
            <a:lstStyle/>
            <a:p>
              <a:pPr rtl="0"/>
              <a:endParaRPr lang="en-US" sz="1600"/>
            </a:p>
          </p:txBody>
        </p:sp>
        <p:sp>
          <p:nvSpPr>
            <p:cNvPr id="443" name="Freeform: Shape 442">
              <a:extLst>
                <a:ext uri="{FF2B5EF4-FFF2-40B4-BE49-F238E27FC236}">
                  <a16:creationId xmlns:a16="http://schemas.microsoft.com/office/drawing/2014/main" id="{3A87750F-510D-9956-5758-E8E777546079}"/>
                </a:ext>
              </a:extLst>
            </p:cNvPr>
            <p:cNvSpPr/>
            <p:nvPr/>
          </p:nvSpPr>
          <p:spPr>
            <a:xfrm>
              <a:off x="4239999" y="3657685"/>
              <a:ext cx="48872" cy="48618"/>
            </a:xfrm>
            <a:custGeom>
              <a:avLst/>
              <a:gdLst>
                <a:gd name="connsiteX0" fmla="*/ 24500 w 48872"/>
                <a:gd name="connsiteY0" fmla="*/ 0 h 48618"/>
                <a:gd name="connsiteX1" fmla="*/ 48872 w 48872"/>
                <a:gd name="connsiteY1" fmla="*/ 48618 h 48618"/>
                <a:gd name="connsiteX2" fmla="*/ 0 w 48872"/>
                <a:gd name="connsiteY2" fmla="*/ 48618 h 48618"/>
                <a:gd name="connsiteX3" fmla="*/ 24500 w 48872"/>
                <a:gd name="connsiteY3" fmla="*/ 0 h 48618"/>
              </a:gdLst>
              <a:ahLst/>
              <a:cxnLst>
                <a:cxn ang="0">
                  <a:pos x="connsiteX0" y="connsiteY0"/>
                </a:cxn>
                <a:cxn ang="0">
                  <a:pos x="connsiteX1" y="connsiteY1"/>
                </a:cxn>
                <a:cxn ang="0">
                  <a:pos x="connsiteX2" y="connsiteY2"/>
                </a:cxn>
                <a:cxn ang="0">
                  <a:pos x="connsiteX3" y="connsiteY3"/>
                </a:cxn>
              </a:cxnLst>
              <a:rect l="l" t="t" r="r" b="b"/>
              <a:pathLst>
                <a:path w="48872" h="48618">
                  <a:moveTo>
                    <a:pt x="24500" y="0"/>
                  </a:moveTo>
                  <a:lnTo>
                    <a:pt x="48872" y="48618"/>
                  </a:lnTo>
                  <a:lnTo>
                    <a:pt x="0" y="48618"/>
                  </a:lnTo>
                  <a:lnTo>
                    <a:pt x="24500" y="0"/>
                  </a:lnTo>
                  <a:close/>
                </a:path>
              </a:pathLst>
            </a:custGeom>
            <a:noFill/>
            <a:ln w="9510" cap="flat">
              <a:solidFill>
                <a:srgbClr val="7F6000"/>
              </a:solidFill>
              <a:prstDash val="solid"/>
              <a:round/>
            </a:ln>
          </p:spPr>
          <p:txBody>
            <a:bodyPr rtlCol="0" anchor="ctr"/>
            <a:lstStyle/>
            <a:p>
              <a:pPr rtl="0"/>
              <a:endParaRPr lang="en-US" sz="1600"/>
            </a:p>
          </p:txBody>
        </p:sp>
        <p:sp>
          <p:nvSpPr>
            <p:cNvPr id="444" name="Freeform: Shape 443">
              <a:extLst>
                <a:ext uri="{FF2B5EF4-FFF2-40B4-BE49-F238E27FC236}">
                  <a16:creationId xmlns:a16="http://schemas.microsoft.com/office/drawing/2014/main" id="{FDB785FF-E5DA-DBCB-8076-A5F26AE57365}"/>
                </a:ext>
              </a:extLst>
            </p:cNvPr>
            <p:cNvSpPr/>
            <p:nvPr/>
          </p:nvSpPr>
          <p:spPr>
            <a:xfrm>
              <a:off x="3511992" y="3062586"/>
              <a:ext cx="48745" cy="48618"/>
            </a:xfrm>
            <a:custGeom>
              <a:avLst/>
              <a:gdLst>
                <a:gd name="connsiteX0" fmla="*/ 24373 w 48745"/>
                <a:gd name="connsiteY0" fmla="*/ 0 h 48618"/>
                <a:gd name="connsiteX1" fmla="*/ 48745 w 48745"/>
                <a:gd name="connsiteY1" fmla="*/ 48618 h 48618"/>
                <a:gd name="connsiteX2" fmla="*/ 0 w 48745"/>
                <a:gd name="connsiteY2" fmla="*/ 48618 h 48618"/>
                <a:gd name="connsiteX3" fmla="*/ 24373 w 48745"/>
                <a:gd name="connsiteY3" fmla="*/ 0 h 48618"/>
              </a:gdLst>
              <a:ahLst/>
              <a:cxnLst>
                <a:cxn ang="0">
                  <a:pos x="connsiteX0" y="connsiteY0"/>
                </a:cxn>
                <a:cxn ang="0">
                  <a:pos x="connsiteX1" y="connsiteY1"/>
                </a:cxn>
                <a:cxn ang="0">
                  <a:pos x="connsiteX2" y="connsiteY2"/>
                </a:cxn>
                <a:cxn ang="0">
                  <a:pos x="connsiteX3" y="connsiteY3"/>
                </a:cxn>
              </a:cxnLst>
              <a:rect l="l" t="t" r="r" b="b"/>
              <a:pathLst>
                <a:path w="48745" h="48618">
                  <a:moveTo>
                    <a:pt x="24373" y="0"/>
                  </a:moveTo>
                  <a:lnTo>
                    <a:pt x="48745" y="48618"/>
                  </a:lnTo>
                  <a:lnTo>
                    <a:pt x="0" y="48618"/>
                  </a:lnTo>
                  <a:lnTo>
                    <a:pt x="24373" y="0"/>
                  </a:lnTo>
                  <a:close/>
                </a:path>
              </a:pathLst>
            </a:custGeom>
            <a:noFill/>
            <a:ln w="9510" cap="flat">
              <a:solidFill>
                <a:srgbClr val="7F6000"/>
              </a:solidFill>
              <a:prstDash val="solid"/>
              <a:round/>
            </a:ln>
          </p:spPr>
          <p:txBody>
            <a:bodyPr rtlCol="0" anchor="ctr"/>
            <a:lstStyle/>
            <a:p>
              <a:pPr rtl="0"/>
              <a:endParaRPr lang="en-US" sz="1600"/>
            </a:p>
          </p:txBody>
        </p:sp>
        <p:sp>
          <p:nvSpPr>
            <p:cNvPr id="445" name="Freeform: Shape 444">
              <a:extLst>
                <a:ext uri="{FF2B5EF4-FFF2-40B4-BE49-F238E27FC236}">
                  <a16:creationId xmlns:a16="http://schemas.microsoft.com/office/drawing/2014/main" id="{6BDEC641-6574-269B-F765-862C23060765}"/>
                </a:ext>
              </a:extLst>
            </p:cNvPr>
            <p:cNvSpPr/>
            <p:nvPr/>
          </p:nvSpPr>
          <p:spPr>
            <a:xfrm>
              <a:off x="4686196" y="5290653"/>
              <a:ext cx="48745" cy="48618"/>
            </a:xfrm>
            <a:custGeom>
              <a:avLst/>
              <a:gdLst>
                <a:gd name="connsiteX0" fmla="*/ 24373 w 48745"/>
                <a:gd name="connsiteY0" fmla="*/ 48618 h 48618"/>
                <a:gd name="connsiteX1" fmla="*/ 48745 w 48745"/>
                <a:gd name="connsiteY1" fmla="*/ 0 h 48618"/>
                <a:gd name="connsiteX2" fmla="*/ 0 w 48745"/>
                <a:gd name="connsiteY2" fmla="*/ 0 h 48618"/>
                <a:gd name="connsiteX3" fmla="*/ 24373 w 48745"/>
                <a:gd name="connsiteY3" fmla="*/ 48618 h 48618"/>
              </a:gdLst>
              <a:ahLst/>
              <a:cxnLst>
                <a:cxn ang="0">
                  <a:pos x="connsiteX0" y="connsiteY0"/>
                </a:cxn>
                <a:cxn ang="0">
                  <a:pos x="connsiteX1" y="connsiteY1"/>
                </a:cxn>
                <a:cxn ang="0">
                  <a:pos x="connsiteX2" y="connsiteY2"/>
                </a:cxn>
                <a:cxn ang="0">
                  <a:pos x="connsiteX3" y="connsiteY3"/>
                </a:cxn>
              </a:cxnLst>
              <a:rect l="l" t="t" r="r" b="b"/>
              <a:pathLst>
                <a:path w="48745" h="48618">
                  <a:moveTo>
                    <a:pt x="24373" y="48618"/>
                  </a:moveTo>
                  <a:lnTo>
                    <a:pt x="48745" y="0"/>
                  </a:lnTo>
                  <a:lnTo>
                    <a:pt x="0" y="0"/>
                  </a:lnTo>
                  <a:lnTo>
                    <a:pt x="24373" y="48618"/>
                  </a:lnTo>
                  <a:close/>
                </a:path>
              </a:pathLst>
            </a:custGeom>
            <a:noFill/>
            <a:ln w="9510" cap="flat">
              <a:solidFill>
                <a:srgbClr val="7F6000"/>
              </a:solidFill>
              <a:prstDash val="solid"/>
              <a:round/>
            </a:ln>
          </p:spPr>
          <p:txBody>
            <a:bodyPr rtlCol="0" anchor="ctr"/>
            <a:lstStyle/>
            <a:p>
              <a:pPr rtl="0"/>
              <a:endParaRPr lang="en-US" sz="1600"/>
            </a:p>
          </p:txBody>
        </p:sp>
        <p:sp>
          <p:nvSpPr>
            <p:cNvPr id="446" name="Freeform: Shape 445">
              <a:extLst>
                <a:ext uri="{FF2B5EF4-FFF2-40B4-BE49-F238E27FC236}">
                  <a16:creationId xmlns:a16="http://schemas.microsoft.com/office/drawing/2014/main" id="{DFDCE427-B937-456F-05F9-B9BDEFC643FB}"/>
                </a:ext>
              </a:extLst>
            </p:cNvPr>
            <p:cNvSpPr/>
            <p:nvPr/>
          </p:nvSpPr>
          <p:spPr>
            <a:xfrm>
              <a:off x="4528409" y="5142132"/>
              <a:ext cx="48745" cy="48491"/>
            </a:xfrm>
            <a:custGeom>
              <a:avLst/>
              <a:gdLst>
                <a:gd name="connsiteX0" fmla="*/ 24373 w 48745"/>
                <a:gd name="connsiteY0" fmla="*/ 48492 h 48491"/>
                <a:gd name="connsiteX1" fmla="*/ 48745 w 48745"/>
                <a:gd name="connsiteY1" fmla="*/ 0 h 48491"/>
                <a:gd name="connsiteX2" fmla="*/ 0 w 48745"/>
                <a:gd name="connsiteY2" fmla="*/ 0 h 48491"/>
                <a:gd name="connsiteX3" fmla="*/ 24373 w 48745"/>
                <a:gd name="connsiteY3" fmla="*/ 48492 h 48491"/>
              </a:gdLst>
              <a:ahLst/>
              <a:cxnLst>
                <a:cxn ang="0">
                  <a:pos x="connsiteX0" y="connsiteY0"/>
                </a:cxn>
                <a:cxn ang="0">
                  <a:pos x="connsiteX1" y="connsiteY1"/>
                </a:cxn>
                <a:cxn ang="0">
                  <a:pos x="connsiteX2" y="connsiteY2"/>
                </a:cxn>
                <a:cxn ang="0">
                  <a:pos x="connsiteX3" y="connsiteY3"/>
                </a:cxn>
              </a:cxnLst>
              <a:rect l="l" t="t" r="r" b="b"/>
              <a:pathLst>
                <a:path w="48745" h="48491">
                  <a:moveTo>
                    <a:pt x="24373" y="48492"/>
                  </a:moveTo>
                  <a:lnTo>
                    <a:pt x="48745" y="0"/>
                  </a:lnTo>
                  <a:lnTo>
                    <a:pt x="0" y="0"/>
                  </a:lnTo>
                  <a:lnTo>
                    <a:pt x="24373" y="48492"/>
                  </a:lnTo>
                  <a:close/>
                </a:path>
              </a:pathLst>
            </a:custGeom>
            <a:noFill/>
            <a:ln w="9510" cap="flat">
              <a:solidFill>
                <a:srgbClr val="7F6000"/>
              </a:solidFill>
              <a:prstDash val="solid"/>
              <a:round/>
            </a:ln>
          </p:spPr>
          <p:txBody>
            <a:bodyPr rtlCol="0" anchor="ctr"/>
            <a:lstStyle/>
            <a:p>
              <a:pPr rtl="0"/>
              <a:endParaRPr lang="en-US" sz="1600"/>
            </a:p>
          </p:txBody>
        </p:sp>
        <p:sp>
          <p:nvSpPr>
            <p:cNvPr id="447" name="Freeform: Shape 446">
              <a:extLst>
                <a:ext uri="{FF2B5EF4-FFF2-40B4-BE49-F238E27FC236}">
                  <a16:creationId xmlns:a16="http://schemas.microsoft.com/office/drawing/2014/main" id="{31125056-213B-7F2F-334C-12282E756D23}"/>
                </a:ext>
              </a:extLst>
            </p:cNvPr>
            <p:cNvSpPr/>
            <p:nvPr/>
          </p:nvSpPr>
          <p:spPr>
            <a:xfrm>
              <a:off x="3821348" y="4547921"/>
              <a:ext cx="48745" cy="48618"/>
            </a:xfrm>
            <a:custGeom>
              <a:avLst/>
              <a:gdLst>
                <a:gd name="connsiteX0" fmla="*/ 24373 w 48745"/>
                <a:gd name="connsiteY0" fmla="*/ 48618 h 48618"/>
                <a:gd name="connsiteX1" fmla="*/ 48745 w 48745"/>
                <a:gd name="connsiteY1" fmla="*/ 0 h 48618"/>
                <a:gd name="connsiteX2" fmla="*/ 0 w 48745"/>
                <a:gd name="connsiteY2" fmla="*/ 0 h 48618"/>
                <a:gd name="connsiteX3" fmla="*/ 24373 w 48745"/>
                <a:gd name="connsiteY3" fmla="*/ 48618 h 48618"/>
              </a:gdLst>
              <a:ahLst/>
              <a:cxnLst>
                <a:cxn ang="0">
                  <a:pos x="connsiteX0" y="connsiteY0"/>
                </a:cxn>
                <a:cxn ang="0">
                  <a:pos x="connsiteX1" y="connsiteY1"/>
                </a:cxn>
                <a:cxn ang="0">
                  <a:pos x="connsiteX2" y="connsiteY2"/>
                </a:cxn>
                <a:cxn ang="0">
                  <a:pos x="connsiteX3" y="connsiteY3"/>
                </a:cxn>
              </a:cxnLst>
              <a:rect l="l" t="t" r="r" b="b"/>
              <a:pathLst>
                <a:path w="48745" h="48618">
                  <a:moveTo>
                    <a:pt x="24373" y="48618"/>
                  </a:moveTo>
                  <a:lnTo>
                    <a:pt x="48745" y="0"/>
                  </a:lnTo>
                  <a:lnTo>
                    <a:pt x="0" y="0"/>
                  </a:lnTo>
                  <a:lnTo>
                    <a:pt x="24373" y="48618"/>
                  </a:lnTo>
                  <a:close/>
                </a:path>
              </a:pathLst>
            </a:custGeom>
            <a:noFill/>
            <a:ln w="9510" cap="flat">
              <a:solidFill>
                <a:srgbClr val="7F6000"/>
              </a:solidFill>
              <a:prstDash val="solid"/>
              <a:round/>
            </a:ln>
          </p:spPr>
          <p:txBody>
            <a:bodyPr rtlCol="0" anchor="ctr"/>
            <a:lstStyle/>
            <a:p>
              <a:pPr rtl="0"/>
              <a:endParaRPr lang="en-US" sz="1600"/>
            </a:p>
          </p:txBody>
        </p:sp>
        <p:sp>
          <p:nvSpPr>
            <p:cNvPr id="448" name="Freeform: Shape 447">
              <a:extLst>
                <a:ext uri="{FF2B5EF4-FFF2-40B4-BE49-F238E27FC236}">
                  <a16:creationId xmlns:a16="http://schemas.microsoft.com/office/drawing/2014/main" id="{C1DF8B68-FD98-60F9-4BB1-64658DA1502F}"/>
                </a:ext>
              </a:extLst>
            </p:cNvPr>
            <p:cNvSpPr/>
            <p:nvPr/>
          </p:nvSpPr>
          <p:spPr>
            <a:xfrm>
              <a:off x="3856510" y="3359628"/>
              <a:ext cx="48745" cy="48618"/>
            </a:xfrm>
            <a:custGeom>
              <a:avLst/>
              <a:gdLst>
                <a:gd name="connsiteX0" fmla="*/ 24373 w 48745"/>
                <a:gd name="connsiteY0" fmla="*/ 48618 h 48618"/>
                <a:gd name="connsiteX1" fmla="*/ 48745 w 48745"/>
                <a:gd name="connsiteY1" fmla="*/ 0 h 48618"/>
                <a:gd name="connsiteX2" fmla="*/ 0 w 48745"/>
                <a:gd name="connsiteY2" fmla="*/ 0 h 48618"/>
                <a:gd name="connsiteX3" fmla="*/ 24373 w 48745"/>
                <a:gd name="connsiteY3" fmla="*/ 48618 h 48618"/>
              </a:gdLst>
              <a:ahLst/>
              <a:cxnLst>
                <a:cxn ang="0">
                  <a:pos x="connsiteX0" y="connsiteY0"/>
                </a:cxn>
                <a:cxn ang="0">
                  <a:pos x="connsiteX1" y="connsiteY1"/>
                </a:cxn>
                <a:cxn ang="0">
                  <a:pos x="connsiteX2" y="connsiteY2"/>
                </a:cxn>
                <a:cxn ang="0">
                  <a:pos x="connsiteX3" y="connsiteY3"/>
                </a:cxn>
              </a:cxnLst>
              <a:rect l="l" t="t" r="r" b="b"/>
              <a:pathLst>
                <a:path w="48745" h="48618">
                  <a:moveTo>
                    <a:pt x="24373" y="48618"/>
                  </a:moveTo>
                  <a:lnTo>
                    <a:pt x="48745" y="0"/>
                  </a:lnTo>
                  <a:lnTo>
                    <a:pt x="0" y="0"/>
                  </a:lnTo>
                  <a:lnTo>
                    <a:pt x="24373" y="48618"/>
                  </a:lnTo>
                  <a:close/>
                </a:path>
              </a:pathLst>
            </a:custGeom>
            <a:noFill/>
            <a:ln w="9510" cap="flat">
              <a:solidFill>
                <a:srgbClr val="7F6000"/>
              </a:solidFill>
              <a:prstDash val="solid"/>
              <a:round/>
            </a:ln>
          </p:spPr>
          <p:txBody>
            <a:bodyPr rtlCol="0" anchor="ctr"/>
            <a:lstStyle/>
            <a:p>
              <a:pPr rtl="0"/>
              <a:endParaRPr lang="en-US" sz="1600"/>
            </a:p>
          </p:txBody>
        </p:sp>
        <p:sp>
          <p:nvSpPr>
            <p:cNvPr id="449" name="Freeform: Shape 448">
              <a:extLst>
                <a:ext uri="{FF2B5EF4-FFF2-40B4-BE49-F238E27FC236}">
                  <a16:creationId xmlns:a16="http://schemas.microsoft.com/office/drawing/2014/main" id="{D707DCEC-E5D7-ED7E-FA9C-E6186D6127B7}"/>
                </a:ext>
              </a:extLst>
            </p:cNvPr>
            <p:cNvSpPr/>
            <p:nvPr/>
          </p:nvSpPr>
          <p:spPr>
            <a:xfrm>
              <a:off x="4167135" y="4844963"/>
              <a:ext cx="48745" cy="48618"/>
            </a:xfrm>
            <a:custGeom>
              <a:avLst/>
              <a:gdLst>
                <a:gd name="connsiteX0" fmla="*/ 24373 w 48745"/>
                <a:gd name="connsiteY0" fmla="*/ 48618 h 48618"/>
                <a:gd name="connsiteX1" fmla="*/ 48745 w 48745"/>
                <a:gd name="connsiteY1" fmla="*/ 0 h 48618"/>
                <a:gd name="connsiteX2" fmla="*/ 0 w 48745"/>
                <a:gd name="connsiteY2" fmla="*/ 0 h 48618"/>
                <a:gd name="connsiteX3" fmla="*/ 24373 w 48745"/>
                <a:gd name="connsiteY3" fmla="*/ 48618 h 48618"/>
              </a:gdLst>
              <a:ahLst/>
              <a:cxnLst>
                <a:cxn ang="0">
                  <a:pos x="connsiteX0" y="connsiteY0"/>
                </a:cxn>
                <a:cxn ang="0">
                  <a:pos x="connsiteX1" y="connsiteY1"/>
                </a:cxn>
                <a:cxn ang="0">
                  <a:pos x="connsiteX2" y="connsiteY2"/>
                </a:cxn>
                <a:cxn ang="0">
                  <a:pos x="connsiteX3" y="connsiteY3"/>
                </a:cxn>
              </a:cxnLst>
              <a:rect l="l" t="t" r="r" b="b"/>
              <a:pathLst>
                <a:path w="48745" h="48618">
                  <a:moveTo>
                    <a:pt x="24373" y="48618"/>
                  </a:moveTo>
                  <a:lnTo>
                    <a:pt x="48745" y="0"/>
                  </a:lnTo>
                  <a:lnTo>
                    <a:pt x="0" y="0"/>
                  </a:lnTo>
                  <a:lnTo>
                    <a:pt x="24373" y="48618"/>
                  </a:lnTo>
                  <a:close/>
                </a:path>
              </a:pathLst>
            </a:custGeom>
            <a:noFill/>
            <a:ln w="9510" cap="flat">
              <a:solidFill>
                <a:srgbClr val="7F6000"/>
              </a:solidFill>
              <a:prstDash val="solid"/>
              <a:round/>
            </a:ln>
          </p:spPr>
          <p:txBody>
            <a:bodyPr rtlCol="0" anchor="ctr"/>
            <a:lstStyle/>
            <a:p>
              <a:pPr rtl="0"/>
              <a:endParaRPr lang="en-US" sz="1600"/>
            </a:p>
          </p:txBody>
        </p:sp>
        <p:sp>
          <p:nvSpPr>
            <p:cNvPr id="450" name="Freeform: Shape 449">
              <a:extLst>
                <a:ext uri="{FF2B5EF4-FFF2-40B4-BE49-F238E27FC236}">
                  <a16:creationId xmlns:a16="http://schemas.microsoft.com/office/drawing/2014/main" id="{D85326E9-E437-9BBE-11C0-7D945DE24F31}"/>
                </a:ext>
              </a:extLst>
            </p:cNvPr>
            <p:cNvSpPr/>
            <p:nvPr/>
          </p:nvSpPr>
          <p:spPr>
            <a:xfrm>
              <a:off x="6687166" y="4399401"/>
              <a:ext cx="48745" cy="48618"/>
            </a:xfrm>
            <a:custGeom>
              <a:avLst/>
              <a:gdLst>
                <a:gd name="connsiteX0" fmla="*/ 24373 w 48745"/>
                <a:gd name="connsiteY0" fmla="*/ 0 h 48618"/>
                <a:gd name="connsiteX1" fmla="*/ 48745 w 48745"/>
                <a:gd name="connsiteY1" fmla="*/ 48618 h 48618"/>
                <a:gd name="connsiteX2" fmla="*/ 0 w 48745"/>
                <a:gd name="connsiteY2" fmla="*/ 48618 h 48618"/>
                <a:gd name="connsiteX3" fmla="*/ 24373 w 48745"/>
                <a:gd name="connsiteY3" fmla="*/ 0 h 48618"/>
              </a:gdLst>
              <a:ahLst/>
              <a:cxnLst>
                <a:cxn ang="0">
                  <a:pos x="connsiteX0" y="connsiteY0"/>
                </a:cxn>
                <a:cxn ang="0">
                  <a:pos x="connsiteX1" y="connsiteY1"/>
                </a:cxn>
                <a:cxn ang="0">
                  <a:pos x="connsiteX2" y="connsiteY2"/>
                </a:cxn>
                <a:cxn ang="0">
                  <a:pos x="connsiteX3" y="connsiteY3"/>
                </a:cxn>
              </a:cxnLst>
              <a:rect l="l" t="t" r="r" b="b"/>
              <a:pathLst>
                <a:path w="48745" h="48618">
                  <a:moveTo>
                    <a:pt x="24373" y="0"/>
                  </a:moveTo>
                  <a:lnTo>
                    <a:pt x="48745" y="48618"/>
                  </a:lnTo>
                  <a:lnTo>
                    <a:pt x="0" y="48618"/>
                  </a:lnTo>
                  <a:lnTo>
                    <a:pt x="24373" y="0"/>
                  </a:lnTo>
                  <a:close/>
                </a:path>
              </a:pathLst>
            </a:custGeom>
            <a:noFill/>
            <a:ln w="9510" cap="flat">
              <a:solidFill>
                <a:srgbClr val="7F6000"/>
              </a:solidFill>
              <a:prstDash val="solid"/>
              <a:round/>
            </a:ln>
          </p:spPr>
          <p:txBody>
            <a:bodyPr rtlCol="0" anchor="ctr"/>
            <a:lstStyle/>
            <a:p>
              <a:pPr rtl="0"/>
              <a:endParaRPr lang="en-US" sz="1600"/>
            </a:p>
          </p:txBody>
        </p:sp>
      </p:grpSp>
      <p:grpSp>
        <p:nvGrpSpPr>
          <p:cNvPr id="451" name="Graphic 73">
            <a:extLst>
              <a:ext uri="{FF2B5EF4-FFF2-40B4-BE49-F238E27FC236}">
                <a16:creationId xmlns:a16="http://schemas.microsoft.com/office/drawing/2014/main" id="{0D3D3380-E5C3-2C7C-BE1A-A2D84DD02E33}"/>
              </a:ext>
            </a:extLst>
          </p:cNvPr>
          <p:cNvGrpSpPr/>
          <p:nvPr/>
        </p:nvGrpSpPr>
        <p:grpSpPr>
          <a:xfrm>
            <a:off x="8054480" y="3655118"/>
            <a:ext cx="1131882" cy="2005285"/>
            <a:chOff x="4196204" y="3495327"/>
            <a:chExt cx="1597678" cy="2005285"/>
          </a:xfrm>
        </p:grpSpPr>
        <p:sp>
          <p:nvSpPr>
            <p:cNvPr id="452" name="Freeform: Shape 451">
              <a:extLst>
                <a:ext uri="{FF2B5EF4-FFF2-40B4-BE49-F238E27FC236}">
                  <a16:creationId xmlns:a16="http://schemas.microsoft.com/office/drawing/2014/main" id="{C243D049-76A7-1B6A-1A98-BF0C14472BE7}"/>
                </a:ext>
              </a:extLst>
            </p:cNvPr>
            <p:cNvSpPr/>
            <p:nvPr/>
          </p:nvSpPr>
          <p:spPr>
            <a:xfrm>
              <a:off x="4600384" y="3940763"/>
              <a:ext cx="12694" cy="74387"/>
            </a:xfrm>
            <a:custGeom>
              <a:avLst/>
              <a:gdLst>
                <a:gd name="connsiteX0" fmla="*/ 0 w 12694"/>
                <a:gd name="connsiteY0" fmla="*/ 0 h 74387"/>
                <a:gd name="connsiteX1" fmla="*/ 0 w 12694"/>
                <a:gd name="connsiteY1" fmla="*/ 74387 h 74387"/>
              </a:gdLst>
              <a:ahLst/>
              <a:cxnLst>
                <a:cxn ang="0">
                  <a:pos x="connsiteX0" y="connsiteY0"/>
                </a:cxn>
                <a:cxn ang="0">
                  <a:pos x="connsiteX1" y="connsiteY1"/>
                </a:cxn>
              </a:cxnLst>
              <a:rect l="l" t="t" r="r" b="b"/>
              <a:pathLst>
                <a:path w="12694" h="74387">
                  <a:moveTo>
                    <a:pt x="0" y="0"/>
                  </a:moveTo>
                  <a:lnTo>
                    <a:pt x="0" y="74387"/>
                  </a:lnTo>
                </a:path>
              </a:pathLst>
            </a:custGeom>
            <a:ln w="9510" cap="flat">
              <a:solidFill>
                <a:srgbClr val="000000"/>
              </a:solidFill>
              <a:prstDash val="solid"/>
              <a:round/>
            </a:ln>
          </p:spPr>
          <p:txBody>
            <a:bodyPr rtlCol="0" anchor="ctr"/>
            <a:lstStyle/>
            <a:p>
              <a:pPr rtl="0"/>
              <a:endParaRPr lang="en-US" sz="1600"/>
            </a:p>
          </p:txBody>
        </p:sp>
        <p:sp>
          <p:nvSpPr>
            <p:cNvPr id="453" name="Freeform: Shape 452">
              <a:extLst>
                <a:ext uri="{FF2B5EF4-FFF2-40B4-BE49-F238E27FC236}">
                  <a16:creationId xmlns:a16="http://schemas.microsoft.com/office/drawing/2014/main" id="{939CA9CF-C6AB-F10E-F3D6-C42C023568F7}"/>
                </a:ext>
              </a:extLst>
            </p:cNvPr>
            <p:cNvSpPr/>
            <p:nvPr/>
          </p:nvSpPr>
          <p:spPr>
            <a:xfrm>
              <a:off x="4196204" y="3495327"/>
              <a:ext cx="12694" cy="74387"/>
            </a:xfrm>
            <a:custGeom>
              <a:avLst/>
              <a:gdLst>
                <a:gd name="connsiteX0" fmla="*/ 0 w 12694"/>
                <a:gd name="connsiteY0" fmla="*/ 0 h 74387"/>
                <a:gd name="connsiteX1" fmla="*/ 0 w 12694"/>
                <a:gd name="connsiteY1" fmla="*/ 74387 h 74387"/>
              </a:gdLst>
              <a:ahLst/>
              <a:cxnLst>
                <a:cxn ang="0">
                  <a:pos x="connsiteX0" y="connsiteY0"/>
                </a:cxn>
                <a:cxn ang="0">
                  <a:pos x="connsiteX1" y="connsiteY1"/>
                </a:cxn>
              </a:cxnLst>
              <a:rect l="l" t="t" r="r" b="b"/>
              <a:pathLst>
                <a:path w="12694" h="74387">
                  <a:moveTo>
                    <a:pt x="0" y="0"/>
                  </a:moveTo>
                  <a:lnTo>
                    <a:pt x="0" y="74387"/>
                  </a:lnTo>
                </a:path>
              </a:pathLst>
            </a:custGeom>
            <a:ln w="9510" cap="flat">
              <a:solidFill>
                <a:srgbClr val="000000"/>
              </a:solidFill>
              <a:prstDash val="solid"/>
              <a:round/>
            </a:ln>
          </p:spPr>
          <p:txBody>
            <a:bodyPr rtlCol="0" anchor="ctr"/>
            <a:lstStyle/>
            <a:p>
              <a:pPr rtl="0"/>
              <a:endParaRPr lang="en-US" sz="1600"/>
            </a:p>
          </p:txBody>
        </p:sp>
        <p:sp>
          <p:nvSpPr>
            <p:cNvPr id="454" name="Freeform: Shape 453">
              <a:extLst>
                <a:ext uri="{FF2B5EF4-FFF2-40B4-BE49-F238E27FC236}">
                  <a16:creationId xmlns:a16="http://schemas.microsoft.com/office/drawing/2014/main" id="{3CDF56FE-9041-B6C5-DE96-2109B0447D21}"/>
                </a:ext>
              </a:extLst>
            </p:cNvPr>
            <p:cNvSpPr/>
            <p:nvPr/>
          </p:nvSpPr>
          <p:spPr>
            <a:xfrm>
              <a:off x="5793883" y="5426226"/>
              <a:ext cx="12694" cy="74387"/>
            </a:xfrm>
            <a:custGeom>
              <a:avLst/>
              <a:gdLst>
                <a:gd name="connsiteX0" fmla="*/ 0 w 12694"/>
                <a:gd name="connsiteY0" fmla="*/ 0 h 74387"/>
                <a:gd name="connsiteX1" fmla="*/ 0 w 12694"/>
                <a:gd name="connsiteY1" fmla="*/ 74387 h 74387"/>
              </a:gdLst>
              <a:ahLst/>
              <a:cxnLst>
                <a:cxn ang="0">
                  <a:pos x="connsiteX0" y="connsiteY0"/>
                </a:cxn>
                <a:cxn ang="0">
                  <a:pos x="connsiteX1" y="connsiteY1"/>
                </a:cxn>
              </a:cxnLst>
              <a:rect l="l" t="t" r="r" b="b"/>
              <a:pathLst>
                <a:path w="12694" h="74387">
                  <a:moveTo>
                    <a:pt x="0" y="0"/>
                  </a:moveTo>
                  <a:lnTo>
                    <a:pt x="0" y="74387"/>
                  </a:lnTo>
                </a:path>
              </a:pathLst>
            </a:custGeom>
            <a:ln w="9510" cap="flat">
              <a:solidFill>
                <a:srgbClr val="000000"/>
              </a:solidFill>
              <a:prstDash val="solid"/>
              <a:round/>
            </a:ln>
          </p:spPr>
          <p:txBody>
            <a:bodyPr rtlCol="0" anchor="ctr"/>
            <a:lstStyle/>
            <a:p>
              <a:pPr rtl="0"/>
              <a:endParaRPr lang="en-US" sz="1600"/>
            </a:p>
          </p:txBody>
        </p:sp>
      </p:grpSp>
      <p:sp>
        <p:nvSpPr>
          <p:cNvPr id="455" name="Freeform: Shape 454">
            <a:extLst>
              <a:ext uri="{FF2B5EF4-FFF2-40B4-BE49-F238E27FC236}">
                <a16:creationId xmlns:a16="http://schemas.microsoft.com/office/drawing/2014/main" id="{C2494213-C4E3-8AF4-56ED-01311098423B}"/>
              </a:ext>
            </a:extLst>
          </p:cNvPr>
          <p:cNvSpPr/>
          <p:nvPr/>
        </p:nvSpPr>
        <p:spPr>
          <a:xfrm>
            <a:off x="7691245" y="2821244"/>
            <a:ext cx="8993" cy="192950"/>
          </a:xfrm>
          <a:custGeom>
            <a:avLst/>
            <a:gdLst>
              <a:gd name="connsiteX0" fmla="*/ 0 w 12694"/>
              <a:gd name="connsiteY0" fmla="*/ 0 h 192950"/>
              <a:gd name="connsiteX1" fmla="*/ 0 w 12694"/>
              <a:gd name="connsiteY1" fmla="*/ 192950 h 192950"/>
            </a:gdLst>
            <a:ahLst/>
            <a:cxnLst>
              <a:cxn ang="0">
                <a:pos x="connsiteX0" y="connsiteY0"/>
              </a:cxn>
              <a:cxn ang="0">
                <a:pos x="connsiteX1" y="connsiteY1"/>
              </a:cxn>
            </a:cxnLst>
            <a:rect l="l" t="t" r="r" b="b"/>
            <a:pathLst>
              <a:path w="12694" h="192950">
                <a:moveTo>
                  <a:pt x="0" y="0"/>
                </a:moveTo>
                <a:lnTo>
                  <a:pt x="0" y="192950"/>
                </a:lnTo>
              </a:path>
            </a:pathLst>
          </a:custGeom>
          <a:ln w="38041" cap="flat">
            <a:solidFill>
              <a:srgbClr val="005171"/>
            </a:solidFill>
            <a:prstDash val="solid"/>
            <a:round/>
          </a:ln>
        </p:spPr>
        <p:txBody>
          <a:bodyPr rtlCol="0" anchor="ctr"/>
          <a:lstStyle/>
          <a:p>
            <a:pPr rtl="0"/>
            <a:endParaRPr lang="en-US" sz="1600"/>
          </a:p>
        </p:txBody>
      </p:sp>
      <p:grpSp>
        <p:nvGrpSpPr>
          <p:cNvPr id="456" name="Graphic 73">
            <a:extLst>
              <a:ext uri="{FF2B5EF4-FFF2-40B4-BE49-F238E27FC236}">
                <a16:creationId xmlns:a16="http://schemas.microsoft.com/office/drawing/2014/main" id="{1BD61EA1-FCEC-C334-A70B-780A5E8620B2}"/>
              </a:ext>
            </a:extLst>
          </p:cNvPr>
          <p:cNvGrpSpPr/>
          <p:nvPr/>
        </p:nvGrpSpPr>
        <p:grpSpPr>
          <a:xfrm>
            <a:off x="6798042" y="6244633"/>
            <a:ext cx="133639" cy="138238"/>
            <a:chOff x="2422712" y="5710192"/>
            <a:chExt cx="188634" cy="138238"/>
          </a:xfrm>
          <a:solidFill>
            <a:srgbClr val="92D050">
              <a:alpha val="44000"/>
            </a:srgbClr>
          </a:solidFill>
        </p:grpSpPr>
        <p:sp>
          <p:nvSpPr>
            <p:cNvPr id="457" name="Freeform: Shape 456">
              <a:extLst>
                <a:ext uri="{FF2B5EF4-FFF2-40B4-BE49-F238E27FC236}">
                  <a16:creationId xmlns:a16="http://schemas.microsoft.com/office/drawing/2014/main" id="{3724325F-383D-FE7E-4984-78099149CF06}"/>
                </a:ext>
              </a:extLst>
            </p:cNvPr>
            <p:cNvSpPr/>
            <p:nvPr/>
          </p:nvSpPr>
          <p:spPr>
            <a:xfrm>
              <a:off x="2422712" y="5779375"/>
              <a:ext cx="188634" cy="12694"/>
            </a:xfrm>
            <a:custGeom>
              <a:avLst/>
              <a:gdLst>
                <a:gd name="connsiteX0" fmla="*/ 188634 w 188634"/>
                <a:gd name="connsiteY0" fmla="*/ 0 h 12694"/>
                <a:gd name="connsiteX1" fmla="*/ 0 w 188634"/>
                <a:gd name="connsiteY1" fmla="*/ 0 h 12694"/>
              </a:gdLst>
              <a:ahLst/>
              <a:cxnLst>
                <a:cxn ang="0">
                  <a:pos x="connsiteX0" y="connsiteY0"/>
                </a:cxn>
                <a:cxn ang="0">
                  <a:pos x="connsiteX1" y="connsiteY1"/>
                </a:cxn>
              </a:cxnLst>
              <a:rect l="l" t="t" r="r" b="b"/>
              <a:pathLst>
                <a:path w="188634" h="12694">
                  <a:moveTo>
                    <a:pt x="188634" y="0"/>
                  </a:moveTo>
                  <a:lnTo>
                    <a:pt x="0" y="0"/>
                  </a:lnTo>
                </a:path>
              </a:pathLst>
            </a:custGeom>
            <a:ln w="19021" cap="flat">
              <a:solidFill>
                <a:srgbClr val="909090"/>
              </a:solidFill>
              <a:prstDash val="solid"/>
              <a:miter/>
            </a:ln>
          </p:spPr>
          <p:txBody>
            <a:bodyPr rtlCol="0" anchor="ctr"/>
            <a:lstStyle/>
            <a:p>
              <a:pPr rtl="0"/>
              <a:endParaRPr lang="en-US" sz="1600"/>
            </a:p>
          </p:txBody>
        </p:sp>
        <p:sp>
          <p:nvSpPr>
            <p:cNvPr id="458" name="Freeform: Shape 457">
              <a:extLst>
                <a:ext uri="{FF2B5EF4-FFF2-40B4-BE49-F238E27FC236}">
                  <a16:creationId xmlns:a16="http://schemas.microsoft.com/office/drawing/2014/main" id="{C9540A7B-5722-42E8-36A2-B42FB33D05CB}"/>
                </a:ext>
              </a:extLst>
            </p:cNvPr>
            <p:cNvSpPr/>
            <p:nvPr/>
          </p:nvSpPr>
          <p:spPr>
            <a:xfrm>
              <a:off x="2422712" y="5710192"/>
              <a:ext cx="188634" cy="138238"/>
            </a:xfrm>
            <a:custGeom>
              <a:avLst/>
              <a:gdLst>
                <a:gd name="connsiteX0" fmla="*/ 0 w 188634"/>
                <a:gd name="connsiteY0" fmla="*/ 0 h 138238"/>
                <a:gd name="connsiteX1" fmla="*/ 188634 w 188634"/>
                <a:gd name="connsiteY1" fmla="*/ 0 h 138238"/>
                <a:gd name="connsiteX2" fmla="*/ 188634 w 188634"/>
                <a:gd name="connsiteY2" fmla="*/ 138239 h 138238"/>
                <a:gd name="connsiteX3" fmla="*/ 0 w 188634"/>
                <a:gd name="connsiteY3" fmla="*/ 138239 h 138238"/>
              </a:gdLst>
              <a:ahLst/>
              <a:cxnLst>
                <a:cxn ang="0">
                  <a:pos x="connsiteX0" y="connsiteY0"/>
                </a:cxn>
                <a:cxn ang="0">
                  <a:pos x="connsiteX1" y="connsiteY1"/>
                </a:cxn>
                <a:cxn ang="0">
                  <a:pos x="connsiteX2" y="connsiteY2"/>
                </a:cxn>
                <a:cxn ang="0">
                  <a:pos x="connsiteX3" y="connsiteY3"/>
                </a:cxn>
              </a:cxnLst>
              <a:rect l="l" t="t" r="r" b="b"/>
              <a:pathLst>
                <a:path w="188634" h="138238">
                  <a:moveTo>
                    <a:pt x="0" y="0"/>
                  </a:moveTo>
                  <a:lnTo>
                    <a:pt x="188634" y="0"/>
                  </a:lnTo>
                  <a:lnTo>
                    <a:pt x="188634" y="138239"/>
                  </a:lnTo>
                  <a:lnTo>
                    <a:pt x="0" y="138239"/>
                  </a:lnTo>
                  <a:close/>
                </a:path>
              </a:pathLst>
            </a:custGeom>
            <a:solidFill>
              <a:srgbClr val="92D050">
                <a:alpha val="44000"/>
              </a:srgbClr>
            </a:solidFill>
            <a:ln w="12680" cap="flat">
              <a:noFill/>
              <a:prstDash val="solid"/>
              <a:miter/>
            </a:ln>
          </p:spPr>
          <p:txBody>
            <a:bodyPr rtlCol="0" anchor="ctr"/>
            <a:lstStyle/>
            <a:p>
              <a:pPr rtl="0"/>
              <a:endParaRPr lang="en-US" sz="1600"/>
            </a:p>
          </p:txBody>
        </p:sp>
      </p:grpSp>
      <p:sp>
        <p:nvSpPr>
          <p:cNvPr id="459" name="Freeform: Shape 458">
            <a:extLst>
              <a:ext uri="{FF2B5EF4-FFF2-40B4-BE49-F238E27FC236}">
                <a16:creationId xmlns:a16="http://schemas.microsoft.com/office/drawing/2014/main" id="{138C8782-5FED-3967-CDCA-F620E3298FF6}"/>
              </a:ext>
            </a:extLst>
          </p:cNvPr>
          <p:cNvSpPr/>
          <p:nvPr/>
        </p:nvSpPr>
        <p:spPr>
          <a:xfrm>
            <a:off x="8058944" y="6313816"/>
            <a:ext cx="133099" cy="12694"/>
          </a:xfrm>
          <a:custGeom>
            <a:avLst/>
            <a:gdLst>
              <a:gd name="connsiteX0" fmla="*/ 0 w 187872"/>
              <a:gd name="connsiteY0" fmla="*/ 0 h 12694"/>
              <a:gd name="connsiteX1" fmla="*/ 187873 w 187872"/>
              <a:gd name="connsiteY1" fmla="*/ 0 h 12694"/>
            </a:gdLst>
            <a:ahLst/>
            <a:cxnLst>
              <a:cxn ang="0">
                <a:pos x="connsiteX0" y="connsiteY0"/>
              </a:cxn>
              <a:cxn ang="0">
                <a:pos x="connsiteX1" y="connsiteY1"/>
              </a:cxn>
            </a:cxnLst>
            <a:rect l="l" t="t" r="r" b="b"/>
            <a:pathLst>
              <a:path w="187872" h="12694">
                <a:moveTo>
                  <a:pt x="0" y="0"/>
                </a:moveTo>
                <a:lnTo>
                  <a:pt x="187873" y="0"/>
                </a:lnTo>
              </a:path>
            </a:pathLst>
          </a:custGeom>
          <a:ln w="38041" cap="flat">
            <a:solidFill>
              <a:srgbClr val="FF9A58"/>
            </a:solidFill>
            <a:prstDash val="solid"/>
            <a:miter/>
          </a:ln>
        </p:spPr>
        <p:txBody>
          <a:bodyPr rtlCol="0" anchor="ctr"/>
          <a:lstStyle/>
          <a:p>
            <a:pPr rtl="0"/>
            <a:endParaRPr lang="en-US" sz="1600"/>
          </a:p>
        </p:txBody>
      </p:sp>
      <p:sp>
        <p:nvSpPr>
          <p:cNvPr id="461" name="TextBox 460">
            <a:extLst>
              <a:ext uri="{FF2B5EF4-FFF2-40B4-BE49-F238E27FC236}">
                <a16:creationId xmlns:a16="http://schemas.microsoft.com/office/drawing/2014/main" id="{FCA231BF-938E-88E5-300C-BA018881D9B8}"/>
              </a:ext>
            </a:extLst>
          </p:cNvPr>
          <p:cNvSpPr txBox="1"/>
          <p:nvPr/>
        </p:nvSpPr>
        <p:spPr>
          <a:xfrm>
            <a:off x="5938312" y="1394145"/>
            <a:ext cx="6076825" cy="536622"/>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400" b="1">
                <a:solidFill>
                  <a:schemeClr val="tx1"/>
                </a:solidFill>
                <a:latin typeface="+mn-lt"/>
                <a:ea typeface="+mn-ea"/>
                <a:cs typeface="+mn-cs"/>
              </a:rPr>
              <a:t>围手术期治疗期间 MRD+ 患者的泳道图</a:t>
            </a:r>
            <a:br>
              <a:rPr lang="en-US" sz="1400" b="1" dirty="0">
                <a:solidFill>
                  <a:schemeClr val="tx1"/>
                </a:solidFill>
                <a:latin typeface="+mn-lt"/>
                <a:ea typeface="+mn-ea"/>
                <a:cs typeface="+mn-cs"/>
              </a:rPr>
            </a:br>
            <a:r>
              <a:rPr lang="zh-cn" sz="1400" b="1">
                <a:solidFill>
                  <a:schemeClr val="tx1"/>
                </a:solidFill>
                <a:latin typeface="+mn-lt"/>
                <a:ea typeface="+mn-ea"/>
                <a:cs typeface="+mn-cs"/>
              </a:rPr>
              <a:t>(n=17)</a:t>
            </a:r>
          </a:p>
        </p:txBody>
      </p:sp>
      <p:sp>
        <p:nvSpPr>
          <p:cNvPr id="498" name="TextBox 497">
            <a:extLst>
              <a:ext uri="{FF2B5EF4-FFF2-40B4-BE49-F238E27FC236}">
                <a16:creationId xmlns:a16="http://schemas.microsoft.com/office/drawing/2014/main" id="{74175097-8FAB-41E2-83A2-138A3F045626}"/>
              </a:ext>
            </a:extLst>
          </p:cNvPr>
          <p:cNvSpPr txBox="1"/>
          <p:nvPr/>
        </p:nvSpPr>
        <p:spPr>
          <a:xfrm>
            <a:off x="9978176" y="2876784"/>
            <a:ext cx="1772256" cy="121893"/>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 仍存活且随访中（截尾）</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499" name="TextBox 498">
            <a:extLst>
              <a:ext uri="{FF2B5EF4-FFF2-40B4-BE49-F238E27FC236}">
                <a16:creationId xmlns:a16="http://schemas.microsoft.com/office/drawing/2014/main" id="{6A70EE74-A37F-D044-89A0-05553350F8B3}"/>
              </a:ext>
            </a:extLst>
          </p:cNvPr>
          <p:cNvSpPr txBox="1"/>
          <p:nvPr/>
        </p:nvSpPr>
        <p:spPr>
          <a:xfrm>
            <a:off x="9978175" y="2703433"/>
            <a:ext cx="976821" cy="123047"/>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总体生存率</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00" name="TextBox 499">
            <a:extLst>
              <a:ext uri="{FF2B5EF4-FFF2-40B4-BE49-F238E27FC236}">
                <a16:creationId xmlns:a16="http://schemas.microsoft.com/office/drawing/2014/main" id="{A8F7EF6A-7D23-2C0C-7FCE-A5FFB5C58F44}"/>
              </a:ext>
            </a:extLst>
          </p:cNvPr>
          <p:cNvSpPr txBox="1"/>
          <p:nvPr/>
        </p:nvSpPr>
        <p:spPr>
          <a:xfrm>
            <a:off x="9978176" y="2456264"/>
            <a:ext cx="1772256"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末次无事件（截尾）</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01" name="TextBox 500">
            <a:extLst>
              <a:ext uri="{FF2B5EF4-FFF2-40B4-BE49-F238E27FC236}">
                <a16:creationId xmlns:a16="http://schemas.microsoft.com/office/drawing/2014/main" id="{C6FE96B4-E9E4-BD6A-ED43-103FE7C898C8}"/>
              </a:ext>
            </a:extLst>
          </p:cNvPr>
          <p:cNvSpPr txBox="1"/>
          <p:nvPr/>
        </p:nvSpPr>
        <p:spPr>
          <a:xfrm>
            <a:off x="9978176" y="2209031"/>
            <a:ext cx="1772256" cy="121893"/>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局部复发</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02" name="TextBox 501">
            <a:extLst>
              <a:ext uri="{FF2B5EF4-FFF2-40B4-BE49-F238E27FC236}">
                <a16:creationId xmlns:a16="http://schemas.microsoft.com/office/drawing/2014/main" id="{4DFBCB63-262D-86B0-96A4-816D6FD8B216}"/>
              </a:ext>
            </a:extLst>
          </p:cNvPr>
          <p:cNvSpPr txBox="1"/>
          <p:nvPr/>
        </p:nvSpPr>
        <p:spPr>
          <a:xfrm>
            <a:off x="8442325" y="2856995"/>
            <a:ext cx="1772256" cy="123047"/>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远处复发</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03" name="TextBox 502">
            <a:extLst>
              <a:ext uri="{FF2B5EF4-FFF2-40B4-BE49-F238E27FC236}">
                <a16:creationId xmlns:a16="http://schemas.microsoft.com/office/drawing/2014/main" id="{9ABA1FB6-706B-BF55-90A8-0AD4CE2EE7DD}"/>
              </a:ext>
            </a:extLst>
          </p:cNvPr>
          <p:cNvSpPr txBox="1"/>
          <p:nvPr/>
        </p:nvSpPr>
        <p:spPr>
          <a:xfrm>
            <a:off x="8442324" y="2643646"/>
            <a:ext cx="552209"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死亡</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04" name="TextBox 503">
            <a:extLst>
              <a:ext uri="{FF2B5EF4-FFF2-40B4-BE49-F238E27FC236}">
                <a16:creationId xmlns:a16="http://schemas.microsoft.com/office/drawing/2014/main" id="{D48655AD-3DCD-8DAE-7771-E0B1F1D9EE4C}"/>
              </a:ext>
            </a:extLst>
          </p:cNvPr>
          <p:cNvSpPr txBox="1"/>
          <p:nvPr/>
        </p:nvSpPr>
        <p:spPr>
          <a:xfrm>
            <a:off x="8442324" y="2421697"/>
            <a:ext cx="918879"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ctDNA 阳性</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05" name="TextBox 504">
            <a:extLst>
              <a:ext uri="{FF2B5EF4-FFF2-40B4-BE49-F238E27FC236}">
                <a16:creationId xmlns:a16="http://schemas.microsoft.com/office/drawing/2014/main" id="{1068019A-6A26-DB6E-1755-B4A15D5AE388}"/>
              </a:ext>
            </a:extLst>
          </p:cNvPr>
          <p:cNvSpPr txBox="1"/>
          <p:nvPr/>
        </p:nvSpPr>
        <p:spPr>
          <a:xfrm>
            <a:off x="8442324" y="2210964"/>
            <a:ext cx="918879" cy="12105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ctDNA 阴性</a:t>
            </a:r>
            <a:endParaRPr kumimoji="0" lang="en-US" sz="8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06" name="Freeform: Shape 505">
            <a:extLst>
              <a:ext uri="{FF2B5EF4-FFF2-40B4-BE49-F238E27FC236}">
                <a16:creationId xmlns:a16="http://schemas.microsoft.com/office/drawing/2014/main" id="{ECEB3143-101E-C3C0-C68A-ED59CADDDBB0}"/>
              </a:ext>
            </a:extLst>
          </p:cNvPr>
          <p:cNvSpPr/>
          <p:nvPr/>
        </p:nvSpPr>
        <p:spPr>
          <a:xfrm>
            <a:off x="9757146" y="2911988"/>
            <a:ext cx="159422" cy="61646"/>
          </a:xfrm>
          <a:custGeom>
            <a:avLst/>
            <a:gdLst>
              <a:gd name="connsiteX0" fmla="*/ 5458 w 159422"/>
              <a:gd name="connsiteY0" fmla="*/ 36290 h 61646"/>
              <a:gd name="connsiteX1" fmla="*/ 140905 w 159422"/>
              <a:gd name="connsiteY1" fmla="*/ 36290 h 61646"/>
              <a:gd name="connsiteX2" fmla="*/ 124783 w 159422"/>
              <a:gd name="connsiteY2" fmla="*/ 52411 h 61646"/>
              <a:gd name="connsiteX3" fmla="*/ 124783 w 159422"/>
              <a:gd name="connsiteY3" fmla="*/ 60027 h 61646"/>
              <a:gd name="connsiteX4" fmla="*/ 132399 w 159422"/>
              <a:gd name="connsiteY4" fmla="*/ 60027 h 61646"/>
              <a:gd name="connsiteX5" fmla="*/ 157788 w 159422"/>
              <a:gd name="connsiteY5" fmla="*/ 34639 h 61646"/>
              <a:gd name="connsiteX6" fmla="*/ 157915 w 159422"/>
              <a:gd name="connsiteY6" fmla="*/ 27150 h 61646"/>
              <a:gd name="connsiteX7" fmla="*/ 157788 w 159422"/>
              <a:gd name="connsiteY7" fmla="*/ 27023 h 61646"/>
              <a:gd name="connsiteX8" fmla="*/ 132399 w 159422"/>
              <a:gd name="connsiteY8" fmla="*/ 1635 h 61646"/>
              <a:gd name="connsiteX9" fmla="*/ 124910 w 159422"/>
              <a:gd name="connsiteY9" fmla="*/ 1508 h 61646"/>
              <a:gd name="connsiteX10" fmla="*/ 124783 w 159422"/>
              <a:gd name="connsiteY10" fmla="*/ 1635 h 61646"/>
              <a:gd name="connsiteX11" fmla="*/ 124656 w 159422"/>
              <a:gd name="connsiteY11" fmla="*/ 9124 h 61646"/>
              <a:gd name="connsiteX12" fmla="*/ 124783 w 159422"/>
              <a:gd name="connsiteY12" fmla="*/ 9251 h 61646"/>
              <a:gd name="connsiteX13" fmla="*/ 140905 w 159422"/>
              <a:gd name="connsiteY13" fmla="*/ 25373 h 61646"/>
              <a:gd name="connsiteX14" fmla="*/ 5458 w 159422"/>
              <a:gd name="connsiteY14" fmla="*/ 25373 h 61646"/>
              <a:gd name="connsiteX15" fmla="*/ 0 w 159422"/>
              <a:gd name="connsiteY15" fmla="*/ 30831 h 61646"/>
              <a:gd name="connsiteX16" fmla="*/ 5458 w 159422"/>
              <a:gd name="connsiteY16" fmla="*/ 36290 h 61646"/>
              <a:gd name="connsiteX17" fmla="*/ 5458 w 159422"/>
              <a:gd name="connsiteY17" fmla="*/ 36290 h 6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9422" h="61646">
                <a:moveTo>
                  <a:pt x="5458" y="36290"/>
                </a:moveTo>
                <a:lnTo>
                  <a:pt x="140905" y="36290"/>
                </a:lnTo>
                <a:lnTo>
                  <a:pt x="124783" y="52411"/>
                </a:lnTo>
                <a:cubicBezTo>
                  <a:pt x="122625" y="54569"/>
                  <a:pt x="122625" y="57869"/>
                  <a:pt x="124783" y="60027"/>
                </a:cubicBezTo>
                <a:cubicBezTo>
                  <a:pt x="126941" y="62186"/>
                  <a:pt x="130242" y="62186"/>
                  <a:pt x="132399" y="60027"/>
                </a:cubicBezTo>
                <a:lnTo>
                  <a:pt x="157788" y="34639"/>
                </a:lnTo>
                <a:cubicBezTo>
                  <a:pt x="159946" y="32608"/>
                  <a:pt x="159946" y="29308"/>
                  <a:pt x="157915" y="27150"/>
                </a:cubicBezTo>
                <a:cubicBezTo>
                  <a:pt x="157915" y="27150"/>
                  <a:pt x="157915" y="27150"/>
                  <a:pt x="157788" y="27023"/>
                </a:cubicBezTo>
                <a:lnTo>
                  <a:pt x="132399" y="1635"/>
                </a:lnTo>
                <a:cubicBezTo>
                  <a:pt x="130369" y="-523"/>
                  <a:pt x="127068" y="-523"/>
                  <a:pt x="124910" y="1508"/>
                </a:cubicBezTo>
                <a:cubicBezTo>
                  <a:pt x="124910" y="1508"/>
                  <a:pt x="124910" y="1508"/>
                  <a:pt x="124783" y="1635"/>
                </a:cubicBezTo>
                <a:cubicBezTo>
                  <a:pt x="122625" y="3666"/>
                  <a:pt x="122625" y="6966"/>
                  <a:pt x="124656" y="9124"/>
                </a:cubicBezTo>
                <a:cubicBezTo>
                  <a:pt x="124656" y="9124"/>
                  <a:pt x="124656" y="9124"/>
                  <a:pt x="124783" y="9251"/>
                </a:cubicBezTo>
                <a:lnTo>
                  <a:pt x="140905" y="25373"/>
                </a:lnTo>
                <a:lnTo>
                  <a:pt x="5458" y="25373"/>
                </a:lnTo>
                <a:cubicBezTo>
                  <a:pt x="2412" y="25373"/>
                  <a:pt x="0" y="27785"/>
                  <a:pt x="0" y="30831"/>
                </a:cubicBezTo>
                <a:cubicBezTo>
                  <a:pt x="0" y="33878"/>
                  <a:pt x="2412" y="36290"/>
                  <a:pt x="5458" y="36290"/>
                </a:cubicBezTo>
                <a:lnTo>
                  <a:pt x="5458" y="36290"/>
                </a:lnTo>
                <a:close/>
              </a:path>
            </a:pathLst>
          </a:custGeom>
          <a:solidFill>
            <a:srgbClr val="000000"/>
          </a:solidFill>
          <a:ln w="3170" cap="flat">
            <a:solidFill>
              <a:srgbClr val="000000"/>
            </a:solidFill>
            <a:prstDash val="solid"/>
            <a:miter/>
          </a:ln>
        </p:spPr>
        <p:txBody>
          <a:bodyPr rtlCol="0" anchor="ctr"/>
          <a:lstStyle/>
          <a:p>
            <a:pPr rtl="0"/>
            <a:endParaRPr lang="en-US" sz="1600"/>
          </a:p>
        </p:txBody>
      </p:sp>
      <p:grpSp>
        <p:nvGrpSpPr>
          <p:cNvPr id="507" name="Graphic 73">
            <a:extLst>
              <a:ext uri="{FF2B5EF4-FFF2-40B4-BE49-F238E27FC236}">
                <a16:creationId xmlns:a16="http://schemas.microsoft.com/office/drawing/2014/main" id="{860B4135-0157-AF9D-067D-03E97A97C8AF}"/>
              </a:ext>
            </a:extLst>
          </p:cNvPr>
          <p:cNvGrpSpPr/>
          <p:nvPr/>
        </p:nvGrpSpPr>
        <p:grpSpPr>
          <a:xfrm>
            <a:off x="8277657" y="2682769"/>
            <a:ext cx="46714" cy="47729"/>
            <a:chOff x="9819308" y="3978084"/>
            <a:chExt cx="46714" cy="47729"/>
          </a:xfrm>
          <a:noFill/>
        </p:grpSpPr>
        <p:sp>
          <p:nvSpPr>
            <p:cNvPr id="508" name="Freeform: Shape 507">
              <a:extLst>
                <a:ext uri="{FF2B5EF4-FFF2-40B4-BE49-F238E27FC236}">
                  <a16:creationId xmlns:a16="http://schemas.microsoft.com/office/drawing/2014/main" id="{6005DF32-E14B-21A5-2A34-D4ABEF52ED1E}"/>
                </a:ext>
              </a:extLst>
            </p:cNvPr>
            <p:cNvSpPr/>
            <p:nvPr/>
          </p:nvSpPr>
          <p:spPr>
            <a:xfrm>
              <a:off x="9819308" y="3978084"/>
              <a:ext cx="46714" cy="45825"/>
            </a:xfrm>
            <a:custGeom>
              <a:avLst/>
              <a:gdLst>
                <a:gd name="connsiteX0" fmla="*/ 0 w 46714"/>
                <a:gd name="connsiteY0" fmla="*/ 0 h 45825"/>
                <a:gd name="connsiteX1" fmla="*/ 46714 w 46714"/>
                <a:gd name="connsiteY1" fmla="*/ 0 h 45825"/>
                <a:gd name="connsiteX2" fmla="*/ 46714 w 46714"/>
                <a:gd name="connsiteY2" fmla="*/ 45826 h 45825"/>
                <a:gd name="connsiteX3" fmla="*/ 0 w 46714"/>
                <a:gd name="connsiteY3" fmla="*/ 45826 h 45825"/>
              </a:gdLst>
              <a:ahLst/>
              <a:cxnLst>
                <a:cxn ang="0">
                  <a:pos x="connsiteX0" y="connsiteY0"/>
                </a:cxn>
                <a:cxn ang="0">
                  <a:pos x="connsiteX1" y="connsiteY1"/>
                </a:cxn>
                <a:cxn ang="0">
                  <a:pos x="connsiteX2" y="connsiteY2"/>
                </a:cxn>
                <a:cxn ang="0">
                  <a:pos x="connsiteX3" y="connsiteY3"/>
                </a:cxn>
              </a:cxnLst>
              <a:rect l="l" t="t" r="r" b="b"/>
              <a:pathLst>
                <a:path w="46714" h="45825">
                  <a:moveTo>
                    <a:pt x="0" y="0"/>
                  </a:moveTo>
                  <a:lnTo>
                    <a:pt x="46714" y="0"/>
                  </a:lnTo>
                  <a:lnTo>
                    <a:pt x="46714" y="45826"/>
                  </a:lnTo>
                  <a:lnTo>
                    <a:pt x="0" y="45826"/>
                  </a:lnTo>
                  <a:close/>
                </a:path>
              </a:pathLst>
            </a:custGeom>
            <a:noFill/>
            <a:ln w="9510" cap="flat">
              <a:solidFill>
                <a:srgbClr val="7F6000"/>
              </a:solidFill>
              <a:prstDash val="solid"/>
              <a:miter/>
            </a:ln>
          </p:spPr>
          <p:txBody>
            <a:bodyPr rtlCol="0" anchor="ctr"/>
            <a:lstStyle/>
            <a:p>
              <a:pPr rtl="0"/>
              <a:endParaRPr lang="en-US" sz="1600"/>
            </a:p>
          </p:txBody>
        </p:sp>
        <p:sp>
          <p:nvSpPr>
            <p:cNvPr id="509" name="Freeform: Shape 508">
              <a:extLst>
                <a:ext uri="{FF2B5EF4-FFF2-40B4-BE49-F238E27FC236}">
                  <a16:creationId xmlns:a16="http://schemas.microsoft.com/office/drawing/2014/main" id="{102BA183-6BDE-1731-7293-9BC70CEBEEB9}"/>
                </a:ext>
              </a:extLst>
            </p:cNvPr>
            <p:cNvSpPr/>
            <p:nvPr/>
          </p:nvSpPr>
          <p:spPr>
            <a:xfrm>
              <a:off x="9819308" y="3978084"/>
              <a:ext cx="46714" cy="47729"/>
            </a:xfrm>
            <a:custGeom>
              <a:avLst/>
              <a:gdLst>
                <a:gd name="connsiteX0" fmla="*/ 0 w 46714"/>
                <a:gd name="connsiteY0" fmla="*/ 0 h 47729"/>
                <a:gd name="connsiteX1" fmla="*/ 46714 w 46714"/>
                <a:gd name="connsiteY1" fmla="*/ 47730 h 47729"/>
              </a:gdLst>
              <a:ahLst/>
              <a:cxnLst>
                <a:cxn ang="0">
                  <a:pos x="connsiteX0" y="connsiteY0"/>
                </a:cxn>
                <a:cxn ang="0">
                  <a:pos x="connsiteX1" y="connsiteY1"/>
                </a:cxn>
              </a:cxnLst>
              <a:rect l="l" t="t" r="r" b="b"/>
              <a:pathLst>
                <a:path w="46714" h="47729">
                  <a:moveTo>
                    <a:pt x="0" y="0"/>
                  </a:moveTo>
                  <a:lnTo>
                    <a:pt x="46714" y="47730"/>
                  </a:lnTo>
                </a:path>
              </a:pathLst>
            </a:custGeom>
            <a:ln w="9510" cap="flat">
              <a:solidFill>
                <a:srgbClr val="7F6000"/>
              </a:solidFill>
              <a:prstDash val="solid"/>
              <a:miter/>
            </a:ln>
          </p:spPr>
          <p:txBody>
            <a:bodyPr rtlCol="0" anchor="ctr"/>
            <a:lstStyle/>
            <a:p>
              <a:pPr rtl="0"/>
              <a:endParaRPr lang="en-US" sz="1600"/>
            </a:p>
          </p:txBody>
        </p:sp>
        <p:sp>
          <p:nvSpPr>
            <p:cNvPr id="510" name="Freeform: Shape 509">
              <a:extLst>
                <a:ext uri="{FF2B5EF4-FFF2-40B4-BE49-F238E27FC236}">
                  <a16:creationId xmlns:a16="http://schemas.microsoft.com/office/drawing/2014/main" id="{D949157A-48D9-2B18-B7A9-3E5CD52519BC}"/>
                </a:ext>
              </a:extLst>
            </p:cNvPr>
            <p:cNvSpPr/>
            <p:nvPr/>
          </p:nvSpPr>
          <p:spPr>
            <a:xfrm>
              <a:off x="9819308" y="3978084"/>
              <a:ext cx="46714" cy="45825"/>
            </a:xfrm>
            <a:custGeom>
              <a:avLst/>
              <a:gdLst>
                <a:gd name="connsiteX0" fmla="*/ 46714 w 46714"/>
                <a:gd name="connsiteY0" fmla="*/ 0 h 45825"/>
                <a:gd name="connsiteX1" fmla="*/ 0 w 46714"/>
                <a:gd name="connsiteY1" fmla="*/ 45826 h 45825"/>
              </a:gdLst>
              <a:ahLst/>
              <a:cxnLst>
                <a:cxn ang="0">
                  <a:pos x="connsiteX0" y="connsiteY0"/>
                </a:cxn>
                <a:cxn ang="0">
                  <a:pos x="connsiteX1" y="connsiteY1"/>
                </a:cxn>
              </a:cxnLst>
              <a:rect l="l" t="t" r="r" b="b"/>
              <a:pathLst>
                <a:path w="46714" h="45825">
                  <a:moveTo>
                    <a:pt x="46714" y="0"/>
                  </a:moveTo>
                  <a:lnTo>
                    <a:pt x="0" y="45826"/>
                  </a:lnTo>
                </a:path>
              </a:pathLst>
            </a:custGeom>
            <a:ln w="9510" cap="flat">
              <a:solidFill>
                <a:srgbClr val="7F6000"/>
              </a:solidFill>
              <a:prstDash val="solid"/>
              <a:miter/>
            </a:ln>
          </p:spPr>
          <p:txBody>
            <a:bodyPr rtlCol="0" anchor="ctr"/>
            <a:lstStyle/>
            <a:p>
              <a:pPr rtl="0"/>
              <a:endParaRPr lang="en-US" sz="1600"/>
            </a:p>
          </p:txBody>
        </p:sp>
      </p:grpSp>
      <p:sp>
        <p:nvSpPr>
          <p:cNvPr id="511" name="Freeform: Shape 510">
            <a:extLst>
              <a:ext uri="{FF2B5EF4-FFF2-40B4-BE49-F238E27FC236}">
                <a16:creationId xmlns:a16="http://schemas.microsoft.com/office/drawing/2014/main" id="{E14122C6-B9F1-84E9-C24D-908049EC1B44}"/>
              </a:ext>
            </a:extLst>
          </p:cNvPr>
          <p:cNvSpPr/>
          <p:nvPr/>
        </p:nvSpPr>
        <p:spPr>
          <a:xfrm>
            <a:off x="9812492" y="2244517"/>
            <a:ext cx="48744" cy="48618"/>
          </a:xfrm>
          <a:custGeom>
            <a:avLst/>
            <a:gdLst>
              <a:gd name="connsiteX0" fmla="*/ 24372 w 48744"/>
              <a:gd name="connsiteY0" fmla="*/ 48618 h 48618"/>
              <a:gd name="connsiteX1" fmla="*/ 48745 w 48744"/>
              <a:gd name="connsiteY1" fmla="*/ 0 h 48618"/>
              <a:gd name="connsiteX2" fmla="*/ 0 w 48744"/>
              <a:gd name="connsiteY2" fmla="*/ 0 h 48618"/>
              <a:gd name="connsiteX3" fmla="*/ 24372 w 48744"/>
              <a:gd name="connsiteY3" fmla="*/ 48618 h 48618"/>
            </a:gdLst>
            <a:ahLst/>
            <a:cxnLst>
              <a:cxn ang="0">
                <a:pos x="connsiteX0" y="connsiteY0"/>
              </a:cxn>
              <a:cxn ang="0">
                <a:pos x="connsiteX1" y="connsiteY1"/>
              </a:cxn>
              <a:cxn ang="0">
                <a:pos x="connsiteX2" y="connsiteY2"/>
              </a:cxn>
              <a:cxn ang="0">
                <a:pos x="connsiteX3" y="connsiteY3"/>
              </a:cxn>
            </a:cxnLst>
            <a:rect l="l" t="t" r="r" b="b"/>
            <a:pathLst>
              <a:path w="48744" h="48618">
                <a:moveTo>
                  <a:pt x="24372" y="48618"/>
                </a:moveTo>
                <a:lnTo>
                  <a:pt x="48745" y="0"/>
                </a:lnTo>
                <a:lnTo>
                  <a:pt x="0" y="0"/>
                </a:lnTo>
                <a:lnTo>
                  <a:pt x="24372" y="48618"/>
                </a:lnTo>
                <a:close/>
              </a:path>
            </a:pathLst>
          </a:custGeom>
          <a:noFill/>
          <a:ln w="9510" cap="flat">
            <a:solidFill>
              <a:srgbClr val="7F6000"/>
            </a:solidFill>
            <a:prstDash val="solid"/>
            <a:round/>
          </a:ln>
        </p:spPr>
        <p:txBody>
          <a:bodyPr rtlCol="0" anchor="ctr"/>
          <a:lstStyle/>
          <a:p>
            <a:pPr rtl="0"/>
            <a:endParaRPr lang="en-US" sz="1600"/>
          </a:p>
        </p:txBody>
      </p:sp>
      <p:sp>
        <p:nvSpPr>
          <p:cNvPr id="512" name="Freeform: Shape 511">
            <a:extLst>
              <a:ext uri="{FF2B5EF4-FFF2-40B4-BE49-F238E27FC236}">
                <a16:creationId xmlns:a16="http://schemas.microsoft.com/office/drawing/2014/main" id="{9598D121-EB51-4230-D7E8-FE2D97B98C4A}"/>
              </a:ext>
            </a:extLst>
          </p:cNvPr>
          <p:cNvSpPr/>
          <p:nvPr/>
        </p:nvSpPr>
        <p:spPr>
          <a:xfrm>
            <a:off x="9836865" y="2477073"/>
            <a:ext cx="12694" cy="74387"/>
          </a:xfrm>
          <a:custGeom>
            <a:avLst/>
            <a:gdLst>
              <a:gd name="connsiteX0" fmla="*/ 0 w 12694"/>
              <a:gd name="connsiteY0" fmla="*/ 0 h 74387"/>
              <a:gd name="connsiteX1" fmla="*/ 0 w 12694"/>
              <a:gd name="connsiteY1" fmla="*/ 74387 h 74387"/>
            </a:gdLst>
            <a:ahLst/>
            <a:cxnLst>
              <a:cxn ang="0">
                <a:pos x="connsiteX0" y="connsiteY0"/>
              </a:cxn>
              <a:cxn ang="0">
                <a:pos x="connsiteX1" y="connsiteY1"/>
              </a:cxn>
            </a:cxnLst>
            <a:rect l="l" t="t" r="r" b="b"/>
            <a:pathLst>
              <a:path w="12694" h="74387">
                <a:moveTo>
                  <a:pt x="0" y="0"/>
                </a:moveTo>
                <a:lnTo>
                  <a:pt x="0" y="74387"/>
                </a:lnTo>
              </a:path>
            </a:pathLst>
          </a:custGeom>
          <a:ln w="19021" cap="flat">
            <a:solidFill>
              <a:srgbClr val="000000"/>
            </a:solidFill>
            <a:prstDash val="solid"/>
            <a:round/>
          </a:ln>
        </p:spPr>
        <p:txBody>
          <a:bodyPr rtlCol="0" anchor="ctr"/>
          <a:lstStyle/>
          <a:p>
            <a:pPr rtl="0"/>
            <a:endParaRPr lang="en-US" sz="1600"/>
          </a:p>
        </p:txBody>
      </p:sp>
      <p:sp>
        <p:nvSpPr>
          <p:cNvPr id="513" name="Freeform: Shape 512">
            <a:extLst>
              <a:ext uri="{FF2B5EF4-FFF2-40B4-BE49-F238E27FC236}">
                <a16:creationId xmlns:a16="http://schemas.microsoft.com/office/drawing/2014/main" id="{AB18B973-0AF3-A5E9-304D-4EF58B2F8B55}"/>
              </a:ext>
            </a:extLst>
          </p:cNvPr>
          <p:cNvSpPr/>
          <p:nvPr/>
        </p:nvSpPr>
        <p:spPr>
          <a:xfrm>
            <a:off x="9799671" y="2764848"/>
            <a:ext cx="74387" cy="12694"/>
          </a:xfrm>
          <a:custGeom>
            <a:avLst/>
            <a:gdLst>
              <a:gd name="connsiteX0" fmla="*/ 0 w 74387"/>
              <a:gd name="connsiteY0" fmla="*/ 0 h 12694"/>
              <a:gd name="connsiteX1" fmla="*/ 74387 w 74387"/>
              <a:gd name="connsiteY1" fmla="*/ 0 h 12694"/>
            </a:gdLst>
            <a:ahLst/>
            <a:cxnLst>
              <a:cxn ang="0">
                <a:pos x="connsiteX0" y="connsiteY0"/>
              </a:cxn>
              <a:cxn ang="0">
                <a:pos x="connsiteX1" y="connsiteY1"/>
              </a:cxn>
            </a:cxnLst>
            <a:rect l="l" t="t" r="r" b="b"/>
            <a:pathLst>
              <a:path w="74387" h="12694">
                <a:moveTo>
                  <a:pt x="0" y="0"/>
                </a:moveTo>
                <a:lnTo>
                  <a:pt x="74387" y="0"/>
                </a:lnTo>
              </a:path>
            </a:pathLst>
          </a:custGeom>
          <a:ln w="19021" cap="flat">
            <a:solidFill>
              <a:srgbClr val="000000"/>
            </a:solidFill>
            <a:prstDash val="solid"/>
            <a:round/>
          </a:ln>
        </p:spPr>
        <p:txBody>
          <a:bodyPr rtlCol="0" anchor="ctr"/>
          <a:lstStyle/>
          <a:p>
            <a:pPr rtl="0"/>
            <a:endParaRPr lang="en-US" sz="1600"/>
          </a:p>
        </p:txBody>
      </p:sp>
      <p:sp>
        <p:nvSpPr>
          <p:cNvPr id="514" name="Freeform: Shape 513">
            <a:extLst>
              <a:ext uri="{FF2B5EF4-FFF2-40B4-BE49-F238E27FC236}">
                <a16:creationId xmlns:a16="http://schemas.microsoft.com/office/drawing/2014/main" id="{71D07740-305A-5BA8-2862-EAA26443861D}"/>
              </a:ext>
            </a:extLst>
          </p:cNvPr>
          <p:cNvSpPr/>
          <p:nvPr/>
        </p:nvSpPr>
        <p:spPr>
          <a:xfrm>
            <a:off x="8278545" y="2252185"/>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59"/>
                  <a:pt x="10060" y="0"/>
                  <a:pt x="22469" y="0"/>
                </a:cubicBezTo>
                <a:cubicBezTo>
                  <a:pt x="34878" y="0"/>
                  <a:pt x="44937" y="10060"/>
                  <a:pt x="44937" y="22469"/>
                </a:cubicBezTo>
                <a:close/>
              </a:path>
            </a:pathLst>
          </a:custGeom>
          <a:noFill/>
          <a:ln w="9510" cap="flat">
            <a:solidFill>
              <a:srgbClr val="000000"/>
            </a:solidFill>
            <a:prstDash val="solid"/>
            <a:miter/>
          </a:ln>
        </p:spPr>
        <p:txBody>
          <a:bodyPr rtlCol="0" anchor="ctr"/>
          <a:lstStyle/>
          <a:p>
            <a:pPr rtl="0"/>
            <a:endParaRPr lang="en-US" sz="1600"/>
          </a:p>
        </p:txBody>
      </p:sp>
      <p:sp>
        <p:nvSpPr>
          <p:cNvPr id="515" name="Freeform: Shape 514">
            <a:extLst>
              <a:ext uri="{FF2B5EF4-FFF2-40B4-BE49-F238E27FC236}">
                <a16:creationId xmlns:a16="http://schemas.microsoft.com/office/drawing/2014/main" id="{25FBB2D5-6FD6-9DD9-4DE7-6F80CFB0ED07}"/>
              </a:ext>
            </a:extLst>
          </p:cNvPr>
          <p:cNvSpPr/>
          <p:nvPr/>
        </p:nvSpPr>
        <p:spPr>
          <a:xfrm>
            <a:off x="8278545" y="2464557"/>
            <a:ext cx="44937" cy="44937"/>
          </a:xfrm>
          <a:custGeom>
            <a:avLst/>
            <a:gdLst>
              <a:gd name="connsiteX0" fmla="*/ 44937 w 44937"/>
              <a:gd name="connsiteY0" fmla="*/ 22469 h 44937"/>
              <a:gd name="connsiteX1" fmla="*/ 22469 w 44937"/>
              <a:gd name="connsiteY1" fmla="*/ 44937 h 44937"/>
              <a:gd name="connsiteX2" fmla="*/ 0 w 44937"/>
              <a:gd name="connsiteY2" fmla="*/ 22469 h 44937"/>
              <a:gd name="connsiteX3" fmla="*/ 22469 w 44937"/>
              <a:gd name="connsiteY3" fmla="*/ 0 h 44937"/>
              <a:gd name="connsiteX4" fmla="*/ 44937 w 44937"/>
              <a:gd name="connsiteY4" fmla="*/ 22469 h 44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37" h="44937">
                <a:moveTo>
                  <a:pt x="44937" y="22469"/>
                </a:moveTo>
                <a:cubicBezTo>
                  <a:pt x="44937" y="34878"/>
                  <a:pt x="34878" y="44937"/>
                  <a:pt x="22469" y="44937"/>
                </a:cubicBezTo>
                <a:cubicBezTo>
                  <a:pt x="10060" y="44937"/>
                  <a:pt x="0" y="34878"/>
                  <a:pt x="0" y="22469"/>
                </a:cubicBezTo>
                <a:cubicBezTo>
                  <a:pt x="0" y="10060"/>
                  <a:pt x="10060" y="0"/>
                  <a:pt x="22469" y="0"/>
                </a:cubicBezTo>
                <a:cubicBezTo>
                  <a:pt x="34878" y="0"/>
                  <a:pt x="44937" y="10060"/>
                  <a:pt x="44937" y="22469"/>
                </a:cubicBezTo>
                <a:close/>
              </a:path>
            </a:pathLst>
          </a:custGeom>
          <a:solidFill>
            <a:srgbClr val="000000"/>
          </a:solidFill>
          <a:ln w="12680" cap="flat">
            <a:noFill/>
            <a:prstDash val="solid"/>
            <a:miter/>
          </a:ln>
        </p:spPr>
        <p:txBody>
          <a:bodyPr rtlCol="0" anchor="ctr"/>
          <a:lstStyle/>
          <a:p>
            <a:pPr rtl="0"/>
            <a:endParaRPr lang="en-US" sz="1600"/>
          </a:p>
        </p:txBody>
      </p:sp>
      <p:sp>
        <p:nvSpPr>
          <p:cNvPr id="516" name="Freeform: Shape 515">
            <a:extLst>
              <a:ext uri="{FF2B5EF4-FFF2-40B4-BE49-F238E27FC236}">
                <a16:creationId xmlns:a16="http://schemas.microsoft.com/office/drawing/2014/main" id="{92C13D54-1216-D234-8683-31D84A09F00B}"/>
              </a:ext>
            </a:extLst>
          </p:cNvPr>
          <p:cNvSpPr/>
          <p:nvPr/>
        </p:nvSpPr>
        <p:spPr>
          <a:xfrm>
            <a:off x="8283746" y="2901869"/>
            <a:ext cx="34533" cy="48618"/>
          </a:xfrm>
          <a:custGeom>
            <a:avLst/>
            <a:gdLst>
              <a:gd name="connsiteX0" fmla="*/ 24372 w 48744"/>
              <a:gd name="connsiteY0" fmla="*/ 0 h 48618"/>
              <a:gd name="connsiteX1" fmla="*/ 48745 w 48744"/>
              <a:gd name="connsiteY1" fmla="*/ 48618 h 48618"/>
              <a:gd name="connsiteX2" fmla="*/ 0 w 48744"/>
              <a:gd name="connsiteY2" fmla="*/ 48618 h 48618"/>
              <a:gd name="connsiteX3" fmla="*/ 24372 w 48744"/>
              <a:gd name="connsiteY3" fmla="*/ 0 h 48618"/>
            </a:gdLst>
            <a:ahLst/>
            <a:cxnLst>
              <a:cxn ang="0">
                <a:pos x="connsiteX0" y="connsiteY0"/>
              </a:cxn>
              <a:cxn ang="0">
                <a:pos x="connsiteX1" y="connsiteY1"/>
              </a:cxn>
              <a:cxn ang="0">
                <a:pos x="connsiteX2" y="connsiteY2"/>
              </a:cxn>
              <a:cxn ang="0">
                <a:pos x="connsiteX3" y="connsiteY3"/>
              </a:cxn>
            </a:cxnLst>
            <a:rect l="l" t="t" r="r" b="b"/>
            <a:pathLst>
              <a:path w="48744" h="48618">
                <a:moveTo>
                  <a:pt x="24372" y="0"/>
                </a:moveTo>
                <a:lnTo>
                  <a:pt x="48745" y="48618"/>
                </a:lnTo>
                <a:lnTo>
                  <a:pt x="0" y="48618"/>
                </a:lnTo>
                <a:lnTo>
                  <a:pt x="24372" y="0"/>
                </a:lnTo>
                <a:close/>
              </a:path>
            </a:pathLst>
          </a:custGeom>
          <a:noFill/>
          <a:ln w="9510" cap="flat">
            <a:solidFill>
              <a:srgbClr val="7F6000"/>
            </a:solidFill>
            <a:prstDash val="solid"/>
            <a:round/>
          </a:ln>
        </p:spPr>
        <p:txBody>
          <a:bodyPr rtlCol="0" anchor="ctr"/>
          <a:lstStyle/>
          <a:p>
            <a:pPr rtl="0"/>
            <a:endParaRPr lang="en-US" sz="1600"/>
          </a:p>
        </p:txBody>
      </p:sp>
    </p:spTree>
    <p:extLst>
      <p:ext uri="{BB962C8B-B14F-4D97-AF65-F5344CB8AC3E}">
        <p14:creationId xmlns:p14="http://schemas.microsoft.com/office/powerpoint/2010/main" val="14496998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43DAEE-4593-5D6E-B138-C5F5AF332F0E}"/>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E4064D25-9416-2350-EBC7-29BC514EE7E6}"/>
              </a:ext>
            </a:extLst>
          </p:cNvPr>
          <p:cNvSpPr>
            <a:spLocks noGrp="1"/>
          </p:cNvSpPr>
          <p:nvPr>
            <p:ph type="title"/>
          </p:nvPr>
        </p:nvSpPr>
        <p:spPr>
          <a:xfrm>
            <a:off x="304800" y="107693"/>
            <a:ext cx="11796584" cy="939801"/>
          </a:xfrm>
        </p:spPr>
        <p:txBody>
          <a:bodyPr rtlCol="0"/>
          <a:lstStyle/>
          <a:p>
            <a:pPr rtl="0"/>
            <a:r>
              <a:rPr lang="zh-cn" dirty="0">
                <a:latin typeface="+mn-lt"/>
              </a:rPr>
              <a:t>8009:AEGEAN III 期试验中可切除非小细胞肺癌 (R-NSCLC) 患者术后 MRD 状态与新辅助治疗 ctDNA 动态、基因组突变和临床结局的关联</a:t>
            </a:r>
            <a:r>
              <a:rPr lang="en-GB" altLang="zh-CN" dirty="0">
                <a:latin typeface="+mn-lt"/>
              </a:rPr>
              <a:t> </a:t>
            </a:r>
            <a:r>
              <a:rPr lang="zh-cn" dirty="0">
                <a:latin typeface="+mn-lt"/>
              </a:rPr>
              <a:t>— Reck M 等人</a:t>
            </a:r>
          </a:p>
        </p:txBody>
      </p:sp>
      <p:sp>
        <p:nvSpPr>
          <p:cNvPr id="29" name="Content Placeholder 7">
            <a:extLst>
              <a:ext uri="{FF2B5EF4-FFF2-40B4-BE49-F238E27FC236}">
                <a16:creationId xmlns:a16="http://schemas.microsoft.com/office/drawing/2014/main" id="{6F7F0764-2C18-8C01-76B2-C7E4FD8C8C20}"/>
              </a:ext>
            </a:extLst>
          </p:cNvPr>
          <p:cNvSpPr>
            <a:spLocks noGrp="1"/>
          </p:cNvSpPr>
          <p:nvPr>
            <p:ph idx="1"/>
          </p:nvPr>
        </p:nvSpPr>
        <p:spPr>
          <a:xfrm>
            <a:off x="304800" y="1254467"/>
            <a:ext cx="11731869" cy="5055650"/>
          </a:xfrm>
        </p:spPr>
        <p:txBody>
          <a:bodyPr rtlCol="0"/>
          <a:lstStyle/>
          <a:p>
            <a:pPr rtl="0"/>
            <a:r>
              <a:rPr lang="zh-cn" b="1"/>
              <a:t>关键结果（续）</a:t>
            </a:r>
          </a:p>
          <a:p>
            <a:pPr rtl="0">
              <a:spcBef>
                <a:spcPts val="28200"/>
              </a:spcBef>
            </a:pPr>
            <a:r>
              <a:rPr lang="zh-cn" b="1"/>
              <a:t>结论</a:t>
            </a:r>
          </a:p>
          <a:p>
            <a:pPr lvl="1" rtl="0"/>
            <a:r>
              <a:rPr lang="zh-cn"/>
              <a:t>在这项探索性分析中，与非 MRD 患者相比，MRD 患者的预后更差 </a:t>
            </a:r>
            <a:endParaRPr lang="en-GB" dirty="0"/>
          </a:p>
          <a:p>
            <a:pPr lvl="1" rtl="0"/>
            <a:r>
              <a:rPr lang="zh-cn"/>
              <a:t>KMT2C</a:t>
            </a:r>
            <a:r>
              <a:rPr lang="zh-cn" i="1"/>
              <a:t> 和 </a:t>
            </a:r>
            <a:r>
              <a:rPr lang="zh-cn"/>
              <a:t>KEAP1</a:t>
            </a:r>
            <a:r>
              <a:rPr lang="zh-cn" i="1"/>
              <a:t> 突变患者的免疫疗法的疗效可能降低</a:t>
            </a:r>
            <a:endParaRPr lang="en-GB" dirty="0"/>
          </a:p>
        </p:txBody>
      </p:sp>
      <p:sp>
        <p:nvSpPr>
          <p:cNvPr id="30" name="Text Placeholder 4">
            <a:extLst>
              <a:ext uri="{FF2B5EF4-FFF2-40B4-BE49-F238E27FC236}">
                <a16:creationId xmlns:a16="http://schemas.microsoft.com/office/drawing/2014/main" id="{FD1C422E-CCCB-FB2F-0028-4E067DD0DEA9}"/>
              </a:ext>
            </a:extLst>
          </p:cNvPr>
          <p:cNvSpPr>
            <a:spLocks noGrp="1"/>
          </p:cNvSpPr>
          <p:nvPr>
            <p:ph type="body" sz="quarter" idx="11"/>
          </p:nvPr>
        </p:nvSpPr>
        <p:spPr>
          <a:xfrm>
            <a:off x="6379633" y="6521312"/>
            <a:ext cx="5507567" cy="200025"/>
          </a:xfrm>
        </p:spPr>
        <p:txBody>
          <a:bodyPr rtlCol="0"/>
          <a:lstStyle/>
          <a:p>
            <a:pPr rtl="0"/>
            <a:r>
              <a:rPr lang="zh-cn" dirty="0"/>
              <a:t>Reck M, et al.J Clin Oncol 2025;43(suppl):Abstr 8009</a:t>
            </a:r>
          </a:p>
        </p:txBody>
      </p:sp>
      <p:grpSp>
        <p:nvGrpSpPr>
          <p:cNvPr id="9" name="Group 8">
            <a:extLst>
              <a:ext uri="{FF2B5EF4-FFF2-40B4-BE49-F238E27FC236}">
                <a16:creationId xmlns:a16="http://schemas.microsoft.com/office/drawing/2014/main" id="{AC4E9479-34AA-5338-498F-AA289994BFA0}"/>
              </a:ext>
            </a:extLst>
          </p:cNvPr>
          <p:cNvGrpSpPr/>
          <p:nvPr/>
        </p:nvGrpSpPr>
        <p:grpSpPr>
          <a:xfrm>
            <a:off x="155332" y="2481383"/>
            <a:ext cx="5070372" cy="2579778"/>
            <a:chOff x="155332" y="2481383"/>
            <a:chExt cx="5070372" cy="2579778"/>
          </a:xfrm>
        </p:grpSpPr>
        <p:sp>
          <p:nvSpPr>
            <p:cNvPr id="34" name="Freeform: Shape 33">
              <a:extLst>
                <a:ext uri="{FF2B5EF4-FFF2-40B4-BE49-F238E27FC236}">
                  <a16:creationId xmlns:a16="http://schemas.microsoft.com/office/drawing/2014/main" id="{5BACEB49-9EBF-18FC-0D9E-7AB6E4E41A11}"/>
                </a:ext>
              </a:extLst>
            </p:cNvPr>
            <p:cNvSpPr/>
            <p:nvPr/>
          </p:nvSpPr>
          <p:spPr>
            <a:xfrm>
              <a:off x="900549" y="2714373"/>
              <a:ext cx="668736" cy="1607431"/>
            </a:xfrm>
            <a:custGeom>
              <a:avLst/>
              <a:gdLst>
                <a:gd name="connsiteX0" fmla="*/ 0 w 664929"/>
                <a:gd name="connsiteY0" fmla="*/ 0 h 1315542"/>
                <a:gd name="connsiteX1" fmla="*/ 664929 w 664929"/>
                <a:gd name="connsiteY1" fmla="*/ 0 h 1315542"/>
                <a:gd name="connsiteX2" fmla="*/ 664929 w 664929"/>
                <a:gd name="connsiteY2" fmla="*/ 1315542 h 1315542"/>
                <a:gd name="connsiteX3" fmla="*/ 0 w 664929"/>
                <a:gd name="connsiteY3" fmla="*/ 1315542 h 1315542"/>
              </a:gdLst>
              <a:ahLst/>
              <a:cxnLst>
                <a:cxn ang="0">
                  <a:pos x="connsiteX0" y="connsiteY0"/>
                </a:cxn>
                <a:cxn ang="0">
                  <a:pos x="connsiteX1" y="connsiteY1"/>
                </a:cxn>
                <a:cxn ang="0">
                  <a:pos x="connsiteX2" y="connsiteY2"/>
                </a:cxn>
                <a:cxn ang="0">
                  <a:pos x="connsiteX3" y="connsiteY3"/>
                </a:cxn>
              </a:cxnLst>
              <a:rect l="l" t="t" r="r" b="b"/>
              <a:pathLst>
                <a:path w="664929" h="1315542">
                  <a:moveTo>
                    <a:pt x="0" y="0"/>
                  </a:moveTo>
                  <a:lnTo>
                    <a:pt x="664929" y="0"/>
                  </a:lnTo>
                  <a:lnTo>
                    <a:pt x="664929" y="1315542"/>
                  </a:lnTo>
                  <a:lnTo>
                    <a:pt x="0" y="1315542"/>
                  </a:lnTo>
                  <a:close/>
                </a:path>
              </a:pathLst>
            </a:custGeom>
            <a:solidFill>
              <a:srgbClr val="E73E1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 name="Freeform: Shape 34">
              <a:extLst>
                <a:ext uri="{FF2B5EF4-FFF2-40B4-BE49-F238E27FC236}">
                  <a16:creationId xmlns:a16="http://schemas.microsoft.com/office/drawing/2014/main" id="{4876A51E-E37A-A820-6EB4-2322799C5379}"/>
                </a:ext>
              </a:extLst>
            </p:cNvPr>
            <p:cNvSpPr/>
            <p:nvPr/>
          </p:nvSpPr>
          <p:spPr>
            <a:xfrm>
              <a:off x="900549" y="3188568"/>
              <a:ext cx="668736" cy="1133236"/>
            </a:xfrm>
            <a:custGeom>
              <a:avLst/>
              <a:gdLst>
                <a:gd name="connsiteX0" fmla="*/ 0 w 664929"/>
                <a:gd name="connsiteY0" fmla="*/ 0 h 927455"/>
                <a:gd name="connsiteX1" fmla="*/ 664929 w 664929"/>
                <a:gd name="connsiteY1" fmla="*/ 0 h 927455"/>
                <a:gd name="connsiteX2" fmla="*/ 664929 w 664929"/>
                <a:gd name="connsiteY2" fmla="*/ 927455 h 927455"/>
                <a:gd name="connsiteX3" fmla="*/ 0 w 664929"/>
                <a:gd name="connsiteY3" fmla="*/ 927455 h 927455"/>
              </a:gdLst>
              <a:ahLst/>
              <a:cxnLst>
                <a:cxn ang="0">
                  <a:pos x="connsiteX0" y="connsiteY0"/>
                </a:cxn>
                <a:cxn ang="0">
                  <a:pos x="connsiteX1" y="connsiteY1"/>
                </a:cxn>
                <a:cxn ang="0">
                  <a:pos x="connsiteX2" y="connsiteY2"/>
                </a:cxn>
                <a:cxn ang="0">
                  <a:pos x="connsiteX3" y="connsiteY3"/>
                </a:cxn>
              </a:cxnLst>
              <a:rect l="l" t="t" r="r" b="b"/>
              <a:pathLst>
                <a:path w="664929" h="927455">
                  <a:moveTo>
                    <a:pt x="0" y="0"/>
                  </a:moveTo>
                  <a:lnTo>
                    <a:pt x="664929" y="0"/>
                  </a:lnTo>
                  <a:lnTo>
                    <a:pt x="664929" y="927455"/>
                  </a:lnTo>
                  <a:lnTo>
                    <a:pt x="0" y="927455"/>
                  </a:lnTo>
                  <a:close/>
                </a:path>
              </a:pathLst>
            </a:custGeom>
            <a:solidFill>
              <a:schemeClr val="accent2">
                <a:lumMod val="40000"/>
                <a:lumOff val="60000"/>
              </a:schemeClr>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 name="Freeform: Shape 35">
              <a:extLst>
                <a:ext uri="{FF2B5EF4-FFF2-40B4-BE49-F238E27FC236}">
                  <a16:creationId xmlns:a16="http://schemas.microsoft.com/office/drawing/2014/main" id="{46BFD210-0840-DB28-3ADE-F98F618F7C59}"/>
                </a:ext>
              </a:extLst>
            </p:cNvPr>
            <p:cNvSpPr/>
            <p:nvPr/>
          </p:nvSpPr>
          <p:spPr>
            <a:xfrm>
              <a:off x="2638907" y="2714373"/>
              <a:ext cx="668736" cy="1607431"/>
            </a:xfrm>
            <a:custGeom>
              <a:avLst/>
              <a:gdLst>
                <a:gd name="connsiteX0" fmla="*/ 0 w 664929"/>
                <a:gd name="connsiteY0" fmla="*/ 0 h 1315542"/>
                <a:gd name="connsiteX1" fmla="*/ 664930 w 664929"/>
                <a:gd name="connsiteY1" fmla="*/ 0 h 1315542"/>
                <a:gd name="connsiteX2" fmla="*/ 664930 w 664929"/>
                <a:gd name="connsiteY2" fmla="*/ 1315542 h 1315542"/>
                <a:gd name="connsiteX3" fmla="*/ 0 w 664929"/>
                <a:gd name="connsiteY3" fmla="*/ 1315542 h 1315542"/>
              </a:gdLst>
              <a:ahLst/>
              <a:cxnLst>
                <a:cxn ang="0">
                  <a:pos x="connsiteX0" y="connsiteY0"/>
                </a:cxn>
                <a:cxn ang="0">
                  <a:pos x="connsiteX1" y="connsiteY1"/>
                </a:cxn>
                <a:cxn ang="0">
                  <a:pos x="connsiteX2" y="connsiteY2"/>
                </a:cxn>
                <a:cxn ang="0">
                  <a:pos x="connsiteX3" y="connsiteY3"/>
                </a:cxn>
              </a:cxnLst>
              <a:rect l="l" t="t" r="r" b="b"/>
              <a:pathLst>
                <a:path w="664929" h="1315542">
                  <a:moveTo>
                    <a:pt x="0" y="0"/>
                  </a:moveTo>
                  <a:lnTo>
                    <a:pt x="664930" y="0"/>
                  </a:lnTo>
                  <a:lnTo>
                    <a:pt x="664930" y="1315542"/>
                  </a:lnTo>
                  <a:lnTo>
                    <a:pt x="0" y="1315542"/>
                  </a:lnTo>
                  <a:close/>
                </a:path>
              </a:pathLst>
            </a:custGeom>
            <a:solidFill>
              <a:srgbClr val="E73E1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 name="Freeform: Shape 36">
              <a:extLst>
                <a:ext uri="{FF2B5EF4-FFF2-40B4-BE49-F238E27FC236}">
                  <a16:creationId xmlns:a16="http://schemas.microsoft.com/office/drawing/2014/main" id="{F3B1C1CD-243A-0DFC-FA10-F99707520A76}"/>
                </a:ext>
              </a:extLst>
            </p:cNvPr>
            <p:cNvSpPr/>
            <p:nvPr/>
          </p:nvSpPr>
          <p:spPr>
            <a:xfrm>
              <a:off x="2638907" y="3188568"/>
              <a:ext cx="668736" cy="1133236"/>
            </a:xfrm>
            <a:custGeom>
              <a:avLst/>
              <a:gdLst>
                <a:gd name="connsiteX0" fmla="*/ 0 w 664929"/>
                <a:gd name="connsiteY0" fmla="*/ 0 h 927455"/>
                <a:gd name="connsiteX1" fmla="*/ 664930 w 664929"/>
                <a:gd name="connsiteY1" fmla="*/ 0 h 927455"/>
                <a:gd name="connsiteX2" fmla="*/ 664930 w 664929"/>
                <a:gd name="connsiteY2" fmla="*/ 927455 h 927455"/>
                <a:gd name="connsiteX3" fmla="*/ 0 w 664929"/>
                <a:gd name="connsiteY3" fmla="*/ 927455 h 927455"/>
              </a:gdLst>
              <a:ahLst/>
              <a:cxnLst>
                <a:cxn ang="0">
                  <a:pos x="connsiteX0" y="connsiteY0"/>
                </a:cxn>
                <a:cxn ang="0">
                  <a:pos x="connsiteX1" y="connsiteY1"/>
                </a:cxn>
                <a:cxn ang="0">
                  <a:pos x="connsiteX2" y="connsiteY2"/>
                </a:cxn>
                <a:cxn ang="0">
                  <a:pos x="connsiteX3" y="connsiteY3"/>
                </a:cxn>
              </a:cxnLst>
              <a:rect l="l" t="t" r="r" b="b"/>
              <a:pathLst>
                <a:path w="664929" h="927455">
                  <a:moveTo>
                    <a:pt x="0" y="0"/>
                  </a:moveTo>
                  <a:lnTo>
                    <a:pt x="664930" y="0"/>
                  </a:lnTo>
                  <a:lnTo>
                    <a:pt x="664930" y="927455"/>
                  </a:lnTo>
                  <a:lnTo>
                    <a:pt x="0" y="927455"/>
                  </a:lnTo>
                  <a:close/>
                </a:path>
              </a:pathLst>
            </a:custGeom>
            <a:solidFill>
              <a:schemeClr val="accent2">
                <a:lumMod val="40000"/>
                <a:lumOff val="60000"/>
              </a:schemeClr>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 name="Freeform: Shape 37">
              <a:extLst>
                <a:ext uri="{FF2B5EF4-FFF2-40B4-BE49-F238E27FC236}">
                  <a16:creationId xmlns:a16="http://schemas.microsoft.com/office/drawing/2014/main" id="{8A0CDB42-74C2-E845-249B-2C4BA65D1F6D}"/>
                </a:ext>
              </a:extLst>
            </p:cNvPr>
            <p:cNvSpPr/>
            <p:nvPr/>
          </p:nvSpPr>
          <p:spPr>
            <a:xfrm>
              <a:off x="1769728" y="2714373"/>
              <a:ext cx="668736" cy="1607431"/>
            </a:xfrm>
            <a:custGeom>
              <a:avLst/>
              <a:gdLst>
                <a:gd name="connsiteX0" fmla="*/ 0 w 664929"/>
                <a:gd name="connsiteY0" fmla="*/ 0 h 1315542"/>
                <a:gd name="connsiteX1" fmla="*/ 664930 w 664929"/>
                <a:gd name="connsiteY1" fmla="*/ 0 h 1315542"/>
                <a:gd name="connsiteX2" fmla="*/ 664930 w 664929"/>
                <a:gd name="connsiteY2" fmla="*/ 1315542 h 1315542"/>
                <a:gd name="connsiteX3" fmla="*/ 0 w 664929"/>
                <a:gd name="connsiteY3" fmla="*/ 1315542 h 1315542"/>
              </a:gdLst>
              <a:ahLst/>
              <a:cxnLst>
                <a:cxn ang="0">
                  <a:pos x="connsiteX0" y="connsiteY0"/>
                </a:cxn>
                <a:cxn ang="0">
                  <a:pos x="connsiteX1" y="connsiteY1"/>
                </a:cxn>
                <a:cxn ang="0">
                  <a:pos x="connsiteX2" y="connsiteY2"/>
                </a:cxn>
                <a:cxn ang="0">
                  <a:pos x="connsiteX3" y="connsiteY3"/>
                </a:cxn>
              </a:cxnLst>
              <a:rect l="l" t="t" r="r" b="b"/>
              <a:pathLst>
                <a:path w="664929" h="1315542">
                  <a:moveTo>
                    <a:pt x="0" y="0"/>
                  </a:moveTo>
                  <a:lnTo>
                    <a:pt x="664930" y="0"/>
                  </a:lnTo>
                  <a:lnTo>
                    <a:pt x="664930" y="1315542"/>
                  </a:lnTo>
                  <a:lnTo>
                    <a:pt x="0" y="1315542"/>
                  </a:lnTo>
                  <a:close/>
                </a:path>
              </a:pathLst>
            </a:custGeom>
            <a:solidFill>
              <a:schemeClr val="accent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 name="Freeform: Shape 38">
              <a:extLst>
                <a:ext uri="{FF2B5EF4-FFF2-40B4-BE49-F238E27FC236}">
                  <a16:creationId xmlns:a16="http://schemas.microsoft.com/office/drawing/2014/main" id="{0DC039D3-9C72-758F-422E-5743F1A4B3BD}"/>
                </a:ext>
              </a:extLst>
            </p:cNvPr>
            <p:cNvSpPr/>
            <p:nvPr/>
          </p:nvSpPr>
          <p:spPr>
            <a:xfrm>
              <a:off x="3515349" y="2714373"/>
              <a:ext cx="668736" cy="1607431"/>
            </a:xfrm>
            <a:custGeom>
              <a:avLst/>
              <a:gdLst>
                <a:gd name="connsiteX0" fmla="*/ 0 w 664929"/>
                <a:gd name="connsiteY0" fmla="*/ 0 h 1315542"/>
                <a:gd name="connsiteX1" fmla="*/ 664929 w 664929"/>
                <a:gd name="connsiteY1" fmla="*/ 0 h 1315542"/>
                <a:gd name="connsiteX2" fmla="*/ 664929 w 664929"/>
                <a:gd name="connsiteY2" fmla="*/ 1315542 h 1315542"/>
                <a:gd name="connsiteX3" fmla="*/ 0 w 664929"/>
                <a:gd name="connsiteY3" fmla="*/ 1315542 h 1315542"/>
              </a:gdLst>
              <a:ahLst/>
              <a:cxnLst>
                <a:cxn ang="0">
                  <a:pos x="connsiteX0" y="connsiteY0"/>
                </a:cxn>
                <a:cxn ang="0">
                  <a:pos x="connsiteX1" y="connsiteY1"/>
                </a:cxn>
                <a:cxn ang="0">
                  <a:pos x="connsiteX2" y="connsiteY2"/>
                </a:cxn>
                <a:cxn ang="0">
                  <a:pos x="connsiteX3" y="connsiteY3"/>
                </a:cxn>
              </a:cxnLst>
              <a:rect l="l" t="t" r="r" b="b"/>
              <a:pathLst>
                <a:path w="664929" h="1315542">
                  <a:moveTo>
                    <a:pt x="0" y="0"/>
                  </a:moveTo>
                  <a:lnTo>
                    <a:pt x="664929" y="0"/>
                  </a:lnTo>
                  <a:lnTo>
                    <a:pt x="664929" y="1315542"/>
                  </a:lnTo>
                  <a:lnTo>
                    <a:pt x="0" y="1315542"/>
                  </a:lnTo>
                  <a:close/>
                </a:path>
              </a:pathLst>
            </a:custGeom>
            <a:solidFill>
              <a:schemeClr val="accent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 name="Freeform: Shape 39">
              <a:extLst>
                <a:ext uri="{FF2B5EF4-FFF2-40B4-BE49-F238E27FC236}">
                  <a16:creationId xmlns:a16="http://schemas.microsoft.com/office/drawing/2014/main" id="{CF6FFB67-3AA6-CDDD-9DD5-499527C58472}"/>
                </a:ext>
              </a:extLst>
            </p:cNvPr>
            <p:cNvSpPr/>
            <p:nvPr/>
          </p:nvSpPr>
          <p:spPr>
            <a:xfrm>
              <a:off x="3515349" y="2810204"/>
              <a:ext cx="668736" cy="1511600"/>
            </a:xfrm>
            <a:custGeom>
              <a:avLst/>
              <a:gdLst>
                <a:gd name="connsiteX0" fmla="*/ 0 w 664929"/>
                <a:gd name="connsiteY0" fmla="*/ 0 h 1237113"/>
                <a:gd name="connsiteX1" fmla="*/ 664929 w 664929"/>
                <a:gd name="connsiteY1" fmla="*/ 0 h 1237113"/>
                <a:gd name="connsiteX2" fmla="*/ 664929 w 664929"/>
                <a:gd name="connsiteY2" fmla="*/ 1237114 h 1237113"/>
                <a:gd name="connsiteX3" fmla="*/ 0 w 664929"/>
                <a:gd name="connsiteY3" fmla="*/ 1237114 h 1237113"/>
              </a:gdLst>
              <a:ahLst/>
              <a:cxnLst>
                <a:cxn ang="0">
                  <a:pos x="connsiteX0" y="connsiteY0"/>
                </a:cxn>
                <a:cxn ang="0">
                  <a:pos x="connsiteX1" y="connsiteY1"/>
                </a:cxn>
                <a:cxn ang="0">
                  <a:pos x="connsiteX2" y="connsiteY2"/>
                </a:cxn>
                <a:cxn ang="0">
                  <a:pos x="connsiteX3" y="connsiteY3"/>
                </a:cxn>
              </a:cxnLst>
              <a:rect l="l" t="t" r="r" b="b"/>
              <a:pathLst>
                <a:path w="664929" h="1237113">
                  <a:moveTo>
                    <a:pt x="0" y="0"/>
                  </a:moveTo>
                  <a:lnTo>
                    <a:pt x="664929" y="0"/>
                  </a:lnTo>
                  <a:lnTo>
                    <a:pt x="664929" y="1237114"/>
                  </a:lnTo>
                  <a:lnTo>
                    <a:pt x="0" y="1237114"/>
                  </a:lnTo>
                  <a:close/>
                </a:path>
              </a:pathLst>
            </a:custGeom>
            <a:solidFill>
              <a:schemeClr val="accent1">
                <a:lumMod val="40000"/>
                <a:lumOff val="60000"/>
              </a:schemeClr>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 name="Freeform: Shape 40">
              <a:extLst>
                <a:ext uri="{FF2B5EF4-FFF2-40B4-BE49-F238E27FC236}">
                  <a16:creationId xmlns:a16="http://schemas.microsoft.com/office/drawing/2014/main" id="{0597D9B5-621A-E395-4AF2-91DB060BC18E}"/>
                </a:ext>
              </a:extLst>
            </p:cNvPr>
            <p:cNvSpPr/>
            <p:nvPr/>
          </p:nvSpPr>
          <p:spPr>
            <a:xfrm>
              <a:off x="1769728" y="2777074"/>
              <a:ext cx="668736" cy="1544576"/>
            </a:xfrm>
            <a:custGeom>
              <a:avLst/>
              <a:gdLst>
                <a:gd name="connsiteX0" fmla="*/ 0 w 664929"/>
                <a:gd name="connsiteY0" fmla="*/ 0 h 1264101"/>
                <a:gd name="connsiteX1" fmla="*/ 664930 w 664929"/>
                <a:gd name="connsiteY1" fmla="*/ 0 h 1264101"/>
                <a:gd name="connsiteX2" fmla="*/ 664930 w 664929"/>
                <a:gd name="connsiteY2" fmla="*/ 1264101 h 1264101"/>
                <a:gd name="connsiteX3" fmla="*/ 0 w 664929"/>
                <a:gd name="connsiteY3" fmla="*/ 1264101 h 1264101"/>
              </a:gdLst>
              <a:ahLst/>
              <a:cxnLst>
                <a:cxn ang="0">
                  <a:pos x="connsiteX0" y="connsiteY0"/>
                </a:cxn>
                <a:cxn ang="0">
                  <a:pos x="connsiteX1" y="connsiteY1"/>
                </a:cxn>
                <a:cxn ang="0">
                  <a:pos x="connsiteX2" y="connsiteY2"/>
                </a:cxn>
                <a:cxn ang="0">
                  <a:pos x="connsiteX3" y="connsiteY3"/>
                </a:cxn>
              </a:cxnLst>
              <a:rect l="l" t="t" r="r" b="b"/>
              <a:pathLst>
                <a:path w="664929" h="1264101">
                  <a:moveTo>
                    <a:pt x="0" y="0"/>
                  </a:moveTo>
                  <a:lnTo>
                    <a:pt x="664930" y="0"/>
                  </a:lnTo>
                  <a:lnTo>
                    <a:pt x="664930" y="1264101"/>
                  </a:lnTo>
                  <a:lnTo>
                    <a:pt x="0" y="1264101"/>
                  </a:lnTo>
                  <a:close/>
                </a:path>
              </a:pathLst>
            </a:custGeom>
            <a:solidFill>
              <a:schemeClr val="accent1">
                <a:lumMod val="40000"/>
                <a:lumOff val="60000"/>
              </a:schemeClr>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42" name="Graphic 4">
              <a:extLst>
                <a:ext uri="{FF2B5EF4-FFF2-40B4-BE49-F238E27FC236}">
                  <a16:creationId xmlns:a16="http://schemas.microsoft.com/office/drawing/2014/main" id="{54E1D84B-240E-E824-1FD6-BBC6B86F601E}"/>
                </a:ext>
              </a:extLst>
            </p:cNvPr>
            <p:cNvGrpSpPr/>
            <p:nvPr/>
          </p:nvGrpSpPr>
          <p:grpSpPr>
            <a:xfrm>
              <a:off x="761271" y="2714373"/>
              <a:ext cx="3531510" cy="1654338"/>
              <a:chOff x="7778752" y="2750470"/>
              <a:chExt cx="3511406" cy="1353932"/>
            </a:xfrm>
            <a:noFill/>
          </p:grpSpPr>
          <p:sp>
            <p:nvSpPr>
              <p:cNvPr id="43" name="Freeform: Shape 42">
                <a:extLst>
                  <a:ext uri="{FF2B5EF4-FFF2-40B4-BE49-F238E27FC236}">
                    <a16:creationId xmlns:a16="http://schemas.microsoft.com/office/drawing/2014/main" id="{03668271-DFDE-452F-EA9E-3E76A5150714}"/>
                  </a:ext>
                </a:extLst>
              </p:cNvPr>
              <p:cNvSpPr/>
              <p:nvPr/>
            </p:nvSpPr>
            <p:spPr>
              <a:xfrm>
                <a:off x="7778752" y="2750470"/>
                <a:ext cx="3511406" cy="1353932"/>
              </a:xfrm>
              <a:custGeom>
                <a:avLst/>
                <a:gdLst>
                  <a:gd name="connsiteX0" fmla="*/ 0 w 3511406"/>
                  <a:gd name="connsiteY0" fmla="*/ 0 h 1353932"/>
                  <a:gd name="connsiteX1" fmla="*/ 38391 w 3511406"/>
                  <a:gd name="connsiteY1" fmla="*/ 0 h 1353932"/>
                  <a:gd name="connsiteX2" fmla="*/ 38391 w 3511406"/>
                  <a:gd name="connsiteY2" fmla="*/ 1315542 h 1353932"/>
                  <a:gd name="connsiteX3" fmla="*/ 3511407 w 3511406"/>
                  <a:gd name="connsiteY3" fmla="*/ 1315542 h 1353932"/>
                  <a:gd name="connsiteX4" fmla="*/ 3511407 w 3511406"/>
                  <a:gd name="connsiteY4" fmla="*/ 1353933 h 1353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1406" h="1353932">
                    <a:moveTo>
                      <a:pt x="0" y="0"/>
                    </a:moveTo>
                    <a:lnTo>
                      <a:pt x="38391" y="0"/>
                    </a:lnTo>
                    <a:lnTo>
                      <a:pt x="38391" y="1315542"/>
                    </a:lnTo>
                    <a:lnTo>
                      <a:pt x="3511407" y="1315542"/>
                    </a:lnTo>
                    <a:lnTo>
                      <a:pt x="3511407" y="1353933"/>
                    </a:lnTo>
                  </a:path>
                </a:pathLst>
              </a:custGeom>
              <a:noFill/>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44" name="Graphic 4">
                <a:extLst>
                  <a:ext uri="{FF2B5EF4-FFF2-40B4-BE49-F238E27FC236}">
                    <a16:creationId xmlns:a16="http://schemas.microsoft.com/office/drawing/2014/main" id="{2CB040D4-D1E2-591B-1BCE-BD5C4831C130}"/>
                  </a:ext>
                </a:extLst>
              </p:cNvPr>
              <p:cNvGrpSpPr/>
              <p:nvPr/>
            </p:nvGrpSpPr>
            <p:grpSpPr>
              <a:xfrm>
                <a:off x="7778752" y="3008055"/>
                <a:ext cx="2637546" cy="1096348"/>
                <a:chOff x="7778752" y="3008055"/>
                <a:chExt cx="2637546" cy="1096348"/>
              </a:xfrm>
            </p:grpSpPr>
            <p:sp>
              <p:nvSpPr>
                <p:cNvPr id="45" name="Freeform: Shape 44">
                  <a:extLst>
                    <a:ext uri="{FF2B5EF4-FFF2-40B4-BE49-F238E27FC236}">
                      <a16:creationId xmlns:a16="http://schemas.microsoft.com/office/drawing/2014/main" id="{79B0FA71-E7B8-208D-1C73-5A364296026C}"/>
                    </a:ext>
                  </a:extLst>
                </p:cNvPr>
                <p:cNvSpPr/>
                <p:nvPr/>
              </p:nvSpPr>
              <p:spPr>
                <a:xfrm>
                  <a:off x="7778752" y="3008055"/>
                  <a:ext cx="38390" cy="12670"/>
                </a:xfrm>
                <a:custGeom>
                  <a:avLst/>
                  <a:gdLst>
                    <a:gd name="connsiteX0" fmla="*/ 0 w 38390"/>
                    <a:gd name="connsiteY0" fmla="*/ 0 h 12670"/>
                    <a:gd name="connsiteX1" fmla="*/ 38391 w 38390"/>
                    <a:gd name="connsiteY1" fmla="*/ 0 h 12670"/>
                  </a:gdLst>
                  <a:ahLst/>
                  <a:cxnLst>
                    <a:cxn ang="0">
                      <a:pos x="connsiteX0" y="connsiteY0"/>
                    </a:cxn>
                    <a:cxn ang="0">
                      <a:pos x="connsiteX1" y="connsiteY1"/>
                    </a:cxn>
                  </a:cxnLst>
                  <a:rect l="l" t="t" r="r" b="b"/>
                  <a:pathLst>
                    <a:path w="38390" h="12670">
                      <a:moveTo>
                        <a:pt x="0" y="0"/>
                      </a:moveTo>
                      <a:lnTo>
                        <a:pt x="38391"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 name="Freeform: Shape 45">
                  <a:extLst>
                    <a:ext uri="{FF2B5EF4-FFF2-40B4-BE49-F238E27FC236}">
                      <a16:creationId xmlns:a16="http://schemas.microsoft.com/office/drawing/2014/main" id="{9C7D1310-371A-CB39-631F-A6A27329E8D0}"/>
                    </a:ext>
                  </a:extLst>
                </p:cNvPr>
                <p:cNvSpPr/>
                <p:nvPr/>
              </p:nvSpPr>
              <p:spPr>
                <a:xfrm>
                  <a:off x="7778752" y="3265766"/>
                  <a:ext cx="38390" cy="12670"/>
                </a:xfrm>
                <a:custGeom>
                  <a:avLst/>
                  <a:gdLst>
                    <a:gd name="connsiteX0" fmla="*/ 0 w 38390"/>
                    <a:gd name="connsiteY0" fmla="*/ 0 h 12670"/>
                    <a:gd name="connsiteX1" fmla="*/ 38391 w 38390"/>
                    <a:gd name="connsiteY1" fmla="*/ 0 h 12670"/>
                  </a:gdLst>
                  <a:ahLst/>
                  <a:cxnLst>
                    <a:cxn ang="0">
                      <a:pos x="connsiteX0" y="connsiteY0"/>
                    </a:cxn>
                    <a:cxn ang="0">
                      <a:pos x="connsiteX1" y="connsiteY1"/>
                    </a:cxn>
                  </a:cxnLst>
                  <a:rect l="l" t="t" r="r" b="b"/>
                  <a:pathLst>
                    <a:path w="38390" h="12670">
                      <a:moveTo>
                        <a:pt x="0" y="0"/>
                      </a:moveTo>
                      <a:lnTo>
                        <a:pt x="38391"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 name="Freeform: Shape 46">
                  <a:extLst>
                    <a:ext uri="{FF2B5EF4-FFF2-40B4-BE49-F238E27FC236}">
                      <a16:creationId xmlns:a16="http://schemas.microsoft.com/office/drawing/2014/main" id="{D1E03604-AEFD-E7DC-D267-C7BA0A6CFA8F}"/>
                    </a:ext>
                  </a:extLst>
                </p:cNvPr>
                <p:cNvSpPr/>
                <p:nvPr/>
              </p:nvSpPr>
              <p:spPr>
                <a:xfrm>
                  <a:off x="7778752" y="3532979"/>
                  <a:ext cx="38390" cy="12670"/>
                </a:xfrm>
                <a:custGeom>
                  <a:avLst/>
                  <a:gdLst>
                    <a:gd name="connsiteX0" fmla="*/ 0 w 38390"/>
                    <a:gd name="connsiteY0" fmla="*/ 0 h 12670"/>
                    <a:gd name="connsiteX1" fmla="*/ 38391 w 38390"/>
                    <a:gd name="connsiteY1" fmla="*/ 0 h 12670"/>
                  </a:gdLst>
                  <a:ahLst/>
                  <a:cxnLst>
                    <a:cxn ang="0">
                      <a:pos x="connsiteX0" y="connsiteY0"/>
                    </a:cxn>
                    <a:cxn ang="0">
                      <a:pos x="connsiteX1" y="connsiteY1"/>
                    </a:cxn>
                  </a:cxnLst>
                  <a:rect l="l" t="t" r="r" b="b"/>
                  <a:pathLst>
                    <a:path w="38390" h="12670">
                      <a:moveTo>
                        <a:pt x="0" y="0"/>
                      </a:moveTo>
                      <a:lnTo>
                        <a:pt x="38391"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 name="Freeform: Shape 47">
                  <a:extLst>
                    <a:ext uri="{FF2B5EF4-FFF2-40B4-BE49-F238E27FC236}">
                      <a16:creationId xmlns:a16="http://schemas.microsoft.com/office/drawing/2014/main" id="{FEA6158B-72F4-492E-A6F2-CB792AB0A644}"/>
                    </a:ext>
                  </a:extLst>
                </p:cNvPr>
                <p:cNvSpPr/>
                <p:nvPr/>
              </p:nvSpPr>
              <p:spPr>
                <a:xfrm>
                  <a:off x="7778752" y="3800320"/>
                  <a:ext cx="38390" cy="12670"/>
                </a:xfrm>
                <a:custGeom>
                  <a:avLst/>
                  <a:gdLst>
                    <a:gd name="connsiteX0" fmla="*/ 0 w 38390"/>
                    <a:gd name="connsiteY0" fmla="*/ 0 h 12670"/>
                    <a:gd name="connsiteX1" fmla="*/ 38391 w 38390"/>
                    <a:gd name="connsiteY1" fmla="*/ 0 h 12670"/>
                  </a:gdLst>
                  <a:ahLst/>
                  <a:cxnLst>
                    <a:cxn ang="0">
                      <a:pos x="connsiteX0" y="connsiteY0"/>
                    </a:cxn>
                    <a:cxn ang="0">
                      <a:pos x="connsiteX1" y="connsiteY1"/>
                    </a:cxn>
                  </a:cxnLst>
                  <a:rect l="l" t="t" r="r" b="b"/>
                  <a:pathLst>
                    <a:path w="38390" h="12670">
                      <a:moveTo>
                        <a:pt x="0" y="0"/>
                      </a:moveTo>
                      <a:lnTo>
                        <a:pt x="38391"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 name="Freeform: Shape 48">
                  <a:extLst>
                    <a:ext uri="{FF2B5EF4-FFF2-40B4-BE49-F238E27FC236}">
                      <a16:creationId xmlns:a16="http://schemas.microsoft.com/office/drawing/2014/main" id="{53AF234A-6C80-37D9-B5B9-DF5B208ECA85}"/>
                    </a:ext>
                  </a:extLst>
                </p:cNvPr>
                <p:cNvSpPr/>
                <p:nvPr/>
              </p:nvSpPr>
              <p:spPr>
                <a:xfrm>
                  <a:off x="7778752" y="4066013"/>
                  <a:ext cx="38390" cy="12670"/>
                </a:xfrm>
                <a:custGeom>
                  <a:avLst/>
                  <a:gdLst>
                    <a:gd name="connsiteX0" fmla="*/ 0 w 38390"/>
                    <a:gd name="connsiteY0" fmla="*/ 0 h 12670"/>
                    <a:gd name="connsiteX1" fmla="*/ 38391 w 38390"/>
                    <a:gd name="connsiteY1" fmla="*/ 0 h 12670"/>
                  </a:gdLst>
                  <a:ahLst/>
                  <a:cxnLst>
                    <a:cxn ang="0">
                      <a:pos x="connsiteX0" y="connsiteY0"/>
                    </a:cxn>
                    <a:cxn ang="0">
                      <a:pos x="connsiteX1" y="connsiteY1"/>
                    </a:cxn>
                  </a:cxnLst>
                  <a:rect l="l" t="t" r="r" b="b"/>
                  <a:pathLst>
                    <a:path w="38390" h="12670">
                      <a:moveTo>
                        <a:pt x="0" y="0"/>
                      </a:moveTo>
                      <a:lnTo>
                        <a:pt x="38391"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 name="Freeform: Shape 49">
                  <a:extLst>
                    <a:ext uri="{FF2B5EF4-FFF2-40B4-BE49-F238E27FC236}">
                      <a16:creationId xmlns:a16="http://schemas.microsoft.com/office/drawing/2014/main" id="{2587F0D0-BDC3-EEBC-59D4-C4C86641B162}"/>
                    </a:ext>
                  </a:extLst>
                </p:cNvPr>
                <p:cNvSpPr/>
                <p:nvPr/>
              </p:nvSpPr>
              <p:spPr>
                <a:xfrm>
                  <a:off x="8685428" y="4066013"/>
                  <a:ext cx="12670" cy="38390"/>
                </a:xfrm>
                <a:custGeom>
                  <a:avLst/>
                  <a:gdLst>
                    <a:gd name="connsiteX0" fmla="*/ 0 w 12670"/>
                    <a:gd name="connsiteY0" fmla="*/ 0 h 38390"/>
                    <a:gd name="connsiteX1" fmla="*/ 0 w 12670"/>
                    <a:gd name="connsiteY1" fmla="*/ 38391 h 38390"/>
                  </a:gdLst>
                  <a:ahLst/>
                  <a:cxnLst>
                    <a:cxn ang="0">
                      <a:pos x="connsiteX0" y="connsiteY0"/>
                    </a:cxn>
                    <a:cxn ang="0">
                      <a:pos x="connsiteX1" y="connsiteY1"/>
                    </a:cxn>
                  </a:cxnLst>
                  <a:rect l="l" t="t" r="r" b="b"/>
                  <a:pathLst>
                    <a:path w="12670" h="38390">
                      <a:moveTo>
                        <a:pt x="0" y="0"/>
                      </a:moveTo>
                      <a:lnTo>
                        <a:pt x="0" y="38391"/>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 name="Freeform: Shape 50">
                  <a:extLst>
                    <a:ext uri="{FF2B5EF4-FFF2-40B4-BE49-F238E27FC236}">
                      <a16:creationId xmlns:a16="http://schemas.microsoft.com/office/drawing/2014/main" id="{79B6B068-5BE1-3310-489D-279BFD9DEDBA}"/>
                    </a:ext>
                  </a:extLst>
                </p:cNvPr>
                <p:cNvSpPr/>
                <p:nvPr/>
              </p:nvSpPr>
              <p:spPr>
                <a:xfrm>
                  <a:off x="9553714" y="4066013"/>
                  <a:ext cx="12670" cy="38390"/>
                </a:xfrm>
                <a:custGeom>
                  <a:avLst/>
                  <a:gdLst>
                    <a:gd name="connsiteX0" fmla="*/ 0 w 12670"/>
                    <a:gd name="connsiteY0" fmla="*/ 0 h 38390"/>
                    <a:gd name="connsiteX1" fmla="*/ 0 w 12670"/>
                    <a:gd name="connsiteY1" fmla="*/ 38391 h 38390"/>
                  </a:gdLst>
                  <a:ahLst/>
                  <a:cxnLst>
                    <a:cxn ang="0">
                      <a:pos x="connsiteX0" y="connsiteY0"/>
                    </a:cxn>
                    <a:cxn ang="0">
                      <a:pos x="connsiteX1" y="connsiteY1"/>
                    </a:cxn>
                  </a:cxnLst>
                  <a:rect l="l" t="t" r="r" b="b"/>
                  <a:pathLst>
                    <a:path w="12670" h="38390">
                      <a:moveTo>
                        <a:pt x="0" y="0"/>
                      </a:moveTo>
                      <a:lnTo>
                        <a:pt x="0" y="38391"/>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2" name="Freeform: Shape 51">
                  <a:extLst>
                    <a:ext uri="{FF2B5EF4-FFF2-40B4-BE49-F238E27FC236}">
                      <a16:creationId xmlns:a16="http://schemas.microsoft.com/office/drawing/2014/main" id="{3AB8CAEE-244C-0870-4A6B-CBBBE8DD76E2}"/>
                    </a:ext>
                  </a:extLst>
                </p:cNvPr>
                <p:cNvSpPr/>
                <p:nvPr/>
              </p:nvSpPr>
              <p:spPr>
                <a:xfrm>
                  <a:off x="10416298" y="4066013"/>
                  <a:ext cx="12670" cy="38390"/>
                </a:xfrm>
                <a:custGeom>
                  <a:avLst/>
                  <a:gdLst>
                    <a:gd name="connsiteX0" fmla="*/ 0 w 12670"/>
                    <a:gd name="connsiteY0" fmla="*/ 0 h 38390"/>
                    <a:gd name="connsiteX1" fmla="*/ 0 w 12670"/>
                    <a:gd name="connsiteY1" fmla="*/ 38391 h 38390"/>
                  </a:gdLst>
                  <a:ahLst/>
                  <a:cxnLst>
                    <a:cxn ang="0">
                      <a:pos x="connsiteX0" y="connsiteY0"/>
                    </a:cxn>
                    <a:cxn ang="0">
                      <a:pos x="connsiteX1" y="connsiteY1"/>
                    </a:cxn>
                  </a:cxnLst>
                  <a:rect l="l" t="t" r="r" b="b"/>
                  <a:pathLst>
                    <a:path w="12670" h="38390">
                      <a:moveTo>
                        <a:pt x="0" y="0"/>
                      </a:moveTo>
                      <a:lnTo>
                        <a:pt x="0" y="38391"/>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sp>
          <p:nvSpPr>
            <p:cNvPr id="53" name="Freeform: Shape 52">
              <a:extLst>
                <a:ext uri="{FF2B5EF4-FFF2-40B4-BE49-F238E27FC236}">
                  <a16:creationId xmlns:a16="http://schemas.microsoft.com/office/drawing/2014/main" id="{12FA2383-D380-C16F-5DC2-5E893B1A9774}"/>
                </a:ext>
              </a:extLst>
            </p:cNvPr>
            <p:cNvSpPr/>
            <p:nvPr/>
          </p:nvSpPr>
          <p:spPr>
            <a:xfrm>
              <a:off x="828934" y="4634684"/>
              <a:ext cx="1657824" cy="89945"/>
            </a:xfrm>
            <a:custGeom>
              <a:avLst/>
              <a:gdLst>
                <a:gd name="connsiteX0" fmla="*/ 0 w 1648387"/>
                <a:gd name="connsiteY0" fmla="*/ 0 h 73613"/>
                <a:gd name="connsiteX1" fmla="*/ 0 w 1648387"/>
                <a:gd name="connsiteY1" fmla="*/ 73614 h 73613"/>
                <a:gd name="connsiteX2" fmla="*/ 1648388 w 1648387"/>
                <a:gd name="connsiteY2" fmla="*/ 73614 h 73613"/>
                <a:gd name="connsiteX3" fmla="*/ 1648388 w 1648387"/>
                <a:gd name="connsiteY3" fmla="*/ 0 h 73613"/>
              </a:gdLst>
              <a:ahLst/>
              <a:cxnLst>
                <a:cxn ang="0">
                  <a:pos x="connsiteX0" y="connsiteY0"/>
                </a:cxn>
                <a:cxn ang="0">
                  <a:pos x="connsiteX1" y="connsiteY1"/>
                </a:cxn>
                <a:cxn ang="0">
                  <a:pos x="connsiteX2" y="connsiteY2"/>
                </a:cxn>
                <a:cxn ang="0">
                  <a:pos x="connsiteX3" y="connsiteY3"/>
                </a:cxn>
              </a:cxnLst>
              <a:rect l="l" t="t" r="r" b="b"/>
              <a:pathLst>
                <a:path w="1648387" h="73613">
                  <a:moveTo>
                    <a:pt x="0" y="0"/>
                  </a:moveTo>
                  <a:lnTo>
                    <a:pt x="0" y="73614"/>
                  </a:lnTo>
                  <a:lnTo>
                    <a:pt x="1648388" y="73614"/>
                  </a:lnTo>
                  <a:lnTo>
                    <a:pt x="1648388" y="0"/>
                  </a:lnTo>
                </a:path>
              </a:pathLst>
            </a:custGeom>
            <a:noFill/>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4" name="Freeform: Shape 53">
              <a:extLst>
                <a:ext uri="{FF2B5EF4-FFF2-40B4-BE49-F238E27FC236}">
                  <a16:creationId xmlns:a16="http://schemas.microsoft.com/office/drawing/2014/main" id="{E1F88135-508A-7FC5-01AD-3F9763C5A6A2}"/>
                </a:ext>
              </a:extLst>
            </p:cNvPr>
            <p:cNvSpPr/>
            <p:nvPr/>
          </p:nvSpPr>
          <p:spPr>
            <a:xfrm>
              <a:off x="2585005" y="4634684"/>
              <a:ext cx="1657824" cy="89945"/>
            </a:xfrm>
            <a:custGeom>
              <a:avLst/>
              <a:gdLst>
                <a:gd name="connsiteX0" fmla="*/ 0 w 1648387"/>
                <a:gd name="connsiteY0" fmla="*/ 0 h 73613"/>
                <a:gd name="connsiteX1" fmla="*/ 0 w 1648387"/>
                <a:gd name="connsiteY1" fmla="*/ 73614 h 73613"/>
                <a:gd name="connsiteX2" fmla="*/ 1648388 w 1648387"/>
                <a:gd name="connsiteY2" fmla="*/ 73614 h 73613"/>
                <a:gd name="connsiteX3" fmla="*/ 1648388 w 1648387"/>
                <a:gd name="connsiteY3" fmla="*/ 0 h 73613"/>
              </a:gdLst>
              <a:ahLst/>
              <a:cxnLst>
                <a:cxn ang="0">
                  <a:pos x="connsiteX0" y="connsiteY0"/>
                </a:cxn>
                <a:cxn ang="0">
                  <a:pos x="connsiteX1" y="connsiteY1"/>
                </a:cxn>
                <a:cxn ang="0">
                  <a:pos x="connsiteX2" y="connsiteY2"/>
                </a:cxn>
                <a:cxn ang="0">
                  <a:pos x="connsiteX3" y="connsiteY3"/>
                </a:cxn>
              </a:cxnLst>
              <a:rect l="l" t="t" r="r" b="b"/>
              <a:pathLst>
                <a:path w="1648387" h="73613">
                  <a:moveTo>
                    <a:pt x="0" y="0"/>
                  </a:moveTo>
                  <a:lnTo>
                    <a:pt x="0" y="73614"/>
                  </a:lnTo>
                  <a:lnTo>
                    <a:pt x="1648388" y="73614"/>
                  </a:lnTo>
                  <a:lnTo>
                    <a:pt x="1648388" y="0"/>
                  </a:lnTo>
                </a:path>
              </a:pathLst>
            </a:custGeom>
            <a:noFill/>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5" name="Freeform: Shape 54">
              <a:extLst>
                <a:ext uri="{FF2B5EF4-FFF2-40B4-BE49-F238E27FC236}">
                  <a16:creationId xmlns:a16="http://schemas.microsoft.com/office/drawing/2014/main" id="{592926FB-8EE7-BEB7-24ED-F188B1921CDE}"/>
                </a:ext>
              </a:extLst>
            </p:cNvPr>
            <p:cNvSpPr/>
            <p:nvPr/>
          </p:nvSpPr>
          <p:spPr>
            <a:xfrm>
              <a:off x="4443431" y="3161042"/>
              <a:ext cx="144000" cy="144000"/>
            </a:xfrm>
            <a:custGeom>
              <a:avLst/>
              <a:gdLst>
                <a:gd name="connsiteX0" fmla="*/ 0 w 160024"/>
                <a:gd name="connsiteY0" fmla="*/ 0 h 163191"/>
                <a:gd name="connsiteX1" fmla="*/ 160024 w 160024"/>
                <a:gd name="connsiteY1" fmla="*/ 0 h 163191"/>
                <a:gd name="connsiteX2" fmla="*/ 160024 w 160024"/>
                <a:gd name="connsiteY2" fmla="*/ 163192 h 163191"/>
                <a:gd name="connsiteX3" fmla="*/ 0 w 160024"/>
                <a:gd name="connsiteY3" fmla="*/ 163192 h 163191"/>
              </a:gdLst>
              <a:ahLst/>
              <a:cxnLst>
                <a:cxn ang="0">
                  <a:pos x="connsiteX0" y="connsiteY0"/>
                </a:cxn>
                <a:cxn ang="0">
                  <a:pos x="connsiteX1" y="connsiteY1"/>
                </a:cxn>
                <a:cxn ang="0">
                  <a:pos x="connsiteX2" y="connsiteY2"/>
                </a:cxn>
                <a:cxn ang="0">
                  <a:pos x="connsiteX3" y="connsiteY3"/>
                </a:cxn>
              </a:cxnLst>
              <a:rect l="l" t="t" r="r" b="b"/>
              <a:pathLst>
                <a:path w="160024" h="163191">
                  <a:moveTo>
                    <a:pt x="0" y="0"/>
                  </a:moveTo>
                  <a:lnTo>
                    <a:pt x="160024" y="0"/>
                  </a:lnTo>
                  <a:lnTo>
                    <a:pt x="160024" y="163192"/>
                  </a:lnTo>
                  <a:lnTo>
                    <a:pt x="0" y="163192"/>
                  </a:lnTo>
                  <a:close/>
                </a:path>
              </a:pathLst>
            </a:custGeom>
            <a:solidFill>
              <a:schemeClr val="accent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6" name="Freeform: Shape 55">
              <a:extLst>
                <a:ext uri="{FF2B5EF4-FFF2-40B4-BE49-F238E27FC236}">
                  <a16:creationId xmlns:a16="http://schemas.microsoft.com/office/drawing/2014/main" id="{52994166-7D2E-3EAB-DD11-7C8D57FDDF8E}"/>
                </a:ext>
              </a:extLst>
            </p:cNvPr>
            <p:cNvSpPr/>
            <p:nvPr/>
          </p:nvSpPr>
          <p:spPr>
            <a:xfrm>
              <a:off x="4443431" y="3542026"/>
              <a:ext cx="144000" cy="144000"/>
            </a:xfrm>
            <a:custGeom>
              <a:avLst/>
              <a:gdLst>
                <a:gd name="connsiteX0" fmla="*/ 0 w 160024"/>
                <a:gd name="connsiteY0" fmla="*/ 0 h 163191"/>
                <a:gd name="connsiteX1" fmla="*/ 160024 w 160024"/>
                <a:gd name="connsiteY1" fmla="*/ 0 h 163191"/>
                <a:gd name="connsiteX2" fmla="*/ 160024 w 160024"/>
                <a:gd name="connsiteY2" fmla="*/ 163192 h 163191"/>
                <a:gd name="connsiteX3" fmla="*/ 0 w 160024"/>
                <a:gd name="connsiteY3" fmla="*/ 163192 h 163191"/>
              </a:gdLst>
              <a:ahLst/>
              <a:cxnLst>
                <a:cxn ang="0">
                  <a:pos x="connsiteX0" y="connsiteY0"/>
                </a:cxn>
                <a:cxn ang="0">
                  <a:pos x="connsiteX1" y="connsiteY1"/>
                </a:cxn>
                <a:cxn ang="0">
                  <a:pos x="connsiteX2" y="connsiteY2"/>
                </a:cxn>
                <a:cxn ang="0">
                  <a:pos x="connsiteX3" y="connsiteY3"/>
                </a:cxn>
              </a:cxnLst>
              <a:rect l="l" t="t" r="r" b="b"/>
              <a:pathLst>
                <a:path w="160024" h="163191">
                  <a:moveTo>
                    <a:pt x="0" y="0"/>
                  </a:moveTo>
                  <a:lnTo>
                    <a:pt x="160024" y="0"/>
                  </a:lnTo>
                  <a:lnTo>
                    <a:pt x="160024" y="163192"/>
                  </a:lnTo>
                  <a:lnTo>
                    <a:pt x="0" y="163192"/>
                  </a:lnTo>
                  <a:close/>
                </a:path>
              </a:pathLst>
            </a:custGeom>
            <a:solidFill>
              <a:schemeClr val="accent1">
                <a:lumMod val="40000"/>
                <a:lumOff val="60000"/>
              </a:schemeClr>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7" name="Freeform: Shape 56">
              <a:extLst>
                <a:ext uri="{FF2B5EF4-FFF2-40B4-BE49-F238E27FC236}">
                  <a16:creationId xmlns:a16="http://schemas.microsoft.com/office/drawing/2014/main" id="{6F83BACE-EFD8-08C7-602E-2554A1E84BAF}"/>
                </a:ext>
              </a:extLst>
            </p:cNvPr>
            <p:cNvSpPr/>
            <p:nvPr/>
          </p:nvSpPr>
          <p:spPr>
            <a:xfrm>
              <a:off x="4264041" y="3161042"/>
              <a:ext cx="144000" cy="144000"/>
            </a:xfrm>
            <a:custGeom>
              <a:avLst/>
              <a:gdLst>
                <a:gd name="connsiteX0" fmla="*/ 0 w 160024"/>
                <a:gd name="connsiteY0" fmla="*/ 0 h 163191"/>
                <a:gd name="connsiteX1" fmla="*/ 160024 w 160024"/>
                <a:gd name="connsiteY1" fmla="*/ 0 h 163191"/>
                <a:gd name="connsiteX2" fmla="*/ 160024 w 160024"/>
                <a:gd name="connsiteY2" fmla="*/ 163192 h 163191"/>
                <a:gd name="connsiteX3" fmla="*/ 0 w 160024"/>
                <a:gd name="connsiteY3" fmla="*/ 163192 h 163191"/>
              </a:gdLst>
              <a:ahLst/>
              <a:cxnLst>
                <a:cxn ang="0">
                  <a:pos x="connsiteX0" y="connsiteY0"/>
                </a:cxn>
                <a:cxn ang="0">
                  <a:pos x="connsiteX1" y="connsiteY1"/>
                </a:cxn>
                <a:cxn ang="0">
                  <a:pos x="connsiteX2" y="connsiteY2"/>
                </a:cxn>
                <a:cxn ang="0">
                  <a:pos x="connsiteX3" y="connsiteY3"/>
                </a:cxn>
              </a:cxnLst>
              <a:rect l="l" t="t" r="r" b="b"/>
              <a:pathLst>
                <a:path w="160024" h="163191">
                  <a:moveTo>
                    <a:pt x="0" y="0"/>
                  </a:moveTo>
                  <a:lnTo>
                    <a:pt x="160024" y="0"/>
                  </a:lnTo>
                  <a:lnTo>
                    <a:pt x="160024" y="163192"/>
                  </a:lnTo>
                  <a:lnTo>
                    <a:pt x="0" y="163192"/>
                  </a:lnTo>
                  <a:close/>
                </a:path>
              </a:pathLst>
            </a:custGeom>
            <a:solidFill>
              <a:schemeClr val="accent2"/>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8" name="Freeform: Shape 57">
              <a:extLst>
                <a:ext uri="{FF2B5EF4-FFF2-40B4-BE49-F238E27FC236}">
                  <a16:creationId xmlns:a16="http://schemas.microsoft.com/office/drawing/2014/main" id="{9A6ED05D-856F-4249-6417-729A0AA60E3E}"/>
                </a:ext>
              </a:extLst>
            </p:cNvPr>
            <p:cNvSpPr/>
            <p:nvPr/>
          </p:nvSpPr>
          <p:spPr>
            <a:xfrm>
              <a:off x="4264041" y="3542026"/>
              <a:ext cx="144000" cy="144000"/>
            </a:xfrm>
            <a:custGeom>
              <a:avLst/>
              <a:gdLst>
                <a:gd name="connsiteX0" fmla="*/ 0 w 160024"/>
                <a:gd name="connsiteY0" fmla="*/ 0 h 163191"/>
                <a:gd name="connsiteX1" fmla="*/ 160024 w 160024"/>
                <a:gd name="connsiteY1" fmla="*/ 0 h 163191"/>
                <a:gd name="connsiteX2" fmla="*/ 160024 w 160024"/>
                <a:gd name="connsiteY2" fmla="*/ 163192 h 163191"/>
                <a:gd name="connsiteX3" fmla="*/ 0 w 160024"/>
                <a:gd name="connsiteY3" fmla="*/ 163192 h 163191"/>
              </a:gdLst>
              <a:ahLst/>
              <a:cxnLst>
                <a:cxn ang="0">
                  <a:pos x="connsiteX0" y="connsiteY0"/>
                </a:cxn>
                <a:cxn ang="0">
                  <a:pos x="connsiteX1" y="connsiteY1"/>
                </a:cxn>
                <a:cxn ang="0">
                  <a:pos x="connsiteX2" y="connsiteY2"/>
                </a:cxn>
                <a:cxn ang="0">
                  <a:pos x="connsiteX3" y="connsiteY3"/>
                </a:cxn>
              </a:cxnLst>
              <a:rect l="l" t="t" r="r" b="b"/>
              <a:pathLst>
                <a:path w="160024" h="163191">
                  <a:moveTo>
                    <a:pt x="0" y="0"/>
                  </a:moveTo>
                  <a:lnTo>
                    <a:pt x="160024" y="0"/>
                  </a:lnTo>
                  <a:lnTo>
                    <a:pt x="160024" y="163192"/>
                  </a:lnTo>
                  <a:lnTo>
                    <a:pt x="0" y="163192"/>
                  </a:lnTo>
                  <a:close/>
                </a:path>
              </a:pathLst>
            </a:custGeom>
            <a:solidFill>
              <a:schemeClr val="accent2">
                <a:lumMod val="40000"/>
                <a:lumOff val="60000"/>
              </a:schemeClr>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5" name="TextBox 74">
              <a:extLst>
                <a:ext uri="{FF2B5EF4-FFF2-40B4-BE49-F238E27FC236}">
                  <a16:creationId xmlns:a16="http://schemas.microsoft.com/office/drawing/2014/main" id="{DA963026-FEE5-6851-4FE4-499464E04936}"/>
                </a:ext>
              </a:extLst>
            </p:cNvPr>
            <p:cNvSpPr txBox="1"/>
            <p:nvPr/>
          </p:nvSpPr>
          <p:spPr>
            <a:xfrm rot="16200000">
              <a:off x="-217687" y="3441075"/>
              <a:ext cx="102303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dirty="0">
                  <a:ln>
                    <a:noFill/>
                  </a:ln>
                  <a:solidFill>
                    <a:srgbClr val="000000"/>
                  </a:solidFill>
                  <a:effectLst/>
                  <a:uLnTx/>
                  <a:uFillTx/>
                  <a:latin typeface="Arial" panose="020B0604020202020204"/>
                  <a:ea typeface="+mn-ea"/>
                  <a:cs typeface="+mn-cs"/>
                </a:rPr>
                <a:t>患者比例, %</a:t>
              </a:r>
            </a:p>
          </p:txBody>
        </p:sp>
        <p:sp>
          <p:nvSpPr>
            <p:cNvPr id="76" name="TextBox 75">
              <a:extLst>
                <a:ext uri="{FF2B5EF4-FFF2-40B4-BE49-F238E27FC236}">
                  <a16:creationId xmlns:a16="http://schemas.microsoft.com/office/drawing/2014/main" id="{6591F82F-79D8-BDF4-AD0A-662CABDE2CDE}"/>
                </a:ext>
              </a:extLst>
            </p:cNvPr>
            <p:cNvSpPr txBox="1"/>
            <p:nvPr/>
          </p:nvSpPr>
          <p:spPr>
            <a:xfrm>
              <a:off x="370420" y="2545899"/>
              <a:ext cx="439544" cy="3365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77" name="TextBox 76">
              <a:extLst>
                <a:ext uri="{FF2B5EF4-FFF2-40B4-BE49-F238E27FC236}">
                  <a16:creationId xmlns:a16="http://schemas.microsoft.com/office/drawing/2014/main" id="{4803E090-9FA2-E7AE-9400-B4BFD1D923EB}"/>
                </a:ext>
              </a:extLst>
            </p:cNvPr>
            <p:cNvSpPr txBox="1"/>
            <p:nvPr/>
          </p:nvSpPr>
          <p:spPr>
            <a:xfrm>
              <a:off x="455380" y="2860324"/>
              <a:ext cx="354584" cy="3365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78" name="TextBox 77">
              <a:extLst>
                <a:ext uri="{FF2B5EF4-FFF2-40B4-BE49-F238E27FC236}">
                  <a16:creationId xmlns:a16="http://schemas.microsoft.com/office/drawing/2014/main" id="{019DF488-071B-F3A4-3589-B460326BBF64}"/>
                </a:ext>
              </a:extLst>
            </p:cNvPr>
            <p:cNvSpPr txBox="1"/>
            <p:nvPr/>
          </p:nvSpPr>
          <p:spPr>
            <a:xfrm>
              <a:off x="455380" y="3178818"/>
              <a:ext cx="354584" cy="3365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79" name="TextBox 78">
              <a:extLst>
                <a:ext uri="{FF2B5EF4-FFF2-40B4-BE49-F238E27FC236}">
                  <a16:creationId xmlns:a16="http://schemas.microsoft.com/office/drawing/2014/main" id="{245C41A4-B41A-B3FB-A8AF-0E394124BA2D}"/>
                </a:ext>
              </a:extLst>
            </p:cNvPr>
            <p:cNvSpPr txBox="1"/>
            <p:nvPr/>
          </p:nvSpPr>
          <p:spPr>
            <a:xfrm>
              <a:off x="455380" y="3503260"/>
              <a:ext cx="354584" cy="3365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80" name="TextBox 79">
              <a:extLst>
                <a:ext uri="{FF2B5EF4-FFF2-40B4-BE49-F238E27FC236}">
                  <a16:creationId xmlns:a16="http://schemas.microsoft.com/office/drawing/2014/main" id="{EA070FC0-BBB8-2BD5-8A48-2EA4168BF596}"/>
                </a:ext>
              </a:extLst>
            </p:cNvPr>
            <p:cNvSpPr txBox="1"/>
            <p:nvPr/>
          </p:nvSpPr>
          <p:spPr>
            <a:xfrm>
              <a:off x="455380" y="3830387"/>
              <a:ext cx="354584" cy="3365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81" name="TextBox 80">
              <a:extLst>
                <a:ext uri="{FF2B5EF4-FFF2-40B4-BE49-F238E27FC236}">
                  <a16:creationId xmlns:a16="http://schemas.microsoft.com/office/drawing/2014/main" id="{DB4F487B-1DC3-EA59-104A-A81D2A568079}"/>
                </a:ext>
              </a:extLst>
            </p:cNvPr>
            <p:cNvSpPr txBox="1"/>
            <p:nvPr/>
          </p:nvSpPr>
          <p:spPr>
            <a:xfrm>
              <a:off x="540338" y="4157049"/>
              <a:ext cx="269626" cy="3365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82" name="TextBox 81">
              <a:extLst>
                <a:ext uri="{FF2B5EF4-FFF2-40B4-BE49-F238E27FC236}">
                  <a16:creationId xmlns:a16="http://schemas.microsoft.com/office/drawing/2014/main" id="{0BC2AF0D-490C-3B6A-1F30-1133AAE38E39}"/>
                </a:ext>
              </a:extLst>
            </p:cNvPr>
            <p:cNvSpPr txBox="1"/>
            <p:nvPr/>
          </p:nvSpPr>
          <p:spPr>
            <a:xfrm>
              <a:off x="828933" y="4724629"/>
              <a:ext cx="1657824" cy="3365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1" u="none" strike="noStrike" kern="1200" cap="none" spc="0" normalizeH="0" noProof="0">
                  <a:ln>
                    <a:noFill/>
                  </a:ln>
                  <a:solidFill>
                    <a:srgbClr val="000000"/>
                  </a:solidFill>
                  <a:effectLst/>
                  <a:uLnTx/>
                  <a:uFillTx/>
                  <a:latin typeface="Arial" panose="020B0604020202020204"/>
                  <a:ea typeface="+mn-ea"/>
                  <a:cs typeface="+mn-cs"/>
                </a:rPr>
                <a:t>KMT2C</a:t>
              </a:r>
            </a:p>
          </p:txBody>
        </p:sp>
        <p:sp>
          <p:nvSpPr>
            <p:cNvPr id="83" name="TextBox 82">
              <a:extLst>
                <a:ext uri="{FF2B5EF4-FFF2-40B4-BE49-F238E27FC236}">
                  <a16:creationId xmlns:a16="http://schemas.microsoft.com/office/drawing/2014/main" id="{31639887-CCC0-87D6-22B8-F4D88EA2D42D}"/>
                </a:ext>
              </a:extLst>
            </p:cNvPr>
            <p:cNvSpPr txBox="1"/>
            <p:nvPr/>
          </p:nvSpPr>
          <p:spPr>
            <a:xfrm>
              <a:off x="2585004" y="4724629"/>
              <a:ext cx="1657824" cy="3365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1" u="none" strike="noStrike" kern="1200" cap="none" spc="0" normalizeH="0" noProof="0">
                  <a:ln>
                    <a:noFill/>
                  </a:ln>
                  <a:solidFill>
                    <a:srgbClr val="000000"/>
                  </a:solidFill>
                  <a:effectLst/>
                  <a:uLnTx/>
                  <a:uFillTx/>
                  <a:latin typeface="Arial" panose="020B0604020202020204"/>
                  <a:ea typeface="+mn-ea"/>
                  <a:cs typeface="+mn-cs"/>
                </a:rPr>
                <a:t>KEAP1</a:t>
              </a:r>
            </a:p>
          </p:txBody>
        </p:sp>
        <p:sp>
          <p:nvSpPr>
            <p:cNvPr id="84" name="TextBox 83">
              <a:extLst>
                <a:ext uri="{FF2B5EF4-FFF2-40B4-BE49-F238E27FC236}">
                  <a16:creationId xmlns:a16="http://schemas.microsoft.com/office/drawing/2014/main" id="{CB0A8743-E002-4B58-B5A6-C51D95D22814}"/>
                </a:ext>
              </a:extLst>
            </p:cNvPr>
            <p:cNvSpPr txBox="1"/>
            <p:nvPr/>
          </p:nvSpPr>
          <p:spPr>
            <a:xfrm>
              <a:off x="1839569" y="2481383"/>
              <a:ext cx="534122"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3.8%</a:t>
              </a:r>
            </a:p>
          </p:txBody>
        </p:sp>
        <p:sp>
          <p:nvSpPr>
            <p:cNvPr id="85" name="TextBox 84">
              <a:extLst>
                <a:ext uri="{FF2B5EF4-FFF2-40B4-BE49-F238E27FC236}">
                  <a16:creationId xmlns:a16="http://schemas.microsoft.com/office/drawing/2014/main" id="{E476E144-40FF-99E2-313D-EF72A903A8BA}"/>
                </a:ext>
              </a:extLst>
            </p:cNvPr>
            <p:cNvSpPr txBox="1"/>
            <p:nvPr/>
          </p:nvSpPr>
          <p:spPr>
            <a:xfrm>
              <a:off x="3589695" y="2481383"/>
              <a:ext cx="534122"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6.4%</a:t>
              </a:r>
            </a:p>
          </p:txBody>
        </p:sp>
        <p:sp>
          <p:nvSpPr>
            <p:cNvPr id="86" name="TextBox 85">
              <a:extLst>
                <a:ext uri="{FF2B5EF4-FFF2-40B4-BE49-F238E27FC236}">
                  <a16:creationId xmlns:a16="http://schemas.microsoft.com/office/drawing/2014/main" id="{A3910AA9-4E40-7E86-2ABF-ABB34158E9E1}"/>
                </a:ext>
              </a:extLst>
            </p:cNvPr>
            <p:cNvSpPr txBox="1"/>
            <p:nvPr/>
          </p:nvSpPr>
          <p:spPr>
            <a:xfrm>
              <a:off x="3562418" y="4303016"/>
              <a:ext cx="585417"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MRD-</a:t>
              </a:r>
            </a:p>
          </p:txBody>
        </p:sp>
        <p:sp>
          <p:nvSpPr>
            <p:cNvPr id="87" name="TextBox 86">
              <a:extLst>
                <a:ext uri="{FF2B5EF4-FFF2-40B4-BE49-F238E27FC236}">
                  <a16:creationId xmlns:a16="http://schemas.microsoft.com/office/drawing/2014/main" id="{CF8F051D-542E-377C-9ED4-2BF85EEC6E1C}"/>
                </a:ext>
              </a:extLst>
            </p:cNvPr>
            <p:cNvSpPr txBox="1"/>
            <p:nvPr/>
          </p:nvSpPr>
          <p:spPr>
            <a:xfrm>
              <a:off x="2660822" y="4303016"/>
              <a:ext cx="623889"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MRD+</a:t>
              </a:r>
            </a:p>
          </p:txBody>
        </p:sp>
        <p:sp>
          <p:nvSpPr>
            <p:cNvPr id="88" name="TextBox 87">
              <a:extLst>
                <a:ext uri="{FF2B5EF4-FFF2-40B4-BE49-F238E27FC236}">
                  <a16:creationId xmlns:a16="http://schemas.microsoft.com/office/drawing/2014/main" id="{8262EBDB-2806-743F-E990-7E2B7076E5E5}"/>
                </a:ext>
              </a:extLst>
            </p:cNvPr>
            <p:cNvSpPr txBox="1"/>
            <p:nvPr/>
          </p:nvSpPr>
          <p:spPr>
            <a:xfrm>
              <a:off x="1805459" y="4303016"/>
              <a:ext cx="585417"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MRD-</a:t>
              </a:r>
            </a:p>
          </p:txBody>
        </p:sp>
        <p:sp>
          <p:nvSpPr>
            <p:cNvPr id="89" name="TextBox 88">
              <a:extLst>
                <a:ext uri="{FF2B5EF4-FFF2-40B4-BE49-F238E27FC236}">
                  <a16:creationId xmlns:a16="http://schemas.microsoft.com/office/drawing/2014/main" id="{46A5A055-F8DC-CB1F-6012-62B3F4766339}"/>
                </a:ext>
              </a:extLst>
            </p:cNvPr>
            <p:cNvSpPr txBox="1"/>
            <p:nvPr/>
          </p:nvSpPr>
          <p:spPr>
            <a:xfrm>
              <a:off x="917728" y="4303016"/>
              <a:ext cx="623889"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MRD+</a:t>
              </a:r>
            </a:p>
          </p:txBody>
        </p:sp>
        <p:sp>
          <p:nvSpPr>
            <p:cNvPr id="90" name="TextBox 89">
              <a:extLst>
                <a:ext uri="{FF2B5EF4-FFF2-40B4-BE49-F238E27FC236}">
                  <a16:creationId xmlns:a16="http://schemas.microsoft.com/office/drawing/2014/main" id="{8AB224EF-F152-C976-4B13-4E22DBCEE420}"/>
                </a:ext>
              </a:extLst>
            </p:cNvPr>
            <p:cNvSpPr txBox="1"/>
            <p:nvPr/>
          </p:nvSpPr>
          <p:spPr>
            <a:xfrm>
              <a:off x="4571358" y="3094543"/>
              <a:ext cx="654346"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突变型</a:t>
              </a:r>
            </a:p>
          </p:txBody>
        </p:sp>
        <p:sp>
          <p:nvSpPr>
            <p:cNvPr id="91" name="TextBox 90">
              <a:extLst>
                <a:ext uri="{FF2B5EF4-FFF2-40B4-BE49-F238E27FC236}">
                  <a16:creationId xmlns:a16="http://schemas.microsoft.com/office/drawing/2014/main" id="{D0103565-2ABF-F251-B13A-1B769AAE3BFC}"/>
                </a:ext>
              </a:extLst>
            </p:cNvPr>
            <p:cNvSpPr txBox="1"/>
            <p:nvPr/>
          </p:nvSpPr>
          <p:spPr>
            <a:xfrm>
              <a:off x="4571358" y="3462236"/>
              <a:ext cx="425116" cy="3365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野生型</a:t>
              </a:r>
            </a:p>
          </p:txBody>
        </p:sp>
        <p:sp>
          <p:nvSpPr>
            <p:cNvPr id="94" name="TextBox 93">
              <a:extLst>
                <a:ext uri="{FF2B5EF4-FFF2-40B4-BE49-F238E27FC236}">
                  <a16:creationId xmlns:a16="http://schemas.microsoft.com/office/drawing/2014/main" id="{BBB58787-24B7-F57F-6819-0DF3E739BC83}"/>
                </a:ext>
              </a:extLst>
            </p:cNvPr>
            <p:cNvSpPr txBox="1"/>
            <p:nvPr/>
          </p:nvSpPr>
          <p:spPr>
            <a:xfrm>
              <a:off x="926579" y="2777074"/>
              <a:ext cx="619080"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FFFFFF"/>
                  </a:solidFill>
                  <a:effectLst/>
                  <a:uLnTx/>
                  <a:uFillTx/>
                  <a:latin typeface="Arial" panose="020B0604020202020204"/>
                  <a:ea typeface="+mn-ea"/>
                  <a:cs typeface="+mn-cs"/>
                </a:rPr>
                <a:t>30.0%</a:t>
              </a:r>
            </a:p>
          </p:txBody>
        </p:sp>
        <p:sp>
          <p:nvSpPr>
            <p:cNvPr id="95" name="TextBox 94">
              <a:extLst>
                <a:ext uri="{FF2B5EF4-FFF2-40B4-BE49-F238E27FC236}">
                  <a16:creationId xmlns:a16="http://schemas.microsoft.com/office/drawing/2014/main" id="{771B9687-4068-051D-3725-959DA84F1964}"/>
                </a:ext>
              </a:extLst>
            </p:cNvPr>
            <p:cNvSpPr txBox="1"/>
            <p:nvPr/>
          </p:nvSpPr>
          <p:spPr>
            <a:xfrm>
              <a:off x="926579" y="3552000"/>
              <a:ext cx="619080"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70.0%</a:t>
              </a:r>
            </a:p>
          </p:txBody>
        </p:sp>
        <p:sp>
          <p:nvSpPr>
            <p:cNvPr id="96" name="TextBox 95">
              <a:extLst>
                <a:ext uri="{FF2B5EF4-FFF2-40B4-BE49-F238E27FC236}">
                  <a16:creationId xmlns:a16="http://schemas.microsoft.com/office/drawing/2014/main" id="{434FD4F7-7093-0036-3964-4C3D51C5D8C5}"/>
                </a:ext>
              </a:extLst>
            </p:cNvPr>
            <p:cNvSpPr txBox="1"/>
            <p:nvPr/>
          </p:nvSpPr>
          <p:spPr>
            <a:xfrm>
              <a:off x="1797090" y="3348668"/>
              <a:ext cx="619080"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96.2%</a:t>
              </a:r>
            </a:p>
          </p:txBody>
        </p:sp>
        <p:sp>
          <p:nvSpPr>
            <p:cNvPr id="97" name="TextBox 96">
              <a:extLst>
                <a:ext uri="{FF2B5EF4-FFF2-40B4-BE49-F238E27FC236}">
                  <a16:creationId xmlns:a16="http://schemas.microsoft.com/office/drawing/2014/main" id="{9D30CFBC-83E8-90A9-0B30-90E864B86196}"/>
                </a:ext>
              </a:extLst>
            </p:cNvPr>
            <p:cNvSpPr txBox="1"/>
            <p:nvPr/>
          </p:nvSpPr>
          <p:spPr>
            <a:xfrm>
              <a:off x="2666158" y="2777074"/>
              <a:ext cx="619080"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FFFFFF"/>
                  </a:solidFill>
                  <a:effectLst/>
                  <a:uLnTx/>
                  <a:uFillTx/>
                  <a:latin typeface="Arial" panose="020B0604020202020204"/>
                  <a:ea typeface="+mn-ea"/>
                  <a:cs typeface="+mn-cs"/>
                </a:rPr>
                <a:t>30.0%</a:t>
              </a:r>
            </a:p>
          </p:txBody>
        </p:sp>
        <p:sp>
          <p:nvSpPr>
            <p:cNvPr id="98" name="TextBox 97">
              <a:extLst>
                <a:ext uri="{FF2B5EF4-FFF2-40B4-BE49-F238E27FC236}">
                  <a16:creationId xmlns:a16="http://schemas.microsoft.com/office/drawing/2014/main" id="{614FFDA2-A4C1-E124-4C27-B5D860E9AE57}"/>
                </a:ext>
              </a:extLst>
            </p:cNvPr>
            <p:cNvSpPr txBox="1"/>
            <p:nvPr/>
          </p:nvSpPr>
          <p:spPr>
            <a:xfrm>
              <a:off x="2666158" y="3552000"/>
              <a:ext cx="619080"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70.0%</a:t>
              </a:r>
            </a:p>
          </p:txBody>
        </p:sp>
        <p:sp>
          <p:nvSpPr>
            <p:cNvPr id="99" name="TextBox 98">
              <a:extLst>
                <a:ext uri="{FF2B5EF4-FFF2-40B4-BE49-F238E27FC236}">
                  <a16:creationId xmlns:a16="http://schemas.microsoft.com/office/drawing/2014/main" id="{B482DC78-C308-A46D-039C-0ADEE15CF9E4}"/>
                </a:ext>
              </a:extLst>
            </p:cNvPr>
            <p:cNvSpPr txBox="1"/>
            <p:nvPr/>
          </p:nvSpPr>
          <p:spPr>
            <a:xfrm>
              <a:off x="3547216" y="3406528"/>
              <a:ext cx="619080" cy="3365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93.6%</a:t>
              </a:r>
            </a:p>
          </p:txBody>
        </p:sp>
      </p:grpSp>
      <p:graphicFrame>
        <p:nvGraphicFramePr>
          <p:cNvPr id="104" name="Table 103">
            <a:extLst>
              <a:ext uri="{FF2B5EF4-FFF2-40B4-BE49-F238E27FC236}">
                <a16:creationId xmlns:a16="http://schemas.microsoft.com/office/drawing/2014/main" id="{882C0F92-C363-5C72-D253-8A405A9E0FD0}"/>
              </a:ext>
            </a:extLst>
          </p:cNvPr>
          <p:cNvGraphicFramePr>
            <a:graphicFrameLocks noGrp="1"/>
          </p:cNvGraphicFramePr>
          <p:nvPr>
            <p:extLst>
              <p:ext uri="{D42A27DB-BD31-4B8C-83A1-F6EECF244321}">
                <p14:modId xmlns:p14="http://schemas.microsoft.com/office/powerpoint/2010/main" val="2323137328"/>
              </p:ext>
            </p:extLst>
          </p:nvPr>
        </p:nvGraphicFramePr>
        <p:xfrm>
          <a:off x="5644745" y="1783080"/>
          <a:ext cx="5963569" cy="1645920"/>
        </p:xfrm>
        <a:graphic>
          <a:graphicData uri="http://schemas.openxmlformats.org/drawingml/2006/table">
            <a:tbl>
              <a:tblPr firstRow="1" bandRow="1">
                <a:tableStyleId>{69012ECD-51FC-41F1-AA8D-1B2483CD663E}</a:tableStyleId>
              </a:tblPr>
              <a:tblGrid>
                <a:gridCol w="2394165">
                  <a:extLst>
                    <a:ext uri="{9D8B030D-6E8A-4147-A177-3AD203B41FA5}">
                      <a16:colId xmlns:a16="http://schemas.microsoft.com/office/drawing/2014/main" val="1987913234"/>
                    </a:ext>
                  </a:extLst>
                </a:gridCol>
                <a:gridCol w="1797347">
                  <a:extLst>
                    <a:ext uri="{9D8B030D-6E8A-4147-A177-3AD203B41FA5}">
                      <a16:colId xmlns:a16="http://schemas.microsoft.com/office/drawing/2014/main" val="2996158103"/>
                    </a:ext>
                  </a:extLst>
                </a:gridCol>
                <a:gridCol w="1772057">
                  <a:extLst>
                    <a:ext uri="{9D8B030D-6E8A-4147-A177-3AD203B41FA5}">
                      <a16:colId xmlns:a16="http://schemas.microsoft.com/office/drawing/2014/main" val="425748691"/>
                    </a:ext>
                  </a:extLst>
                </a:gridCol>
              </a:tblGrid>
              <a:tr h="0">
                <a:tc>
                  <a:txBody>
                    <a:bodyPr/>
                    <a:lstStyle/>
                    <a:p>
                      <a:pPr algn="l" rtl="0"/>
                      <a:r>
                        <a:rPr lang="zh-cn" sz="1200" b="1" i="1" noProof="0">
                          <a:solidFill>
                            <a:schemeClr val="tx2"/>
                          </a:solidFill>
                        </a:rPr>
                        <a:t>KMT2C</a:t>
                      </a:r>
                    </a:p>
                  </a:txBody>
                  <a:tcPr marL="90000" anchor="ctr"/>
                </a:tc>
                <a:tc>
                  <a:txBody>
                    <a:bodyPr/>
                    <a:lstStyle/>
                    <a:p>
                      <a:pPr algn="ctr" rtl="0"/>
                      <a:r>
                        <a:rPr lang="zh-cn" sz="1200" b="1" noProof="0">
                          <a:solidFill>
                            <a:schemeClr val="tx2"/>
                          </a:solidFill>
                        </a:rPr>
                        <a:t>度伐利尤单抗组</a:t>
                      </a:r>
                      <a:endParaRPr dirty="0"/>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noProof="0">
                          <a:solidFill>
                            <a:schemeClr val="tx2"/>
                          </a:solidFill>
                        </a:rPr>
                        <a:t>PBO 组</a:t>
                      </a:r>
                      <a:endParaRPr lang="en-GB" sz="1200" dirty="0">
                        <a:solidFill>
                          <a:schemeClr val="tx2"/>
                        </a:solidFill>
                        <a:latin typeface="+mn-lt"/>
                      </a:endParaRPr>
                    </a:p>
                  </a:txBody>
                  <a:tcPr marL="72000" marR="72000" marT="36000" marB="36000" anchor="ctr"/>
                </a:tc>
                <a:extLst>
                  <a:ext uri="{0D108BD9-81ED-4DB2-BD59-A6C34878D82A}">
                    <a16:rowId xmlns:a16="http://schemas.microsoft.com/office/drawing/2014/main" val="411124999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a:solidFill>
                            <a:srgbClr val="000000"/>
                          </a:solidFill>
                          <a:latin typeface="+mn-lt"/>
                        </a:rPr>
                        <a:t>EFS, HR (95%CI) - </a:t>
                      </a:r>
                      <a:r>
                        <a:rPr lang="zh-cn" sz="1200" b="0" i="1">
                          <a:solidFill>
                            <a:srgbClr val="000000"/>
                          </a:solidFill>
                          <a:latin typeface="+mn-lt"/>
                        </a:rPr>
                        <a:t>KMT2Cwt </a:t>
                      </a:r>
                      <a:r>
                        <a:rPr lang="zh-cn" sz="1200" b="0" i="0">
                          <a:solidFill>
                            <a:srgbClr val="000000"/>
                          </a:solidFill>
                          <a:latin typeface="+mn-lt"/>
                        </a:rPr>
                        <a:t>vs.</a:t>
                      </a:r>
                      <a:r>
                        <a:rPr lang="zh-cn" sz="1200" b="0" i="1">
                          <a:solidFill>
                            <a:srgbClr val="000000"/>
                          </a:solidFill>
                          <a:latin typeface="+mn-lt"/>
                        </a:rPr>
                        <a:t>KMT2Cm</a:t>
                      </a:r>
                      <a:endParaRPr lang="en-US" sz="1200" b="0" i="0" dirty="0">
                        <a:solidFill>
                          <a:srgbClr val="000000"/>
                        </a:solidFill>
                        <a:latin typeface="+mn-lt"/>
                      </a:endParaRPr>
                    </a:p>
                  </a:txBody>
                  <a:tcPr marL="90000"/>
                </a:tc>
                <a:tc>
                  <a:txBody>
                    <a:bodyPr/>
                    <a:lstStyle/>
                    <a:p>
                      <a:pPr algn="ctr" rtl="0"/>
                      <a:r>
                        <a:rPr lang="zh-cn" sz="1200" noProof="0">
                          <a:solidFill>
                            <a:srgbClr val="000000"/>
                          </a:solidFill>
                        </a:rPr>
                        <a:t>0.28 (0.12, 0.62)</a:t>
                      </a:r>
                    </a:p>
                  </a:txBody>
                  <a:tcPr marL="90000" anchor="ctr"/>
                </a:tc>
                <a:tc>
                  <a:txBody>
                    <a:bodyPr/>
                    <a:lstStyle/>
                    <a:p>
                      <a:pPr algn="ctr" rtl="0"/>
                      <a:r>
                        <a:rPr lang="zh-cn" sz="1200" noProof="0">
                          <a:solidFill>
                            <a:srgbClr val="000000"/>
                          </a:solidFill>
                        </a:rPr>
                        <a:t>0.96 (0.46, 2.02)</a:t>
                      </a:r>
                    </a:p>
                  </a:txBody>
                  <a:tcPr marL="90000" anchor="ctr"/>
                </a:tc>
                <a:extLst>
                  <a:ext uri="{0D108BD9-81ED-4DB2-BD59-A6C34878D82A}">
                    <a16:rowId xmlns:a16="http://schemas.microsoft.com/office/drawing/2014/main" val="116583400"/>
                  </a:ext>
                </a:extLst>
              </a:tr>
              <a:tr h="0">
                <a:tc>
                  <a:txBody>
                    <a:bodyPr/>
                    <a:lstStyle/>
                    <a:p>
                      <a:pPr rtl="0"/>
                      <a:r>
                        <a:rPr lang="zh-cn" sz="1200" b="0" i="0" noProof="0">
                          <a:solidFill>
                            <a:srgbClr val="000000"/>
                          </a:solidFill>
                          <a:latin typeface="+mn-lt"/>
                        </a:rPr>
                        <a:t>EFS, HR (95%CI) - D vs.PBO 组 (</a:t>
                      </a:r>
                      <a:r>
                        <a:rPr lang="zh-cn" sz="1200" b="0" i="1" noProof="0">
                          <a:solidFill>
                            <a:srgbClr val="000000"/>
                          </a:solidFill>
                          <a:latin typeface="+mn-lt"/>
                        </a:rPr>
                        <a:t>KMT2Cwt</a:t>
                      </a:r>
                      <a:r>
                        <a:rPr lang="zh-cn" sz="1200" b="0" i="0" noProof="0">
                          <a:solidFill>
                            <a:srgbClr val="000000"/>
                          </a:solidFill>
                          <a:latin typeface="+mn-lt"/>
                        </a:rPr>
                        <a:t>)</a:t>
                      </a:r>
                    </a:p>
                  </a:txBody>
                  <a:tcPr marL="90000"/>
                </a:tc>
                <a:tc>
                  <a:txBody>
                    <a:bodyPr/>
                    <a:lstStyle/>
                    <a:p>
                      <a:pPr algn="ctr" rtl="0"/>
                      <a:r>
                        <a:rPr lang="zh-cn" sz="1200" noProof="0">
                          <a:solidFill>
                            <a:srgbClr val="000000"/>
                          </a:solidFill>
                        </a:rPr>
                        <a:t>0.52 (0.35, 0.78)</a:t>
                      </a:r>
                    </a:p>
                  </a:txBody>
                  <a:tcPr marL="90000" anchor="ctr"/>
                </a:tc>
                <a:tc>
                  <a:txBody>
                    <a:bodyPr/>
                    <a:lstStyle/>
                    <a:p>
                      <a:pPr algn="ctr" rtl="0"/>
                      <a:r>
                        <a:rPr lang="zh-cn" sz="1200" noProof="0">
                          <a:solidFill>
                            <a:srgbClr val="000000"/>
                          </a:solidFill>
                        </a:rPr>
                        <a:t>-</a:t>
                      </a:r>
                    </a:p>
                  </a:txBody>
                  <a:tcPr marL="90000" anchor="ctr"/>
                </a:tc>
                <a:extLst>
                  <a:ext uri="{0D108BD9-81ED-4DB2-BD59-A6C34878D82A}">
                    <a16:rowId xmlns:a16="http://schemas.microsoft.com/office/drawing/2014/main" val="309340252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noProof="0">
                          <a:solidFill>
                            <a:srgbClr val="000000"/>
                          </a:solidFill>
                          <a:latin typeface="+mn-lt"/>
                        </a:rPr>
                        <a:t>EFS, HR (95%CI) - D vs.PBO 组 (</a:t>
                      </a:r>
                      <a:r>
                        <a:rPr lang="zh-cn" sz="1200" b="0" i="1" noProof="0">
                          <a:solidFill>
                            <a:srgbClr val="000000"/>
                          </a:solidFill>
                          <a:latin typeface="+mn-lt"/>
                        </a:rPr>
                        <a:t>KMT2Cm</a:t>
                      </a:r>
                      <a:r>
                        <a:rPr lang="zh-cn" sz="1200" b="0" i="0" noProof="0">
                          <a:solidFill>
                            <a:srgbClr val="000000"/>
                          </a:solidFill>
                          <a:latin typeface="+mn-lt"/>
                        </a:rPr>
                        <a:t>)</a:t>
                      </a:r>
                    </a:p>
                  </a:txBody>
                  <a:tcPr marL="90000"/>
                </a:tc>
                <a:tc>
                  <a:txBody>
                    <a:bodyPr/>
                    <a:lstStyle/>
                    <a:p>
                      <a:pPr algn="ctr" rtl="0"/>
                      <a:r>
                        <a:rPr lang="zh-cn" sz="1200" noProof="0">
                          <a:solidFill>
                            <a:srgbClr val="000000"/>
                          </a:solidFill>
                        </a:rPr>
                        <a:t>2.03 (0.70, 5.91)</a:t>
                      </a:r>
                    </a:p>
                  </a:txBody>
                  <a:tcPr marL="90000" anchor="ctr"/>
                </a:tc>
                <a:tc>
                  <a:txBody>
                    <a:bodyPr/>
                    <a:lstStyle/>
                    <a:p>
                      <a:pPr algn="ctr" rtl="0"/>
                      <a:r>
                        <a:rPr lang="zh-cn" sz="1200" noProof="0">
                          <a:solidFill>
                            <a:srgbClr val="000000"/>
                          </a:solidFill>
                        </a:rPr>
                        <a:t>-</a:t>
                      </a:r>
                    </a:p>
                  </a:txBody>
                  <a:tcPr marL="90000" anchor="ctr"/>
                </a:tc>
                <a:extLst>
                  <a:ext uri="{0D108BD9-81ED-4DB2-BD59-A6C34878D82A}">
                    <a16:rowId xmlns:a16="http://schemas.microsoft.com/office/drawing/2014/main" val="938311612"/>
                  </a:ext>
                </a:extLst>
              </a:tr>
            </a:tbl>
          </a:graphicData>
        </a:graphic>
      </p:graphicFrame>
      <p:sp>
        <p:nvSpPr>
          <p:cNvPr id="2" name="TextBox 1">
            <a:extLst>
              <a:ext uri="{FF2B5EF4-FFF2-40B4-BE49-F238E27FC236}">
                <a16:creationId xmlns:a16="http://schemas.microsoft.com/office/drawing/2014/main" id="{5ECFF199-F083-B048-7DA2-400AA2F1AB0D}"/>
              </a:ext>
            </a:extLst>
          </p:cNvPr>
          <p:cNvSpPr txBox="1"/>
          <p:nvPr/>
        </p:nvSpPr>
        <p:spPr>
          <a:xfrm>
            <a:off x="799635" y="1873207"/>
            <a:ext cx="3378192" cy="369332"/>
          </a:xfrm>
          <a:prstGeom prst="rect">
            <a:avLst/>
          </a:prstGeom>
          <a:noFill/>
        </p:spPr>
        <p:txBody>
          <a:bodyPr wrap="square" lIns="0" tIns="0" rIns="0" bIns="0" rtlCol="0">
            <a:spAutoFit/>
          </a:bodyPr>
          <a:lstStyle>
            <a:defPPr>
              <a:defRPr lang="it-IT"/>
            </a:defPPr>
            <a:lvl1pPr marR="0" lvl="0" indent="0" algn="ctr" fontAlgn="auto">
              <a:lnSpc>
                <a:spcPct val="100000"/>
              </a:lnSpc>
              <a:spcBef>
                <a:spcPts val="0"/>
              </a:spcBef>
              <a:spcAft>
                <a:spcPts val="0"/>
              </a:spcAft>
              <a:buClrTx/>
              <a:buSzTx/>
              <a:buFontTx/>
              <a:buNone/>
              <a:tabLst/>
              <a:defRPr sz="1600" b="1">
                <a:solidFill>
                  <a:srgbClr val="363636"/>
                </a:solidFill>
                <a:latin typeface="Arial" panose="020B0604020202020204"/>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rgbClr val="363636"/>
                </a:solidFill>
                <a:effectLst/>
                <a:uLnTx/>
                <a:uFillTx/>
                <a:latin typeface="Arial" panose="020B0604020202020204"/>
                <a:ea typeface="+mn-ea"/>
                <a:cs typeface="+mn-cs"/>
              </a:rPr>
              <a:t>D 组内可评估 MRD 的患者中 KMT2C 和 KEAP1 突变的患病率</a:t>
            </a:r>
          </a:p>
        </p:txBody>
      </p:sp>
      <p:graphicFrame>
        <p:nvGraphicFramePr>
          <p:cNvPr id="3" name="Table 2">
            <a:extLst>
              <a:ext uri="{FF2B5EF4-FFF2-40B4-BE49-F238E27FC236}">
                <a16:creationId xmlns:a16="http://schemas.microsoft.com/office/drawing/2014/main" id="{852BC625-D8EF-9423-AD86-352596E8F218}"/>
              </a:ext>
            </a:extLst>
          </p:cNvPr>
          <p:cNvGraphicFramePr>
            <a:graphicFrameLocks noGrp="1"/>
          </p:cNvGraphicFramePr>
          <p:nvPr>
            <p:extLst>
              <p:ext uri="{D42A27DB-BD31-4B8C-83A1-F6EECF244321}">
                <p14:modId xmlns:p14="http://schemas.microsoft.com/office/powerpoint/2010/main" val="165419102"/>
              </p:ext>
            </p:extLst>
          </p:nvPr>
        </p:nvGraphicFramePr>
        <p:xfrm>
          <a:off x="5644745" y="3528785"/>
          <a:ext cx="5963569" cy="1645920"/>
        </p:xfrm>
        <a:graphic>
          <a:graphicData uri="http://schemas.openxmlformats.org/drawingml/2006/table">
            <a:tbl>
              <a:tblPr firstRow="1" bandRow="1">
                <a:tableStyleId>{69012ECD-51FC-41F1-AA8D-1B2483CD663E}</a:tableStyleId>
              </a:tblPr>
              <a:tblGrid>
                <a:gridCol w="2394165">
                  <a:extLst>
                    <a:ext uri="{9D8B030D-6E8A-4147-A177-3AD203B41FA5}">
                      <a16:colId xmlns:a16="http://schemas.microsoft.com/office/drawing/2014/main" val="1987913234"/>
                    </a:ext>
                  </a:extLst>
                </a:gridCol>
                <a:gridCol w="1797347">
                  <a:extLst>
                    <a:ext uri="{9D8B030D-6E8A-4147-A177-3AD203B41FA5}">
                      <a16:colId xmlns:a16="http://schemas.microsoft.com/office/drawing/2014/main" val="2996158103"/>
                    </a:ext>
                  </a:extLst>
                </a:gridCol>
                <a:gridCol w="1772057">
                  <a:extLst>
                    <a:ext uri="{9D8B030D-6E8A-4147-A177-3AD203B41FA5}">
                      <a16:colId xmlns:a16="http://schemas.microsoft.com/office/drawing/2014/main" val="425748691"/>
                    </a:ext>
                  </a:extLst>
                </a:gridCol>
              </a:tblGrid>
              <a:tr h="203220">
                <a:tc>
                  <a:txBody>
                    <a:bodyPr/>
                    <a:lstStyle/>
                    <a:p>
                      <a:pPr algn="l" rtl="0"/>
                      <a:r>
                        <a:rPr lang="zh-cn" sz="1200" b="1" i="1" noProof="0">
                          <a:solidFill>
                            <a:schemeClr val="tx2"/>
                          </a:solidFill>
                        </a:rPr>
                        <a:t>KEAP1</a:t>
                      </a:r>
                    </a:p>
                  </a:txBody>
                  <a:tcPr marL="90000" anchor="ctr"/>
                </a:tc>
                <a:tc>
                  <a:txBody>
                    <a:bodyPr/>
                    <a:lstStyle/>
                    <a:p>
                      <a:pPr algn="ctr" rtl="0"/>
                      <a:r>
                        <a:rPr lang="zh-cn" sz="1200" b="1" noProof="0">
                          <a:solidFill>
                            <a:schemeClr val="tx2"/>
                          </a:solidFill>
                        </a:rPr>
                        <a:t>度伐利尤单抗组</a:t>
                      </a:r>
                      <a:endParaRPr dirty="0"/>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noProof="0">
                          <a:solidFill>
                            <a:schemeClr val="tx2"/>
                          </a:solidFill>
                        </a:rPr>
                        <a:t>PBO 组</a:t>
                      </a:r>
                      <a:endParaRPr lang="en-GB" sz="1200" dirty="0">
                        <a:solidFill>
                          <a:schemeClr val="tx2"/>
                        </a:solidFill>
                        <a:latin typeface="+mn-lt"/>
                      </a:endParaRPr>
                    </a:p>
                  </a:txBody>
                  <a:tcPr marL="72000" marR="72000" marT="36000" marB="36000" anchor="ctr"/>
                </a:tc>
                <a:extLst>
                  <a:ext uri="{0D108BD9-81ED-4DB2-BD59-A6C34878D82A}">
                    <a16:rowId xmlns:a16="http://schemas.microsoft.com/office/drawing/2014/main" val="4111249997"/>
                  </a:ext>
                </a:extLst>
              </a:tr>
              <a:tr h="3387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a:solidFill>
                            <a:srgbClr val="000000"/>
                          </a:solidFill>
                          <a:latin typeface="+mn-lt"/>
                        </a:rPr>
                        <a:t>EFS, HR (95%CI) - </a:t>
                      </a:r>
                      <a:r>
                        <a:rPr lang="zh-cn" sz="1200" b="0" i="1">
                          <a:solidFill>
                            <a:srgbClr val="000000"/>
                          </a:solidFill>
                          <a:latin typeface="+mn-lt"/>
                        </a:rPr>
                        <a:t>KMT2Cwt </a:t>
                      </a:r>
                      <a:r>
                        <a:rPr lang="zh-cn" sz="1200" b="0" i="0">
                          <a:solidFill>
                            <a:srgbClr val="000000"/>
                          </a:solidFill>
                          <a:latin typeface="+mn-lt"/>
                        </a:rPr>
                        <a:t>vs.</a:t>
                      </a:r>
                      <a:r>
                        <a:rPr lang="zh-cn" sz="1200" b="0" i="1">
                          <a:solidFill>
                            <a:srgbClr val="000000"/>
                          </a:solidFill>
                          <a:latin typeface="+mn-lt"/>
                        </a:rPr>
                        <a:t>KMT2Cm</a:t>
                      </a:r>
                      <a:endParaRPr lang="en-US" sz="1200" b="0" i="0" dirty="0">
                        <a:solidFill>
                          <a:srgbClr val="000000"/>
                        </a:solidFill>
                        <a:latin typeface="+mn-lt"/>
                      </a:endParaRPr>
                    </a:p>
                  </a:txBody>
                  <a:tcPr marL="90000"/>
                </a:tc>
                <a:tc>
                  <a:txBody>
                    <a:bodyPr/>
                    <a:lstStyle/>
                    <a:p>
                      <a:pPr algn="ctr" rtl="0"/>
                      <a:r>
                        <a:rPr lang="zh-cn" sz="1200" noProof="0">
                          <a:solidFill>
                            <a:srgbClr val="000000"/>
                          </a:solidFill>
                        </a:rPr>
                        <a:t>0.57 (0.25, 1.27)</a:t>
                      </a:r>
                    </a:p>
                  </a:txBody>
                  <a:tcPr marL="90000" anchor="ctr"/>
                </a:tc>
                <a:tc>
                  <a:txBody>
                    <a:bodyPr/>
                    <a:lstStyle/>
                    <a:p>
                      <a:pPr algn="ctr" rtl="0"/>
                      <a:r>
                        <a:rPr lang="zh-cn" sz="1200" noProof="0">
                          <a:solidFill>
                            <a:srgbClr val="000000"/>
                          </a:solidFill>
                        </a:rPr>
                        <a:t>1.41 (0.35, 5.78)</a:t>
                      </a:r>
                    </a:p>
                  </a:txBody>
                  <a:tcPr marL="90000" anchor="ctr"/>
                </a:tc>
                <a:extLst>
                  <a:ext uri="{0D108BD9-81ED-4DB2-BD59-A6C34878D82A}">
                    <a16:rowId xmlns:a16="http://schemas.microsoft.com/office/drawing/2014/main" val="116583400"/>
                  </a:ext>
                </a:extLst>
              </a:tr>
              <a:tr h="338701">
                <a:tc>
                  <a:txBody>
                    <a:bodyPr/>
                    <a:lstStyle/>
                    <a:p>
                      <a:pPr rtl="0"/>
                      <a:r>
                        <a:rPr lang="zh-cn" sz="1200" b="0" i="0" noProof="0">
                          <a:solidFill>
                            <a:srgbClr val="000000"/>
                          </a:solidFill>
                          <a:latin typeface="+mn-lt"/>
                        </a:rPr>
                        <a:t>EFS, HR (95%CI) - D vs.PBO 组 (</a:t>
                      </a:r>
                      <a:r>
                        <a:rPr lang="zh-cn" sz="1200" b="0" i="1" noProof="0">
                          <a:solidFill>
                            <a:srgbClr val="000000"/>
                          </a:solidFill>
                          <a:latin typeface="+mn-lt"/>
                        </a:rPr>
                        <a:t>KEAP1wt</a:t>
                      </a:r>
                      <a:r>
                        <a:rPr lang="zh-cn" sz="1200" b="0" i="0" noProof="0">
                          <a:solidFill>
                            <a:srgbClr val="000000"/>
                          </a:solidFill>
                          <a:latin typeface="+mn-lt"/>
                        </a:rPr>
                        <a:t>)</a:t>
                      </a:r>
                    </a:p>
                  </a:txBody>
                  <a:tcPr marL="90000"/>
                </a:tc>
                <a:tc>
                  <a:txBody>
                    <a:bodyPr/>
                    <a:lstStyle/>
                    <a:p>
                      <a:pPr algn="ctr" rtl="0"/>
                      <a:r>
                        <a:rPr lang="zh-cn" sz="1200" noProof="0">
                          <a:solidFill>
                            <a:srgbClr val="000000"/>
                          </a:solidFill>
                        </a:rPr>
                        <a:t>0.54 (0.36, 0.79)</a:t>
                      </a:r>
                    </a:p>
                  </a:txBody>
                  <a:tcPr marL="90000" anchor="ctr"/>
                </a:tc>
                <a:tc>
                  <a:txBody>
                    <a:bodyPr/>
                    <a:lstStyle/>
                    <a:p>
                      <a:pPr algn="ctr" rtl="0"/>
                      <a:r>
                        <a:rPr lang="zh-cn" sz="1200" noProof="0">
                          <a:solidFill>
                            <a:srgbClr val="000000"/>
                          </a:solidFill>
                        </a:rPr>
                        <a:t>-</a:t>
                      </a:r>
                    </a:p>
                  </a:txBody>
                  <a:tcPr marL="90000" anchor="ctr"/>
                </a:tc>
                <a:extLst>
                  <a:ext uri="{0D108BD9-81ED-4DB2-BD59-A6C34878D82A}">
                    <a16:rowId xmlns:a16="http://schemas.microsoft.com/office/drawing/2014/main" val="3093402527"/>
                  </a:ext>
                </a:extLst>
              </a:tr>
              <a:tr h="3387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noProof="0">
                          <a:solidFill>
                            <a:srgbClr val="000000"/>
                          </a:solidFill>
                          <a:latin typeface="+mn-lt"/>
                        </a:rPr>
                        <a:t>EFS, HR (95%CI) - D vs.PBO 组 (</a:t>
                      </a:r>
                      <a:r>
                        <a:rPr lang="zh-cn" sz="1200" b="0" i="1" noProof="0">
                          <a:solidFill>
                            <a:srgbClr val="000000"/>
                          </a:solidFill>
                          <a:latin typeface="+mn-lt"/>
                        </a:rPr>
                        <a:t>KEAP1m</a:t>
                      </a:r>
                      <a:r>
                        <a:rPr lang="zh-cn" sz="1200" b="0" i="0" noProof="0">
                          <a:solidFill>
                            <a:srgbClr val="000000"/>
                          </a:solidFill>
                          <a:latin typeface="+mn-lt"/>
                        </a:rPr>
                        <a:t>)</a:t>
                      </a:r>
                    </a:p>
                  </a:txBody>
                  <a:tcPr marL="90000"/>
                </a:tc>
                <a:tc>
                  <a:txBody>
                    <a:bodyPr/>
                    <a:lstStyle/>
                    <a:p>
                      <a:pPr algn="ctr" rtl="0"/>
                      <a:r>
                        <a:rPr lang="zh-cn" sz="1200" noProof="0">
                          <a:solidFill>
                            <a:srgbClr val="000000"/>
                          </a:solidFill>
                        </a:rPr>
                        <a:t>1.39 (0.29, 6.77)</a:t>
                      </a:r>
                    </a:p>
                  </a:txBody>
                  <a:tcPr marL="90000" anchor="ctr"/>
                </a:tc>
                <a:tc>
                  <a:txBody>
                    <a:bodyPr/>
                    <a:lstStyle/>
                    <a:p>
                      <a:pPr algn="ctr" rtl="0"/>
                      <a:r>
                        <a:rPr lang="zh-cn" sz="1200" noProof="0">
                          <a:solidFill>
                            <a:srgbClr val="000000"/>
                          </a:solidFill>
                        </a:rPr>
                        <a:t>-</a:t>
                      </a:r>
                    </a:p>
                  </a:txBody>
                  <a:tcPr marL="90000" anchor="ctr"/>
                </a:tc>
                <a:extLst>
                  <a:ext uri="{0D108BD9-81ED-4DB2-BD59-A6C34878D82A}">
                    <a16:rowId xmlns:a16="http://schemas.microsoft.com/office/drawing/2014/main" val="938311612"/>
                  </a:ext>
                </a:extLst>
              </a:tr>
            </a:tbl>
          </a:graphicData>
        </a:graphic>
      </p:graphicFrame>
      <p:sp>
        <p:nvSpPr>
          <p:cNvPr id="7" name="TextBox 6">
            <a:extLst>
              <a:ext uri="{FF2B5EF4-FFF2-40B4-BE49-F238E27FC236}">
                <a16:creationId xmlns:a16="http://schemas.microsoft.com/office/drawing/2014/main" id="{94C74794-7115-FCBF-A4D1-D2195E115760}"/>
              </a:ext>
            </a:extLst>
          </p:cNvPr>
          <p:cNvSpPr txBox="1"/>
          <p:nvPr/>
        </p:nvSpPr>
        <p:spPr>
          <a:xfrm>
            <a:off x="6937433" y="1489038"/>
            <a:ext cx="3378192" cy="184666"/>
          </a:xfrm>
          <a:prstGeom prst="rect">
            <a:avLst/>
          </a:prstGeom>
          <a:noFill/>
        </p:spPr>
        <p:txBody>
          <a:bodyPr wrap="square" lIns="0" tIns="0" rIns="0" bIns="0" rtlCol="0">
            <a:spAutoFit/>
          </a:bodyPr>
          <a:lstStyle>
            <a:defPPr>
              <a:defRPr lang="it-IT"/>
            </a:defPPr>
            <a:lvl1pPr marR="0" lvl="0" indent="0" algn="ctr" fontAlgn="auto">
              <a:lnSpc>
                <a:spcPct val="100000"/>
              </a:lnSpc>
              <a:spcBef>
                <a:spcPts val="0"/>
              </a:spcBef>
              <a:spcAft>
                <a:spcPts val="0"/>
              </a:spcAft>
              <a:buClrTx/>
              <a:buSzTx/>
              <a:buFontTx/>
              <a:buNone/>
              <a:tabLst/>
              <a:defRPr sz="1600" b="1">
                <a:solidFill>
                  <a:srgbClr val="363636"/>
                </a:solidFill>
                <a:latin typeface="Arial" panose="020B0604020202020204"/>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rgbClr val="363636"/>
                </a:solidFill>
                <a:effectLst/>
                <a:uLnTx/>
                <a:uFillTx/>
                <a:latin typeface="Arial" panose="020B0604020202020204"/>
                <a:ea typeface="+mn-ea"/>
                <a:cs typeface="+mn-cs"/>
              </a:rPr>
              <a:t>按 </a:t>
            </a:r>
            <a:r>
              <a:rPr lang="zh-cn" sz="1200" b="1" i="1" u="none" strike="noStrike" kern="1200" cap="none" spc="0" normalizeH="0" noProof="0">
                <a:ln>
                  <a:noFill/>
                </a:ln>
                <a:solidFill>
                  <a:srgbClr val="363636"/>
                </a:solidFill>
                <a:effectLst/>
                <a:uLnTx/>
                <a:uFillTx/>
                <a:latin typeface="Arial" panose="020B0604020202020204"/>
                <a:ea typeface="+mn-ea"/>
                <a:cs typeface="+mn-cs"/>
              </a:rPr>
              <a:t>KMT2C</a:t>
            </a:r>
            <a:r>
              <a:rPr lang="zh-cn" sz="1200" b="1" i="0" u="none" strike="noStrike" kern="1200" cap="none" spc="0" normalizeH="0" noProof="0">
                <a:ln>
                  <a:noFill/>
                </a:ln>
                <a:solidFill>
                  <a:srgbClr val="363636"/>
                </a:solidFill>
                <a:effectLst/>
                <a:uLnTx/>
                <a:uFillTx/>
                <a:latin typeface="Arial" panose="020B0604020202020204"/>
                <a:ea typeface="+mn-ea"/>
                <a:cs typeface="+mn-cs"/>
              </a:rPr>
              <a:t> 和 </a:t>
            </a:r>
            <a:r>
              <a:rPr lang="zh-cn" sz="1200" b="1" i="1" u="none" strike="noStrike" kern="1200" cap="none" spc="0" normalizeH="0" noProof="0">
                <a:ln>
                  <a:noFill/>
                </a:ln>
                <a:solidFill>
                  <a:srgbClr val="363636"/>
                </a:solidFill>
                <a:effectLst/>
                <a:uLnTx/>
                <a:uFillTx/>
                <a:latin typeface="Arial" panose="020B0604020202020204"/>
                <a:ea typeface="+mn-ea"/>
                <a:cs typeface="+mn-cs"/>
              </a:rPr>
              <a:t>KEAP1</a:t>
            </a:r>
            <a:r>
              <a:rPr lang="zh-cn" sz="1200" b="1" i="0" u="none" strike="noStrike" kern="1200" cap="none" spc="0" normalizeH="0" noProof="0">
                <a:ln>
                  <a:noFill/>
                </a:ln>
                <a:solidFill>
                  <a:srgbClr val="363636"/>
                </a:solidFill>
                <a:effectLst/>
                <a:uLnTx/>
                <a:uFillTx/>
                <a:latin typeface="Arial" panose="020B0604020202020204"/>
                <a:ea typeface="+mn-ea"/>
                <a:cs typeface="+mn-cs"/>
              </a:rPr>
              <a:t> 突变状态划分的 EFS</a:t>
            </a:r>
          </a:p>
        </p:txBody>
      </p:sp>
    </p:spTree>
    <p:extLst>
      <p:ext uri="{BB962C8B-B14F-4D97-AF65-F5344CB8AC3E}">
        <p14:creationId xmlns:p14="http://schemas.microsoft.com/office/powerpoint/2010/main" val="335778972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D49466-2F5C-9F18-D213-E04DFA6E30F6}"/>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E999B727-DB4F-4D7D-40B4-753A93B95FFB}"/>
              </a:ext>
            </a:extLst>
          </p:cNvPr>
          <p:cNvSpPr>
            <a:spLocks noGrp="1"/>
          </p:cNvSpPr>
          <p:nvPr>
            <p:ph type="title"/>
          </p:nvPr>
        </p:nvSpPr>
        <p:spPr>
          <a:xfrm>
            <a:off x="304800" y="107693"/>
            <a:ext cx="11731868" cy="939801"/>
          </a:xfrm>
        </p:spPr>
        <p:txBody>
          <a:bodyPr rtlCol="0"/>
          <a:lstStyle/>
          <a:p>
            <a:pPr rtl="0"/>
            <a:r>
              <a:rPr lang="zh-cn" dirty="0">
                <a:latin typeface="+mn-lt"/>
              </a:rPr>
              <a:t>LBA8010：可切除非小细胞肺癌 (NSCLC) 患者围手术期纳武利尤单抗 (NIVO) 与安慰剂 (PBO) 的疗效对比：来自 CheckMate 77T 试验的最新生存率和生物标志物分析</a:t>
            </a:r>
            <a:r>
              <a:rPr lang="en-GB" altLang="zh-CN" dirty="0">
                <a:latin typeface="+mn-lt"/>
              </a:rPr>
              <a:t> </a:t>
            </a:r>
            <a:r>
              <a:rPr lang="zh-cn" dirty="0">
                <a:latin typeface="+mn-lt"/>
              </a:rPr>
              <a:t>— Provencio M 等人</a:t>
            </a:r>
          </a:p>
        </p:txBody>
      </p:sp>
      <p:sp>
        <p:nvSpPr>
          <p:cNvPr id="29" name="Content Placeholder 7">
            <a:extLst>
              <a:ext uri="{FF2B5EF4-FFF2-40B4-BE49-F238E27FC236}">
                <a16:creationId xmlns:a16="http://schemas.microsoft.com/office/drawing/2014/main" id="{1A736704-0E33-49B7-4698-5AAABC685E25}"/>
              </a:ext>
            </a:extLst>
          </p:cNvPr>
          <p:cNvSpPr>
            <a:spLocks noGrp="1"/>
          </p:cNvSpPr>
          <p:nvPr>
            <p:ph idx="1"/>
          </p:nvPr>
        </p:nvSpPr>
        <p:spPr>
          <a:xfrm>
            <a:off x="304799" y="1246909"/>
            <a:ext cx="11731869" cy="5055650"/>
          </a:xfrm>
        </p:spPr>
        <p:txBody>
          <a:bodyPr rtlCol="0"/>
          <a:lstStyle/>
          <a:p>
            <a:pPr rtl="0"/>
            <a:r>
              <a:rPr lang="zh-cn" b="1"/>
              <a:t>研究目的</a:t>
            </a:r>
          </a:p>
          <a:p>
            <a:pPr lvl="1" rtl="0"/>
            <a:r>
              <a:rPr lang="zh-cn"/>
              <a:t>评估 CheckMate 77T 试验中可切除非小细胞肺癌患者围手术期纳武利尤单抗的最新疗效和安全性</a:t>
            </a:r>
          </a:p>
        </p:txBody>
      </p:sp>
      <p:sp>
        <p:nvSpPr>
          <p:cNvPr id="30" name="Text Placeholder 4">
            <a:extLst>
              <a:ext uri="{FF2B5EF4-FFF2-40B4-BE49-F238E27FC236}">
                <a16:creationId xmlns:a16="http://schemas.microsoft.com/office/drawing/2014/main" id="{C03A4BA6-1E0D-CCEC-CD76-5AE17FFF2208}"/>
              </a:ext>
            </a:extLst>
          </p:cNvPr>
          <p:cNvSpPr>
            <a:spLocks noGrp="1"/>
          </p:cNvSpPr>
          <p:nvPr>
            <p:ph type="body" sz="quarter" idx="11"/>
          </p:nvPr>
        </p:nvSpPr>
        <p:spPr>
          <a:xfrm>
            <a:off x="6379633" y="6521312"/>
            <a:ext cx="5507567" cy="200025"/>
          </a:xfrm>
        </p:spPr>
        <p:txBody>
          <a:bodyPr rtlCol="0"/>
          <a:lstStyle/>
          <a:p>
            <a:pPr rtl="0"/>
            <a:r>
              <a:rPr lang="zh-cn"/>
              <a:t>Provencio M, et al.J Clin Oncol 2025;43(suppl):Abstr LBA8010</a:t>
            </a:r>
          </a:p>
        </p:txBody>
      </p:sp>
      <p:sp>
        <p:nvSpPr>
          <p:cNvPr id="2" name="TextBox 1">
            <a:extLst>
              <a:ext uri="{FF2B5EF4-FFF2-40B4-BE49-F238E27FC236}">
                <a16:creationId xmlns:a16="http://schemas.microsoft.com/office/drawing/2014/main" id="{270D17D1-3E37-4CB7-AA1E-889EDA578F9A}"/>
              </a:ext>
            </a:extLst>
          </p:cNvPr>
          <p:cNvSpPr txBox="1">
            <a:spLocks noChangeArrowheads="1"/>
          </p:cNvSpPr>
          <p:nvPr/>
        </p:nvSpPr>
        <p:spPr bwMode="auto">
          <a:xfrm>
            <a:off x="1985522" y="5502930"/>
            <a:ext cx="4047928"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250825" marR="0" indent="-250825" algn="l" defTabSz="914400" rtl="0" fontAlgn="base" latinLnBrk="0" hangingPunct="0">
              <a:lnSpc>
                <a:spcPct val="100000"/>
              </a:lnSpc>
              <a:spcBef>
                <a:spcPts val="0"/>
              </a:spcBef>
              <a:spcAft>
                <a:spcPts val="600"/>
              </a:spcAft>
              <a:buClr>
                <a:schemeClr val="bg1"/>
              </a:buClr>
              <a:buSzPct val="110000"/>
              <a:buFontTx/>
              <a:buChar char="•"/>
              <a:tabLst/>
              <a:defRPr kumimoji="0" sz="1800" b="0" i="0" u="none" strike="noStrike" cap="none" spc="0" normalizeH="0" baseline="0">
                <a:ln>
                  <a:noFill/>
                </a:ln>
                <a:solidFill>
                  <a:schemeClr val="tx1"/>
                </a:solidFill>
                <a:effectLst/>
                <a:uFillTx/>
                <a:latin typeface="+mn-lt"/>
                <a:ea typeface="+mn-ea"/>
                <a:cs typeface="+mn-cs"/>
                <a:sym typeface="Helvetica"/>
              </a:defRPr>
            </a:lvl1pPr>
            <a:lvl2pPr marL="561975" marR="0" indent="-309563" algn="l" defTabSz="914400" rtl="0" fontAlgn="base" latinLnBrk="0" hangingPunct="0">
              <a:lnSpc>
                <a:spcPct val="100000"/>
              </a:lnSpc>
              <a:spcBef>
                <a:spcPts val="0"/>
              </a:spcBef>
              <a:spcAft>
                <a:spcPts val="600"/>
              </a:spcAft>
              <a:buClr>
                <a:schemeClr val="bg1"/>
              </a:buClr>
              <a:buSzTx/>
              <a:buFontTx/>
              <a:buChar char="–"/>
              <a:tabLst/>
              <a:defRPr kumimoji="0" sz="1800" b="0" i="0" u="none" strike="noStrike" cap="none" spc="0" normalizeH="0" baseline="0">
                <a:ln>
                  <a:noFill/>
                </a:ln>
                <a:solidFill>
                  <a:schemeClr val="tx1"/>
                </a:solidFill>
                <a:effectLst/>
                <a:uFillTx/>
                <a:latin typeface="+mn-lt"/>
                <a:ea typeface="+mn-ea"/>
                <a:cs typeface="+mn-cs"/>
                <a:sym typeface="Helvetica"/>
              </a:defRPr>
            </a:lvl2pPr>
            <a:lvl3pPr marL="812800" marR="0" indent="-249238" algn="l" defTabSz="914400" rtl="0" fontAlgn="base" latinLnBrk="0" hangingPunct="0">
              <a:lnSpc>
                <a:spcPct val="100000"/>
              </a:lnSpc>
              <a:spcBef>
                <a:spcPts val="0"/>
              </a:spcBef>
              <a:spcAft>
                <a:spcPts val="600"/>
              </a:spcAft>
              <a:buClr>
                <a:schemeClr val="bg1"/>
              </a:buClr>
              <a:buSzTx/>
              <a:buFontTx/>
              <a:buChar char="•"/>
              <a:tabLst/>
              <a:defRPr kumimoji="0" sz="1600" b="0" i="0" u="none" strike="noStrike" cap="none" spc="0" normalizeH="0" baseline="0">
                <a:ln>
                  <a:noFill/>
                </a:ln>
                <a:solidFill>
                  <a:schemeClr val="tx1"/>
                </a:solidFill>
                <a:effectLst/>
                <a:uFillTx/>
                <a:latin typeface="+mn-lt"/>
                <a:ea typeface="+mn-ea"/>
                <a:cs typeface="+mn-cs"/>
                <a:sym typeface="Helvetica"/>
              </a:defRPr>
            </a:lvl3pPr>
            <a:lvl4pPr marL="1101725" marR="0" indent="-287338" algn="l" defTabSz="914400" rtl="0" fontAlgn="base" latinLnBrk="0" hangingPunct="0">
              <a:lnSpc>
                <a:spcPct val="100000"/>
              </a:lnSpc>
              <a:spcBef>
                <a:spcPts val="0"/>
              </a:spcBef>
              <a:spcAft>
                <a:spcPts val="600"/>
              </a:spcAft>
              <a:buClr>
                <a:schemeClr val="bg1"/>
              </a:buClr>
              <a:buSzTx/>
              <a:buFontTx/>
              <a:buChar char="–"/>
              <a:tabLst/>
              <a:defRPr kumimoji="0" sz="1600" b="0" i="0" u="none" strike="noStrike" cap="none" spc="0" normalizeH="0" baseline="0">
                <a:ln>
                  <a:noFill/>
                </a:ln>
                <a:solidFill>
                  <a:schemeClr val="tx1"/>
                </a:solidFill>
                <a:effectLst/>
                <a:uFillTx/>
                <a:latin typeface="+mn-lt"/>
                <a:ea typeface="+mn-ea"/>
                <a:cs typeface="+mn-cs"/>
                <a:sym typeface="Helvetica"/>
              </a:defRPr>
            </a:lvl4pPr>
            <a:lvl5pPr marL="1390650" marR="0" indent="-287338" algn="l" defTabSz="914400" rtl="0" fontAlgn="base" latinLnBrk="0" hangingPunct="0">
              <a:lnSpc>
                <a:spcPct val="100000"/>
              </a:lnSpc>
              <a:spcBef>
                <a:spcPts val="0"/>
              </a:spcBef>
              <a:spcAft>
                <a:spcPts val="600"/>
              </a:spcAft>
              <a:buClr>
                <a:schemeClr val="bg1"/>
              </a:buClr>
              <a:buSzTx/>
              <a:buFontTx/>
              <a:buChar char="»"/>
              <a:tabLst/>
              <a:defRPr kumimoji="0" sz="1600" b="0" i="0" u="none" strike="noStrike" cap="none" spc="0" normalizeH="0" baseline="0">
                <a:ln>
                  <a:noFill/>
                </a:ln>
                <a:solidFill>
                  <a:schemeClr val="tx1"/>
                </a:solidFill>
                <a:effectLst/>
                <a:uFillTx/>
                <a:latin typeface="+mn-lt"/>
                <a:ea typeface="+mn-ea"/>
                <a:cs typeface="+mn-cs"/>
                <a:sym typeface="Helvetica"/>
              </a:defRPr>
            </a:lvl5pPr>
            <a:lvl6pPr marL="18478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6pPr>
            <a:lvl7pPr marL="23050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7pPr>
            <a:lvl8pPr marL="27622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8pPr>
            <a:lvl9pPr marL="32194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dirty="0">
                <a:ln>
                  <a:noFill/>
                </a:ln>
                <a:solidFill>
                  <a:srgbClr val="363636"/>
                </a:solidFill>
                <a:effectLst/>
                <a:uLnTx/>
                <a:uFillTx/>
                <a:latin typeface="Arial"/>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dirty="0">
                <a:ln>
                  <a:noFill/>
                </a:ln>
                <a:solidFill>
                  <a:srgbClr val="363636"/>
                </a:solidFill>
                <a:effectLst/>
                <a:uLnTx/>
                <a:uFillTx/>
                <a:latin typeface="Arial"/>
                <a:ea typeface="+mn-ea"/>
                <a:cs typeface="Arial"/>
                <a:sym typeface="Helvetica"/>
              </a:rPr>
              <a:t>EFS（实体瘤疗效评价标准 1.1 版，BICR）</a:t>
            </a:r>
          </a:p>
        </p:txBody>
      </p:sp>
      <p:sp>
        <p:nvSpPr>
          <p:cNvPr id="3" name="Content Placeholder 26">
            <a:extLst>
              <a:ext uri="{FF2B5EF4-FFF2-40B4-BE49-F238E27FC236}">
                <a16:creationId xmlns:a16="http://schemas.microsoft.com/office/drawing/2014/main" id="{17A3331E-4F37-4F16-BD99-5518F07D9CD9}"/>
              </a:ext>
            </a:extLst>
          </p:cNvPr>
          <p:cNvSpPr txBox="1">
            <a:spLocks/>
          </p:cNvSpPr>
          <p:nvPr/>
        </p:nvSpPr>
        <p:spPr>
          <a:xfrm>
            <a:off x="6596789" y="5502930"/>
            <a:ext cx="4808403" cy="709613"/>
          </a:xfrm>
          <a:prstGeom prst="rect">
            <a:avLst/>
          </a:prstGeom>
        </p:spPr>
        <p:txBody>
          <a:bodyPr rtlCol="0"/>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250825" marR="0" indent="-250825" algn="l" defTabSz="914400" rtl="0" fontAlgn="base" latinLnBrk="0" hangingPunct="0">
              <a:lnSpc>
                <a:spcPct val="100000"/>
              </a:lnSpc>
              <a:spcBef>
                <a:spcPts val="600"/>
              </a:spcBef>
              <a:spcAft>
                <a:spcPct val="0"/>
              </a:spcAft>
              <a:buClr>
                <a:schemeClr val="bg1"/>
              </a:buClr>
              <a:buSzPct val="110000"/>
              <a:buFontTx/>
              <a:buChar char="•"/>
              <a:tabLst/>
              <a:defRPr kumimoji="0" sz="1800" b="0" i="0" u="none" strike="noStrike" cap="none" spc="0" normalizeH="0" baseline="0">
                <a:ln>
                  <a:noFill/>
                </a:ln>
                <a:solidFill>
                  <a:schemeClr val="tx1"/>
                </a:solidFill>
                <a:effectLst/>
                <a:uFillTx/>
                <a:latin typeface="+mn-lt"/>
                <a:ea typeface="+mn-ea"/>
                <a:cs typeface="+mn-cs"/>
                <a:sym typeface="Helvetica"/>
              </a:defRPr>
            </a:lvl1pPr>
            <a:lvl2pPr marL="561975" marR="0" indent="-309563" algn="l" defTabSz="914400" rtl="0" fontAlgn="base" latinLnBrk="0" hangingPunct="0">
              <a:lnSpc>
                <a:spcPct val="100000"/>
              </a:lnSpc>
              <a:spcBef>
                <a:spcPts val="600"/>
              </a:spcBef>
              <a:spcAft>
                <a:spcPct val="0"/>
              </a:spcAft>
              <a:buClr>
                <a:schemeClr val="bg1"/>
              </a:buClr>
              <a:buSzTx/>
              <a:buFontTx/>
              <a:buChar char="–"/>
              <a:tabLst/>
              <a:defRPr kumimoji="0" sz="1800" b="0" i="0" u="none" strike="noStrike" cap="none" spc="0" normalizeH="0" baseline="0">
                <a:ln>
                  <a:noFill/>
                </a:ln>
                <a:solidFill>
                  <a:schemeClr val="tx1"/>
                </a:solidFill>
                <a:effectLst/>
                <a:uFillTx/>
                <a:latin typeface="+mn-lt"/>
                <a:ea typeface="+mn-ea"/>
                <a:cs typeface="+mn-cs"/>
                <a:sym typeface="Helvetica"/>
              </a:defRPr>
            </a:lvl2pPr>
            <a:lvl3pPr marL="812800" marR="0" indent="-249238" algn="l" defTabSz="914400" rtl="0" fontAlgn="base" latinLnBrk="0" hangingPunct="0">
              <a:lnSpc>
                <a:spcPct val="100000"/>
              </a:lnSpc>
              <a:spcBef>
                <a:spcPts val="600"/>
              </a:spcBef>
              <a:spcAft>
                <a:spcPct val="0"/>
              </a:spcAft>
              <a:buClr>
                <a:schemeClr val="bg1"/>
              </a:buClr>
              <a:buSzTx/>
              <a:buFontTx/>
              <a:buChar char="•"/>
              <a:tabLst/>
              <a:defRPr kumimoji="0" sz="1600" b="0" i="0" u="none" strike="noStrike" cap="none" spc="0" normalizeH="0" baseline="0">
                <a:ln>
                  <a:noFill/>
                </a:ln>
                <a:solidFill>
                  <a:schemeClr val="tx1"/>
                </a:solidFill>
                <a:effectLst/>
                <a:uFillTx/>
                <a:latin typeface="+mn-lt"/>
                <a:ea typeface="+mn-ea"/>
                <a:cs typeface="+mn-cs"/>
                <a:sym typeface="Helvetica"/>
              </a:defRPr>
            </a:lvl3pPr>
            <a:lvl4pPr marL="1101725" marR="0" indent="-287338" algn="l" defTabSz="914400" rtl="0" fontAlgn="base" latinLnBrk="0" hangingPunct="0">
              <a:lnSpc>
                <a:spcPct val="100000"/>
              </a:lnSpc>
              <a:spcBef>
                <a:spcPts val="600"/>
              </a:spcBef>
              <a:spcAft>
                <a:spcPct val="0"/>
              </a:spcAft>
              <a:buClr>
                <a:schemeClr val="bg1"/>
              </a:buClr>
              <a:buSzTx/>
              <a:buFontTx/>
              <a:buChar char="–"/>
              <a:tabLst/>
              <a:defRPr kumimoji="0" sz="1600" b="0" i="0" u="none" strike="noStrike" cap="none" spc="0" normalizeH="0" baseline="0">
                <a:ln>
                  <a:noFill/>
                </a:ln>
                <a:solidFill>
                  <a:schemeClr val="tx1"/>
                </a:solidFill>
                <a:effectLst/>
                <a:uFillTx/>
                <a:latin typeface="+mn-lt"/>
                <a:ea typeface="+mn-ea"/>
                <a:cs typeface="+mn-cs"/>
                <a:sym typeface="Helvetica"/>
              </a:defRPr>
            </a:lvl4pPr>
            <a:lvl5pPr marL="1390650" marR="0" indent="-287338" algn="l" defTabSz="914400" rtl="0" fontAlgn="base" latinLnBrk="0" hangingPunct="0">
              <a:lnSpc>
                <a:spcPct val="100000"/>
              </a:lnSpc>
              <a:spcBef>
                <a:spcPts val="600"/>
              </a:spcBef>
              <a:spcAft>
                <a:spcPct val="0"/>
              </a:spcAft>
              <a:buClr>
                <a:schemeClr val="bg1"/>
              </a:buClr>
              <a:buSzTx/>
              <a:buFontTx/>
              <a:buChar char="»"/>
              <a:tabLst/>
              <a:defRPr kumimoji="0" sz="1600" b="0" i="0" u="none" strike="noStrike" cap="none" spc="0" normalizeH="0" baseline="0">
                <a:ln>
                  <a:noFill/>
                </a:ln>
                <a:solidFill>
                  <a:schemeClr val="tx1"/>
                </a:solidFill>
                <a:effectLst/>
                <a:uFillTx/>
                <a:latin typeface="+mn-lt"/>
                <a:ea typeface="+mn-ea"/>
                <a:cs typeface="+mn-cs"/>
                <a:sym typeface="Helvetica"/>
              </a:defRPr>
            </a:lvl5pPr>
            <a:lvl6pPr marL="18478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6pPr>
            <a:lvl7pPr marL="23050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7pPr>
            <a:lvl8pPr marL="27622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8pPr>
            <a:lvl9pPr marL="3219450" marR="0" indent="-287338" algn="l" defTabSz="914400" rtl="0" fontAlgn="base" latinLnBrk="0" hangingPunct="0">
              <a:lnSpc>
                <a:spcPct val="100000"/>
              </a:lnSpc>
              <a:spcBef>
                <a:spcPct val="20000"/>
              </a:spcBef>
              <a:spcAft>
                <a:spcPct val="0"/>
              </a:spcAft>
              <a:buClrTx/>
              <a:buSzTx/>
              <a:buFontTx/>
              <a:buChar char="»"/>
              <a:tabLst/>
              <a:defRPr kumimoji="0" sz="2000" b="0" i="0" u="none" strike="noStrike" cap="none" spc="0" normalizeH="0" baseline="0">
                <a:ln>
                  <a:noFill/>
                </a:ln>
                <a:solidFill>
                  <a:schemeClr val="tx1"/>
                </a:solidFill>
                <a:effectLst/>
                <a:uFillTx/>
                <a:latin typeface="+mn-lt"/>
                <a:ea typeface="+mn-ea"/>
                <a:cs typeface="+mn-cs"/>
                <a:sym typeface="Helvetica"/>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dirty="0">
                <a:ln>
                  <a:noFill/>
                </a:ln>
                <a:solidFill>
                  <a:srgbClr val="363636"/>
                </a:solidFill>
                <a:effectLst/>
                <a:uLnTx/>
                <a:uFillTx/>
                <a:latin typeface="Arial"/>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dirty="0">
                <a:ln>
                  <a:noFill/>
                </a:ln>
                <a:solidFill>
                  <a:srgbClr val="363636"/>
                </a:solidFill>
                <a:effectLst/>
                <a:uLnTx/>
                <a:uFillTx/>
                <a:latin typeface="Arial"/>
                <a:ea typeface="+mn-ea"/>
                <a:cs typeface="Arial"/>
                <a:sym typeface="Helvetica"/>
              </a:rPr>
              <a:t>pCR、MPR、OS、安全</a:t>
            </a:r>
          </a:p>
        </p:txBody>
      </p:sp>
      <p:sp>
        <p:nvSpPr>
          <p:cNvPr id="4" name="Oval 3">
            <a:extLst>
              <a:ext uri="{FF2B5EF4-FFF2-40B4-BE49-F238E27FC236}">
                <a16:creationId xmlns:a16="http://schemas.microsoft.com/office/drawing/2014/main" id="{EFEA9C69-2F17-41BE-82F0-37AC91C1BC7A}"/>
              </a:ext>
            </a:extLst>
          </p:cNvPr>
          <p:cNvSpPr>
            <a:spLocks noChangeArrowheads="1"/>
          </p:cNvSpPr>
          <p:nvPr/>
        </p:nvSpPr>
        <p:spPr bwMode="auto">
          <a:xfrm>
            <a:off x="3668410" y="3658600"/>
            <a:ext cx="583595" cy="584200"/>
          </a:xfrm>
          <a:prstGeom prst="ellipse">
            <a:avLst/>
          </a:prstGeom>
          <a:noFill/>
          <a:ln w="38100">
            <a:solidFill>
              <a:schemeClr val="bg1"/>
            </a:solidFill>
            <a:round/>
            <a:headEnd/>
            <a:tailEnd/>
          </a:ln>
        </p:spPr>
        <p:txBody>
          <a:bodyPr wrap="none" rtlCol="0" anchor="ct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2850"/>
                </a:solidFill>
                <a:effectLst/>
                <a:uLnTx/>
                <a:uFillTx/>
                <a:latin typeface="Arial" panose="020B0604020202020204"/>
                <a:ea typeface="SimSun" pitchFamily="2" charset="-122"/>
                <a:cs typeface="+mn-cs"/>
                <a:sym typeface="Helvetica"/>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2850"/>
                </a:solidFill>
                <a:effectLst/>
                <a:uLnTx/>
                <a:uFillTx/>
                <a:latin typeface="Arial" panose="020B0604020202020204"/>
                <a:ea typeface="SimSun" pitchFamily="2" charset="-122"/>
                <a:cs typeface="+mn-cs"/>
                <a:sym typeface="Helvetica"/>
              </a:rPr>
              <a:t>1:1</a:t>
            </a:r>
          </a:p>
        </p:txBody>
      </p:sp>
      <p:cxnSp>
        <p:nvCxnSpPr>
          <p:cNvPr id="5" name="AutoShape 15">
            <a:extLst>
              <a:ext uri="{FF2B5EF4-FFF2-40B4-BE49-F238E27FC236}">
                <a16:creationId xmlns:a16="http://schemas.microsoft.com/office/drawing/2014/main" id="{A5B8934C-95E8-4127-B498-1AF805ABED98}"/>
              </a:ext>
            </a:extLst>
          </p:cNvPr>
          <p:cNvCxnSpPr>
            <a:cxnSpLocks noChangeShapeType="1"/>
            <a:stCxn id="4" idx="0"/>
            <a:endCxn id="11" idx="1"/>
          </p:cNvCxnSpPr>
          <p:nvPr/>
        </p:nvCxnSpPr>
        <p:spPr bwMode="auto">
          <a:xfrm rot="5400000" flipH="1" flipV="1">
            <a:off x="3671107" y="3161455"/>
            <a:ext cx="786246" cy="208045"/>
          </a:xfrm>
          <a:prstGeom prst="bentConnector2">
            <a:avLst/>
          </a:prstGeom>
          <a:noFill/>
          <a:ln w="38100">
            <a:solidFill>
              <a:schemeClr val="bg1"/>
            </a:solidFill>
            <a:miter lim="800000"/>
            <a:headEnd/>
            <a:tailEnd type="triangle" w="med" len="med"/>
          </a:ln>
        </p:spPr>
      </p:cxnSp>
      <p:cxnSp>
        <p:nvCxnSpPr>
          <p:cNvPr id="6" name="AutoShape 16">
            <a:extLst>
              <a:ext uri="{FF2B5EF4-FFF2-40B4-BE49-F238E27FC236}">
                <a16:creationId xmlns:a16="http://schemas.microsoft.com/office/drawing/2014/main" id="{EF05F849-24BB-40C5-A991-D5ACF4FE6D4F}"/>
              </a:ext>
            </a:extLst>
          </p:cNvPr>
          <p:cNvCxnSpPr>
            <a:cxnSpLocks noChangeShapeType="1"/>
            <a:stCxn id="4" idx="4"/>
            <a:endCxn id="10" idx="1"/>
          </p:cNvCxnSpPr>
          <p:nvPr/>
        </p:nvCxnSpPr>
        <p:spPr bwMode="auto">
          <a:xfrm rot="16200000" flipH="1">
            <a:off x="3693977" y="4509030"/>
            <a:ext cx="740600" cy="208139"/>
          </a:xfrm>
          <a:prstGeom prst="bentConnector2">
            <a:avLst/>
          </a:prstGeom>
          <a:noFill/>
          <a:ln w="38100">
            <a:solidFill>
              <a:schemeClr val="bg1"/>
            </a:solidFill>
            <a:miter lim="800000"/>
            <a:headEnd/>
            <a:tailEnd type="triangle" w="med" len="med"/>
          </a:ln>
        </p:spPr>
      </p:cxnSp>
      <p:sp>
        <p:nvSpPr>
          <p:cNvPr id="7" name="Content Placeholder 26">
            <a:extLst>
              <a:ext uri="{FF2B5EF4-FFF2-40B4-BE49-F238E27FC236}">
                <a16:creationId xmlns:a16="http://schemas.microsoft.com/office/drawing/2014/main" id="{AEC3C568-AD06-4040-AD32-10F14BC36B9F}"/>
              </a:ext>
            </a:extLst>
          </p:cNvPr>
          <p:cNvSpPr txBox="1">
            <a:spLocks/>
          </p:cNvSpPr>
          <p:nvPr/>
        </p:nvSpPr>
        <p:spPr bwMode="auto">
          <a:xfrm>
            <a:off x="4402728" y="3352942"/>
            <a:ext cx="4130672" cy="892175"/>
          </a:xfrm>
          <a:prstGeom prst="rect">
            <a:avLst/>
          </a:prstGeom>
          <a:noFill/>
          <a:ln w="9525">
            <a:noFill/>
            <a:miter lim="800000"/>
            <a:headEnd/>
            <a:tailEnd/>
          </a:ln>
        </p:spPr>
        <p:txBody>
          <a:bodyPr rtlCol="0"/>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400" b="1" i="0" u="none" strike="noStrike" kern="1200" cap="none" spc="0" normalizeH="0" noProof="0">
                <a:ln>
                  <a:noFill/>
                </a:ln>
                <a:solidFill>
                  <a:srgbClr val="363636"/>
                </a:solidFill>
                <a:effectLst/>
                <a:uLnTx/>
                <a:uFillTx/>
                <a:latin typeface="Arial"/>
                <a:ea typeface="+mn-ea"/>
                <a:cs typeface="+mn-cs"/>
                <a:sym typeface="Helvetica"/>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400" b="0" i="0" u="none" strike="noStrike" kern="1200" cap="none" spc="0" normalizeH="0" noProof="0">
                <a:ln>
                  <a:noFill/>
                </a:ln>
                <a:solidFill>
                  <a:srgbClr val="363636"/>
                </a:solidFill>
                <a:effectLst/>
                <a:uLnTx/>
                <a:uFillTx/>
                <a:latin typeface="Arial"/>
                <a:ea typeface="+mn-ea"/>
                <a:cs typeface="+mn-cs"/>
                <a:sym typeface="Helvetica"/>
              </a:rPr>
              <a:t>组织学</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400" b="0" i="0" u="none" strike="noStrike" kern="1200" cap="none" spc="0" normalizeH="0" noProof="0">
                <a:ln>
                  <a:noFill/>
                </a:ln>
                <a:solidFill>
                  <a:srgbClr val="363636"/>
                </a:solidFill>
                <a:effectLst/>
                <a:uLnTx/>
                <a:uFillTx/>
                <a:latin typeface="Arial"/>
                <a:ea typeface="+mn-ea"/>
                <a:cs typeface="+mn-cs"/>
                <a:sym typeface="Helvetica"/>
              </a:rPr>
              <a:t>PD-L1 表达</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400" b="0" i="0" u="none" strike="noStrike" kern="1200" cap="none" spc="0" normalizeH="0" noProof="0">
                <a:ln>
                  <a:noFill/>
                </a:ln>
                <a:solidFill>
                  <a:srgbClr val="363636"/>
                </a:solidFill>
                <a:effectLst/>
                <a:uLnTx/>
                <a:uFillTx/>
                <a:latin typeface="Arial"/>
                <a:ea typeface="+mn-ea"/>
                <a:cs typeface="+mn-cs"/>
                <a:sym typeface="Helvetica"/>
              </a:rPr>
              <a:t>疾病分期</a:t>
            </a:r>
          </a:p>
        </p:txBody>
      </p:sp>
      <p:cxnSp>
        <p:nvCxnSpPr>
          <p:cNvPr id="8" name="AutoShape 19">
            <a:extLst>
              <a:ext uri="{FF2B5EF4-FFF2-40B4-BE49-F238E27FC236}">
                <a16:creationId xmlns:a16="http://schemas.microsoft.com/office/drawing/2014/main" id="{7D81912C-8BBA-402E-B047-66434BF9C31B}"/>
              </a:ext>
            </a:extLst>
          </p:cNvPr>
          <p:cNvCxnSpPr>
            <a:cxnSpLocks noChangeShapeType="1"/>
            <a:stCxn id="9" idx="3"/>
            <a:endCxn id="4" idx="2"/>
          </p:cNvCxnSpPr>
          <p:nvPr/>
        </p:nvCxnSpPr>
        <p:spPr bwMode="auto">
          <a:xfrm>
            <a:off x="3567115" y="3950700"/>
            <a:ext cx="101295" cy="0"/>
          </a:xfrm>
          <a:prstGeom prst="straightConnector1">
            <a:avLst/>
          </a:prstGeom>
          <a:noFill/>
          <a:ln w="38100">
            <a:solidFill>
              <a:schemeClr val="bg1"/>
            </a:solidFill>
            <a:round/>
            <a:headEnd type="none" w="med" len="med"/>
            <a:tailEnd type="none" w="med" len="med"/>
          </a:ln>
        </p:spPr>
      </p:cxnSp>
      <p:sp>
        <p:nvSpPr>
          <p:cNvPr id="9" name="AutoShape 9">
            <a:extLst>
              <a:ext uri="{FF2B5EF4-FFF2-40B4-BE49-F238E27FC236}">
                <a16:creationId xmlns:a16="http://schemas.microsoft.com/office/drawing/2014/main" id="{CBC66880-D703-4B35-B604-270DE69F2643}"/>
              </a:ext>
            </a:extLst>
          </p:cNvPr>
          <p:cNvSpPr>
            <a:spLocks noChangeArrowheads="1"/>
          </p:cNvSpPr>
          <p:nvPr/>
        </p:nvSpPr>
        <p:spPr bwMode="auto">
          <a:xfrm>
            <a:off x="472179" y="2767884"/>
            <a:ext cx="3094936" cy="2365631"/>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可切除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IIA (&gt;4 cm)–IIIB (N2) 期</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EGFR/ALK WT</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无既往全身性治疗</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ECOG PS 评分 0-1</a:t>
            </a:r>
          </a:p>
          <a:p>
            <a:pPr marL="292100" marR="0" lvl="0" indent="-292100" algn="l" defTabSz="892175" rtl="0" eaLnBrk="0" fontAlgn="auto" latinLnBrk="0" hangingPunct="0">
              <a:lnSpc>
                <a:spcPct val="100000"/>
              </a:lnSpc>
              <a:spcBef>
                <a:spcPts val="0"/>
              </a:spcBef>
              <a:spcAft>
                <a:spcPct val="30000"/>
              </a:spcAft>
              <a:buClrTx/>
              <a:buSzTx/>
              <a:buFont typeface="Wingdings" pitchFamily="2" charset="2"/>
              <a:buNone/>
              <a:tabLst/>
              <a:defRPr/>
            </a:pP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(n=461)</a:t>
            </a:r>
          </a:p>
        </p:txBody>
      </p:sp>
      <p:sp>
        <p:nvSpPr>
          <p:cNvPr id="10" name="AutoShape 12">
            <a:extLst>
              <a:ext uri="{FF2B5EF4-FFF2-40B4-BE49-F238E27FC236}">
                <a16:creationId xmlns:a16="http://schemas.microsoft.com/office/drawing/2014/main" id="{6110115B-7039-4628-B3DE-6F54D0BB147A}"/>
              </a:ext>
            </a:extLst>
          </p:cNvPr>
          <p:cNvSpPr>
            <a:spLocks noChangeArrowheads="1"/>
          </p:cNvSpPr>
          <p:nvPr/>
        </p:nvSpPr>
        <p:spPr bwMode="auto">
          <a:xfrm>
            <a:off x="4168347" y="4463870"/>
            <a:ext cx="3535014" cy="1039060"/>
          </a:xfrm>
          <a:prstGeom prst="roundRect">
            <a:avLst>
              <a:gd name="adj" fmla="val 16667"/>
            </a:avLst>
          </a:prstGeom>
          <a:solidFill>
            <a:schemeClr val="accent1"/>
          </a:solidFill>
          <a:ln w="9525" algn="ctr">
            <a:noFill/>
            <a:round/>
            <a:headEnd/>
            <a:tailEnd/>
          </a:ln>
        </p:spPr>
        <p:txBody>
          <a:bodyPr lIns="90488" tIns="0" rIns="90488" bIns="0" rtlCol="0" anchor="ct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安慰剂</a:t>
            </a: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 +</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铂双药化疗 </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（4 个周期）</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(n=232)</a:t>
            </a:r>
          </a:p>
        </p:txBody>
      </p:sp>
      <p:sp>
        <p:nvSpPr>
          <p:cNvPr id="11" name="AutoShape 8">
            <a:extLst>
              <a:ext uri="{FF2B5EF4-FFF2-40B4-BE49-F238E27FC236}">
                <a16:creationId xmlns:a16="http://schemas.microsoft.com/office/drawing/2014/main" id="{F50AD149-3C56-4611-9291-E9F86DBC19BD}"/>
              </a:ext>
            </a:extLst>
          </p:cNvPr>
          <p:cNvSpPr>
            <a:spLocks noChangeArrowheads="1"/>
          </p:cNvSpPr>
          <p:nvPr/>
        </p:nvSpPr>
        <p:spPr bwMode="auto">
          <a:xfrm>
            <a:off x="4168253" y="2352823"/>
            <a:ext cx="3537100" cy="1039061"/>
          </a:xfrm>
          <a:prstGeom prst="roundRect">
            <a:avLst>
              <a:gd name="adj" fmla="val 16667"/>
            </a:avLst>
          </a:prstGeom>
          <a:solidFill>
            <a:schemeClr val="accent2"/>
          </a:solidFill>
          <a:ln w="9525" algn="ctr">
            <a:noFill/>
            <a:round/>
            <a:headEnd/>
            <a:tailEnd/>
          </a:ln>
        </p:spPr>
        <p:txBody>
          <a:bodyPr lIns="90488" tIns="0" rIns="90488" bIns="0" rtlCol="0" anchor="ct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纳武利尤单抗</a:t>
            </a: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 360 mg 每 3 周一次 +</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铂双药化疗 </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（4 个周期）</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(n=229)</a:t>
            </a:r>
          </a:p>
        </p:txBody>
      </p:sp>
      <p:sp>
        <p:nvSpPr>
          <p:cNvPr id="12" name="AutoShape 12">
            <a:extLst>
              <a:ext uri="{FF2B5EF4-FFF2-40B4-BE49-F238E27FC236}">
                <a16:creationId xmlns:a16="http://schemas.microsoft.com/office/drawing/2014/main" id="{EB16B009-9F28-4047-8533-409183965739}"/>
              </a:ext>
            </a:extLst>
          </p:cNvPr>
          <p:cNvSpPr>
            <a:spLocks noChangeArrowheads="1"/>
          </p:cNvSpPr>
          <p:nvPr/>
        </p:nvSpPr>
        <p:spPr bwMode="auto">
          <a:xfrm>
            <a:off x="7898137" y="2606855"/>
            <a:ext cx="966020" cy="530996"/>
          </a:xfrm>
          <a:prstGeom prst="roundRect">
            <a:avLst>
              <a:gd name="adj" fmla="val 16667"/>
            </a:avLst>
          </a:prstGeom>
          <a:solidFill>
            <a:schemeClr val="bg2"/>
          </a:solidFill>
          <a:ln w="9525" algn="ctr">
            <a:noFill/>
            <a:round/>
            <a:headEnd/>
            <a:tailEnd/>
          </a:ln>
        </p:spPr>
        <p:txBody>
          <a:bodyPr lIns="90488" tIns="0" rIns="90488" bIns="0" rtlCol="0" anchor="ct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手术</a:t>
            </a:r>
          </a:p>
        </p:txBody>
      </p:sp>
      <p:cxnSp>
        <p:nvCxnSpPr>
          <p:cNvPr id="13" name="AutoShape 19">
            <a:extLst>
              <a:ext uri="{FF2B5EF4-FFF2-40B4-BE49-F238E27FC236}">
                <a16:creationId xmlns:a16="http://schemas.microsoft.com/office/drawing/2014/main" id="{A4C63EF6-E3CF-4C0C-B473-54296C36BD72}"/>
              </a:ext>
            </a:extLst>
          </p:cNvPr>
          <p:cNvCxnSpPr>
            <a:cxnSpLocks noChangeShapeType="1"/>
            <a:stCxn id="11" idx="3"/>
            <a:endCxn id="12" idx="1"/>
          </p:cNvCxnSpPr>
          <p:nvPr/>
        </p:nvCxnSpPr>
        <p:spPr bwMode="auto">
          <a:xfrm flipV="1">
            <a:off x="7705353" y="2872353"/>
            <a:ext cx="192784" cy="1"/>
          </a:xfrm>
          <a:prstGeom prst="straightConnector1">
            <a:avLst/>
          </a:prstGeom>
          <a:noFill/>
          <a:ln w="38100">
            <a:solidFill>
              <a:schemeClr val="bg1"/>
            </a:solidFill>
            <a:round/>
            <a:headEnd/>
            <a:tailEnd type="triangle" w="med" len="med"/>
          </a:ln>
        </p:spPr>
      </p:cxnSp>
      <p:cxnSp>
        <p:nvCxnSpPr>
          <p:cNvPr id="14" name="AutoShape 19">
            <a:extLst>
              <a:ext uri="{FF2B5EF4-FFF2-40B4-BE49-F238E27FC236}">
                <a16:creationId xmlns:a16="http://schemas.microsoft.com/office/drawing/2014/main" id="{0CCEFB89-EF4E-4C22-AA49-4B1ECC4BE1FD}"/>
              </a:ext>
            </a:extLst>
          </p:cNvPr>
          <p:cNvCxnSpPr>
            <a:cxnSpLocks noChangeShapeType="1"/>
            <a:stCxn id="12" idx="3"/>
            <a:endCxn id="20" idx="1"/>
          </p:cNvCxnSpPr>
          <p:nvPr/>
        </p:nvCxnSpPr>
        <p:spPr bwMode="auto">
          <a:xfrm>
            <a:off x="8864157" y="2872353"/>
            <a:ext cx="273670" cy="0"/>
          </a:xfrm>
          <a:prstGeom prst="straightConnector1">
            <a:avLst/>
          </a:prstGeom>
          <a:noFill/>
          <a:ln w="38100">
            <a:solidFill>
              <a:schemeClr val="bg1"/>
            </a:solidFill>
            <a:round/>
            <a:headEnd/>
            <a:tailEnd type="triangle" w="med" len="med"/>
          </a:ln>
        </p:spPr>
      </p:cxnSp>
      <p:sp>
        <p:nvSpPr>
          <p:cNvPr id="16" name="AutoShape 12">
            <a:extLst>
              <a:ext uri="{FF2B5EF4-FFF2-40B4-BE49-F238E27FC236}">
                <a16:creationId xmlns:a16="http://schemas.microsoft.com/office/drawing/2014/main" id="{395587A5-6201-4912-BE62-2BB964FDB313}"/>
              </a:ext>
            </a:extLst>
          </p:cNvPr>
          <p:cNvSpPr>
            <a:spLocks noChangeArrowheads="1"/>
          </p:cNvSpPr>
          <p:nvPr/>
        </p:nvSpPr>
        <p:spPr bwMode="auto">
          <a:xfrm>
            <a:off x="7898137" y="4717902"/>
            <a:ext cx="966020" cy="530996"/>
          </a:xfrm>
          <a:prstGeom prst="roundRect">
            <a:avLst>
              <a:gd name="adj" fmla="val 16667"/>
            </a:avLst>
          </a:prstGeom>
          <a:solidFill>
            <a:schemeClr val="bg2"/>
          </a:solidFill>
          <a:ln w="9525" algn="ctr">
            <a:noFill/>
            <a:round/>
            <a:headEnd/>
            <a:tailEnd/>
          </a:ln>
        </p:spPr>
        <p:txBody>
          <a:bodyPr lIns="90488" tIns="0" rIns="90488" bIns="0" rtlCol="0" anchor="ct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手术</a:t>
            </a:r>
          </a:p>
        </p:txBody>
      </p:sp>
      <p:cxnSp>
        <p:nvCxnSpPr>
          <p:cNvPr id="17" name="AutoShape 19">
            <a:extLst>
              <a:ext uri="{FF2B5EF4-FFF2-40B4-BE49-F238E27FC236}">
                <a16:creationId xmlns:a16="http://schemas.microsoft.com/office/drawing/2014/main" id="{62DEDCA7-2174-4E66-AFED-95DC1F0542B4}"/>
              </a:ext>
            </a:extLst>
          </p:cNvPr>
          <p:cNvCxnSpPr>
            <a:cxnSpLocks noChangeShapeType="1"/>
            <a:stCxn id="10" idx="3"/>
            <a:endCxn id="16" idx="1"/>
          </p:cNvCxnSpPr>
          <p:nvPr/>
        </p:nvCxnSpPr>
        <p:spPr bwMode="auto">
          <a:xfrm>
            <a:off x="7703361" y="4983400"/>
            <a:ext cx="194776" cy="0"/>
          </a:xfrm>
          <a:prstGeom prst="straightConnector1">
            <a:avLst/>
          </a:prstGeom>
          <a:noFill/>
          <a:ln w="38100">
            <a:solidFill>
              <a:schemeClr val="bg1"/>
            </a:solidFill>
            <a:round/>
            <a:headEnd/>
            <a:tailEnd type="triangle" w="med" len="med"/>
          </a:ln>
        </p:spPr>
      </p:cxnSp>
      <p:cxnSp>
        <p:nvCxnSpPr>
          <p:cNvPr id="18" name="AutoShape 19">
            <a:extLst>
              <a:ext uri="{FF2B5EF4-FFF2-40B4-BE49-F238E27FC236}">
                <a16:creationId xmlns:a16="http://schemas.microsoft.com/office/drawing/2014/main" id="{FBE9988F-FEDE-45E9-8CA7-5CA24AE127DE}"/>
              </a:ext>
            </a:extLst>
          </p:cNvPr>
          <p:cNvCxnSpPr>
            <a:cxnSpLocks noChangeShapeType="1"/>
            <a:stCxn id="16" idx="3"/>
            <a:endCxn id="19" idx="1"/>
          </p:cNvCxnSpPr>
          <p:nvPr/>
        </p:nvCxnSpPr>
        <p:spPr bwMode="auto">
          <a:xfrm>
            <a:off x="8864157" y="4983400"/>
            <a:ext cx="273669" cy="1"/>
          </a:xfrm>
          <a:prstGeom prst="straightConnector1">
            <a:avLst/>
          </a:prstGeom>
          <a:noFill/>
          <a:ln w="38100">
            <a:solidFill>
              <a:schemeClr val="bg1"/>
            </a:solidFill>
            <a:round/>
            <a:headEnd/>
            <a:tailEnd type="triangle" w="med" len="med"/>
          </a:ln>
        </p:spPr>
      </p:cxnSp>
      <p:sp>
        <p:nvSpPr>
          <p:cNvPr id="19" name="AutoShape 12">
            <a:extLst>
              <a:ext uri="{FF2B5EF4-FFF2-40B4-BE49-F238E27FC236}">
                <a16:creationId xmlns:a16="http://schemas.microsoft.com/office/drawing/2014/main" id="{DEE4EB5C-270E-477C-9464-F77018E13D33}"/>
              </a:ext>
            </a:extLst>
          </p:cNvPr>
          <p:cNvSpPr>
            <a:spLocks noChangeArrowheads="1"/>
          </p:cNvSpPr>
          <p:nvPr/>
        </p:nvSpPr>
        <p:spPr bwMode="auto">
          <a:xfrm>
            <a:off x="9137826" y="4551965"/>
            <a:ext cx="2469701" cy="862871"/>
          </a:xfrm>
          <a:prstGeom prst="roundRect">
            <a:avLst>
              <a:gd name="adj" fmla="val 16667"/>
            </a:avLst>
          </a:prstGeom>
          <a:solidFill>
            <a:schemeClr val="accent1"/>
          </a:solidFill>
          <a:ln w="9525" algn="ctr">
            <a:noFill/>
            <a:round/>
            <a:headEnd/>
            <a:tailEnd/>
          </a:ln>
        </p:spPr>
        <p:txBody>
          <a:bodyPr lIns="90488" tIns="0" rIns="90488" bIns="0" rtlCol="0" anchor="ct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安慰剂</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（最多 1 年）</a:t>
            </a:r>
          </a:p>
        </p:txBody>
      </p:sp>
      <p:sp>
        <p:nvSpPr>
          <p:cNvPr id="20" name="AutoShape 8">
            <a:extLst>
              <a:ext uri="{FF2B5EF4-FFF2-40B4-BE49-F238E27FC236}">
                <a16:creationId xmlns:a16="http://schemas.microsoft.com/office/drawing/2014/main" id="{7A033FAB-E8C8-4647-98B1-E2EA8509B8BD}"/>
              </a:ext>
            </a:extLst>
          </p:cNvPr>
          <p:cNvSpPr>
            <a:spLocks noChangeArrowheads="1"/>
          </p:cNvSpPr>
          <p:nvPr/>
        </p:nvSpPr>
        <p:spPr bwMode="auto">
          <a:xfrm>
            <a:off x="9137827" y="2440917"/>
            <a:ext cx="2471158" cy="862872"/>
          </a:xfrm>
          <a:prstGeom prst="roundRect">
            <a:avLst>
              <a:gd name="adj" fmla="val 16667"/>
            </a:avLst>
          </a:prstGeom>
          <a:solidFill>
            <a:schemeClr val="accent2"/>
          </a:solidFill>
          <a:ln w="9525" algn="ctr">
            <a:noFill/>
            <a:round/>
            <a:headEnd/>
            <a:tailEnd/>
          </a:ln>
        </p:spPr>
        <p:txBody>
          <a:bodyPr lIns="90488" tIns="0" rIns="90488" bIns="0" rtlCol="0" anchor="ct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1pPr>
            <a:lvl2pPr marL="0" marR="0" indent="457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2pPr>
            <a:lvl3pPr marL="0" marR="0" indent="914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3pPr>
            <a:lvl4pPr marL="0" marR="0" indent="1371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4pPr>
            <a:lvl5pPr marL="0" marR="0" indent="18288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5pPr>
            <a:lvl6pPr marL="0" marR="0" indent="22860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6pPr>
            <a:lvl7pPr marL="0" marR="0" indent="27432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7pPr>
            <a:lvl8pPr marL="0" marR="0" indent="32004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8pPr>
            <a:lvl9pPr marL="0" marR="0" indent="365760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lvl9pP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纳武利尤单抗</a:t>
            </a: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 480 mg 每 4 周一次</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（最多 1 年）</a:t>
            </a:r>
          </a:p>
        </p:txBody>
      </p:sp>
    </p:spTree>
    <p:extLst>
      <p:ext uri="{BB962C8B-B14F-4D97-AF65-F5344CB8AC3E}">
        <p14:creationId xmlns:p14="http://schemas.microsoft.com/office/powerpoint/2010/main" val="248022661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A4EDA4-1F70-4164-C4FF-249DB8E7C5CC}"/>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8BD06744-6C6A-F514-C49D-065F09E7C45E}"/>
              </a:ext>
            </a:extLst>
          </p:cNvPr>
          <p:cNvSpPr>
            <a:spLocks noGrp="1"/>
          </p:cNvSpPr>
          <p:nvPr>
            <p:ph type="title"/>
          </p:nvPr>
        </p:nvSpPr>
        <p:spPr>
          <a:xfrm>
            <a:off x="304799" y="107693"/>
            <a:ext cx="11829535" cy="939801"/>
          </a:xfrm>
        </p:spPr>
        <p:txBody>
          <a:bodyPr rtlCol="0"/>
          <a:lstStyle/>
          <a:p>
            <a:pPr rtl="0"/>
            <a:r>
              <a:rPr lang="zh-cn" dirty="0">
                <a:latin typeface="+mn-lt"/>
              </a:rPr>
              <a:t>LBA8010：可切除非小细胞肺癌 (NSCLC) 患者围手术期纳武利尤单抗 (NIVO) 与安慰剂 (PBO) 的疗效对比：来自 CheckMate 77T 试验的最新生存率和生物标志物分析</a:t>
            </a:r>
            <a:r>
              <a:rPr lang="en-GB" altLang="zh-CN" dirty="0">
                <a:latin typeface="+mn-lt"/>
              </a:rPr>
              <a:t> </a:t>
            </a:r>
            <a:r>
              <a:rPr lang="zh-cn" dirty="0">
                <a:latin typeface="+mn-lt"/>
              </a:rPr>
              <a:t>— Provencio M 等人</a:t>
            </a:r>
          </a:p>
        </p:txBody>
      </p:sp>
      <p:sp>
        <p:nvSpPr>
          <p:cNvPr id="27" name="Text Placeholder 26">
            <a:extLst>
              <a:ext uri="{FF2B5EF4-FFF2-40B4-BE49-F238E27FC236}">
                <a16:creationId xmlns:a16="http://schemas.microsoft.com/office/drawing/2014/main" id="{1DBE656B-4D63-41D7-8C13-C0D448A21859}"/>
              </a:ext>
            </a:extLst>
          </p:cNvPr>
          <p:cNvSpPr>
            <a:spLocks noGrp="1"/>
          </p:cNvSpPr>
          <p:nvPr>
            <p:ph type="body" sz="quarter" idx="10"/>
          </p:nvPr>
        </p:nvSpPr>
        <p:spPr/>
        <p:txBody>
          <a:bodyPr rtlCol="0"/>
          <a:lstStyle/>
          <a:p>
            <a:pPr rtl="0"/>
            <a:r>
              <a:rPr lang="zh-cn" sz="1050"/>
              <a:t>数据库锁定日期：2024 年 12 月 16 日。</a:t>
            </a:r>
          </a:p>
        </p:txBody>
      </p:sp>
      <p:sp>
        <p:nvSpPr>
          <p:cNvPr id="29" name="Content Placeholder 7">
            <a:extLst>
              <a:ext uri="{FF2B5EF4-FFF2-40B4-BE49-F238E27FC236}">
                <a16:creationId xmlns:a16="http://schemas.microsoft.com/office/drawing/2014/main" id="{39A219A5-4C78-CD66-71C7-D63B16BE0D71}"/>
              </a:ext>
            </a:extLst>
          </p:cNvPr>
          <p:cNvSpPr>
            <a:spLocks noGrp="1"/>
          </p:cNvSpPr>
          <p:nvPr>
            <p:ph idx="1"/>
          </p:nvPr>
        </p:nvSpPr>
        <p:spPr>
          <a:xfrm>
            <a:off x="304799" y="1246909"/>
            <a:ext cx="11731869" cy="5055650"/>
          </a:xfrm>
        </p:spPr>
        <p:txBody>
          <a:bodyPr rtlCol="0"/>
          <a:lstStyle/>
          <a:p>
            <a:pPr rtl="0"/>
            <a:r>
              <a:rPr lang="zh-cn" sz="1400" b="1"/>
              <a:t>关键结果</a:t>
            </a:r>
          </a:p>
        </p:txBody>
      </p:sp>
      <p:sp>
        <p:nvSpPr>
          <p:cNvPr id="30" name="Text Placeholder 4">
            <a:extLst>
              <a:ext uri="{FF2B5EF4-FFF2-40B4-BE49-F238E27FC236}">
                <a16:creationId xmlns:a16="http://schemas.microsoft.com/office/drawing/2014/main" id="{D8A0E937-154E-7C55-91EC-DB7AB6EF8F31}"/>
              </a:ext>
            </a:extLst>
          </p:cNvPr>
          <p:cNvSpPr>
            <a:spLocks noGrp="1"/>
          </p:cNvSpPr>
          <p:nvPr>
            <p:ph type="body" sz="quarter" idx="11"/>
          </p:nvPr>
        </p:nvSpPr>
        <p:spPr>
          <a:xfrm>
            <a:off x="6379633" y="6521312"/>
            <a:ext cx="5507567" cy="200025"/>
          </a:xfrm>
        </p:spPr>
        <p:txBody>
          <a:bodyPr rtlCol="0"/>
          <a:lstStyle/>
          <a:p>
            <a:pPr rtl="0"/>
            <a:r>
              <a:rPr lang="zh-cn" dirty="0"/>
              <a:t>Provencio M, et al.J Clin Oncol 2025;43(suppl):Abstr LBA8010</a:t>
            </a:r>
          </a:p>
        </p:txBody>
      </p:sp>
      <p:grpSp>
        <p:nvGrpSpPr>
          <p:cNvPr id="4" name="Group 3">
            <a:extLst>
              <a:ext uri="{FF2B5EF4-FFF2-40B4-BE49-F238E27FC236}">
                <a16:creationId xmlns:a16="http://schemas.microsoft.com/office/drawing/2014/main" id="{5D3B6F47-701D-B271-2B21-9606B8DD4C36}"/>
              </a:ext>
            </a:extLst>
          </p:cNvPr>
          <p:cNvGrpSpPr/>
          <p:nvPr/>
        </p:nvGrpSpPr>
        <p:grpSpPr>
          <a:xfrm>
            <a:off x="319975" y="2880453"/>
            <a:ext cx="6082735" cy="3545685"/>
            <a:chOff x="-206580" y="1799762"/>
            <a:chExt cx="11193213" cy="4737684"/>
          </a:xfrm>
        </p:grpSpPr>
        <p:sp>
          <p:nvSpPr>
            <p:cNvPr id="5" name="TextBox 4">
              <a:extLst>
                <a:ext uri="{FF2B5EF4-FFF2-40B4-BE49-F238E27FC236}">
                  <a16:creationId xmlns:a16="http://schemas.microsoft.com/office/drawing/2014/main" id="{AFEC4133-A763-DDDF-06EE-0A72430065EA}"/>
                </a:ext>
              </a:extLst>
            </p:cNvPr>
            <p:cNvSpPr txBox="1"/>
            <p:nvPr/>
          </p:nvSpPr>
          <p:spPr>
            <a:xfrm>
              <a:off x="1145862" y="1799762"/>
              <a:ext cx="773435"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6" name="TextBox 5">
              <a:extLst>
                <a:ext uri="{FF2B5EF4-FFF2-40B4-BE49-F238E27FC236}">
                  <a16:creationId xmlns:a16="http://schemas.microsoft.com/office/drawing/2014/main" id="{693A566B-2C9E-3C53-3C50-2FB9C5CE3604}"/>
                </a:ext>
              </a:extLst>
            </p:cNvPr>
            <p:cNvSpPr txBox="1"/>
            <p:nvPr/>
          </p:nvSpPr>
          <p:spPr>
            <a:xfrm>
              <a:off x="1290402" y="2442033"/>
              <a:ext cx="628894"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7" name="TextBox 6">
              <a:extLst>
                <a:ext uri="{FF2B5EF4-FFF2-40B4-BE49-F238E27FC236}">
                  <a16:creationId xmlns:a16="http://schemas.microsoft.com/office/drawing/2014/main" id="{2406FDB5-459F-5320-1ED0-8EF2D4F8CE70}"/>
                </a:ext>
              </a:extLst>
            </p:cNvPr>
            <p:cNvSpPr txBox="1"/>
            <p:nvPr/>
          </p:nvSpPr>
          <p:spPr>
            <a:xfrm>
              <a:off x="1290402" y="3100365"/>
              <a:ext cx="628894"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8" name="TextBox 7">
              <a:extLst>
                <a:ext uri="{FF2B5EF4-FFF2-40B4-BE49-F238E27FC236}">
                  <a16:creationId xmlns:a16="http://schemas.microsoft.com/office/drawing/2014/main" id="{79ACCAA0-6582-3633-D6C2-636127CBA5C2}"/>
                </a:ext>
              </a:extLst>
            </p:cNvPr>
            <p:cNvSpPr txBox="1"/>
            <p:nvPr/>
          </p:nvSpPr>
          <p:spPr>
            <a:xfrm>
              <a:off x="1290402" y="3747960"/>
              <a:ext cx="628894"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9" name="TextBox 8">
              <a:extLst>
                <a:ext uri="{FF2B5EF4-FFF2-40B4-BE49-F238E27FC236}">
                  <a16:creationId xmlns:a16="http://schemas.microsoft.com/office/drawing/2014/main" id="{8B0E763F-4002-1052-DC83-22965BC84F88}"/>
                </a:ext>
              </a:extLst>
            </p:cNvPr>
            <p:cNvSpPr txBox="1"/>
            <p:nvPr/>
          </p:nvSpPr>
          <p:spPr>
            <a:xfrm>
              <a:off x="1290402" y="4394774"/>
              <a:ext cx="628894"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10" name="TextBox 9">
              <a:extLst>
                <a:ext uri="{FF2B5EF4-FFF2-40B4-BE49-F238E27FC236}">
                  <a16:creationId xmlns:a16="http://schemas.microsoft.com/office/drawing/2014/main" id="{2A4FCE9B-4359-2874-0E00-EE1EF1A02F9E}"/>
                </a:ext>
              </a:extLst>
            </p:cNvPr>
            <p:cNvSpPr txBox="1"/>
            <p:nvPr/>
          </p:nvSpPr>
          <p:spPr>
            <a:xfrm>
              <a:off x="1434942" y="5032871"/>
              <a:ext cx="484354"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11" name="TextBox 10">
              <a:extLst>
                <a:ext uri="{FF2B5EF4-FFF2-40B4-BE49-F238E27FC236}">
                  <a16:creationId xmlns:a16="http://schemas.microsoft.com/office/drawing/2014/main" id="{982E7AB8-E1C1-0E38-A286-5725E43989B6}"/>
                </a:ext>
              </a:extLst>
            </p:cNvPr>
            <p:cNvSpPr txBox="1"/>
            <p:nvPr/>
          </p:nvSpPr>
          <p:spPr>
            <a:xfrm rot="16200000">
              <a:off x="-626481" y="3358718"/>
              <a:ext cx="3278596" cy="48140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dirty="0">
                  <a:ln>
                    <a:noFill/>
                  </a:ln>
                  <a:solidFill>
                    <a:srgbClr val="000000"/>
                  </a:solidFill>
                  <a:effectLst/>
                  <a:uLnTx/>
                  <a:uFillTx/>
                  <a:latin typeface="Arial" panose="020B0604020202020204"/>
                  <a:ea typeface="+mn-ea"/>
                  <a:cs typeface="+mn-cs"/>
                </a:rPr>
                <a:t>EFS，%</a:t>
              </a:r>
            </a:p>
          </p:txBody>
        </p:sp>
        <p:sp>
          <p:nvSpPr>
            <p:cNvPr id="12" name="TextBox 11">
              <a:extLst>
                <a:ext uri="{FF2B5EF4-FFF2-40B4-BE49-F238E27FC236}">
                  <a16:creationId xmlns:a16="http://schemas.microsoft.com/office/drawing/2014/main" id="{D1AE17C1-4179-3844-239C-9B6BCC013D7E}"/>
                </a:ext>
              </a:extLst>
            </p:cNvPr>
            <p:cNvSpPr txBox="1"/>
            <p:nvPr/>
          </p:nvSpPr>
          <p:spPr>
            <a:xfrm>
              <a:off x="1715097" y="5258807"/>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13" name="TextBox 12">
              <a:extLst>
                <a:ext uri="{FF2B5EF4-FFF2-40B4-BE49-F238E27FC236}">
                  <a16:creationId xmlns:a16="http://schemas.microsoft.com/office/drawing/2014/main" id="{D5BF037A-9EE1-C5B6-CEAD-6BE0C3191616}"/>
                </a:ext>
              </a:extLst>
            </p:cNvPr>
            <p:cNvSpPr txBox="1"/>
            <p:nvPr/>
          </p:nvSpPr>
          <p:spPr>
            <a:xfrm>
              <a:off x="2594148" y="5258807"/>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14" name="TextBox 13">
              <a:extLst>
                <a:ext uri="{FF2B5EF4-FFF2-40B4-BE49-F238E27FC236}">
                  <a16:creationId xmlns:a16="http://schemas.microsoft.com/office/drawing/2014/main" id="{D72B4C1D-460A-AB7F-87F6-C290A6122002}"/>
                </a:ext>
              </a:extLst>
            </p:cNvPr>
            <p:cNvSpPr txBox="1"/>
            <p:nvPr/>
          </p:nvSpPr>
          <p:spPr>
            <a:xfrm>
              <a:off x="3389487"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15" name="TextBox 14">
              <a:extLst>
                <a:ext uri="{FF2B5EF4-FFF2-40B4-BE49-F238E27FC236}">
                  <a16:creationId xmlns:a16="http://schemas.microsoft.com/office/drawing/2014/main" id="{BC7B42D3-478D-343E-AD4A-D1DCEC6D9916}"/>
                </a:ext>
              </a:extLst>
            </p:cNvPr>
            <p:cNvSpPr txBox="1"/>
            <p:nvPr/>
          </p:nvSpPr>
          <p:spPr>
            <a:xfrm>
              <a:off x="4263636"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16" name="TextBox 15">
              <a:extLst>
                <a:ext uri="{FF2B5EF4-FFF2-40B4-BE49-F238E27FC236}">
                  <a16:creationId xmlns:a16="http://schemas.microsoft.com/office/drawing/2014/main" id="{5447901E-2A0A-BF49-954D-E3FDD7F2B91F}"/>
                </a:ext>
              </a:extLst>
            </p:cNvPr>
            <p:cNvSpPr txBox="1"/>
            <p:nvPr/>
          </p:nvSpPr>
          <p:spPr>
            <a:xfrm>
              <a:off x="5129527"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24</a:t>
              </a:r>
            </a:p>
          </p:txBody>
        </p:sp>
        <p:sp>
          <p:nvSpPr>
            <p:cNvPr id="17" name="TextBox 16">
              <a:extLst>
                <a:ext uri="{FF2B5EF4-FFF2-40B4-BE49-F238E27FC236}">
                  <a16:creationId xmlns:a16="http://schemas.microsoft.com/office/drawing/2014/main" id="{40FE8765-DD79-B78F-6D99-479ED6D3B6F3}"/>
                </a:ext>
              </a:extLst>
            </p:cNvPr>
            <p:cNvSpPr txBox="1"/>
            <p:nvPr/>
          </p:nvSpPr>
          <p:spPr>
            <a:xfrm>
              <a:off x="5995419"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30</a:t>
              </a:r>
            </a:p>
          </p:txBody>
        </p:sp>
        <p:sp>
          <p:nvSpPr>
            <p:cNvPr id="18" name="TextBox 17">
              <a:extLst>
                <a:ext uri="{FF2B5EF4-FFF2-40B4-BE49-F238E27FC236}">
                  <a16:creationId xmlns:a16="http://schemas.microsoft.com/office/drawing/2014/main" id="{20D4C6B8-DE45-DA0A-8309-43C61C1F7765}"/>
                </a:ext>
              </a:extLst>
            </p:cNvPr>
            <p:cNvSpPr txBox="1"/>
            <p:nvPr/>
          </p:nvSpPr>
          <p:spPr>
            <a:xfrm>
              <a:off x="6891412"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36</a:t>
              </a:r>
            </a:p>
          </p:txBody>
        </p:sp>
        <p:sp>
          <p:nvSpPr>
            <p:cNvPr id="19" name="TextBox 18">
              <a:extLst>
                <a:ext uri="{FF2B5EF4-FFF2-40B4-BE49-F238E27FC236}">
                  <a16:creationId xmlns:a16="http://schemas.microsoft.com/office/drawing/2014/main" id="{D2F0B630-BD9A-057B-7929-4AB40F2B2523}"/>
                </a:ext>
              </a:extLst>
            </p:cNvPr>
            <p:cNvSpPr txBox="1"/>
            <p:nvPr/>
          </p:nvSpPr>
          <p:spPr>
            <a:xfrm>
              <a:off x="7753697"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42</a:t>
              </a:r>
            </a:p>
          </p:txBody>
        </p:sp>
        <p:sp>
          <p:nvSpPr>
            <p:cNvPr id="20" name="TextBox 19">
              <a:extLst>
                <a:ext uri="{FF2B5EF4-FFF2-40B4-BE49-F238E27FC236}">
                  <a16:creationId xmlns:a16="http://schemas.microsoft.com/office/drawing/2014/main" id="{2C390FDE-6597-7D77-CAA0-BFA0FAAA5200}"/>
                </a:ext>
              </a:extLst>
            </p:cNvPr>
            <p:cNvSpPr txBox="1"/>
            <p:nvPr/>
          </p:nvSpPr>
          <p:spPr>
            <a:xfrm>
              <a:off x="8618904"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48</a:t>
              </a:r>
            </a:p>
          </p:txBody>
        </p:sp>
        <p:sp>
          <p:nvSpPr>
            <p:cNvPr id="21" name="TextBox 20">
              <a:extLst>
                <a:ext uri="{FF2B5EF4-FFF2-40B4-BE49-F238E27FC236}">
                  <a16:creationId xmlns:a16="http://schemas.microsoft.com/office/drawing/2014/main" id="{29F56C95-90A4-2142-E163-48F33FEF3E07}"/>
                </a:ext>
              </a:extLst>
            </p:cNvPr>
            <p:cNvSpPr txBox="1"/>
            <p:nvPr/>
          </p:nvSpPr>
          <p:spPr>
            <a:xfrm>
              <a:off x="9484367"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54</a:t>
              </a:r>
            </a:p>
          </p:txBody>
        </p:sp>
        <p:sp>
          <p:nvSpPr>
            <p:cNvPr id="23" name="TextBox 22">
              <a:extLst>
                <a:ext uri="{FF2B5EF4-FFF2-40B4-BE49-F238E27FC236}">
                  <a16:creationId xmlns:a16="http://schemas.microsoft.com/office/drawing/2014/main" id="{349EDF9F-F69D-DB36-23EA-AD826ECD2704}"/>
                </a:ext>
              </a:extLst>
            </p:cNvPr>
            <p:cNvSpPr txBox="1"/>
            <p:nvPr/>
          </p:nvSpPr>
          <p:spPr>
            <a:xfrm>
              <a:off x="10357739" y="525880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24" name="TextBox 23">
              <a:extLst>
                <a:ext uri="{FF2B5EF4-FFF2-40B4-BE49-F238E27FC236}">
                  <a16:creationId xmlns:a16="http://schemas.microsoft.com/office/drawing/2014/main" id="{FD4F9577-4BC0-552C-E645-AA6BADAD5CDE}"/>
                </a:ext>
              </a:extLst>
            </p:cNvPr>
            <p:cNvSpPr txBox="1"/>
            <p:nvPr/>
          </p:nvSpPr>
          <p:spPr>
            <a:xfrm>
              <a:off x="1975009" y="5554415"/>
              <a:ext cx="8712203" cy="34955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25" name="TextBox 24">
              <a:extLst>
                <a:ext uri="{FF2B5EF4-FFF2-40B4-BE49-F238E27FC236}">
                  <a16:creationId xmlns:a16="http://schemas.microsoft.com/office/drawing/2014/main" id="{F5BA9824-5583-4BEF-A49F-07242A37FF48}"/>
                </a:ext>
              </a:extLst>
            </p:cNvPr>
            <p:cNvSpPr txBox="1"/>
            <p:nvPr/>
          </p:nvSpPr>
          <p:spPr>
            <a:xfrm>
              <a:off x="5310542" y="2722670"/>
              <a:ext cx="85897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67%</a:t>
              </a:r>
            </a:p>
          </p:txBody>
        </p:sp>
        <p:sp>
          <p:nvSpPr>
            <p:cNvPr id="26" name="TextBox 25">
              <a:extLst>
                <a:ext uri="{FF2B5EF4-FFF2-40B4-BE49-F238E27FC236}">
                  <a16:creationId xmlns:a16="http://schemas.microsoft.com/office/drawing/2014/main" id="{5100A1B7-0F84-FC9C-1F82-B3876A9E71C7}"/>
                </a:ext>
              </a:extLst>
            </p:cNvPr>
            <p:cNvSpPr txBox="1"/>
            <p:nvPr/>
          </p:nvSpPr>
          <p:spPr>
            <a:xfrm>
              <a:off x="6233582" y="2848505"/>
              <a:ext cx="85897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61%</a:t>
              </a:r>
              <a:endParaRPr kumimoji="0" lang="en-US" sz="1050" b="0" i="0" u="none" strike="noStrike" kern="1200" cap="none" spc="0" normalizeH="0" baseline="30000" noProof="0" dirty="0">
                <a:ln>
                  <a:noFill/>
                </a:ln>
                <a:solidFill>
                  <a:srgbClr val="E73E16"/>
                </a:solidFill>
                <a:effectLst/>
                <a:uLnTx/>
                <a:uFillTx/>
                <a:latin typeface="Arial" panose="020B0604020202020204"/>
                <a:ea typeface="+mn-ea"/>
                <a:cs typeface="+mn-cs"/>
              </a:endParaRPr>
            </a:p>
          </p:txBody>
        </p:sp>
        <p:sp>
          <p:nvSpPr>
            <p:cNvPr id="32" name="TextBox 31">
              <a:extLst>
                <a:ext uri="{FF2B5EF4-FFF2-40B4-BE49-F238E27FC236}">
                  <a16:creationId xmlns:a16="http://schemas.microsoft.com/office/drawing/2014/main" id="{6C396327-352C-73A9-7C30-34CE3953D288}"/>
                </a:ext>
              </a:extLst>
            </p:cNvPr>
            <p:cNvSpPr txBox="1"/>
            <p:nvPr/>
          </p:nvSpPr>
          <p:spPr>
            <a:xfrm>
              <a:off x="5567703" y="3866694"/>
              <a:ext cx="85897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43%</a:t>
              </a:r>
              <a:endParaRPr kumimoji="0" lang="en-US" sz="1050" b="0" i="0" u="none" strike="noStrike" kern="1200" cap="none" spc="0" normalizeH="0" baseline="30000" noProof="0" dirty="0">
                <a:ln>
                  <a:noFill/>
                </a:ln>
                <a:solidFill>
                  <a:srgbClr val="00A2E1"/>
                </a:solidFill>
                <a:effectLst/>
                <a:uLnTx/>
                <a:uFillTx/>
                <a:latin typeface="Arial" panose="020B0604020202020204"/>
                <a:ea typeface="+mn-ea"/>
                <a:cs typeface="+mn-cs"/>
              </a:endParaRPr>
            </a:p>
          </p:txBody>
        </p:sp>
        <p:sp>
          <p:nvSpPr>
            <p:cNvPr id="33" name="TextBox 32">
              <a:extLst>
                <a:ext uri="{FF2B5EF4-FFF2-40B4-BE49-F238E27FC236}">
                  <a16:creationId xmlns:a16="http://schemas.microsoft.com/office/drawing/2014/main" id="{8C4AD5B5-2BC0-49B1-4BBA-A0DC2F20D666}"/>
                </a:ext>
              </a:extLst>
            </p:cNvPr>
            <p:cNvSpPr txBox="1"/>
            <p:nvPr/>
          </p:nvSpPr>
          <p:spPr>
            <a:xfrm>
              <a:off x="4695996" y="3769902"/>
              <a:ext cx="85897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44%</a:t>
              </a:r>
              <a:endParaRPr kumimoji="0" lang="en-US" sz="1050" b="0" i="0" u="none" strike="noStrike" kern="1200" cap="none" spc="0" normalizeH="0" baseline="30000" noProof="0" dirty="0">
                <a:ln>
                  <a:noFill/>
                </a:ln>
                <a:solidFill>
                  <a:srgbClr val="00A2E1"/>
                </a:solidFill>
                <a:effectLst/>
                <a:uLnTx/>
                <a:uFillTx/>
                <a:latin typeface="Arial" panose="020B0604020202020204"/>
                <a:ea typeface="+mn-ea"/>
                <a:cs typeface="+mn-cs"/>
              </a:endParaRPr>
            </a:p>
          </p:txBody>
        </p:sp>
        <p:sp>
          <p:nvSpPr>
            <p:cNvPr id="34" name="TextBox 33">
              <a:extLst>
                <a:ext uri="{FF2B5EF4-FFF2-40B4-BE49-F238E27FC236}">
                  <a16:creationId xmlns:a16="http://schemas.microsoft.com/office/drawing/2014/main" id="{A705F736-DFC3-FECB-DC2A-34C61F56D945}"/>
                </a:ext>
              </a:extLst>
            </p:cNvPr>
            <p:cNvSpPr txBox="1"/>
            <p:nvPr/>
          </p:nvSpPr>
          <p:spPr>
            <a:xfrm>
              <a:off x="-206580" y="5681685"/>
              <a:ext cx="2156882"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000000"/>
                  </a:solidFill>
                  <a:effectLst/>
                  <a:uLnTx/>
                  <a:uFillTx/>
                  <a:latin typeface="Arial" panose="020B0604020202020204"/>
                  <a:ea typeface="+mn-ea"/>
                  <a:cs typeface="+mn-cs"/>
                </a:rPr>
                <a:t>面临风险的人数</a:t>
              </a:r>
            </a:p>
          </p:txBody>
        </p:sp>
        <p:sp>
          <p:nvSpPr>
            <p:cNvPr id="35" name="TextBox 34">
              <a:extLst>
                <a:ext uri="{FF2B5EF4-FFF2-40B4-BE49-F238E27FC236}">
                  <a16:creationId xmlns:a16="http://schemas.microsoft.com/office/drawing/2014/main" id="{542E673B-3D15-1E76-2BA6-EF291CA693B1}"/>
                </a:ext>
              </a:extLst>
            </p:cNvPr>
            <p:cNvSpPr txBox="1"/>
            <p:nvPr/>
          </p:nvSpPr>
          <p:spPr>
            <a:xfrm>
              <a:off x="-167162" y="5963384"/>
              <a:ext cx="1897300"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chemeClr val="accent2"/>
                  </a:solidFill>
                  <a:effectLst/>
                  <a:uLnTx/>
                  <a:uFillTx/>
                  <a:latin typeface="Arial" panose="020B0604020202020204"/>
                  <a:ea typeface="+mn-ea"/>
                  <a:cs typeface="+mn-cs"/>
                </a:rPr>
                <a:t>纳武利尤单抗</a:t>
              </a:r>
            </a:p>
          </p:txBody>
        </p:sp>
        <p:sp>
          <p:nvSpPr>
            <p:cNvPr id="36" name="TextBox 35">
              <a:extLst>
                <a:ext uri="{FF2B5EF4-FFF2-40B4-BE49-F238E27FC236}">
                  <a16:creationId xmlns:a16="http://schemas.microsoft.com/office/drawing/2014/main" id="{0EB8472D-F887-49D0-8933-37B8008D9F91}"/>
                </a:ext>
              </a:extLst>
            </p:cNvPr>
            <p:cNvSpPr txBox="1"/>
            <p:nvPr/>
          </p:nvSpPr>
          <p:spPr>
            <a:xfrm>
              <a:off x="873113" y="6187887"/>
              <a:ext cx="888476" cy="34955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PBO</a:t>
              </a:r>
            </a:p>
          </p:txBody>
        </p:sp>
        <p:sp>
          <p:nvSpPr>
            <p:cNvPr id="38" name="TextBox 37">
              <a:extLst>
                <a:ext uri="{FF2B5EF4-FFF2-40B4-BE49-F238E27FC236}">
                  <a16:creationId xmlns:a16="http://schemas.microsoft.com/office/drawing/2014/main" id="{057EC020-4C15-D6FD-37D3-E198CD2838D6}"/>
                </a:ext>
              </a:extLst>
            </p:cNvPr>
            <p:cNvSpPr txBox="1"/>
            <p:nvPr/>
          </p:nvSpPr>
          <p:spPr>
            <a:xfrm>
              <a:off x="1576715" y="5963384"/>
              <a:ext cx="773433"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229</a:t>
              </a:r>
            </a:p>
          </p:txBody>
        </p:sp>
        <p:sp>
          <p:nvSpPr>
            <p:cNvPr id="39" name="TextBox 38">
              <a:extLst>
                <a:ext uri="{FF2B5EF4-FFF2-40B4-BE49-F238E27FC236}">
                  <a16:creationId xmlns:a16="http://schemas.microsoft.com/office/drawing/2014/main" id="{CF9672BC-DE50-D313-131B-6D50CA5CF9D8}"/>
                </a:ext>
              </a:extLst>
            </p:cNvPr>
            <p:cNvSpPr txBox="1"/>
            <p:nvPr/>
          </p:nvSpPr>
          <p:spPr>
            <a:xfrm>
              <a:off x="2446528" y="5963384"/>
              <a:ext cx="773433"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172</a:t>
              </a:r>
            </a:p>
          </p:txBody>
        </p:sp>
        <p:sp>
          <p:nvSpPr>
            <p:cNvPr id="40" name="TextBox 39">
              <a:extLst>
                <a:ext uri="{FF2B5EF4-FFF2-40B4-BE49-F238E27FC236}">
                  <a16:creationId xmlns:a16="http://schemas.microsoft.com/office/drawing/2014/main" id="{23516174-7024-1513-3760-96651FC2E000}"/>
                </a:ext>
              </a:extLst>
            </p:cNvPr>
            <p:cNvSpPr txBox="1"/>
            <p:nvPr/>
          </p:nvSpPr>
          <p:spPr>
            <a:xfrm>
              <a:off x="3323376" y="5963384"/>
              <a:ext cx="773433"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140</a:t>
              </a:r>
            </a:p>
          </p:txBody>
        </p:sp>
        <p:sp>
          <p:nvSpPr>
            <p:cNvPr id="41" name="TextBox 40">
              <a:extLst>
                <a:ext uri="{FF2B5EF4-FFF2-40B4-BE49-F238E27FC236}">
                  <a16:creationId xmlns:a16="http://schemas.microsoft.com/office/drawing/2014/main" id="{C8853662-B4E5-68EC-4F3D-CE928F7A8CA9}"/>
                </a:ext>
              </a:extLst>
            </p:cNvPr>
            <p:cNvSpPr txBox="1"/>
            <p:nvPr/>
          </p:nvSpPr>
          <p:spPr>
            <a:xfrm>
              <a:off x="4191365" y="5963384"/>
              <a:ext cx="773433"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133</a:t>
              </a:r>
            </a:p>
          </p:txBody>
        </p:sp>
        <p:sp>
          <p:nvSpPr>
            <p:cNvPr id="42" name="TextBox 41">
              <a:extLst>
                <a:ext uri="{FF2B5EF4-FFF2-40B4-BE49-F238E27FC236}">
                  <a16:creationId xmlns:a16="http://schemas.microsoft.com/office/drawing/2014/main" id="{52E56F4E-50DF-5800-0468-4B741A907BEB}"/>
                </a:ext>
              </a:extLst>
            </p:cNvPr>
            <p:cNvSpPr txBox="1"/>
            <p:nvPr/>
          </p:nvSpPr>
          <p:spPr>
            <a:xfrm>
              <a:off x="5057257" y="5963384"/>
              <a:ext cx="773433"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123</a:t>
              </a:r>
            </a:p>
          </p:txBody>
        </p:sp>
        <p:sp>
          <p:nvSpPr>
            <p:cNvPr id="43" name="TextBox 42">
              <a:extLst>
                <a:ext uri="{FF2B5EF4-FFF2-40B4-BE49-F238E27FC236}">
                  <a16:creationId xmlns:a16="http://schemas.microsoft.com/office/drawing/2014/main" id="{C496DB46-B57E-F8DA-3930-A6C11BF7A3FE}"/>
                </a:ext>
              </a:extLst>
            </p:cNvPr>
            <p:cNvSpPr txBox="1"/>
            <p:nvPr/>
          </p:nvSpPr>
          <p:spPr>
            <a:xfrm>
              <a:off x="5923150" y="5963384"/>
              <a:ext cx="773433"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103</a:t>
              </a:r>
            </a:p>
          </p:txBody>
        </p:sp>
        <p:sp>
          <p:nvSpPr>
            <p:cNvPr id="44" name="TextBox 43">
              <a:extLst>
                <a:ext uri="{FF2B5EF4-FFF2-40B4-BE49-F238E27FC236}">
                  <a16:creationId xmlns:a16="http://schemas.microsoft.com/office/drawing/2014/main" id="{1C150DD4-A073-5B45-2BD2-CCF6C9B46FE5}"/>
                </a:ext>
              </a:extLst>
            </p:cNvPr>
            <p:cNvSpPr txBox="1"/>
            <p:nvPr/>
          </p:nvSpPr>
          <p:spPr>
            <a:xfrm>
              <a:off x="6891412" y="5963384"/>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69</a:t>
              </a:r>
            </a:p>
          </p:txBody>
        </p:sp>
        <p:sp>
          <p:nvSpPr>
            <p:cNvPr id="45" name="TextBox 44">
              <a:extLst>
                <a:ext uri="{FF2B5EF4-FFF2-40B4-BE49-F238E27FC236}">
                  <a16:creationId xmlns:a16="http://schemas.microsoft.com/office/drawing/2014/main" id="{4D44DDA0-B5A9-01BA-3183-8DBCE281135D}"/>
                </a:ext>
              </a:extLst>
            </p:cNvPr>
            <p:cNvSpPr txBox="1"/>
            <p:nvPr/>
          </p:nvSpPr>
          <p:spPr>
            <a:xfrm>
              <a:off x="7756775" y="5963384"/>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30</a:t>
              </a:r>
            </a:p>
          </p:txBody>
        </p:sp>
        <p:sp>
          <p:nvSpPr>
            <p:cNvPr id="46" name="TextBox 45">
              <a:extLst>
                <a:ext uri="{FF2B5EF4-FFF2-40B4-BE49-F238E27FC236}">
                  <a16:creationId xmlns:a16="http://schemas.microsoft.com/office/drawing/2014/main" id="{418975F9-2B42-4822-6FF5-F31D03A14933}"/>
                </a:ext>
              </a:extLst>
            </p:cNvPr>
            <p:cNvSpPr txBox="1"/>
            <p:nvPr/>
          </p:nvSpPr>
          <p:spPr>
            <a:xfrm>
              <a:off x="8678854" y="5963384"/>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7</a:t>
              </a:r>
            </a:p>
          </p:txBody>
        </p:sp>
        <p:sp>
          <p:nvSpPr>
            <p:cNvPr id="47" name="TextBox 46">
              <a:extLst>
                <a:ext uri="{FF2B5EF4-FFF2-40B4-BE49-F238E27FC236}">
                  <a16:creationId xmlns:a16="http://schemas.microsoft.com/office/drawing/2014/main" id="{B743CED0-F064-DFE7-6E1B-2EF320A3BD71}"/>
                </a:ext>
              </a:extLst>
            </p:cNvPr>
            <p:cNvSpPr txBox="1"/>
            <p:nvPr/>
          </p:nvSpPr>
          <p:spPr>
            <a:xfrm>
              <a:off x="9544317" y="5963384"/>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3</a:t>
              </a:r>
            </a:p>
          </p:txBody>
        </p:sp>
        <p:sp>
          <p:nvSpPr>
            <p:cNvPr id="48" name="TextBox 47">
              <a:extLst>
                <a:ext uri="{FF2B5EF4-FFF2-40B4-BE49-F238E27FC236}">
                  <a16:creationId xmlns:a16="http://schemas.microsoft.com/office/drawing/2014/main" id="{A19A8A8F-31A0-E126-E772-3AA9AE9195EE}"/>
                </a:ext>
              </a:extLst>
            </p:cNvPr>
            <p:cNvSpPr txBox="1"/>
            <p:nvPr/>
          </p:nvSpPr>
          <p:spPr>
            <a:xfrm>
              <a:off x="10423848" y="5963384"/>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0</a:t>
              </a:r>
            </a:p>
          </p:txBody>
        </p:sp>
        <p:sp>
          <p:nvSpPr>
            <p:cNvPr id="49" name="TextBox 48">
              <a:extLst>
                <a:ext uri="{FF2B5EF4-FFF2-40B4-BE49-F238E27FC236}">
                  <a16:creationId xmlns:a16="http://schemas.microsoft.com/office/drawing/2014/main" id="{381F7EEC-F8BB-E564-2D5D-EA8C0ACB0BCF}"/>
                </a:ext>
              </a:extLst>
            </p:cNvPr>
            <p:cNvSpPr txBox="1"/>
            <p:nvPr/>
          </p:nvSpPr>
          <p:spPr>
            <a:xfrm>
              <a:off x="1576715" y="6187887"/>
              <a:ext cx="773435"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232</a:t>
              </a:r>
            </a:p>
          </p:txBody>
        </p:sp>
        <p:sp>
          <p:nvSpPr>
            <p:cNvPr id="50" name="TextBox 49">
              <a:extLst>
                <a:ext uri="{FF2B5EF4-FFF2-40B4-BE49-F238E27FC236}">
                  <a16:creationId xmlns:a16="http://schemas.microsoft.com/office/drawing/2014/main" id="{1E6482D6-8B91-B2F2-B60C-9E02B5911CEA}"/>
                </a:ext>
              </a:extLst>
            </p:cNvPr>
            <p:cNvSpPr txBox="1"/>
            <p:nvPr/>
          </p:nvSpPr>
          <p:spPr>
            <a:xfrm>
              <a:off x="2446528" y="6187887"/>
              <a:ext cx="773435"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165</a:t>
              </a:r>
            </a:p>
          </p:txBody>
        </p:sp>
        <p:sp>
          <p:nvSpPr>
            <p:cNvPr id="51" name="TextBox 50">
              <a:extLst>
                <a:ext uri="{FF2B5EF4-FFF2-40B4-BE49-F238E27FC236}">
                  <a16:creationId xmlns:a16="http://schemas.microsoft.com/office/drawing/2014/main" id="{3FBAFA54-DDEB-C885-19EB-36A17CCB3D43}"/>
                </a:ext>
              </a:extLst>
            </p:cNvPr>
            <p:cNvSpPr txBox="1"/>
            <p:nvPr/>
          </p:nvSpPr>
          <p:spPr>
            <a:xfrm>
              <a:off x="3323376" y="6187887"/>
              <a:ext cx="773435"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118</a:t>
              </a:r>
            </a:p>
          </p:txBody>
        </p:sp>
        <p:sp>
          <p:nvSpPr>
            <p:cNvPr id="52" name="TextBox 51">
              <a:extLst>
                <a:ext uri="{FF2B5EF4-FFF2-40B4-BE49-F238E27FC236}">
                  <a16:creationId xmlns:a16="http://schemas.microsoft.com/office/drawing/2014/main" id="{692345AC-A778-6078-916F-0B08D13F93C2}"/>
                </a:ext>
              </a:extLst>
            </p:cNvPr>
            <p:cNvSpPr txBox="1"/>
            <p:nvPr/>
          </p:nvSpPr>
          <p:spPr>
            <a:xfrm>
              <a:off x="4263636" y="618788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92</a:t>
              </a:r>
            </a:p>
          </p:txBody>
        </p:sp>
        <p:sp>
          <p:nvSpPr>
            <p:cNvPr id="53" name="TextBox 52">
              <a:extLst>
                <a:ext uri="{FF2B5EF4-FFF2-40B4-BE49-F238E27FC236}">
                  <a16:creationId xmlns:a16="http://schemas.microsoft.com/office/drawing/2014/main" id="{13BE5523-711D-04A5-6F94-A938A3015574}"/>
                </a:ext>
              </a:extLst>
            </p:cNvPr>
            <p:cNvSpPr txBox="1"/>
            <p:nvPr/>
          </p:nvSpPr>
          <p:spPr>
            <a:xfrm>
              <a:off x="5129527" y="618788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83</a:t>
              </a:r>
            </a:p>
          </p:txBody>
        </p:sp>
        <p:sp>
          <p:nvSpPr>
            <p:cNvPr id="54" name="TextBox 53">
              <a:extLst>
                <a:ext uri="{FF2B5EF4-FFF2-40B4-BE49-F238E27FC236}">
                  <a16:creationId xmlns:a16="http://schemas.microsoft.com/office/drawing/2014/main" id="{260092B3-38CA-3BE8-3D00-A96D99B66619}"/>
                </a:ext>
              </a:extLst>
            </p:cNvPr>
            <p:cNvSpPr txBox="1"/>
            <p:nvPr/>
          </p:nvSpPr>
          <p:spPr>
            <a:xfrm>
              <a:off x="5995419" y="618788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76</a:t>
              </a:r>
            </a:p>
          </p:txBody>
        </p:sp>
        <p:sp>
          <p:nvSpPr>
            <p:cNvPr id="55" name="TextBox 54">
              <a:extLst>
                <a:ext uri="{FF2B5EF4-FFF2-40B4-BE49-F238E27FC236}">
                  <a16:creationId xmlns:a16="http://schemas.microsoft.com/office/drawing/2014/main" id="{1951AD6E-2757-E9DA-E6DB-540C76748790}"/>
                </a:ext>
              </a:extLst>
            </p:cNvPr>
            <p:cNvSpPr txBox="1"/>
            <p:nvPr/>
          </p:nvSpPr>
          <p:spPr>
            <a:xfrm>
              <a:off x="6891412" y="618788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43</a:t>
              </a:r>
            </a:p>
          </p:txBody>
        </p:sp>
        <p:sp>
          <p:nvSpPr>
            <p:cNvPr id="56" name="TextBox 55">
              <a:extLst>
                <a:ext uri="{FF2B5EF4-FFF2-40B4-BE49-F238E27FC236}">
                  <a16:creationId xmlns:a16="http://schemas.microsoft.com/office/drawing/2014/main" id="{DB44C5C8-AAAA-B3FD-F62F-B5482B2F50A9}"/>
                </a:ext>
              </a:extLst>
            </p:cNvPr>
            <p:cNvSpPr txBox="1"/>
            <p:nvPr/>
          </p:nvSpPr>
          <p:spPr>
            <a:xfrm>
              <a:off x="7756777" y="6187887"/>
              <a:ext cx="628894"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20</a:t>
              </a:r>
            </a:p>
          </p:txBody>
        </p:sp>
        <p:sp>
          <p:nvSpPr>
            <p:cNvPr id="57" name="TextBox 56">
              <a:extLst>
                <a:ext uri="{FF2B5EF4-FFF2-40B4-BE49-F238E27FC236}">
                  <a16:creationId xmlns:a16="http://schemas.microsoft.com/office/drawing/2014/main" id="{E1A7764D-92CF-ABC8-F0AE-A5C7B3ECC403}"/>
                </a:ext>
              </a:extLst>
            </p:cNvPr>
            <p:cNvSpPr txBox="1"/>
            <p:nvPr/>
          </p:nvSpPr>
          <p:spPr>
            <a:xfrm>
              <a:off x="8678854" y="6187887"/>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5</a:t>
              </a:r>
            </a:p>
          </p:txBody>
        </p:sp>
        <p:sp>
          <p:nvSpPr>
            <p:cNvPr id="58" name="TextBox 57">
              <a:extLst>
                <a:ext uri="{FF2B5EF4-FFF2-40B4-BE49-F238E27FC236}">
                  <a16:creationId xmlns:a16="http://schemas.microsoft.com/office/drawing/2014/main" id="{0717D3AB-07A2-41A7-F247-CC7D88D69E5E}"/>
                </a:ext>
              </a:extLst>
            </p:cNvPr>
            <p:cNvSpPr txBox="1"/>
            <p:nvPr/>
          </p:nvSpPr>
          <p:spPr>
            <a:xfrm>
              <a:off x="9544317" y="6187887"/>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59" name="TextBox 58">
              <a:extLst>
                <a:ext uri="{FF2B5EF4-FFF2-40B4-BE49-F238E27FC236}">
                  <a16:creationId xmlns:a16="http://schemas.microsoft.com/office/drawing/2014/main" id="{12B395F5-FD1B-6F6F-C2B5-2E8415B3CDD2}"/>
                </a:ext>
              </a:extLst>
            </p:cNvPr>
            <p:cNvSpPr txBox="1"/>
            <p:nvPr/>
          </p:nvSpPr>
          <p:spPr>
            <a:xfrm>
              <a:off x="10423848" y="6187887"/>
              <a:ext cx="484356" cy="34955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0</a:t>
              </a:r>
            </a:p>
          </p:txBody>
        </p:sp>
        <p:grpSp>
          <p:nvGrpSpPr>
            <p:cNvPr id="65" name="Graphic 61">
              <a:extLst>
                <a:ext uri="{FF2B5EF4-FFF2-40B4-BE49-F238E27FC236}">
                  <a16:creationId xmlns:a16="http://schemas.microsoft.com/office/drawing/2014/main" id="{24B15817-0E40-6916-C6D2-2D79E5E3D240}"/>
                </a:ext>
              </a:extLst>
            </p:cNvPr>
            <p:cNvGrpSpPr/>
            <p:nvPr/>
          </p:nvGrpSpPr>
          <p:grpSpPr>
            <a:xfrm>
              <a:off x="1864446" y="1959838"/>
              <a:ext cx="8817223" cy="3333926"/>
              <a:chOff x="2155994" y="1750474"/>
              <a:chExt cx="8817223" cy="3333926"/>
            </a:xfrm>
            <a:noFill/>
          </p:grpSpPr>
          <p:sp>
            <p:nvSpPr>
              <p:cNvPr id="66" name="Freeform: Shape 65">
                <a:extLst>
                  <a:ext uri="{FF2B5EF4-FFF2-40B4-BE49-F238E27FC236}">
                    <a16:creationId xmlns:a16="http://schemas.microsoft.com/office/drawing/2014/main" id="{D2475BCB-9B12-3A80-ECB2-499A964B25A3}"/>
                  </a:ext>
                </a:extLst>
              </p:cNvPr>
              <p:cNvSpPr/>
              <p:nvPr/>
            </p:nvSpPr>
            <p:spPr>
              <a:xfrm>
                <a:off x="2155994" y="1750474"/>
                <a:ext cx="8817223" cy="3333926"/>
              </a:xfrm>
              <a:custGeom>
                <a:avLst/>
                <a:gdLst>
                  <a:gd name="connsiteX0" fmla="*/ 0 w 8817223"/>
                  <a:gd name="connsiteY0" fmla="*/ 0 h 3333926"/>
                  <a:gd name="connsiteX1" fmla="*/ 87029 w 8817223"/>
                  <a:gd name="connsiteY1" fmla="*/ 0 h 3333926"/>
                  <a:gd name="connsiteX2" fmla="*/ 87029 w 8817223"/>
                  <a:gd name="connsiteY2" fmla="*/ 3246897 h 3333926"/>
                  <a:gd name="connsiteX3" fmla="*/ 8817224 w 8817223"/>
                  <a:gd name="connsiteY3" fmla="*/ 3246897 h 3333926"/>
                  <a:gd name="connsiteX4" fmla="*/ 8817224 w 8817223"/>
                  <a:gd name="connsiteY4" fmla="*/ 3333926 h 33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7223" h="3333926">
                    <a:moveTo>
                      <a:pt x="0" y="0"/>
                    </a:moveTo>
                    <a:lnTo>
                      <a:pt x="87029" y="0"/>
                    </a:lnTo>
                    <a:lnTo>
                      <a:pt x="87029" y="3246897"/>
                    </a:lnTo>
                    <a:lnTo>
                      <a:pt x="8817224" y="3246897"/>
                    </a:lnTo>
                    <a:lnTo>
                      <a:pt x="8817224" y="3333926"/>
                    </a:lnTo>
                  </a:path>
                </a:pathLst>
              </a:custGeom>
              <a:noFill/>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67" name="Graphic 61">
                <a:extLst>
                  <a:ext uri="{FF2B5EF4-FFF2-40B4-BE49-F238E27FC236}">
                    <a16:creationId xmlns:a16="http://schemas.microsoft.com/office/drawing/2014/main" id="{0D8112F4-36B3-CAE6-711B-62B4E1A504BD}"/>
                  </a:ext>
                </a:extLst>
              </p:cNvPr>
              <p:cNvGrpSpPr/>
              <p:nvPr/>
            </p:nvGrpSpPr>
            <p:grpSpPr>
              <a:xfrm>
                <a:off x="2155994" y="2397577"/>
                <a:ext cx="7944983" cy="2686823"/>
                <a:chOff x="2155994" y="2397577"/>
                <a:chExt cx="7944983" cy="2686823"/>
              </a:xfrm>
            </p:grpSpPr>
            <p:sp>
              <p:nvSpPr>
                <p:cNvPr id="68" name="Freeform: Shape 67">
                  <a:extLst>
                    <a:ext uri="{FF2B5EF4-FFF2-40B4-BE49-F238E27FC236}">
                      <a16:creationId xmlns:a16="http://schemas.microsoft.com/office/drawing/2014/main" id="{0D175325-933E-89E4-7B9F-00881153FFF8}"/>
                    </a:ext>
                  </a:extLst>
                </p:cNvPr>
                <p:cNvSpPr/>
                <p:nvPr/>
              </p:nvSpPr>
              <p:spPr>
                <a:xfrm>
                  <a:off x="10100977"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9" name="Freeform: Shape 68">
                  <a:extLst>
                    <a:ext uri="{FF2B5EF4-FFF2-40B4-BE49-F238E27FC236}">
                      <a16:creationId xmlns:a16="http://schemas.microsoft.com/office/drawing/2014/main" id="{6A12EED1-E101-69AA-39FF-8E1D116ADEC2}"/>
                    </a:ext>
                  </a:extLst>
                </p:cNvPr>
                <p:cNvSpPr/>
                <p:nvPr/>
              </p:nvSpPr>
              <p:spPr>
                <a:xfrm>
                  <a:off x="9230534"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58FFEECA-EBB7-925A-DC86-255F80432CB5}"/>
                    </a:ext>
                  </a:extLst>
                </p:cNvPr>
                <p:cNvSpPr/>
                <p:nvPr/>
              </p:nvSpPr>
              <p:spPr>
                <a:xfrm>
                  <a:off x="8360240"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1" name="Freeform: Shape 70">
                  <a:extLst>
                    <a:ext uri="{FF2B5EF4-FFF2-40B4-BE49-F238E27FC236}">
                      <a16:creationId xmlns:a16="http://schemas.microsoft.com/office/drawing/2014/main" id="{941406FA-E738-D065-2BA8-3B319DC39B91}"/>
                    </a:ext>
                  </a:extLst>
                </p:cNvPr>
                <p:cNvSpPr/>
                <p:nvPr/>
              </p:nvSpPr>
              <p:spPr>
                <a:xfrm>
                  <a:off x="7491745"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2" name="Freeform: Shape 71">
                  <a:extLst>
                    <a:ext uri="{FF2B5EF4-FFF2-40B4-BE49-F238E27FC236}">
                      <a16:creationId xmlns:a16="http://schemas.microsoft.com/office/drawing/2014/main" id="{EF12D306-380E-EEF5-7529-B7C93A5A5CF5}"/>
                    </a:ext>
                  </a:extLst>
                </p:cNvPr>
                <p:cNvSpPr/>
                <p:nvPr/>
              </p:nvSpPr>
              <p:spPr>
                <a:xfrm>
                  <a:off x="6611865"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3" name="Freeform: Shape 72">
                  <a:extLst>
                    <a:ext uri="{FF2B5EF4-FFF2-40B4-BE49-F238E27FC236}">
                      <a16:creationId xmlns:a16="http://schemas.microsoft.com/office/drawing/2014/main" id="{9887CE18-5293-288B-4BF5-FDB870852103}"/>
                    </a:ext>
                  </a:extLst>
                </p:cNvPr>
                <p:cNvSpPr/>
                <p:nvPr/>
              </p:nvSpPr>
              <p:spPr>
                <a:xfrm>
                  <a:off x="5739624"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4" name="Freeform: Shape 73">
                  <a:extLst>
                    <a:ext uri="{FF2B5EF4-FFF2-40B4-BE49-F238E27FC236}">
                      <a16:creationId xmlns:a16="http://schemas.microsoft.com/office/drawing/2014/main" id="{9B1D86F5-F07B-EC51-FE48-20D8D21FB26D}"/>
                    </a:ext>
                  </a:extLst>
                </p:cNvPr>
                <p:cNvSpPr/>
                <p:nvPr/>
              </p:nvSpPr>
              <p:spPr>
                <a:xfrm>
                  <a:off x="4871129"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5" name="Freeform: Shape 74">
                  <a:extLst>
                    <a:ext uri="{FF2B5EF4-FFF2-40B4-BE49-F238E27FC236}">
                      <a16:creationId xmlns:a16="http://schemas.microsoft.com/office/drawing/2014/main" id="{15D48F47-37E8-76CB-743A-36C86C75083E}"/>
                    </a:ext>
                  </a:extLst>
                </p:cNvPr>
                <p:cNvSpPr/>
                <p:nvPr/>
              </p:nvSpPr>
              <p:spPr>
                <a:xfrm>
                  <a:off x="3995143"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6" name="Freeform: Shape 75">
                  <a:extLst>
                    <a:ext uri="{FF2B5EF4-FFF2-40B4-BE49-F238E27FC236}">
                      <a16:creationId xmlns:a16="http://schemas.microsoft.com/office/drawing/2014/main" id="{172470A8-F520-CD15-B24B-4117EE2CCB14}"/>
                    </a:ext>
                  </a:extLst>
                </p:cNvPr>
                <p:cNvSpPr/>
                <p:nvPr/>
              </p:nvSpPr>
              <p:spPr>
                <a:xfrm>
                  <a:off x="3128595"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7" name="Freeform: Shape 76">
                  <a:extLst>
                    <a:ext uri="{FF2B5EF4-FFF2-40B4-BE49-F238E27FC236}">
                      <a16:creationId xmlns:a16="http://schemas.microsoft.com/office/drawing/2014/main" id="{0C6C0C15-6DAA-1668-8285-A4334D77E14A}"/>
                    </a:ext>
                  </a:extLst>
                </p:cNvPr>
                <p:cNvSpPr/>
                <p:nvPr/>
              </p:nvSpPr>
              <p:spPr>
                <a:xfrm>
                  <a:off x="2243023" y="4997371"/>
                  <a:ext cx="14979" cy="87029"/>
                </a:xfrm>
                <a:custGeom>
                  <a:avLst/>
                  <a:gdLst>
                    <a:gd name="connsiteX0" fmla="*/ 0 w 14979"/>
                    <a:gd name="connsiteY0" fmla="*/ 0 h 87029"/>
                    <a:gd name="connsiteX1" fmla="*/ 0 w 14979"/>
                    <a:gd name="connsiteY1" fmla="*/ 87029 h 87029"/>
                  </a:gdLst>
                  <a:ahLst/>
                  <a:cxnLst>
                    <a:cxn ang="0">
                      <a:pos x="connsiteX0" y="connsiteY0"/>
                    </a:cxn>
                    <a:cxn ang="0">
                      <a:pos x="connsiteX1" y="connsiteY1"/>
                    </a:cxn>
                  </a:cxnLst>
                  <a:rect l="l" t="t" r="r" b="b"/>
                  <a:pathLst>
                    <a:path w="14979" h="87029">
                      <a:moveTo>
                        <a:pt x="0" y="0"/>
                      </a:moveTo>
                      <a:lnTo>
                        <a:pt x="0" y="8702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8" name="Freeform: Shape 77">
                  <a:extLst>
                    <a:ext uri="{FF2B5EF4-FFF2-40B4-BE49-F238E27FC236}">
                      <a16:creationId xmlns:a16="http://schemas.microsoft.com/office/drawing/2014/main" id="{24E2DD02-1451-6608-EAAF-3121974BAA42}"/>
                    </a:ext>
                  </a:extLst>
                </p:cNvPr>
                <p:cNvSpPr/>
                <p:nvPr/>
              </p:nvSpPr>
              <p:spPr>
                <a:xfrm>
                  <a:off x="2155994" y="4997371"/>
                  <a:ext cx="87029" cy="14979"/>
                </a:xfrm>
                <a:custGeom>
                  <a:avLst/>
                  <a:gdLst>
                    <a:gd name="connsiteX0" fmla="*/ 87029 w 87029"/>
                    <a:gd name="connsiteY0" fmla="*/ 0 h 14979"/>
                    <a:gd name="connsiteX1" fmla="*/ 0 w 87029"/>
                    <a:gd name="connsiteY1" fmla="*/ 0 h 14979"/>
                  </a:gdLst>
                  <a:ahLst/>
                  <a:cxnLst>
                    <a:cxn ang="0">
                      <a:pos x="connsiteX0" y="connsiteY0"/>
                    </a:cxn>
                    <a:cxn ang="0">
                      <a:pos x="connsiteX1" y="connsiteY1"/>
                    </a:cxn>
                  </a:cxnLst>
                  <a:rect l="l" t="t" r="r" b="b"/>
                  <a:pathLst>
                    <a:path w="87029" h="14979">
                      <a:moveTo>
                        <a:pt x="87029"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9" name="Freeform: Shape 78">
                  <a:extLst>
                    <a:ext uri="{FF2B5EF4-FFF2-40B4-BE49-F238E27FC236}">
                      <a16:creationId xmlns:a16="http://schemas.microsoft.com/office/drawing/2014/main" id="{7623B98D-C781-6CD3-E777-54662B9E973E}"/>
                    </a:ext>
                  </a:extLst>
                </p:cNvPr>
                <p:cNvSpPr/>
                <p:nvPr/>
              </p:nvSpPr>
              <p:spPr>
                <a:xfrm>
                  <a:off x="2155994" y="4350268"/>
                  <a:ext cx="87029" cy="14979"/>
                </a:xfrm>
                <a:custGeom>
                  <a:avLst/>
                  <a:gdLst>
                    <a:gd name="connsiteX0" fmla="*/ 87029 w 87029"/>
                    <a:gd name="connsiteY0" fmla="*/ 0 h 14979"/>
                    <a:gd name="connsiteX1" fmla="*/ 0 w 87029"/>
                    <a:gd name="connsiteY1" fmla="*/ 0 h 14979"/>
                  </a:gdLst>
                  <a:ahLst/>
                  <a:cxnLst>
                    <a:cxn ang="0">
                      <a:pos x="connsiteX0" y="connsiteY0"/>
                    </a:cxn>
                    <a:cxn ang="0">
                      <a:pos x="connsiteX1" y="connsiteY1"/>
                    </a:cxn>
                  </a:cxnLst>
                  <a:rect l="l" t="t" r="r" b="b"/>
                  <a:pathLst>
                    <a:path w="87029" h="14979">
                      <a:moveTo>
                        <a:pt x="87029"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0" name="Freeform: Shape 79">
                  <a:extLst>
                    <a:ext uri="{FF2B5EF4-FFF2-40B4-BE49-F238E27FC236}">
                      <a16:creationId xmlns:a16="http://schemas.microsoft.com/office/drawing/2014/main" id="{E461DC5C-0AA4-0B6D-9E19-F4443B4320D0}"/>
                    </a:ext>
                  </a:extLst>
                </p:cNvPr>
                <p:cNvSpPr/>
                <p:nvPr/>
              </p:nvSpPr>
              <p:spPr>
                <a:xfrm>
                  <a:off x="2155994" y="3697474"/>
                  <a:ext cx="87029" cy="14979"/>
                </a:xfrm>
                <a:custGeom>
                  <a:avLst/>
                  <a:gdLst>
                    <a:gd name="connsiteX0" fmla="*/ 87029 w 87029"/>
                    <a:gd name="connsiteY0" fmla="*/ 0 h 14979"/>
                    <a:gd name="connsiteX1" fmla="*/ 0 w 87029"/>
                    <a:gd name="connsiteY1" fmla="*/ 0 h 14979"/>
                  </a:gdLst>
                  <a:ahLst/>
                  <a:cxnLst>
                    <a:cxn ang="0">
                      <a:pos x="connsiteX0" y="connsiteY0"/>
                    </a:cxn>
                    <a:cxn ang="0">
                      <a:pos x="connsiteX1" y="connsiteY1"/>
                    </a:cxn>
                  </a:cxnLst>
                  <a:rect l="l" t="t" r="r" b="b"/>
                  <a:pathLst>
                    <a:path w="87029" h="14979">
                      <a:moveTo>
                        <a:pt x="87029"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1" name="Freeform: Shape 80">
                  <a:extLst>
                    <a:ext uri="{FF2B5EF4-FFF2-40B4-BE49-F238E27FC236}">
                      <a16:creationId xmlns:a16="http://schemas.microsoft.com/office/drawing/2014/main" id="{DF12C21B-AD76-B88A-65D3-F64E65BC9758}"/>
                    </a:ext>
                  </a:extLst>
                </p:cNvPr>
                <p:cNvSpPr/>
                <p:nvPr/>
              </p:nvSpPr>
              <p:spPr>
                <a:xfrm>
                  <a:off x="2155994" y="3052169"/>
                  <a:ext cx="87029" cy="14979"/>
                </a:xfrm>
                <a:custGeom>
                  <a:avLst/>
                  <a:gdLst>
                    <a:gd name="connsiteX0" fmla="*/ 87029 w 87029"/>
                    <a:gd name="connsiteY0" fmla="*/ 0 h 14979"/>
                    <a:gd name="connsiteX1" fmla="*/ 0 w 87029"/>
                    <a:gd name="connsiteY1" fmla="*/ 0 h 14979"/>
                  </a:gdLst>
                  <a:ahLst/>
                  <a:cxnLst>
                    <a:cxn ang="0">
                      <a:pos x="connsiteX0" y="connsiteY0"/>
                    </a:cxn>
                    <a:cxn ang="0">
                      <a:pos x="connsiteX1" y="connsiteY1"/>
                    </a:cxn>
                  </a:cxnLst>
                  <a:rect l="l" t="t" r="r" b="b"/>
                  <a:pathLst>
                    <a:path w="87029" h="14979">
                      <a:moveTo>
                        <a:pt x="87029"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2" name="Freeform: Shape 81">
                  <a:extLst>
                    <a:ext uri="{FF2B5EF4-FFF2-40B4-BE49-F238E27FC236}">
                      <a16:creationId xmlns:a16="http://schemas.microsoft.com/office/drawing/2014/main" id="{B5E4868D-8A58-D95D-5D34-D77C5E48F64B}"/>
                    </a:ext>
                  </a:extLst>
                </p:cNvPr>
                <p:cNvSpPr/>
                <p:nvPr/>
              </p:nvSpPr>
              <p:spPr>
                <a:xfrm>
                  <a:off x="2155994" y="2397577"/>
                  <a:ext cx="87029" cy="14979"/>
                </a:xfrm>
                <a:custGeom>
                  <a:avLst/>
                  <a:gdLst>
                    <a:gd name="connsiteX0" fmla="*/ 87029 w 87029"/>
                    <a:gd name="connsiteY0" fmla="*/ 0 h 14979"/>
                    <a:gd name="connsiteX1" fmla="*/ 0 w 87029"/>
                    <a:gd name="connsiteY1" fmla="*/ 0 h 14979"/>
                  </a:gdLst>
                  <a:ahLst/>
                  <a:cxnLst>
                    <a:cxn ang="0">
                      <a:pos x="connsiteX0" y="connsiteY0"/>
                    </a:cxn>
                    <a:cxn ang="0">
                      <a:pos x="connsiteX1" y="connsiteY1"/>
                    </a:cxn>
                  </a:cxnLst>
                  <a:rect l="l" t="t" r="r" b="b"/>
                  <a:pathLst>
                    <a:path w="87029" h="14979">
                      <a:moveTo>
                        <a:pt x="87029"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nvGrpSpPr>
            <p:cNvPr id="83" name="Graphic 61">
              <a:extLst>
                <a:ext uri="{FF2B5EF4-FFF2-40B4-BE49-F238E27FC236}">
                  <a16:creationId xmlns:a16="http://schemas.microsoft.com/office/drawing/2014/main" id="{AB664A68-6AC1-740B-20A2-3C5AAB75B824}"/>
                </a:ext>
              </a:extLst>
            </p:cNvPr>
            <p:cNvGrpSpPr/>
            <p:nvPr/>
          </p:nvGrpSpPr>
          <p:grpSpPr>
            <a:xfrm>
              <a:off x="5445429" y="3095863"/>
              <a:ext cx="14979" cy="2124054"/>
              <a:chOff x="5741572" y="2886499"/>
              <a:chExt cx="14979" cy="2124054"/>
            </a:xfrm>
          </p:grpSpPr>
          <p:sp>
            <p:nvSpPr>
              <p:cNvPr id="84" name="Freeform: Shape 83">
                <a:extLst>
                  <a:ext uri="{FF2B5EF4-FFF2-40B4-BE49-F238E27FC236}">
                    <a16:creationId xmlns:a16="http://schemas.microsoft.com/office/drawing/2014/main" id="{72EC916E-3BDA-98BF-34EF-343134C2A37A}"/>
                  </a:ext>
                </a:extLst>
              </p:cNvPr>
              <p:cNvSpPr/>
              <p:nvPr/>
            </p:nvSpPr>
            <p:spPr>
              <a:xfrm>
                <a:off x="5741572" y="2886499"/>
                <a:ext cx="14979" cy="29958"/>
              </a:xfrm>
              <a:custGeom>
                <a:avLst/>
                <a:gdLst>
                  <a:gd name="connsiteX0" fmla="*/ 0 w 14979"/>
                  <a:gd name="connsiteY0" fmla="*/ 0 h 29958"/>
                  <a:gd name="connsiteX1" fmla="*/ 0 w 14979"/>
                  <a:gd name="connsiteY1" fmla="*/ 29959 h 29958"/>
                </a:gdLst>
                <a:ahLst/>
                <a:cxnLst>
                  <a:cxn ang="0">
                    <a:pos x="connsiteX0" y="connsiteY0"/>
                  </a:cxn>
                  <a:cxn ang="0">
                    <a:pos x="connsiteX1" y="connsiteY1"/>
                  </a:cxn>
                </a:cxnLst>
                <a:rect l="l" t="t" r="r" b="b"/>
                <a:pathLst>
                  <a:path w="14979" h="29958">
                    <a:moveTo>
                      <a:pt x="0" y="0"/>
                    </a:moveTo>
                    <a:lnTo>
                      <a:pt x="0" y="29959"/>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5" name="Freeform: Shape 84">
                <a:extLst>
                  <a:ext uri="{FF2B5EF4-FFF2-40B4-BE49-F238E27FC236}">
                    <a16:creationId xmlns:a16="http://schemas.microsoft.com/office/drawing/2014/main" id="{D4AA1B4D-CAA0-6376-ED84-59EBFA3629DF}"/>
                  </a:ext>
                </a:extLst>
              </p:cNvPr>
              <p:cNvSpPr/>
              <p:nvPr/>
            </p:nvSpPr>
            <p:spPr>
              <a:xfrm>
                <a:off x="5741572" y="2945966"/>
                <a:ext cx="14979" cy="2019948"/>
              </a:xfrm>
              <a:custGeom>
                <a:avLst/>
                <a:gdLst>
                  <a:gd name="connsiteX0" fmla="*/ 0 w 14979"/>
                  <a:gd name="connsiteY0" fmla="*/ 0 h 2019948"/>
                  <a:gd name="connsiteX1" fmla="*/ 0 w 14979"/>
                  <a:gd name="connsiteY1" fmla="*/ 2019949 h 2019948"/>
                </a:gdLst>
                <a:ahLst/>
                <a:cxnLst>
                  <a:cxn ang="0">
                    <a:pos x="connsiteX0" y="connsiteY0"/>
                  </a:cxn>
                  <a:cxn ang="0">
                    <a:pos x="connsiteX1" y="connsiteY1"/>
                  </a:cxn>
                </a:cxnLst>
                <a:rect l="l" t="t" r="r" b="b"/>
                <a:pathLst>
                  <a:path w="14979" h="2019948">
                    <a:moveTo>
                      <a:pt x="0" y="0"/>
                    </a:moveTo>
                    <a:lnTo>
                      <a:pt x="0" y="2019949"/>
                    </a:lnTo>
                  </a:path>
                </a:pathLst>
              </a:custGeom>
              <a:ln w="19050" cap="flat">
                <a:solidFill>
                  <a:srgbClr val="000000"/>
                </a:solidFill>
                <a:custDash>
                  <a:ds d="295500" sp="14775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6" name="Freeform: Shape 85">
                <a:extLst>
                  <a:ext uri="{FF2B5EF4-FFF2-40B4-BE49-F238E27FC236}">
                    <a16:creationId xmlns:a16="http://schemas.microsoft.com/office/drawing/2014/main" id="{45C1A50D-D092-BD17-67DC-B1DED2DA2F5F}"/>
                  </a:ext>
                </a:extLst>
              </p:cNvPr>
              <p:cNvSpPr/>
              <p:nvPr/>
            </p:nvSpPr>
            <p:spPr>
              <a:xfrm>
                <a:off x="5741572" y="4980594"/>
                <a:ext cx="14979" cy="29958"/>
              </a:xfrm>
              <a:custGeom>
                <a:avLst/>
                <a:gdLst>
                  <a:gd name="connsiteX0" fmla="*/ 0 w 14979"/>
                  <a:gd name="connsiteY0" fmla="*/ 0 h 29958"/>
                  <a:gd name="connsiteX1" fmla="*/ 0 w 14979"/>
                  <a:gd name="connsiteY1" fmla="*/ 29958 h 29958"/>
                </a:gdLst>
                <a:ahLst/>
                <a:cxnLst>
                  <a:cxn ang="0">
                    <a:pos x="connsiteX0" y="connsiteY0"/>
                  </a:cxn>
                  <a:cxn ang="0">
                    <a:pos x="connsiteX1" y="connsiteY1"/>
                  </a:cxn>
                </a:cxnLst>
                <a:rect l="l" t="t" r="r" b="b"/>
                <a:pathLst>
                  <a:path w="14979" h="29958">
                    <a:moveTo>
                      <a:pt x="0" y="0"/>
                    </a:moveTo>
                    <a:lnTo>
                      <a:pt x="0" y="2995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87" name="Graphic 61">
              <a:extLst>
                <a:ext uri="{FF2B5EF4-FFF2-40B4-BE49-F238E27FC236}">
                  <a16:creationId xmlns:a16="http://schemas.microsoft.com/office/drawing/2014/main" id="{870736A3-B2C6-0331-0240-E32DD63FE149}"/>
                </a:ext>
              </a:extLst>
            </p:cNvPr>
            <p:cNvGrpSpPr/>
            <p:nvPr/>
          </p:nvGrpSpPr>
          <p:grpSpPr>
            <a:xfrm>
              <a:off x="6319017" y="3242809"/>
              <a:ext cx="14979" cy="1977107"/>
              <a:chOff x="6615160" y="3033445"/>
              <a:chExt cx="14979" cy="1977107"/>
            </a:xfrm>
          </p:grpSpPr>
          <p:sp>
            <p:nvSpPr>
              <p:cNvPr id="88" name="Freeform: Shape 87">
                <a:extLst>
                  <a:ext uri="{FF2B5EF4-FFF2-40B4-BE49-F238E27FC236}">
                    <a16:creationId xmlns:a16="http://schemas.microsoft.com/office/drawing/2014/main" id="{885CD395-6955-441D-36B7-34F3D08C09DC}"/>
                  </a:ext>
                </a:extLst>
              </p:cNvPr>
              <p:cNvSpPr/>
              <p:nvPr/>
            </p:nvSpPr>
            <p:spPr>
              <a:xfrm>
                <a:off x="6615160" y="3033445"/>
                <a:ext cx="14979" cy="29958"/>
              </a:xfrm>
              <a:custGeom>
                <a:avLst/>
                <a:gdLst>
                  <a:gd name="connsiteX0" fmla="*/ 0 w 14979"/>
                  <a:gd name="connsiteY0" fmla="*/ 0 h 29958"/>
                  <a:gd name="connsiteX1" fmla="*/ 0 w 14979"/>
                  <a:gd name="connsiteY1" fmla="*/ 29958 h 29958"/>
                </a:gdLst>
                <a:ahLst/>
                <a:cxnLst>
                  <a:cxn ang="0">
                    <a:pos x="connsiteX0" y="connsiteY0"/>
                  </a:cxn>
                  <a:cxn ang="0">
                    <a:pos x="connsiteX1" y="connsiteY1"/>
                  </a:cxn>
                </a:cxnLst>
                <a:rect l="l" t="t" r="r" b="b"/>
                <a:pathLst>
                  <a:path w="14979" h="29958">
                    <a:moveTo>
                      <a:pt x="0" y="0"/>
                    </a:moveTo>
                    <a:lnTo>
                      <a:pt x="0" y="2995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9" name="Freeform: Shape 88">
                <a:extLst>
                  <a:ext uri="{FF2B5EF4-FFF2-40B4-BE49-F238E27FC236}">
                    <a16:creationId xmlns:a16="http://schemas.microsoft.com/office/drawing/2014/main" id="{7C4EEF81-FF69-8245-35AD-28D1E39571B8}"/>
                  </a:ext>
                </a:extLst>
              </p:cNvPr>
              <p:cNvSpPr/>
              <p:nvPr/>
            </p:nvSpPr>
            <p:spPr>
              <a:xfrm>
                <a:off x="6615160" y="3093362"/>
                <a:ext cx="14979" cy="1872253"/>
              </a:xfrm>
              <a:custGeom>
                <a:avLst/>
                <a:gdLst>
                  <a:gd name="connsiteX0" fmla="*/ 0 w 14979"/>
                  <a:gd name="connsiteY0" fmla="*/ 0 h 1872253"/>
                  <a:gd name="connsiteX1" fmla="*/ 0 w 14979"/>
                  <a:gd name="connsiteY1" fmla="*/ 1872253 h 1872253"/>
                </a:gdLst>
                <a:ahLst/>
                <a:cxnLst>
                  <a:cxn ang="0">
                    <a:pos x="connsiteX0" y="connsiteY0"/>
                  </a:cxn>
                  <a:cxn ang="0">
                    <a:pos x="connsiteX1" y="connsiteY1"/>
                  </a:cxn>
                </a:cxnLst>
                <a:rect l="l" t="t" r="r" b="b"/>
                <a:pathLst>
                  <a:path w="14979" h="1872253">
                    <a:moveTo>
                      <a:pt x="0" y="0"/>
                    </a:moveTo>
                    <a:lnTo>
                      <a:pt x="0" y="1872253"/>
                    </a:lnTo>
                  </a:path>
                </a:pathLst>
              </a:custGeom>
              <a:ln w="19050" cap="flat">
                <a:solidFill>
                  <a:srgbClr val="000000"/>
                </a:solidFill>
                <a:custDash>
                  <a:ds d="300000" sp="150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0" name="Freeform: Shape 89">
                <a:extLst>
                  <a:ext uri="{FF2B5EF4-FFF2-40B4-BE49-F238E27FC236}">
                    <a16:creationId xmlns:a16="http://schemas.microsoft.com/office/drawing/2014/main" id="{B1B5EE14-CFC1-9D6D-EB38-8B2BAD6E266B}"/>
                  </a:ext>
                </a:extLst>
              </p:cNvPr>
              <p:cNvSpPr/>
              <p:nvPr/>
            </p:nvSpPr>
            <p:spPr>
              <a:xfrm>
                <a:off x="6615160" y="4980594"/>
                <a:ext cx="14979" cy="29958"/>
              </a:xfrm>
              <a:custGeom>
                <a:avLst/>
                <a:gdLst>
                  <a:gd name="connsiteX0" fmla="*/ 0 w 14979"/>
                  <a:gd name="connsiteY0" fmla="*/ 0 h 29958"/>
                  <a:gd name="connsiteX1" fmla="*/ 0 w 14979"/>
                  <a:gd name="connsiteY1" fmla="*/ 29958 h 29958"/>
                </a:gdLst>
                <a:ahLst/>
                <a:cxnLst>
                  <a:cxn ang="0">
                    <a:pos x="connsiteX0" y="connsiteY0"/>
                  </a:cxn>
                  <a:cxn ang="0">
                    <a:pos x="connsiteX1" y="connsiteY1"/>
                  </a:cxn>
                </a:cxnLst>
                <a:rect l="l" t="t" r="r" b="b"/>
                <a:pathLst>
                  <a:path w="14979" h="29958">
                    <a:moveTo>
                      <a:pt x="0" y="0"/>
                    </a:moveTo>
                    <a:lnTo>
                      <a:pt x="0" y="2995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91" name="Graphic 61">
              <a:extLst>
                <a:ext uri="{FF2B5EF4-FFF2-40B4-BE49-F238E27FC236}">
                  <a16:creationId xmlns:a16="http://schemas.microsoft.com/office/drawing/2014/main" id="{C6EB0042-16E5-1B84-C569-4C3091502398}"/>
                </a:ext>
              </a:extLst>
            </p:cNvPr>
            <p:cNvGrpSpPr/>
            <p:nvPr/>
          </p:nvGrpSpPr>
          <p:grpSpPr>
            <a:xfrm>
              <a:off x="1932901" y="1912803"/>
              <a:ext cx="8376235" cy="2174983"/>
              <a:chOff x="2224449" y="1703439"/>
              <a:chExt cx="8376235" cy="2174983"/>
            </a:xfrm>
            <a:noFill/>
          </p:grpSpPr>
          <p:sp>
            <p:nvSpPr>
              <p:cNvPr id="92" name="Freeform: Shape 91">
                <a:extLst>
                  <a:ext uri="{FF2B5EF4-FFF2-40B4-BE49-F238E27FC236}">
                    <a16:creationId xmlns:a16="http://schemas.microsoft.com/office/drawing/2014/main" id="{4740CD75-238D-85CF-CF69-656A7358256C}"/>
                  </a:ext>
                </a:extLst>
              </p:cNvPr>
              <p:cNvSpPr/>
              <p:nvPr/>
            </p:nvSpPr>
            <p:spPr>
              <a:xfrm>
                <a:off x="2555190" y="1818630"/>
                <a:ext cx="7992317" cy="2034927"/>
              </a:xfrm>
              <a:custGeom>
                <a:avLst/>
                <a:gdLst>
                  <a:gd name="connsiteX0" fmla="*/ 0 w 7992317"/>
                  <a:gd name="connsiteY0" fmla="*/ 0 h 2034927"/>
                  <a:gd name="connsiteX1" fmla="*/ 0 w 7992317"/>
                  <a:gd name="connsiteY1" fmla="*/ 38197 h 2034927"/>
                  <a:gd name="connsiteX2" fmla="*/ 35501 w 7992317"/>
                  <a:gd name="connsiteY2" fmla="*/ 38197 h 2034927"/>
                  <a:gd name="connsiteX3" fmla="*/ 35501 w 7992317"/>
                  <a:gd name="connsiteY3" fmla="*/ 51079 h 2034927"/>
                  <a:gd name="connsiteX4" fmla="*/ 51079 w 7992317"/>
                  <a:gd name="connsiteY4" fmla="*/ 51079 h 2034927"/>
                  <a:gd name="connsiteX5" fmla="*/ 51079 w 7992317"/>
                  <a:gd name="connsiteY5" fmla="*/ 75196 h 2034927"/>
                  <a:gd name="connsiteX6" fmla="*/ 62463 w 7992317"/>
                  <a:gd name="connsiteY6" fmla="*/ 75196 h 2034927"/>
                  <a:gd name="connsiteX7" fmla="*/ 62463 w 7992317"/>
                  <a:gd name="connsiteY7" fmla="*/ 89276 h 2034927"/>
                  <a:gd name="connsiteX8" fmla="*/ 96466 w 7992317"/>
                  <a:gd name="connsiteY8" fmla="*/ 89276 h 2034927"/>
                  <a:gd name="connsiteX9" fmla="*/ 96466 w 7992317"/>
                  <a:gd name="connsiteY9" fmla="*/ 109199 h 2034927"/>
                  <a:gd name="connsiteX10" fmla="*/ 110697 w 7992317"/>
                  <a:gd name="connsiteY10" fmla="*/ 109199 h 2034927"/>
                  <a:gd name="connsiteX11" fmla="*/ 110697 w 7992317"/>
                  <a:gd name="connsiteY11" fmla="*/ 212855 h 2034927"/>
                  <a:gd name="connsiteX12" fmla="*/ 131967 w 7992317"/>
                  <a:gd name="connsiteY12" fmla="*/ 212855 h 2034927"/>
                  <a:gd name="connsiteX13" fmla="*/ 131967 w 7992317"/>
                  <a:gd name="connsiteY13" fmla="*/ 241166 h 2034927"/>
                  <a:gd name="connsiteX14" fmla="*/ 185892 w 7992317"/>
                  <a:gd name="connsiteY14" fmla="*/ 241166 h 2034927"/>
                  <a:gd name="connsiteX15" fmla="*/ 185892 w 7992317"/>
                  <a:gd name="connsiteY15" fmla="*/ 289399 h 2034927"/>
                  <a:gd name="connsiteX16" fmla="*/ 200122 w 7992317"/>
                  <a:gd name="connsiteY16" fmla="*/ 289399 h 2034927"/>
                  <a:gd name="connsiteX17" fmla="*/ 200122 w 7992317"/>
                  <a:gd name="connsiteY17" fmla="*/ 387363 h 2034927"/>
                  <a:gd name="connsiteX18" fmla="*/ 256894 w 7992317"/>
                  <a:gd name="connsiteY18" fmla="*/ 387363 h 2034927"/>
                  <a:gd name="connsiteX19" fmla="*/ 256894 w 7992317"/>
                  <a:gd name="connsiteY19" fmla="*/ 420017 h 2034927"/>
                  <a:gd name="connsiteX20" fmla="*/ 387513 w 7992317"/>
                  <a:gd name="connsiteY20" fmla="*/ 420017 h 2034927"/>
                  <a:gd name="connsiteX21" fmla="*/ 387513 w 7992317"/>
                  <a:gd name="connsiteY21" fmla="*/ 454020 h 2034927"/>
                  <a:gd name="connsiteX22" fmla="*/ 425710 w 7992317"/>
                  <a:gd name="connsiteY22" fmla="*/ 454020 h 2034927"/>
                  <a:gd name="connsiteX23" fmla="*/ 425710 w 7992317"/>
                  <a:gd name="connsiteY23" fmla="*/ 493715 h 2034927"/>
                  <a:gd name="connsiteX24" fmla="*/ 468400 w 7992317"/>
                  <a:gd name="connsiteY24" fmla="*/ 493715 h 2034927"/>
                  <a:gd name="connsiteX25" fmla="*/ 468400 w 7992317"/>
                  <a:gd name="connsiteY25" fmla="*/ 506597 h 2034927"/>
                  <a:gd name="connsiteX26" fmla="*/ 486825 w 7992317"/>
                  <a:gd name="connsiteY26" fmla="*/ 506597 h 2034927"/>
                  <a:gd name="connsiteX27" fmla="*/ 486825 w 7992317"/>
                  <a:gd name="connsiteY27" fmla="*/ 522176 h 2034927"/>
                  <a:gd name="connsiteX28" fmla="*/ 503751 w 7992317"/>
                  <a:gd name="connsiteY28" fmla="*/ 522176 h 2034927"/>
                  <a:gd name="connsiteX29" fmla="*/ 503751 w 7992317"/>
                  <a:gd name="connsiteY29" fmla="*/ 537754 h 2034927"/>
                  <a:gd name="connsiteX30" fmla="*/ 577599 w 7992317"/>
                  <a:gd name="connsiteY30" fmla="*/ 537754 h 2034927"/>
                  <a:gd name="connsiteX31" fmla="*/ 577599 w 7992317"/>
                  <a:gd name="connsiteY31" fmla="*/ 577449 h 2034927"/>
                  <a:gd name="connsiteX32" fmla="*/ 613100 w 7992317"/>
                  <a:gd name="connsiteY32" fmla="*/ 577449 h 2034927"/>
                  <a:gd name="connsiteX33" fmla="*/ 613100 w 7992317"/>
                  <a:gd name="connsiteY33" fmla="*/ 656989 h 2034927"/>
                  <a:gd name="connsiteX34" fmla="*/ 644257 w 7992317"/>
                  <a:gd name="connsiteY34" fmla="*/ 656989 h 2034927"/>
                  <a:gd name="connsiteX35" fmla="*/ 644257 w 7992317"/>
                  <a:gd name="connsiteY35" fmla="*/ 688146 h 2034927"/>
                  <a:gd name="connsiteX36" fmla="*/ 712412 w 7992317"/>
                  <a:gd name="connsiteY36" fmla="*/ 688146 h 2034927"/>
                  <a:gd name="connsiteX37" fmla="*/ 712412 w 7992317"/>
                  <a:gd name="connsiteY37" fmla="*/ 720800 h 2034927"/>
                  <a:gd name="connsiteX38" fmla="*/ 752107 w 7992317"/>
                  <a:gd name="connsiteY38" fmla="*/ 720800 h 2034927"/>
                  <a:gd name="connsiteX39" fmla="*/ 752107 w 7992317"/>
                  <a:gd name="connsiteY39" fmla="*/ 761993 h 2034927"/>
                  <a:gd name="connsiteX40" fmla="*/ 787608 w 7992317"/>
                  <a:gd name="connsiteY40" fmla="*/ 761993 h 2034927"/>
                  <a:gd name="connsiteX41" fmla="*/ 787608 w 7992317"/>
                  <a:gd name="connsiteY41" fmla="*/ 794648 h 2034927"/>
                  <a:gd name="connsiteX42" fmla="*/ 850071 w 7992317"/>
                  <a:gd name="connsiteY42" fmla="*/ 794648 h 2034927"/>
                  <a:gd name="connsiteX43" fmla="*/ 850071 w 7992317"/>
                  <a:gd name="connsiteY43" fmla="*/ 814421 h 2034927"/>
                  <a:gd name="connsiteX44" fmla="*/ 865650 w 7992317"/>
                  <a:gd name="connsiteY44" fmla="*/ 814421 h 2034927"/>
                  <a:gd name="connsiteX45" fmla="*/ 865650 w 7992317"/>
                  <a:gd name="connsiteY45" fmla="*/ 849921 h 2034927"/>
                  <a:gd name="connsiteX46" fmla="*/ 885572 w 7992317"/>
                  <a:gd name="connsiteY46" fmla="*/ 849921 h 2034927"/>
                  <a:gd name="connsiteX47" fmla="*/ 885572 w 7992317"/>
                  <a:gd name="connsiteY47" fmla="*/ 882576 h 2034927"/>
                  <a:gd name="connsiteX48" fmla="*/ 903997 w 7992317"/>
                  <a:gd name="connsiteY48" fmla="*/ 882576 h 2034927"/>
                  <a:gd name="connsiteX49" fmla="*/ 903997 w 7992317"/>
                  <a:gd name="connsiteY49" fmla="*/ 913882 h 2034927"/>
                  <a:gd name="connsiteX50" fmla="*/ 923919 w 7992317"/>
                  <a:gd name="connsiteY50" fmla="*/ 913882 h 2034927"/>
                  <a:gd name="connsiteX51" fmla="*/ 923919 w 7992317"/>
                  <a:gd name="connsiteY51" fmla="*/ 942193 h 2034927"/>
                  <a:gd name="connsiteX52" fmla="*/ 980690 w 7992317"/>
                  <a:gd name="connsiteY52" fmla="*/ 942193 h 2034927"/>
                  <a:gd name="connsiteX53" fmla="*/ 980690 w 7992317"/>
                  <a:gd name="connsiteY53" fmla="*/ 993272 h 2034927"/>
                  <a:gd name="connsiteX54" fmla="*/ 1018887 w 7992317"/>
                  <a:gd name="connsiteY54" fmla="*/ 993272 h 2034927"/>
                  <a:gd name="connsiteX55" fmla="*/ 1018887 w 7992317"/>
                  <a:gd name="connsiteY55" fmla="*/ 1035813 h 2034927"/>
                  <a:gd name="connsiteX56" fmla="*/ 1065772 w 7992317"/>
                  <a:gd name="connsiteY56" fmla="*/ 1035813 h 2034927"/>
                  <a:gd name="connsiteX57" fmla="*/ 1065772 w 7992317"/>
                  <a:gd name="connsiteY57" fmla="*/ 1067869 h 2034927"/>
                  <a:gd name="connsiteX58" fmla="*/ 1132430 w 7992317"/>
                  <a:gd name="connsiteY58" fmla="*/ 1067869 h 2034927"/>
                  <a:gd name="connsiteX59" fmla="*/ 1132430 w 7992317"/>
                  <a:gd name="connsiteY59" fmla="*/ 1122393 h 2034927"/>
                  <a:gd name="connsiteX60" fmla="*/ 1183509 w 7992317"/>
                  <a:gd name="connsiteY60" fmla="*/ 1122393 h 2034927"/>
                  <a:gd name="connsiteX61" fmla="*/ 1183509 w 7992317"/>
                  <a:gd name="connsiteY61" fmla="*/ 1172124 h 2034927"/>
                  <a:gd name="connsiteX62" fmla="*/ 1227548 w 7992317"/>
                  <a:gd name="connsiteY62" fmla="*/ 1172124 h 2034927"/>
                  <a:gd name="connsiteX63" fmla="*/ 1227548 w 7992317"/>
                  <a:gd name="connsiteY63" fmla="*/ 1201933 h 2034927"/>
                  <a:gd name="connsiteX64" fmla="*/ 1285667 w 7992317"/>
                  <a:gd name="connsiteY64" fmla="*/ 1201933 h 2034927"/>
                  <a:gd name="connsiteX65" fmla="*/ 1285667 w 7992317"/>
                  <a:gd name="connsiteY65" fmla="*/ 1221706 h 2034927"/>
                  <a:gd name="connsiteX66" fmla="*/ 1298549 w 7992317"/>
                  <a:gd name="connsiteY66" fmla="*/ 1221706 h 2034927"/>
                  <a:gd name="connsiteX67" fmla="*/ 1298549 w 7992317"/>
                  <a:gd name="connsiteY67" fmla="*/ 1248668 h 2034927"/>
                  <a:gd name="connsiteX68" fmla="*/ 1366555 w 7992317"/>
                  <a:gd name="connsiteY68" fmla="*/ 1248668 h 2034927"/>
                  <a:gd name="connsiteX69" fmla="*/ 1366555 w 7992317"/>
                  <a:gd name="connsiteY69" fmla="*/ 1264396 h 2034927"/>
                  <a:gd name="connsiteX70" fmla="*/ 1477252 w 7992317"/>
                  <a:gd name="connsiteY70" fmla="*/ 1264396 h 2034927"/>
                  <a:gd name="connsiteX71" fmla="*/ 1477252 w 7992317"/>
                  <a:gd name="connsiteY71" fmla="*/ 1287015 h 2034927"/>
                  <a:gd name="connsiteX72" fmla="*/ 1531177 w 7992317"/>
                  <a:gd name="connsiteY72" fmla="*/ 1287015 h 2034927"/>
                  <a:gd name="connsiteX73" fmla="*/ 1531177 w 7992317"/>
                  <a:gd name="connsiteY73" fmla="*/ 1299747 h 2034927"/>
                  <a:gd name="connsiteX74" fmla="*/ 1585102 w 7992317"/>
                  <a:gd name="connsiteY74" fmla="*/ 1299747 h 2034927"/>
                  <a:gd name="connsiteX75" fmla="*/ 1585102 w 7992317"/>
                  <a:gd name="connsiteY75" fmla="*/ 1318322 h 2034927"/>
                  <a:gd name="connsiteX76" fmla="*/ 1680220 w 7992317"/>
                  <a:gd name="connsiteY76" fmla="*/ 1318322 h 2034927"/>
                  <a:gd name="connsiteX77" fmla="*/ 1680220 w 7992317"/>
                  <a:gd name="connsiteY77" fmla="*/ 1392019 h 2034927"/>
                  <a:gd name="connsiteX78" fmla="*/ 1715721 w 7992317"/>
                  <a:gd name="connsiteY78" fmla="*/ 1392019 h 2034927"/>
                  <a:gd name="connsiteX79" fmla="*/ 1715721 w 7992317"/>
                  <a:gd name="connsiteY79" fmla="*/ 1416136 h 2034927"/>
                  <a:gd name="connsiteX80" fmla="*/ 1759760 w 7992317"/>
                  <a:gd name="connsiteY80" fmla="*/ 1416136 h 2034927"/>
                  <a:gd name="connsiteX81" fmla="*/ 1759760 w 7992317"/>
                  <a:gd name="connsiteY81" fmla="*/ 1444596 h 2034927"/>
                  <a:gd name="connsiteX82" fmla="*/ 1810839 w 7992317"/>
                  <a:gd name="connsiteY82" fmla="*/ 1444596 h 2034927"/>
                  <a:gd name="connsiteX83" fmla="*/ 1810839 w 7992317"/>
                  <a:gd name="connsiteY83" fmla="*/ 1482943 h 2034927"/>
                  <a:gd name="connsiteX84" fmla="*/ 1928576 w 7992317"/>
                  <a:gd name="connsiteY84" fmla="*/ 1482943 h 2034927"/>
                  <a:gd name="connsiteX85" fmla="*/ 1928576 w 7992317"/>
                  <a:gd name="connsiteY85" fmla="*/ 1498522 h 2034927"/>
                  <a:gd name="connsiteX86" fmla="*/ 1999577 w 7992317"/>
                  <a:gd name="connsiteY86" fmla="*/ 1498522 h 2034927"/>
                  <a:gd name="connsiteX87" fmla="*/ 1999577 w 7992317"/>
                  <a:gd name="connsiteY87" fmla="*/ 1515448 h 2034927"/>
                  <a:gd name="connsiteX88" fmla="*/ 2074773 w 7992317"/>
                  <a:gd name="connsiteY88" fmla="*/ 1515448 h 2034927"/>
                  <a:gd name="connsiteX89" fmla="*/ 2074773 w 7992317"/>
                  <a:gd name="connsiteY89" fmla="*/ 1546755 h 2034927"/>
                  <a:gd name="connsiteX90" fmla="*/ 2127201 w 7992317"/>
                  <a:gd name="connsiteY90" fmla="*/ 1546755 h 2034927"/>
                  <a:gd name="connsiteX91" fmla="*/ 2127201 w 7992317"/>
                  <a:gd name="connsiteY91" fmla="*/ 1559487 h 2034927"/>
                  <a:gd name="connsiteX92" fmla="*/ 2167045 w 7992317"/>
                  <a:gd name="connsiteY92" fmla="*/ 1559487 h 2034927"/>
                  <a:gd name="connsiteX93" fmla="*/ 2167045 w 7992317"/>
                  <a:gd name="connsiteY93" fmla="*/ 1594988 h 2034927"/>
                  <a:gd name="connsiteX94" fmla="*/ 2216627 w 7992317"/>
                  <a:gd name="connsiteY94" fmla="*/ 1594988 h 2034927"/>
                  <a:gd name="connsiteX95" fmla="*/ 2216627 w 7992317"/>
                  <a:gd name="connsiteY95" fmla="*/ 1631837 h 2034927"/>
                  <a:gd name="connsiteX96" fmla="*/ 2372710 w 7992317"/>
                  <a:gd name="connsiteY96" fmla="*/ 1631837 h 2034927"/>
                  <a:gd name="connsiteX97" fmla="*/ 2372710 w 7992317"/>
                  <a:gd name="connsiteY97" fmla="*/ 1650261 h 2034927"/>
                  <a:gd name="connsiteX98" fmla="*/ 2435173 w 7992317"/>
                  <a:gd name="connsiteY98" fmla="*/ 1650261 h 2034927"/>
                  <a:gd name="connsiteX99" fmla="*/ 2435173 w 7992317"/>
                  <a:gd name="connsiteY99" fmla="*/ 1668835 h 2034927"/>
                  <a:gd name="connsiteX100" fmla="*/ 2652372 w 7992317"/>
                  <a:gd name="connsiteY100" fmla="*/ 1668835 h 2034927"/>
                  <a:gd name="connsiteX101" fmla="*/ 2652372 w 7992317"/>
                  <a:gd name="connsiteY101" fmla="*/ 1695798 h 2034927"/>
                  <a:gd name="connsiteX102" fmla="*/ 2900578 w 7992317"/>
                  <a:gd name="connsiteY102" fmla="*/ 1695798 h 2034927"/>
                  <a:gd name="connsiteX103" fmla="*/ 2900578 w 7992317"/>
                  <a:gd name="connsiteY103" fmla="*/ 1731149 h 2034927"/>
                  <a:gd name="connsiteX104" fmla="*/ 3146088 w 7992317"/>
                  <a:gd name="connsiteY104" fmla="*/ 1731149 h 2034927"/>
                  <a:gd name="connsiteX105" fmla="*/ 3146088 w 7992317"/>
                  <a:gd name="connsiteY105" fmla="*/ 1749723 h 2034927"/>
                  <a:gd name="connsiteX106" fmla="*/ 3202859 w 7992317"/>
                  <a:gd name="connsiteY106" fmla="*/ 1749723 h 2034927"/>
                  <a:gd name="connsiteX107" fmla="*/ 3202859 w 7992317"/>
                  <a:gd name="connsiteY107" fmla="*/ 1766650 h 2034927"/>
                  <a:gd name="connsiteX108" fmla="*/ 3312207 w 7992317"/>
                  <a:gd name="connsiteY108" fmla="*/ 1766650 h 2034927"/>
                  <a:gd name="connsiteX109" fmla="*/ 3312207 w 7992317"/>
                  <a:gd name="connsiteY109" fmla="*/ 1782378 h 2034927"/>
                  <a:gd name="connsiteX110" fmla="*/ 3830189 w 7992317"/>
                  <a:gd name="connsiteY110" fmla="*/ 1782378 h 2034927"/>
                  <a:gd name="connsiteX111" fmla="*/ 3830189 w 7992317"/>
                  <a:gd name="connsiteY111" fmla="*/ 1800803 h 2034927"/>
                  <a:gd name="connsiteX112" fmla="*/ 4257247 w 7992317"/>
                  <a:gd name="connsiteY112" fmla="*/ 1800803 h 2034927"/>
                  <a:gd name="connsiteX113" fmla="*/ 4257247 w 7992317"/>
                  <a:gd name="connsiteY113" fmla="*/ 1820575 h 2034927"/>
                  <a:gd name="connsiteX114" fmla="*/ 4796499 w 7992317"/>
                  <a:gd name="connsiteY114" fmla="*/ 1820575 h 2034927"/>
                  <a:gd name="connsiteX115" fmla="*/ 4796499 w 7992317"/>
                  <a:gd name="connsiteY115" fmla="*/ 1871654 h 2034927"/>
                  <a:gd name="connsiteX116" fmla="*/ 4993776 w 7992317"/>
                  <a:gd name="connsiteY116" fmla="*/ 1871654 h 2034927"/>
                  <a:gd name="connsiteX117" fmla="*/ 4993776 w 7992317"/>
                  <a:gd name="connsiteY117" fmla="*/ 1908653 h 2034927"/>
                  <a:gd name="connsiteX118" fmla="*/ 5520295 w 7992317"/>
                  <a:gd name="connsiteY118" fmla="*/ 1908653 h 2034927"/>
                  <a:gd name="connsiteX119" fmla="*/ 5520295 w 7992317"/>
                  <a:gd name="connsiteY119" fmla="*/ 1925579 h 2034927"/>
                  <a:gd name="connsiteX120" fmla="*/ 5561488 w 7992317"/>
                  <a:gd name="connsiteY120" fmla="*/ 1925579 h 2034927"/>
                  <a:gd name="connsiteX121" fmla="*/ 5561488 w 7992317"/>
                  <a:gd name="connsiteY121" fmla="*/ 1946850 h 2034927"/>
                  <a:gd name="connsiteX122" fmla="*/ 5596840 w 7992317"/>
                  <a:gd name="connsiteY122" fmla="*/ 1946850 h 2034927"/>
                  <a:gd name="connsiteX123" fmla="*/ 5596840 w 7992317"/>
                  <a:gd name="connsiteY123" fmla="*/ 1981003 h 2034927"/>
                  <a:gd name="connsiteX124" fmla="*/ 5814038 w 7992317"/>
                  <a:gd name="connsiteY124" fmla="*/ 1981003 h 2034927"/>
                  <a:gd name="connsiteX125" fmla="*/ 5814038 w 7992317"/>
                  <a:gd name="connsiteY125" fmla="*/ 2034928 h 2034927"/>
                  <a:gd name="connsiteX126" fmla="*/ 7992318 w 7992317"/>
                  <a:gd name="connsiteY126" fmla="*/ 2034928 h 20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992317" h="2034927">
                    <a:moveTo>
                      <a:pt x="0" y="0"/>
                    </a:moveTo>
                    <a:lnTo>
                      <a:pt x="0" y="38197"/>
                    </a:lnTo>
                    <a:lnTo>
                      <a:pt x="35501" y="38197"/>
                    </a:lnTo>
                    <a:lnTo>
                      <a:pt x="35501" y="51079"/>
                    </a:lnTo>
                    <a:lnTo>
                      <a:pt x="51079" y="51079"/>
                    </a:lnTo>
                    <a:lnTo>
                      <a:pt x="51079" y="75196"/>
                    </a:lnTo>
                    <a:lnTo>
                      <a:pt x="62463" y="75196"/>
                    </a:lnTo>
                    <a:lnTo>
                      <a:pt x="62463" y="89276"/>
                    </a:lnTo>
                    <a:lnTo>
                      <a:pt x="96466" y="89276"/>
                    </a:lnTo>
                    <a:lnTo>
                      <a:pt x="96466" y="109199"/>
                    </a:lnTo>
                    <a:lnTo>
                      <a:pt x="110697" y="109199"/>
                    </a:lnTo>
                    <a:lnTo>
                      <a:pt x="110697" y="212855"/>
                    </a:lnTo>
                    <a:lnTo>
                      <a:pt x="131967" y="212855"/>
                    </a:lnTo>
                    <a:lnTo>
                      <a:pt x="131967" y="241166"/>
                    </a:lnTo>
                    <a:lnTo>
                      <a:pt x="185892" y="241166"/>
                    </a:lnTo>
                    <a:lnTo>
                      <a:pt x="185892" y="289399"/>
                    </a:lnTo>
                    <a:lnTo>
                      <a:pt x="200122" y="289399"/>
                    </a:lnTo>
                    <a:lnTo>
                      <a:pt x="200122" y="387363"/>
                    </a:lnTo>
                    <a:lnTo>
                      <a:pt x="256894" y="387363"/>
                    </a:lnTo>
                    <a:lnTo>
                      <a:pt x="256894" y="420017"/>
                    </a:lnTo>
                    <a:lnTo>
                      <a:pt x="387513" y="420017"/>
                    </a:lnTo>
                    <a:lnTo>
                      <a:pt x="387513" y="454020"/>
                    </a:lnTo>
                    <a:lnTo>
                      <a:pt x="425710" y="454020"/>
                    </a:lnTo>
                    <a:lnTo>
                      <a:pt x="425710" y="493715"/>
                    </a:lnTo>
                    <a:lnTo>
                      <a:pt x="468400" y="493715"/>
                    </a:lnTo>
                    <a:lnTo>
                      <a:pt x="468400" y="506597"/>
                    </a:lnTo>
                    <a:lnTo>
                      <a:pt x="486825" y="506597"/>
                    </a:lnTo>
                    <a:lnTo>
                      <a:pt x="486825" y="522176"/>
                    </a:lnTo>
                    <a:lnTo>
                      <a:pt x="503751" y="522176"/>
                    </a:lnTo>
                    <a:lnTo>
                      <a:pt x="503751" y="537754"/>
                    </a:lnTo>
                    <a:lnTo>
                      <a:pt x="577599" y="537754"/>
                    </a:lnTo>
                    <a:lnTo>
                      <a:pt x="577599" y="577449"/>
                    </a:lnTo>
                    <a:lnTo>
                      <a:pt x="613100" y="577449"/>
                    </a:lnTo>
                    <a:lnTo>
                      <a:pt x="613100" y="656989"/>
                    </a:lnTo>
                    <a:lnTo>
                      <a:pt x="644257" y="656989"/>
                    </a:lnTo>
                    <a:lnTo>
                      <a:pt x="644257" y="688146"/>
                    </a:lnTo>
                    <a:lnTo>
                      <a:pt x="712412" y="688146"/>
                    </a:lnTo>
                    <a:lnTo>
                      <a:pt x="712412" y="720800"/>
                    </a:lnTo>
                    <a:lnTo>
                      <a:pt x="752107" y="720800"/>
                    </a:lnTo>
                    <a:lnTo>
                      <a:pt x="752107" y="761993"/>
                    </a:lnTo>
                    <a:lnTo>
                      <a:pt x="787608" y="761993"/>
                    </a:lnTo>
                    <a:lnTo>
                      <a:pt x="787608" y="794648"/>
                    </a:lnTo>
                    <a:lnTo>
                      <a:pt x="850071" y="794648"/>
                    </a:lnTo>
                    <a:lnTo>
                      <a:pt x="850071" y="814421"/>
                    </a:lnTo>
                    <a:lnTo>
                      <a:pt x="865650" y="814421"/>
                    </a:lnTo>
                    <a:lnTo>
                      <a:pt x="865650" y="849921"/>
                    </a:lnTo>
                    <a:lnTo>
                      <a:pt x="885572" y="849921"/>
                    </a:lnTo>
                    <a:lnTo>
                      <a:pt x="885572" y="882576"/>
                    </a:lnTo>
                    <a:lnTo>
                      <a:pt x="903997" y="882576"/>
                    </a:lnTo>
                    <a:lnTo>
                      <a:pt x="903997" y="913882"/>
                    </a:lnTo>
                    <a:lnTo>
                      <a:pt x="923919" y="913882"/>
                    </a:lnTo>
                    <a:lnTo>
                      <a:pt x="923919" y="942193"/>
                    </a:lnTo>
                    <a:lnTo>
                      <a:pt x="980690" y="942193"/>
                    </a:lnTo>
                    <a:lnTo>
                      <a:pt x="980690" y="993272"/>
                    </a:lnTo>
                    <a:lnTo>
                      <a:pt x="1018887" y="993272"/>
                    </a:lnTo>
                    <a:lnTo>
                      <a:pt x="1018887" y="1035813"/>
                    </a:lnTo>
                    <a:lnTo>
                      <a:pt x="1065772" y="1035813"/>
                    </a:lnTo>
                    <a:lnTo>
                      <a:pt x="1065772" y="1067869"/>
                    </a:lnTo>
                    <a:lnTo>
                      <a:pt x="1132430" y="1067869"/>
                    </a:lnTo>
                    <a:lnTo>
                      <a:pt x="1132430" y="1122393"/>
                    </a:lnTo>
                    <a:lnTo>
                      <a:pt x="1183509" y="1122393"/>
                    </a:lnTo>
                    <a:lnTo>
                      <a:pt x="1183509" y="1172124"/>
                    </a:lnTo>
                    <a:lnTo>
                      <a:pt x="1227548" y="1172124"/>
                    </a:lnTo>
                    <a:lnTo>
                      <a:pt x="1227548" y="1201933"/>
                    </a:lnTo>
                    <a:lnTo>
                      <a:pt x="1285667" y="1201933"/>
                    </a:lnTo>
                    <a:lnTo>
                      <a:pt x="1285667" y="1221706"/>
                    </a:lnTo>
                    <a:lnTo>
                      <a:pt x="1298549" y="1221706"/>
                    </a:lnTo>
                    <a:lnTo>
                      <a:pt x="1298549" y="1248668"/>
                    </a:lnTo>
                    <a:lnTo>
                      <a:pt x="1366555" y="1248668"/>
                    </a:lnTo>
                    <a:lnTo>
                      <a:pt x="1366555" y="1264396"/>
                    </a:lnTo>
                    <a:lnTo>
                      <a:pt x="1477252" y="1264396"/>
                    </a:lnTo>
                    <a:lnTo>
                      <a:pt x="1477252" y="1287015"/>
                    </a:lnTo>
                    <a:lnTo>
                      <a:pt x="1531177" y="1287015"/>
                    </a:lnTo>
                    <a:lnTo>
                      <a:pt x="1531177" y="1299747"/>
                    </a:lnTo>
                    <a:lnTo>
                      <a:pt x="1585102" y="1299747"/>
                    </a:lnTo>
                    <a:lnTo>
                      <a:pt x="1585102" y="1318322"/>
                    </a:lnTo>
                    <a:lnTo>
                      <a:pt x="1680220" y="1318322"/>
                    </a:lnTo>
                    <a:lnTo>
                      <a:pt x="1680220" y="1392019"/>
                    </a:lnTo>
                    <a:lnTo>
                      <a:pt x="1715721" y="1392019"/>
                    </a:lnTo>
                    <a:lnTo>
                      <a:pt x="1715721" y="1416136"/>
                    </a:lnTo>
                    <a:lnTo>
                      <a:pt x="1759760" y="1416136"/>
                    </a:lnTo>
                    <a:lnTo>
                      <a:pt x="1759760" y="1444596"/>
                    </a:lnTo>
                    <a:lnTo>
                      <a:pt x="1810839" y="1444596"/>
                    </a:lnTo>
                    <a:lnTo>
                      <a:pt x="1810839" y="1482943"/>
                    </a:lnTo>
                    <a:lnTo>
                      <a:pt x="1928576" y="1482943"/>
                    </a:lnTo>
                    <a:lnTo>
                      <a:pt x="1928576" y="1498522"/>
                    </a:lnTo>
                    <a:lnTo>
                      <a:pt x="1999577" y="1498522"/>
                    </a:lnTo>
                    <a:lnTo>
                      <a:pt x="1999577" y="1515448"/>
                    </a:lnTo>
                    <a:lnTo>
                      <a:pt x="2074773" y="1515448"/>
                    </a:lnTo>
                    <a:lnTo>
                      <a:pt x="2074773" y="1546755"/>
                    </a:lnTo>
                    <a:lnTo>
                      <a:pt x="2127201" y="1546755"/>
                    </a:lnTo>
                    <a:lnTo>
                      <a:pt x="2127201" y="1559487"/>
                    </a:lnTo>
                    <a:lnTo>
                      <a:pt x="2167045" y="1559487"/>
                    </a:lnTo>
                    <a:lnTo>
                      <a:pt x="2167045" y="1594988"/>
                    </a:lnTo>
                    <a:lnTo>
                      <a:pt x="2216627" y="1594988"/>
                    </a:lnTo>
                    <a:lnTo>
                      <a:pt x="2216627" y="1631837"/>
                    </a:lnTo>
                    <a:lnTo>
                      <a:pt x="2372710" y="1631837"/>
                    </a:lnTo>
                    <a:lnTo>
                      <a:pt x="2372710" y="1650261"/>
                    </a:lnTo>
                    <a:lnTo>
                      <a:pt x="2435173" y="1650261"/>
                    </a:lnTo>
                    <a:lnTo>
                      <a:pt x="2435173" y="1668835"/>
                    </a:lnTo>
                    <a:lnTo>
                      <a:pt x="2652372" y="1668835"/>
                    </a:lnTo>
                    <a:lnTo>
                      <a:pt x="2652372" y="1695798"/>
                    </a:lnTo>
                    <a:lnTo>
                      <a:pt x="2900578" y="1695798"/>
                    </a:lnTo>
                    <a:lnTo>
                      <a:pt x="2900578" y="1731149"/>
                    </a:lnTo>
                    <a:lnTo>
                      <a:pt x="3146088" y="1731149"/>
                    </a:lnTo>
                    <a:lnTo>
                      <a:pt x="3146088" y="1749723"/>
                    </a:lnTo>
                    <a:lnTo>
                      <a:pt x="3202859" y="1749723"/>
                    </a:lnTo>
                    <a:lnTo>
                      <a:pt x="3202859" y="1766650"/>
                    </a:lnTo>
                    <a:lnTo>
                      <a:pt x="3312207" y="1766650"/>
                    </a:lnTo>
                    <a:lnTo>
                      <a:pt x="3312207" y="1782378"/>
                    </a:lnTo>
                    <a:lnTo>
                      <a:pt x="3830189" y="1782378"/>
                    </a:lnTo>
                    <a:lnTo>
                      <a:pt x="3830189" y="1800803"/>
                    </a:lnTo>
                    <a:lnTo>
                      <a:pt x="4257247" y="1800803"/>
                    </a:lnTo>
                    <a:lnTo>
                      <a:pt x="4257247" y="1820575"/>
                    </a:lnTo>
                    <a:lnTo>
                      <a:pt x="4796499" y="1820575"/>
                    </a:lnTo>
                    <a:lnTo>
                      <a:pt x="4796499" y="1871654"/>
                    </a:lnTo>
                    <a:lnTo>
                      <a:pt x="4993776" y="1871654"/>
                    </a:lnTo>
                    <a:lnTo>
                      <a:pt x="4993776" y="1908653"/>
                    </a:lnTo>
                    <a:lnTo>
                      <a:pt x="5520295" y="1908653"/>
                    </a:lnTo>
                    <a:lnTo>
                      <a:pt x="5520295" y="1925579"/>
                    </a:lnTo>
                    <a:lnTo>
                      <a:pt x="5561488" y="1925579"/>
                    </a:lnTo>
                    <a:lnTo>
                      <a:pt x="5561488" y="1946850"/>
                    </a:lnTo>
                    <a:lnTo>
                      <a:pt x="5596840" y="1946850"/>
                    </a:lnTo>
                    <a:lnTo>
                      <a:pt x="5596840" y="1981003"/>
                    </a:lnTo>
                    <a:lnTo>
                      <a:pt x="5814038" y="1981003"/>
                    </a:lnTo>
                    <a:lnTo>
                      <a:pt x="5814038" y="2034928"/>
                    </a:lnTo>
                    <a:lnTo>
                      <a:pt x="7992318" y="2034928"/>
                    </a:lnTo>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93" name="Graphic 61">
                <a:extLst>
                  <a:ext uri="{FF2B5EF4-FFF2-40B4-BE49-F238E27FC236}">
                    <a16:creationId xmlns:a16="http://schemas.microsoft.com/office/drawing/2014/main" id="{13DA4E35-4392-481F-56C1-4604E0DF3B6A}"/>
                  </a:ext>
                </a:extLst>
              </p:cNvPr>
              <p:cNvGrpSpPr/>
              <p:nvPr/>
            </p:nvGrpSpPr>
            <p:grpSpPr>
              <a:xfrm>
                <a:off x="2224449" y="1703439"/>
                <a:ext cx="8376235" cy="2174983"/>
                <a:chOff x="2224449" y="1703439"/>
                <a:chExt cx="8376235" cy="2174983"/>
              </a:xfrm>
              <a:noFill/>
            </p:grpSpPr>
            <p:sp>
              <p:nvSpPr>
                <p:cNvPr id="94" name="Freeform: Shape 93">
                  <a:extLst>
                    <a:ext uri="{FF2B5EF4-FFF2-40B4-BE49-F238E27FC236}">
                      <a16:creationId xmlns:a16="http://schemas.microsoft.com/office/drawing/2014/main" id="{9F212E3A-9A63-D23E-B838-2CC899A4500F}"/>
                    </a:ext>
                  </a:extLst>
                </p:cNvPr>
                <p:cNvSpPr/>
                <p:nvPr/>
              </p:nvSpPr>
              <p:spPr>
                <a:xfrm>
                  <a:off x="9760948"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5" name="Freeform: Shape 94">
                  <a:extLst>
                    <a:ext uri="{FF2B5EF4-FFF2-40B4-BE49-F238E27FC236}">
                      <a16:creationId xmlns:a16="http://schemas.microsoft.com/office/drawing/2014/main" id="{5C5AABA4-C64A-6FF8-09C6-09D3F630F86C}"/>
                    </a:ext>
                  </a:extLst>
                </p:cNvPr>
                <p:cNvSpPr/>
                <p:nvPr/>
              </p:nvSpPr>
              <p:spPr>
                <a:xfrm>
                  <a:off x="10515901" y="3805025"/>
                  <a:ext cx="84782" cy="73398"/>
                </a:xfrm>
                <a:custGeom>
                  <a:avLst/>
                  <a:gdLst>
                    <a:gd name="connsiteX0" fmla="*/ 42391 w 84782"/>
                    <a:gd name="connsiteY0" fmla="*/ 0 h 73398"/>
                    <a:gd name="connsiteX1" fmla="*/ 0 w 84782"/>
                    <a:gd name="connsiteY1" fmla="*/ 73398 h 73398"/>
                    <a:gd name="connsiteX2" fmla="*/ 84783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3"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6" name="Freeform: Shape 95">
                  <a:extLst>
                    <a:ext uri="{FF2B5EF4-FFF2-40B4-BE49-F238E27FC236}">
                      <a16:creationId xmlns:a16="http://schemas.microsoft.com/office/drawing/2014/main" id="{58EABCC2-9E4C-C267-79A0-2AD9C86BF82E}"/>
                    </a:ext>
                  </a:extLst>
                </p:cNvPr>
                <p:cNvSpPr/>
                <p:nvPr/>
              </p:nvSpPr>
              <p:spPr>
                <a:xfrm>
                  <a:off x="9640365"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7" name="Freeform: Shape 96">
                  <a:extLst>
                    <a:ext uri="{FF2B5EF4-FFF2-40B4-BE49-F238E27FC236}">
                      <a16:creationId xmlns:a16="http://schemas.microsoft.com/office/drawing/2014/main" id="{E101DF90-AE90-977A-A4A5-306A2857DDD9}"/>
                    </a:ext>
                  </a:extLst>
                </p:cNvPr>
                <p:cNvSpPr/>
                <p:nvPr/>
              </p:nvSpPr>
              <p:spPr>
                <a:xfrm>
                  <a:off x="9204769"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8" name="Freeform: Shape 97">
                  <a:extLst>
                    <a:ext uri="{FF2B5EF4-FFF2-40B4-BE49-F238E27FC236}">
                      <a16:creationId xmlns:a16="http://schemas.microsoft.com/office/drawing/2014/main" id="{D60FB196-3E06-0667-D2CE-7A06F889D274}"/>
                    </a:ext>
                  </a:extLst>
                </p:cNvPr>
                <p:cNvSpPr/>
                <p:nvPr/>
              </p:nvSpPr>
              <p:spPr>
                <a:xfrm>
                  <a:off x="9129124"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9" name="Freeform: Shape 98">
                  <a:extLst>
                    <a:ext uri="{FF2B5EF4-FFF2-40B4-BE49-F238E27FC236}">
                      <a16:creationId xmlns:a16="http://schemas.microsoft.com/office/drawing/2014/main" id="{B588F6D0-CAC6-CBBA-F6CF-420CFAEFC376}"/>
                    </a:ext>
                  </a:extLst>
                </p:cNvPr>
                <p:cNvSpPr/>
                <p:nvPr/>
              </p:nvSpPr>
              <p:spPr>
                <a:xfrm>
                  <a:off x="9077296"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0" name="Freeform: Shape 99">
                  <a:extLst>
                    <a:ext uri="{FF2B5EF4-FFF2-40B4-BE49-F238E27FC236}">
                      <a16:creationId xmlns:a16="http://schemas.microsoft.com/office/drawing/2014/main" id="{766073F9-4A27-352D-83BB-BC8568B294A4}"/>
                    </a:ext>
                  </a:extLst>
                </p:cNvPr>
                <p:cNvSpPr/>
                <p:nvPr/>
              </p:nvSpPr>
              <p:spPr>
                <a:xfrm>
                  <a:off x="8958511" y="3805025"/>
                  <a:ext cx="84632" cy="73398"/>
                </a:xfrm>
                <a:custGeom>
                  <a:avLst/>
                  <a:gdLst>
                    <a:gd name="connsiteX0" fmla="*/ 42242 w 84632"/>
                    <a:gd name="connsiteY0" fmla="*/ 0 h 73398"/>
                    <a:gd name="connsiteX1" fmla="*/ 0 w 84632"/>
                    <a:gd name="connsiteY1" fmla="*/ 73398 h 73398"/>
                    <a:gd name="connsiteX2" fmla="*/ 84633 w 84632"/>
                    <a:gd name="connsiteY2" fmla="*/ 73398 h 73398"/>
                    <a:gd name="connsiteX3" fmla="*/ 42242 w 84632"/>
                    <a:gd name="connsiteY3" fmla="*/ 0 h 73398"/>
                  </a:gdLst>
                  <a:ahLst/>
                  <a:cxnLst>
                    <a:cxn ang="0">
                      <a:pos x="connsiteX0" y="connsiteY0"/>
                    </a:cxn>
                    <a:cxn ang="0">
                      <a:pos x="connsiteX1" y="connsiteY1"/>
                    </a:cxn>
                    <a:cxn ang="0">
                      <a:pos x="connsiteX2" y="connsiteY2"/>
                    </a:cxn>
                    <a:cxn ang="0">
                      <a:pos x="connsiteX3" y="connsiteY3"/>
                    </a:cxn>
                  </a:cxnLst>
                  <a:rect l="l" t="t" r="r" b="b"/>
                  <a:pathLst>
                    <a:path w="84632" h="73398">
                      <a:moveTo>
                        <a:pt x="42242" y="0"/>
                      </a:moveTo>
                      <a:lnTo>
                        <a:pt x="0" y="73398"/>
                      </a:lnTo>
                      <a:lnTo>
                        <a:pt x="84633" y="73398"/>
                      </a:lnTo>
                      <a:lnTo>
                        <a:pt x="42242"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67FD3EB6-A2C8-E12A-0AE1-15C2AF9BD078}"/>
                    </a:ext>
                  </a:extLst>
                </p:cNvPr>
                <p:cNvSpPr/>
                <p:nvPr/>
              </p:nvSpPr>
              <p:spPr>
                <a:xfrm>
                  <a:off x="8847964"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2" name="Freeform: Shape 101">
                  <a:extLst>
                    <a:ext uri="{FF2B5EF4-FFF2-40B4-BE49-F238E27FC236}">
                      <a16:creationId xmlns:a16="http://schemas.microsoft.com/office/drawing/2014/main" id="{8941A5C8-8E8C-2905-E3C3-DEB36F51148F}"/>
                    </a:ext>
                  </a:extLst>
                </p:cNvPr>
                <p:cNvSpPr/>
                <p:nvPr/>
              </p:nvSpPr>
              <p:spPr>
                <a:xfrm>
                  <a:off x="8679448"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3" name="Freeform: Shape 102">
                  <a:extLst>
                    <a:ext uri="{FF2B5EF4-FFF2-40B4-BE49-F238E27FC236}">
                      <a16:creationId xmlns:a16="http://schemas.microsoft.com/office/drawing/2014/main" id="{BC453142-4202-F016-F4E4-E576FFE5B934}"/>
                    </a:ext>
                  </a:extLst>
                </p:cNvPr>
                <p:cNvSpPr/>
                <p:nvPr/>
              </p:nvSpPr>
              <p:spPr>
                <a:xfrm>
                  <a:off x="8334776" y="380502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8E0FEACE-C9F4-01D5-F57B-B9D838A34B02}"/>
                    </a:ext>
                  </a:extLst>
                </p:cNvPr>
                <p:cNvSpPr/>
                <p:nvPr/>
              </p:nvSpPr>
              <p:spPr>
                <a:xfrm>
                  <a:off x="8292385" y="3744958"/>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BDE6663F-A84A-96DF-F69F-62BC3A0B0E11}"/>
                    </a:ext>
                  </a:extLst>
                </p:cNvPr>
                <p:cNvSpPr/>
                <p:nvPr/>
              </p:nvSpPr>
              <p:spPr>
                <a:xfrm>
                  <a:off x="8211946" y="3744958"/>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03594624-B186-7FAC-A9AF-35DCA16EBD5B}"/>
                    </a:ext>
                  </a:extLst>
                </p:cNvPr>
                <p:cNvSpPr/>
                <p:nvPr/>
              </p:nvSpPr>
              <p:spPr>
                <a:xfrm>
                  <a:off x="8152179" y="3744958"/>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F3427065-7F2E-2A54-61B7-54C9FBAAA0A9}"/>
                    </a:ext>
                  </a:extLst>
                </p:cNvPr>
                <p:cNvSpPr/>
                <p:nvPr/>
              </p:nvSpPr>
              <p:spPr>
                <a:xfrm>
                  <a:off x="8067696" y="3677851"/>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211DA4CD-768F-FCEA-9D65-82F54C15711A}"/>
                    </a:ext>
                  </a:extLst>
                </p:cNvPr>
                <p:cNvSpPr/>
                <p:nvPr/>
              </p:nvSpPr>
              <p:spPr>
                <a:xfrm>
                  <a:off x="7595401" y="3683094"/>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9" name="Freeform: Shape 108">
                  <a:extLst>
                    <a:ext uri="{FF2B5EF4-FFF2-40B4-BE49-F238E27FC236}">
                      <a16:creationId xmlns:a16="http://schemas.microsoft.com/office/drawing/2014/main" id="{ACFAFB2F-DB9D-77BF-7250-019EF43DA430}"/>
                    </a:ext>
                  </a:extLst>
                </p:cNvPr>
                <p:cNvSpPr/>
                <p:nvPr/>
              </p:nvSpPr>
              <p:spPr>
                <a:xfrm>
                  <a:off x="7542225" y="3683094"/>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0" name="Freeform: Shape 109">
                  <a:extLst>
                    <a:ext uri="{FF2B5EF4-FFF2-40B4-BE49-F238E27FC236}">
                      <a16:creationId xmlns:a16="http://schemas.microsoft.com/office/drawing/2014/main" id="{4455AD41-2E8A-1823-B245-302C0709EAFC}"/>
                    </a:ext>
                  </a:extLst>
                </p:cNvPr>
                <p:cNvSpPr/>
                <p:nvPr/>
              </p:nvSpPr>
              <p:spPr>
                <a:xfrm>
                  <a:off x="7490846" y="3653734"/>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1" name="Freeform: Shape 110">
                  <a:extLst>
                    <a:ext uri="{FF2B5EF4-FFF2-40B4-BE49-F238E27FC236}">
                      <a16:creationId xmlns:a16="http://schemas.microsoft.com/office/drawing/2014/main" id="{88C1A644-6FCB-90FE-1BC0-568DAC2EBECE}"/>
                    </a:ext>
                  </a:extLst>
                </p:cNvPr>
                <p:cNvSpPr/>
                <p:nvPr/>
              </p:nvSpPr>
              <p:spPr>
                <a:xfrm>
                  <a:off x="7430030" y="3641152"/>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2" name="Freeform: Shape 111">
                  <a:extLst>
                    <a:ext uri="{FF2B5EF4-FFF2-40B4-BE49-F238E27FC236}">
                      <a16:creationId xmlns:a16="http://schemas.microsoft.com/office/drawing/2014/main" id="{A492B79E-83A7-9542-E4D2-B207E844365B}"/>
                    </a:ext>
                  </a:extLst>
                </p:cNvPr>
                <p:cNvSpPr/>
                <p:nvPr/>
              </p:nvSpPr>
              <p:spPr>
                <a:xfrm>
                  <a:off x="7376255" y="361703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3" name="Freeform: Shape 112">
                  <a:extLst>
                    <a:ext uri="{FF2B5EF4-FFF2-40B4-BE49-F238E27FC236}">
                      <a16:creationId xmlns:a16="http://schemas.microsoft.com/office/drawing/2014/main" id="{A8DE0145-7491-0576-C030-DA835072ABAF}"/>
                    </a:ext>
                  </a:extLst>
                </p:cNvPr>
                <p:cNvSpPr/>
                <p:nvPr/>
              </p:nvSpPr>
              <p:spPr>
                <a:xfrm>
                  <a:off x="7337009" y="361703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4" name="Freeform: Shape 113">
                  <a:extLst>
                    <a:ext uri="{FF2B5EF4-FFF2-40B4-BE49-F238E27FC236}">
                      <a16:creationId xmlns:a16="http://schemas.microsoft.com/office/drawing/2014/main" id="{010262D4-25B7-39B5-73B2-B7F4D72BE1D9}"/>
                    </a:ext>
                  </a:extLst>
                </p:cNvPr>
                <p:cNvSpPr/>
                <p:nvPr/>
              </p:nvSpPr>
              <p:spPr>
                <a:xfrm>
                  <a:off x="7281886" y="3591571"/>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5" name="Freeform: Shape 114">
                  <a:extLst>
                    <a:ext uri="{FF2B5EF4-FFF2-40B4-BE49-F238E27FC236}">
                      <a16:creationId xmlns:a16="http://schemas.microsoft.com/office/drawing/2014/main" id="{CF8F2C4A-7448-4EDA-D8E3-6D5A568DB05B}"/>
                    </a:ext>
                  </a:extLst>
                </p:cNvPr>
                <p:cNvSpPr/>
                <p:nvPr/>
              </p:nvSpPr>
              <p:spPr>
                <a:xfrm>
                  <a:off x="7216726" y="3591571"/>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6" name="Freeform: Shape 115">
                  <a:extLst>
                    <a:ext uri="{FF2B5EF4-FFF2-40B4-BE49-F238E27FC236}">
                      <a16:creationId xmlns:a16="http://schemas.microsoft.com/office/drawing/2014/main" id="{A96901E7-BE68-D5E1-3EEE-8912E8367F40}"/>
                    </a:ext>
                  </a:extLst>
                </p:cNvPr>
                <p:cNvSpPr/>
                <p:nvPr/>
              </p:nvSpPr>
              <p:spPr>
                <a:xfrm>
                  <a:off x="7140332" y="3591571"/>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7" name="Freeform: Shape 116">
                  <a:extLst>
                    <a:ext uri="{FF2B5EF4-FFF2-40B4-BE49-F238E27FC236}">
                      <a16:creationId xmlns:a16="http://schemas.microsoft.com/office/drawing/2014/main" id="{62C5CEDF-6A59-7C75-1281-9050EF1230B5}"/>
                    </a:ext>
                  </a:extLst>
                </p:cNvPr>
                <p:cNvSpPr/>
                <p:nvPr/>
              </p:nvSpPr>
              <p:spPr>
                <a:xfrm>
                  <a:off x="6895422" y="3591571"/>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8" name="Freeform: Shape 117">
                  <a:extLst>
                    <a:ext uri="{FF2B5EF4-FFF2-40B4-BE49-F238E27FC236}">
                      <a16:creationId xmlns:a16="http://schemas.microsoft.com/office/drawing/2014/main" id="{65788FD2-8096-37D2-8C06-79529CA9A0E1}"/>
                    </a:ext>
                  </a:extLst>
                </p:cNvPr>
                <p:cNvSpPr/>
                <p:nvPr/>
              </p:nvSpPr>
              <p:spPr>
                <a:xfrm>
                  <a:off x="6811388" y="3591571"/>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9" name="Freeform: Shape 118">
                  <a:extLst>
                    <a:ext uri="{FF2B5EF4-FFF2-40B4-BE49-F238E27FC236}">
                      <a16:creationId xmlns:a16="http://schemas.microsoft.com/office/drawing/2014/main" id="{513EECE5-6299-1570-AD38-6D5499549231}"/>
                    </a:ext>
                  </a:extLst>
                </p:cNvPr>
                <p:cNvSpPr/>
                <p:nvPr/>
              </p:nvSpPr>
              <p:spPr>
                <a:xfrm>
                  <a:off x="6712076" y="3573146"/>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0" name="Freeform: Shape 119">
                  <a:extLst>
                    <a:ext uri="{FF2B5EF4-FFF2-40B4-BE49-F238E27FC236}">
                      <a16:creationId xmlns:a16="http://schemas.microsoft.com/office/drawing/2014/main" id="{2D18855E-9E32-8509-B34E-0731BF5917C6}"/>
                    </a:ext>
                  </a:extLst>
                </p:cNvPr>
                <p:cNvSpPr/>
                <p:nvPr/>
              </p:nvSpPr>
              <p:spPr>
                <a:xfrm>
                  <a:off x="6627593" y="3573146"/>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1" name="Freeform: Shape 120">
                  <a:extLst>
                    <a:ext uri="{FF2B5EF4-FFF2-40B4-BE49-F238E27FC236}">
                      <a16:creationId xmlns:a16="http://schemas.microsoft.com/office/drawing/2014/main" id="{CEE52E3C-C4FC-18A7-15AE-62B66255EAEB}"/>
                    </a:ext>
                  </a:extLst>
                </p:cNvPr>
                <p:cNvSpPr/>
                <p:nvPr/>
              </p:nvSpPr>
              <p:spPr>
                <a:xfrm>
                  <a:off x="6551349" y="3573146"/>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 name="Freeform: Shape 121">
                  <a:extLst>
                    <a:ext uri="{FF2B5EF4-FFF2-40B4-BE49-F238E27FC236}">
                      <a16:creationId xmlns:a16="http://schemas.microsoft.com/office/drawing/2014/main" id="{E5C9CC71-B73E-1C7E-2A0E-1DA6F6089017}"/>
                    </a:ext>
                  </a:extLst>
                </p:cNvPr>
                <p:cNvSpPr/>
                <p:nvPr/>
              </p:nvSpPr>
              <p:spPr>
                <a:xfrm>
                  <a:off x="6486788" y="3573146"/>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 name="Freeform: Shape 122">
                  <a:extLst>
                    <a:ext uri="{FF2B5EF4-FFF2-40B4-BE49-F238E27FC236}">
                      <a16:creationId xmlns:a16="http://schemas.microsoft.com/office/drawing/2014/main" id="{BFB119A1-25E2-0151-0B5B-F6113E08F4C4}"/>
                    </a:ext>
                  </a:extLst>
                </p:cNvPr>
                <p:cNvSpPr/>
                <p:nvPr/>
              </p:nvSpPr>
              <p:spPr>
                <a:xfrm>
                  <a:off x="6384180" y="3573146"/>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4" name="Freeform: Shape 123">
                  <a:extLst>
                    <a:ext uri="{FF2B5EF4-FFF2-40B4-BE49-F238E27FC236}">
                      <a16:creationId xmlns:a16="http://schemas.microsoft.com/office/drawing/2014/main" id="{AC6FDD0E-F726-7D91-633F-7360F4FF747E}"/>
                    </a:ext>
                  </a:extLst>
                </p:cNvPr>
                <p:cNvSpPr/>
                <p:nvPr/>
              </p:nvSpPr>
              <p:spPr>
                <a:xfrm>
                  <a:off x="5014330" y="3452264"/>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5" name="Freeform: Shape 124">
                  <a:extLst>
                    <a:ext uri="{FF2B5EF4-FFF2-40B4-BE49-F238E27FC236}">
                      <a16:creationId xmlns:a16="http://schemas.microsoft.com/office/drawing/2014/main" id="{A0F5534E-2254-F51E-51D0-51CBD4621878}"/>
                    </a:ext>
                  </a:extLst>
                </p:cNvPr>
                <p:cNvSpPr/>
                <p:nvPr/>
              </p:nvSpPr>
              <p:spPr>
                <a:xfrm>
                  <a:off x="4759084" y="3397140"/>
                  <a:ext cx="84782" cy="73548"/>
                </a:xfrm>
                <a:custGeom>
                  <a:avLst/>
                  <a:gdLst>
                    <a:gd name="connsiteX0" fmla="*/ 42391 w 84782"/>
                    <a:gd name="connsiteY0" fmla="*/ 0 h 73548"/>
                    <a:gd name="connsiteX1" fmla="*/ 0 w 84782"/>
                    <a:gd name="connsiteY1" fmla="*/ 73548 h 73548"/>
                    <a:gd name="connsiteX2" fmla="*/ 84782 w 84782"/>
                    <a:gd name="connsiteY2" fmla="*/ 73548 h 73548"/>
                    <a:gd name="connsiteX3" fmla="*/ 42391 w 84782"/>
                    <a:gd name="connsiteY3" fmla="*/ 0 h 73548"/>
                  </a:gdLst>
                  <a:ahLst/>
                  <a:cxnLst>
                    <a:cxn ang="0">
                      <a:pos x="connsiteX0" y="connsiteY0"/>
                    </a:cxn>
                    <a:cxn ang="0">
                      <a:pos x="connsiteX1" y="connsiteY1"/>
                    </a:cxn>
                    <a:cxn ang="0">
                      <a:pos x="connsiteX2" y="connsiteY2"/>
                    </a:cxn>
                    <a:cxn ang="0">
                      <a:pos x="connsiteX3" y="connsiteY3"/>
                    </a:cxn>
                  </a:cxnLst>
                  <a:rect l="l" t="t" r="r" b="b"/>
                  <a:pathLst>
                    <a:path w="84782" h="73548">
                      <a:moveTo>
                        <a:pt x="42391" y="0"/>
                      </a:moveTo>
                      <a:lnTo>
                        <a:pt x="0" y="73548"/>
                      </a:lnTo>
                      <a:lnTo>
                        <a:pt x="84782" y="7354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6" name="Freeform: Shape 125">
                  <a:extLst>
                    <a:ext uri="{FF2B5EF4-FFF2-40B4-BE49-F238E27FC236}">
                      <a16:creationId xmlns:a16="http://schemas.microsoft.com/office/drawing/2014/main" id="{45B8F772-D98C-D80E-6DFC-D52DD35EC12E}"/>
                    </a:ext>
                  </a:extLst>
                </p:cNvPr>
                <p:cNvSpPr/>
                <p:nvPr/>
              </p:nvSpPr>
              <p:spPr>
                <a:xfrm>
                  <a:off x="3364967" y="2606986"/>
                  <a:ext cx="84782" cy="73548"/>
                </a:xfrm>
                <a:custGeom>
                  <a:avLst/>
                  <a:gdLst>
                    <a:gd name="connsiteX0" fmla="*/ 42391 w 84782"/>
                    <a:gd name="connsiteY0" fmla="*/ 0 h 73548"/>
                    <a:gd name="connsiteX1" fmla="*/ 0 w 84782"/>
                    <a:gd name="connsiteY1" fmla="*/ 73548 h 73548"/>
                    <a:gd name="connsiteX2" fmla="*/ 84782 w 84782"/>
                    <a:gd name="connsiteY2" fmla="*/ 73548 h 73548"/>
                    <a:gd name="connsiteX3" fmla="*/ 42391 w 84782"/>
                    <a:gd name="connsiteY3" fmla="*/ 0 h 73548"/>
                  </a:gdLst>
                  <a:ahLst/>
                  <a:cxnLst>
                    <a:cxn ang="0">
                      <a:pos x="connsiteX0" y="connsiteY0"/>
                    </a:cxn>
                    <a:cxn ang="0">
                      <a:pos x="connsiteX1" y="connsiteY1"/>
                    </a:cxn>
                    <a:cxn ang="0">
                      <a:pos x="connsiteX2" y="connsiteY2"/>
                    </a:cxn>
                    <a:cxn ang="0">
                      <a:pos x="connsiteX3" y="connsiteY3"/>
                    </a:cxn>
                  </a:cxnLst>
                  <a:rect l="l" t="t" r="r" b="b"/>
                  <a:pathLst>
                    <a:path w="84782" h="73548">
                      <a:moveTo>
                        <a:pt x="42391" y="0"/>
                      </a:moveTo>
                      <a:lnTo>
                        <a:pt x="0" y="73548"/>
                      </a:lnTo>
                      <a:lnTo>
                        <a:pt x="84782" y="7354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7" name="Freeform: Shape 126">
                  <a:extLst>
                    <a:ext uri="{FF2B5EF4-FFF2-40B4-BE49-F238E27FC236}">
                      <a16:creationId xmlns:a16="http://schemas.microsoft.com/office/drawing/2014/main" id="{8F0E877B-70E0-5124-55F2-2A981C96049E}"/>
                    </a:ext>
                  </a:extLst>
                </p:cNvPr>
                <p:cNvSpPr/>
                <p:nvPr/>
              </p:nvSpPr>
              <p:spPr>
                <a:xfrm>
                  <a:off x="3090248" y="2352489"/>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8" name="Freeform: Shape 127">
                  <a:extLst>
                    <a:ext uri="{FF2B5EF4-FFF2-40B4-BE49-F238E27FC236}">
                      <a16:creationId xmlns:a16="http://schemas.microsoft.com/office/drawing/2014/main" id="{777AF046-8687-5D1A-D122-A9A5CBBC8515}"/>
                    </a:ext>
                  </a:extLst>
                </p:cNvPr>
                <p:cNvSpPr/>
                <p:nvPr/>
              </p:nvSpPr>
              <p:spPr>
                <a:xfrm>
                  <a:off x="3047857" y="2301110"/>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9" name="Freeform: Shape 128">
                  <a:extLst>
                    <a:ext uri="{FF2B5EF4-FFF2-40B4-BE49-F238E27FC236}">
                      <a16:creationId xmlns:a16="http://schemas.microsoft.com/office/drawing/2014/main" id="{D2F7C508-BD94-7CE0-A430-A5DB2ED4CD19}"/>
                    </a:ext>
                  </a:extLst>
                </p:cNvPr>
                <p:cNvSpPr/>
                <p:nvPr/>
              </p:nvSpPr>
              <p:spPr>
                <a:xfrm>
                  <a:off x="2927124" y="2216478"/>
                  <a:ext cx="84782" cy="73547"/>
                </a:xfrm>
                <a:custGeom>
                  <a:avLst/>
                  <a:gdLst>
                    <a:gd name="connsiteX0" fmla="*/ 42391 w 84782"/>
                    <a:gd name="connsiteY0" fmla="*/ 0 h 73547"/>
                    <a:gd name="connsiteX1" fmla="*/ 0 w 84782"/>
                    <a:gd name="connsiteY1" fmla="*/ 73548 h 73547"/>
                    <a:gd name="connsiteX2" fmla="*/ 84782 w 84782"/>
                    <a:gd name="connsiteY2" fmla="*/ 73548 h 73547"/>
                    <a:gd name="connsiteX3" fmla="*/ 42391 w 84782"/>
                    <a:gd name="connsiteY3" fmla="*/ 0 h 73547"/>
                  </a:gdLst>
                  <a:ahLst/>
                  <a:cxnLst>
                    <a:cxn ang="0">
                      <a:pos x="connsiteX0" y="connsiteY0"/>
                    </a:cxn>
                    <a:cxn ang="0">
                      <a:pos x="connsiteX1" y="connsiteY1"/>
                    </a:cxn>
                    <a:cxn ang="0">
                      <a:pos x="connsiteX2" y="connsiteY2"/>
                    </a:cxn>
                    <a:cxn ang="0">
                      <a:pos x="connsiteX3" y="connsiteY3"/>
                    </a:cxn>
                  </a:cxnLst>
                  <a:rect l="l" t="t" r="r" b="b"/>
                  <a:pathLst>
                    <a:path w="84782" h="73547">
                      <a:moveTo>
                        <a:pt x="42391" y="0"/>
                      </a:moveTo>
                      <a:lnTo>
                        <a:pt x="0" y="73548"/>
                      </a:lnTo>
                      <a:lnTo>
                        <a:pt x="84782" y="7354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0" name="Freeform: Shape 129">
                  <a:extLst>
                    <a:ext uri="{FF2B5EF4-FFF2-40B4-BE49-F238E27FC236}">
                      <a16:creationId xmlns:a16="http://schemas.microsoft.com/office/drawing/2014/main" id="{44FA9CBF-48DD-BBFB-9424-3AB0B84FF26A}"/>
                    </a:ext>
                  </a:extLst>
                </p:cNvPr>
                <p:cNvSpPr/>
                <p:nvPr/>
              </p:nvSpPr>
              <p:spPr>
                <a:xfrm>
                  <a:off x="2809987" y="2187718"/>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1" name="Freeform: Shape 130">
                  <a:extLst>
                    <a:ext uri="{FF2B5EF4-FFF2-40B4-BE49-F238E27FC236}">
                      <a16:creationId xmlns:a16="http://schemas.microsoft.com/office/drawing/2014/main" id="{AB613674-76B7-DE98-7EEC-A5FF5FDFE862}"/>
                    </a:ext>
                  </a:extLst>
                </p:cNvPr>
                <p:cNvSpPr/>
                <p:nvPr/>
              </p:nvSpPr>
              <p:spPr>
                <a:xfrm>
                  <a:off x="2761903" y="2160755"/>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2" name="Freeform: Shape 131">
                  <a:extLst>
                    <a:ext uri="{FF2B5EF4-FFF2-40B4-BE49-F238E27FC236}">
                      <a16:creationId xmlns:a16="http://schemas.microsoft.com/office/drawing/2014/main" id="{FC42EDE6-D87B-8C0A-7388-F883326AD7C8}"/>
                    </a:ext>
                  </a:extLst>
                </p:cNvPr>
                <p:cNvSpPr/>
                <p:nvPr/>
              </p:nvSpPr>
              <p:spPr>
                <a:xfrm>
                  <a:off x="2747373" y="2135590"/>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3" name="Freeform: Shape 132">
                  <a:extLst>
                    <a:ext uri="{FF2B5EF4-FFF2-40B4-BE49-F238E27FC236}">
                      <a16:creationId xmlns:a16="http://schemas.microsoft.com/office/drawing/2014/main" id="{C720772F-9851-31A6-A5C1-9D1DC6F2404B}"/>
                    </a:ext>
                  </a:extLst>
                </p:cNvPr>
                <p:cNvSpPr/>
                <p:nvPr/>
              </p:nvSpPr>
              <p:spPr>
                <a:xfrm>
                  <a:off x="2697493" y="2040472"/>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4" name="Freeform: Shape 133">
                  <a:extLst>
                    <a:ext uri="{FF2B5EF4-FFF2-40B4-BE49-F238E27FC236}">
                      <a16:creationId xmlns:a16="http://schemas.microsoft.com/office/drawing/2014/main" id="{A0B8BDBB-77EC-16C8-BB71-6CB5CA77BD9E}"/>
                    </a:ext>
                  </a:extLst>
                </p:cNvPr>
                <p:cNvSpPr/>
                <p:nvPr/>
              </p:nvSpPr>
              <p:spPr>
                <a:xfrm>
                  <a:off x="2632483" y="1976061"/>
                  <a:ext cx="84782" cy="73547"/>
                </a:xfrm>
                <a:custGeom>
                  <a:avLst/>
                  <a:gdLst>
                    <a:gd name="connsiteX0" fmla="*/ 42391 w 84782"/>
                    <a:gd name="connsiteY0" fmla="*/ 0 h 73547"/>
                    <a:gd name="connsiteX1" fmla="*/ 0 w 84782"/>
                    <a:gd name="connsiteY1" fmla="*/ 73548 h 73547"/>
                    <a:gd name="connsiteX2" fmla="*/ 84782 w 84782"/>
                    <a:gd name="connsiteY2" fmla="*/ 73548 h 73547"/>
                    <a:gd name="connsiteX3" fmla="*/ 42391 w 84782"/>
                    <a:gd name="connsiteY3" fmla="*/ 0 h 73547"/>
                  </a:gdLst>
                  <a:ahLst/>
                  <a:cxnLst>
                    <a:cxn ang="0">
                      <a:pos x="connsiteX0" y="connsiteY0"/>
                    </a:cxn>
                    <a:cxn ang="0">
                      <a:pos x="connsiteX1" y="connsiteY1"/>
                    </a:cxn>
                    <a:cxn ang="0">
                      <a:pos x="connsiteX2" y="connsiteY2"/>
                    </a:cxn>
                    <a:cxn ang="0">
                      <a:pos x="connsiteX3" y="connsiteY3"/>
                    </a:cxn>
                  </a:cxnLst>
                  <a:rect l="l" t="t" r="r" b="b"/>
                  <a:pathLst>
                    <a:path w="84782" h="73547">
                      <a:moveTo>
                        <a:pt x="42391" y="0"/>
                      </a:moveTo>
                      <a:lnTo>
                        <a:pt x="0" y="73548"/>
                      </a:lnTo>
                      <a:lnTo>
                        <a:pt x="84782" y="7354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72806135-E706-D09D-3092-6989B111732B}"/>
                    </a:ext>
                  </a:extLst>
                </p:cNvPr>
                <p:cNvSpPr/>
                <p:nvPr/>
              </p:nvSpPr>
              <p:spPr>
                <a:xfrm>
                  <a:off x="2609265" y="1906707"/>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6" name="Freeform: Shape 135">
                  <a:extLst>
                    <a:ext uri="{FF2B5EF4-FFF2-40B4-BE49-F238E27FC236}">
                      <a16:creationId xmlns:a16="http://schemas.microsoft.com/office/drawing/2014/main" id="{150949CC-85FB-71F0-4D95-3E6468F0C122}"/>
                    </a:ext>
                  </a:extLst>
                </p:cNvPr>
                <p:cNvSpPr/>
                <p:nvPr/>
              </p:nvSpPr>
              <p:spPr>
                <a:xfrm>
                  <a:off x="2410491" y="1759012"/>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33EB1BE4-E513-FCFE-2E14-75A30726EA87}"/>
                    </a:ext>
                  </a:extLst>
                </p:cNvPr>
                <p:cNvSpPr/>
                <p:nvPr/>
              </p:nvSpPr>
              <p:spPr>
                <a:xfrm>
                  <a:off x="2224449" y="1703439"/>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144E6E40-1C20-666E-378B-2997E770A971}"/>
                    </a:ext>
                  </a:extLst>
                </p:cNvPr>
                <p:cNvSpPr/>
                <p:nvPr/>
              </p:nvSpPr>
              <p:spPr>
                <a:xfrm>
                  <a:off x="6605424" y="3573146"/>
                  <a:ext cx="84782" cy="73398"/>
                </a:xfrm>
                <a:custGeom>
                  <a:avLst/>
                  <a:gdLst>
                    <a:gd name="connsiteX0" fmla="*/ 42391 w 84782"/>
                    <a:gd name="connsiteY0" fmla="*/ 0 h 73398"/>
                    <a:gd name="connsiteX1" fmla="*/ 0 w 84782"/>
                    <a:gd name="connsiteY1" fmla="*/ 73398 h 73398"/>
                    <a:gd name="connsiteX2" fmla="*/ 84782 w 84782"/>
                    <a:gd name="connsiteY2" fmla="*/ 73398 h 73398"/>
                    <a:gd name="connsiteX3" fmla="*/ 42391 w 84782"/>
                    <a:gd name="connsiteY3" fmla="*/ 0 h 73398"/>
                  </a:gdLst>
                  <a:ahLst/>
                  <a:cxnLst>
                    <a:cxn ang="0">
                      <a:pos x="connsiteX0" y="connsiteY0"/>
                    </a:cxn>
                    <a:cxn ang="0">
                      <a:pos x="connsiteX1" y="connsiteY1"/>
                    </a:cxn>
                    <a:cxn ang="0">
                      <a:pos x="connsiteX2" y="connsiteY2"/>
                    </a:cxn>
                    <a:cxn ang="0">
                      <a:pos x="connsiteX3" y="connsiteY3"/>
                    </a:cxn>
                  </a:cxnLst>
                  <a:rect l="l" t="t" r="r" b="b"/>
                  <a:pathLst>
                    <a:path w="84782" h="73398">
                      <a:moveTo>
                        <a:pt x="42391" y="0"/>
                      </a:moveTo>
                      <a:lnTo>
                        <a:pt x="0" y="73398"/>
                      </a:lnTo>
                      <a:lnTo>
                        <a:pt x="84782" y="73398"/>
                      </a:lnTo>
                      <a:lnTo>
                        <a:pt x="42391" y="0"/>
                      </a:lnTo>
                      <a:close/>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nvGrpSpPr>
            <p:cNvPr id="139" name="Graphic 61">
              <a:extLst>
                <a:ext uri="{FF2B5EF4-FFF2-40B4-BE49-F238E27FC236}">
                  <a16:creationId xmlns:a16="http://schemas.microsoft.com/office/drawing/2014/main" id="{93189D4B-BC3C-0685-1FE9-522EC7130C4D}"/>
                </a:ext>
              </a:extLst>
            </p:cNvPr>
            <p:cNvGrpSpPr/>
            <p:nvPr/>
          </p:nvGrpSpPr>
          <p:grpSpPr>
            <a:xfrm>
              <a:off x="1958515" y="1968376"/>
              <a:ext cx="8574110" cy="1702838"/>
              <a:chOff x="2250063" y="1759012"/>
              <a:chExt cx="8574110" cy="1702838"/>
            </a:xfrm>
            <a:noFill/>
          </p:grpSpPr>
          <p:sp>
            <p:nvSpPr>
              <p:cNvPr id="140" name="Freeform: Shape 139">
                <a:extLst>
                  <a:ext uri="{FF2B5EF4-FFF2-40B4-BE49-F238E27FC236}">
                    <a16:creationId xmlns:a16="http://schemas.microsoft.com/office/drawing/2014/main" id="{A52B1AE3-48C0-58EE-0CE3-D624F7A09203}"/>
                  </a:ext>
                </a:extLst>
              </p:cNvPr>
              <p:cNvSpPr/>
              <p:nvPr/>
            </p:nvSpPr>
            <p:spPr>
              <a:xfrm>
                <a:off x="2250063" y="1759012"/>
                <a:ext cx="8540107" cy="1668835"/>
              </a:xfrm>
              <a:custGeom>
                <a:avLst/>
                <a:gdLst>
                  <a:gd name="connsiteX0" fmla="*/ 0 w 8540107"/>
                  <a:gd name="connsiteY0" fmla="*/ 0 h 1668835"/>
                  <a:gd name="connsiteX1" fmla="*/ 42691 w 8540107"/>
                  <a:gd name="connsiteY1" fmla="*/ 0 h 1668835"/>
                  <a:gd name="connsiteX2" fmla="*/ 42691 w 8540107"/>
                  <a:gd name="connsiteY2" fmla="*/ 26963 h 1668835"/>
                  <a:gd name="connsiteX3" fmla="*/ 79540 w 8540107"/>
                  <a:gd name="connsiteY3" fmla="*/ 26963 h 1668835"/>
                  <a:gd name="connsiteX4" fmla="*/ 79540 w 8540107"/>
                  <a:gd name="connsiteY4" fmla="*/ 53925 h 1668835"/>
                  <a:gd name="connsiteX5" fmla="*/ 322203 w 8540107"/>
                  <a:gd name="connsiteY5" fmla="*/ 53925 h 1668835"/>
                  <a:gd name="connsiteX6" fmla="*/ 322203 w 8540107"/>
                  <a:gd name="connsiteY6" fmla="*/ 68006 h 1668835"/>
                  <a:gd name="connsiteX7" fmla="*/ 349166 w 8540107"/>
                  <a:gd name="connsiteY7" fmla="*/ 68006 h 1668835"/>
                  <a:gd name="connsiteX8" fmla="*/ 349166 w 8540107"/>
                  <a:gd name="connsiteY8" fmla="*/ 79390 h 1668835"/>
                  <a:gd name="connsiteX9" fmla="*/ 387513 w 8540107"/>
                  <a:gd name="connsiteY9" fmla="*/ 79390 h 1668835"/>
                  <a:gd name="connsiteX10" fmla="*/ 387513 w 8540107"/>
                  <a:gd name="connsiteY10" fmla="*/ 103506 h 1668835"/>
                  <a:gd name="connsiteX11" fmla="*/ 427208 w 8540107"/>
                  <a:gd name="connsiteY11" fmla="*/ 103506 h 1668835"/>
                  <a:gd name="connsiteX12" fmla="*/ 427208 w 8540107"/>
                  <a:gd name="connsiteY12" fmla="*/ 129121 h 1668835"/>
                  <a:gd name="connsiteX13" fmla="*/ 451324 w 8540107"/>
                  <a:gd name="connsiteY13" fmla="*/ 129121 h 1668835"/>
                  <a:gd name="connsiteX14" fmla="*/ 451324 w 8540107"/>
                  <a:gd name="connsiteY14" fmla="*/ 252550 h 1668835"/>
                  <a:gd name="connsiteX15" fmla="*/ 486825 w 8540107"/>
                  <a:gd name="connsiteY15" fmla="*/ 252550 h 1668835"/>
                  <a:gd name="connsiteX16" fmla="*/ 486825 w 8540107"/>
                  <a:gd name="connsiteY16" fmla="*/ 288051 h 1668835"/>
                  <a:gd name="connsiteX17" fmla="*/ 526520 w 8540107"/>
                  <a:gd name="connsiteY17" fmla="*/ 288051 h 1668835"/>
                  <a:gd name="connsiteX18" fmla="*/ 526520 w 8540107"/>
                  <a:gd name="connsiteY18" fmla="*/ 346170 h 1668835"/>
                  <a:gd name="connsiteX19" fmla="*/ 564867 w 8540107"/>
                  <a:gd name="connsiteY19" fmla="*/ 346170 h 1668835"/>
                  <a:gd name="connsiteX20" fmla="*/ 564867 w 8540107"/>
                  <a:gd name="connsiteY20" fmla="*/ 370286 h 1668835"/>
                  <a:gd name="connsiteX21" fmla="*/ 637216 w 8540107"/>
                  <a:gd name="connsiteY21" fmla="*/ 370286 h 1668835"/>
                  <a:gd name="connsiteX22" fmla="*/ 637216 w 8540107"/>
                  <a:gd name="connsiteY22" fmla="*/ 404439 h 1668835"/>
                  <a:gd name="connsiteX23" fmla="*/ 759297 w 8540107"/>
                  <a:gd name="connsiteY23" fmla="*/ 404439 h 1668835"/>
                  <a:gd name="connsiteX24" fmla="*/ 759297 w 8540107"/>
                  <a:gd name="connsiteY24" fmla="*/ 432750 h 1668835"/>
                  <a:gd name="connsiteX25" fmla="*/ 797644 w 8540107"/>
                  <a:gd name="connsiteY25" fmla="*/ 432750 h 1668835"/>
                  <a:gd name="connsiteX26" fmla="*/ 797644 w 8540107"/>
                  <a:gd name="connsiteY26" fmla="*/ 462558 h 1668835"/>
                  <a:gd name="connsiteX27" fmla="*/ 869994 w 8540107"/>
                  <a:gd name="connsiteY27" fmla="*/ 462558 h 1668835"/>
                  <a:gd name="connsiteX28" fmla="*/ 869994 w 8540107"/>
                  <a:gd name="connsiteY28" fmla="*/ 496561 h 1668835"/>
                  <a:gd name="connsiteX29" fmla="*/ 899802 w 8540107"/>
                  <a:gd name="connsiteY29" fmla="*/ 496561 h 1668835"/>
                  <a:gd name="connsiteX30" fmla="*/ 899802 w 8540107"/>
                  <a:gd name="connsiteY30" fmla="*/ 515136 h 1668835"/>
                  <a:gd name="connsiteX31" fmla="*/ 955076 w 8540107"/>
                  <a:gd name="connsiteY31" fmla="*/ 515136 h 1668835"/>
                  <a:gd name="connsiteX32" fmla="*/ 955076 w 8540107"/>
                  <a:gd name="connsiteY32" fmla="*/ 526370 h 1668835"/>
                  <a:gd name="connsiteX33" fmla="*/ 1080002 w 8540107"/>
                  <a:gd name="connsiteY33" fmla="*/ 526370 h 1668835"/>
                  <a:gd name="connsiteX34" fmla="*/ 1080002 w 8540107"/>
                  <a:gd name="connsiteY34" fmla="*/ 536406 h 1668835"/>
                  <a:gd name="connsiteX35" fmla="*/ 1140968 w 8540107"/>
                  <a:gd name="connsiteY35" fmla="*/ 536406 h 1668835"/>
                  <a:gd name="connsiteX36" fmla="*/ 1140968 w 8540107"/>
                  <a:gd name="connsiteY36" fmla="*/ 557677 h 1668835"/>
                  <a:gd name="connsiteX37" fmla="*/ 1162238 w 8540107"/>
                  <a:gd name="connsiteY37" fmla="*/ 557677 h 1668835"/>
                  <a:gd name="connsiteX38" fmla="*/ 1162238 w 8540107"/>
                  <a:gd name="connsiteY38" fmla="*/ 610104 h 1668835"/>
                  <a:gd name="connsiteX39" fmla="*/ 1288663 w 8540107"/>
                  <a:gd name="connsiteY39" fmla="*/ 610104 h 1668835"/>
                  <a:gd name="connsiteX40" fmla="*/ 1288663 w 8540107"/>
                  <a:gd name="connsiteY40" fmla="*/ 638564 h 1668835"/>
                  <a:gd name="connsiteX41" fmla="*/ 1326860 w 8540107"/>
                  <a:gd name="connsiteY41" fmla="*/ 638564 h 1668835"/>
                  <a:gd name="connsiteX42" fmla="*/ 1326860 w 8540107"/>
                  <a:gd name="connsiteY42" fmla="*/ 664029 h 1668835"/>
                  <a:gd name="connsiteX43" fmla="*/ 1350977 w 8540107"/>
                  <a:gd name="connsiteY43" fmla="*/ 664029 h 1668835"/>
                  <a:gd name="connsiteX44" fmla="*/ 1350977 w 8540107"/>
                  <a:gd name="connsiteY44" fmla="*/ 676911 h 1668835"/>
                  <a:gd name="connsiteX45" fmla="*/ 1421978 w 8540107"/>
                  <a:gd name="connsiteY45" fmla="*/ 676911 h 1668835"/>
                  <a:gd name="connsiteX46" fmla="*/ 1421978 w 8540107"/>
                  <a:gd name="connsiteY46" fmla="*/ 693838 h 1668835"/>
                  <a:gd name="connsiteX47" fmla="*/ 1440403 w 8540107"/>
                  <a:gd name="connsiteY47" fmla="*/ 693838 h 1668835"/>
                  <a:gd name="connsiteX48" fmla="*/ 1440403 w 8540107"/>
                  <a:gd name="connsiteY48" fmla="*/ 709566 h 1668835"/>
                  <a:gd name="connsiteX49" fmla="*/ 1535521 w 8540107"/>
                  <a:gd name="connsiteY49" fmla="*/ 709566 h 1668835"/>
                  <a:gd name="connsiteX50" fmla="*/ 1535521 w 8540107"/>
                  <a:gd name="connsiteY50" fmla="*/ 761993 h 1668835"/>
                  <a:gd name="connsiteX51" fmla="*/ 1573868 w 8540107"/>
                  <a:gd name="connsiteY51" fmla="*/ 761993 h 1668835"/>
                  <a:gd name="connsiteX52" fmla="*/ 1573868 w 8540107"/>
                  <a:gd name="connsiteY52" fmla="*/ 783264 h 1668835"/>
                  <a:gd name="connsiteX53" fmla="*/ 1610717 w 8540107"/>
                  <a:gd name="connsiteY53" fmla="*/ 783264 h 1668835"/>
                  <a:gd name="connsiteX54" fmla="*/ 1610717 w 8540107"/>
                  <a:gd name="connsiteY54" fmla="*/ 804534 h 1668835"/>
                  <a:gd name="connsiteX55" fmla="*/ 1654756 w 8540107"/>
                  <a:gd name="connsiteY55" fmla="*/ 804534 h 1668835"/>
                  <a:gd name="connsiteX56" fmla="*/ 1654756 w 8540107"/>
                  <a:gd name="connsiteY56" fmla="*/ 818764 h 1668835"/>
                  <a:gd name="connsiteX57" fmla="*/ 1711527 w 8540107"/>
                  <a:gd name="connsiteY57" fmla="*/ 818764 h 1668835"/>
                  <a:gd name="connsiteX58" fmla="*/ 1711527 w 8540107"/>
                  <a:gd name="connsiteY58" fmla="*/ 844379 h 1668835"/>
                  <a:gd name="connsiteX59" fmla="*/ 1742684 w 8540107"/>
                  <a:gd name="connsiteY59" fmla="*/ 844379 h 1668835"/>
                  <a:gd name="connsiteX60" fmla="*/ 1742684 w 8540107"/>
                  <a:gd name="connsiteY60" fmla="*/ 864152 h 1668835"/>
                  <a:gd name="connsiteX61" fmla="*/ 1853380 w 8540107"/>
                  <a:gd name="connsiteY61" fmla="*/ 864152 h 1668835"/>
                  <a:gd name="connsiteX62" fmla="*/ 1853380 w 8540107"/>
                  <a:gd name="connsiteY62" fmla="*/ 876884 h 1668835"/>
                  <a:gd name="connsiteX63" fmla="*/ 1930074 w 8540107"/>
                  <a:gd name="connsiteY63" fmla="*/ 876884 h 1668835"/>
                  <a:gd name="connsiteX64" fmla="*/ 1930074 w 8540107"/>
                  <a:gd name="connsiteY64" fmla="*/ 895458 h 1668835"/>
                  <a:gd name="connsiteX65" fmla="*/ 2108776 w 8540107"/>
                  <a:gd name="connsiteY65" fmla="*/ 895458 h 1668835"/>
                  <a:gd name="connsiteX66" fmla="*/ 2108776 w 8540107"/>
                  <a:gd name="connsiteY66" fmla="*/ 918077 h 1668835"/>
                  <a:gd name="connsiteX67" fmla="*/ 2351439 w 8540107"/>
                  <a:gd name="connsiteY67" fmla="*/ 918077 h 1668835"/>
                  <a:gd name="connsiteX68" fmla="*/ 2351439 w 8540107"/>
                  <a:gd name="connsiteY68" fmla="*/ 929461 h 1668835"/>
                  <a:gd name="connsiteX69" fmla="*/ 2658064 w 8540107"/>
                  <a:gd name="connsiteY69" fmla="*/ 929461 h 1668835"/>
                  <a:gd name="connsiteX70" fmla="*/ 2658064 w 8540107"/>
                  <a:gd name="connsiteY70" fmla="*/ 945039 h 1668835"/>
                  <a:gd name="connsiteX71" fmla="*/ 2699107 w 8540107"/>
                  <a:gd name="connsiteY71" fmla="*/ 945039 h 1668835"/>
                  <a:gd name="connsiteX72" fmla="*/ 2699107 w 8540107"/>
                  <a:gd name="connsiteY72" fmla="*/ 964962 h 1668835"/>
                  <a:gd name="connsiteX73" fmla="*/ 2778647 w 8540107"/>
                  <a:gd name="connsiteY73" fmla="*/ 964962 h 1668835"/>
                  <a:gd name="connsiteX74" fmla="*/ 2778647 w 8540107"/>
                  <a:gd name="connsiteY74" fmla="*/ 987580 h 1668835"/>
                  <a:gd name="connsiteX75" fmla="*/ 2913460 w 8540107"/>
                  <a:gd name="connsiteY75" fmla="*/ 987580 h 1668835"/>
                  <a:gd name="connsiteX76" fmla="*/ 2913460 w 8540107"/>
                  <a:gd name="connsiteY76" fmla="*/ 1003309 h 1668835"/>
                  <a:gd name="connsiteX77" fmla="*/ 3089466 w 8540107"/>
                  <a:gd name="connsiteY77" fmla="*/ 1003309 h 1668835"/>
                  <a:gd name="connsiteX78" fmla="*/ 3089466 w 8540107"/>
                  <a:gd name="connsiteY78" fmla="*/ 1013195 h 1668835"/>
                  <a:gd name="connsiteX79" fmla="*/ 3127663 w 8540107"/>
                  <a:gd name="connsiteY79" fmla="*/ 1013195 h 1668835"/>
                  <a:gd name="connsiteX80" fmla="*/ 3127663 w 8540107"/>
                  <a:gd name="connsiteY80" fmla="*/ 1033117 h 1668835"/>
                  <a:gd name="connsiteX81" fmla="*/ 3281051 w 8540107"/>
                  <a:gd name="connsiteY81" fmla="*/ 1033117 h 1668835"/>
                  <a:gd name="connsiteX82" fmla="*/ 3281051 w 8540107"/>
                  <a:gd name="connsiteY82" fmla="*/ 1069966 h 1668835"/>
                  <a:gd name="connsiteX83" fmla="*/ 3530754 w 8540107"/>
                  <a:gd name="connsiteY83" fmla="*/ 1069966 h 1668835"/>
                  <a:gd name="connsiteX84" fmla="*/ 3530754 w 8540107"/>
                  <a:gd name="connsiteY84" fmla="*/ 1105467 h 1668835"/>
                  <a:gd name="connsiteX85" fmla="*/ 3554871 w 8540107"/>
                  <a:gd name="connsiteY85" fmla="*/ 1105467 h 1668835"/>
                  <a:gd name="connsiteX86" fmla="*/ 3554871 w 8540107"/>
                  <a:gd name="connsiteY86" fmla="*/ 1127486 h 1668835"/>
                  <a:gd name="connsiteX87" fmla="*/ 3586027 w 8540107"/>
                  <a:gd name="connsiteY87" fmla="*/ 1127486 h 1668835"/>
                  <a:gd name="connsiteX88" fmla="*/ 3586027 w 8540107"/>
                  <a:gd name="connsiteY88" fmla="*/ 1146510 h 1668835"/>
                  <a:gd name="connsiteX89" fmla="*/ 3717995 w 8540107"/>
                  <a:gd name="connsiteY89" fmla="*/ 1146510 h 1668835"/>
                  <a:gd name="connsiteX90" fmla="*/ 3717995 w 8540107"/>
                  <a:gd name="connsiteY90" fmla="*/ 1165084 h 1668835"/>
                  <a:gd name="connsiteX91" fmla="*/ 3933696 w 8540107"/>
                  <a:gd name="connsiteY91" fmla="*/ 1165084 h 1668835"/>
                  <a:gd name="connsiteX92" fmla="*/ 3933696 w 8540107"/>
                  <a:gd name="connsiteY92" fmla="*/ 1184857 h 1668835"/>
                  <a:gd name="connsiteX93" fmla="*/ 3955116 w 8540107"/>
                  <a:gd name="connsiteY93" fmla="*/ 1184857 h 1668835"/>
                  <a:gd name="connsiteX94" fmla="*/ 3955116 w 8540107"/>
                  <a:gd name="connsiteY94" fmla="*/ 1200435 h 1668835"/>
                  <a:gd name="connsiteX95" fmla="*/ 4130972 w 8540107"/>
                  <a:gd name="connsiteY95" fmla="*/ 1200435 h 1668835"/>
                  <a:gd name="connsiteX96" fmla="*/ 4130972 w 8540107"/>
                  <a:gd name="connsiteY96" fmla="*/ 1210471 h 1668835"/>
                  <a:gd name="connsiteX97" fmla="*/ 4200625 w 8540107"/>
                  <a:gd name="connsiteY97" fmla="*/ 1210471 h 1668835"/>
                  <a:gd name="connsiteX98" fmla="*/ 4200625 w 8540107"/>
                  <a:gd name="connsiteY98" fmla="*/ 1235936 h 1668835"/>
                  <a:gd name="connsiteX99" fmla="*/ 4230284 w 8540107"/>
                  <a:gd name="connsiteY99" fmla="*/ 1235936 h 1668835"/>
                  <a:gd name="connsiteX100" fmla="*/ 4230284 w 8540107"/>
                  <a:gd name="connsiteY100" fmla="*/ 1255858 h 1668835"/>
                  <a:gd name="connsiteX101" fmla="*/ 4475794 w 8540107"/>
                  <a:gd name="connsiteY101" fmla="*/ 1255858 h 1668835"/>
                  <a:gd name="connsiteX102" fmla="*/ 4475794 w 8540107"/>
                  <a:gd name="connsiteY102" fmla="*/ 1275781 h 1668835"/>
                  <a:gd name="connsiteX103" fmla="*/ 4881731 w 8540107"/>
                  <a:gd name="connsiteY103" fmla="*/ 1275781 h 1668835"/>
                  <a:gd name="connsiteX104" fmla="*/ 4881731 w 8540107"/>
                  <a:gd name="connsiteY104" fmla="*/ 1295553 h 1668835"/>
                  <a:gd name="connsiteX105" fmla="*/ 4929964 w 8540107"/>
                  <a:gd name="connsiteY105" fmla="*/ 1295553 h 1668835"/>
                  <a:gd name="connsiteX106" fmla="*/ 4929964 w 8540107"/>
                  <a:gd name="connsiteY106" fmla="*/ 1315476 h 1668835"/>
                  <a:gd name="connsiteX107" fmla="*/ 4958275 w 8540107"/>
                  <a:gd name="connsiteY107" fmla="*/ 1315476 h 1668835"/>
                  <a:gd name="connsiteX108" fmla="*/ 4958275 w 8540107"/>
                  <a:gd name="connsiteY108" fmla="*/ 1342438 h 1668835"/>
                  <a:gd name="connsiteX109" fmla="*/ 5030774 w 8540107"/>
                  <a:gd name="connsiteY109" fmla="*/ 1342438 h 1668835"/>
                  <a:gd name="connsiteX110" fmla="*/ 5030774 w 8540107"/>
                  <a:gd name="connsiteY110" fmla="*/ 1369401 h 1668835"/>
                  <a:gd name="connsiteX111" fmla="*/ 5212323 w 8540107"/>
                  <a:gd name="connsiteY111" fmla="*/ 1369401 h 1668835"/>
                  <a:gd name="connsiteX112" fmla="*/ 5212323 w 8540107"/>
                  <a:gd name="connsiteY112" fmla="*/ 1394865 h 1668835"/>
                  <a:gd name="connsiteX113" fmla="*/ 5726110 w 8540107"/>
                  <a:gd name="connsiteY113" fmla="*/ 1394865 h 1668835"/>
                  <a:gd name="connsiteX114" fmla="*/ 5726110 w 8540107"/>
                  <a:gd name="connsiteY114" fmla="*/ 1421828 h 1668835"/>
                  <a:gd name="connsiteX115" fmla="*/ 5852385 w 8540107"/>
                  <a:gd name="connsiteY115" fmla="*/ 1421828 h 1668835"/>
                  <a:gd name="connsiteX116" fmla="*/ 5852385 w 8540107"/>
                  <a:gd name="connsiteY116" fmla="*/ 1487137 h 1668835"/>
                  <a:gd name="connsiteX117" fmla="*/ 6131898 w 8540107"/>
                  <a:gd name="connsiteY117" fmla="*/ 1487137 h 1668835"/>
                  <a:gd name="connsiteX118" fmla="*/ 6131898 w 8540107"/>
                  <a:gd name="connsiteY118" fmla="*/ 1538217 h 1668835"/>
                  <a:gd name="connsiteX119" fmla="*/ 6779000 w 8540107"/>
                  <a:gd name="connsiteY119" fmla="*/ 1538217 h 1668835"/>
                  <a:gd name="connsiteX120" fmla="*/ 6779000 w 8540107"/>
                  <a:gd name="connsiteY120" fmla="*/ 1668836 h 1668835"/>
                  <a:gd name="connsiteX121" fmla="*/ 8540108 w 8540107"/>
                  <a:gd name="connsiteY121" fmla="*/ 1668836 h 1668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540107" h="1668835">
                    <a:moveTo>
                      <a:pt x="0" y="0"/>
                    </a:moveTo>
                    <a:lnTo>
                      <a:pt x="42691" y="0"/>
                    </a:lnTo>
                    <a:lnTo>
                      <a:pt x="42691" y="26963"/>
                    </a:lnTo>
                    <a:lnTo>
                      <a:pt x="79540" y="26963"/>
                    </a:lnTo>
                    <a:lnTo>
                      <a:pt x="79540" y="53925"/>
                    </a:lnTo>
                    <a:lnTo>
                      <a:pt x="322203" y="53925"/>
                    </a:lnTo>
                    <a:lnTo>
                      <a:pt x="322203" y="68006"/>
                    </a:lnTo>
                    <a:lnTo>
                      <a:pt x="349166" y="68006"/>
                    </a:lnTo>
                    <a:lnTo>
                      <a:pt x="349166" y="79390"/>
                    </a:lnTo>
                    <a:lnTo>
                      <a:pt x="387513" y="79390"/>
                    </a:lnTo>
                    <a:lnTo>
                      <a:pt x="387513" y="103506"/>
                    </a:lnTo>
                    <a:lnTo>
                      <a:pt x="427208" y="103506"/>
                    </a:lnTo>
                    <a:lnTo>
                      <a:pt x="427208" y="129121"/>
                    </a:lnTo>
                    <a:lnTo>
                      <a:pt x="451324" y="129121"/>
                    </a:lnTo>
                    <a:lnTo>
                      <a:pt x="451324" y="252550"/>
                    </a:lnTo>
                    <a:lnTo>
                      <a:pt x="486825" y="252550"/>
                    </a:lnTo>
                    <a:lnTo>
                      <a:pt x="486825" y="288051"/>
                    </a:lnTo>
                    <a:lnTo>
                      <a:pt x="526520" y="288051"/>
                    </a:lnTo>
                    <a:lnTo>
                      <a:pt x="526520" y="346170"/>
                    </a:lnTo>
                    <a:lnTo>
                      <a:pt x="564867" y="346170"/>
                    </a:lnTo>
                    <a:lnTo>
                      <a:pt x="564867" y="370286"/>
                    </a:lnTo>
                    <a:lnTo>
                      <a:pt x="637216" y="370286"/>
                    </a:lnTo>
                    <a:lnTo>
                      <a:pt x="637216" y="404439"/>
                    </a:lnTo>
                    <a:lnTo>
                      <a:pt x="759297" y="404439"/>
                    </a:lnTo>
                    <a:lnTo>
                      <a:pt x="759297" y="432750"/>
                    </a:lnTo>
                    <a:lnTo>
                      <a:pt x="797644" y="432750"/>
                    </a:lnTo>
                    <a:lnTo>
                      <a:pt x="797644" y="462558"/>
                    </a:lnTo>
                    <a:lnTo>
                      <a:pt x="869994" y="462558"/>
                    </a:lnTo>
                    <a:lnTo>
                      <a:pt x="869994" y="496561"/>
                    </a:lnTo>
                    <a:lnTo>
                      <a:pt x="899802" y="496561"/>
                    </a:lnTo>
                    <a:lnTo>
                      <a:pt x="899802" y="515136"/>
                    </a:lnTo>
                    <a:lnTo>
                      <a:pt x="955076" y="515136"/>
                    </a:lnTo>
                    <a:lnTo>
                      <a:pt x="955076" y="526370"/>
                    </a:lnTo>
                    <a:lnTo>
                      <a:pt x="1080002" y="526370"/>
                    </a:lnTo>
                    <a:lnTo>
                      <a:pt x="1080002" y="536406"/>
                    </a:lnTo>
                    <a:lnTo>
                      <a:pt x="1140968" y="536406"/>
                    </a:lnTo>
                    <a:lnTo>
                      <a:pt x="1140968" y="557677"/>
                    </a:lnTo>
                    <a:lnTo>
                      <a:pt x="1162238" y="557677"/>
                    </a:lnTo>
                    <a:lnTo>
                      <a:pt x="1162238" y="610104"/>
                    </a:lnTo>
                    <a:lnTo>
                      <a:pt x="1288663" y="610104"/>
                    </a:lnTo>
                    <a:lnTo>
                      <a:pt x="1288663" y="638564"/>
                    </a:lnTo>
                    <a:lnTo>
                      <a:pt x="1326860" y="638564"/>
                    </a:lnTo>
                    <a:lnTo>
                      <a:pt x="1326860" y="664029"/>
                    </a:lnTo>
                    <a:lnTo>
                      <a:pt x="1350977" y="664029"/>
                    </a:lnTo>
                    <a:lnTo>
                      <a:pt x="1350977" y="676911"/>
                    </a:lnTo>
                    <a:lnTo>
                      <a:pt x="1421978" y="676911"/>
                    </a:lnTo>
                    <a:lnTo>
                      <a:pt x="1421978" y="693838"/>
                    </a:lnTo>
                    <a:lnTo>
                      <a:pt x="1440403" y="693838"/>
                    </a:lnTo>
                    <a:lnTo>
                      <a:pt x="1440403" y="709566"/>
                    </a:lnTo>
                    <a:lnTo>
                      <a:pt x="1535521" y="709566"/>
                    </a:lnTo>
                    <a:lnTo>
                      <a:pt x="1535521" y="761993"/>
                    </a:lnTo>
                    <a:lnTo>
                      <a:pt x="1573868" y="761993"/>
                    </a:lnTo>
                    <a:lnTo>
                      <a:pt x="1573868" y="783264"/>
                    </a:lnTo>
                    <a:lnTo>
                      <a:pt x="1610717" y="783264"/>
                    </a:lnTo>
                    <a:lnTo>
                      <a:pt x="1610717" y="804534"/>
                    </a:lnTo>
                    <a:lnTo>
                      <a:pt x="1654756" y="804534"/>
                    </a:lnTo>
                    <a:lnTo>
                      <a:pt x="1654756" y="818764"/>
                    </a:lnTo>
                    <a:lnTo>
                      <a:pt x="1711527" y="818764"/>
                    </a:lnTo>
                    <a:lnTo>
                      <a:pt x="1711527" y="844379"/>
                    </a:lnTo>
                    <a:lnTo>
                      <a:pt x="1742684" y="844379"/>
                    </a:lnTo>
                    <a:lnTo>
                      <a:pt x="1742684" y="864152"/>
                    </a:lnTo>
                    <a:lnTo>
                      <a:pt x="1853380" y="864152"/>
                    </a:lnTo>
                    <a:lnTo>
                      <a:pt x="1853380" y="876884"/>
                    </a:lnTo>
                    <a:lnTo>
                      <a:pt x="1930074" y="876884"/>
                    </a:lnTo>
                    <a:lnTo>
                      <a:pt x="1930074" y="895458"/>
                    </a:lnTo>
                    <a:lnTo>
                      <a:pt x="2108776" y="895458"/>
                    </a:lnTo>
                    <a:lnTo>
                      <a:pt x="2108776" y="918077"/>
                    </a:lnTo>
                    <a:lnTo>
                      <a:pt x="2351439" y="918077"/>
                    </a:lnTo>
                    <a:lnTo>
                      <a:pt x="2351439" y="929461"/>
                    </a:lnTo>
                    <a:lnTo>
                      <a:pt x="2658064" y="929461"/>
                    </a:lnTo>
                    <a:lnTo>
                      <a:pt x="2658064" y="945039"/>
                    </a:lnTo>
                    <a:lnTo>
                      <a:pt x="2699107" y="945039"/>
                    </a:lnTo>
                    <a:lnTo>
                      <a:pt x="2699107" y="964962"/>
                    </a:lnTo>
                    <a:lnTo>
                      <a:pt x="2778647" y="964962"/>
                    </a:lnTo>
                    <a:lnTo>
                      <a:pt x="2778647" y="987580"/>
                    </a:lnTo>
                    <a:lnTo>
                      <a:pt x="2913460" y="987580"/>
                    </a:lnTo>
                    <a:lnTo>
                      <a:pt x="2913460" y="1003309"/>
                    </a:lnTo>
                    <a:lnTo>
                      <a:pt x="3089466" y="1003309"/>
                    </a:lnTo>
                    <a:lnTo>
                      <a:pt x="3089466" y="1013195"/>
                    </a:lnTo>
                    <a:lnTo>
                      <a:pt x="3127663" y="1013195"/>
                    </a:lnTo>
                    <a:lnTo>
                      <a:pt x="3127663" y="1033117"/>
                    </a:lnTo>
                    <a:lnTo>
                      <a:pt x="3281051" y="1033117"/>
                    </a:lnTo>
                    <a:lnTo>
                      <a:pt x="3281051" y="1069966"/>
                    </a:lnTo>
                    <a:lnTo>
                      <a:pt x="3530754" y="1069966"/>
                    </a:lnTo>
                    <a:lnTo>
                      <a:pt x="3530754" y="1105467"/>
                    </a:lnTo>
                    <a:lnTo>
                      <a:pt x="3554871" y="1105467"/>
                    </a:lnTo>
                    <a:lnTo>
                      <a:pt x="3554871" y="1127486"/>
                    </a:lnTo>
                    <a:lnTo>
                      <a:pt x="3586027" y="1127486"/>
                    </a:lnTo>
                    <a:lnTo>
                      <a:pt x="3586027" y="1146510"/>
                    </a:lnTo>
                    <a:lnTo>
                      <a:pt x="3717995" y="1146510"/>
                    </a:lnTo>
                    <a:lnTo>
                      <a:pt x="3717995" y="1165084"/>
                    </a:lnTo>
                    <a:lnTo>
                      <a:pt x="3933696" y="1165084"/>
                    </a:lnTo>
                    <a:lnTo>
                      <a:pt x="3933696" y="1184857"/>
                    </a:lnTo>
                    <a:lnTo>
                      <a:pt x="3955116" y="1184857"/>
                    </a:lnTo>
                    <a:lnTo>
                      <a:pt x="3955116" y="1200435"/>
                    </a:lnTo>
                    <a:lnTo>
                      <a:pt x="4130972" y="1200435"/>
                    </a:lnTo>
                    <a:lnTo>
                      <a:pt x="4130972" y="1210471"/>
                    </a:lnTo>
                    <a:lnTo>
                      <a:pt x="4200625" y="1210471"/>
                    </a:lnTo>
                    <a:lnTo>
                      <a:pt x="4200625" y="1235936"/>
                    </a:lnTo>
                    <a:lnTo>
                      <a:pt x="4230284" y="1235936"/>
                    </a:lnTo>
                    <a:lnTo>
                      <a:pt x="4230284" y="1255858"/>
                    </a:lnTo>
                    <a:lnTo>
                      <a:pt x="4475794" y="1255858"/>
                    </a:lnTo>
                    <a:lnTo>
                      <a:pt x="4475794" y="1275781"/>
                    </a:lnTo>
                    <a:lnTo>
                      <a:pt x="4881731" y="1275781"/>
                    </a:lnTo>
                    <a:lnTo>
                      <a:pt x="4881731" y="1295553"/>
                    </a:lnTo>
                    <a:lnTo>
                      <a:pt x="4929964" y="1295553"/>
                    </a:lnTo>
                    <a:lnTo>
                      <a:pt x="4929964" y="1315476"/>
                    </a:lnTo>
                    <a:lnTo>
                      <a:pt x="4958275" y="1315476"/>
                    </a:lnTo>
                    <a:lnTo>
                      <a:pt x="4958275" y="1342438"/>
                    </a:lnTo>
                    <a:lnTo>
                      <a:pt x="5030774" y="1342438"/>
                    </a:lnTo>
                    <a:lnTo>
                      <a:pt x="5030774" y="1369401"/>
                    </a:lnTo>
                    <a:lnTo>
                      <a:pt x="5212323" y="1369401"/>
                    </a:lnTo>
                    <a:lnTo>
                      <a:pt x="5212323" y="1394865"/>
                    </a:lnTo>
                    <a:lnTo>
                      <a:pt x="5726110" y="1394865"/>
                    </a:lnTo>
                    <a:lnTo>
                      <a:pt x="5726110" y="1421828"/>
                    </a:lnTo>
                    <a:lnTo>
                      <a:pt x="5852385" y="1421828"/>
                    </a:lnTo>
                    <a:lnTo>
                      <a:pt x="5852385" y="1487137"/>
                    </a:lnTo>
                    <a:lnTo>
                      <a:pt x="6131898" y="1487137"/>
                    </a:lnTo>
                    <a:lnTo>
                      <a:pt x="6131898" y="1538217"/>
                    </a:lnTo>
                    <a:lnTo>
                      <a:pt x="6779000" y="1538217"/>
                    </a:lnTo>
                    <a:lnTo>
                      <a:pt x="6779000" y="1668836"/>
                    </a:lnTo>
                    <a:lnTo>
                      <a:pt x="8540108" y="1668836"/>
                    </a:lnTo>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141" name="Graphic 61">
                <a:extLst>
                  <a:ext uri="{FF2B5EF4-FFF2-40B4-BE49-F238E27FC236}">
                    <a16:creationId xmlns:a16="http://schemas.microsoft.com/office/drawing/2014/main" id="{AD0B1833-E4B0-97C5-99E1-4C07D7C68544}"/>
                  </a:ext>
                </a:extLst>
              </p:cNvPr>
              <p:cNvGrpSpPr/>
              <p:nvPr/>
            </p:nvGrpSpPr>
            <p:grpSpPr>
              <a:xfrm>
                <a:off x="2559534" y="1797808"/>
                <a:ext cx="8264639" cy="1664042"/>
                <a:chOff x="2559534" y="1797808"/>
                <a:chExt cx="8264639" cy="1664042"/>
              </a:xfrm>
              <a:noFill/>
            </p:grpSpPr>
            <p:sp>
              <p:nvSpPr>
                <p:cNvPr id="142" name="Freeform: Shape 141">
                  <a:extLst>
                    <a:ext uri="{FF2B5EF4-FFF2-40B4-BE49-F238E27FC236}">
                      <a16:creationId xmlns:a16="http://schemas.microsoft.com/office/drawing/2014/main" id="{6CE4A16E-7490-9A3F-A6A9-6ECD66FED622}"/>
                    </a:ext>
                  </a:extLst>
                </p:cNvPr>
                <p:cNvSpPr/>
                <p:nvPr/>
              </p:nvSpPr>
              <p:spPr>
                <a:xfrm>
                  <a:off x="10756168" y="3393845"/>
                  <a:ext cx="68005" cy="68005"/>
                </a:xfrm>
                <a:custGeom>
                  <a:avLst/>
                  <a:gdLst>
                    <a:gd name="connsiteX0" fmla="*/ 68006 w 68005"/>
                    <a:gd name="connsiteY0" fmla="*/ 34003 h 68005"/>
                    <a:gd name="connsiteX1" fmla="*/ 34002 w 68005"/>
                    <a:gd name="connsiteY1" fmla="*/ 68006 h 68005"/>
                    <a:gd name="connsiteX2" fmla="*/ -1 w 68005"/>
                    <a:gd name="connsiteY2" fmla="*/ 34003 h 68005"/>
                    <a:gd name="connsiteX3" fmla="*/ 34002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2" y="68006"/>
                      </a:cubicBezTo>
                      <a:cubicBezTo>
                        <a:pt x="15224" y="68006"/>
                        <a:pt x="-1" y="52782"/>
                        <a:pt x="-1" y="34003"/>
                      </a:cubicBezTo>
                      <a:cubicBezTo>
                        <a:pt x="-1" y="15224"/>
                        <a:pt x="15223" y="0"/>
                        <a:pt x="34002" y="0"/>
                      </a:cubicBezTo>
                      <a:cubicBezTo>
                        <a:pt x="52781"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3" name="Freeform: Shape 142">
                  <a:extLst>
                    <a:ext uri="{FF2B5EF4-FFF2-40B4-BE49-F238E27FC236}">
                      <a16:creationId xmlns:a16="http://schemas.microsoft.com/office/drawing/2014/main" id="{DFAD70AA-07C0-D4CD-94EF-DB6FC3C08679}"/>
                    </a:ext>
                  </a:extLst>
                </p:cNvPr>
                <p:cNvSpPr/>
                <p:nvPr/>
              </p:nvSpPr>
              <p:spPr>
                <a:xfrm>
                  <a:off x="10285521" y="339384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3" y="68006"/>
                        <a:pt x="34003" y="68006"/>
                      </a:cubicBezTo>
                      <a:cubicBezTo>
                        <a:pt x="15224" y="68006"/>
                        <a:pt x="0" y="52782"/>
                        <a:pt x="0" y="34003"/>
                      </a:cubicBezTo>
                      <a:cubicBezTo>
                        <a:pt x="0" y="15224"/>
                        <a:pt x="15223"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4" name="Freeform: Shape 143">
                  <a:extLst>
                    <a:ext uri="{FF2B5EF4-FFF2-40B4-BE49-F238E27FC236}">
                      <a16:creationId xmlns:a16="http://schemas.microsoft.com/office/drawing/2014/main" id="{FD2A18A2-509E-1E21-BCA0-2E0B43C0EF38}"/>
                    </a:ext>
                  </a:extLst>
                </p:cNvPr>
                <p:cNvSpPr/>
                <p:nvPr/>
              </p:nvSpPr>
              <p:spPr>
                <a:xfrm>
                  <a:off x="9870297" y="3393845"/>
                  <a:ext cx="68005" cy="68005"/>
                </a:xfrm>
                <a:custGeom>
                  <a:avLst/>
                  <a:gdLst>
                    <a:gd name="connsiteX0" fmla="*/ 68005 w 68005"/>
                    <a:gd name="connsiteY0" fmla="*/ 34003 h 68005"/>
                    <a:gd name="connsiteX1" fmla="*/ 34002 w 68005"/>
                    <a:gd name="connsiteY1" fmla="*/ 68006 h 68005"/>
                    <a:gd name="connsiteX2" fmla="*/ -1 w 68005"/>
                    <a:gd name="connsiteY2" fmla="*/ 34003 h 68005"/>
                    <a:gd name="connsiteX3" fmla="*/ 34002 w 68005"/>
                    <a:gd name="connsiteY3" fmla="*/ 0 h 68005"/>
                    <a:gd name="connsiteX4" fmla="*/ 68005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5" y="34003"/>
                      </a:moveTo>
                      <a:cubicBezTo>
                        <a:pt x="68005" y="52782"/>
                        <a:pt x="52782" y="68006"/>
                        <a:pt x="34002" y="68006"/>
                      </a:cubicBezTo>
                      <a:cubicBezTo>
                        <a:pt x="15223" y="68006"/>
                        <a:pt x="-1" y="52782"/>
                        <a:pt x="-1" y="34003"/>
                      </a:cubicBezTo>
                      <a:cubicBezTo>
                        <a:pt x="-1" y="15224"/>
                        <a:pt x="15222" y="0"/>
                        <a:pt x="34002" y="0"/>
                      </a:cubicBezTo>
                      <a:cubicBezTo>
                        <a:pt x="52781" y="0"/>
                        <a:pt x="68005" y="15224"/>
                        <a:pt x="68005"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5" name="Freeform: Shape 144">
                  <a:extLst>
                    <a:ext uri="{FF2B5EF4-FFF2-40B4-BE49-F238E27FC236}">
                      <a16:creationId xmlns:a16="http://schemas.microsoft.com/office/drawing/2014/main" id="{722862A3-8CB3-CB00-A68B-16CEE2DED206}"/>
                    </a:ext>
                  </a:extLst>
                </p:cNvPr>
                <p:cNvSpPr/>
                <p:nvPr/>
              </p:nvSpPr>
              <p:spPr>
                <a:xfrm>
                  <a:off x="9587189" y="3393845"/>
                  <a:ext cx="68005" cy="68005"/>
                </a:xfrm>
                <a:custGeom>
                  <a:avLst/>
                  <a:gdLst>
                    <a:gd name="connsiteX0" fmla="*/ 68006 w 68005"/>
                    <a:gd name="connsiteY0" fmla="*/ 34003 h 68005"/>
                    <a:gd name="connsiteX1" fmla="*/ 34003 w 68005"/>
                    <a:gd name="connsiteY1" fmla="*/ 68006 h 68005"/>
                    <a:gd name="connsiteX2" fmla="*/ 1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1" y="52782"/>
                        <a:pt x="1" y="34003"/>
                      </a:cubicBezTo>
                      <a:cubicBezTo>
                        <a:pt x="1"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6" name="Freeform: Shape 145">
                  <a:extLst>
                    <a:ext uri="{FF2B5EF4-FFF2-40B4-BE49-F238E27FC236}">
                      <a16:creationId xmlns:a16="http://schemas.microsoft.com/office/drawing/2014/main" id="{B8FD46BF-6DE2-9988-D8DD-E09837D4DE1E}"/>
                    </a:ext>
                  </a:extLst>
                </p:cNvPr>
                <p:cNvSpPr/>
                <p:nvPr/>
              </p:nvSpPr>
              <p:spPr>
                <a:xfrm>
                  <a:off x="9262439" y="339384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7" name="Freeform: Shape 146">
                  <a:extLst>
                    <a:ext uri="{FF2B5EF4-FFF2-40B4-BE49-F238E27FC236}">
                      <a16:creationId xmlns:a16="http://schemas.microsoft.com/office/drawing/2014/main" id="{B9E8B207-EE53-16E6-85AE-FDFD07412684}"/>
                    </a:ext>
                  </a:extLst>
                </p:cNvPr>
                <p:cNvSpPr/>
                <p:nvPr/>
              </p:nvSpPr>
              <p:spPr>
                <a:xfrm>
                  <a:off x="9228287" y="339384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8" name="Freeform: Shape 147">
                  <a:extLst>
                    <a:ext uri="{FF2B5EF4-FFF2-40B4-BE49-F238E27FC236}">
                      <a16:creationId xmlns:a16="http://schemas.microsoft.com/office/drawing/2014/main" id="{F146F554-481A-07DC-C925-57698D0BD217}"/>
                    </a:ext>
                  </a:extLst>
                </p:cNvPr>
                <p:cNvSpPr/>
                <p:nvPr/>
              </p:nvSpPr>
              <p:spPr>
                <a:xfrm>
                  <a:off x="9198478" y="339384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9" name="Freeform: Shape 148">
                  <a:extLst>
                    <a:ext uri="{FF2B5EF4-FFF2-40B4-BE49-F238E27FC236}">
                      <a16:creationId xmlns:a16="http://schemas.microsoft.com/office/drawing/2014/main" id="{D6C88417-42B3-E618-BF47-C86826DB50AC}"/>
                    </a:ext>
                  </a:extLst>
                </p:cNvPr>
                <p:cNvSpPr/>
                <p:nvPr/>
              </p:nvSpPr>
              <p:spPr>
                <a:xfrm>
                  <a:off x="9149047" y="3393845"/>
                  <a:ext cx="68005" cy="68005"/>
                </a:xfrm>
                <a:custGeom>
                  <a:avLst/>
                  <a:gdLst>
                    <a:gd name="connsiteX0" fmla="*/ 68006 w 68005"/>
                    <a:gd name="connsiteY0" fmla="*/ 34003 h 68005"/>
                    <a:gd name="connsiteX1" fmla="*/ 34003 w 68005"/>
                    <a:gd name="connsiteY1" fmla="*/ 68006 h 68005"/>
                    <a:gd name="connsiteX2" fmla="*/ 1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1" y="52782"/>
                        <a:pt x="1" y="34003"/>
                      </a:cubicBezTo>
                      <a:cubicBezTo>
                        <a:pt x="1"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0" name="Freeform: Shape 149">
                  <a:extLst>
                    <a:ext uri="{FF2B5EF4-FFF2-40B4-BE49-F238E27FC236}">
                      <a16:creationId xmlns:a16="http://schemas.microsoft.com/office/drawing/2014/main" id="{8AD79C32-BE11-3F18-4D6A-38FCEBE8B99E}"/>
                    </a:ext>
                  </a:extLst>
                </p:cNvPr>
                <p:cNvSpPr/>
                <p:nvPr/>
              </p:nvSpPr>
              <p:spPr>
                <a:xfrm>
                  <a:off x="9043293" y="339384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1" name="Freeform: Shape 150">
                  <a:extLst>
                    <a:ext uri="{FF2B5EF4-FFF2-40B4-BE49-F238E27FC236}">
                      <a16:creationId xmlns:a16="http://schemas.microsoft.com/office/drawing/2014/main" id="{B1B68DBD-481C-E79C-AD03-DE2E09426807}"/>
                    </a:ext>
                  </a:extLst>
                </p:cNvPr>
                <p:cNvSpPr/>
                <p:nvPr/>
              </p:nvSpPr>
              <p:spPr>
                <a:xfrm>
                  <a:off x="9009141"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2" name="Freeform: Shape 151">
                  <a:extLst>
                    <a:ext uri="{FF2B5EF4-FFF2-40B4-BE49-F238E27FC236}">
                      <a16:creationId xmlns:a16="http://schemas.microsoft.com/office/drawing/2014/main" id="{801FF5C4-18F2-941D-4F3F-E1D388BB7AE9}"/>
                    </a:ext>
                  </a:extLst>
                </p:cNvPr>
                <p:cNvSpPr/>
                <p:nvPr/>
              </p:nvSpPr>
              <p:spPr>
                <a:xfrm>
                  <a:off x="8898744"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B0475695-88DE-C042-422D-FC7C03E68744}"/>
                    </a:ext>
                  </a:extLst>
                </p:cNvPr>
                <p:cNvSpPr/>
                <p:nvPr/>
              </p:nvSpPr>
              <p:spPr>
                <a:xfrm>
                  <a:off x="8679448"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4" name="Freeform: Shape 153">
                  <a:extLst>
                    <a:ext uri="{FF2B5EF4-FFF2-40B4-BE49-F238E27FC236}">
                      <a16:creationId xmlns:a16="http://schemas.microsoft.com/office/drawing/2014/main" id="{37397B71-8110-A7EF-27E0-8B214BF9356C}"/>
                    </a:ext>
                  </a:extLst>
                </p:cNvPr>
                <p:cNvSpPr/>
                <p:nvPr/>
              </p:nvSpPr>
              <p:spPr>
                <a:xfrm>
                  <a:off x="8713600"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5" name="Freeform: Shape 154">
                  <a:extLst>
                    <a:ext uri="{FF2B5EF4-FFF2-40B4-BE49-F238E27FC236}">
                      <a16:creationId xmlns:a16="http://schemas.microsoft.com/office/drawing/2014/main" id="{1789A96F-7A53-6FA6-94D4-23A11FA6F74A}"/>
                    </a:ext>
                  </a:extLst>
                </p:cNvPr>
                <p:cNvSpPr/>
                <p:nvPr/>
              </p:nvSpPr>
              <p:spPr>
                <a:xfrm>
                  <a:off x="8752397"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440CD684-E715-218A-0A3F-F6661DE682A7}"/>
                    </a:ext>
                  </a:extLst>
                </p:cNvPr>
                <p:cNvSpPr/>
                <p:nvPr/>
              </p:nvSpPr>
              <p:spPr>
                <a:xfrm>
                  <a:off x="8495353"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7" name="Freeform: Shape 156">
                  <a:extLst>
                    <a:ext uri="{FF2B5EF4-FFF2-40B4-BE49-F238E27FC236}">
                      <a16:creationId xmlns:a16="http://schemas.microsoft.com/office/drawing/2014/main" id="{E9B095B9-5DAC-8FD4-5D35-E66D8F2F7E66}"/>
                    </a:ext>
                  </a:extLst>
                </p:cNvPr>
                <p:cNvSpPr/>
                <p:nvPr/>
              </p:nvSpPr>
              <p:spPr>
                <a:xfrm>
                  <a:off x="8380163"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8" name="Freeform: Shape 157">
                  <a:extLst>
                    <a:ext uri="{FF2B5EF4-FFF2-40B4-BE49-F238E27FC236}">
                      <a16:creationId xmlns:a16="http://schemas.microsoft.com/office/drawing/2014/main" id="{20B61715-B703-AF05-B273-AF8CEAE49571}"/>
                    </a:ext>
                  </a:extLst>
                </p:cNvPr>
                <p:cNvSpPr/>
                <p:nvPr/>
              </p:nvSpPr>
              <p:spPr>
                <a:xfrm>
                  <a:off x="8346010"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9" name="Freeform: Shape 158">
                  <a:extLst>
                    <a:ext uri="{FF2B5EF4-FFF2-40B4-BE49-F238E27FC236}">
                      <a16:creationId xmlns:a16="http://schemas.microsoft.com/office/drawing/2014/main" id="{49BEA722-C1E8-816C-9EBF-02FA660DA220}"/>
                    </a:ext>
                  </a:extLst>
                </p:cNvPr>
                <p:cNvSpPr/>
                <p:nvPr/>
              </p:nvSpPr>
              <p:spPr>
                <a:xfrm>
                  <a:off x="8343164" y="321304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B5A030EB-2759-532B-0EEF-37E570106F9B}"/>
                    </a:ext>
                  </a:extLst>
                </p:cNvPr>
                <p:cNvSpPr/>
                <p:nvPr/>
              </p:nvSpPr>
              <p:spPr>
                <a:xfrm>
                  <a:off x="8241156" y="321304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3F942AC8-59F2-BE64-D940-976D72082860}"/>
                    </a:ext>
                  </a:extLst>
                </p:cNvPr>
                <p:cNvSpPr/>
                <p:nvPr/>
              </p:nvSpPr>
              <p:spPr>
                <a:xfrm>
                  <a:off x="8067846" y="321304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76AC2499-E10D-3B70-FFED-613CA42FA807}"/>
                    </a:ext>
                  </a:extLst>
                </p:cNvPr>
                <p:cNvSpPr/>
                <p:nvPr/>
              </p:nvSpPr>
              <p:spPr>
                <a:xfrm>
                  <a:off x="7999690" y="3145040"/>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150D5098-D46A-55E9-6C68-7BF11A91D0D0}"/>
                    </a:ext>
                  </a:extLst>
                </p:cNvPr>
                <p:cNvSpPr/>
                <p:nvPr/>
              </p:nvSpPr>
              <p:spPr>
                <a:xfrm>
                  <a:off x="7869371" y="3107891"/>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3E57953F-E560-1DD7-3370-06AFB32E8A97}"/>
                    </a:ext>
                  </a:extLst>
                </p:cNvPr>
                <p:cNvSpPr/>
                <p:nvPr/>
              </p:nvSpPr>
              <p:spPr>
                <a:xfrm>
                  <a:off x="7801365" y="3107891"/>
                  <a:ext cx="68005" cy="68005"/>
                </a:xfrm>
                <a:custGeom>
                  <a:avLst/>
                  <a:gdLst>
                    <a:gd name="connsiteX0" fmla="*/ 68006 w 68005"/>
                    <a:gd name="connsiteY0" fmla="*/ 34003 h 68005"/>
                    <a:gd name="connsiteX1" fmla="*/ 34003 w 68005"/>
                    <a:gd name="connsiteY1" fmla="*/ 68006 h 68005"/>
                    <a:gd name="connsiteX2" fmla="*/ 1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1" y="52782"/>
                        <a:pt x="1" y="34003"/>
                      </a:cubicBezTo>
                      <a:cubicBezTo>
                        <a:pt x="1"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ADEEC4B5-58CC-803C-C8C8-F9BB0ACB9165}"/>
                    </a:ext>
                  </a:extLst>
                </p:cNvPr>
                <p:cNvSpPr/>
                <p:nvPr/>
              </p:nvSpPr>
              <p:spPr>
                <a:xfrm>
                  <a:off x="7584616" y="3107891"/>
                  <a:ext cx="68005" cy="68005"/>
                </a:xfrm>
                <a:custGeom>
                  <a:avLst/>
                  <a:gdLst>
                    <a:gd name="connsiteX0" fmla="*/ 68006 w 68005"/>
                    <a:gd name="connsiteY0" fmla="*/ 34003 h 68005"/>
                    <a:gd name="connsiteX1" fmla="*/ 34003 w 68005"/>
                    <a:gd name="connsiteY1" fmla="*/ 68006 h 68005"/>
                    <a:gd name="connsiteX2" fmla="*/ 1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1" y="52782"/>
                        <a:pt x="1" y="34003"/>
                      </a:cubicBezTo>
                      <a:cubicBezTo>
                        <a:pt x="1"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6" name="Freeform: Shape 165">
                  <a:extLst>
                    <a:ext uri="{FF2B5EF4-FFF2-40B4-BE49-F238E27FC236}">
                      <a16:creationId xmlns:a16="http://schemas.microsoft.com/office/drawing/2014/main" id="{A7CDD6AE-36A5-B463-DC2D-70ED351A7A48}"/>
                    </a:ext>
                  </a:extLst>
                </p:cNvPr>
                <p:cNvSpPr/>
                <p:nvPr/>
              </p:nvSpPr>
              <p:spPr>
                <a:xfrm>
                  <a:off x="7637792" y="3107891"/>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7" name="Freeform: Shape 166">
                  <a:extLst>
                    <a:ext uri="{FF2B5EF4-FFF2-40B4-BE49-F238E27FC236}">
                      <a16:creationId xmlns:a16="http://schemas.microsoft.com/office/drawing/2014/main" id="{F99A0656-F981-0427-2D91-4DEB2BCB2510}"/>
                    </a:ext>
                  </a:extLst>
                </p:cNvPr>
                <p:cNvSpPr/>
                <p:nvPr/>
              </p:nvSpPr>
              <p:spPr>
                <a:xfrm>
                  <a:off x="7541626" y="3107891"/>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1C1A8DE0-394A-2941-8535-71E740AE57ED}"/>
                    </a:ext>
                  </a:extLst>
                </p:cNvPr>
                <p:cNvSpPr/>
                <p:nvPr/>
              </p:nvSpPr>
              <p:spPr>
                <a:xfrm>
                  <a:off x="7438419" y="309515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42E02728-9EB9-8489-0F74-B0C270FFBC6A}"/>
                    </a:ext>
                  </a:extLst>
                </p:cNvPr>
                <p:cNvSpPr/>
                <p:nvPr/>
              </p:nvSpPr>
              <p:spPr>
                <a:xfrm>
                  <a:off x="7404266" y="309515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0" name="Freeform: Shape 169">
                  <a:extLst>
                    <a:ext uri="{FF2B5EF4-FFF2-40B4-BE49-F238E27FC236}">
                      <a16:creationId xmlns:a16="http://schemas.microsoft.com/office/drawing/2014/main" id="{EA572730-AED2-FE9C-A173-240FD88C61C9}"/>
                    </a:ext>
                  </a:extLst>
                </p:cNvPr>
                <p:cNvSpPr/>
                <p:nvPr/>
              </p:nvSpPr>
              <p:spPr>
                <a:xfrm>
                  <a:off x="7359928" y="3095159"/>
                  <a:ext cx="68005" cy="68005"/>
                </a:xfrm>
                <a:custGeom>
                  <a:avLst/>
                  <a:gdLst>
                    <a:gd name="connsiteX0" fmla="*/ 68006 w 68005"/>
                    <a:gd name="connsiteY0" fmla="*/ 34003 h 68005"/>
                    <a:gd name="connsiteX1" fmla="*/ 34003 w 68005"/>
                    <a:gd name="connsiteY1" fmla="*/ 68006 h 68005"/>
                    <a:gd name="connsiteX2" fmla="*/ 1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1" y="52782"/>
                        <a:pt x="1" y="34003"/>
                      </a:cubicBezTo>
                      <a:cubicBezTo>
                        <a:pt x="1"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B9A31B15-5167-A281-5990-7CCD927DFEFA}"/>
                    </a:ext>
                  </a:extLst>
                </p:cNvPr>
                <p:cNvSpPr/>
                <p:nvPr/>
              </p:nvSpPr>
              <p:spPr>
                <a:xfrm>
                  <a:off x="7311395" y="309515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5583D5D9-54D3-696C-9256-CC84F4F665DD}"/>
                    </a:ext>
                  </a:extLst>
                </p:cNvPr>
                <p:cNvSpPr/>
                <p:nvPr/>
              </p:nvSpPr>
              <p:spPr>
                <a:xfrm>
                  <a:off x="7259267" y="309515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3" name="Freeform: Shape 172">
                  <a:extLst>
                    <a:ext uri="{FF2B5EF4-FFF2-40B4-BE49-F238E27FC236}">
                      <a16:creationId xmlns:a16="http://schemas.microsoft.com/office/drawing/2014/main" id="{E96B93BC-174F-799F-7FFB-4C9FB72E41D0}"/>
                    </a:ext>
                  </a:extLst>
                </p:cNvPr>
                <p:cNvSpPr/>
                <p:nvPr/>
              </p:nvSpPr>
              <p:spPr>
                <a:xfrm>
                  <a:off x="7191112" y="307373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4" name="Freeform: Shape 173">
                  <a:extLst>
                    <a:ext uri="{FF2B5EF4-FFF2-40B4-BE49-F238E27FC236}">
                      <a16:creationId xmlns:a16="http://schemas.microsoft.com/office/drawing/2014/main" id="{472EA2D6-9DDF-F332-08BB-A8A5863EBB0E}"/>
                    </a:ext>
                  </a:extLst>
                </p:cNvPr>
                <p:cNvSpPr/>
                <p:nvPr/>
              </p:nvSpPr>
              <p:spPr>
                <a:xfrm>
                  <a:off x="7167594" y="3039736"/>
                  <a:ext cx="68005" cy="68005"/>
                </a:xfrm>
                <a:custGeom>
                  <a:avLst/>
                  <a:gdLst>
                    <a:gd name="connsiteX0" fmla="*/ 68005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5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5" y="34003"/>
                      </a:moveTo>
                      <a:cubicBezTo>
                        <a:pt x="68005" y="52782"/>
                        <a:pt x="52782" y="68006"/>
                        <a:pt x="34003" y="68006"/>
                      </a:cubicBezTo>
                      <a:cubicBezTo>
                        <a:pt x="15223" y="68006"/>
                        <a:pt x="0" y="52782"/>
                        <a:pt x="0" y="34003"/>
                      </a:cubicBezTo>
                      <a:cubicBezTo>
                        <a:pt x="0" y="15224"/>
                        <a:pt x="15224" y="0"/>
                        <a:pt x="34003" y="0"/>
                      </a:cubicBezTo>
                      <a:cubicBezTo>
                        <a:pt x="52782" y="0"/>
                        <a:pt x="68005" y="15224"/>
                        <a:pt x="68005"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5" name="Freeform: Shape 174">
                  <a:extLst>
                    <a:ext uri="{FF2B5EF4-FFF2-40B4-BE49-F238E27FC236}">
                      <a16:creationId xmlns:a16="http://schemas.microsoft.com/office/drawing/2014/main" id="{48CE14D2-5EF1-AE62-1C33-65052E73016C}"/>
                    </a:ext>
                  </a:extLst>
                </p:cNvPr>
                <p:cNvSpPr/>
                <p:nvPr/>
              </p:nvSpPr>
              <p:spPr>
                <a:xfrm>
                  <a:off x="7014357" y="2999442"/>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6" name="Freeform: Shape 175">
                  <a:extLst>
                    <a:ext uri="{FF2B5EF4-FFF2-40B4-BE49-F238E27FC236}">
                      <a16:creationId xmlns:a16="http://schemas.microsoft.com/office/drawing/2014/main" id="{07F68929-5AEB-116D-7ABA-42A0C0DA4C24}"/>
                    </a:ext>
                  </a:extLst>
                </p:cNvPr>
                <p:cNvSpPr/>
                <p:nvPr/>
              </p:nvSpPr>
              <p:spPr>
                <a:xfrm>
                  <a:off x="6887333" y="2999442"/>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7" name="Freeform: Shape 176">
                  <a:extLst>
                    <a:ext uri="{FF2B5EF4-FFF2-40B4-BE49-F238E27FC236}">
                      <a16:creationId xmlns:a16="http://schemas.microsoft.com/office/drawing/2014/main" id="{75E058D3-1506-CDDA-E029-B72B43CE3CD5}"/>
                    </a:ext>
                  </a:extLst>
                </p:cNvPr>
                <p:cNvSpPr/>
                <p:nvPr/>
              </p:nvSpPr>
              <p:spPr>
                <a:xfrm>
                  <a:off x="6798506" y="2999442"/>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8" name="Freeform: Shape 177">
                  <a:extLst>
                    <a:ext uri="{FF2B5EF4-FFF2-40B4-BE49-F238E27FC236}">
                      <a16:creationId xmlns:a16="http://schemas.microsoft.com/office/drawing/2014/main" id="{8F5E6D33-9BF0-18AC-28B1-468E6B1C4991}"/>
                    </a:ext>
                  </a:extLst>
                </p:cNvPr>
                <p:cNvSpPr/>
                <p:nvPr/>
              </p:nvSpPr>
              <p:spPr>
                <a:xfrm>
                  <a:off x="6743382" y="2999442"/>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9" name="Freeform: Shape 178">
                  <a:extLst>
                    <a:ext uri="{FF2B5EF4-FFF2-40B4-BE49-F238E27FC236}">
                      <a16:creationId xmlns:a16="http://schemas.microsoft.com/office/drawing/2014/main" id="{3C073734-6290-E7A7-DB7C-7745DDB84058}"/>
                    </a:ext>
                  </a:extLst>
                </p:cNvPr>
                <p:cNvSpPr/>
                <p:nvPr/>
              </p:nvSpPr>
              <p:spPr>
                <a:xfrm>
                  <a:off x="6686461" y="297502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0" name="Freeform: Shape 179">
                  <a:extLst>
                    <a:ext uri="{FF2B5EF4-FFF2-40B4-BE49-F238E27FC236}">
                      <a16:creationId xmlns:a16="http://schemas.microsoft.com/office/drawing/2014/main" id="{3423662C-1E55-5719-E015-00C807D08629}"/>
                    </a:ext>
                  </a:extLst>
                </p:cNvPr>
                <p:cNvSpPr/>
                <p:nvPr/>
              </p:nvSpPr>
              <p:spPr>
                <a:xfrm>
                  <a:off x="6593590" y="297502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1" name="Freeform: Shape 180">
                  <a:extLst>
                    <a:ext uri="{FF2B5EF4-FFF2-40B4-BE49-F238E27FC236}">
                      <a16:creationId xmlns:a16="http://schemas.microsoft.com/office/drawing/2014/main" id="{AD06D3B8-3006-7A32-CEF7-67DED7807595}"/>
                    </a:ext>
                  </a:extLst>
                </p:cNvPr>
                <p:cNvSpPr/>
                <p:nvPr/>
              </p:nvSpPr>
              <p:spPr>
                <a:xfrm>
                  <a:off x="6567976" y="297502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2" name="Freeform: Shape 181">
                  <a:extLst>
                    <a:ext uri="{FF2B5EF4-FFF2-40B4-BE49-F238E27FC236}">
                      <a16:creationId xmlns:a16="http://schemas.microsoft.com/office/drawing/2014/main" id="{C472DA65-677F-CF95-3CC2-B923EDEA5D89}"/>
                    </a:ext>
                  </a:extLst>
                </p:cNvPr>
                <p:cNvSpPr/>
                <p:nvPr/>
              </p:nvSpPr>
              <p:spPr>
                <a:xfrm>
                  <a:off x="6537568" y="297502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3" name="Freeform: Shape 182">
                  <a:extLst>
                    <a:ext uri="{FF2B5EF4-FFF2-40B4-BE49-F238E27FC236}">
                      <a16:creationId xmlns:a16="http://schemas.microsoft.com/office/drawing/2014/main" id="{B8C439E8-9341-A3AD-5A2A-504B7492B150}"/>
                    </a:ext>
                  </a:extLst>
                </p:cNvPr>
                <p:cNvSpPr/>
                <p:nvPr/>
              </p:nvSpPr>
              <p:spPr>
                <a:xfrm>
                  <a:off x="6459526" y="297502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4" name="Freeform: Shape 183">
                  <a:extLst>
                    <a:ext uri="{FF2B5EF4-FFF2-40B4-BE49-F238E27FC236}">
                      <a16:creationId xmlns:a16="http://schemas.microsoft.com/office/drawing/2014/main" id="{079CFC2B-A7C6-DA6D-CED6-77A8C037DA62}"/>
                    </a:ext>
                  </a:extLst>
                </p:cNvPr>
                <p:cNvSpPr/>
                <p:nvPr/>
              </p:nvSpPr>
              <p:spPr>
                <a:xfrm>
                  <a:off x="6421179" y="295120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5" name="Freeform: Shape 184">
                  <a:extLst>
                    <a:ext uri="{FF2B5EF4-FFF2-40B4-BE49-F238E27FC236}">
                      <a16:creationId xmlns:a16="http://schemas.microsoft.com/office/drawing/2014/main" id="{ECEEEBC9-D06D-81E8-261B-01F239BBF69D}"/>
                    </a:ext>
                  </a:extLst>
                </p:cNvPr>
                <p:cNvSpPr/>
                <p:nvPr/>
              </p:nvSpPr>
              <p:spPr>
                <a:xfrm>
                  <a:off x="5734382" y="2791530"/>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3"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6" name="Freeform: Shape 185">
                  <a:extLst>
                    <a:ext uri="{FF2B5EF4-FFF2-40B4-BE49-F238E27FC236}">
                      <a16:creationId xmlns:a16="http://schemas.microsoft.com/office/drawing/2014/main" id="{E5C52383-5653-2039-5655-56A280222D75}"/>
                    </a:ext>
                  </a:extLst>
                </p:cNvPr>
                <p:cNvSpPr/>
                <p:nvPr/>
              </p:nvSpPr>
              <p:spPr>
                <a:xfrm>
                  <a:off x="5351213" y="2754681"/>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7" name="Freeform: Shape 186">
                  <a:extLst>
                    <a:ext uri="{FF2B5EF4-FFF2-40B4-BE49-F238E27FC236}">
                      <a16:creationId xmlns:a16="http://schemas.microsoft.com/office/drawing/2014/main" id="{5076ED25-8036-F292-CF1E-13FEB6F6C363}"/>
                    </a:ext>
                  </a:extLst>
                </p:cNvPr>
                <p:cNvSpPr/>
                <p:nvPr/>
              </p:nvSpPr>
              <p:spPr>
                <a:xfrm>
                  <a:off x="4989315" y="2690870"/>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3"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8" name="Freeform: Shape 187">
                  <a:extLst>
                    <a:ext uri="{FF2B5EF4-FFF2-40B4-BE49-F238E27FC236}">
                      <a16:creationId xmlns:a16="http://schemas.microsoft.com/office/drawing/2014/main" id="{105FDFCB-271A-8091-D762-FF4B64BC1575}"/>
                    </a:ext>
                  </a:extLst>
                </p:cNvPr>
                <p:cNvSpPr/>
                <p:nvPr/>
              </p:nvSpPr>
              <p:spPr>
                <a:xfrm>
                  <a:off x="4465641" y="2646831"/>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3" y="68006"/>
                        <a:pt x="0" y="52782"/>
                        <a:pt x="0" y="34003"/>
                      </a:cubicBezTo>
                      <a:cubicBezTo>
                        <a:pt x="0" y="15224"/>
                        <a:pt x="15223"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9" name="Freeform: Shape 188">
                  <a:extLst>
                    <a:ext uri="{FF2B5EF4-FFF2-40B4-BE49-F238E27FC236}">
                      <a16:creationId xmlns:a16="http://schemas.microsoft.com/office/drawing/2014/main" id="{B250F886-BB00-07A8-62E1-D4C838AA72F3}"/>
                    </a:ext>
                  </a:extLst>
                </p:cNvPr>
                <p:cNvSpPr/>
                <p:nvPr/>
              </p:nvSpPr>
              <p:spPr>
                <a:xfrm>
                  <a:off x="3974622" y="2572983"/>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0" name="Freeform: Shape 189">
                  <a:extLst>
                    <a:ext uri="{FF2B5EF4-FFF2-40B4-BE49-F238E27FC236}">
                      <a16:creationId xmlns:a16="http://schemas.microsoft.com/office/drawing/2014/main" id="{4CA7D02E-7342-FF6E-93EB-A7DDE2C998B8}"/>
                    </a:ext>
                  </a:extLst>
                </p:cNvPr>
                <p:cNvSpPr/>
                <p:nvPr/>
              </p:nvSpPr>
              <p:spPr>
                <a:xfrm>
                  <a:off x="3889540" y="2541078"/>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1" name="Freeform: Shape 190">
                  <a:extLst>
                    <a:ext uri="{FF2B5EF4-FFF2-40B4-BE49-F238E27FC236}">
                      <a16:creationId xmlns:a16="http://schemas.microsoft.com/office/drawing/2014/main" id="{159210AA-051E-9404-FE53-DC774FC0361C}"/>
                    </a:ext>
                  </a:extLst>
                </p:cNvPr>
                <p:cNvSpPr/>
                <p:nvPr/>
              </p:nvSpPr>
              <p:spPr>
                <a:xfrm>
                  <a:off x="3846250" y="2541078"/>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2" name="Freeform: Shape 191">
                  <a:extLst>
                    <a:ext uri="{FF2B5EF4-FFF2-40B4-BE49-F238E27FC236}">
                      <a16:creationId xmlns:a16="http://schemas.microsoft.com/office/drawing/2014/main" id="{5C35A56C-AF03-AE7B-76C0-09C377C34EDF}"/>
                    </a:ext>
                  </a:extLst>
                </p:cNvPr>
                <p:cNvSpPr/>
                <p:nvPr/>
              </p:nvSpPr>
              <p:spPr>
                <a:xfrm>
                  <a:off x="3764613" y="2494942"/>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3" name="Freeform: Shape 192">
                  <a:extLst>
                    <a:ext uri="{FF2B5EF4-FFF2-40B4-BE49-F238E27FC236}">
                      <a16:creationId xmlns:a16="http://schemas.microsoft.com/office/drawing/2014/main" id="{A469A5DC-9554-BCF7-9872-20F6CD4E4C04}"/>
                    </a:ext>
                  </a:extLst>
                </p:cNvPr>
                <p:cNvSpPr/>
                <p:nvPr/>
              </p:nvSpPr>
              <p:spPr>
                <a:xfrm>
                  <a:off x="3713234" y="2443563"/>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4" name="Freeform: Shape 193">
                  <a:extLst>
                    <a:ext uri="{FF2B5EF4-FFF2-40B4-BE49-F238E27FC236}">
                      <a16:creationId xmlns:a16="http://schemas.microsoft.com/office/drawing/2014/main" id="{3465085B-E691-DE27-9586-7ED9D89F563A}"/>
                    </a:ext>
                  </a:extLst>
                </p:cNvPr>
                <p:cNvSpPr/>
                <p:nvPr/>
              </p:nvSpPr>
              <p:spPr>
                <a:xfrm>
                  <a:off x="3395375" y="232582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5" name="Freeform: Shape 194">
                  <a:extLst>
                    <a:ext uri="{FF2B5EF4-FFF2-40B4-BE49-F238E27FC236}">
                      <a16:creationId xmlns:a16="http://schemas.microsoft.com/office/drawing/2014/main" id="{EFAF9003-3883-8519-F43C-80A6E7E57555}"/>
                    </a:ext>
                  </a:extLst>
                </p:cNvPr>
                <p:cNvSpPr/>
                <p:nvPr/>
              </p:nvSpPr>
              <p:spPr>
                <a:xfrm>
                  <a:off x="3373355" y="230380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6" name="Freeform: Shape 195">
                  <a:extLst>
                    <a:ext uri="{FF2B5EF4-FFF2-40B4-BE49-F238E27FC236}">
                      <a16:creationId xmlns:a16="http://schemas.microsoft.com/office/drawing/2014/main" id="{18CFBD71-55C7-7FB5-662C-EDB4ECB70DE5}"/>
                    </a:ext>
                  </a:extLst>
                </p:cNvPr>
                <p:cNvSpPr/>
                <p:nvPr/>
              </p:nvSpPr>
              <p:spPr>
                <a:xfrm>
                  <a:off x="3327219" y="226186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7" name="Freeform: Shape 196">
                  <a:extLst>
                    <a:ext uri="{FF2B5EF4-FFF2-40B4-BE49-F238E27FC236}">
                      <a16:creationId xmlns:a16="http://schemas.microsoft.com/office/drawing/2014/main" id="{F080EF7D-BDEA-9A17-C953-91206857E1B1}"/>
                    </a:ext>
                  </a:extLst>
                </p:cNvPr>
                <p:cNvSpPr/>
                <p:nvPr/>
              </p:nvSpPr>
              <p:spPr>
                <a:xfrm>
                  <a:off x="3300257" y="226186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8" name="Freeform: Shape 197">
                  <a:extLst>
                    <a:ext uri="{FF2B5EF4-FFF2-40B4-BE49-F238E27FC236}">
                      <a16:creationId xmlns:a16="http://schemas.microsoft.com/office/drawing/2014/main" id="{0D8563F1-1217-8701-7B07-462B939033F5}"/>
                    </a:ext>
                  </a:extLst>
                </p:cNvPr>
                <p:cNvSpPr/>
                <p:nvPr/>
              </p:nvSpPr>
              <p:spPr>
                <a:xfrm>
                  <a:off x="3268950" y="226186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9" name="Freeform: Shape 198">
                  <a:extLst>
                    <a:ext uri="{FF2B5EF4-FFF2-40B4-BE49-F238E27FC236}">
                      <a16:creationId xmlns:a16="http://schemas.microsoft.com/office/drawing/2014/main" id="{24761DAD-C5F9-3482-1ED2-D29725D4B16A}"/>
                    </a:ext>
                  </a:extLst>
                </p:cNvPr>
                <p:cNvSpPr/>
                <p:nvPr/>
              </p:nvSpPr>
              <p:spPr>
                <a:xfrm>
                  <a:off x="3166193" y="226186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0" name="Freeform: Shape 199">
                  <a:extLst>
                    <a:ext uri="{FF2B5EF4-FFF2-40B4-BE49-F238E27FC236}">
                      <a16:creationId xmlns:a16="http://schemas.microsoft.com/office/drawing/2014/main" id="{CF95240E-1FE1-664B-29AA-1B18663A5663}"/>
                    </a:ext>
                  </a:extLst>
                </p:cNvPr>
                <p:cNvSpPr/>
                <p:nvPr/>
              </p:nvSpPr>
              <p:spPr>
                <a:xfrm>
                  <a:off x="3096539" y="2227113"/>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1" name="Freeform: Shape 200">
                  <a:extLst>
                    <a:ext uri="{FF2B5EF4-FFF2-40B4-BE49-F238E27FC236}">
                      <a16:creationId xmlns:a16="http://schemas.microsoft.com/office/drawing/2014/main" id="{1E02B111-7864-D3DE-F01D-FD5C1F24CF32}"/>
                    </a:ext>
                  </a:extLst>
                </p:cNvPr>
                <p:cNvSpPr/>
                <p:nvPr/>
              </p:nvSpPr>
              <p:spPr>
                <a:xfrm>
                  <a:off x="2935513" y="2117914"/>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2" name="Freeform: Shape 201">
                  <a:extLst>
                    <a:ext uri="{FF2B5EF4-FFF2-40B4-BE49-F238E27FC236}">
                      <a16:creationId xmlns:a16="http://schemas.microsoft.com/office/drawing/2014/main" id="{45021E54-D397-E7CC-CC8B-3E85F41CF18A}"/>
                    </a:ext>
                  </a:extLst>
                </p:cNvPr>
                <p:cNvSpPr/>
                <p:nvPr/>
              </p:nvSpPr>
              <p:spPr>
                <a:xfrm>
                  <a:off x="2818375" y="208810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3" name="Freeform: Shape 202">
                  <a:extLst>
                    <a:ext uri="{FF2B5EF4-FFF2-40B4-BE49-F238E27FC236}">
                      <a16:creationId xmlns:a16="http://schemas.microsoft.com/office/drawing/2014/main" id="{BC07DA4B-442C-8189-F628-BF12CCB7ADAE}"/>
                    </a:ext>
                  </a:extLst>
                </p:cNvPr>
                <p:cNvSpPr/>
                <p:nvPr/>
              </p:nvSpPr>
              <p:spPr>
                <a:xfrm>
                  <a:off x="2748272" y="205185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4" name="Freeform: Shape 203">
                  <a:extLst>
                    <a:ext uri="{FF2B5EF4-FFF2-40B4-BE49-F238E27FC236}">
                      <a16:creationId xmlns:a16="http://schemas.microsoft.com/office/drawing/2014/main" id="{929E3AD2-B9ED-6366-D377-5EB3EF964DDA}"/>
                    </a:ext>
                  </a:extLst>
                </p:cNvPr>
                <p:cNvSpPr/>
                <p:nvPr/>
              </p:nvSpPr>
              <p:spPr>
                <a:xfrm>
                  <a:off x="2697043" y="200646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5" name="Freeform: Shape 204">
                  <a:extLst>
                    <a:ext uri="{FF2B5EF4-FFF2-40B4-BE49-F238E27FC236}">
                      <a16:creationId xmlns:a16="http://schemas.microsoft.com/office/drawing/2014/main" id="{864098C7-8C4E-F53D-C2C3-AB17AB674C0C}"/>
                    </a:ext>
                  </a:extLst>
                </p:cNvPr>
                <p:cNvSpPr/>
                <p:nvPr/>
              </p:nvSpPr>
              <p:spPr>
                <a:xfrm>
                  <a:off x="2683262" y="1952843"/>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6" name="Freeform: Shape 205">
                  <a:extLst>
                    <a:ext uri="{FF2B5EF4-FFF2-40B4-BE49-F238E27FC236}">
                      <a16:creationId xmlns:a16="http://schemas.microsoft.com/office/drawing/2014/main" id="{1F0D4D58-ADC5-AFC2-FA9F-CB146DF1F820}"/>
                    </a:ext>
                  </a:extLst>
                </p:cNvPr>
                <p:cNvSpPr/>
                <p:nvPr/>
              </p:nvSpPr>
              <p:spPr>
                <a:xfrm>
                  <a:off x="2645665" y="1872705"/>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7" name="Freeform: Shape 206">
                  <a:extLst>
                    <a:ext uri="{FF2B5EF4-FFF2-40B4-BE49-F238E27FC236}">
                      <a16:creationId xmlns:a16="http://schemas.microsoft.com/office/drawing/2014/main" id="{761B4A7C-BA26-FD02-EAA1-F8A8506C5403}"/>
                    </a:ext>
                  </a:extLst>
                </p:cNvPr>
                <p:cNvSpPr/>
                <p:nvPr/>
              </p:nvSpPr>
              <p:spPr>
                <a:xfrm>
                  <a:off x="2617653" y="1844693"/>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8" name="Freeform: Shape 207">
                  <a:extLst>
                    <a:ext uri="{FF2B5EF4-FFF2-40B4-BE49-F238E27FC236}">
                      <a16:creationId xmlns:a16="http://schemas.microsoft.com/office/drawing/2014/main" id="{68249B0A-230A-003A-4C4B-41B6B378ED9F}"/>
                    </a:ext>
                  </a:extLst>
                </p:cNvPr>
                <p:cNvSpPr/>
                <p:nvPr/>
              </p:nvSpPr>
              <p:spPr>
                <a:xfrm>
                  <a:off x="2605520" y="1823423"/>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9" name="Freeform: Shape 208">
                  <a:extLst>
                    <a:ext uri="{FF2B5EF4-FFF2-40B4-BE49-F238E27FC236}">
                      <a16:creationId xmlns:a16="http://schemas.microsoft.com/office/drawing/2014/main" id="{468F9512-D2D1-F0CF-5BF3-1B3841563646}"/>
                    </a:ext>
                  </a:extLst>
                </p:cNvPr>
                <p:cNvSpPr/>
                <p:nvPr/>
              </p:nvSpPr>
              <p:spPr>
                <a:xfrm>
                  <a:off x="2559534" y="1797808"/>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0" name="Freeform: Shape 209">
                  <a:extLst>
                    <a:ext uri="{FF2B5EF4-FFF2-40B4-BE49-F238E27FC236}">
                      <a16:creationId xmlns:a16="http://schemas.microsoft.com/office/drawing/2014/main" id="{C6C7FB71-9152-0E22-515F-602BFC8ECE5D}"/>
                    </a:ext>
                  </a:extLst>
                </p:cNvPr>
                <p:cNvSpPr/>
                <p:nvPr/>
              </p:nvSpPr>
              <p:spPr>
                <a:xfrm>
                  <a:off x="2577509" y="1804549"/>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1" name="Freeform: Shape 210">
                  <a:extLst>
                    <a:ext uri="{FF2B5EF4-FFF2-40B4-BE49-F238E27FC236}">
                      <a16:creationId xmlns:a16="http://schemas.microsoft.com/office/drawing/2014/main" id="{163DFCDF-2138-E0C6-7A14-673DC3974AEA}"/>
                    </a:ext>
                  </a:extLst>
                </p:cNvPr>
                <p:cNvSpPr/>
                <p:nvPr/>
              </p:nvSpPr>
              <p:spPr>
                <a:xfrm>
                  <a:off x="8126564" y="321304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2" name="Freeform: Shape 211">
                  <a:extLst>
                    <a:ext uri="{FF2B5EF4-FFF2-40B4-BE49-F238E27FC236}">
                      <a16:creationId xmlns:a16="http://schemas.microsoft.com/office/drawing/2014/main" id="{4FF454D1-0F34-9469-C17D-DF7BE28E75F0}"/>
                    </a:ext>
                  </a:extLst>
                </p:cNvPr>
                <p:cNvSpPr/>
                <p:nvPr/>
              </p:nvSpPr>
              <p:spPr>
                <a:xfrm>
                  <a:off x="8173000" y="321304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3" name="Freeform: Shape 212">
                  <a:extLst>
                    <a:ext uri="{FF2B5EF4-FFF2-40B4-BE49-F238E27FC236}">
                      <a16:creationId xmlns:a16="http://schemas.microsoft.com/office/drawing/2014/main" id="{61D74449-C720-7DD5-D2FD-5A1BDFA12214}"/>
                    </a:ext>
                  </a:extLst>
                </p:cNvPr>
                <p:cNvSpPr/>
                <p:nvPr/>
              </p:nvSpPr>
              <p:spPr>
                <a:xfrm>
                  <a:off x="8212096" y="3213046"/>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4" name="Freeform: Shape 213">
                  <a:extLst>
                    <a:ext uri="{FF2B5EF4-FFF2-40B4-BE49-F238E27FC236}">
                      <a16:creationId xmlns:a16="http://schemas.microsoft.com/office/drawing/2014/main" id="{98FFCD8A-2128-2E69-2D5D-761B59DF05D6}"/>
                    </a:ext>
                  </a:extLst>
                </p:cNvPr>
                <p:cNvSpPr/>
                <p:nvPr/>
              </p:nvSpPr>
              <p:spPr>
                <a:xfrm>
                  <a:off x="8941135"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3"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5" name="Freeform: Shape 214">
                  <a:extLst>
                    <a:ext uri="{FF2B5EF4-FFF2-40B4-BE49-F238E27FC236}">
                      <a16:creationId xmlns:a16="http://schemas.microsoft.com/office/drawing/2014/main" id="{C9C9C45A-5A41-3FEA-C92A-E707B59F3383}"/>
                    </a:ext>
                  </a:extLst>
                </p:cNvPr>
                <p:cNvSpPr/>
                <p:nvPr/>
              </p:nvSpPr>
              <p:spPr>
                <a:xfrm>
                  <a:off x="8975138" y="3269817"/>
                  <a:ext cx="68005" cy="68005"/>
                </a:xfrm>
                <a:custGeom>
                  <a:avLst/>
                  <a:gdLst>
                    <a:gd name="connsiteX0" fmla="*/ 68006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6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6" y="34003"/>
                      </a:moveTo>
                      <a:cubicBezTo>
                        <a:pt x="68006" y="52782"/>
                        <a:pt x="52782" y="68006"/>
                        <a:pt x="34003" y="68006"/>
                      </a:cubicBezTo>
                      <a:cubicBezTo>
                        <a:pt x="15224" y="68006"/>
                        <a:pt x="0" y="52782"/>
                        <a:pt x="0" y="34003"/>
                      </a:cubicBezTo>
                      <a:cubicBezTo>
                        <a:pt x="0" y="15224"/>
                        <a:pt x="15224" y="0"/>
                        <a:pt x="34003" y="0"/>
                      </a:cubicBezTo>
                      <a:cubicBezTo>
                        <a:pt x="52782" y="0"/>
                        <a:pt x="68006" y="15224"/>
                        <a:pt x="68006"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6" name="Freeform: Shape 215">
                  <a:extLst>
                    <a:ext uri="{FF2B5EF4-FFF2-40B4-BE49-F238E27FC236}">
                      <a16:creationId xmlns:a16="http://schemas.microsoft.com/office/drawing/2014/main" id="{0BAE587C-9494-F82F-F5BE-0337F9150A3C}"/>
                    </a:ext>
                  </a:extLst>
                </p:cNvPr>
                <p:cNvSpPr/>
                <p:nvPr/>
              </p:nvSpPr>
              <p:spPr>
                <a:xfrm>
                  <a:off x="9103660" y="3393845"/>
                  <a:ext cx="68005" cy="68005"/>
                </a:xfrm>
                <a:custGeom>
                  <a:avLst/>
                  <a:gdLst>
                    <a:gd name="connsiteX0" fmla="*/ 68005 w 68005"/>
                    <a:gd name="connsiteY0" fmla="*/ 34003 h 68005"/>
                    <a:gd name="connsiteX1" fmla="*/ 34003 w 68005"/>
                    <a:gd name="connsiteY1" fmla="*/ 68006 h 68005"/>
                    <a:gd name="connsiteX2" fmla="*/ 0 w 68005"/>
                    <a:gd name="connsiteY2" fmla="*/ 34003 h 68005"/>
                    <a:gd name="connsiteX3" fmla="*/ 34003 w 68005"/>
                    <a:gd name="connsiteY3" fmla="*/ 0 h 68005"/>
                    <a:gd name="connsiteX4" fmla="*/ 68005 w 68005"/>
                    <a:gd name="connsiteY4" fmla="*/ 34003 h 6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8005">
                      <a:moveTo>
                        <a:pt x="68005" y="34003"/>
                      </a:moveTo>
                      <a:cubicBezTo>
                        <a:pt x="68005" y="52782"/>
                        <a:pt x="52782" y="68006"/>
                        <a:pt x="34003" y="68006"/>
                      </a:cubicBezTo>
                      <a:cubicBezTo>
                        <a:pt x="15223" y="68006"/>
                        <a:pt x="0" y="52782"/>
                        <a:pt x="0" y="34003"/>
                      </a:cubicBezTo>
                      <a:cubicBezTo>
                        <a:pt x="0" y="15224"/>
                        <a:pt x="15224" y="0"/>
                        <a:pt x="34003" y="0"/>
                      </a:cubicBezTo>
                      <a:cubicBezTo>
                        <a:pt x="52782" y="0"/>
                        <a:pt x="68005" y="15224"/>
                        <a:pt x="68005" y="34003"/>
                      </a:cubicBezTo>
                      <a:close/>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graphicFrame>
        <p:nvGraphicFramePr>
          <p:cNvPr id="63" name="Table 663">
            <a:extLst>
              <a:ext uri="{FF2B5EF4-FFF2-40B4-BE49-F238E27FC236}">
                <a16:creationId xmlns:a16="http://schemas.microsoft.com/office/drawing/2014/main" id="{3B7B39B4-20AA-6D0D-A2BC-4EEBF4DA031D}"/>
              </a:ext>
            </a:extLst>
          </p:cNvPr>
          <p:cNvGraphicFramePr>
            <a:graphicFrameLocks noGrp="1"/>
          </p:cNvGraphicFramePr>
          <p:nvPr>
            <p:extLst>
              <p:ext uri="{D42A27DB-BD31-4B8C-83A1-F6EECF244321}">
                <p14:modId xmlns:p14="http://schemas.microsoft.com/office/powerpoint/2010/main" val="2971726200"/>
              </p:ext>
            </p:extLst>
          </p:nvPr>
        </p:nvGraphicFramePr>
        <p:xfrm>
          <a:off x="1510018" y="1863976"/>
          <a:ext cx="4640480" cy="856080"/>
        </p:xfrm>
        <a:graphic>
          <a:graphicData uri="http://schemas.openxmlformats.org/drawingml/2006/table">
            <a:tbl>
              <a:tblPr firstRow="1" bandRow="1">
                <a:tableStyleId>{69012ECD-51FC-41F1-AA8D-1B2483CD663E}</a:tableStyleId>
              </a:tblPr>
              <a:tblGrid>
                <a:gridCol w="1701338">
                  <a:extLst>
                    <a:ext uri="{9D8B030D-6E8A-4147-A177-3AD203B41FA5}">
                      <a16:colId xmlns:a16="http://schemas.microsoft.com/office/drawing/2014/main" val="4026828033"/>
                    </a:ext>
                  </a:extLst>
                </a:gridCol>
                <a:gridCol w="1469571">
                  <a:extLst>
                    <a:ext uri="{9D8B030D-6E8A-4147-A177-3AD203B41FA5}">
                      <a16:colId xmlns:a16="http://schemas.microsoft.com/office/drawing/2014/main" val="2351951672"/>
                    </a:ext>
                  </a:extLst>
                </a:gridCol>
                <a:gridCol w="1469571">
                  <a:extLst>
                    <a:ext uri="{9D8B030D-6E8A-4147-A177-3AD203B41FA5}">
                      <a16:colId xmlns:a16="http://schemas.microsoft.com/office/drawing/2014/main" val="3840096650"/>
                    </a:ext>
                  </a:extLst>
                </a:gridCol>
              </a:tblGrid>
              <a:tr h="100025">
                <a:tc>
                  <a:txBody>
                    <a:bodyPr/>
                    <a:lstStyle/>
                    <a:p>
                      <a:pPr rtl="0"/>
                      <a:endParaRPr lang="en-GB" sz="1050" dirty="0">
                        <a:solidFill>
                          <a:srgbClr val="363636"/>
                        </a:solidFill>
                        <a:latin typeface="+mn-lt"/>
                      </a:endParaRPr>
                    </a:p>
                  </a:txBody>
                  <a:tcPr marL="72000" marR="72000" marT="36000" marB="36000" anchor="ctr"/>
                </a:tc>
                <a:tc>
                  <a:txBody>
                    <a:bodyPr/>
                    <a:lstStyle/>
                    <a:p>
                      <a:pPr algn="ctr" rtl="0"/>
                      <a:r>
                        <a:rPr lang="zh-cn" sz="1050" b="1">
                          <a:solidFill>
                            <a:schemeClr val="tx2"/>
                          </a:solidFill>
                        </a:rPr>
                        <a:t>纳武利尤单抗</a:t>
                      </a:r>
                      <a:br>
                        <a:rPr lang="en-US" sz="1050" b="1" dirty="0">
                          <a:solidFill>
                            <a:schemeClr val="tx2"/>
                          </a:solidFill>
                        </a:rPr>
                      </a:br>
                      <a:r>
                        <a:rPr lang="zh-cn" sz="1050" b="1">
                          <a:solidFill>
                            <a:schemeClr val="tx2"/>
                          </a:solidFill>
                        </a:rPr>
                        <a:t>(n=229)</a:t>
                      </a:r>
                      <a:endParaRPr lang="en-GB" sz="1050" dirty="0">
                        <a:solidFill>
                          <a:schemeClr val="tx2"/>
                        </a:solidFill>
                        <a:latin typeface="+mn-lt"/>
                      </a:endParaRPr>
                    </a:p>
                  </a:txBody>
                  <a:tcPr marL="72000" marR="72000" marT="36000" marB="36000" anchor="b"/>
                </a:tc>
                <a:tc>
                  <a:txBody>
                    <a:bodyPr/>
                    <a:lstStyle/>
                    <a:p>
                      <a:pPr algn="ctr" rtl="0"/>
                      <a:r>
                        <a:rPr lang="zh-cn" sz="1050" b="1">
                          <a:solidFill>
                            <a:schemeClr val="tx2"/>
                          </a:solidFill>
                        </a:rPr>
                        <a:t>安慰剂</a:t>
                      </a:r>
                    </a:p>
                    <a:p>
                      <a:pPr algn="ctr" rtl="0"/>
                      <a:r>
                        <a:rPr lang="zh-cn" sz="1050" b="1">
                          <a:solidFill>
                            <a:schemeClr val="tx2"/>
                          </a:solidFill>
                        </a:rPr>
                        <a:t>(n=232)</a:t>
                      </a:r>
                    </a:p>
                  </a:txBody>
                  <a:tcPr marL="72000" marR="72000" marT="36000" marB="36000" anchor="b"/>
                </a:tc>
                <a:extLst>
                  <a:ext uri="{0D108BD9-81ED-4DB2-BD59-A6C34878D82A}">
                    <a16:rowId xmlns:a16="http://schemas.microsoft.com/office/drawing/2014/main" val="1727646532"/>
                  </a:ext>
                </a:extLst>
              </a:tr>
              <a:tr h="100025">
                <a:tc>
                  <a:txBody>
                    <a:bodyPr/>
                    <a:lstStyle/>
                    <a:p>
                      <a:pPr rtl="0"/>
                      <a:r>
                        <a:rPr lang="zh-cn" sz="1050"/>
                        <a:t>中位 EFS（月） (95%CI)</a:t>
                      </a:r>
                    </a:p>
                  </a:txBody>
                  <a:tcPr marL="72000" marR="72000" marT="36000" marB="36000" anchor="ctr">
                    <a:solidFill>
                      <a:schemeClr val="tx2"/>
                    </a:solidFill>
                  </a:tcPr>
                </a:tc>
                <a:tc>
                  <a:txBody>
                    <a:bodyPr/>
                    <a:lstStyle/>
                    <a:p>
                      <a:pPr algn="ctr" rtl="0"/>
                      <a:r>
                        <a:rPr lang="zh-cn" sz="1050"/>
                        <a:t>46.6 (35.8, NR) </a:t>
                      </a:r>
                    </a:p>
                  </a:txBody>
                  <a:tcPr marL="72000" marR="72000" marT="36000" marB="36000" anchor="ctr">
                    <a:solidFill>
                      <a:schemeClr val="tx2"/>
                    </a:solidFill>
                  </a:tcPr>
                </a:tc>
                <a:tc>
                  <a:txBody>
                    <a:bodyPr/>
                    <a:lstStyle/>
                    <a:p>
                      <a:pPr algn="ctr" rtl="0"/>
                      <a:r>
                        <a:rPr lang="zh-cn" sz="1050"/>
                        <a:t>16.9 (13.6, 28.2)</a:t>
                      </a:r>
                    </a:p>
                  </a:txBody>
                  <a:tcPr marL="72000" marR="72000" marT="36000" marB="36000" anchor="ctr">
                    <a:solidFill>
                      <a:schemeClr val="tx2"/>
                    </a:solidFill>
                  </a:tcPr>
                </a:tc>
                <a:extLst>
                  <a:ext uri="{0D108BD9-81ED-4DB2-BD59-A6C34878D82A}">
                    <a16:rowId xmlns:a16="http://schemas.microsoft.com/office/drawing/2014/main" val="1244463150"/>
                  </a:ext>
                </a:extLst>
              </a:tr>
              <a:tr h="0">
                <a:tc>
                  <a:txBody>
                    <a:bodyPr/>
                    <a:lstStyle/>
                    <a:p>
                      <a:pPr rtl="0"/>
                      <a:r>
                        <a:rPr lang="zh-cn" sz="1050"/>
                        <a:t>HR (95%CI)</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a:t>0.61 (0.46, 0.80)</a:t>
                      </a:r>
                    </a:p>
                  </a:txBody>
                  <a:tcPr marL="72000" marR="72000" marT="36000" marB="36000" anchor="ctr">
                    <a:solidFill>
                      <a:schemeClr val="tx2"/>
                    </a:solidFill>
                  </a:tcPr>
                </a:tc>
                <a:tc hMerge="1">
                  <a:txBody>
                    <a:bodyPr/>
                    <a:lstStyle/>
                    <a:p>
                      <a:pPr algn="ctr" rtl="0"/>
                      <a:endParaRPr lang="en-GB" sz="1050" dirty="0">
                        <a:solidFill>
                          <a:schemeClr val="tx1"/>
                        </a:solidFill>
                        <a:latin typeface="+mn-lt"/>
                      </a:endParaRPr>
                    </a:p>
                  </a:txBody>
                  <a:tcPr marL="36000" marR="36000" marT="36000" marB="36000" anchor="ctr">
                    <a:solidFill>
                      <a:schemeClr val="tx2"/>
                    </a:solidFill>
                  </a:tcPr>
                </a:tc>
                <a:extLst>
                  <a:ext uri="{0D108BD9-81ED-4DB2-BD59-A6C34878D82A}">
                    <a16:rowId xmlns:a16="http://schemas.microsoft.com/office/drawing/2014/main" val="268716785"/>
                  </a:ext>
                </a:extLst>
              </a:tr>
            </a:tbl>
          </a:graphicData>
        </a:graphic>
      </p:graphicFrame>
      <p:sp>
        <p:nvSpPr>
          <p:cNvPr id="3" name="TextBox 2">
            <a:extLst>
              <a:ext uri="{FF2B5EF4-FFF2-40B4-BE49-F238E27FC236}">
                <a16:creationId xmlns:a16="http://schemas.microsoft.com/office/drawing/2014/main" id="{8ECA5C9C-23B3-85DD-FD9D-BB90F70C8FDB}"/>
              </a:ext>
            </a:extLst>
          </p:cNvPr>
          <p:cNvSpPr txBox="1"/>
          <p:nvPr/>
        </p:nvSpPr>
        <p:spPr>
          <a:xfrm>
            <a:off x="1893195" y="1548480"/>
            <a:ext cx="3378192" cy="184666"/>
          </a:xfrm>
          <a:prstGeom prst="rect">
            <a:avLst/>
          </a:prstGeom>
          <a:noFill/>
        </p:spPr>
        <p:txBody>
          <a:bodyPr wrap="square" lIns="0" tIns="0" rIns="0" bIns="0" rtlCol="0">
            <a:spAutoFit/>
          </a:bodyPr>
          <a:lstStyle>
            <a:defPPr>
              <a:defRPr lang="it-IT"/>
            </a:defPPr>
            <a:lvl1pPr marR="0" lvl="0" indent="0" algn="ctr" fontAlgn="auto">
              <a:lnSpc>
                <a:spcPct val="100000"/>
              </a:lnSpc>
              <a:spcBef>
                <a:spcPts val="0"/>
              </a:spcBef>
              <a:spcAft>
                <a:spcPts val="0"/>
              </a:spcAft>
              <a:buClrTx/>
              <a:buSzTx/>
              <a:buFontTx/>
              <a:buNone/>
              <a:tabLst/>
              <a:defRPr sz="1600" b="1">
                <a:solidFill>
                  <a:srgbClr val="363636"/>
                </a:solidFill>
                <a:latin typeface="Arial" panose="020B0604020202020204"/>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rgbClr val="363636"/>
                </a:solidFill>
                <a:effectLst/>
                <a:uLnTx/>
                <a:uFillTx/>
                <a:latin typeface="Arial" panose="020B0604020202020204"/>
                <a:ea typeface="+mn-ea"/>
                <a:cs typeface="+mn-cs"/>
              </a:rPr>
              <a:t>EFS</a:t>
            </a:r>
          </a:p>
        </p:txBody>
      </p:sp>
      <p:graphicFrame>
        <p:nvGraphicFramePr>
          <p:cNvPr id="217" name="Table 663">
            <a:extLst>
              <a:ext uri="{FF2B5EF4-FFF2-40B4-BE49-F238E27FC236}">
                <a16:creationId xmlns:a16="http://schemas.microsoft.com/office/drawing/2014/main" id="{DB359D0A-6038-CA75-EB72-448ED2F35F5F}"/>
              </a:ext>
            </a:extLst>
          </p:cNvPr>
          <p:cNvGraphicFramePr>
            <a:graphicFrameLocks noGrp="1"/>
          </p:cNvGraphicFramePr>
          <p:nvPr>
            <p:extLst>
              <p:ext uri="{D42A27DB-BD31-4B8C-83A1-F6EECF244321}">
                <p14:modId xmlns:p14="http://schemas.microsoft.com/office/powerpoint/2010/main" val="3669226575"/>
              </p:ext>
            </p:extLst>
          </p:nvPr>
        </p:nvGraphicFramePr>
        <p:xfrm>
          <a:off x="6810138" y="1886677"/>
          <a:ext cx="4826572" cy="2149920"/>
        </p:xfrm>
        <a:graphic>
          <a:graphicData uri="http://schemas.openxmlformats.org/drawingml/2006/table">
            <a:tbl>
              <a:tblPr firstRow="1" bandRow="1">
                <a:tableStyleId>{69012ECD-51FC-41F1-AA8D-1B2483CD663E}</a:tableStyleId>
              </a:tblPr>
              <a:tblGrid>
                <a:gridCol w="2259498">
                  <a:extLst>
                    <a:ext uri="{9D8B030D-6E8A-4147-A177-3AD203B41FA5}">
                      <a16:colId xmlns:a16="http://schemas.microsoft.com/office/drawing/2014/main" val="4026828033"/>
                    </a:ext>
                  </a:extLst>
                </a:gridCol>
                <a:gridCol w="1269537">
                  <a:extLst>
                    <a:ext uri="{9D8B030D-6E8A-4147-A177-3AD203B41FA5}">
                      <a16:colId xmlns:a16="http://schemas.microsoft.com/office/drawing/2014/main" val="2351951672"/>
                    </a:ext>
                  </a:extLst>
                </a:gridCol>
                <a:gridCol w="97400">
                  <a:extLst>
                    <a:ext uri="{9D8B030D-6E8A-4147-A177-3AD203B41FA5}">
                      <a16:colId xmlns:a16="http://schemas.microsoft.com/office/drawing/2014/main" val="3840096650"/>
                    </a:ext>
                  </a:extLst>
                </a:gridCol>
                <a:gridCol w="1200137">
                  <a:extLst>
                    <a:ext uri="{9D8B030D-6E8A-4147-A177-3AD203B41FA5}">
                      <a16:colId xmlns:a16="http://schemas.microsoft.com/office/drawing/2014/main" val="2838863076"/>
                    </a:ext>
                  </a:extLst>
                </a:gridCol>
              </a:tblGrid>
              <a:tr h="208269">
                <a:tc>
                  <a:txBody>
                    <a:bodyPr/>
                    <a:lstStyle/>
                    <a:p>
                      <a:pPr rtl="0"/>
                      <a:endParaRPr lang="en-US" sz="1200" dirty="0">
                        <a:solidFill>
                          <a:schemeClr val="tx2"/>
                        </a:solidFill>
                        <a:latin typeface="+mn-lt"/>
                      </a:endParaRPr>
                    </a:p>
                  </a:txBody>
                  <a:tcPr marL="72000" marR="72000" marT="36000" marB="36000" anchor="ctr"/>
                </a:tc>
                <a:tc>
                  <a:txBody>
                    <a:bodyPr/>
                    <a:lstStyle/>
                    <a:p>
                      <a:pPr algn="ctr" rtl="0"/>
                      <a:r>
                        <a:rPr lang="zh-cn" sz="1200" b="1">
                          <a:solidFill>
                            <a:schemeClr val="tx2"/>
                          </a:solidFill>
                        </a:rPr>
                        <a:t>纳武利尤单抗</a:t>
                      </a:r>
                      <a:endParaRPr lang="en-GB" sz="1200" dirty="0">
                        <a:solidFill>
                          <a:schemeClr val="tx2"/>
                        </a:solidFill>
                        <a:latin typeface="+mn-lt"/>
                      </a:endParaRPr>
                    </a:p>
                  </a:txBody>
                  <a:tcPr marL="72000" marR="72000" marT="36000" marB="36000" anchor="b"/>
                </a:tc>
                <a:tc gridSpan="2">
                  <a:txBody>
                    <a:bodyPr/>
                    <a:lstStyle/>
                    <a:p>
                      <a:pPr algn="ctr" rtl="0"/>
                      <a:r>
                        <a:rPr lang="zh-cn" sz="1200" b="1">
                          <a:solidFill>
                            <a:schemeClr val="tx2"/>
                          </a:solidFill>
                        </a:rPr>
                        <a:t>安慰剂</a:t>
                      </a:r>
                    </a:p>
                  </a:txBody>
                  <a:tcPr marL="72000" marR="72000" marT="36000" marB="36000" anchor="b"/>
                </a:tc>
                <a:tc hMerge="1">
                  <a:txBody>
                    <a:bodyPr/>
                    <a:lstStyle/>
                    <a:p>
                      <a:pPr rtl="0"/>
                      <a:endParaRPr lang="en-GB"/>
                    </a:p>
                  </a:txBody>
                  <a:tcPr/>
                </a:tc>
                <a:extLst>
                  <a:ext uri="{0D108BD9-81ED-4DB2-BD59-A6C34878D82A}">
                    <a16:rowId xmlns:a16="http://schemas.microsoft.com/office/drawing/2014/main" val="1727646532"/>
                  </a:ext>
                </a:extLst>
              </a:tr>
              <a:tr h="123259">
                <a:tc>
                  <a:txBody>
                    <a:bodyPr/>
                    <a:lstStyle/>
                    <a:p>
                      <a:pPr rtl="0"/>
                      <a:r>
                        <a:rPr lang="zh-cn" sz="1200" b="1" i="1"/>
                        <a:t>KRASm ± KEAP1m ±STK11m, n</a:t>
                      </a:r>
                    </a:p>
                  </a:txBody>
                  <a:tcPr marL="72000" marR="72000" marT="36000" marB="36000" anchor="ctr">
                    <a:solidFill>
                      <a:schemeClr val="tx2"/>
                    </a:solidFill>
                  </a:tcPr>
                </a:tc>
                <a:tc>
                  <a:txBody>
                    <a:bodyPr/>
                    <a:lstStyle/>
                    <a:p>
                      <a:pPr algn="ctr" rtl="0"/>
                      <a:r>
                        <a:rPr lang="zh-cn" sz="1200"/>
                        <a:t>33</a:t>
                      </a:r>
                    </a:p>
                  </a:txBody>
                  <a:tcPr marL="72000" marR="72000" marT="36000" marB="36000" anchor="ctr">
                    <a:solidFill>
                      <a:schemeClr val="tx2"/>
                    </a:solidFill>
                  </a:tcPr>
                </a:tc>
                <a:tc gridSpan="2">
                  <a:txBody>
                    <a:bodyPr/>
                    <a:lstStyle/>
                    <a:p>
                      <a:pPr algn="ctr" rtl="0"/>
                      <a:r>
                        <a:rPr lang="zh-cn" sz="1200"/>
                        <a:t>34</a:t>
                      </a:r>
                    </a:p>
                  </a:txBody>
                  <a:tcPr marL="72000" marR="72000" marT="36000" marB="36000" anchor="ctr">
                    <a:solidFill>
                      <a:schemeClr val="tx2"/>
                    </a:solidFill>
                  </a:tcPr>
                </a:tc>
                <a:tc hMerge="1">
                  <a:txBody>
                    <a:bodyPr/>
                    <a:lstStyle/>
                    <a:p>
                      <a:pPr rtl="0"/>
                      <a:endParaRPr lang="en-GB"/>
                    </a:p>
                  </a:txBody>
                  <a:tcPr/>
                </a:tc>
                <a:extLst>
                  <a:ext uri="{0D108BD9-81ED-4DB2-BD59-A6C34878D82A}">
                    <a16:rowId xmlns:a16="http://schemas.microsoft.com/office/drawing/2014/main" val="2894958350"/>
                  </a:ext>
                </a:extLst>
              </a:tr>
              <a:tr h="178230">
                <a:tc>
                  <a:txBody>
                    <a:bodyPr/>
                    <a:lstStyle/>
                    <a:p>
                      <a:pPr rtl="0"/>
                      <a:r>
                        <a:rPr lang="zh-cn" sz="1200"/>
                        <a:t>中位 EFS（月） (95%CI)</a:t>
                      </a:r>
                    </a:p>
                  </a:txBody>
                  <a:tcPr marL="72000" marR="72000" marT="36000" marB="36000" anchor="ctr">
                    <a:solidFill>
                      <a:schemeClr val="tx2"/>
                    </a:solidFill>
                  </a:tcPr>
                </a:tc>
                <a:tc>
                  <a:txBody>
                    <a:bodyPr/>
                    <a:lstStyle/>
                    <a:p>
                      <a:pPr algn="ctr" rtl="0"/>
                      <a:r>
                        <a:rPr lang="zh-cn" sz="1200"/>
                        <a:t>28.9 (13.2, NR) </a:t>
                      </a:r>
                    </a:p>
                  </a:txBody>
                  <a:tcPr marL="72000" marR="72000" marT="36000" marB="36000" anchor="ctr">
                    <a:solidFill>
                      <a:schemeClr val="tx2"/>
                    </a:solidFill>
                  </a:tcPr>
                </a:tc>
                <a:tc gridSpan="2">
                  <a:txBody>
                    <a:bodyPr/>
                    <a:lstStyle/>
                    <a:p>
                      <a:pPr algn="ctr" rtl="0"/>
                      <a:r>
                        <a:rPr lang="zh-cn" sz="1200"/>
                        <a:t>10.5 (18.8, 31.4)</a:t>
                      </a:r>
                    </a:p>
                  </a:txBody>
                  <a:tcPr marL="72000" marR="72000" marT="36000" marB="36000" anchor="ctr">
                    <a:solidFill>
                      <a:schemeClr val="tx2"/>
                    </a:solidFill>
                  </a:tcPr>
                </a:tc>
                <a:tc hMerge="1">
                  <a:txBody>
                    <a:bodyPr/>
                    <a:lstStyle/>
                    <a:p>
                      <a:pPr rtl="0"/>
                      <a:endParaRPr lang="en-GB"/>
                    </a:p>
                  </a:txBody>
                  <a:tcPr/>
                </a:tc>
                <a:extLst>
                  <a:ext uri="{0D108BD9-81ED-4DB2-BD59-A6C34878D82A}">
                    <a16:rowId xmlns:a16="http://schemas.microsoft.com/office/drawing/2014/main" val="1244463150"/>
                  </a:ext>
                </a:extLst>
              </a:tr>
              <a:tr h="123259">
                <a:tc>
                  <a:txBody>
                    <a:bodyPr/>
                    <a:lstStyle/>
                    <a:p>
                      <a:pPr rtl="0"/>
                      <a:r>
                        <a:rPr lang="zh-cn" sz="1200"/>
                        <a:t>HR (95%CI)</a:t>
                      </a:r>
                    </a:p>
                  </a:txBody>
                  <a:tcPr marL="72000" marR="72000" marT="36000" marB="36000" anchor="ctr">
                    <a:solidFill>
                      <a:schemeClr val="tx2"/>
                    </a:solidFill>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a:t>0.63 (0.32, 1.23)</a:t>
                      </a:r>
                    </a:p>
                  </a:txBody>
                  <a:tcPr marL="72000" marR="72000" marT="36000" marB="36000" anchor="ctr">
                    <a:solidFill>
                      <a:schemeClr val="tx2"/>
                    </a:solidFill>
                  </a:tcPr>
                </a:tc>
                <a:tc hMerge="1">
                  <a:txBody>
                    <a:bodyPr/>
                    <a:lstStyle/>
                    <a:p>
                      <a:pPr algn="ctr" rtl="0"/>
                      <a:endParaRPr lang="en-GB" sz="1050" dirty="0">
                        <a:solidFill>
                          <a:schemeClr val="tx1"/>
                        </a:solidFill>
                        <a:latin typeface="+mn-lt"/>
                      </a:endParaRPr>
                    </a:p>
                  </a:txBody>
                  <a:tcPr marL="36000" marR="36000" marT="36000" marB="36000" anchor="ctr">
                    <a:solidFill>
                      <a:schemeClr val="tx2"/>
                    </a:solidFill>
                  </a:tcPr>
                </a:tc>
                <a:tc hMerge="1">
                  <a:txBody>
                    <a:bodyPr/>
                    <a:lstStyle/>
                    <a:p>
                      <a:pPr rtl="0"/>
                      <a:endParaRPr lang="en-GB"/>
                    </a:p>
                  </a:txBody>
                  <a:tcPr/>
                </a:tc>
                <a:extLst>
                  <a:ext uri="{0D108BD9-81ED-4DB2-BD59-A6C34878D82A}">
                    <a16:rowId xmlns:a16="http://schemas.microsoft.com/office/drawing/2014/main" val="268716785"/>
                  </a:ext>
                </a:extLst>
              </a:tr>
              <a:tr h="123259">
                <a:tc>
                  <a:txBody>
                    <a:bodyPr/>
                    <a:lstStyle/>
                    <a:p>
                      <a:pPr rtl="0"/>
                      <a:r>
                        <a:rPr lang="zh-cn" sz="1200" b="1" i="1"/>
                        <a:t>KRASwt ± KEAP1wt ±STK11wt, n</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a:t>65</a:t>
                      </a:r>
                    </a:p>
                  </a:txBody>
                  <a:tcPr marL="72000" marR="72000" marT="36000" marB="36000" anchor="ctr">
                    <a:solidFill>
                      <a:schemeClr val="tx2"/>
                    </a:solidFill>
                  </a:tcPr>
                </a:tc>
                <a:tc hMerge="1">
                  <a:txBody>
                    <a:bodyPr/>
                    <a:lstStyle/>
                    <a:p>
                      <a:pPr rtl="0"/>
                      <a:endParaRPr lang="en-GB"/>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a:t>58</a:t>
                      </a:r>
                    </a:p>
                  </a:txBody>
                  <a:tcPr marL="72000" marR="72000" marT="36000" marB="36000" anchor="ctr">
                    <a:solidFill>
                      <a:schemeClr val="tx2"/>
                    </a:solidFill>
                  </a:tcPr>
                </a:tc>
                <a:extLst>
                  <a:ext uri="{0D108BD9-81ED-4DB2-BD59-A6C34878D82A}">
                    <a16:rowId xmlns:a16="http://schemas.microsoft.com/office/drawing/2014/main" val="911959279"/>
                  </a:ext>
                </a:extLst>
              </a:tr>
              <a:tr h="208269">
                <a:tc>
                  <a:txBody>
                    <a:bodyPr/>
                    <a:lstStyle/>
                    <a:p>
                      <a:pPr rtl="0"/>
                      <a:r>
                        <a:rPr lang="zh-cn" sz="1200"/>
                        <a:t>中位 EFS（月） (95%CI)</a:t>
                      </a:r>
                    </a:p>
                  </a:txBody>
                  <a:tcPr marL="72000" marR="72000" marT="36000" marB="36000" anchor="ctr">
                    <a:solidFill>
                      <a:schemeClr val="tx2"/>
                    </a:solidFill>
                  </a:tcPr>
                </a:tc>
                <a:tc>
                  <a:txBody>
                    <a:bodyPr/>
                    <a:lstStyle/>
                    <a:p>
                      <a:pPr algn="ctr" rtl="0"/>
                      <a:r>
                        <a:rPr lang="zh-cn" sz="1200"/>
                        <a:t>NR (29.0, NR) </a:t>
                      </a:r>
                    </a:p>
                  </a:txBody>
                  <a:tcPr marL="72000" marR="72000" marT="36000" marB="36000" anchor="ctr">
                    <a:solidFill>
                      <a:schemeClr val="tx2"/>
                    </a:solidFill>
                  </a:tcPr>
                </a:tc>
                <a:tc gridSpan="2">
                  <a:txBody>
                    <a:bodyPr/>
                    <a:lstStyle/>
                    <a:p>
                      <a:pPr algn="ctr" rtl="0"/>
                      <a:r>
                        <a:rPr lang="zh-cn" sz="1200"/>
                        <a:t>17.0 (10.8, NR)</a:t>
                      </a:r>
                    </a:p>
                  </a:txBody>
                  <a:tcPr marL="72000" marR="72000" marT="36000" marB="36000" anchor="ctr"/>
                </a:tc>
                <a:tc hMerge="1">
                  <a:txBody>
                    <a:bodyPr/>
                    <a:lstStyle/>
                    <a:p>
                      <a:pPr rtl="0"/>
                      <a:endParaRPr lang="en-GB"/>
                    </a:p>
                  </a:txBody>
                  <a:tcPr/>
                </a:tc>
                <a:extLst>
                  <a:ext uri="{0D108BD9-81ED-4DB2-BD59-A6C34878D82A}">
                    <a16:rowId xmlns:a16="http://schemas.microsoft.com/office/drawing/2014/main" val="1899291611"/>
                  </a:ext>
                </a:extLst>
              </a:tr>
              <a:tr h="123259">
                <a:tc>
                  <a:txBody>
                    <a:bodyPr/>
                    <a:lstStyle/>
                    <a:p>
                      <a:pPr rtl="0"/>
                      <a:r>
                        <a:rPr lang="zh-cn" sz="1200"/>
                        <a:t>HR (95%CI)</a:t>
                      </a:r>
                    </a:p>
                  </a:txBody>
                  <a:tcPr marL="72000" marR="72000" marT="36000" marB="36000" anchor="ctr">
                    <a:solidFill>
                      <a:schemeClr val="tx2"/>
                    </a:solidFill>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a:t>0.65 (0.39, 1.10)</a:t>
                      </a:r>
                    </a:p>
                  </a:txBody>
                  <a:tcPr marL="72000" marR="72000" marT="36000" marB="36000" anchor="ctr">
                    <a:solidFill>
                      <a:schemeClr val="tx2"/>
                    </a:solidFill>
                  </a:tcPr>
                </a:tc>
                <a:tc hMerge="1">
                  <a:txBody>
                    <a:bodyPr/>
                    <a:lstStyle/>
                    <a:p>
                      <a:pPr algn="ctr" rtl="0"/>
                      <a:endParaRPr lang="en-GB" sz="1050" dirty="0">
                        <a:solidFill>
                          <a:schemeClr val="tx1"/>
                        </a:solidFill>
                        <a:latin typeface="+mn-lt"/>
                      </a:endParaRPr>
                    </a:p>
                  </a:txBody>
                  <a:tcPr marL="36000" marR="36000" marT="36000" marB="36000" anchor="ctr"/>
                </a:tc>
                <a:tc hMerge="1">
                  <a:txBody>
                    <a:bodyPr/>
                    <a:lstStyle/>
                    <a:p>
                      <a:pPr rtl="0"/>
                      <a:endParaRPr lang="en-GB"/>
                    </a:p>
                  </a:txBody>
                  <a:tcPr/>
                </a:tc>
                <a:extLst>
                  <a:ext uri="{0D108BD9-81ED-4DB2-BD59-A6C34878D82A}">
                    <a16:rowId xmlns:a16="http://schemas.microsoft.com/office/drawing/2014/main" val="1972704193"/>
                  </a:ext>
                </a:extLst>
              </a:tr>
            </a:tbl>
          </a:graphicData>
        </a:graphic>
      </p:graphicFrame>
      <p:graphicFrame>
        <p:nvGraphicFramePr>
          <p:cNvPr id="218" name="Table 663">
            <a:extLst>
              <a:ext uri="{FF2B5EF4-FFF2-40B4-BE49-F238E27FC236}">
                <a16:creationId xmlns:a16="http://schemas.microsoft.com/office/drawing/2014/main" id="{0C88C749-6699-C630-D1FE-E1CFD8286CCF}"/>
              </a:ext>
            </a:extLst>
          </p:cNvPr>
          <p:cNvGraphicFramePr>
            <a:graphicFrameLocks noGrp="1"/>
          </p:cNvGraphicFramePr>
          <p:nvPr>
            <p:extLst>
              <p:ext uri="{D42A27DB-BD31-4B8C-83A1-F6EECF244321}">
                <p14:modId xmlns:p14="http://schemas.microsoft.com/office/powerpoint/2010/main" val="3808401038"/>
              </p:ext>
            </p:extLst>
          </p:nvPr>
        </p:nvGraphicFramePr>
        <p:xfrm>
          <a:off x="6868030" y="4413005"/>
          <a:ext cx="4710789" cy="947520"/>
        </p:xfrm>
        <a:graphic>
          <a:graphicData uri="http://schemas.openxmlformats.org/drawingml/2006/table">
            <a:tbl>
              <a:tblPr firstRow="1" bandRow="1">
                <a:tableStyleId>{69012ECD-51FC-41F1-AA8D-1B2483CD663E}</a:tableStyleId>
              </a:tblPr>
              <a:tblGrid>
                <a:gridCol w="2259498">
                  <a:extLst>
                    <a:ext uri="{9D8B030D-6E8A-4147-A177-3AD203B41FA5}">
                      <a16:colId xmlns:a16="http://schemas.microsoft.com/office/drawing/2014/main" val="4026828033"/>
                    </a:ext>
                  </a:extLst>
                </a:gridCol>
                <a:gridCol w="1153754">
                  <a:extLst>
                    <a:ext uri="{9D8B030D-6E8A-4147-A177-3AD203B41FA5}">
                      <a16:colId xmlns:a16="http://schemas.microsoft.com/office/drawing/2014/main" val="2351951672"/>
                    </a:ext>
                  </a:extLst>
                </a:gridCol>
                <a:gridCol w="1297537">
                  <a:extLst>
                    <a:ext uri="{9D8B030D-6E8A-4147-A177-3AD203B41FA5}">
                      <a16:colId xmlns:a16="http://schemas.microsoft.com/office/drawing/2014/main" val="3840096650"/>
                    </a:ext>
                  </a:extLst>
                </a:gridCol>
              </a:tblGrid>
              <a:tr h="208269">
                <a:tc>
                  <a:txBody>
                    <a:bodyPr/>
                    <a:lstStyle/>
                    <a:p>
                      <a:pPr rtl="0"/>
                      <a:endParaRPr lang="en-GB" sz="1200" dirty="0">
                        <a:solidFill>
                          <a:srgbClr val="363636"/>
                        </a:solidFill>
                        <a:latin typeface="+mn-lt"/>
                      </a:endParaRPr>
                    </a:p>
                  </a:txBody>
                  <a:tcPr marL="72000" marR="72000" marT="36000" marB="36000" anchor="ctr"/>
                </a:tc>
                <a:tc>
                  <a:txBody>
                    <a:bodyPr/>
                    <a:lstStyle/>
                    <a:p>
                      <a:pPr algn="ctr" rtl="0"/>
                      <a:r>
                        <a:rPr lang="zh-cn" sz="1200" b="1">
                          <a:solidFill>
                            <a:schemeClr val="tx2"/>
                          </a:solidFill>
                        </a:rPr>
                        <a:t>纳武利尤单抗</a:t>
                      </a:r>
                    </a:p>
                    <a:p>
                      <a:pPr algn="ctr" rtl="0"/>
                      <a:r>
                        <a:rPr lang="zh-cn" sz="1200" b="1">
                          <a:solidFill>
                            <a:schemeClr val="tx2"/>
                          </a:solidFill>
                          <a:latin typeface="+mn-lt"/>
                        </a:rPr>
                        <a:t>(n=229)</a:t>
                      </a:r>
                      <a:endParaRPr lang="en-GB" sz="1200" dirty="0">
                        <a:solidFill>
                          <a:schemeClr val="tx2"/>
                        </a:solidFill>
                        <a:latin typeface="+mn-lt"/>
                      </a:endParaRPr>
                    </a:p>
                  </a:txBody>
                  <a:tcPr marL="72000" marR="72000" marT="36000" marB="36000" anchor="b"/>
                </a:tc>
                <a:tc>
                  <a:txBody>
                    <a:bodyPr/>
                    <a:lstStyle/>
                    <a:p>
                      <a:pPr algn="ctr" rtl="0"/>
                      <a:r>
                        <a:rPr lang="zh-cn" sz="1200" b="1">
                          <a:solidFill>
                            <a:schemeClr val="tx2"/>
                          </a:solidFill>
                        </a:rPr>
                        <a:t>安慰剂</a:t>
                      </a:r>
                    </a:p>
                    <a:p>
                      <a:pPr algn="ctr" rtl="0"/>
                      <a:r>
                        <a:rPr lang="zh-cn" sz="1200" b="1">
                          <a:solidFill>
                            <a:schemeClr val="tx2"/>
                          </a:solidFill>
                        </a:rPr>
                        <a:t>(n=232)</a:t>
                      </a:r>
                    </a:p>
                  </a:txBody>
                  <a:tcPr marL="72000" marR="72000" marT="36000" marB="36000" anchor="b"/>
                </a:tc>
                <a:extLst>
                  <a:ext uri="{0D108BD9-81ED-4DB2-BD59-A6C34878D82A}">
                    <a16:rowId xmlns:a16="http://schemas.microsoft.com/office/drawing/2014/main" val="1727646532"/>
                  </a:ext>
                </a:extLst>
              </a:tr>
              <a:tr h="208269">
                <a:tc>
                  <a:txBody>
                    <a:bodyPr/>
                    <a:lstStyle/>
                    <a:p>
                      <a:pPr rtl="0"/>
                      <a:r>
                        <a:rPr lang="zh-cn" sz="1200"/>
                        <a:t>中位 OS（月） (95%CI)</a:t>
                      </a:r>
                    </a:p>
                  </a:txBody>
                  <a:tcPr marL="72000" marR="72000" marT="36000" marB="36000" anchor="ctr">
                    <a:solidFill>
                      <a:schemeClr val="tx2"/>
                    </a:solidFill>
                  </a:tcPr>
                </a:tc>
                <a:tc>
                  <a:txBody>
                    <a:bodyPr/>
                    <a:lstStyle/>
                    <a:p>
                      <a:pPr algn="ctr" rtl="0"/>
                      <a:r>
                        <a:rPr lang="zh-cn" sz="1200"/>
                        <a:t>NR (NR, NR)</a:t>
                      </a:r>
                    </a:p>
                  </a:txBody>
                  <a:tcPr marL="72000" marR="72000" marT="36000" marB="36000" anchor="ctr">
                    <a:solidFill>
                      <a:schemeClr val="tx2"/>
                    </a:solidFill>
                  </a:tcPr>
                </a:tc>
                <a:tc>
                  <a:txBody>
                    <a:bodyPr/>
                    <a:lstStyle/>
                    <a:p>
                      <a:pPr algn="ctr" rtl="0"/>
                      <a:r>
                        <a:rPr lang="zh-cn" sz="1200"/>
                        <a:t>NR (NR, NR)</a:t>
                      </a:r>
                    </a:p>
                  </a:txBody>
                  <a:tcPr marL="72000" marR="72000" marT="36000" marB="36000" anchor="ctr">
                    <a:solidFill>
                      <a:schemeClr val="tx2"/>
                    </a:solidFill>
                  </a:tcPr>
                </a:tc>
                <a:extLst>
                  <a:ext uri="{0D108BD9-81ED-4DB2-BD59-A6C34878D82A}">
                    <a16:rowId xmlns:a16="http://schemas.microsoft.com/office/drawing/2014/main" val="1244463150"/>
                  </a:ext>
                </a:extLst>
              </a:tr>
              <a:tr h="123259">
                <a:tc>
                  <a:txBody>
                    <a:bodyPr/>
                    <a:lstStyle/>
                    <a:p>
                      <a:pPr rtl="0"/>
                      <a:r>
                        <a:rPr lang="zh-cn" sz="1200"/>
                        <a:t>HR (97.6%CI)</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a:t>0.85 (0.58, 1.25)</a:t>
                      </a:r>
                    </a:p>
                  </a:txBody>
                  <a:tcPr marL="72000" marR="72000" marT="36000" marB="36000" anchor="ctr">
                    <a:solidFill>
                      <a:schemeClr val="tx2"/>
                    </a:solidFill>
                  </a:tcPr>
                </a:tc>
                <a:tc hMerge="1">
                  <a:txBody>
                    <a:bodyPr/>
                    <a:lstStyle/>
                    <a:p>
                      <a:pPr algn="ctr" rtl="0"/>
                      <a:endParaRPr lang="en-GB" sz="1050" dirty="0">
                        <a:solidFill>
                          <a:schemeClr val="tx1"/>
                        </a:solidFill>
                        <a:latin typeface="+mn-lt"/>
                      </a:endParaRPr>
                    </a:p>
                  </a:txBody>
                  <a:tcPr marL="36000" marR="36000" marT="36000" marB="36000" anchor="ctr">
                    <a:solidFill>
                      <a:schemeClr val="tx2"/>
                    </a:solidFill>
                  </a:tcPr>
                </a:tc>
                <a:extLst>
                  <a:ext uri="{0D108BD9-81ED-4DB2-BD59-A6C34878D82A}">
                    <a16:rowId xmlns:a16="http://schemas.microsoft.com/office/drawing/2014/main" val="268716785"/>
                  </a:ext>
                </a:extLst>
              </a:tr>
            </a:tbl>
          </a:graphicData>
        </a:graphic>
      </p:graphicFrame>
      <p:sp>
        <p:nvSpPr>
          <p:cNvPr id="219" name="TextBox 218">
            <a:extLst>
              <a:ext uri="{FF2B5EF4-FFF2-40B4-BE49-F238E27FC236}">
                <a16:creationId xmlns:a16="http://schemas.microsoft.com/office/drawing/2014/main" id="{B59DA731-BE62-7B63-B5A1-E45F2A279266}"/>
              </a:ext>
            </a:extLst>
          </p:cNvPr>
          <p:cNvSpPr txBox="1"/>
          <p:nvPr/>
        </p:nvSpPr>
        <p:spPr>
          <a:xfrm>
            <a:off x="7534328" y="1548248"/>
            <a:ext cx="3378192" cy="184666"/>
          </a:xfrm>
          <a:prstGeom prst="rect">
            <a:avLst/>
          </a:prstGeom>
          <a:noFill/>
        </p:spPr>
        <p:txBody>
          <a:bodyPr wrap="square" lIns="0" tIns="0" rIns="0" bIns="0" rtlCol="0">
            <a:spAutoFit/>
          </a:bodyPr>
          <a:lstStyle>
            <a:defPPr>
              <a:defRPr lang="it-IT"/>
            </a:defPPr>
            <a:lvl1pPr marR="0" lvl="0" indent="0" algn="ctr" fontAlgn="auto">
              <a:lnSpc>
                <a:spcPct val="100000"/>
              </a:lnSpc>
              <a:spcBef>
                <a:spcPts val="0"/>
              </a:spcBef>
              <a:spcAft>
                <a:spcPts val="0"/>
              </a:spcAft>
              <a:buClrTx/>
              <a:buSzTx/>
              <a:buFontTx/>
              <a:buNone/>
              <a:tabLst/>
              <a:defRPr sz="1600" b="1">
                <a:solidFill>
                  <a:srgbClr val="363636"/>
                </a:solidFill>
                <a:latin typeface="Arial" panose="020B0604020202020204"/>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rgbClr val="363636"/>
                </a:solidFill>
                <a:effectLst/>
                <a:uLnTx/>
                <a:uFillTx/>
                <a:latin typeface="Arial" panose="020B0604020202020204"/>
                <a:ea typeface="+mn-ea"/>
                <a:cs typeface="+mn-cs"/>
              </a:rPr>
              <a:t>按肿瘤突变状态划分的 EFS</a:t>
            </a:r>
          </a:p>
        </p:txBody>
      </p:sp>
      <p:cxnSp>
        <p:nvCxnSpPr>
          <p:cNvPr id="2" name="Straight Connector 1">
            <a:extLst>
              <a:ext uri="{FF2B5EF4-FFF2-40B4-BE49-F238E27FC236}">
                <a16:creationId xmlns:a16="http://schemas.microsoft.com/office/drawing/2014/main" id="{2C442691-A442-856C-829C-FC0CC1D904FC}"/>
              </a:ext>
            </a:extLst>
          </p:cNvPr>
          <p:cNvCxnSpPr>
            <a:cxnSpLocks/>
          </p:cNvCxnSpPr>
          <p:nvPr/>
        </p:nvCxnSpPr>
        <p:spPr>
          <a:xfrm>
            <a:off x="150065" y="6139814"/>
            <a:ext cx="216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CC36A16-D790-ADB2-34A3-D88292D2C9EA}"/>
              </a:ext>
            </a:extLst>
          </p:cNvPr>
          <p:cNvCxnSpPr>
            <a:cxnSpLocks/>
          </p:cNvCxnSpPr>
          <p:nvPr/>
        </p:nvCxnSpPr>
        <p:spPr>
          <a:xfrm>
            <a:off x="150065" y="6308687"/>
            <a:ext cx="2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001302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72524E-A793-1F45-082E-1E5AF84E640D}"/>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9865439-0178-0346-3CB5-5D54606737D2}"/>
              </a:ext>
            </a:extLst>
          </p:cNvPr>
          <p:cNvSpPr>
            <a:spLocks noGrp="1"/>
          </p:cNvSpPr>
          <p:nvPr>
            <p:ph type="title"/>
          </p:nvPr>
        </p:nvSpPr>
        <p:spPr>
          <a:xfrm>
            <a:off x="304799" y="107693"/>
            <a:ext cx="11829535" cy="939801"/>
          </a:xfrm>
        </p:spPr>
        <p:txBody>
          <a:bodyPr rtlCol="0"/>
          <a:lstStyle/>
          <a:p>
            <a:pPr rtl="0"/>
            <a:r>
              <a:rPr lang="zh-cn" dirty="0">
                <a:latin typeface="+mn-lt"/>
              </a:rPr>
              <a:t>LBA8010：可切除非小细胞肺癌 (NSCLC) 患者围手术期纳武利尤单抗 (NIVO) 与安慰剂 (PBO) 的疗效对比：来自 CheckMate 77T 试验的最新生存率和生物标志物分析</a:t>
            </a:r>
            <a:r>
              <a:rPr lang="en-GB" altLang="zh-CN" dirty="0">
                <a:latin typeface="+mn-lt"/>
              </a:rPr>
              <a:t> </a:t>
            </a:r>
            <a:r>
              <a:rPr lang="zh-cn" dirty="0">
                <a:latin typeface="+mn-lt"/>
              </a:rPr>
              <a:t>— Provencio M 等人</a:t>
            </a:r>
          </a:p>
        </p:txBody>
      </p:sp>
      <p:sp>
        <p:nvSpPr>
          <p:cNvPr id="27" name="Text Placeholder 26">
            <a:extLst>
              <a:ext uri="{FF2B5EF4-FFF2-40B4-BE49-F238E27FC236}">
                <a16:creationId xmlns:a16="http://schemas.microsoft.com/office/drawing/2014/main" id="{FAC5C68E-B965-E97D-5D4A-C359292CC7BC}"/>
              </a:ext>
            </a:extLst>
          </p:cNvPr>
          <p:cNvSpPr>
            <a:spLocks noGrp="1"/>
          </p:cNvSpPr>
          <p:nvPr>
            <p:ph type="body" sz="quarter" idx="10"/>
          </p:nvPr>
        </p:nvSpPr>
        <p:spPr>
          <a:xfrm>
            <a:off x="304800" y="6233974"/>
            <a:ext cx="6629400" cy="487363"/>
          </a:xfrm>
        </p:spPr>
        <p:txBody>
          <a:bodyPr rtlCol="0"/>
          <a:lstStyle/>
          <a:p>
            <a:pPr rtl="0"/>
            <a:r>
              <a:rPr lang="zh-cn"/>
              <a:t>*HR 0.85 (95%CI 0.61, 1.18).本次中期分析未达到 OS 的显著性边界。</a:t>
            </a:r>
          </a:p>
        </p:txBody>
      </p:sp>
      <p:sp>
        <p:nvSpPr>
          <p:cNvPr id="29" name="Content Placeholder 7">
            <a:extLst>
              <a:ext uri="{FF2B5EF4-FFF2-40B4-BE49-F238E27FC236}">
                <a16:creationId xmlns:a16="http://schemas.microsoft.com/office/drawing/2014/main" id="{8F5F2809-80D1-CFB6-FD25-55DCA497307F}"/>
              </a:ext>
            </a:extLst>
          </p:cNvPr>
          <p:cNvSpPr>
            <a:spLocks noGrp="1"/>
          </p:cNvSpPr>
          <p:nvPr>
            <p:ph idx="1"/>
          </p:nvPr>
        </p:nvSpPr>
        <p:spPr>
          <a:xfrm>
            <a:off x="304799" y="1246909"/>
            <a:ext cx="11731869" cy="505448"/>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8932BA03-116F-29AA-3C0C-EF3C73A2EB98}"/>
              </a:ext>
            </a:extLst>
          </p:cNvPr>
          <p:cNvSpPr>
            <a:spLocks noGrp="1"/>
          </p:cNvSpPr>
          <p:nvPr>
            <p:ph type="body" sz="quarter" idx="11"/>
          </p:nvPr>
        </p:nvSpPr>
        <p:spPr>
          <a:xfrm>
            <a:off x="6379633" y="6521312"/>
            <a:ext cx="5507567" cy="200025"/>
          </a:xfrm>
        </p:spPr>
        <p:txBody>
          <a:bodyPr rtlCol="0"/>
          <a:lstStyle/>
          <a:p>
            <a:pPr rtl="0"/>
            <a:r>
              <a:rPr lang="zh-cn"/>
              <a:t>Provencio M, et al.J Clin Oncol 2025;43(suppl):Abstr LBA8010</a:t>
            </a:r>
          </a:p>
        </p:txBody>
      </p:sp>
      <p:graphicFrame>
        <p:nvGraphicFramePr>
          <p:cNvPr id="63" name="Table 663">
            <a:extLst>
              <a:ext uri="{FF2B5EF4-FFF2-40B4-BE49-F238E27FC236}">
                <a16:creationId xmlns:a16="http://schemas.microsoft.com/office/drawing/2014/main" id="{4FC0D752-41BE-7C2A-8A60-9B141164DD66}"/>
              </a:ext>
            </a:extLst>
          </p:cNvPr>
          <p:cNvGraphicFramePr>
            <a:graphicFrameLocks noGrp="1"/>
          </p:cNvGraphicFramePr>
          <p:nvPr>
            <p:extLst>
              <p:ext uri="{D42A27DB-BD31-4B8C-83A1-F6EECF244321}">
                <p14:modId xmlns:p14="http://schemas.microsoft.com/office/powerpoint/2010/main" val="119025888"/>
              </p:ext>
            </p:extLst>
          </p:nvPr>
        </p:nvGraphicFramePr>
        <p:xfrm>
          <a:off x="7107474" y="1738309"/>
          <a:ext cx="4361849" cy="1088100"/>
        </p:xfrm>
        <a:graphic>
          <a:graphicData uri="http://schemas.openxmlformats.org/drawingml/2006/table">
            <a:tbl>
              <a:tblPr firstRow="1" bandRow="1">
                <a:tableStyleId>{69012ECD-51FC-41F1-AA8D-1B2483CD663E}</a:tableStyleId>
              </a:tblPr>
              <a:tblGrid>
                <a:gridCol w="1920413">
                  <a:extLst>
                    <a:ext uri="{9D8B030D-6E8A-4147-A177-3AD203B41FA5}">
                      <a16:colId xmlns:a16="http://schemas.microsoft.com/office/drawing/2014/main" val="4026828033"/>
                    </a:ext>
                  </a:extLst>
                </a:gridCol>
                <a:gridCol w="1220718">
                  <a:extLst>
                    <a:ext uri="{9D8B030D-6E8A-4147-A177-3AD203B41FA5}">
                      <a16:colId xmlns:a16="http://schemas.microsoft.com/office/drawing/2014/main" val="2351951672"/>
                    </a:ext>
                  </a:extLst>
                </a:gridCol>
                <a:gridCol w="1220718">
                  <a:extLst>
                    <a:ext uri="{9D8B030D-6E8A-4147-A177-3AD203B41FA5}">
                      <a16:colId xmlns:a16="http://schemas.microsoft.com/office/drawing/2014/main" val="3840096650"/>
                    </a:ext>
                  </a:extLst>
                </a:gridCol>
              </a:tblGrid>
              <a:tr h="100025">
                <a:tc>
                  <a:txBody>
                    <a:bodyPr/>
                    <a:lstStyle/>
                    <a:p>
                      <a:pPr rtl="0"/>
                      <a:endParaRPr lang="en-US" sz="1050" noProof="0" dirty="0">
                        <a:solidFill>
                          <a:srgbClr val="363636"/>
                        </a:solidFill>
                        <a:latin typeface="+mn-lt"/>
                      </a:endParaRPr>
                    </a:p>
                  </a:txBody>
                  <a:tcPr marL="72000" marR="72000" marT="36000" marB="36000" anchor="ctr"/>
                </a:tc>
                <a:tc>
                  <a:txBody>
                    <a:bodyPr/>
                    <a:lstStyle/>
                    <a:p>
                      <a:pPr algn="ctr" rtl="0"/>
                      <a:r>
                        <a:rPr lang="zh-cn" sz="1050" b="1" noProof="0">
                          <a:solidFill>
                            <a:schemeClr val="tx2"/>
                          </a:solidFill>
                        </a:rPr>
                        <a:t>纳武利尤单抗</a:t>
                      </a:r>
                      <a:br>
                        <a:rPr lang="en-US" sz="1050" b="1" noProof="0" dirty="0">
                          <a:solidFill>
                            <a:schemeClr val="tx2"/>
                          </a:solidFill>
                        </a:rPr>
                      </a:br>
                      <a:r>
                        <a:rPr lang="zh-cn" sz="1050" b="1" noProof="0">
                          <a:solidFill>
                            <a:schemeClr val="tx2"/>
                          </a:solidFill>
                        </a:rPr>
                        <a:t>(n=229)</a:t>
                      </a:r>
                      <a:endParaRPr lang="en-US" sz="1050" noProof="0" dirty="0">
                        <a:solidFill>
                          <a:schemeClr val="tx2"/>
                        </a:solidFill>
                        <a:latin typeface="+mn-lt"/>
                      </a:endParaRPr>
                    </a:p>
                  </a:txBody>
                  <a:tcPr marL="72000" marR="72000" marT="36000" marB="36000" anchor="b"/>
                </a:tc>
                <a:tc>
                  <a:txBody>
                    <a:bodyPr/>
                    <a:lstStyle/>
                    <a:p>
                      <a:pPr algn="ctr" rtl="0"/>
                      <a:r>
                        <a:rPr lang="zh-cn" sz="1050" b="1" noProof="0">
                          <a:solidFill>
                            <a:schemeClr val="tx2"/>
                          </a:solidFill>
                        </a:rPr>
                        <a:t>安慰剂</a:t>
                      </a:r>
                    </a:p>
                    <a:p>
                      <a:pPr algn="ctr" rtl="0"/>
                      <a:r>
                        <a:rPr lang="zh-cn" sz="1050" b="1" noProof="0">
                          <a:solidFill>
                            <a:schemeClr val="tx2"/>
                          </a:solidFill>
                        </a:rPr>
                        <a:t>(n=232)</a:t>
                      </a:r>
                    </a:p>
                  </a:txBody>
                  <a:tcPr marL="72000" marR="72000" marT="36000" marB="36000" anchor="b"/>
                </a:tc>
                <a:extLst>
                  <a:ext uri="{0D108BD9-81ED-4DB2-BD59-A6C34878D82A}">
                    <a16:rowId xmlns:a16="http://schemas.microsoft.com/office/drawing/2014/main" val="1727646532"/>
                  </a:ext>
                </a:extLst>
              </a:tr>
              <a:tr h="100025">
                <a:tc>
                  <a:txBody>
                    <a:bodyPr/>
                    <a:lstStyle/>
                    <a:p>
                      <a:pPr rtl="0"/>
                      <a:r>
                        <a:rPr lang="zh-cn" sz="1050" noProof="0"/>
                        <a:t>中位随访时间（月）（范围）</a:t>
                      </a:r>
                    </a:p>
                  </a:txBody>
                  <a:tcPr marL="72000" marR="72000" marT="36000" marB="36000" anchor="ctr">
                    <a:solidFill>
                      <a:schemeClr val="tx2"/>
                    </a:solidFill>
                  </a:tcPr>
                </a:tc>
                <a:tc gridSpan="2">
                  <a:txBody>
                    <a:bodyPr/>
                    <a:lstStyle/>
                    <a:p>
                      <a:pPr algn="ctr" rtl="0"/>
                      <a:r>
                        <a:rPr lang="zh-cn" sz="1050" noProof="0"/>
                        <a:t>41.0 (31.3–59.8)</a:t>
                      </a:r>
                    </a:p>
                  </a:txBody>
                  <a:tcPr marL="72000" marR="72000" marT="36000" marB="36000" anchor="ctr">
                    <a:solidFill>
                      <a:schemeClr val="tx2"/>
                    </a:solidFill>
                  </a:tcPr>
                </a:tc>
                <a:tc hMerge="1">
                  <a:txBody>
                    <a:bodyPr/>
                    <a:lstStyle/>
                    <a:p>
                      <a:pPr algn="ctr" rtl="0"/>
                      <a:endParaRPr lang="en-US" sz="1050" dirty="0"/>
                    </a:p>
                  </a:txBody>
                  <a:tcPr marL="72000" marR="72000" marT="36000" marB="36000" anchor="ctr">
                    <a:solidFill>
                      <a:schemeClr val="tx2"/>
                    </a:solidFill>
                  </a:tcPr>
                </a:tc>
                <a:extLst>
                  <a:ext uri="{0D108BD9-81ED-4DB2-BD59-A6C34878D82A}">
                    <a16:rowId xmlns:a16="http://schemas.microsoft.com/office/drawing/2014/main" val="3729091160"/>
                  </a:ext>
                </a:extLst>
              </a:tr>
              <a:tr h="100025">
                <a:tc>
                  <a:txBody>
                    <a:bodyPr/>
                    <a:lstStyle/>
                    <a:p>
                      <a:pPr rtl="0"/>
                      <a:r>
                        <a:rPr lang="zh-cn" sz="1050" noProof="0"/>
                        <a:t>中位 OS（月） (95%CI)</a:t>
                      </a:r>
                    </a:p>
                  </a:txBody>
                  <a:tcPr marL="72000" marR="72000" marT="36000" marB="36000" anchor="ctr">
                    <a:solidFill>
                      <a:schemeClr val="tx2"/>
                    </a:solidFill>
                  </a:tcPr>
                </a:tc>
                <a:tc>
                  <a:txBody>
                    <a:bodyPr/>
                    <a:lstStyle/>
                    <a:p>
                      <a:pPr algn="ctr" rtl="0"/>
                      <a:r>
                        <a:rPr lang="zh-cn" sz="1050" noProof="0"/>
                        <a:t>NR (NR, NR)</a:t>
                      </a:r>
                    </a:p>
                  </a:txBody>
                  <a:tcPr marL="72000" marR="72000" marT="36000" marB="36000" anchor="ctr">
                    <a:solidFill>
                      <a:schemeClr val="tx2"/>
                    </a:solidFill>
                  </a:tcPr>
                </a:tc>
                <a:tc>
                  <a:txBody>
                    <a:bodyPr/>
                    <a:lstStyle/>
                    <a:p>
                      <a:pPr algn="ctr" rtl="0"/>
                      <a:r>
                        <a:rPr lang="zh-cn" sz="1050" noProof="0"/>
                        <a:t>NR (NR, NR)</a:t>
                      </a:r>
                    </a:p>
                  </a:txBody>
                  <a:tcPr marL="72000" marR="72000" marT="36000" marB="36000" anchor="ctr">
                    <a:solidFill>
                      <a:schemeClr val="tx2"/>
                    </a:solidFill>
                  </a:tcPr>
                </a:tc>
                <a:extLst>
                  <a:ext uri="{0D108BD9-81ED-4DB2-BD59-A6C34878D82A}">
                    <a16:rowId xmlns:a16="http://schemas.microsoft.com/office/drawing/2014/main" val="1244463150"/>
                  </a:ext>
                </a:extLst>
              </a:tr>
              <a:tr h="0">
                <a:tc>
                  <a:txBody>
                    <a:bodyPr/>
                    <a:lstStyle/>
                    <a:p>
                      <a:pPr rtl="0"/>
                      <a:r>
                        <a:rPr lang="zh-cn" sz="1050" noProof="0"/>
                        <a:t>HR (97.63%CI)*</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t>0.85 (0.58, 1.25)</a:t>
                      </a:r>
                    </a:p>
                  </a:txBody>
                  <a:tcPr marL="72000" marR="72000" marT="36000" marB="36000" anchor="ctr">
                    <a:solidFill>
                      <a:schemeClr val="tx2"/>
                    </a:solidFill>
                  </a:tcPr>
                </a:tc>
                <a:tc hMerge="1">
                  <a:txBody>
                    <a:bodyPr/>
                    <a:lstStyle/>
                    <a:p>
                      <a:pPr algn="ctr" rtl="0"/>
                      <a:endParaRPr lang="en-GB" sz="1050" dirty="0">
                        <a:solidFill>
                          <a:schemeClr val="tx1"/>
                        </a:solidFill>
                        <a:latin typeface="+mn-lt"/>
                      </a:endParaRPr>
                    </a:p>
                  </a:txBody>
                  <a:tcPr marL="36000" marR="36000" marT="36000" marB="36000" anchor="ctr">
                    <a:solidFill>
                      <a:schemeClr val="tx2"/>
                    </a:solidFill>
                  </a:tcPr>
                </a:tc>
                <a:extLst>
                  <a:ext uri="{0D108BD9-81ED-4DB2-BD59-A6C34878D82A}">
                    <a16:rowId xmlns:a16="http://schemas.microsoft.com/office/drawing/2014/main" val="268716785"/>
                  </a:ext>
                </a:extLst>
              </a:tr>
            </a:tbl>
          </a:graphicData>
        </a:graphic>
      </p:graphicFrame>
      <p:sp>
        <p:nvSpPr>
          <p:cNvPr id="3" name="TextBox 2">
            <a:extLst>
              <a:ext uri="{FF2B5EF4-FFF2-40B4-BE49-F238E27FC236}">
                <a16:creationId xmlns:a16="http://schemas.microsoft.com/office/drawing/2014/main" id="{CD051207-44E3-BEDE-CE1E-5B95E4E4E20A}"/>
              </a:ext>
            </a:extLst>
          </p:cNvPr>
          <p:cNvSpPr txBox="1"/>
          <p:nvPr/>
        </p:nvSpPr>
        <p:spPr>
          <a:xfrm>
            <a:off x="4406904" y="1541690"/>
            <a:ext cx="3378192" cy="246221"/>
          </a:xfrm>
          <a:prstGeom prst="rect">
            <a:avLst/>
          </a:prstGeom>
          <a:noFill/>
        </p:spPr>
        <p:txBody>
          <a:bodyPr wrap="square" lIns="0" tIns="0" rIns="0" bIns="0" rtlCol="0">
            <a:spAutoFit/>
          </a:bodyPr>
          <a:lstStyle>
            <a:defPPr>
              <a:defRPr lang="it-IT"/>
            </a:defPPr>
            <a:lvl1pPr marR="0" lvl="0" indent="0" algn="ctr" fontAlgn="auto">
              <a:lnSpc>
                <a:spcPct val="100000"/>
              </a:lnSpc>
              <a:spcBef>
                <a:spcPts val="0"/>
              </a:spcBef>
              <a:spcAft>
                <a:spcPts val="0"/>
              </a:spcAft>
              <a:buClrTx/>
              <a:buSzTx/>
              <a:buFontTx/>
              <a:buNone/>
              <a:tabLst/>
              <a:defRPr sz="1600" b="1">
                <a:solidFill>
                  <a:srgbClr val="363636"/>
                </a:solidFill>
                <a:latin typeface="Arial" panose="020B0604020202020204"/>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OS</a:t>
            </a:r>
          </a:p>
        </p:txBody>
      </p:sp>
      <p:grpSp>
        <p:nvGrpSpPr>
          <p:cNvPr id="468" name="Group 467">
            <a:extLst>
              <a:ext uri="{FF2B5EF4-FFF2-40B4-BE49-F238E27FC236}">
                <a16:creationId xmlns:a16="http://schemas.microsoft.com/office/drawing/2014/main" id="{2398F77D-C74D-338B-2271-25092368EDEC}"/>
              </a:ext>
            </a:extLst>
          </p:cNvPr>
          <p:cNvGrpSpPr/>
          <p:nvPr/>
        </p:nvGrpSpPr>
        <p:grpSpPr>
          <a:xfrm>
            <a:off x="2619773" y="2474081"/>
            <a:ext cx="6387913" cy="3634734"/>
            <a:chOff x="2703419" y="2474081"/>
            <a:chExt cx="6387913" cy="3634734"/>
          </a:xfrm>
        </p:grpSpPr>
        <p:grpSp>
          <p:nvGrpSpPr>
            <p:cNvPr id="4" name="Group 3">
              <a:extLst>
                <a:ext uri="{FF2B5EF4-FFF2-40B4-BE49-F238E27FC236}">
                  <a16:creationId xmlns:a16="http://schemas.microsoft.com/office/drawing/2014/main" id="{AD28EDDD-B076-9438-482A-52AA7416B6DB}"/>
                </a:ext>
              </a:extLst>
            </p:cNvPr>
            <p:cNvGrpSpPr/>
            <p:nvPr/>
          </p:nvGrpSpPr>
          <p:grpSpPr>
            <a:xfrm>
              <a:off x="2703419" y="5452974"/>
              <a:ext cx="6278261" cy="655841"/>
              <a:chOff x="-417803" y="5785686"/>
              <a:chExt cx="6315245" cy="655841"/>
            </a:xfrm>
          </p:grpSpPr>
          <p:sp>
            <p:nvSpPr>
              <p:cNvPr id="5" name="TextBox 4">
                <a:extLst>
                  <a:ext uri="{FF2B5EF4-FFF2-40B4-BE49-F238E27FC236}">
                    <a16:creationId xmlns:a16="http://schemas.microsoft.com/office/drawing/2014/main" id="{603588D9-76F2-AE49-FF8C-E1ADC5E1A7DD}"/>
                  </a:ext>
                </a:extLst>
              </p:cNvPr>
              <p:cNvSpPr txBox="1"/>
              <p:nvPr/>
            </p:nvSpPr>
            <p:spPr>
              <a:xfrm>
                <a:off x="366065" y="5785686"/>
                <a:ext cx="557621" cy="24250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sym typeface="Helvetica"/>
                  </a:rPr>
                  <a:t>面临风险的人数</a:t>
                </a:r>
              </a:p>
            </p:txBody>
          </p:sp>
          <p:sp>
            <p:nvSpPr>
              <p:cNvPr id="6" name="TextBox 5">
                <a:extLst>
                  <a:ext uri="{FF2B5EF4-FFF2-40B4-BE49-F238E27FC236}">
                    <a16:creationId xmlns:a16="http://schemas.microsoft.com/office/drawing/2014/main" id="{1766852B-3D49-841B-ACC3-7285C7D2E213}"/>
                  </a:ext>
                </a:extLst>
              </p:cNvPr>
              <p:cNvSpPr txBox="1"/>
              <p:nvPr/>
            </p:nvSpPr>
            <p:spPr>
              <a:xfrm>
                <a:off x="362314" y="5996510"/>
                <a:ext cx="561372"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纳武利尤单抗</a:t>
                </a:r>
              </a:p>
            </p:txBody>
          </p:sp>
          <p:sp>
            <p:nvSpPr>
              <p:cNvPr id="7" name="TextBox 6">
                <a:extLst>
                  <a:ext uri="{FF2B5EF4-FFF2-40B4-BE49-F238E27FC236}">
                    <a16:creationId xmlns:a16="http://schemas.microsoft.com/office/drawing/2014/main" id="{E588F140-6009-D24D-B66C-6A04571118EF}"/>
                  </a:ext>
                </a:extLst>
              </p:cNvPr>
              <p:cNvSpPr txBox="1"/>
              <p:nvPr/>
            </p:nvSpPr>
            <p:spPr>
              <a:xfrm>
                <a:off x="646495" y="6164528"/>
                <a:ext cx="277190" cy="20730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PBO</a:t>
                </a:r>
              </a:p>
            </p:txBody>
          </p:sp>
          <p:sp>
            <p:nvSpPr>
              <p:cNvPr id="8" name="TextBox 7">
                <a:extLst>
                  <a:ext uri="{FF2B5EF4-FFF2-40B4-BE49-F238E27FC236}">
                    <a16:creationId xmlns:a16="http://schemas.microsoft.com/office/drawing/2014/main" id="{05C90A7D-708C-5201-FC09-DA25512FE167}"/>
                  </a:ext>
                </a:extLst>
              </p:cNvPr>
              <p:cNvSpPr txBox="1"/>
              <p:nvPr/>
            </p:nvSpPr>
            <p:spPr>
              <a:xfrm>
                <a:off x="813601" y="5996510"/>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229</a:t>
                </a:r>
              </a:p>
            </p:txBody>
          </p:sp>
          <p:sp>
            <p:nvSpPr>
              <p:cNvPr id="9" name="TextBox 8">
                <a:extLst>
                  <a:ext uri="{FF2B5EF4-FFF2-40B4-BE49-F238E27FC236}">
                    <a16:creationId xmlns:a16="http://schemas.microsoft.com/office/drawing/2014/main" id="{2C416C67-5E3D-41A1-19FF-FE4AE19959D5}"/>
                  </a:ext>
                </a:extLst>
              </p:cNvPr>
              <p:cNvSpPr txBox="1"/>
              <p:nvPr/>
            </p:nvSpPr>
            <p:spPr>
              <a:xfrm>
                <a:off x="1286284" y="5996510"/>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206</a:t>
                </a:r>
              </a:p>
            </p:txBody>
          </p:sp>
          <p:sp>
            <p:nvSpPr>
              <p:cNvPr id="10" name="TextBox 9">
                <a:extLst>
                  <a:ext uri="{FF2B5EF4-FFF2-40B4-BE49-F238E27FC236}">
                    <a16:creationId xmlns:a16="http://schemas.microsoft.com/office/drawing/2014/main" id="{25FDC9A4-B1E7-DBEC-FE2E-612DDF878F71}"/>
                  </a:ext>
                </a:extLst>
              </p:cNvPr>
              <p:cNvSpPr txBox="1"/>
              <p:nvPr/>
            </p:nvSpPr>
            <p:spPr>
              <a:xfrm>
                <a:off x="1762790" y="5996510"/>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187</a:t>
                </a:r>
              </a:p>
            </p:txBody>
          </p:sp>
          <p:sp>
            <p:nvSpPr>
              <p:cNvPr id="11" name="TextBox 10">
                <a:extLst>
                  <a:ext uri="{FF2B5EF4-FFF2-40B4-BE49-F238E27FC236}">
                    <a16:creationId xmlns:a16="http://schemas.microsoft.com/office/drawing/2014/main" id="{2C08E6F8-6DAE-0DFA-8E66-B0E4E7F3B581}"/>
                  </a:ext>
                </a:extLst>
              </p:cNvPr>
              <p:cNvSpPr txBox="1"/>
              <p:nvPr/>
            </p:nvSpPr>
            <p:spPr>
              <a:xfrm>
                <a:off x="2234482" y="5996510"/>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176</a:t>
                </a:r>
              </a:p>
            </p:txBody>
          </p:sp>
          <p:sp>
            <p:nvSpPr>
              <p:cNvPr id="12" name="TextBox 11">
                <a:extLst>
                  <a:ext uri="{FF2B5EF4-FFF2-40B4-BE49-F238E27FC236}">
                    <a16:creationId xmlns:a16="http://schemas.microsoft.com/office/drawing/2014/main" id="{4A884E61-DB2E-653A-A86A-3C90BBED9FBE}"/>
                  </a:ext>
                </a:extLst>
              </p:cNvPr>
              <p:cNvSpPr txBox="1"/>
              <p:nvPr/>
            </p:nvSpPr>
            <p:spPr>
              <a:xfrm>
                <a:off x="2705034" y="5996510"/>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166</a:t>
                </a:r>
              </a:p>
            </p:txBody>
          </p:sp>
          <p:sp>
            <p:nvSpPr>
              <p:cNvPr id="13" name="TextBox 12">
                <a:extLst>
                  <a:ext uri="{FF2B5EF4-FFF2-40B4-BE49-F238E27FC236}">
                    <a16:creationId xmlns:a16="http://schemas.microsoft.com/office/drawing/2014/main" id="{50C6CD13-779B-5269-7C4F-07A9BC936C45}"/>
                  </a:ext>
                </a:extLst>
              </p:cNvPr>
              <p:cNvSpPr txBox="1"/>
              <p:nvPr/>
            </p:nvSpPr>
            <p:spPr>
              <a:xfrm>
                <a:off x="3175587" y="5996510"/>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161</a:t>
                </a:r>
              </a:p>
            </p:txBody>
          </p:sp>
          <p:sp>
            <p:nvSpPr>
              <p:cNvPr id="14" name="TextBox 13">
                <a:extLst>
                  <a:ext uri="{FF2B5EF4-FFF2-40B4-BE49-F238E27FC236}">
                    <a16:creationId xmlns:a16="http://schemas.microsoft.com/office/drawing/2014/main" id="{85D4069F-5895-0055-0CAD-0C414815A34F}"/>
                  </a:ext>
                </a:extLst>
              </p:cNvPr>
              <p:cNvSpPr txBox="1"/>
              <p:nvPr/>
            </p:nvSpPr>
            <p:spPr>
              <a:xfrm>
                <a:off x="3668203" y="5996510"/>
                <a:ext cx="428131"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114</a:t>
                </a:r>
              </a:p>
            </p:txBody>
          </p:sp>
          <p:sp>
            <p:nvSpPr>
              <p:cNvPr id="15" name="TextBox 14">
                <a:extLst>
                  <a:ext uri="{FF2B5EF4-FFF2-40B4-BE49-F238E27FC236}">
                    <a16:creationId xmlns:a16="http://schemas.microsoft.com/office/drawing/2014/main" id="{2F505981-9A7C-F81F-6655-E67F6B97B09C}"/>
                  </a:ext>
                </a:extLst>
              </p:cNvPr>
              <p:cNvSpPr txBox="1"/>
              <p:nvPr/>
            </p:nvSpPr>
            <p:spPr>
              <a:xfrm>
                <a:off x="4175241" y="5996510"/>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66</a:t>
                </a:r>
              </a:p>
            </p:txBody>
          </p:sp>
          <p:sp>
            <p:nvSpPr>
              <p:cNvPr id="16" name="TextBox 15">
                <a:extLst>
                  <a:ext uri="{FF2B5EF4-FFF2-40B4-BE49-F238E27FC236}">
                    <a16:creationId xmlns:a16="http://schemas.microsoft.com/office/drawing/2014/main" id="{1BD67CE6-568D-F9C0-A9D5-07C5DBBBCD56}"/>
                  </a:ext>
                </a:extLst>
              </p:cNvPr>
              <p:cNvSpPr txBox="1"/>
              <p:nvPr/>
            </p:nvSpPr>
            <p:spPr>
              <a:xfrm>
                <a:off x="4637054" y="5996510"/>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23</a:t>
                </a:r>
              </a:p>
            </p:txBody>
          </p:sp>
          <p:sp>
            <p:nvSpPr>
              <p:cNvPr id="17" name="TextBox 16">
                <a:extLst>
                  <a:ext uri="{FF2B5EF4-FFF2-40B4-BE49-F238E27FC236}">
                    <a16:creationId xmlns:a16="http://schemas.microsoft.com/office/drawing/2014/main" id="{3CAC6874-2239-E658-4384-DBF1FA4F71E5}"/>
                  </a:ext>
                </a:extLst>
              </p:cNvPr>
              <p:cNvSpPr txBox="1"/>
              <p:nvPr/>
            </p:nvSpPr>
            <p:spPr>
              <a:xfrm>
                <a:off x="5149852" y="5996510"/>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6</a:t>
                </a:r>
              </a:p>
            </p:txBody>
          </p:sp>
          <p:sp>
            <p:nvSpPr>
              <p:cNvPr id="18" name="TextBox 17">
                <a:extLst>
                  <a:ext uri="{FF2B5EF4-FFF2-40B4-BE49-F238E27FC236}">
                    <a16:creationId xmlns:a16="http://schemas.microsoft.com/office/drawing/2014/main" id="{29548A28-93C4-40CF-0758-B3282723A688}"/>
                  </a:ext>
                </a:extLst>
              </p:cNvPr>
              <p:cNvSpPr txBox="1"/>
              <p:nvPr/>
            </p:nvSpPr>
            <p:spPr>
              <a:xfrm>
                <a:off x="5627816" y="5996510"/>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sym typeface="Helvetica"/>
                  </a:rPr>
                  <a:t>0</a:t>
                </a:r>
              </a:p>
            </p:txBody>
          </p:sp>
          <p:sp>
            <p:nvSpPr>
              <p:cNvPr id="19" name="TextBox 18">
                <a:extLst>
                  <a:ext uri="{FF2B5EF4-FFF2-40B4-BE49-F238E27FC236}">
                    <a16:creationId xmlns:a16="http://schemas.microsoft.com/office/drawing/2014/main" id="{279032BA-67D0-BC33-AC02-24098B3032C1}"/>
                  </a:ext>
                </a:extLst>
              </p:cNvPr>
              <p:cNvSpPr txBox="1"/>
              <p:nvPr/>
            </p:nvSpPr>
            <p:spPr>
              <a:xfrm>
                <a:off x="913942" y="6164528"/>
                <a:ext cx="238862" cy="2073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232</a:t>
                </a:r>
              </a:p>
            </p:txBody>
          </p:sp>
          <p:sp>
            <p:nvSpPr>
              <p:cNvPr id="20" name="TextBox 19">
                <a:extLst>
                  <a:ext uri="{FF2B5EF4-FFF2-40B4-BE49-F238E27FC236}">
                    <a16:creationId xmlns:a16="http://schemas.microsoft.com/office/drawing/2014/main" id="{8537DA7E-8F93-6308-1C1D-1411A8F773D5}"/>
                  </a:ext>
                </a:extLst>
              </p:cNvPr>
              <p:cNvSpPr txBox="1"/>
              <p:nvPr/>
            </p:nvSpPr>
            <p:spPr>
              <a:xfrm>
                <a:off x="1286284" y="6164528"/>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216</a:t>
                </a:r>
              </a:p>
            </p:txBody>
          </p:sp>
          <p:sp>
            <p:nvSpPr>
              <p:cNvPr id="21" name="TextBox 20">
                <a:extLst>
                  <a:ext uri="{FF2B5EF4-FFF2-40B4-BE49-F238E27FC236}">
                    <a16:creationId xmlns:a16="http://schemas.microsoft.com/office/drawing/2014/main" id="{F4091299-BFDA-0269-A1EB-51A86B23D989}"/>
                  </a:ext>
                </a:extLst>
              </p:cNvPr>
              <p:cNvSpPr txBox="1"/>
              <p:nvPr/>
            </p:nvSpPr>
            <p:spPr>
              <a:xfrm>
                <a:off x="1762790" y="6164528"/>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197</a:t>
                </a:r>
              </a:p>
            </p:txBody>
          </p:sp>
          <p:sp>
            <p:nvSpPr>
              <p:cNvPr id="23" name="TextBox 22">
                <a:extLst>
                  <a:ext uri="{FF2B5EF4-FFF2-40B4-BE49-F238E27FC236}">
                    <a16:creationId xmlns:a16="http://schemas.microsoft.com/office/drawing/2014/main" id="{C74EECC4-1777-2157-FC37-00672C4452FD}"/>
                  </a:ext>
                </a:extLst>
              </p:cNvPr>
              <p:cNvSpPr txBox="1"/>
              <p:nvPr/>
            </p:nvSpPr>
            <p:spPr>
              <a:xfrm>
                <a:off x="2234482" y="6164528"/>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178</a:t>
                </a:r>
              </a:p>
            </p:txBody>
          </p:sp>
          <p:sp>
            <p:nvSpPr>
              <p:cNvPr id="24" name="TextBox 23">
                <a:extLst>
                  <a:ext uri="{FF2B5EF4-FFF2-40B4-BE49-F238E27FC236}">
                    <a16:creationId xmlns:a16="http://schemas.microsoft.com/office/drawing/2014/main" id="{3924EA66-AFEC-1DC3-D0A6-820D4679A579}"/>
                  </a:ext>
                </a:extLst>
              </p:cNvPr>
              <p:cNvSpPr txBox="1"/>
              <p:nvPr/>
            </p:nvSpPr>
            <p:spPr>
              <a:xfrm>
                <a:off x="2705034" y="6164528"/>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161</a:t>
                </a:r>
              </a:p>
            </p:txBody>
          </p:sp>
          <p:sp>
            <p:nvSpPr>
              <p:cNvPr id="25" name="TextBox 24">
                <a:extLst>
                  <a:ext uri="{FF2B5EF4-FFF2-40B4-BE49-F238E27FC236}">
                    <a16:creationId xmlns:a16="http://schemas.microsoft.com/office/drawing/2014/main" id="{8E781660-21EA-1A12-3866-8D39CF50BC4E}"/>
                  </a:ext>
                </a:extLst>
              </p:cNvPr>
              <p:cNvSpPr txBox="1"/>
              <p:nvPr/>
            </p:nvSpPr>
            <p:spPr>
              <a:xfrm>
                <a:off x="3175586" y="6164528"/>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152</a:t>
                </a:r>
              </a:p>
            </p:txBody>
          </p:sp>
          <p:sp>
            <p:nvSpPr>
              <p:cNvPr id="26" name="TextBox 25">
                <a:extLst>
                  <a:ext uri="{FF2B5EF4-FFF2-40B4-BE49-F238E27FC236}">
                    <a16:creationId xmlns:a16="http://schemas.microsoft.com/office/drawing/2014/main" id="{CCD17D65-3BDA-DC54-F206-4DDAB10DACB6}"/>
                  </a:ext>
                </a:extLst>
              </p:cNvPr>
              <p:cNvSpPr txBox="1"/>
              <p:nvPr/>
            </p:nvSpPr>
            <p:spPr>
              <a:xfrm>
                <a:off x="3662496" y="6164528"/>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103</a:t>
                </a:r>
              </a:p>
            </p:txBody>
          </p:sp>
          <p:sp>
            <p:nvSpPr>
              <p:cNvPr id="32" name="TextBox 31">
                <a:extLst>
                  <a:ext uri="{FF2B5EF4-FFF2-40B4-BE49-F238E27FC236}">
                    <a16:creationId xmlns:a16="http://schemas.microsoft.com/office/drawing/2014/main" id="{3A6FEACB-D30F-3A8D-B96D-239307BA735C}"/>
                  </a:ext>
                </a:extLst>
              </p:cNvPr>
              <p:cNvSpPr txBox="1"/>
              <p:nvPr/>
            </p:nvSpPr>
            <p:spPr>
              <a:xfrm>
                <a:off x="4175242" y="616452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52</a:t>
                </a:r>
              </a:p>
            </p:txBody>
          </p:sp>
          <p:sp>
            <p:nvSpPr>
              <p:cNvPr id="33" name="TextBox 32">
                <a:extLst>
                  <a:ext uri="{FF2B5EF4-FFF2-40B4-BE49-F238E27FC236}">
                    <a16:creationId xmlns:a16="http://schemas.microsoft.com/office/drawing/2014/main" id="{EF9E3D43-91B6-13B5-1B12-3DDC961AE62D}"/>
                  </a:ext>
                </a:extLst>
              </p:cNvPr>
              <p:cNvSpPr txBox="1"/>
              <p:nvPr/>
            </p:nvSpPr>
            <p:spPr>
              <a:xfrm>
                <a:off x="4637054" y="616452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20</a:t>
                </a:r>
              </a:p>
            </p:txBody>
          </p:sp>
          <p:sp>
            <p:nvSpPr>
              <p:cNvPr id="61" name="TextBox 60">
                <a:extLst>
                  <a:ext uri="{FF2B5EF4-FFF2-40B4-BE49-F238E27FC236}">
                    <a16:creationId xmlns:a16="http://schemas.microsoft.com/office/drawing/2014/main" id="{E74BCF22-F77A-5EC3-DCD0-34E1E062C048}"/>
                  </a:ext>
                </a:extLst>
              </p:cNvPr>
              <p:cNvSpPr txBox="1"/>
              <p:nvPr/>
            </p:nvSpPr>
            <p:spPr>
              <a:xfrm>
                <a:off x="5149852" y="6164528"/>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7</a:t>
                </a:r>
              </a:p>
            </p:txBody>
          </p:sp>
          <p:sp>
            <p:nvSpPr>
              <p:cNvPr id="62" name="TextBox 61">
                <a:extLst>
                  <a:ext uri="{FF2B5EF4-FFF2-40B4-BE49-F238E27FC236}">
                    <a16:creationId xmlns:a16="http://schemas.microsoft.com/office/drawing/2014/main" id="{BAF19292-2A8C-8C03-51E0-A1785811FAAE}"/>
                  </a:ext>
                </a:extLst>
              </p:cNvPr>
              <p:cNvSpPr txBox="1"/>
              <p:nvPr/>
            </p:nvSpPr>
            <p:spPr>
              <a:xfrm>
                <a:off x="5689368" y="6164528"/>
                <a:ext cx="146522" cy="20730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sym typeface="Helvetica"/>
                  </a:rPr>
                  <a:t>0</a:t>
                </a:r>
              </a:p>
            </p:txBody>
          </p:sp>
          <p:cxnSp>
            <p:nvCxnSpPr>
              <p:cNvPr id="64" name="Straight Connector 63">
                <a:extLst>
                  <a:ext uri="{FF2B5EF4-FFF2-40B4-BE49-F238E27FC236}">
                    <a16:creationId xmlns:a16="http://schemas.microsoft.com/office/drawing/2014/main" id="{7CAAD097-4ECB-D6A3-A8BE-1BF89D2DE8AE}"/>
                  </a:ext>
                </a:extLst>
              </p:cNvPr>
              <p:cNvCxnSpPr>
                <a:cxnSpLocks/>
              </p:cNvCxnSpPr>
              <p:nvPr/>
            </p:nvCxnSpPr>
            <p:spPr>
              <a:xfrm>
                <a:off x="-417803" y="6139814"/>
                <a:ext cx="216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FC16DB8C-CCEB-E80E-CDC2-B6F617F451F5}"/>
                  </a:ext>
                </a:extLst>
              </p:cNvPr>
              <p:cNvCxnSpPr>
                <a:cxnSpLocks/>
              </p:cNvCxnSpPr>
              <p:nvPr/>
            </p:nvCxnSpPr>
            <p:spPr>
              <a:xfrm>
                <a:off x="-417803" y="6308687"/>
                <a:ext cx="2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9888AC5F-36A1-9C94-32B6-553DB3670A1F}"/>
                </a:ext>
              </a:extLst>
            </p:cNvPr>
            <p:cNvGrpSpPr/>
            <p:nvPr/>
          </p:nvGrpSpPr>
          <p:grpSpPr>
            <a:xfrm>
              <a:off x="3417102" y="2474081"/>
              <a:ext cx="5674230" cy="3164468"/>
              <a:chOff x="545336" y="2547393"/>
              <a:chExt cx="5674230" cy="3164468"/>
            </a:xfrm>
          </p:grpSpPr>
          <p:grpSp>
            <p:nvGrpSpPr>
              <p:cNvPr id="67" name="Graphic 10">
                <a:extLst>
                  <a:ext uri="{FF2B5EF4-FFF2-40B4-BE49-F238E27FC236}">
                    <a16:creationId xmlns:a16="http://schemas.microsoft.com/office/drawing/2014/main" id="{011C2282-CE50-CBB7-FACC-80AD4F63ADA9}"/>
                  </a:ext>
                </a:extLst>
              </p:cNvPr>
              <p:cNvGrpSpPr/>
              <p:nvPr/>
            </p:nvGrpSpPr>
            <p:grpSpPr>
              <a:xfrm>
                <a:off x="1237165" y="2672229"/>
                <a:ext cx="4635891" cy="1091383"/>
                <a:chOff x="1165643" y="2206783"/>
                <a:chExt cx="4221049" cy="992343"/>
              </a:xfrm>
            </p:grpSpPr>
            <p:sp>
              <p:nvSpPr>
                <p:cNvPr id="68" name="Freeform 13">
                  <a:extLst>
                    <a:ext uri="{FF2B5EF4-FFF2-40B4-BE49-F238E27FC236}">
                      <a16:creationId xmlns:a16="http://schemas.microsoft.com/office/drawing/2014/main" id="{4D44F122-2EA8-2D9C-F81E-E0B663156F7D}"/>
                    </a:ext>
                  </a:extLst>
                </p:cNvPr>
                <p:cNvSpPr/>
                <p:nvPr/>
              </p:nvSpPr>
              <p:spPr>
                <a:xfrm>
                  <a:off x="5344725"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9" name="Freeform 14">
                  <a:extLst>
                    <a:ext uri="{FF2B5EF4-FFF2-40B4-BE49-F238E27FC236}">
                      <a16:creationId xmlns:a16="http://schemas.microsoft.com/office/drawing/2014/main" id="{9AFDB499-6406-6FFA-69E7-3ABC364F2ED8}"/>
                    </a:ext>
                  </a:extLst>
                </p:cNvPr>
                <p:cNvSpPr/>
                <p:nvPr/>
              </p:nvSpPr>
              <p:spPr>
                <a:xfrm>
                  <a:off x="5173174"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0" name="Freeform 15">
                  <a:extLst>
                    <a:ext uri="{FF2B5EF4-FFF2-40B4-BE49-F238E27FC236}">
                      <a16:creationId xmlns:a16="http://schemas.microsoft.com/office/drawing/2014/main" id="{CF1F1F7E-0CEA-3920-9E36-8527CD0D55E0}"/>
                    </a:ext>
                  </a:extLst>
                </p:cNvPr>
                <p:cNvSpPr/>
                <p:nvPr/>
              </p:nvSpPr>
              <p:spPr>
                <a:xfrm>
                  <a:off x="5089468"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1" name="Freeform 16">
                  <a:extLst>
                    <a:ext uri="{FF2B5EF4-FFF2-40B4-BE49-F238E27FC236}">
                      <a16:creationId xmlns:a16="http://schemas.microsoft.com/office/drawing/2014/main" id="{4C880D9C-0E57-0C72-8009-181D60F9B563}"/>
                    </a:ext>
                  </a:extLst>
                </p:cNvPr>
                <p:cNvSpPr/>
                <p:nvPr/>
              </p:nvSpPr>
              <p:spPr>
                <a:xfrm>
                  <a:off x="5245842"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2" name="Freeform 17">
                  <a:extLst>
                    <a:ext uri="{FF2B5EF4-FFF2-40B4-BE49-F238E27FC236}">
                      <a16:creationId xmlns:a16="http://schemas.microsoft.com/office/drawing/2014/main" id="{75BBFE26-39DD-F601-8CFE-528FE42EC85C}"/>
                    </a:ext>
                  </a:extLst>
                </p:cNvPr>
                <p:cNvSpPr/>
                <p:nvPr/>
              </p:nvSpPr>
              <p:spPr>
                <a:xfrm>
                  <a:off x="5138680"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3" name="Freeform 18">
                  <a:extLst>
                    <a:ext uri="{FF2B5EF4-FFF2-40B4-BE49-F238E27FC236}">
                      <a16:creationId xmlns:a16="http://schemas.microsoft.com/office/drawing/2014/main" id="{22C001F4-AC89-6F03-0FB7-A97DAB4B8E07}"/>
                    </a:ext>
                  </a:extLst>
                </p:cNvPr>
                <p:cNvSpPr/>
                <p:nvPr/>
              </p:nvSpPr>
              <p:spPr>
                <a:xfrm>
                  <a:off x="4961150"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4" name="Freeform 19">
                  <a:extLst>
                    <a:ext uri="{FF2B5EF4-FFF2-40B4-BE49-F238E27FC236}">
                      <a16:creationId xmlns:a16="http://schemas.microsoft.com/office/drawing/2014/main" id="{10809DE9-38B4-551C-A249-B50930AA6A90}"/>
                    </a:ext>
                  </a:extLst>
                </p:cNvPr>
                <p:cNvSpPr/>
                <p:nvPr/>
              </p:nvSpPr>
              <p:spPr>
                <a:xfrm>
                  <a:off x="4871235"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5" name="Freeform 20">
                  <a:extLst>
                    <a:ext uri="{FF2B5EF4-FFF2-40B4-BE49-F238E27FC236}">
                      <a16:creationId xmlns:a16="http://schemas.microsoft.com/office/drawing/2014/main" id="{858E755D-3149-AF36-4E37-CE5BC335F322}"/>
                    </a:ext>
                  </a:extLst>
                </p:cNvPr>
                <p:cNvSpPr/>
                <p:nvPr/>
              </p:nvSpPr>
              <p:spPr>
                <a:xfrm>
                  <a:off x="4853988"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6" name="Freeform 22">
                  <a:extLst>
                    <a:ext uri="{FF2B5EF4-FFF2-40B4-BE49-F238E27FC236}">
                      <a16:creationId xmlns:a16="http://schemas.microsoft.com/office/drawing/2014/main" id="{D6106026-87CF-2D68-9301-133F5495C7DD}"/>
                    </a:ext>
                  </a:extLst>
                </p:cNvPr>
                <p:cNvSpPr/>
                <p:nvPr/>
              </p:nvSpPr>
              <p:spPr>
                <a:xfrm>
                  <a:off x="4836741"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7" name="Freeform 23">
                  <a:extLst>
                    <a:ext uri="{FF2B5EF4-FFF2-40B4-BE49-F238E27FC236}">
                      <a16:creationId xmlns:a16="http://schemas.microsoft.com/office/drawing/2014/main" id="{025E8E72-69C2-711C-5C0B-CF7540241B51}"/>
                    </a:ext>
                  </a:extLst>
                </p:cNvPr>
                <p:cNvSpPr/>
                <p:nvPr/>
              </p:nvSpPr>
              <p:spPr>
                <a:xfrm>
                  <a:off x="4819494"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8" name="Freeform 24">
                  <a:extLst>
                    <a:ext uri="{FF2B5EF4-FFF2-40B4-BE49-F238E27FC236}">
                      <a16:creationId xmlns:a16="http://schemas.microsoft.com/office/drawing/2014/main" id="{57B06B9F-261D-7AB9-F543-F4DA5EA16F8F}"/>
                    </a:ext>
                  </a:extLst>
                </p:cNvPr>
                <p:cNvSpPr/>
                <p:nvPr/>
              </p:nvSpPr>
              <p:spPr>
                <a:xfrm>
                  <a:off x="4785000"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9" name="Freeform 25">
                  <a:extLst>
                    <a:ext uri="{FF2B5EF4-FFF2-40B4-BE49-F238E27FC236}">
                      <a16:creationId xmlns:a16="http://schemas.microsoft.com/office/drawing/2014/main" id="{FDA5661A-2D4F-C863-1F3E-3C199E0000D6}"/>
                    </a:ext>
                  </a:extLst>
                </p:cNvPr>
                <p:cNvSpPr/>
                <p:nvPr/>
              </p:nvSpPr>
              <p:spPr>
                <a:xfrm>
                  <a:off x="4698765"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0" name="Freeform 31">
                  <a:extLst>
                    <a:ext uri="{FF2B5EF4-FFF2-40B4-BE49-F238E27FC236}">
                      <a16:creationId xmlns:a16="http://schemas.microsoft.com/office/drawing/2014/main" id="{DA7C614B-F004-D3C8-3ED9-3E412759C2E6}"/>
                    </a:ext>
                  </a:extLst>
                </p:cNvPr>
                <p:cNvSpPr/>
                <p:nvPr/>
              </p:nvSpPr>
              <p:spPr>
                <a:xfrm>
                  <a:off x="4690486"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1" name="Freeform 32">
                  <a:extLst>
                    <a:ext uri="{FF2B5EF4-FFF2-40B4-BE49-F238E27FC236}">
                      <a16:creationId xmlns:a16="http://schemas.microsoft.com/office/drawing/2014/main" id="{18AAB503-95F5-5EE2-BC42-1B475E13A95D}"/>
                    </a:ext>
                  </a:extLst>
                </p:cNvPr>
                <p:cNvSpPr/>
                <p:nvPr/>
              </p:nvSpPr>
              <p:spPr>
                <a:xfrm>
                  <a:off x="4681517"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2" name="Freeform 60">
                  <a:extLst>
                    <a:ext uri="{FF2B5EF4-FFF2-40B4-BE49-F238E27FC236}">
                      <a16:creationId xmlns:a16="http://schemas.microsoft.com/office/drawing/2014/main" id="{603125B0-390C-A613-88A8-11829DDDC563}"/>
                    </a:ext>
                  </a:extLst>
                </p:cNvPr>
                <p:cNvSpPr/>
                <p:nvPr/>
              </p:nvSpPr>
              <p:spPr>
                <a:xfrm>
                  <a:off x="4655992"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3" name="Freeform 61">
                  <a:extLst>
                    <a:ext uri="{FF2B5EF4-FFF2-40B4-BE49-F238E27FC236}">
                      <a16:creationId xmlns:a16="http://schemas.microsoft.com/office/drawing/2014/main" id="{D9CC51B7-216B-7A15-D43A-6258CB3F351A}"/>
                    </a:ext>
                  </a:extLst>
                </p:cNvPr>
                <p:cNvSpPr/>
                <p:nvPr/>
              </p:nvSpPr>
              <p:spPr>
                <a:xfrm>
                  <a:off x="4638745"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4" name="Freeform 63">
                  <a:extLst>
                    <a:ext uri="{FF2B5EF4-FFF2-40B4-BE49-F238E27FC236}">
                      <a16:creationId xmlns:a16="http://schemas.microsoft.com/office/drawing/2014/main" id="{DCE30D51-7FDE-14C3-DDD4-7CD94C87A24A}"/>
                    </a:ext>
                  </a:extLst>
                </p:cNvPr>
                <p:cNvSpPr/>
                <p:nvPr/>
              </p:nvSpPr>
              <p:spPr>
                <a:xfrm>
                  <a:off x="4621498"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5" name="Freeform 64">
                  <a:extLst>
                    <a:ext uri="{FF2B5EF4-FFF2-40B4-BE49-F238E27FC236}">
                      <a16:creationId xmlns:a16="http://schemas.microsoft.com/office/drawing/2014/main" id="{4BD350DF-112A-EC4E-9A39-B058C57FC15B}"/>
                    </a:ext>
                  </a:extLst>
                </p:cNvPr>
                <p:cNvSpPr/>
                <p:nvPr/>
              </p:nvSpPr>
              <p:spPr>
                <a:xfrm>
                  <a:off x="4604250"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6" name="Freeform 65">
                  <a:extLst>
                    <a:ext uri="{FF2B5EF4-FFF2-40B4-BE49-F238E27FC236}">
                      <a16:creationId xmlns:a16="http://schemas.microsoft.com/office/drawing/2014/main" id="{476019EC-31DA-1AC1-BB46-B840DAE81673}"/>
                    </a:ext>
                  </a:extLst>
                </p:cNvPr>
                <p:cNvSpPr/>
                <p:nvPr/>
              </p:nvSpPr>
              <p:spPr>
                <a:xfrm>
                  <a:off x="4569756"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7" name="Freeform 66">
                  <a:extLst>
                    <a:ext uri="{FF2B5EF4-FFF2-40B4-BE49-F238E27FC236}">
                      <a16:creationId xmlns:a16="http://schemas.microsoft.com/office/drawing/2014/main" id="{7AB1AD8C-2087-1C7E-CE91-2A5516965B82}"/>
                    </a:ext>
                  </a:extLst>
                </p:cNvPr>
                <p:cNvSpPr/>
                <p:nvPr/>
              </p:nvSpPr>
              <p:spPr>
                <a:xfrm>
                  <a:off x="4540781"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8" name="Freeform 67">
                  <a:extLst>
                    <a:ext uri="{FF2B5EF4-FFF2-40B4-BE49-F238E27FC236}">
                      <a16:creationId xmlns:a16="http://schemas.microsoft.com/office/drawing/2014/main" id="{D52C008A-2A24-0D1D-B8CB-36366825420C}"/>
                    </a:ext>
                  </a:extLst>
                </p:cNvPr>
                <p:cNvSpPr/>
                <p:nvPr/>
              </p:nvSpPr>
              <p:spPr>
                <a:xfrm>
                  <a:off x="4523534"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9" name="Freeform 68">
                  <a:extLst>
                    <a:ext uri="{FF2B5EF4-FFF2-40B4-BE49-F238E27FC236}">
                      <a16:creationId xmlns:a16="http://schemas.microsoft.com/office/drawing/2014/main" id="{E8856344-6E7F-A234-F9BE-352DA6E09DD2}"/>
                    </a:ext>
                  </a:extLst>
                </p:cNvPr>
                <p:cNvSpPr/>
                <p:nvPr/>
              </p:nvSpPr>
              <p:spPr>
                <a:xfrm>
                  <a:off x="4506287"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0" name="Freeform 69">
                  <a:extLst>
                    <a:ext uri="{FF2B5EF4-FFF2-40B4-BE49-F238E27FC236}">
                      <a16:creationId xmlns:a16="http://schemas.microsoft.com/office/drawing/2014/main" id="{4FDB2E2B-75A2-1998-6FBC-BECB2827CFAF}"/>
                    </a:ext>
                  </a:extLst>
                </p:cNvPr>
                <p:cNvSpPr/>
                <p:nvPr/>
              </p:nvSpPr>
              <p:spPr>
                <a:xfrm>
                  <a:off x="4489040"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1" name="Freeform 70">
                  <a:extLst>
                    <a:ext uri="{FF2B5EF4-FFF2-40B4-BE49-F238E27FC236}">
                      <a16:creationId xmlns:a16="http://schemas.microsoft.com/office/drawing/2014/main" id="{D72A9EE1-A7AE-E464-97AA-E7E9EB5C73EF}"/>
                    </a:ext>
                  </a:extLst>
                </p:cNvPr>
                <p:cNvSpPr/>
                <p:nvPr/>
              </p:nvSpPr>
              <p:spPr>
                <a:xfrm>
                  <a:off x="4471793"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2" name="Freeform 71">
                  <a:extLst>
                    <a:ext uri="{FF2B5EF4-FFF2-40B4-BE49-F238E27FC236}">
                      <a16:creationId xmlns:a16="http://schemas.microsoft.com/office/drawing/2014/main" id="{DCB78683-7FAC-0508-C398-5896660B4D36}"/>
                    </a:ext>
                  </a:extLst>
                </p:cNvPr>
                <p:cNvSpPr/>
                <p:nvPr/>
              </p:nvSpPr>
              <p:spPr>
                <a:xfrm>
                  <a:off x="4437299"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3" name="Freeform 72">
                  <a:extLst>
                    <a:ext uri="{FF2B5EF4-FFF2-40B4-BE49-F238E27FC236}">
                      <a16:creationId xmlns:a16="http://schemas.microsoft.com/office/drawing/2014/main" id="{0183109C-4DE7-3FD2-6BE0-5A2E5969237A}"/>
                    </a:ext>
                  </a:extLst>
                </p:cNvPr>
                <p:cNvSpPr/>
                <p:nvPr/>
              </p:nvSpPr>
              <p:spPr>
                <a:xfrm>
                  <a:off x="4420051"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4" name="Freeform 73">
                  <a:extLst>
                    <a:ext uri="{FF2B5EF4-FFF2-40B4-BE49-F238E27FC236}">
                      <a16:creationId xmlns:a16="http://schemas.microsoft.com/office/drawing/2014/main" id="{E91DC0B2-C8FF-F021-2442-DF86235BD0FD}"/>
                    </a:ext>
                  </a:extLst>
                </p:cNvPr>
                <p:cNvSpPr/>
                <p:nvPr/>
              </p:nvSpPr>
              <p:spPr>
                <a:xfrm>
                  <a:off x="4375669"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5" name="Freeform 74">
                  <a:extLst>
                    <a:ext uri="{FF2B5EF4-FFF2-40B4-BE49-F238E27FC236}">
                      <a16:creationId xmlns:a16="http://schemas.microsoft.com/office/drawing/2014/main" id="{A0870C0D-2569-D149-CF44-882E93085241}"/>
                    </a:ext>
                  </a:extLst>
                </p:cNvPr>
                <p:cNvSpPr/>
                <p:nvPr/>
              </p:nvSpPr>
              <p:spPr>
                <a:xfrm>
                  <a:off x="4323928" y="305477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6" name="Freeform 75">
                  <a:extLst>
                    <a:ext uri="{FF2B5EF4-FFF2-40B4-BE49-F238E27FC236}">
                      <a16:creationId xmlns:a16="http://schemas.microsoft.com/office/drawing/2014/main" id="{13A3602F-8512-B712-3FB4-61B5621E5BF7}"/>
                    </a:ext>
                  </a:extLst>
                </p:cNvPr>
                <p:cNvSpPr/>
                <p:nvPr/>
              </p:nvSpPr>
              <p:spPr>
                <a:xfrm>
                  <a:off x="4306681" y="305477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7" name="Freeform 76">
                  <a:extLst>
                    <a:ext uri="{FF2B5EF4-FFF2-40B4-BE49-F238E27FC236}">
                      <a16:creationId xmlns:a16="http://schemas.microsoft.com/office/drawing/2014/main" id="{F45B9F85-33EE-E795-8664-596437CAA37B}"/>
                    </a:ext>
                  </a:extLst>
                </p:cNvPr>
                <p:cNvSpPr/>
                <p:nvPr/>
              </p:nvSpPr>
              <p:spPr>
                <a:xfrm>
                  <a:off x="4289434" y="305477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8" name="Freeform 77">
                  <a:extLst>
                    <a:ext uri="{FF2B5EF4-FFF2-40B4-BE49-F238E27FC236}">
                      <a16:creationId xmlns:a16="http://schemas.microsoft.com/office/drawing/2014/main" id="{893FD3EF-1A82-9821-93E3-1352CB94FA7C}"/>
                    </a:ext>
                  </a:extLst>
                </p:cNvPr>
                <p:cNvSpPr/>
                <p:nvPr/>
              </p:nvSpPr>
              <p:spPr>
                <a:xfrm>
                  <a:off x="4203198" y="301672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9" name="Freeform 78">
                  <a:extLst>
                    <a:ext uri="{FF2B5EF4-FFF2-40B4-BE49-F238E27FC236}">
                      <a16:creationId xmlns:a16="http://schemas.microsoft.com/office/drawing/2014/main" id="{BD6FE061-1AC8-E133-15E8-C0D10248A62C}"/>
                    </a:ext>
                  </a:extLst>
                </p:cNvPr>
                <p:cNvSpPr/>
                <p:nvPr/>
              </p:nvSpPr>
              <p:spPr>
                <a:xfrm>
                  <a:off x="4185951" y="301672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0" name="Freeform 79">
                  <a:extLst>
                    <a:ext uri="{FF2B5EF4-FFF2-40B4-BE49-F238E27FC236}">
                      <a16:creationId xmlns:a16="http://schemas.microsoft.com/office/drawing/2014/main" id="{B6EBAFBC-F0DA-9CFC-4BCB-6C699ABE1EF7}"/>
                    </a:ext>
                  </a:extLst>
                </p:cNvPr>
                <p:cNvSpPr/>
                <p:nvPr/>
              </p:nvSpPr>
              <p:spPr>
                <a:xfrm>
                  <a:off x="4168704" y="301672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1" name="Freeform 80">
                  <a:extLst>
                    <a:ext uri="{FF2B5EF4-FFF2-40B4-BE49-F238E27FC236}">
                      <a16:creationId xmlns:a16="http://schemas.microsoft.com/office/drawing/2014/main" id="{94DC7251-D4DF-4C3D-2ABA-8FC2B7F67043}"/>
                    </a:ext>
                  </a:extLst>
                </p:cNvPr>
                <p:cNvSpPr/>
                <p:nvPr/>
              </p:nvSpPr>
              <p:spPr>
                <a:xfrm>
                  <a:off x="4141454" y="301672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2" name="Freeform 81">
                  <a:extLst>
                    <a:ext uri="{FF2B5EF4-FFF2-40B4-BE49-F238E27FC236}">
                      <a16:creationId xmlns:a16="http://schemas.microsoft.com/office/drawing/2014/main" id="{90473842-7D45-EB8A-83FC-C46C788DDB01}"/>
                    </a:ext>
                  </a:extLst>
                </p:cNvPr>
                <p:cNvSpPr/>
                <p:nvPr/>
              </p:nvSpPr>
              <p:spPr>
                <a:xfrm>
                  <a:off x="4124207" y="301672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3" name="Freeform 82">
                  <a:extLst>
                    <a:ext uri="{FF2B5EF4-FFF2-40B4-BE49-F238E27FC236}">
                      <a16:creationId xmlns:a16="http://schemas.microsoft.com/office/drawing/2014/main" id="{A84C8C60-D1EA-DD9A-B960-F150BCA97A16}"/>
                    </a:ext>
                  </a:extLst>
                </p:cNvPr>
                <p:cNvSpPr/>
                <p:nvPr/>
              </p:nvSpPr>
              <p:spPr>
                <a:xfrm>
                  <a:off x="4089713" y="301672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4" name="Freeform 83">
                  <a:extLst>
                    <a:ext uri="{FF2B5EF4-FFF2-40B4-BE49-F238E27FC236}">
                      <a16:creationId xmlns:a16="http://schemas.microsoft.com/office/drawing/2014/main" id="{B2338372-637D-2F99-9AE3-620C37754305}"/>
                    </a:ext>
                  </a:extLst>
                </p:cNvPr>
                <p:cNvSpPr/>
                <p:nvPr/>
              </p:nvSpPr>
              <p:spPr>
                <a:xfrm>
                  <a:off x="4072466" y="298798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 name="Freeform 84">
                  <a:extLst>
                    <a:ext uri="{FF2B5EF4-FFF2-40B4-BE49-F238E27FC236}">
                      <a16:creationId xmlns:a16="http://schemas.microsoft.com/office/drawing/2014/main" id="{FFAFCF02-BFA2-6503-4AC3-ACEDE4CEA893}"/>
                    </a:ext>
                  </a:extLst>
                </p:cNvPr>
                <p:cNvSpPr/>
                <p:nvPr/>
              </p:nvSpPr>
              <p:spPr>
                <a:xfrm>
                  <a:off x="4044870" y="298798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6" name="Freeform 85">
                  <a:extLst>
                    <a:ext uri="{FF2B5EF4-FFF2-40B4-BE49-F238E27FC236}">
                      <a16:creationId xmlns:a16="http://schemas.microsoft.com/office/drawing/2014/main" id="{B0DC9CDC-DB1C-27FA-283B-BEAFAB732C90}"/>
                    </a:ext>
                  </a:extLst>
                </p:cNvPr>
                <p:cNvSpPr/>
                <p:nvPr/>
              </p:nvSpPr>
              <p:spPr>
                <a:xfrm>
                  <a:off x="4017505" y="298798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7" name="Freeform 86">
                  <a:extLst>
                    <a:ext uri="{FF2B5EF4-FFF2-40B4-BE49-F238E27FC236}">
                      <a16:creationId xmlns:a16="http://schemas.microsoft.com/office/drawing/2014/main" id="{9683CDF9-0E12-20BF-12D6-88629EC16D2A}"/>
                    </a:ext>
                  </a:extLst>
                </p:cNvPr>
                <p:cNvSpPr/>
                <p:nvPr/>
              </p:nvSpPr>
              <p:spPr>
                <a:xfrm>
                  <a:off x="3994968" y="298798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8" name="Freeform 87">
                  <a:extLst>
                    <a:ext uri="{FF2B5EF4-FFF2-40B4-BE49-F238E27FC236}">
                      <a16:creationId xmlns:a16="http://schemas.microsoft.com/office/drawing/2014/main" id="{3501600E-43E0-5070-7855-51B0490E9DFA}"/>
                    </a:ext>
                  </a:extLst>
                </p:cNvPr>
                <p:cNvSpPr/>
                <p:nvPr/>
              </p:nvSpPr>
              <p:spPr>
                <a:xfrm>
                  <a:off x="3993359" y="296464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9" name="Freeform 88">
                  <a:extLst>
                    <a:ext uri="{FF2B5EF4-FFF2-40B4-BE49-F238E27FC236}">
                      <a16:creationId xmlns:a16="http://schemas.microsoft.com/office/drawing/2014/main" id="{22EE7321-4A83-73A2-D996-02233DEC471B}"/>
                    </a:ext>
                  </a:extLst>
                </p:cNvPr>
                <p:cNvSpPr/>
                <p:nvPr/>
              </p:nvSpPr>
              <p:spPr>
                <a:xfrm>
                  <a:off x="3976112" y="296464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0" name="Freeform 89">
                  <a:extLst>
                    <a:ext uri="{FF2B5EF4-FFF2-40B4-BE49-F238E27FC236}">
                      <a16:creationId xmlns:a16="http://schemas.microsoft.com/office/drawing/2014/main" id="{922F5BA7-3B45-84E6-321B-2A5363FF5D6E}"/>
                    </a:ext>
                  </a:extLst>
                </p:cNvPr>
                <p:cNvSpPr/>
                <p:nvPr/>
              </p:nvSpPr>
              <p:spPr>
                <a:xfrm>
                  <a:off x="3958865" y="296464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1" name="Freeform 90">
                  <a:extLst>
                    <a:ext uri="{FF2B5EF4-FFF2-40B4-BE49-F238E27FC236}">
                      <a16:creationId xmlns:a16="http://schemas.microsoft.com/office/drawing/2014/main" id="{FA42A2CC-D714-2CA5-04C1-2C15A6B8E9C6}"/>
                    </a:ext>
                  </a:extLst>
                </p:cNvPr>
                <p:cNvSpPr/>
                <p:nvPr/>
              </p:nvSpPr>
              <p:spPr>
                <a:xfrm>
                  <a:off x="3907124" y="2943143"/>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2" name="Freeform 91">
                  <a:extLst>
                    <a:ext uri="{FF2B5EF4-FFF2-40B4-BE49-F238E27FC236}">
                      <a16:creationId xmlns:a16="http://schemas.microsoft.com/office/drawing/2014/main" id="{97D04140-AD70-41A0-CC93-760C0AEDCAF6}"/>
                    </a:ext>
                  </a:extLst>
                </p:cNvPr>
                <p:cNvSpPr/>
                <p:nvPr/>
              </p:nvSpPr>
              <p:spPr>
                <a:xfrm>
                  <a:off x="3867225" y="2943143"/>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3" name="Freeform 92">
                  <a:extLst>
                    <a:ext uri="{FF2B5EF4-FFF2-40B4-BE49-F238E27FC236}">
                      <a16:creationId xmlns:a16="http://schemas.microsoft.com/office/drawing/2014/main" id="{93D45D60-AEC3-4C00-641D-DF6507BA99F3}"/>
                    </a:ext>
                  </a:extLst>
                </p:cNvPr>
                <p:cNvSpPr/>
                <p:nvPr/>
              </p:nvSpPr>
              <p:spPr>
                <a:xfrm>
                  <a:off x="3790073" y="2930496"/>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4" name="Freeform 93">
                  <a:extLst>
                    <a:ext uri="{FF2B5EF4-FFF2-40B4-BE49-F238E27FC236}">
                      <a16:creationId xmlns:a16="http://schemas.microsoft.com/office/drawing/2014/main" id="{5B261696-B785-B99A-6993-91A197995F4A}"/>
                    </a:ext>
                  </a:extLst>
                </p:cNvPr>
                <p:cNvSpPr/>
                <p:nvPr/>
              </p:nvSpPr>
              <p:spPr>
                <a:xfrm>
                  <a:off x="3841010" y="2943143"/>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5" name="Freeform 94">
                  <a:extLst>
                    <a:ext uri="{FF2B5EF4-FFF2-40B4-BE49-F238E27FC236}">
                      <a16:creationId xmlns:a16="http://schemas.microsoft.com/office/drawing/2014/main" id="{0990AAB9-285D-4F1E-1315-79B344FE7AFD}"/>
                    </a:ext>
                  </a:extLst>
                </p:cNvPr>
                <p:cNvSpPr/>
                <p:nvPr/>
              </p:nvSpPr>
              <p:spPr>
                <a:xfrm>
                  <a:off x="3772826" y="2930496"/>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6" name="Freeform 95">
                  <a:extLst>
                    <a:ext uri="{FF2B5EF4-FFF2-40B4-BE49-F238E27FC236}">
                      <a16:creationId xmlns:a16="http://schemas.microsoft.com/office/drawing/2014/main" id="{134D51DD-792E-8B19-C794-6A5F3D88288B}"/>
                    </a:ext>
                  </a:extLst>
                </p:cNvPr>
                <p:cNvSpPr/>
                <p:nvPr/>
              </p:nvSpPr>
              <p:spPr>
                <a:xfrm>
                  <a:off x="3746611" y="2930496"/>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7" name="Freeform 96">
                  <a:extLst>
                    <a:ext uri="{FF2B5EF4-FFF2-40B4-BE49-F238E27FC236}">
                      <a16:creationId xmlns:a16="http://schemas.microsoft.com/office/drawing/2014/main" id="{188CD80D-A554-74A4-7003-DECA2BEAC904}"/>
                    </a:ext>
                  </a:extLst>
                </p:cNvPr>
                <p:cNvSpPr/>
                <p:nvPr/>
              </p:nvSpPr>
              <p:spPr>
                <a:xfrm>
                  <a:off x="3666469" y="2892902"/>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8" name="Freeform 97">
                  <a:extLst>
                    <a:ext uri="{FF2B5EF4-FFF2-40B4-BE49-F238E27FC236}">
                      <a16:creationId xmlns:a16="http://schemas.microsoft.com/office/drawing/2014/main" id="{E8FDB289-597A-9E17-F6DC-1EB4100D4010}"/>
                    </a:ext>
                  </a:extLst>
                </p:cNvPr>
                <p:cNvSpPr/>
                <p:nvPr/>
              </p:nvSpPr>
              <p:spPr>
                <a:xfrm>
                  <a:off x="3712117" y="2921644"/>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9" name="Freeform 98">
                  <a:extLst>
                    <a:ext uri="{FF2B5EF4-FFF2-40B4-BE49-F238E27FC236}">
                      <a16:creationId xmlns:a16="http://schemas.microsoft.com/office/drawing/2014/main" id="{47590518-6D3C-A269-F083-14CA9F54747D}"/>
                    </a:ext>
                  </a:extLst>
                </p:cNvPr>
                <p:cNvSpPr/>
                <p:nvPr/>
              </p:nvSpPr>
              <p:spPr>
                <a:xfrm>
                  <a:off x="3683716" y="2921644"/>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0" name="Freeform 99">
                  <a:extLst>
                    <a:ext uri="{FF2B5EF4-FFF2-40B4-BE49-F238E27FC236}">
                      <a16:creationId xmlns:a16="http://schemas.microsoft.com/office/drawing/2014/main" id="{5B0F6225-5EBF-AC94-4752-3B4E41A3FEF1}"/>
                    </a:ext>
                  </a:extLst>
                </p:cNvPr>
                <p:cNvSpPr/>
                <p:nvPr/>
              </p:nvSpPr>
              <p:spPr>
                <a:xfrm>
                  <a:off x="3597481" y="2878417"/>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1" name="Freeform 100">
                  <a:extLst>
                    <a:ext uri="{FF2B5EF4-FFF2-40B4-BE49-F238E27FC236}">
                      <a16:creationId xmlns:a16="http://schemas.microsoft.com/office/drawing/2014/main" id="{87B338F7-B0AC-0A97-DF87-C8B32795828B}"/>
                    </a:ext>
                  </a:extLst>
                </p:cNvPr>
                <p:cNvSpPr/>
                <p:nvPr/>
              </p:nvSpPr>
              <p:spPr>
                <a:xfrm>
                  <a:off x="3580234" y="2878417"/>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 name="Freeform 101">
                  <a:extLst>
                    <a:ext uri="{FF2B5EF4-FFF2-40B4-BE49-F238E27FC236}">
                      <a16:creationId xmlns:a16="http://schemas.microsoft.com/office/drawing/2014/main" id="{DB2CC618-6618-16A9-57E3-CF28C4FEEBC5}"/>
                    </a:ext>
                  </a:extLst>
                </p:cNvPr>
                <p:cNvSpPr/>
                <p:nvPr/>
              </p:nvSpPr>
              <p:spPr>
                <a:xfrm>
                  <a:off x="3562987" y="286416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 name="Freeform 102">
                  <a:extLst>
                    <a:ext uri="{FF2B5EF4-FFF2-40B4-BE49-F238E27FC236}">
                      <a16:creationId xmlns:a16="http://schemas.microsoft.com/office/drawing/2014/main" id="{313EFE09-2052-AF92-F15E-C4B82B6AE3F2}"/>
                    </a:ext>
                  </a:extLst>
                </p:cNvPr>
                <p:cNvSpPr/>
                <p:nvPr/>
              </p:nvSpPr>
              <p:spPr>
                <a:xfrm>
                  <a:off x="3538841" y="286416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4" name="Freeform 103">
                  <a:extLst>
                    <a:ext uri="{FF2B5EF4-FFF2-40B4-BE49-F238E27FC236}">
                      <a16:creationId xmlns:a16="http://schemas.microsoft.com/office/drawing/2014/main" id="{04339B2B-D048-4D3F-9BEB-731B3147E67D}"/>
                    </a:ext>
                  </a:extLst>
                </p:cNvPr>
                <p:cNvSpPr/>
                <p:nvPr/>
              </p:nvSpPr>
              <p:spPr>
                <a:xfrm>
                  <a:off x="3521594" y="286416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5" name="Freeform 104">
                  <a:extLst>
                    <a:ext uri="{FF2B5EF4-FFF2-40B4-BE49-F238E27FC236}">
                      <a16:creationId xmlns:a16="http://schemas.microsoft.com/office/drawing/2014/main" id="{6FEA3EDD-77F3-7AAE-39F4-8CDA3C7C8898}"/>
                    </a:ext>
                  </a:extLst>
                </p:cNvPr>
                <p:cNvSpPr/>
                <p:nvPr/>
              </p:nvSpPr>
              <p:spPr>
                <a:xfrm>
                  <a:off x="3469853" y="2835419"/>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6" name="Freeform 105">
                  <a:extLst>
                    <a:ext uri="{FF2B5EF4-FFF2-40B4-BE49-F238E27FC236}">
                      <a16:creationId xmlns:a16="http://schemas.microsoft.com/office/drawing/2014/main" id="{997AD859-1F58-7618-18AB-F2F1A21E6EDE}"/>
                    </a:ext>
                  </a:extLst>
                </p:cNvPr>
                <p:cNvSpPr/>
                <p:nvPr/>
              </p:nvSpPr>
              <p:spPr>
                <a:xfrm>
                  <a:off x="3435358" y="2823922"/>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7" name="Freeform 106">
                  <a:extLst>
                    <a:ext uri="{FF2B5EF4-FFF2-40B4-BE49-F238E27FC236}">
                      <a16:creationId xmlns:a16="http://schemas.microsoft.com/office/drawing/2014/main" id="{BAC3C3A4-70D3-F516-876D-DD6B238F8A7F}"/>
                    </a:ext>
                  </a:extLst>
                </p:cNvPr>
                <p:cNvSpPr/>
                <p:nvPr/>
              </p:nvSpPr>
              <p:spPr>
                <a:xfrm>
                  <a:off x="3396035" y="2806678"/>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8" name="Freeform 107">
                  <a:extLst>
                    <a:ext uri="{FF2B5EF4-FFF2-40B4-BE49-F238E27FC236}">
                      <a16:creationId xmlns:a16="http://schemas.microsoft.com/office/drawing/2014/main" id="{71CF436E-6063-813B-88BA-D2614AFECBBB}"/>
                    </a:ext>
                  </a:extLst>
                </p:cNvPr>
                <p:cNvSpPr/>
                <p:nvPr/>
              </p:nvSpPr>
              <p:spPr>
                <a:xfrm>
                  <a:off x="2497430" y="255973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9" name="Freeform 108">
                  <a:extLst>
                    <a:ext uri="{FF2B5EF4-FFF2-40B4-BE49-F238E27FC236}">
                      <a16:creationId xmlns:a16="http://schemas.microsoft.com/office/drawing/2014/main" id="{BB64225F-748C-E3A8-4E2F-047AA448DB13}"/>
                    </a:ext>
                  </a:extLst>
                </p:cNvPr>
                <p:cNvSpPr/>
                <p:nvPr/>
              </p:nvSpPr>
              <p:spPr>
                <a:xfrm>
                  <a:off x="2318751" y="2495247"/>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0" name="Freeform 109">
                  <a:extLst>
                    <a:ext uri="{FF2B5EF4-FFF2-40B4-BE49-F238E27FC236}">
                      <a16:creationId xmlns:a16="http://schemas.microsoft.com/office/drawing/2014/main" id="{E33D4F20-6DD8-6E08-C6BB-C73DA85FCBEE}"/>
                    </a:ext>
                  </a:extLst>
                </p:cNvPr>
                <p:cNvSpPr/>
                <p:nvPr/>
              </p:nvSpPr>
              <p:spPr>
                <a:xfrm>
                  <a:off x="2054525" y="2446833"/>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1" name="Freeform 110">
                  <a:extLst>
                    <a:ext uri="{FF2B5EF4-FFF2-40B4-BE49-F238E27FC236}">
                      <a16:creationId xmlns:a16="http://schemas.microsoft.com/office/drawing/2014/main" id="{35918B55-C91E-B9CB-9DEB-DF063B889043}"/>
                    </a:ext>
                  </a:extLst>
                </p:cNvPr>
                <p:cNvSpPr/>
                <p:nvPr/>
              </p:nvSpPr>
              <p:spPr>
                <a:xfrm>
                  <a:off x="1949549" y="238935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2" name="Freeform 111">
                  <a:extLst>
                    <a:ext uri="{FF2B5EF4-FFF2-40B4-BE49-F238E27FC236}">
                      <a16:creationId xmlns:a16="http://schemas.microsoft.com/office/drawing/2014/main" id="{825D7926-3EF3-37A1-F13E-CAF1998F0585}"/>
                    </a:ext>
                  </a:extLst>
                </p:cNvPr>
                <p:cNvSpPr/>
                <p:nvPr/>
              </p:nvSpPr>
              <p:spPr>
                <a:xfrm>
                  <a:off x="1770378" y="235049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3" name="Freeform 112">
                  <a:extLst>
                    <a:ext uri="{FF2B5EF4-FFF2-40B4-BE49-F238E27FC236}">
                      <a16:creationId xmlns:a16="http://schemas.microsoft.com/office/drawing/2014/main" id="{AE325A63-979A-8B22-4E35-A1FFA3F79A03}"/>
                    </a:ext>
                  </a:extLst>
                </p:cNvPr>
                <p:cNvSpPr/>
                <p:nvPr/>
              </p:nvSpPr>
              <p:spPr>
                <a:xfrm>
                  <a:off x="2254684" y="2486739"/>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4" name="Freeform 113">
                  <a:extLst>
                    <a:ext uri="{FF2B5EF4-FFF2-40B4-BE49-F238E27FC236}">
                      <a16:creationId xmlns:a16="http://schemas.microsoft.com/office/drawing/2014/main" id="{B7EC0BB2-FC36-3064-523E-DAF34E8F3382}"/>
                    </a:ext>
                  </a:extLst>
                </p:cNvPr>
                <p:cNvSpPr/>
                <p:nvPr/>
              </p:nvSpPr>
              <p:spPr>
                <a:xfrm>
                  <a:off x="1987433" y="2407974"/>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5" name="Freeform 114">
                  <a:extLst>
                    <a:ext uri="{FF2B5EF4-FFF2-40B4-BE49-F238E27FC236}">
                      <a16:creationId xmlns:a16="http://schemas.microsoft.com/office/drawing/2014/main" id="{EA6EC17D-D4EB-569F-63E1-F0B18D46779E}"/>
                    </a:ext>
                  </a:extLst>
                </p:cNvPr>
                <p:cNvSpPr/>
                <p:nvPr/>
              </p:nvSpPr>
              <p:spPr>
                <a:xfrm>
                  <a:off x="1795156" y="2353378"/>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6" name="Freeform 115">
                  <a:extLst>
                    <a:ext uri="{FF2B5EF4-FFF2-40B4-BE49-F238E27FC236}">
                      <a16:creationId xmlns:a16="http://schemas.microsoft.com/office/drawing/2014/main" id="{90FF959C-7E96-E28A-EC36-54EBC69B65FE}"/>
                    </a:ext>
                  </a:extLst>
                </p:cNvPr>
                <p:cNvSpPr/>
                <p:nvPr/>
              </p:nvSpPr>
              <p:spPr>
                <a:xfrm>
                  <a:off x="1613026" y="232175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7" name="Freeform 116">
                  <a:extLst>
                    <a:ext uri="{FF2B5EF4-FFF2-40B4-BE49-F238E27FC236}">
                      <a16:creationId xmlns:a16="http://schemas.microsoft.com/office/drawing/2014/main" id="{4A528466-8EA3-D54C-D64A-0E601D4331C5}"/>
                    </a:ext>
                  </a:extLst>
                </p:cNvPr>
                <p:cNvSpPr/>
                <p:nvPr/>
              </p:nvSpPr>
              <p:spPr>
                <a:xfrm>
                  <a:off x="1471261" y="2264266"/>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8" name="Freeform 117">
                  <a:extLst>
                    <a:ext uri="{FF2B5EF4-FFF2-40B4-BE49-F238E27FC236}">
                      <a16:creationId xmlns:a16="http://schemas.microsoft.com/office/drawing/2014/main" id="{2B7DD282-9EA9-F19A-4C21-FF181D6C4A61}"/>
                    </a:ext>
                  </a:extLst>
                </p:cNvPr>
                <p:cNvSpPr/>
                <p:nvPr/>
              </p:nvSpPr>
              <p:spPr>
                <a:xfrm>
                  <a:off x="1194273" y="2206783"/>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9" name="Freeform 118">
                  <a:extLst>
                    <a:ext uri="{FF2B5EF4-FFF2-40B4-BE49-F238E27FC236}">
                      <a16:creationId xmlns:a16="http://schemas.microsoft.com/office/drawing/2014/main" id="{781B3582-DBE1-9037-7874-A981A1CBE51A}"/>
                    </a:ext>
                  </a:extLst>
                </p:cNvPr>
                <p:cNvSpPr/>
                <p:nvPr/>
              </p:nvSpPr>
              <p:spPr>
                <a:xfrm>
                  <a:off x="2408408" y="2530988"/>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0" name="Freeform 119">
                  <a:extLst>
                    <a:ext uri="{FF2B5EF4-FFF2-40B4-BE49-F238E27FC236}">
                      <a16:creationId xmlns:a16="http://schemas.microsoft.com/office/drawing/2014/main" id="{158E5CF3-CC5D-8A24-B720-92F98075BA58}"/>
                    </a:ext>
                  </a:extLst>
                </p:cNvPr>
                <p:cNvSpPr/>
                <p:nvPr/>
              </p:nvSpPr>
              <p:spPr>
                <a:xfrm>
                  <a:off x="2434798" y="2530988"/>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1" name="Freeform 120">
                  <a:extLst>
                    <a:ext uri="{FF2B5EF4-FFF2-40B4-BE49-F238E27FC236}">
                      <a16:creationId xmlns:a16="http://schemas.microsoft.com/office/drawing/2014/main" id="{42882324-4687-F4A4-1CD6-C484C4F1A828}"/>
                    </a:ext>
                  </a:extLst>
                </p:cNvPr>
                <p:cNvSpPr/>
                <p:nvPr/>
              </p:nvSpPr>
              <p:spPr>
                <a:xfrm>
                  <a:off x="2459345" y="2549843"/>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2" name="Freeform 121">
                  <a:extLst>
                    <a:ext uri="{FF2B5EF4-FFF2-40B4-BE49-F238E27FC236}">
                      <a16:creationId xmlns:a16="http://schemas.microsoft.com/office/drawing/2014/main" id="{F5C0594F-CBBA-788A-7C25-A539C133B033}"/>
                    </a:ext>
                  </a:extLst>
                </p:cNvPr>
                <p:cNvSpPr/>
                <p:nvPr/>
              </p:nvSpPr>
              <p:spPr>
                <a:xfrm>
                  <a:off x="3513660" y="284967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3" name="Freeform 122">
                  <a:extLst>
                    <a:ext uri="{FF2B5EF4-FFF2-40B4-BE49-F238E27FC236}">
                      <a16:creationId xmlns:a16="http://schemas.microsoft.com/office/drawing/2014/main" id="{D25958E6-90E1-E709-3BE0-2DC16A10523D}"/>
                    </a:ext>
                  </a:extLst>
                </p:cNvPr>
                <p:cNvSpPr/>
                <p:nvPr/>
              </p:nvSpPr>
              <p:spPr>
                <a:xfrm>
                  <a:off x="3487100" y="284967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4" name="Freeform 123">
                  <a:extLst>
                    <a:ext uri="{FF2B5EF4-FFF2-40B4-BE49-F238E27FC236}">
                      <a16:creationId xmlns:a16="http://schemas.microsoft.com/office/drawing/2014/main" id="{20AD354B-8575-F9F9-6D44-2759ACFFBF23}"/>
                    </a:ext>
                  </a:extLst>
                </p:cNvPr>
                <p:cNvSpPr/>
                <p:nvPr/>
              </p:nvSpPr>
              <p:spPr>
                <a:xfrm>
                  <a:off x="3631975" y="2892902"/>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5" name="Freeform 124">
                  <a:extLst>
                    <a:ext uri="{FF2B5EF4-FFF2-40B4-BE49-F238E27FC236}">
                      <a16:creationId xmlns:a16="http://schemas.microsoft.com/office/drawing/2014/main" id="{EFAB501E-ED69-F693-05F9-16A90B6BD788}"/>
                    </a:ext>
                  </a:extLst>
                </p:cNvPr>
                <p:cNvSpPr/>
                <p:nvPr/>
              </p:nvSpPr>
              <p:spPr>
                <a:xfrm>
                  <a:off x="3814909" y="2943143"/>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6" name="Freeform 125">
                  <a:extLst>
                    <a:ext uri="{FF2B5EF4-FFF2-40B4-BE49-F238E27FC236}">
                      <a16:creationId xmlns:a16="http://schemas.microsoft.com/office/drawing/2014/main" id="{6786FE1A-2CB6-6A1C-26DB-016C299CBCC0}"/>
                    </a:ext>
                  </a:extLst>
                </p:cNvPr>
                <p:cNvSpPr/>
                <p:nvPr/>
              </p:nvSpPr>
              <p:spPr>
                <a:xfrm>
                  <a:off x="3924371" y="2964641"/>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7" name="Freeform 126">
                  <a:extLst>
                    <a:ext uri="{FF2B5EF4-FFF2-40B4-BE49-F238E27FC236}">
                      <a16:creationId xmlns:a16="http://schemas.microsoft.com/office/drawing/2014/main" id="{CF6CDC65-BEB0-E191-1375-08EFFBE9C890}"/>
                    </a:ext>
                  </a:extLst>
                </p:cNvPr>
                <p:cNvSpPr/>
                <p:nvPr/>
              </p:nvSpPr>
              <p:spPr>
                <a:xfrm>
                  <a:off x="4272187" y="305477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8" name="Freeform 127">
                  <a:extLst>
                    <a:ext uri="{FF2B5EF4-FFF2-40B4-BE49-F238E27FC236}">
                      <a16:creationId xmlns:a16="http://schemas.microsoft.com/office/drawing/2014/main" id="{FE535C45-D6D5-13F6-930D-933180A18B77}"/>
                    </a:ext>
                  </a:extLst>
                </p:cNvPr>
                <p:cNvSpPr/>
                <p:nvPr/>
              </p:nvSpPr>
              <p:spPr>
                <a:xfrm>
                  <a:off x="4254940" y="305477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9" name="Freeform 128">
                  <a:extLst>
                    <a:ext uri="{FF2B5EF4-FFF2-40B4-BE49-F238E27FC236}">
                      <a16:creationId xmlns:a16="http://schemas.microsoft.com/office/drawing/2014/main" id="{8B0EE425-6504-8CBE-8334-F5C4FFCFB77E}"/>
                    </a:ext>
                  </a:extLst>
                </p:cNvPr>
                <p:cNvSpPr/>
                <p:nvPr/>
              </p:nvSpPr>
              <p:spPr>
                <a:xfrm>
                  <a:off x="4220445" y="3038335"/>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0" name="Freeform 129">
                  <a:extLst>
                    <a:ext uri="{FF2B5EF4-FFF2-40B4-BE49-F238E27FC236}">
                      <a16:creationId xmlns:a16="http://schemas.microsoft.com/office/drawing/2014/main" id="{64C57DE3-4F9E-0205-8299-3F993C69759E}"/>
                    </a:ext>
                  </a:extLst>
                </p:cNvPr>
                <p:cNvSpPr/>
                <p:nvPr/>
              </p:nvSpPr>
              <p:spPr>
                <a:xfrm>
                  <a:off x="4358422"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1" name="Freeform 130">
                  <a:extLst>
                    <a:ext uri="{FF2B5EF4-FFF2-40B4-BE49-F238E27FC236}">
                      <a16:creationId xmlns:a16="http://schemas.microsoft.com/office/drawing/2014/main" id="{B872CCCB-4D32-0C98-AB2F-6A47E3BDA8DB}"/>
                    </a:ext>
                  </a:extLst>
                </p:cNvPr>
                <p:cNvSpPr/>
                <p:nvPr/>
              </p:nvSpPr>
              <p:spPr>
                <a:xfrm>
                  <a:off x="4341175"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2" name="Freeform 131">
                  <a:extLst>
                    <a:ext uri="{FF2B5EF4-FFF2-40B4-BE49-F238E27FC236}">
                      <a16:creationId xmlns:a16="http://schemas.microsoft.com/office/drawing/2014/main" id="{5440515A-7EFD-CF2F-4D2B-69FC5E109381}"/>
                    </a:ext>
                  </a:extLst>
                </p:cNvPr>
                <p:cNvSpPr/>
                <p:nvPr/>
              </p:nvSpPr>
              <p:spPr>
                <a:xfrm>
                  <a:off x="4767753"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3" name="Freeform 132">
                  <a:extLst>
                    <a:ext uri="{FF2B5EF4-FFF2-40B4-BE49-F238E27FC236}">
                      <a16:creationId xmlns:a16="http://schemas.microsoft.com/office/drawing/2014/main" id="{A601B3EE-E49E-38B7-0814-9EAE2131B469}"/>
                    </a:ext>
                  </a:extLst>
                </p:cNvPr>
                <p:cNvSpPr/>
                <p:nvPr/>
              </p:nvSpPr>
              <p:spPr>
                <a:xfrm>
                  <a:off x="4750506"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4" name="Freeform 133">
                  <a:extLst>
                    <a:ext uri="{FF2B5EF4-FFF2-40B4-BE49-F238E27FC236}">
                      <a16:creationId xmlns:a16="http://schemas.microsoft.com/office/drawing/2014/main" id="{11286DEA-603D-72C1-FC7F-E5CD329DB1F2}"/>
                    </a:ext>
                  </a:extLst>
                </p:cNvPr>
                <p:cNvSpPr/>
                <p:nvPr/>
              </p:nvSpPr>
              <p:spPr>
                <a:xfrm>
                  <a:off x="4733259" y="3073170"/>
                  <a:ext cx="34494" cy="57483"/>
                </a:xfrm>
                <a:custGeom>
                  <a:avLst/>
                  <a:gdLst>
                    <a:gd name="connsiteX0" fmla="*/ 17247 w 34494"/>
                    <a:gd name="connsiteY0" fmla="*/ 0 h 57483"/>
                    <a:gd name="connsiteX1" fmla="*/ 0 w 34494"/>
                    <a:gd name="connsiteY1" fmla="*/ 57483 h 57483"/>
                    <a:gd name="connsiteX2" fmla="*/ 34494 w 34494"/>
                    <a:gd name="connsiteY2" fmla="*/ 57483 h 57483"/>
                    <a:gd name="connsiteX3" fmla="*/ 17247 w 34494"/>
                    <a:gd name="connsiteY3" fmla="*/ 0 h 57483"/>
                  </a:gdLst>
                  <a:ahLst/>
                  <a:cxnLst>
                    <a:cxn ang="0">
                      <a:pos x="connsiteX0" y="connsiteY0"/>
                    </a:cxn>
                    <a:cxn ang="0">
                      <a:pos x="connsiteX1" y="connsiteY1"/>
                    </a:cxn>
                    <a:cxn ang="0">
                      <a:pos x="connsiteX2" y="connsiteY2"/>
                    </a:cxn>
                    <a:cxn ang="0">
                      <a:pos x="connsiteX3" y="connsiteY3"/>
                    </a:cxn>
                  </a:cxnLst>
                  <a:rect l="l" t="t" r="r" b="b"/>
                  <a:pathLst>
                    <a:path w="34494" h="57483">
                      <a:moveTo>
                        <a:pt x="17247" y="0"/>
                      </a:moveTo>
                      <a:lnTo>
                        <a:pt x="0" y="57483"/>
                      </a:lnTo>
                      <a:lnTo>
                        <a:pt x="34494" y="57483"/>
                      </a:lnTo>
                      <a:lnTo>
                        <a:pt x="17247" y="0"/>
                      </a:lnTo>
                      <a:close/>
                    </a:path>
                  </a:pathLst>
                </a:custGeom>
                <a:noFill/>
                <a:ln w="11494"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5" name="TextBox 134">
                  <a:extLst>
                    <a:ext uri="{FF2B5EF4-FFF2-40B4-BE49-F238E27FC236}">
                      <a16:creationId xmlns:a16="http://schemas.microsoft.com/office/drawing/2014/main" id="{849DE7F2-8C7C-359C-DC35-F9797908D959}"/>
                    </a:ext>
                  </a:extLst>
                </p:cNvPr>
                <p:cNvSpPr txBox="1"/>
                <p:nvPr/>
              </p:nvSpPr>
              <p:spPr>
                <a:xfrm>
                  <a:off x="3337511" y="2947264"/>
                  <a:ext cx="542136" cy="2518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solidFill>
                        <a:srgbClr val="00A2E1"/>
                      </a:solidFill>
                      <a:effectLst/>
                      <a:uLnTx/>
                      <a:uFillTx/>
                      <a:latin typeface="Arial"/>
                      <a:ea typeface="+mn-ea"/>
                      <a:cs typeface="Arial"/>
                      <a:sym typeface="Arial"/>
                      <a:rtl val="0"/>
                    </a:rPr>
                    <a:t>72%</a:t>
                  </a:r>
                  <a:endParaRPr kumimoji="0" lang="en-US" sz="1200" b="0" i="0" u="none" strike="noStrike" kern="1200" cap="none" spc="0" normalizeH="0" baseline="30000" noProof="0" dirty="0">
                    <a:ln/>
                    <a:solidFill>
                      <a:srgbClr val="00A2E1"/>
                    </a:solidFill>
                    <a:effectLst/>
                    <a:uLnTx/>
                    <a:uFillTx/>
                    <a:latin typeface="Arial"/>
                    <a:ea typeface="+mn-ea"/>
                    <a:cs typeface="Arial"/>
                    <a:sym typeface="Arial"/>
                    <a:rtl val="0"/>
                  </a:endParaRPr>
                </a:p>
              </p:txBody>
            </p:sp>
            <p:sp>
              <p:nvSpPr>
                <p:cNvPr id="137" name="TextBox 136">
                  <a:extLst>
                    <a:ext uri="{FF2B5EF4-FFF2-40B4-BE49-F238E27FC236}">
                      <a16:creationId xmlns:a16="http://schemas.microsoft.com/office/drawing/2014/main" id="{E2FC19F1-BE7B-01E0-085B-279AAE3B5CC2}"/>
                    </a:ext>
                  </a:extLst>
                </p:cNvPr>
                <p:cNvSpPr txBox="1"/>
                <p:nvPr/>
              </p:nvSpPr>
              <p:spPr>
                <a:xfrm>
                  <a:off x="2861480" y="2839713"/>
                  <a:ext cx="4908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solidFill>
                        <a:srgbClr val="00A2E1"/>
                      </a:solidFill>
                      <a:effectLst/>
                      <a:uLnTx/>
                      <a:uFillTx/>
                      <a:latin typeface="Arial"/>
                      <a:ea typeface="+mn-ea"/>
                      <a:cs typeface="Arial"/>
                      <a:sym typeface="Arial"/>
                      <a:rtl val="0"/>
                    </a:rPr>
                    <a:t>77%</a:t>
                  </a:r>
                </a:p>
              </p:txBody>
            </p:sp>
            <p:sp>
              <p:nvSpPr>
                <p:cNvPr id="138" name="Freeform 137">
                  <a:extLst>
                    <a:ext uri="{FF2B5EF4-FFF2-40B4-BE49-F238E27FC236}">
                      <a16:creationId xmlns:a16="http://schemas.microsoft.com/office/drawing/2014/main" id="{72882FBB-8E31-B89B-99F6-71BF95700853}"/>
                    </a:ext>
                  </a:extLst>
                </p:cNvPr>
                <p:cNvSpPr/>
                <p:nvPr/>
              </p:nvSpPr>
              <p:spPr>
                <a:xfrm>
                  <a:off x="1165643" y="2241618"/>
                  <a:ext cx="4221049" cy="867191"/>
                </a:xfrm>
                <a:custGeom>
                  <a:avLst/>
                  <a:gdLst>
                    <a:gd name="connsiteX0" fmla="*/ 4221050 w 4221049"/>
                    <a:gd name="connsiteY0" fmla="*/ 867191 h 867191"/>
                    <a:gd name="connsiteX1" fmla="*/ 3183121 w 4221049"/>
                    <a:gd name="connsiteY1" fmla="*/ 867191 h 867191"/>
                    <a:gd name="connsiteX2" fmla="*/ 3183121 w 4221049"/>
                    <a:gd name="connsiteY2" fmla="*/ 845463 h 867191"/>
                    <a:gd name="connsiteX3" fmla="*/ 3074234 w 4221049"/>
                    <a:gd name="connsiteY3" fmla="*/ 845463 h 867191"/>
                    <a:gd name="connsiteX4" fmla="*/ 3074234 w 4221049"/>
                    <a:gd name="connsiteY4" fmla="*/ 812122 h 867191"/>
                    <a:gd name="connsiteX5" fmla="*/ 2934533 w 4221049"/>
                    <a:gd name="connsiteY5" fmla="*/ 812122 h 867191"/>
                    <a:gd name="connsiteX6" fmla="*/ 2934533 w 4221049"/>
                    <a:gd name="connsiteY6" fmla="*/ 782691 h 867191"/>
                    <a:gd name="connsiteX7" fmla="*/ 2852552 w 4221049"/>
                    <a:gd name="connsiteY7" fmla="*/ 782691 h 867191"/>
                    <a:gd name="connsiteX8" fmla="*/ 2852552 w 4221049"/>
                    <a:gd name="connsiteY8" fmla="*/ 764756 h 867191"/>
                    <a:gd name="connsiteX9" fmla="*/ 2778274 w 4221049"/>
                    <a:gd name="connsiteY9" fmla="*/ 764756 h 867191"/>
                    <a:gd name="connsiteX10" fmla="*/ 2778274 w 4221049"/>
                    <a:gd name="connsiteY10" fmla="*/ 744292 h 867191"/>
                    <a:gd name="connsiteX11" fmla="*/ 2645012 w 4221049"/>
                    <a:gd name="connsiteY11" fmla="*/ 744292 h 867191"/>
                    <a:gd name="connsiteX12" fmla="*/ 2645012 w 4221049"/>
                    <a:gd name="connsiteY12" fmla="*/ 728887 h 867191"/>
                    <a:gd name="connsiteX13" fmla="*/ 2627075 w 4221049"/>
                    <a:gd name="connsiteY13" fmla="*/ 728887 h 867191"/>
                    <a:gd name="connsiteX14" fmla="*/ 2627075 w 4221049"/>
                    <a:gd name="connsiteY14" fmla="*/ 719919 h 867191"/>
                    <a:gd name="connsiteX15" fmla="*/ 2539920 w 4221049"/>
                    <a:gd name="connsiteY15" fmla="*/ 719919 h 867191"/>
                    <a:gd name="connsiteX16" fmla="*/ 2539920 w 4221049"/>
                    <a:gd name="connsiteY16" fmla="*/ 698191 h 867191"/>
                    <a:gd name="connsiteX17" fmla="*/ 2506576 w 4221049"/>
                    <a:gd name="connsiteY17" fmla="*/ 698191 h 867191"/>
                    <a:gd name="connsiteX18" fmla="*/ 2506576 w 4221049"/>
                    <a:gd name="connsiteY18" fmla="*/ 689223 h 867191"/>
                    <a:gd name="connsiteX19" fmla="*/ 2475876 w 4221049"/>
                    <a:gd name="connsiteY19" fmla="*/ 689223 h 867191"/>
                    <a:gd name="connsiteX20" fmla="*/ 2475876 w 4221049"/>
                    <a:gd name="connsiteY20" fmla="*/ 682785 h 867191"/>
                    <a:gd name="connsiteX21" fmla="*/ 2442531 w 4221049"/>
                    <a:gd name="connsiteY21" fmla="*/ 682785 h 867191"/>
                    <a:gd name="connsiteX22" fmla="*/ 2442531 w 4221049"/>
                    <a:gd name="connsiteY22" fmla="*/ 661057 h 867191"/>
                    <a:gd name="connsiteX23" fmla="*/ 2372048 w 4221049"/>
                    <a:gd name="connsiteY23" fmla="*/ 661057 h 867191"/>
                    <a:gd name="connsiteX24" fmla="*/ 2372048 w 4221049"/>
                    <a:gd name="connsiteY24" fmla="*/ 645651 h 867191"/>
                    <a:gd name="connsiteX25" fmla="*/ 2323411 w 4221049"/>
                    <a:gd name="connsiteY25" fmla="*/ 645651 h 867191"/>
                    <a:gd name="connsiteX26" fmla="*/ 2323411 w 4221049"/>
                    <a:gd name="connsiteY26" fmla="*/ 632890 h 867191"/>
                    <a:gd name="connsiteX27" fmla="*/ 2274775 w 4221049"/>
                    <a:gd name="connsiteY27" fmla="*/ 632890 h 867191"/>
                    <a:gd name="connsiteX28" fmla="*/ 2274775 w 4221049"/>
                    <a:gd name="connsiteY28" fmla="*/ 609782 h 867191"/>
                    <a:gd name="connsiteX29" fmla="*/ 2112077 w 4221049"/>
                    <a:gd name="connsiteY29" fmla="*/ 609782 h 867191"/>
                    <a:gd name="connsiteX30" fmla="*/ 2112077 w 4221049"/>
                    <a:gd name="connsiteY30" fmla="*/ 602079 h 867191"/>
                    <a:gd name="connsiteX31" fmla="*/ 2040329 w 4221049"/>
                    <a:gd name="connsiteY31" fmla="*/ 602079 h 867191"/>
                    <a:gd name="connsiteX32" fmla="*/ 2040329 w 4221049"/>
                    <a:gd name="connsiteY32" fmla="*/ 584144 h 867191"/>
                    <a:gd name="connsiteX33" fmla="*/ 2026187 w 4221049"/>
                    <a:gd name="connsiteY33" fmla="*/ 584144 h 867191"/>
                    <a:gd name="connsiteX34" fmla="*/ 2026187 w 4221049"/>
                    <a:gd name="connsiteY34" fmla="*/ 558507 h 867191"/>
                    <a:gd name="connsiteX35" fmla="*/ 1998017 w 4221049"/>
                    <a:gd name="connsiteY35" fmla="*/ 558507 h 867191"/>
                    <a:gd name="connsiteX36" fmla="*/ 1998017 w 4221049"/>
                    <a:gd name="connsiteY36" fmla="*/ 543101 h 867191"/>
                    <a:gd name="connsiteX37" fmla="*/ 1971111 w 4221049"/>
                    <a:gd name="connsiteY37" fmla="*/ 543101 h 867191"/>
                    <a:gd name="connsiteX38" fmla="*/ 1971111 w 4221049"/>
                    <a:gd name="connsiteY38" fmla="*/ 513670 h 867191"/>
                    <a:gd name="connsiteX39" fmla="*/ 1735286 w 4221049"/>
                    <a:gd name="connsiteY39" fmla="*/ 513670 h 867191"/>
                    <a:gd name="connsiteX40" fmla="*/ 1735286 w 4221049"/>
                    <a:gd name="connsiteY40" fmla="*/ 507232 h 867191"/>
                    <a:gd name="connsiteX41" fmla="*/ 1700677 w 4221049"/>
                    <a:gd name="connsiteY41" fmla="*/ 507232 h 867191"/>
                    <a:gd name="connsiteX42" fmla="*/ 1700677 w 4221049"/>
                    <a:gd name="connsiteY42" fmla="*/ 485503 h 867191"/>
                    <a:gd name="connsiteX43" fmla="*/ 1676301 w 4221049"/>
                    <a:gd name="connsiteY43" fmla="*/ 485503 h 867191"/>
                    <a:gd name="connsiteX44" fmla="*/ 1676301 w 4221049"/>
                    <a:gd name="connsiteY44" fmla="*/ 479065 h 867191"/>
                    <a:gd name="connsiteX45" fmla="*/ 1659629 w 4221049"/>
                    <a:gd name="connsiteY45" fmla="*/ 479065 h 867191"/>
                    <a:gd name="connsiteX46" fmla="*/ 1659629 w 4221049"/>
                    <a:gd name="connsiteY46" fmla="*/ 466304 h 867191"/>
                    <a:gd name="connsiteX47" fmla="*/ 1649396 w 4221049"/>
                    <a:gd name="connsiteY47" fmla="*/ 466304 h 867191"/>
                    <a:gd name="connsiteX48" fmla="*/ 1649396 w 4221049"/>
                    <a:gd name="connsiteY48" fmla="*/ 443195 h 867191"/>
                    <a:gd name="connsiteX49" fmla="*/ 1625020 w 4221049"/>
                    <a:gd name="connsiteY49" fmla="*/ 443195 h 867191"/>
                    <a:gd name="connsiteX50" fmla="*/ 1625020 w 4221049"/>
                    <a:gd name="connsiteY50" fmla="*/ 436757 h 867191"/>
                    <a:gd name="connsiteX51" fmla="*/ 1609612 w 4221049"/>
                    <a:gd name="connsiteY51" fmla="*/ 436757 h 867191"/>
                    <a:gd name="connsiteX52" fmla="*/ 1609612 w 4221049"/>
                    <a:gd name="connsiteY52" fmla="*/ 408590 h 867191"/>
                    <a:gd name="connsiteX53" fmla="*/ 1539129 w 4221049"/>
                    <a:gd name="connsiteY53" fmla="*/ 408590 h 867191"/>
                    <a:gd name="connsiteX54" fmla="*/ 1539129 w 4221049"/>
                    <a:gd name="connsiteY54" fmla="*/ 395829 h 867191"/>
                    <a:gd name="connsiteX55" fmla="*/ 1512224 w 4221049"/>
                    <a:gd name="connsiteY55" fmla="*/ 395829 h 867191"/>
                    <a:gd name="connsiteX56" fmla="*/ 1512224 w 4221049"/>
                    <a:gd name="connsiteY56" fmla="*/ 388126 h 867191"/>
                    <a:gd name="connsiteX57" fmla="*/ 1477615 w 4221049"/>
                    <a:gd name="connsiteY57" fmla="*/ 388126 h 867191"/>
                    <a:gd name="connsiteX58" fmla="*/ 1477615 w 4221049"/>
                    <a:gd name="connsiteY58" fmla="*/ 380424 h 867191"/>
                    <a:gd name="connsiteX59" fmla="*/ 1460943 w 4221049"/>
                    <a:gd name="connsiteY59" fmla="*/ 380424 h 867191"/>
                    <a:gd name="connsiteX60" fmla="*/ 1460943 w 4221049"/>
                    <a:gd name="connsiteY60" fmla="*/ 365018 h 867191"/>
                    <a:gd name="connsiteX61" fmla="*/ 1413571 w 4221049"/>
                    <a:gd name="connsiteY61" fmla="*/ 365018 h 867191"/>
                    <a:gd name="connsiteX62" fmla="*/ 1413571 w 4221049"/>
                    <a:gd name="connsiteY62" fmla="*/ 354786 h 867191"/>
                    <a:gd name="connsiteX63" fmla="*/ 1335384 w 4221049"/>
                    <a:gd name="connsiteY63" fmla="*/ 354786 h 867191"/>
                    <a:gd name="connsiteX64" fmla="*/ 1335384 w 4221049"/>
                    <a:gd name="connsiteY64" fmla="*/ 343290 h 867191"/>
                    <a:gd name="connsiteX65" fmla="*/ 1281573 w 4221049"/>
                    <a:gd name="connsiteY65" fmla="*/ 343290 h 867191"/>
                    <a:gd name="connsiteX66" fmla="*/ 1281573 w 4221049"/>
                    <a:gd name="connsiteY66" fmla="*/ 322826 h 867191"/>
                    <a:gd name="connsiteX67" fmla="*/ 1236731 w 4221049"/>
                    <a:gd name="connsiteY67" fmla="*/ 322826 h 867191"/>
                    <a:gd name="connsiteX68" fmla="*/ 1236731 w 4221049"/>
                    <a:gd name="connsiteY68" fmla="*/ 298453 h 867191"/>
                    <a:gd name="connsiteX69" fmla="*/ 1166248 w 4221049"/>
                    <a:gd name="connsiteY69" fmla="*/ 298453 h 867191"/>
                    <a:gd name="connsiteX70" fmla="*/ 1166248 w 4221049"/>
                    <a:gd name="connsiteY70" fmla="*/ 286956 h 867191"/>
                    <a:gd name="connsiteX71" fmla="*/ 1084266 w 4221049"/>
                    <a:gd name="connsiteY71" fmla="*/ 286956 h 867191"/>
                    <a:gd name="connsiteX72" fmla="*/ 1084266 w 4221049"/>
                    <a:gd name="connsiteY72" fmla="*/ 267757 h 867191"/>
                    <a:gd name="connsiteX73" fmla="*/ 1032985 w 4221049"/>
                    <a:gd name="connsiteY73" fmla="*/ 267757 h 867191"/>
                    <a:gd name="connsiteX74" fmla="*/ 1032985 w 4221049"/>
                    <a:gd name="connsiteY74" fmla="*/ 260054 h 867191"/>
                    <a:gd name="connsiteX75" fmla="*/ 961237 w 4221049"/>
                    <a:gd name="connsiteY75" fmla="*/ 260054 h 867191"/>
                    <a:gd name="connsiteX76" fmla="*/ 961237 w 4221049"/>
                    <a:gd name="connsiteY76" fmla="*/ 248557 h 867191"/>
                    <a:gd name="connsiteX77" fmla="*/ 906161 w 4221049"/>
                    <a:gd name="connsiteY77" fmla="*/ 248557 h 867191"/>
                    <a:gd name="connsiteX78" fmla="*/ 906161 w 4221049"/>
                    <a:gd name="connsiteY78" fmla="*/ 204985 h 867191"/>
                    <a:gd name="connsiteX79" fmla="*/ 843382 w 4221049"/>
                    <a:gd name="connsiteY79" fmla="*/ 204985 h 867191"/>
                    <a:gd name="connsiteX80" fmla="*/ 843382 w 4221049"/>
                    <a:gd name="connsiteY80" fmla="*/ 197282 h 867191"/>
                    <a:gd name="connsiteX81" fmla="*/ 796010 w 4221049"/>
                    <a:gd name="connsiteY81" fmla="*/ 197282 h 867191"/>
                    <a:gd name="connsiteX82" fmla="*/ 796010 w 4221049"/>
                    <a:gd name="connsiteY82" fmla="*/ 189580 h 867191"/>
                    <a:gd name="connsiteX83" fmla="*/ 734496 w 4221049"/>
                    <a:gd name="connsiteY83" fmla="*/ 189580 h 867191"/>
                    <a:gd name="connsiteX84" fmla="*/ 734496 w 4221049"/>
                    <a:gd name="connsiteY84" fmla="*/ 176818 h 867191"/>
                    <a:gd name="connsiteX85" fmla="*/ 689653 w 4221049"/>
                    <a:gd name="connsiteY85" fmla="*/ 176818 h 867191"/>
                    <a:gd name="connsiteX86" fmla="*/ 689653 w 4221049"/>
                    <a:gd name="connsiteY86" fmla="*/ 148652 h 867191"/>
                    <a:gd name="connsiteX87" fmla="*/ 601233 w 4221049"/>
                    <a:gd name="connsiteY87" fmla="*/ 148652 h 867191"/>
                    <a:gd name="connsiteX88" fmla="*/ 601233 w 4221049"/>
                    <a:gd name="connsiteY88" fmla="*/ 135890 h 867191"/>
                    <a:gd name="connsiteX89" fmla="*/ 540983 w 4221049"/>
                    <a:gd name="connsiteY89" fmla="*/ 135890 h 867191"/>
                    <a:gd name="connsiteX90" fmla="*/ 540983 w 4221049"/>
                    <a:gd name="connsiteY90" fmla="*/ 112782 h 867191"/>
                    <a:gd name="connsiteX91" fmla="*/ 402547 w 4221049"/>
                    <a:gd name="connsiteY91" fmla="*/ 112782 h 867191"/>
                    <a:gd name="connsiteX92" fmla="*/ 402547 w 4221049"/>
                    <a:gd name="connsiteY92" fmla="*/ 62772 h 867191"/>
                    <a:gd name="connsiteX93" fmla="*/ 289751 w 4221049"/>
                    <a:gd name="connsiteY93" fmla="*/ 62772 h 867191"/>
                    <a:gd name="connsiteX94" fmla="*/ 289751 w 4221049"/>
                    <a:gd name="connsiteY94" fmla="*/ 41043 h 867191"/>
                    <a:gd name="connsiteX95" fmla="*/ 224442 w 4221049"/>
                    <a:gd name="connsiteY95" fmla="*/ 41043 h 867191"/>
                    <a:gd name="connsiteX96" fmla="*/ 224442 w 4221049"/>
                    <a:gd name="connsiteY96" fmla="*/ 28282 h 867191"/>
                    <a:gd name="connsiteX97" fmla="*/ 112911 w 4221049"/>
                    <a:gd name="connsiteY97" fmla="*/ 28282 h 867191"/>
                    <a:gd name="connsiteX98" fmla="*/ 112911 w 4221049"/>
                    <a:gd name="connsiteY98" fmla="*/ 9427 h 867191"/>
                    <a:gd name="connsiteX99" fmla="*/ 93709 w 4221049"/>
                    <a:gd name="connsiteY99" fmla="*/ 9427 h 867191"/>
                    <a:gd name="connsiteX100" fmla="*/ 93709 w 4221049"/>
                    <a:gd name="connsiteY100" fmla="*/ 0 h 867191"/>
                    <a:gd name="connsiteX101" fmla="*/ 0 w 4221049"/>
                    <a:gd name="connsiteY101" fmla="*/ 0 h 86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221049" h="867191">
                      <a:moveTo>
                        <a:pt x="4221050" y="867191"/>
                      </a:moveTo>
                      <a:lnTo>
                        <a:pt x="3183121" y="867191"/>
                      </a:lnTo>
                      <a:lnTo>
                        <a:pt x="3183121" y="845463"/>
                      </a:lnTo>
                      <a:lnTo>
                        <a:pt x="3074234" y="845463"/>
                      </a:lnTo>
                      <a:lnTo>
                        <a:pt x="3074234" y="812122"/>
                      </a:lnTo>
                      <a:lnTo>
                        <a:pt x="2934533" y="812122"/>
                      </a:lnTo>
                      <a:lnTo>
                        <a:pt x="2934533" y="782691"/>
                      </a:lnTo>
                      <a:lnTo>
                        <a:pt x="2852552" y="782691"/>
                      </a:lnTo>
                      <a:lnTo>
                        <a:pt x="2852552" y="764756"/>
                      </a:lnTo>
                      <a:lnTo>
                        <a:pt x="2778274" y="764756"/>
                      </a:lnTo>
                      <a:lnTo>
                        <a:pt x="2778274" y="744292"/>
                      </a:lnTo>
                      <a:lnTo>
                        <a:pt x="2645012" y="744292"/>
                      </a:lnTo>
                      <a:lnTo>
                        <a:pt x="2645012" y="728887"/>
                      </a:lnTo>
                      <a:lnTo>
                        <a:pt x="2627075" y="728887"/>
                      </a:lnTo>
                      <a:lnTo>
                        <a:pt x="2627075" y="719919"/>
                      </a:lnTo>
                      <a:lnTo>
                        <a:pt x="2539920" y="719919"/>
                      </a:lnTo>
                      <a:lnTo>
                        <a:pt x="2539920" y="698191"/>
                      </a:lnTo>
                      <a:lnTo>
                        <a:pt x="2506576" y="698191"/>
                      </a:lnTo>
                      <a:lnTo>
                        <a:pt x="2506576" y="689223"/>
                      </a:lnTo>
                      <a:lnTo>
                        <a:pt x="2475876" y="689223"/>
                      </a:lnTo>
                      <a:lnTo>
                        <a:pt x="2475876" y="682785"/>
                      </a:lnTo>
                      <a:lnTo>
                        <a:pt x="2442531" y="682785"/>
                      </a:lnTo>
                      <a:lnTo>
                        <a:pt x="2442531" y="661057"/>
                      </a:lnTo>
                      <a:lnTo>
                        <a:pt x="2372048" y="661057"/>
                      </a:lnTo>
                      <a:lnTo>
                        <a:pt x="2372048" y="645651"/>
                      </a:lnTo>
                      <a:lnTo>
                        <a:pt x="2323411" y="645651"/>
                      </a:lnTo>
                      <a:lnTo>
                        <a:pt x="2323411" y="632890"/>
                      </a:lnTo>
                      <a:lnTo>
                        <a:pt x="2274775" y="632890"/>
                      </a:lnTo>
                      <a:lnTo>
                        <a:pt x="2274775" y="609782"/>
                      </a:lnTo>
                      <a:lnTo>
                        <a:pt x="2112077" y="609782"/>
                      </a:lnTo>
                      <a:lnTo>
                        <a:pt x="2112077" y="602079"/>
                      </a:lnTo>
                      <a:lnTo>
                        <a:pt x="2040329" y="602079"/>
                      </a:lnTo>
                      <a:lnTo>
                        <a:pt x="2040329" y="584144"/>
                      </a:lnTo>
                      <a:lnTo>
                        <a:pt x="2026187" y="584144"/>
                      </a:lnTo>
                      <a:lnTo>
                        <a:pt x="2026187" y="558507"/>
                      </a:lnTo>
                      <a:lnTo>
                        <a:pt x="1998017" y="558507"/>
                      </a:lnTo>
                      <a:lnTo>
                        <a:pt x="1998017" y="543101"/>
                      </a:lnTo>
                      <a:lnTo>
                        <a:pt x="1971111" y="543101"/>
                      </a:lnTo>
                      <a:lnTo>
                        <a:pt x="1971111" y="513670"/>
                      </a:lnTo>
                      <a:lnTo>
                        <a:pt x="1735286" y="513670"/>
                      </a:lnTo>
                      <a:lnTo>
                        <a:pt x="1735286" y="507232"/>
                      </a:lnTo>
                      <a:lnTo>
                        <a:pt x="1700677" y="507232"/>
                      </a:lnTo>
                      <a:lnTo>
                        <a:pt x="1700677" y="485503"/>
                      </a:lnTo>
                      <a:lnTo>
                        <a:pt x="1676301" y="485503"/>
                      </a:lnTo>
                      <a:lnTo>
                        <a:pt x="1676301" y="479065"/>
                      </a:lnTo>
                      <a:lnTo>
                        <a:pt x="1659629" y="479065"/>
                      </a:lnTo>
                      <a:lnTo>
                        <a:pt x="1659629" y="466304"/>
                      </a:lnTo>
                      <a:lnTo>
                        <a:pt x="1649396" y="466304"/>
                      </a:lnTo>
                      <a:lnTo>
                        <a:pt x="1649396" y="443195"/>
                      </a:lnTo>
                      <a:lnTo>
                        <a:pt x="1625020" y="443195"/>
                      </a:lnTo>
                      <a:lnTo>
                        <a:pt x="1625020" y="436757"/>
                      </a:lnTo>
                      <a:lnTo>
                        <a:pt x="1609612" y="436757"/>
                      </a:lnTo>
                      <a:lnTo>
                        <a:pt x="1609612" y="408590"/>
                      </a:lnTo>
                      <a:lnTo>
                        <a:pt x="1539129" y="408590"/>
                      </a:lnTo>
                      <a:lnTo>
                        <a:pt x="1539129" y="395829"/>
                      </a:lnTo>
                      <a:lnTo>
                        <a:pt x="1512224" y="395829"/>
                      </a:lnTo>
                      <a:lnTo>
                        <a:pt x="1512224" y="388126"/>
                      </a:lnTo>
                      <a:lnTo>
                        <a:pt x="1477615" y="388126"/>
                      </a:lnTo>
                      <a:lnTo>
                        <a:pt x="1477615" y="380424"/>
                      </a:lnTo>
                      <a:lnTo>
                        <a:pt x="1460943" y="380424"/>
                      </a:lnTo>
                      <a:lnTo>
                        <a:pt x="1460943" y="365018"/>
                      </a:lnTo>
                      <a:lnTo>
                        <a:pt x="1413571" y="365018"/>
                      </a:lnTo>
                      <a:lnTo>
                        <a:pt x="1413571" y="354786"/>
                      </a:lnTo>
                      <a:lnTo>
                        <a:pt x="1335384" y="354786"/>
                      </a:lnTo>
                      <a:lnTo>
                        <a:pt x="1335384" y="343290"/>
                      </a:lnTo>
                      <a:lnTo>
                        <a:pt x="1281573" y="343290"/>
                      </a:lnTo>
                      <a:lnTo>
                        <a:pt x="1281573" y="322826"/>
                      </a:lnTo>
                      <a:lnTo>
                        <a:pt x="1236731" y="322826"/>
                      </a:lnTo>
                      <a:lnTo>
                        <a:pt x="1236731" y="298453"/>
                      </a:lnTo>
                      <a:lnTo>
                        <a:pt x="1166248" y="298453"/>
                      </a:lnTo>
                      <a:lnTo>
                        <a:pt x="1166248" y="286956"/>
                      </a:lnTo>
                      <a:lnTo>
                        <a:pt x="1084266" y="286956"/>
                      </a:lnTo>
                      <a:lnTo>
                        <a:pt x="1084266" y="267757"/>
                      </a:lnTo>
                      <a:lnTo>
                        <a:pt x="1032985" y="267757"/>
                      </a:lnTo>
                      <a:lnTo>
                        <a:pt x="1032985" y="260054"/>
                      </a:lnTo>
                      <a:lnTo>
                        <a:pt x="961237" y="260054"/>
                      </a:lnTo>
                      <a:lnTo>
                        <a:pt x="961237" y="248557"/>
                      </a:lnTo>
                      <a:lnTo>
                        <a:pt x="906161" y="248557"/>
                      </a:lnTo>
                      <a:lnTo>
                        <a:pt x="906161" y="204985"/>
                      </a:lnTo>
                      <a:lnTo>
                        <a:pt x="843382" y="204985"/>
                      </a:lnTo>
                      <a:lnTo>
                        <a:pt x="843382" y="197282"/>
                      </a:lnTo>
                      <a:lnTo>
                        <a:pt x="796010" y="197282"/>
                      </a:lnTo>
                      <a:lnTo>
                        <a:pt x="796010" y="189580"/>
                      </a:lnTo>
                      <a:lnTo>
                        <a:pt x="734496" y="189580"/>
                      </a:lnTo>
                      <a:cubicBezTo>
                        <a:pt x="734496" y="189580"/>
                        <a:pt x="744729" y="176818"/>
                        <a:pt x="734496" y="176818"/>
                      </a:cubicBezTo>
                      <a:lnTo>
                        <a:pt x="689653" y="176818"/>
                      </a:lnTo>
                      <a:lnTo>
                        <a:pt x="689653" y="148652"/>
                      </a:lnTo>
                      <a:lnTo>
                        <a:pt x="601233" y="148652"/>
                      </a:lnTo>
                      <a:lnTo>
                        <a:pt x="601233" y="135890"/>
                      </a:lnTo>
                      <a:lnTo>
                        <a:pt x="540983" y="135890"/>
                      </a:lnTo>
                      <a:lnTo>
                        <a:pt x="540983" y="112782"/>
                      </a:lnTo>
                      <a:lnTo>
                        <a:pt x="402547" y="112782"/>
                      </a:lnTo>
                      <a:lnTo>
                        <a:pt x="402547" y="62772"/>
                      </a:lnTo>
                      <a:lnTo>
                        <a:pt x="289751" y="62772"/>
                      </a:lnTo>
                      <a:lnTo>
                        <a:pt x="289751" y="41043"/>
                      </a:lnTo>
                      <a:lnTo>
                        <a:pt x="224442" y="41043"/>
                      </a:lnTo>
                      <a:lnTo>
                        <a:pt x="224442" y="28282"/>
                      </a:lnTo>
                      <a:lnTo>
                        <a:pt x="112911" y="28282"/>
                      </a:lnTo>
                      <a:lnTo>
                        <a:pt x="112911" y="9427"/>
                      </a:lnTo>
                      <a:lnTo>
                        <a:pt x="93709" y="9427"/>
                      </a:lnTo>
                      <a:lnTo>
                        <a:pt x="93709" y="0"/>
                      </a:lnTo>
                      <a:lnTo>
                        <a:pt x="0" y="0"/>
                      </a:lnTo>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39" name="Graphic 10">
                <a:extLst>
                  <a:ext uri="{FF2B5EF4-FFF2-40B4-BE49-F238E27FC236}">
                    <a16:creationId xmlns:a16="http://schemas.microsoft.com/office/drawing/2014/main" id="{534AC36A-5514-BFA3-3757-AF58703D08F4}"/>
                  </a:ext>
                </a:extLst>
              </p:cNvPr>
              <p:cNvGrpSpPr/>
              <p:nvPr/>
            </p:nvGrpSpPr>
            <p:grpSpPr>
              <a:xfrm>
                <a:off x="1270517" y="2684876"/>
                <a:ext cx="4634121" cy="858277"/>
                <a:chOff x="1198987" y="2219430"/>
                <a:chExt cx="4219440" cy="780391"/>
              </a:xfrm>
            </p:grpSpPr>
            <p:sp>
              <p:nvSpPr>
                <p:cNvPr id="140" name="Freeform 139">
                  <a:extLst>
                    <a:ext uri="{FF2B5EF4-FFF2-40B4-BE49-F238E27FC236}">
                      <a16:creationId xmlns:a16="http://schemas.microsoft.com/office/drawing/2014/main" id="{22C21C22-5079-09E6-E1B0-BB345EA7D40F}"/>
                    </a:ext>
                  </a:extLst>
                </p:cNvPr>
                <p:cNvSpPr/>
                <p:nvPr/>
              </p:nvSpPr>
              <p:spPr>
                <a:xfrm>
                  <a:off x="1211519" y="2248861"/>
                  <a:ext cx="4189660" cy="727967"/>
                </a:xfrm>
                <a:custGeom>
                  <a:avLst/>
                  <a:gdLst>
                    <a:gd name="connsiteX0" fmla="*/ 4189660 w 4189660"/>
                    <a:gd name="connsiteY0" fmla="*/ 727967 h 727967"/>
                    <a:gd name="connsiteX1" fmla="*/ 3020308 w 4189660"/>
                    <a:gd name="connsiteY1" fmla="*/ 727967 h 727967"/>
                    <a:gd name="connsiteX2" fmla="*/ 3020308 w 4189660"/>
                    <a:gd name="connsiteY2" fmla="*/ 702789 h 727967"/>
                    <a:gd name="connsiteX3" fmla="*/ 2993978 w 4189660"/>
                    <a:gd name="connsiteY3" fmla="*/ 702789 h 727967"/>
                    <a:gd name="connsiteX4" fmla="*/ 2993978 w 4189660"/>
                    <a:gd name="connsiteY4" fmla="*/ 688993 h 727967"/>
                    <a:gd name="connsiteX5" fmla="*/ 2941087 w 4189660"/>
                    <a:gd name="connsiteY5" fmla="*/ 688993 h 727967"/>
                    <a:gd name="connsiteX6" fmla="*/ 2941087 w 4189660"/>
                    <a:gd name="connsiteY6" fmla="*/ 676347 h 727967"/>
                    <a:gd name="connsiteX7" fmla="*/ 2878307 w 4189660"/>
                    <a:gd name="connsiteY7" fmla="*/ 676347 h 727967"/>
                    <a:gd name="connsiteX8" fmla="*/ 2878307 w 4189660"/>
                    <a:gd name="connsiteY8" fmla="*/ 649905 h 727967"/>
                    <a:gd name="connsiteX9" fmla="*/ 2801616 w 4189660"/>
                    <a:gd name="connsiteY9" fmla="*/ 649905 h 727967"/>
                    <a:gd name="connsiteX10" fmla="*/ 2801616 w 4189660"/>
                    <a:gd name="connsiteY10" fmla="*/ 632430 h 727967"/>
                    <a:gd name="connsiteX11" fmla="*/ 2771376 w 4189660"/>
                    <a:gd name="connsiteY11" fmla="*/ 632430 h 727967"/>
                    <a:gd name="connsiteX12" fmla="*/ 2771376 w 4189660"/>
                    <a:gd name="connsiteY12" fmla="*/ 609782 h 727967"/>
                    <a:gd name="connsiteX13" fmla="*/ 2540035 w 4189660"/>
                    <a:gd name="connsiteY13" fmla="*/ 609782 h 727967"/>
                    <a:gd name="connsiteX14" fmla="*/ 2540035 w 4189660"/>
                    <a:gd name="connsiteY14" fmla="*/ 590927 h 727967"/>
                    <a:gd name="connsiteX15" fmla="*/ 2503586 w 4189660"/>
                    <a:gd name="connsiteY15" fmla="*/ 590927 h 727967"/>
                    <a:gd name="connsiteX16" fmla="*/ 2503586 w 4189660"/>
                    <a:gd name="connsiteY16" fmla="*/ 577131 h 727967"/>
                    <a:gd name="connsiteX17" fmla="*/ 2408037 w 4189660"/>
                    <a:gd name="connsiteY17" fmla="*/ 577131 h 727967"/>
                    <a:gd name="connsiteX18" fmla="*/ 2408037 w 4189660"/>
                    <a:gd name="connsiteY18" fmla="*/ 565749 h 727967"/>
                    <a:gd name="connsiteX19" fmla="*/ 2377797 w 4189660"/>
                    <a:gd name="connsiteY19" fmla="*/ 565749 h 727967"/>
                    <a:gd name="connsiteX20" fmla="*/ 2377797 w 4189660"/>
                    <a:gd name="connsiteY20" fmla="*/ 550689 h 727967"/>
                    <a:gd name="connsiteX21" fmla="*/ 2335140 w 4189660"/>
                    <a:gd name="connsiteY21" fmla="*/ 550689 h 727967"/>
                    <a:gd name="connsiteX22" fmla="*/ 2335140 w 4189660"/>
                    <a:gd name="connsiteY22" fmla="*/ 534364 h 727967"/>
                    <a:gd name="connsiteX23" fmla="*/ 2240855 w 4189660"/>
                    <a:gd name="connsiteY23" fmla="*/ 534364 h 727967"/>
                    <a:gd name="connsiteX24" fmla="*/ 2240855 w 4189660"/>
                    <a:gd name="connsiteY24" fmla="*/ 512980 h 727967"/>
                    <a:gd name="connsiteX25" fmla="*/ 2196818 w 4189660"/>
                    <a:gd name="connsiteY25" fmla="*/ 512980 h 727967"/>
                    <a:gd name="connsiteX26" fmla="*/ 2196818 w 4189660"/>
                    <a:gd name="connsiteY26" fmla="*/ 490332 h 727967"/>
                    <a:gd name="connsiteX27" fmla="*/ 2145307 w 4189660"/>
                    <a:gd name="connsiteY27" fmla="*/ 490332 h 727967"/>
                    <a:gd name="connsiteX28" fmla="*/ 2145307 w 4189660"/>
                    <a:gd name="connsiteY28" fmla="*/ 476536 h 727967"/>
                    <a:gd name="connsiteX29" fmla="*/ 2113802 w 4189660"/>
                    <a:gd name="connsiteY29" fmla="*/ 476536 h 727967"/>
                    <a:gd name="connsiteX30" fmla="*/ 2113802 w 4189660"/>
                    <a:gd name="connsiteY30" fmla="*/ 468948 h 727967"/>
                    <a:gd name="connsiteX31" fmla="*/ 2028371 w 4189660"/>
                    <a:gd name="connsiteY31" fmla="*/ 468948 h 727967"/>
                    <a:gd name="connsiteX32" fmla="*/ 2028371 w 4189660"/>
                    <a:gd name="connsiteY32" fmla="*/ 453887 h 727967"/>
                    <a:gd name="connsiteX33" fmla="*/ 1761732 w 4189660"/>
                    <a:gd name="connsiteY33" fmla="*/ 453887 h 727967"/>
                    <a:gd name="connsiteX34" fmla="*/ 1761732 w 4189660"/>
                    <a:gd name="connsiteY34" fmla="*/ 436297 h 727967"/>
                    <a:gd name="connsiteX35" fmla="*/ 1713210 w 4189660"/>
                    <a:gd name="connsiteY35" fmla="*/ 436297 h 727967"/>
                    <a:gd name="connsiteX36" fmla="*/ 1713210 w 4189660"/>
                    <a:gd name="connsiteY36" fmla="*/ 423651 h 727967"/>
                    <a:gd name="connsiteX37" fmla="*/ 1695158 w 4189660"/>
                    <a:gd name="connsiteY37" fmla="*/ 423651 h 727967"/>
                    <a:gd name="connsiteX38" fmla="*/ 1695158 w 4189660"/>
                    <a:gd name="connsiteY38" fmla="*/ 412384 h 727967"/>
                    <a:gd name="connsiteX39" fmla="*/ 1680095 w 4189660"/>
                    <a:gd name="connsiteY39" fmla="*/ 412384 h 727967"/>
                    <a:gd name="connsiteX40" fmla="*/ 1680095 w 4189660"/>
                    <a:gd name="connsiteY40" fmla="*/ 403647 h 727967"/>
                    <a:gd name="connsiteX41" fmla="*/ 1651120 w 4189660"/>
                    <a:gd name="connsiteY41" fmla="*/ 403647 h 727967"/>
                    <a:gd name="connsiteX42" fmla="*/ 1651120 w 4189660"/>
                    <a:gd name="connsiteY42" fmla="*/ 396059 h 727967"/>
                    <a:gd name="connsiteX43" fmla="*/ 1636058 w 4189660"/>
                    <a:gd name="connsiteY43" fmla="*/ 396059 h 727967"/>
                    <a:gd name="connsiteX44" fmla="*/ 1636058 w 4189660"/>
                    <a:gd name="connsiteY44" fmla="*/ 382263 h 727967"/>
                    <a:gd name="connsiteX45" fmla="*/ 1432312 w 4189660"/>
                    <a:gd name="connsiteY45" fmla="*/ 382263 h 727967"/>
                    <a:gd name="connsiteX46" fmla="*/ 1432312 w 4189660"/>
                    <a:gd name="connsiteY46" fmla="*/ 369617 h 727967"/>
                    <a:gd name="connsiteX47" fmla="*/ 1414720 w 4189660"/>
                    <a:gd name="connsiteY47" fmla="*/ 369617 h 727967"/>
                    <a:gd name="connsiteX48" fmla="*/ 1414720 w 4189660"/>
                    <a:gd name="connsiteY48" fmla="*/ 363409 h 727967"/>
                    <a:gd name="connsiteX49" fmla="*/ 1364474 w 4189660"/>
                    <a:gd name="connsiteY49" fmla="*/ 363409 h 727967"/>
                    <a:gd name="connsiteX50" fmla="*/ 1364474 w 4189660"/>
                    <a:gd name="connsiteY50" fmla="*/ 353292 h 727967"/>
                    <a:gd name="connsiteX51" fmla="*/ 1328025 w 4189660"/>
                    <a:gd name="connsiteY51" fmla="*/ 353292 h 727967"/>
                    <a:gd name="connsiteX52" fmla="*/ 1328025 w 4189660"/>
                    <a:gd name="connsiteY52" fmla="*/ 343290 h 727967"/>
                    <a:gd name="connsiteX53" fmla="*/ 1292841 w 4189660"/>
                    <a:gd name="connsiteY53" fmla="*/ 343290 h 727967"/>
                    <a:gd name="connsiteX54" fmla="*/ 1292841 w 4189660"/>
                    <a:gd name="connsiteY54" fmla="*/ 330643 h 727967"/>
                    <a:gd name="connsiteX55" fmla="*/ 1175906 w 4189660"/>
                    <a:gd name="connsiteY55" fmla="*/ 330643 h 727967"/>
                    <a:gd name="connsiteX56" fmla="*/ 1175906 w 4189660"/>
                    <a:gd name="connsiteY56" fmla="*/ 311789 h 727967"/>
                    <a:gd name="connsiteX57" fmla="*/ 1089096 w 4189660"/>
                    <a:gd name="connsiteY57" fmla="*/ 311789 h 727967"/>
                    <a:gd name="connsiteX58" fmla="*/ 1089096 w 4189660"/>
                    <a:gd name="connsiteY58" fmla="*/ 300522 h 727967"/>
                    <a:gd name="connsiteX59" fmla="*/ 1065295 w 4189660"/>
                    <a:gd name="connsiteY59" fmla="*/ 300522 h 727967"/>
                    <a:gd name="connsiteX60" fmla="*/ 1065295 w 4189660"/>
                    <a:gd name="connsiteY60" fmla="*/ 289140 h 727967"/>
                    <a:gd name="connsiteX61" fmla="*/ 1032525 w 4189660"/>
                    <a:gd name="connsiteY61" fmla="*/ 289140 h 727967"/>
                    <a:gd name="connsiteX62" fmla="*/ 1032525 w 4189660"/>
                    <a:gd name="connsiteY62" fmla="*/ 280403 h 727967"/>
                    <a:gd name="connsiteX63" fmla="*/ 984808 w 4189660"/>
                    <a:gd name="connsiteY63" fmla="*/ 280403 h 727967"/>
                    <a:gd name="connsiteX64" fmla="*/ 984808 w 4189660"/>
                    <a:gd name="connsiteY64" fmla="*/ 271551 h 727967"/>
                    <a:gd name="connsiteX65" fmla="*/ 915590 w 4189660"/>
                    <a:gd name="connsiteY65" fmla="*/ 271551 h 727967"/>
                    <a:gd name="connsiteX66" fmla="*/ 915590 w 4189660"/>
                    <a:gd name="connsiteY66" fmla="*/ 256490 h 727967"/>
                    <a:gd name="connsiteX67" fmla="*/ 901792 w 4189660"/>
                    <a:gd name="connsiteY67" fmla="*/ 256490 h 727967"/>
                    <a:gd name="connsiteX68" fmla="*/ 901792 w 4189660"/>
                    <a:gd name="connsiteY68" fmla="*/ 245223 h 727967"/>
                    <a:gd name="connsiteX69" fmla="*/ 845222 w 4189660"/>
                    <a:gd name="connsiteY69" fmla="*/ 245223 h 727967"/>
                    <a:gd name="connsiteX70" fmla="*/ 845222 w 4189660"/>
                    <a:gd name="connsiteY70" fmla="*/ 238900 h 727967"/>
                    <a:gd name="connsiteX71" fmla="*/ 825100 w 4189660"/>
                    <a:gd name="connsiteY71" fmla="*/ 238900 h 727967"/>
                    <a:gd name="connsiteX72" fmla="*/ 825100 w 4189660"/>
                    <a:gd name="connsiteY72" fmla="*/ 225104 h 727967"/>
                    <a:gd name="connsiteX73" fmla="*/ 719433 w 4189660"/>
                    <a:gd name="connsiteY73" fmla="*/ 225104 h 727967"/>
                    <a:gd name="connsiteX74" fmla="*/ 719433 w 4189660"/>
                    <a:gd name="connsiteY74" fmla="*/ 216252 h 727967"/>
                    <a:gd name="connsiteX75" fmla="*/ 647800 w 4189660"/>
                    <a:gd name="connsiteY75" fmla="*/ 216252 h 727967"/>
                    <a:gd name="connsiteX76" fmla="*/ 647800 w 4189660"/>
                    <a:gd name="connsiteY76" fmla="*/ 201191 h 727967"/>
                    <a:gd name="connsiteX77" fmla="*/ 606292 w 4189660"/>
                    <a:gd name="connsiteY77" fmla="*/ 201191 h 727967"/>
                    <a:gd name="connsiteX78" fmla="*/ 606292 w 4189660"/>
                    <a:gd name="connsiteY78" fmla="*/ 192339 h 727967"/>
                    <a:gd name="connsiteX79" fmla="*/ 593759 w 4189660"/>
                    <a:gd name="connsiteY79" fmla="*/ 192339 h 727967"/>
                    <a:gd name="connsiteX80" fmla="*/ 593759 w 4189660"/>
                    <a:gd name="connsiteY80" fmla="*/ 177278 h 727967"/>
                    <a:gd name="connsiteX81" fmla="*/ 576167 w 4189660"/>
                    <a:gd name="connsiteY81" fmla="*/ 177278 h 727967"/>
                    <a:gd name="connsiteX82" fmla="*/ 576167 w 4189660"/>
                    <a:gd name="connsiteY82" fmla="*/ 160953 h 727967"/>
                    <a:gd name="connsiteX83" fmla="*/ 530865 w 4189660"/>
                    <a:gd name="connsiteY83" fmla="*/ 160953 h 727967"/>
                    <a:gd name="connsiteX84" fmla="*/ 530865 w 4189660"/>
                    <a:gd name="connsiteY84" fmla="*/ 142099 h 727967"/>
                    <a:gd name="connsiteX85" fmla="*/ 508214 w 4189660"/>
                    <a:gd name="connsiteY85" fmla="*/ 142099 h 727967"/>
                    <a:gd name="connsiteX86" fmla="*/ 508214 w 4189660"/>
                    <a:gd name="connsiteY86" fmla="*/ 133361 h 727967"/>
                    <a:gd name="connsiteX87" fmla="*/ 466821 w 4189660"/>
                    <a:gd name="connsiteY87" fmla="*/ 133361 h 727967"/>
                    <a:gd name="connsiteX88" fmla="*/ 466821 w 4189660"/>
                    <a:gd name="connsiteY88" fmla="*/ 118185 h 727967"/>
                    <a:gd name="connsiteX89" fmla="*/ 405191 w 4189660"/>
                    <a:gd name="connsiteY89" fmla="*/ 118185 h 727967"/>
                    <a:gd name="connsiteX90" fmla="*/ 405191 w 4189660"/>
                    <a:gd name="connsiteY90" fmla="*/ 103125 h 727967"/>
                    <a:gd name="connsiteX91" fmla="*/ 358624 w 4189660"/>
                    <a:gd name="connsiteY91" fmla="*/ 103125 h 727967"/>
                    <a:gd name="connsiteX92" fmla="*/ 358624 w 4189660"/>
                    <a:gd name="connsiteY92" fmla="*/ 94387 h 727967"/>
                    <a:gd name="connsiteX93" fmla="*/ 312172 w 4189660"/>
                    <a:gd name="connsiteY93" fmla="*/ 94387 h 727967"/>
                    <a:gd name="connsiteX94" fmla="*/ 312172 w 4189660"/>
                    <a:gd name="connsiteY94" fmla="*/ 74268 h 727967"/>
                    <a:gd name="connsiteX95" fmla="*/ 254337 w 4189660"/>
                    <a:gd name="connsiteY95" fmla="*/ 74268 h 727967"/>
                    <a:gd name="connsiteX96" fmla="*/ 254337 w 4189660"/>
                    <a:gd name="connsiteY96" fmla="*/ 64151 h 727967"/>
                    <a:gd name="connsiteX97" fmla="*/ 214094 w 4189660"/>
                    <a:gd name="connsiteY97" fmla="*/ 64151 h 727967"/>
                    <a:gd name="connsiteX98" fmla="*/ 214094 w 4189660"/>
                    <a:gd name="connsiteY98" fmla="*/ 45297 h 727967"/>
                    <a:gd name="connsiteX99" fmla="*/ 134872 w 4189660"/>
                    <a:gd name="connsiteY99" fmla="*/ 45297 h 727967"/>
                    <a:gd name="connsiteX100" fmla="*/ 134872 w 4189660"/>
                    <a:gd name="connsiteY100" fmla="*/ 20119 h 727967"/>
                    <a:gd name="connsiteX101" fmla="*/ 43003 w 4189660"/>
                    <a:gd name="connsiteY101" fmla="*/ 20119 h 727967"/>
                    <a:gd name="connsiteX102" fmla="*/ 43003 w 4189660"/>
                    <a:gd name="connsiteY102" fmla="*/ 11382 h 727967"/>
                    <a:gd name="connsiteX103" fmla="*/ 21731 w 4189660"/>
                    <a:gd name="connsiteY103" fmla="*/ 11382 h 727967"/>
                    <a:gd name="connsiteX104" fmla="*/ 21731 w 4189660"/>
                    <a:gd name="connsiteY104" fmla="*/ 0 h 727967"/>
                    <a:gd name="connsiteX105" fmla="*/ 0 w 4189660"/>
                    <a:gd name="connsiteY105" fmla="*/ 0 h 7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189660" h="727967">
                      <a:moveTo>
                        <a:pt x="4189660" y="727967"/>
                      </a:moveTo>
                      <a:lnTo>
                        <a:pt x="3020308" y="727967"/>
                      </a:lnTo>
                      <a:lnTo>
                        <a:pt x="3020308" y="702789"/>
                      </a:lnTo>
                      <a:lnTo>
                        <a:pt x="2993978" y="702789"/>
                      </a:lnTo>
                      <a:lnTo>
                        <a:pt x="2993978" y="688993"/>
                      </a:lnTo>
                      <a:lnTo>
                        <a:pt x="2941087" y="688993"/>
                      </a:lnTo>
                      <a:lnTo>
                        <a:pt x="2941087" y="676347"/>
                      </a:lnTo>
                      <a:lnTo>
                        <a:pt x="2878307" y="676347"/>
                      </a:lnTo>
                      <a:lnTo>
                        <a:pt x="2878307" y="649905"/>
                      </a:lnTo>
                      <a:lnTo>
                        <a:pt x="2801616" y="649905"/>
                      </a:lnTo>
                      <a:lnTo>
                        <a:pt x="2801616" y="632430"/>
                      </a:lnTo>
                      <a:lnTo>
                        <a:pt x="2771376" y="632430"/>
                      </a:lnTo>
                      <a:lnTo>
                        <a:pt x="2771376" y="609782"/>
                      </a:lnTo>
                      <a:lnTo>
                        <a:pt x="2540035" y="609782"/>
                      </a:lnTo>
                      <a:lnTo>
                        <a:pt x="2540035" y="590927"/>
                      </a:lnTo>
                      <a:lnTo>
                        <a:pt x="2503586" y="590927"/>
                      </a:lnTo>
                      <a:lnTo>
                        <a:pt x="2503586" y="577131"/>
                      </a:lnTo>
                      <a:lnTo>
                        <a:pt x="2408037" y="577131"/>
                      </a:lnTo>
                      <a:lnTo>
                        <a:pt x="2408037" y="565749"/>
                      </a:lnTo>
                      <a:lnTo>
                        <a:pt x="2377797" y="565749"/>
                      </a:lnTo>
                      <a:lnTo>
                        <a:pt x="2377797" y="550689"/>
                      </a:lnTo>
                      <a:lnTo>
                        <a:pt x="2335140" y="550689"/>
                      </a:lnTo>
                      <a:lnTo>
                        <a:pt x="2335140" y="534364"/>
                      </a:lnTo>
                      <a:lnTo>
                        <a:pt x="2240855" y="534364"/>
                      </a:lnTo>
                      <a:lnTo>
                        <a:pt x="2240855" y="512980"/>
                      </a:lnTo>
                      <a:lnTo>
                        <a:pt x="2196818" y="512980"/>
                      </a:lnTo>
                      <a:lnTo>
                        <a:pt x="2196818" y="490332"/>
                      </a:lnTo>
                      <a:lnTo>
                        <a:pt x="2145307" y="490332"/>
                      </a:lnTo>
                      <a:lnTo>
                        <a:pt x="2145307" y="476536"/>
                      </a:lnTo>
                      <a:lnTo>
                        <a:pt x="2113802" y="476536"/>
                      </a:lnTo>
                      <a:lnTo>
                        <a:pt x="2113802" y="468948"/>
                      </a:lnTo>
                      <a:lnTo>
                        <a:pt x="2028371" y="468948"/>
                      </a:lnTo>
                      <a:lnTo>
                        <a:pt x="2028371" y="453887"/>
                      </a:lnTo>
                      <a:lnTo>
                        <a:pt x="1761732" y="453887"/>
                      </a:lnTo>
                      <a:lnTo>
                        <a:pt x="1761732" y="436297"/>
                      </a:lnTo>
                      <a:lnTo>
                        <a:pt x="1713210" y="436297"/>
                      </a:lnTo>
                      <a:lnTo>
                        <a:pt x="1713210" y="423651"/>
                      </a:lnTo>
                      <a:lnTo>
                        <a:pt x="1695158" y="423651"/>
                      </a:lnTo>
                      <a:lnTo>
                        <a:pt x="1695158" y="412384"/>
                      </a:lnTo>
                      <a:lnTo>
                        <a:pt x="1680095" y="412384"/>
                      </a:lnTo>
                      <a:lnTo>
                        <a:pt x="1680095" y="403647"/>
                      </a:lnTo>
                      <a:lnTo>
                        <a:pt x="1651120" y="403647"/>
                      </a:lnTo>
                      <a:lnTo>
                        <a:pt x="1651120" y="396059"/>
                      </a:lnTo>
                      <a:lnTo>
                        <a:pt x="1636058" y="396059"/>
                      </a:lnTo>
                      <a:lnTo>
                        <a:pt x="1636058" y="382263"/>
                      </a:lnTo>
                      <a:lnTo>
                        <a:pt x="1432312" y="382263"/>
                      </a:lnTo>
                      <a:lnTo>
                        <a:pt x="1432312" y="369617"/>
                      </a:lnTo>
                      <a:lnTo>
                        <a:pt x="1414720" y="369617"/>
                      </a:lnTo>
                      <a:lnTo>
                        <a:pt x="1414720" y="363409"/>
                      </a:lnTo>
                      <a:lnTo>
                        <a:pt x="1364474" y="363409"/>
                      </a:lnTo>
                      <a:lnTo>
                        <a:pt x="1364474" y="353292"/>
                      </a:lnTo>
                      <a:lnTo>
                        <a:pt x="1328025" y="353292"/>
                      </a:lnTo>
                      <a:lnTo>
                        <a:pt x="1328025" y="343290"/>
                      </a:lnTo>
                      <a:lnTo>
                        <a:pt x="1292841" y="343290"/>
                      </a:lnTo>
                      <a:lnTo>
                        <a:pt x="1292841" y="330643"/>
                      </a:lnTo>
                      <a:lnTo>
                        <a:pt x="1175906" y="330643"/>
                      </a:lnTo>
                      <a:lnTo>
                        <a:pt x="1175906" y="311789"/>
                      </a:lnTo>
                      <a:lnTo>
                        <a:pt x="1089096" y="311789"/>
                      </a:lnTo>
                      <a:lnTo>
                        <a:pt x="1089096" y="300522"/>
                      </a:lnTo>
                      <a:lnTo>
                        <a:pt x="1065295" y="300522"/>
                      </a:lnTo>
                      <a:lnTo>
                        <a:pt x="1065295" y="289140"/>
                      </a:lnTo>
                      <a:lnTo>
                        <a:pt x="1032525" y="289140"/>
                      </a:lnTo>
                      <a:lnTo>
                        <a:pt x="1032525" y="280403"/>
                      </a:lnTo>
                      <a:lnTo>
                        <a:pt x="984808" y="280403"/>
                      </a:lnTo>
                      <a:lnTo>
                        <a:pt x="984808" y="271551"/>
                      </a:lnTo>
                      <a:lnTo>
                        <a:pt x="915590" y="271551"/>
                      </a:lnTo>
                      <a:lnTo>
                        <a:pt x="915590" y="256490"/>
                      </a:lnTo>
                      <a:lnTo>
                        <a:pt x="901792" y="256490"/>
                      </a:lnTo>
                      <a:lnTo>
                        <a:pt x="901792" y="245223"/>
                      </a:lnTo>
                      <a:lnTo>
                        <a:pt x="845222" y="245223"/>
                      </a:lnTo>
                      <a:lnTo>
                        <a:pt x="845222" y="238900"/>
                      </a:lnTo>
                      <a:lnTo>
                        <a:pt x="825100" y="238900"/>
                      </a:lnTo>
                      <a:lnTo>
                        <a:pt x="825100" y="225104"/>
                      </a:lnTo>
                      <a:lnTo>
                        <a:pt x="719433" y="225104"/>
                      </a:lnTo>
                      <a:lnTo>
                        <a:pt x="719433" y="216252"/>
                      </a:lnTo>
                      <a:lnTo>
                        <a:pt x="647800" y="216252"/>
                      </a:lnTo>
                      <a:lnTo>
                        <a:pt x="647800" y="201191"/>
                      </a:lnTo>
                      <a:lnTo>
                        <a:pt x="606292" y="201191"/>
                      </a:lnTo>
                      <a:lnTo>
                        <a:pt x="606292" y="192339"/>
                      </a:lnTo>
                      <a:lnTo>
                        <a:pt x="593759" y="192339"/>
                      </a:lnTo>
                      <a:lnTo>
                        <a:pt x="593759" y="177278"/>
                      </a:lnTo>
                      <a:lnTo>
                        <a:pt x="576167" y="177278"/>
                      </a:lnTo>
                      <a:lnTo>
                        <a:pt x="576167" y="160953"/>
                      </a:lnTo>
                      <a:lnTo>
                        <a:pt x="530865" y="160953"/>
                      </a:lnTo>
                      <a:lnTo>
                        <a:pt x="530865" y="142099"/>
                      </a:lnTo>
                      <a:lnTo>
                        <a:pt x="508214" y="142099"/>
                      </a:lnTo>
                      <a:lnTo>
                        <a:pt x="508214" y="133361"/>
                      </a:lnTo>
                      <a:lnTo>
                        <a:pt x="466821" y="133361"/>
                      </a:lnTo>
                      <a:lnTo>
                        <a:pt x="466821" y="118185"/>
                      </a:lnTo>
                      <a:lnTo>
                        <a:pt x="405191" y="118185"/>
                      </a:lnTo>
                      <a:lnTo>
                        <a:pt x="405191" y="103125"/>
                      </a:lnTo>
                      <a:lnTo>
                        <a:pt x="358624" y="103125"/>
                      </a:lnTo>
                      <a:lnTo>
                        <a:pt x="358624" y="94387"/>
                      </a:lnTo>
                      <a:lnTo>
                        <a:pt x="312172" y="94387"/>
                      </a:lnTo>
                      <a:lnTo>
                        <a:pt x="312172" y="74268"/>
                      </a:lnTo>
                      <a:lnTo>
                        <a:pt x="254337" y="74268"/>
                      </a:lnTo>
                      <a:lnTo>
                        <a:pt x="254337" y="64151"/>
                      </a:lnTo>
                      <a:lnTo>
                        <a:pt x="214094" y="64151"/>
                      </a:lnTo>
                      <a:lnTo>
                        <a:pt x="214094" y="45297"/>
                      </a:lnTo>
                      <a:lnTo>
                        <a:pt x="134872" y="45297"/>
                      </a:lnTo>
                      <a:lnTo>
                        <a:pt x="134872" y="20119"/>
                      </a:lnTo>
                      <a:lnTo>
                        <a:pt x="43003" y="20119"/>
                      </a:lnTo>
                      <a:lnTo>
                        <a:pt x="43003" y="11382"/>
                      </a:lnTo>
                      <a:lnTo>
                        <a:pt x="21731" y="11382"/>
                      </a:lnTo>
                      <a:lnTo>
                        <a:pt x="21731" y="0"/>
                      </a:lnTo>
                      <a:lnTo>
                        <a:pt x="0" y="0"/>
                      </a:lnTo>
                    </a:path>
                  </a:pathLst>
                </a:custGeom>
                <a:noFill/>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1" name="Freeform 140">
                  <a:extLst>
                    <a:ext uri="{FF2B5EF4-FFF2-40B4-BE49-F238E27FC236}">
                      <a16:creationId xmlns:a16="http://schemas.microsoft.com/office/drawing/2014/main" id="{244D158C-25A1-E812-F085-C06708C6D4B5}"/>
                    </a:ext>
                  </a:extLst>
                </p:cNvPr>
                <p:cNvSpPr/>
                <p:nvPr/>
              </p:nvSpPr>
              <p:spPr>
                <a:xfrm>
                  <a:off x="5383933"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2" name="Freeform 141">
                  <a:extLst>
                    <a:ext uri="{FF2B5EF4-FFF2-40B4-BE49-F238E27FC236}">
                      <a16:creationId xmlns:a16="http://schemas.microsoft.com/office/drawing/2014/main" id="{8A294631-15A5-05FE-52F2-099CAE13CC55}"/>
                    </a:ext>
                  </a:extLst>
                </p:cNvPr>
                <p:cNvSpPr/>
                <p:nvPr/>
              </p:nvSpPr>
              <p:spPr>
                <a:xfrm>
                  <a:off x="5180878"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3" name="Freeform 142">
                  <a:extLst>
                    <a:ext uri="{FF2B5EF4-FFF2-40B4-BE49-F238E27FC236}">
                      <a16:creationId xmlns:a16="http://schemas.microsoft.com/office/drawing/2014/main" id="{0C13A217-04CE-97DA-D9A5-BC0E38D0E5D8}"/>
                    </a:ext>
                  </a:extLst>
                </p:cNvPr>
                <p:cNvSpPr/>
                <p:nvPr/>
              </p:nvSpPr>
              <p:spPr>
                <a:xfrm>
                  <a:off x="5154317"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4" name="Freeform 143">
                  <a:extLst>
                    <a:ext uri="{FF2B5EF4-FFF2-40B4-BE49-F238E27FC236}">
                      <a16:creationId xmlns:a16="http://schemas.microsoft.com/office/drawing/2014/main" id="{A69EC05C-470E-A09B-116E-30DEEFCC2CCB}"/>
                    </a:ext>
                  </a:extLst>
                </p:cNvPr>
                <p:cNvSpPr/>
                <p:nvPr/>
              </p:nvSpPr>
              <p:spPr>
                <a:xfrm>
                  <a:off x="4955861"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5" name="Freeform 144">
                  <a:extLst>
                    <a:ext uri="{FF2B5EF4-FFF2-40B4-BE49-F238E27FC236}">
                      <a16:creationId xmlns:a16="http://schemas.microsoft.com/office/drawing/2014/main" id="{2A348CF1-E251-C563-A8F2-09B2584B6B11}"/>
                    </a:ext>
                  </a:extLst>
                </p:cNvPr>
                <p:cNvSpPr/>
                <p:nvPr/>
              </p:nvSpPr>
              <p:spPr>
                <a:xfrm>
                  <a:off x="4749356"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6" name="Freeform 145">
                  <a:extLst>
                    <a:ext uri="{FF2B5EF4-FFF2-40B4-BE49-F238E27FC236}">
                      <a16:creationId xmlns:a16="http://schemas.microsoft.com/office/drawing/2014/main" id="{5B9C00E3-B495-639C-F0D1-9B436C02F850}"/>
                    </a:ext>
                  </a:extLst>
                </p:cNvPr>
                <p:cNvSpPr/>
                <p:nvPr/>
              </p:nvSpPr>
              <p:spPr>
                <a:xfrm>
                  <a:off x="4801212"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7" name="Freeform 146">
                  <a:extLst>
                    <a:ext uri="{FF2B5EF4-FFF2-40B4-BE49-F238E27FC236}">
                      <a16:creationId xmlns:a16="http://schemas.microsoft.com/office/drawing/2014/main" id="{4A4C7CDB-FFC8-3DDE-B932-15BBC51EF0F2}"/>
                    </a:ext>
                  </a:extLst>
                </p:cNvPr>
                <p:cNvSpPr/>
                <p:nvPr/>
              </p:nvSpPr>
              <p:spPr>
                <a:xfrm>
                  <a:off x="4732109"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8" name="Freeform 147">
                  <a:extLst>
                    <a:ext uri="{FF2B5EF4-FFF2-40B4-BE49-F238E27FC236}">
                      <a16:creationId xmlns:a16="http://schemas.microsoft.com/office/drawing/2014/main" id="{F9C126F0-F241-1257-B9C5-FE2F9A395963}"/>
                    </a:ext>
                  </a:extLst>
                </p:cNvPr>
                <p:cNvSpPr/>
                <p:nvPr/>
              </p:nvSpPr>
              <p:spPr>
                <a:xfrm>
                  <a:off x="4630236"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9" name="Freeform 148">
                  <a:extLst>
                    <a:ext uri="{FF2B5EF4-FFF2-40B4-BE49-F238E27FC236}">
                      <a16:creationId xmlns:a16="http://schemas.microsoft.com/office/drawing/2014/main" id="{20612A68-6D30-F5FC-BF7F-E03F48B0B3BD}"/>
                    </a:ext>
                  </a:extLst>
                </p:cNvPr>
                <p:cNvSpPr/>
                <p:nvPr/>
              </p:nvSpPr>
              <p:spPr>
                <a:xfrm>
                  <a:off x="4483176"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0" name="Freeform 149">
                  <a:extLst>
                    <a:ext uri="{FF2B5EF4-FFF2-40B4-BE49-F238E27FC236}">
                      <a16:creationId xmlns:a16="http://schemas.microsoft.com/office/drawing/2014/main" id="{4DE9AEA8-B234-F5AC-AE78-E76C0C257FCC}"/>
                    </a:ext>
                  </a:extLst>
                </p:cNvPr>
                <p:cNvSpPr/>
                <p:nvPr/>
              </p:nvSpPr>
              <p:spPr>
                <a:xfrm>
                  <a:off x="4396021"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1" name="Freeform 150">
                  <a:extLst>
                    <a:ext uri="{FF2B5EF4-FFF2-40B4-BE49-F238E27FC236}">
                      <a16:creationId xmlns:a16="http://schemas.microsoft.com/office/drawing/2014/main" id="{02492FC9-517F-DB34-40AB-DA80598CB835}"/>
                    </a:ext>
                  </a:extLst>
                </p:cNvPr>
                <p:cNvSpPr/>
                <p:nvPr/>
              </p:nvSpPr>
              <p:spPr>
                <a:xfrm>
                  <a:off x="4557568"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2" name="Freeform 151">
                  <a:extLst>
                    <a:ext uri="{FF2B5EF4-FFF2-40B4-BE49-F238E27FC236}">
                      <a16:creationId xmlns:a16="http://schemas.microsoft.com/office/drawing/2014/main" id="{4E76695C-64C9-78D0-07ED-3CADA9F3EFE6}"/>
                    </a:ext>
                  </a:extLst>
                </p:cNvPr>
                <p:cNvSpPr/>
                <p:nvPr/>
              </p:nvSpPr>
              <p:spPr>
                <a:xfrm>
                  <a:off x="4664730"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3" name="Freeform 152">
                  <a:extLst>
                    <a:ext uri="{FF2B5EF4-FFF2-40B4-BE49-F238E27FC236}">
                      <a16:creationId xmlns:a16="http://schemas.microsoft.com/office/drawing/2014/main" id="{D618BB7F-0330-9073-8231-9E914E7E2DF5}"/>
                    </a:ext>
                  </a:extLst>
                </p:cNvPr>
                <p:cNvSpPr/>
                <p:nvPr/>
              </p:nvSpPr>
              <p:spPr>
                <a:xfrm>
                  <a:off x="4865601"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4" name="Freeform 153">
                  <a:extLst>
                    <a:ext uri="{FF2B5EF4-FFF2-40B4-BE49-F238E27FC236}">
                      <a16:creationId xmlns:a16="http://schemas.microsoft.com/office/drawing/2014/main" id="{21DAA54E-F93C-E657-EC7E-A4504A313AC2}"/>
                    </a:ext>
                  </a:extLst>
                </p:cNvPr>
                <p:cNvSpPr/>
                <p:nvPr/>
              </p:nvSpPr>
              <p:spPr>
                <a:xfrm>
                  <a:off x="4848354"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5" name="Freeform 154">
                  <a:extLst>
                    <a:ext uri="{FF2B5EF4-FFF2-40B4-BE49-F238E27FC236}">
                      <a16:creationId xmlns:a16="http://schemas.microsoft.com/office/drawing/2014/main" id="{1089D674-7BAA-1C23-2EA1-8AC667399596}"/>
                    </a:ext>
                  </a:extLst>
                </p:cNvPr>
                <p:cNvSpPr/>
                <p:nvPr/>
              </p:nvSpPr>
              <p:spPr>
                <a:xfrm>
                  <a:off x="4681977"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6" name="Freeform 155">
                  <a:extLst>
                    <a:ext uri="{FF2B5EF4-FFF2-40B4-BE49-F238E27FC236}">
                      <a16:creationId xmlns:a16="http://schemas.microsoft.com/office/drawing/2014/main" id="{D311DCF3-397D-8A5A-47C7-CE3A559CF05A}"/>
                    </a:ext>
                  </a:extLst>
                </p:cNvPr>
                <p:cNvSpPr/>
                <p:nvPr/>
              </p:nvSpPr>
              <p:spPr>
                <a:xfrm>
                  <a:off x="4582404"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7" name="Freeform 156">
                  <a:extLst>
                    <a:ext uri="{FF2B5EF4-FFF2-40B4-BE49-F238E27FC236}">
                      <a16:creationId xmlns:a16="http://schemas.microsoft.com/office/drawing/2014/main" id="{FAD6AFAE-99A5-EC70-DA9C-BE28B102B2A1}"/>
                    </a:ext>
                  </a:extLst>
                </p:cNvPr>
                <p:cNvSpPr/>
                <p:nvPr/>
              </p:nvSpPr>
              <p:spPr>
                <a:xfrm>
                  <a:off x="4517670"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8" name="Freeform 157">
                  <a:extLst>
                    <a:ext uri="{FF2B5EF4-FFF2-40B4-BE49-F238E27FC236}">
                      <a16:creationId xmlns:a16="http://schemas.microsoft.com/office/drawing/2014/main" id="{55168E13-A759-DD15-3173-810A4D34FE39}"/>
                    </a:ext>
                  </a:extLst>
                </p:cNvPr>
                <p:cNvSpPr/>
                <p:nvPr/>
              </p:nvSpPr>
              <p:spPr>
                <a:xfrm>
                  <a:off x="4413268"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9" name="Freeform 158">
                  <a:extLst>
                    <a:ext uri="{FF2B5EF4-FFF2-40B4-BE49-F238E27FC236}">
                      <a16:creationId xmlns:a16="http://schemas.microsoft.com/office/drawing/2014/main" id="{EDDBC54E-E700-1D92-0A2A-BE240727D82F}"/>
                    </a:ext>
                  </a:extLst>
                </p:cNvPr>
                <p:cNvSpPr/>
                <p:nvPr/>
              </p:nvSpPr>
              <p:spPr>
                <a:xfrm>
                  <a:off x="4435229"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0" name="Freeform 159">
                  <a:extLst>
                    <a:ext uri="{FF2B5EF4-FFF2-40B4-BE49-F238E27FC236}">
                      <a16:creationId xmlns:a16="http://schemas.microsoft.com/office/drawing/2014/main" id="{BB283883-7673-B7D7-518E-33A32EEC95D3}"/>
                    </a:ext>
                  </a:extLst>
                </p:cNvPr>
                <p:cNvSpPr/>
                <p:nvPr/>
              </p:nvSpPr>
              <p:spPr>
                <a:xfrm>
                  <a:off x="4459145"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1" name="Freeform 160">
                  <a:extLst>
                    <a:ext uri="{FF2B5EF4-FFF2-40B4-BE49-F238E27FC236}">
                      <a16:creationId xmlns:a16="http://schemas.microsoft.com/office/drawing/2014/main" id="{9A85F425-5BF3-60D8-5B64-A4199B1B56C2}"/>
                    </a:ext>
                  </a:extLst>
                </p:cNvPr>
                <p:cNvSpPr/>
                <p:nvPr/>
              </p:nvSpPr>
              <p:spPr>
                <a:xfrm>
                  <a:off x="4313235"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2" name="Freeform 161">
                  <a:extLst>
                    <a:ext uri="{FF2B5EF4-FFF2-40B4-BE49-F238E27FC236}">
                      <a16:creationId xmlns:a16="http://schemas.microsoft.com/office/drawing/2014/main" id="{D07C6F8B-8FDF-B24F-2829-D2E4BA3EAF0E}"/>
                    </a:ext>
                  </a:extLst>
                </p:cNvPr>
                <p:cNvSpPr/>
                <p:nvPr/>
              </p:nvSpPr>
              <p:spPr>
                <a:xfrm>
                  <a:off x="4202164" y="29346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3" name="Freeform 162">
                  <a:extLst>
                    <a:ext uri="{FF2B5EF4-FFF2-40B4-BE49-F238E27FC236}">
                      <a16:creationId xmlns:a16="http://schemas.microsoft.com/office/drawing/2014/main" id="{66F5F794-9EFD-0CC9-F670-5B5812F4387A}"/>
                    </a:ext>
                  </a:extLst>
                </p:cNvPr>
                <p:cNvSpPr/>
                <p:nvPr/>
              </p:nvSpPr>
              <p:spPr>
                <a:xfrm>
                  <a:off x="4212282"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4" name="Freeform 163">
                  <a:extLst>
                    <a:ext uri="{FF2B5EF4-FFF2-40B4-BE49-F238E27FC236}">
                      <a16:creationId xmlns:a16="http://schemas.microsoft.com/office/drawing/2014/main" id="{77102759-36DF-49D8-538D-EF3435BAD9AA}"/>
                    </a:ext>
                  </a:extLst>
                </p:cNvPr>
                <p:cNvSpPr/>
                <p:nvPr/>
              </p:nvSpPr>
              <p:spPr>
                <a:xfrm>
                  <a:off x="4236658"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5" name="Freeform 164">
                  <a:extLst>
                    <a:ext uri="{FF2B5EF4-FFF2-40B4-BE49-F238E27FC236}">
                      <a16:creationId xmlns:a16="http://schemas.microsoft.com/office/drawing/2014/main" id="{AF74E163-B399-FE1F-89C4-3EA3A60E333A}"/>
                    </a:ext>
                  </a:extLst>
                </p:cNvPr>
                <p:cNvSpPr/>
                <p:nvPr/>
              </p:nvSpPr>
              <p:spPr>
                <a:xfrm>
                  <a:off x="4261494"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6" name="Freeform 165">
                  <a:extLst>
                    <a:ext uri="{FF2B5EF4-FFF2-40B4-BE49-F238E27FC236}">
                      <a16:creationId xmlns:a16="http://schemas.microsoft.com/office/drawing/2014/main" id="{FD9CD37A-71AD-63AD-9BF6-DD66C3C93DD3}"/>
                    </a:ext>
                  </a:extLst>
                </p:cNvPr>
                <p:cNvSpPr/>
                <p:nvPr/>
              </p:nvSpPr>
              <p:spPr>
                <a:xfrm>
                  <a:off x="4202164" y="2911642"/>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7" name="Freeform 166">
                  <a:extLst>
                    <a:ext uri="{FF2B5EF4-FFF2-40B4-BE49-F238E27FC236}">
                      <a16:creationId xmlns:a16="http://schemas.microsoft.com/office/drawing/2014/main" id="{6A254298-878D-1592-71A8-A2CC2279E844}"/>
                    </a:ext>
                  </a:extLst>
                </p:cNvPr>
                <p:cNvSpPr/>
                <p:nvPr/>
              </p:nvSpPr>
              <p:spPr>
                <a:xfrm>
                  <a:off x="4118688" y="288864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8" name="Freeform 167">
                  <a:extLst>
                    <a:ext uri="{FF2B5EF4-FFF2-40B4-BE49-F238E27FC236}">
                      <a16:creationId xmlns:a16="http://schemas.microsoft.com/office/drawing/2014/main" id="{A4425C15-C23A-6307-8B82-D27D618AB459}"/>
                    </a:ext>
                  </a:extLst>
                </p:cNvPr>
                <p:cNvSpPr/>
                <p:nvPr/>
              </p:nvSpPr>
              <p:spPr>
                <a:xfrm>
                  <a:off x="4096611" y="288864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9" name="Freeform 168">
                  <a:extLst>
                    <a:ext uri="{FF2B5EF4-FFF2-40B4-BE49-F238E27FC236}">
                      <a16:creationId xmlns:a16="http://schemas.microsoft.com/office/drawing/2014/main" id="{A41A1F10-BD2F-0456-59C9-77BA0D3F93F2}"/>
                    </a:ext>
                  </a:extLst>
                </p:cNvPr>
                <p:cNvSpPr/>
                <p:nvPr/>
              </p:nvSpPr>
              <p:spPr>
                <a:xfrm>
                  <a:off x="4079364" y="288864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0" name="Freeform 169">
                  <a:extLst>
                    <a:ext uri="{FF2B5EF4-FFF2-40B4-BE49-F238E27FC236}">
                      <a16:creationId xmlns:a16="http://schemas.microsoft.com/office/drawing/2014/main" id="{5F5E296B-B1AE-512D-726B-8FBF994F58C2}"/>
                    </a:ext>
                  </a:extLst>
                </p:cNvPr>
                <p:cNvSpPr/>
                <p:nvPr/>
              </p:nvSpPr>
              <p:spPr>
                <a:xfrm>
                  <a:off x="4054069" y="286921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1" name="Freeform 170">
                  <a:extLst>
                    <a:ext uri="{FF2B5EF4-FFF2-40B4-BE49-F238E27FC236}">
                      <a16:creationId xmlns:a16="http://schemas.microsoft.com/office/drawing/2014/main" id="{7FBDD379-FBD6-3E2B-675A-266E049C2E2E}"/>
                    </a:ext>
                  </a:extLst>
                </p:cNvPr>
                <p:cNvSpPr/>
                <p:nvPr/>
              </p:nvSpPr>
              <p:spPr>
                <a:xfrm>
                  <a:off x="3951966"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2" name="Freeform 171">
                  <a:extLst>
                    <a:ext uri="{FF2B5EF4-FFF2-40B4-BE49-F238E27FC236}">
                      <a16:creationId xmlns:a16="http://schemas.microsoft.com/office/drawing/2014/main" id="{E45E2352-89B5-B6A8-AAC5-EDB73D611F8A}"/>
                    </a:ext>
                  </a:extLst>
                </p:cNvPr>
                <p:cNvSpPr/>
                <p:nvPr/>
              </p:nvSpPr>
              <p:spPr>
                <a:xfrm>
                  <a:off x="3934719"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3" name="Freeform 172">
                  <a:extLst>
                    <a:ext uri="{FF2B5EF4-FFF2-40B4-BE49-F238E27FC236}">
                      <a16:creationId xmlns:a16="http://schemas.microsoft.com/office/drawing/2014/main" id="{E500A827-FD50-FCBA-CD52-84EB2F8BD230}"/>
                    </a:ext>
                  </a:extLst>
                </p:cNvPr>
                <p:cNvSpPr/>
                <p:nvPr/>
              </p:nvSpPr>
              <p:spPr>
                <a:xfrm>
                  <a:off x="3917472"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4" name="Freeform 173">
                  <a:extLst>
                    <a:ext uri="{FF2B5EF4-FFF2-40B4-BE49-F238E27FC236}">
                      <a16:creationId xmlns:a16="http://schemas.microsoft.com/office/drawing/2014/main" id="{3A0E5113-D23B-5AAB-AEBB-5D2BBF8F2918}"/>
                    </a:ext>
                  </a:extLst>
                </p:cNvPr>
                <p:cNvSpPr/>
                <p:nvPr/>
              </p:nvSpPr>
              <p:spPr>
                <a:xfrm>
                  <a:off x="3900225"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5" name="Freeform 174">
                  <a:extLst>
                    <a:ext uri="{FF2B5EF4-FFF2-40B4-BE49-F238E27FC236}">
                      <a16:creationId xmlns:a16="http://schemas.microsoft.com/office/drawing/2014/main" id="{897BAA39-33D4-6263-D3C8-9157AEDA96E5}"/>
                    </a:ext>
                  </a:extLst>
                </p:cNvPr>
                <p:cNvSpPr/>
                <p:nvPr/>
              </p:nvSpPr>
              <p:spPr>
                <a:xfrm>
                  <a:off x="3847334"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6" name="Freeform 175">
                  <a:extLst>
                    <a:ext uri="{FF2B5EF4-FFF2-40B4-BE49-F238E27FC236}">
                      <a16:creationId xmlns:a16="http://schemas.microsoft.com/office/drawing/2014/main" id="{49BC6543-9388-51B7-1C76-8E2ACA142184}"/>
                    </a:ext>
                  </a:extLst>
                </p:cNvPr>
                <p:cNvSpPr/>
                <p:nvPr/>
              </p:nvSpPr>
              <p:spPr>
                <a:xfrm>
                  <a:off x="3825372"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7" name="Freeform 176">
                  <a:extLst>
                    <a:ext uri="{FF2B5EF4-FFF2-40B4-BE49-F238E27FC236}">
                      <a16:creationId xmlns:a16="http://schemas.microsoft.com/office/drawing/2014/main" id="{13EE0CA2-0C8A-6FDA-8DA9-38DE65C15592}"/>
                    </a:ext>
                  </a:extLst>
                </p:cNvPr>
                <p:cNvSpPr/>
                <p:nvPr/>
              </p:nvSpPr>
              <p:spPr>
                <a:xfrm>
                  <a:off x="3803411"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8" name="Freeform 177">
                  <a:extLst>
                    <a:ext uri="{FF2B5EF4-FFF2-40B4-BE49-F238E27FC236}">
                      <a16:creationId xmlns:a16="http://schemas.microsoft.com/office/drawing/2014/main" id="{2C36F950-E29C-E3A0-2E1D-1F4A2C99B384}"/>
                    </a:ext>
                  </a:extLst>
                </p:cNvPr>
                <p:cNvSpPr/>
                <p:nvPr/>
              </p:nvSpPr>
              <p:spPr>
                <a:xfrm>
                  <a:off x="3781450"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9" name="Freeform 178">
                  <a:extLst>
                    <a:ext uri="{FF2B5EF4-FFF2-40B4-BE49-F238E27FC236}">
                      <a16:creationId xmlns:a16="http://schemas.microsoft.com/office/drawing/2014/main" id="{6A72D2A0-F551-4AFD-4365-D41BF0B77DA2}"/>
                    </a:ext>
                  </a:extLst>
                </p:cNvPr>
                <p:cNvSpPr/>
                <p:nvPr/>
              </p:nvSpPr>
              <p:spPr>
                <a:xfrm>
                  <a:off x="3724994" y="2823233"/>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0" name="Freeform 179">
                  <a:extLst>
                    <a:ext uri="{FF2B5EF4-FFF2-40B4-BE49-F238E27FC236}">
                      <a16:creationId xmlns:a16="http://schemas.microsoft.com/office/drawing/2014/main" id="{4B047833-DBE3-946E-DC51-D3E264EAD792}"/>
                    </a:ext>
                  </a:extLst>
                </p:cNvPr>
                <p:cNvSpPr/>
                <p:nvPr/>
              </p:nvSpPr>
              <p:spPr>
                <a:xfrm>
                  <a:off x="3759489"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1" name="Freeform 180">
                  <a:extLst>
                    <a:ext uri="{FF2B5EF4-FFF2-40B4-BE49-F238E27FC236}">
                      <a16:creationId xmlns:a16="http://schemas.microsoft.com/office/drawing/2014/main" id="{5CC22C08-2784-F0C7-5F0F-1F48FEF75E9C}"/>
                    </a:ext>
                  </a:extLst>
                </p:cNvPr>
                <p:cNvSpPr/>
                <p:nvPr/>
              </p:nvSpPr>
              <p:spPr>
                <a:xfrm>
                  <a:off x="3700044" y="281725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1" y="45987"/>
                        <a:pt x="17247" y="45987"/>
                      </a:cubicBezTo>
                      <a:cubicBezTo>
                        <a:pt x="7704" y="45987"/>
                        <a:pt x="0" y="35639"/>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2" name="Freeform 181">
                  <a:extLst>
                    <a:ext uri="{FF2B5EF4-FFF2-40B4-BE49-F238E27FC236}">
                      <a16:creationId xmlns:a16="http://schemas.microsoft.com/office/drawing/2014/main" id="{1FEB2330-3F75-1544-A686-DFC8A5DC492D}"/>
                    </a:ext>
                  </a:extLst>
                </p:cNvPr>
                <p:cNvSpPr/>
                <p:nvPr/>
              </p:nvSpPr>
              <p:spPr>
                <a:xfrm>
                  <a:off x="3737642"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3" name="Freeform 182">
                  <a:extLst>
                    <a:ext uri="{FF2B5EF4-FFF2-40B4-BE49-F238E27FC236}">
                      <a16:creationId xmlns:a16="http://schemas.microsoft.com/office/drawing/2014/main" id="{D8BCF505-9439-FB38-D4A4-65A097947E4D}"/>
                    </a:ext>
                  </a:extLst>
                </p:cNvPr>
                <p:cNvSpPr/>
                <p:nvPr/>
              </p:nvSpPr>
              <p:spPr>
                <a:xfrm>
                  <a:off x="3690500" y="280023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4" name="Freeform 183">
                  <a:extLst>
                    <a:ext uri="{FF2B5EF4-FFF2-40B4-BE49-F238E27FC236}">
                      <a16:creationId xmlns:a16="http://schemas.microsoft.com/office/drawing/2014/main" id="{551F4F24-9227-4356-2FEA-4D7A283C7752}"/>
                    </a:ext>
                  </a:extLst>
                </p:cNvPr>
                <p:cNvSpPr/>
                <p:nvPr/>
              </p:nvSpPr>
              <p:spPr>
                <a:xfrm>
                  <a:off x="3571840" y="2777246"/>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5" name="Freeform 184">
                  <a:extLst>
                    <a:ext uri="{FF2B5EF4-FFF2-40B4-BE49-F238E27FC236}">
                      <a16:creationId xmlns:a16="http://schemas.microsoft.com/office/drawing/2014/main" id="{7A654057-099D-36EF-4AFD-2318A676813D}"/>
                    </a:ext>
                  </a:extLst>
                </p:cNvPr>
                <p:cNvSpPr/>
                <p:nvPr/>
              </p:nvSpPr>
              <p:spPr>
                <a:xfrm>
                  <a:off x="3503197" y="2759197"/>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6" name="Freeform 185">
                  <a:extLst>
                    <a:ext uri="{FF2B5EF4-FFF2-40B4-BE49-F238E27FC236}">
                      <a16:creationId xmlns:a16="http://schemas.microsoft.com/office/drawing/2014/main" id="{15CB4A9B-E392-B1DC-F218-F6994768A83F}"/>
                    </a:ext>
                  </a:extLst>
                </p:cNvPr>
                <p:cNvSpPr/>
                <p:nvPr/>
              </p:nvSpPr>
              <p:spPr>
                <a:xfrm>
                  <a:off x="3410293" y="2743331"/>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7" name="Freeform 186">
                  <a:extLst>
                    <a:ext uri="{FF2B5EF4-FFF2-40B4-BE49-F238E27FC236}">
                      <a16:creationId xmlns:a16="http://schemas.microsoft.com/office/drawing/2014/main" id="{66002760-994A-AFCB-9E3B-40A5551D99B8}"/>
                    </a:ext>
                  </a:extLst>
                </p:cNvPr>
                <p:cNvSpPr/>
                <p:nvPr/>
              </p:nvSpPr>
              <p:spPr>
                <a:xfrm>
                  <a:off x="3479051" y="2759197"/>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1" y="45987"/>
                        <a:pt x="17247" y="45987"/>
                      </a:cubicBezTo>
                      <a:cubicBezTo>
                        <a:pt x="7704" y="45987"/>
                        <a:pt x="0" y="35639"/>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8" name="Freeform 187">
                  <a:extLst>
                    <a:ext uri="{FF2B5EF4-FFF2-40B4-BE49-F238E27FC236}">
                      <a16:creationId xmlns:a16="http://schemas.microsoft.com/office/drawing/2014/main" id="{862EAEAA-192B-D4A5-A211-6F6628305693}"/>
                    </a:ext>
                  </a:extLst>
                </p:cNvPr>
                <p:cNvSpPr/>
                <p:nvPr/>
              </p:nvSpPr>
              <p:spPr>
                <a:xfrm>
                  <a:off x="3451456" y="2743331"/>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9" name="Freeform 188">
                  <a:extLst>
                    <a:ext uri="{FF2B5EF4-FFF2-40B4-BE49-F238E27FC236}">
                      <a16:creationId xmlns:a16="http://schemas.microsoft.com/office/drawing/2014/main" id="{33BD41CD-CBA5-419A-26D8-9429DDADC689}"/>
                    </a:ext>
                  </a:extLst>
                </p:cNvPr>
                <p:cNvSpPr/>
                <p:nvPr/>
              </p:nvSpPr>
              <p:spPr>
                <a:xfrm>
                  <a:off x="2997602" y="267929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0" name="Freeform 189">
                  <a:extLst>
                    <a:ext uri="{FF2B5EF4-FFF2-40B4-BE49-F238E27FC236}">
                      <a16:creationId xmlns:a16="http://schemas.microsoft.com/office/drawing/2014/main" id="{5F382500-C197-8583-EEB5-63D4A95D2EDE}"/>
                    </a:ext>
                  </a:extLst>
                </p:cNvPr>
                <p:cNvSpPr/>
                <p:nvPr/>
              </p:nvSpPr>
              <p:spPr>
                <a:xfrm>
                  <a:off x="2319817" y="2536277"/>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1" name="Freeform 190">
                  <a:extLst>
                    <a:ext uri="{FF2B5EF4-FFF2-40B4-BE49-F238E27FC236}">
                      <a16:creationId xmlns:a16="http://schemas.microsoft.com/office/drawing/2014/main" id="{DACB6ECD-FECF-62CD-F0A8-97CF59DA861B}"/>
                    </a:ext>
                  </a:extLst>
                </p:cNvPr>
                <p:cNvSpPr/>
                <p:nvPr/>
              </p:nvSpPr>
              <p:spPr>
                <a:xfrm>
                  <a:off x="2117631" y="2476687"/>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2" name="Freeform 191">
                  <a:extLst>
                    <a:ext uri="{FF2B5EF4-FFF2-40B4-BE49-F238E27FC236}">
                      <a16:creationId xmlns:a16="http://schemas.microsoft.com/office/drawing/2014/main" id="{B1A69105-0271-C2FF-6325-CD66C594536E}"/>
                    </a:ext>
                  </a:extLst>
                </p:cNvPr>
                <p:cNvSpPr/>
                <p:nvPr/>
              </p:nvSpPr>
              <p:spPr>
                <a:xfrm>
                  <a:off x="1923480" y="2440740"/>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3" name="Freeform 192">
                  <a:extLst>
                    <a:ext uri="{FF2B5EF4-FFF2-40B4-BE49-F238E27FC236}">
                      <a16:creationId xmlns:a16="http://schemas.microsoft.com/office/drawing/2014/main" id="{4DB03E40-5C1B-7B48-95A2-88211A360D81}"/>
                    </a:ext>
                  </a:extLst>
                </p:cNvPr>
                <p:cNvSpPr/>
                <p:nvPr/>
              </p:nvSpPr>
              <p:spPr>
                <a:xfrm>
                  <a:off x="1732842" y="237313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4" name="Freeform 193">
                  <a:extLst>
                    <a:ext uri="{FF2B5EF4-FFF2-40B4-BE49-F238E27FC236}">
                      <a16:creationId xmlns:a16="http://schemas.microsoft.com/office/drawing/2014/main" id="{6ABFA4FE-EF28-1A4B-9FF6-B842B44DC00C}"/>
                    </a:ext>
                  </a:extLst>
                </p:cNvPr>
                <p:cNvSpPr/>
                <p:nvPr/>
              </p:nvSpPr>
              <p:spPr>
                <a:xfrm>
                  <a:off x="1637753" y="2345663"/>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5" name="Freeform 194">
                  <a:extLst>
                    <a:ext uri="{FF2B5EF4-FFF2-40B4-BE49-F238E27FC236}">
                      <a16:creationId xmlns:a16="http://schemas.microsoft.com/office/drawing/2014/main" id="{8AFF070B-804E-5FA3-7829-6A6DD8A88B1D}"/>
                    </a:ext>
                  </a:extLst>
                </p:cNvPr>
                <p:cNvSpPr/>
                <p:nvPr/>
              </p:nvSpPr>
              <p:spPr>
                <a:xfrm>
                  <a:off x="1482299" y="2293813"/>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6" name="Freeform 195">
                  <a:extLst>
                    <a:ext uri="{FF2B5EF4-FFF2-40B4-BE49-F238E27FC236}">
                      <a16:creationId xmlns:a16="http://schemas.microsoft.com/office/drawing/2014/main" id="{763C31F4-2A97-9294-22ED-F5E38ACF3C9D}"/>
                    </a:ext>
                  </a:extLst>
                </p:cNvPr>
                <p:cNvSpPr/>
                <p:nvPr/>
              </p:nvSpPr>
              <p:spPr>
                <a:xfrm>
                  <a:off x="1374562" y="2265416"/>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7" name="Freeform 196">
                  <a:extLst>
                    <a:ext uri="{FF2B5EF4-FFF2-40B4-BE49-F238E27FC236}">
                      <a16:creationId xmlns:a16="http://schemas.microsoft.com/office/drawing/2014/main" id="{68FD5B9F-1944-DEA5-3B02-D7AF0621E418}"/>
                    </a:ext>
                  </a:extLst>
                </p:cNvPr>
                <p:cNvSpPr/>
                <p:nvPr/>
              </p:nvSpPr>
              <p:spPr>
                <a:xfrm>
                  <a:off x="1198987" y="2219430"/>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8" name="Freeform 197">
                  <a:extLst>
                    <a:ext uri="{FF2B5EF4-FFF2-40B4-BE49-F238E27FC236}">
                      <a16:creationId xmlns:a16="http://schemas.microsoft.com/office/drawing/2014/main" id="{58484562-95E3-D3E1-F868-1EC8971AE274}"/>
                    </a:ext>
                  </a:extLst>
                </p:cNvPr>
                <p:cNvSpPr/>
                <p:nvPr/>
              </p:nvSpPr>
              <p:spPr>
                <a:xfrm>
                  <a:off x="1423429" y="2277487"/>
                  <a:ext cx="34494" cy="45986"/>
                </a:xfrm>
                <a:custGeom>
                  <a:avLst/>
                  <a:gdLst>
                    <a:gd name="connsiteX0" fmla="*/ 34494 w 34494"/>
                    <a:gd name="connsiteY0" fmla="*/ 22993 h 45986"/>
                    <a:gd name="connsiteX1" fmla="*/ 17247 w 34494"/>
                    <a:gd name="connsiteY1" fmla="*/ 45986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6"/>
                        <a:pt x="17247" y="45986"/>
                      </a:cubicBezTo>
                      <a:cubicBezTo>
                        <a:pt x="7704" y="45986"/>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9" name="Freeform 198">
                  <a:extLst>
                    <a:ext uri="{FF2B5EF4-FFF2-40B4-BE49-F238E27FC236}">
                      <a16:creationId xmlns:a16="http://schemas.microsoft.com/office/drawing/2014/main" id="{E27D2E97-9663-1566-B465-64BFFB0D9578}"/>
                    </a:ext>
                  </a:extLst>
                </p:cNvPr>
                <p:cNvSpPr/>
                <p:nvPr/>
              </p:nvSpPr>
              <p:spPr>
                <a:xfrm>
                  <a:off x="1451140" y="2293813"/>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0" name="Freeform 199">
                  <a:extLst>
                    <a:ext uri="{FF2B5EF4-FFF2-40B4-BE49-F238E27FC236}">
                      <a16:creationId xmlns:a16="http://schemas.microsoft.com/office/drawing/2014/main" id="{86215B06-406E-DD60-8BF8-DCAB137A9C4D}"/>
                    </a:ext>
                  </a:extLst>
                </p:cNvPr>
                <p:cNvSpPr/>
                <p:nvPr/>
              </p:nvSpPr>
              <p:spPr>
                <a:xfrm>
                  <a:off x="1568765" y="2316806"/>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1" name="Freeform 200">
                  <a:extLst>
                    <a:ext uri="{FF2B5EF4-FFF2-40B4-BE49-F238E27FC236}">
                      <a16:creationId xmlns:a16="http://schemas.microsoft.com/office/drawing/2014/main" id="{D57949D4-A753-C1FD-311F-E31CAF05D744}"/>
                    </a:ext>
                  </a:extLst>
                </p:cNvPr>
                <p:cNvSpPr/>
                <p:nvPr/>
              </p:nvSpPr>
              <p:spPr>
                <a:xfrm>
                  <a:off x="1666383" y="23554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2" name="Freeform 201">
                  <a:extLst>
                    <a:ext uri="{FF2B5EF4-FFF2-40B4-BE49-F238E27FC236}">
                      <a16:creationId xmlns:a16="http://schemas.microsoft.com/office/drawing/2014/main" id="{0B093AD7-F8C8-21D2-5E00-10B9E7E115D9}"/>
                    </a:ext>
                  </a:extLst>
                </p:cNvPr>
                <p:cNvSpPr/>
                <p:nvPr/>
              </p:nvSpPr>
              <p:spPr>
                <a:xfrm>
                  <a:off x="1586012" y="2332441"/>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3" name="Freeform 202">
                  <a:extLst>
                    <a:ext uri="{FF2B5EF4-FFF2-40B4-BE49-F238E27FC236}">
                      <a16:creationId xmlns:a16="http://schemas.microsoft.com/office/drawing/2014/main" id="{ACF4C400-1675-6152-0708-52112A1B5146}"/>
                    </a:ext>
                  </a:extLst>
                </p:cNvPr>
                <p:cNvSpPr/>
                <p:nvPr/>
              </p:nvSpPr>
              <p:spPr>
                <a:xfrm>
                  <a:off x="2017419" y="2458330"/>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4" name="Freeform 203">
                  <a:extLst>
                    <a:ext uri="{FF2B5EF4-FFF2-40B4-BE49-F238E27FC236}">
                      <a16:creationId xmlns:a16="http://schemas.microsoft.com/office/drawing/2014/main" id="{5FD70AC2-5BC7-9647-CD49-1640D0A149D2}"/>
                    </a:ext>
                  </a:extLst>
                </p:cNvPr>
                <p:cNvSpPr/>
                <p:nvPr/>
              </p:nvSpPr>
              <p:spPr>
                <a:xfrm>
                  <a:off x="1808384" y="2419126"/>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5" name="Freeform 204">
                  <a:extLst>
                    <a:ext uri="{FF2B5EF4-FFF2-40B4-BE49-F238E27FC236}">
                      <a16:creationId xmlns:a16="http://schemas.microsoft.com/office/drawing/2014/main" id="{9E194932-9722-685A-439F-99BA9ADC8F00}"/>
                    </a:ext>
                  </a:extLst>
                </p:cNvPr>
                <p:cNvSpPr/>
                <p:nvPr/>
              </p:nvSpPr>
              <p:spPr>
                <a:xfrm>
                  <a:off x="2065021" y="2470746"/>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6" name="Freeform 205">
                  <a:extLst>
                    <a:ext uri="{FF2B5EF4-FFF2-40B4-BE49-F238E27FC236}">
                      <a16:creationId xmlns:a16="http://schemas.microsoft.com/office/drawing/2014/main" id="{B7C971F8-FE22-3C8B-A192-4F4EF282A949}"/>
                    </a:ext>
                  </a:extLst>
                </p:cNvPr>
                <p:cNvSpPr/>
                <p:nvPr/>
              </p:nvSpPr>
              <p:spPr>
                <a:xfrm>
                  <a:off x="3468703" y="2759197"/>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7" name="Freeform 206">
                  <a:extLst>
                    <a:ext uri="{FF2B5EF4-FFF2-40B4-BE49-F238E27FC236}">
                      <a16:creationId xmlns:a16="http://schemas.microsoft.com/office/drawing/2014/main" id="{2EAC5B5B-7C9E-5591-E5F6-93570FB2D1EF}"/>
                    </a:ext>
                  </a:extLst>
                </p:cNvPr>
                <p:cNvSpPr/>
                <p:nvPr/>
              </p:nvSpPr>
              <p:spPr>
                <a:xfrm>
                  <a:off x="3533322" y="2766324"/>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8" name="Freeform 207">
                  <a:extLst>
                    <a:ext uri="{FF2B5EF4-FFF2-40B4-BE49-F238E27FC236}">
                      <a16:creationId xmlns:a16="http://schemas.microsoft.com/office/drawing/2014/main" id="{0FC5B1E9-6DA7-9DBE-6D18-2B3D9C235EAF}"/>
                    </a:ext>
                  </a:extLst>
                </p:cNvPr>
                <p:cNvSpPr/>
                <p:nvPr/>
              </p:nvSpPr>
              <p:spPr>
                <a:xfrm>
                  <a:off x="3673253" y="280023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9" name="Freeform 208">
                  <a:extLst>
                    <a:ext uri="{FF2B5EF4-FFF2-40B4-BE49-F238E27FC236}">
                      <a16:creationId xmlns:a16="http://schemas.microsoft.com/office/drawing/2014/main" id="{7FF3E29D-E88E-5858-974F-173A7CA1009F}"/>
                    </a:ext>
                  </a:extLst>
                </p:cNvPr>
                <p:cNvSpPr/>
                <p:nvPr/>
              </p:nvSpPr>
              <p:spPr>
                <a:xfrm>
                  <a:off x="3656006" y="280023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0" name="Freeform 209">
                  <a:extLst>
                    <a:ext uri="{FF2B5EF4-FFF2-40B4-BE49-F238E27FC236}">
                      <a16:creationId xmlns:a16="http://schemas.microsoft.com/office/drawing/2014/main" id="{F030EB34-F76D-54F3-D652-B603E7D27134}"/>
                    </a:ext>
                  </a:extLst>
                </p:cNvPr>
                <p:cNvSpPr/>
                <p:nvPr/>
              </p:nvSpPr>
              <p:spPr>
                <a:xfrm>
                  <a:off x="3638759" y="280023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1" name="Freeform 210">
                  <a:extLst>
                    <a:ext uri="{FF2B5EF4-FFF2-40B4-BE49-F238E27FC236}">
                      <a16:creationId xmlns:a16="http://schemas.microsoft.com/office/drawing/2014/main" id="{F31C38EC-E4B6-0861-A011-1FA2BB68D104}"/>
                    </a:ext>
                  </a:extLst>
                </p:cNvPr>
                <p:cNvSpPr/>
                <p:nvPr/>
              </p:nvSpPr>
              <p:spPr>
                <a:xfrm>
                  <a:off x="3621512" y="280023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2" name="Freeform 211">
                  <a:extLst>
                    <a:ext uri="{FF2B5EF4-FFF2-40B4-BE49-F238E27FC236}">
                      <a16:creationId xmlns:a16="http://schemas.microsoft.com/office/drawing/2014/main" id="{B02BF23F-B20C-6677-722D-66046628BA04}"/>
                    </a:ext>
                  </a:extLst>
                </p:cNvPr>
                <p:cNvSpPr/>
                <p:nvPr/>
              </p:nvSpPr>
              <p:spPr>
                <a:xfrm>
                  <a:off x="3598976" y="280023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3" name="Freeform 212">
                  <a:extLst>
                    <a:ext uri="{FF2B5EF4-FFF2-40B4-BE49-F238E27FC236}">
                      <a16:creationId xmlns:a16="http://schemas.microsoft.com/office/drawing/2014/main" id="{B9BB79B5-9ADE-9DDD-0C64-93B4FF7792FF}"/>
                    </a:ext>
                  </a:extLst>
                </p:cNvPr>
                <p:cNvSpPr/>
                <p:nvPr/>
              </p:nvSpPr>
              <p:spPr>
                <a:xfrm>
                  <a:off x="3870330" y="283472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4" name="Freeform 213">
                  <a:extLst>
                    <a:ext uri="{FF2B5EF4-FFF2-40B4-BE49-F238E27FC236}">
                      <a16:creationId xmlns:a16="http://schemas.microsoft.com/office/drawing/2014/main" id="{9AA9D546-592A-3914-0D74-60BDFB6BAF87}"/>
                    </a:ext>
                  </a:extLst>
                </p:cNvPr>
                <p:cNvSpPr/>
                <p:nvPr/>
              </p:nvSpPr>
              <p:spPr>
                <a:xfrm>
                  <a:off x="3986460" y="285277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39"/>
                        <a:pt x="26790" y="45987"/>
                        <a:pt x="17247" y="45987"/>
                      </a:cubicBezTo>
                      <a:cubicBezTo>
                        <a:pt x="7704" y="45987"/>
                        <a:pt x="0" y="35639"/>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5" name="Freeform 214">
                  <a:extLst>
                    <a:ext uri="{FF2B5EF4-FFF2-40B4-BE49-F238E27FC236}">
                      <a16:creationId xmlns:a16="http://schemas.microsoft.com/office/drawing/2014/main" id="{A5E6C918-D3DD-342E-CBA4-FC9C40D3AE6E}"/>
                    </a:ext>
                  </a:extLst>
                </p:cNvPr>
                <p:cNvSpPr/>
                <p:nvPr/>
              </p:nvSpPr>
              <p:spPr>
                <a:xfrm>
                  <a:off x="4010721" y="286921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1" y="45987"/>
                        <a:pt x="17247" y="45987"/>
                      </a:cubicBezTo>
                      <a:cubicBezTo>
                        <a:pt x="7704" y="45987"/>
                        <a:pt x="0" y="35640"/>
                        <a:pt x="0" y="22993"/>
                      </a:cubicBezTo>
                      <a:cubicBezTo>
                        <a:pt x="0" y="10347"/>
                        <a:pt x="7704" y="0"/>
                        <a:pt x="17247" y="0"/>
                      </a:cubicBezTo>
                      <a:cubicBezTo>
                        <a:pt x="26791"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6" name="Freeform 215">
                  <a:extLst>
                    <a:ext uri="{FF2B5EF4-FFF2-40B4-BE49-F238E27FC236}">
                      <a16:creationId xmlns:a16="http://schemas.microsoft.com/office/drawing/2014/main" id="{5DF44702-EA5B-346C-EC89-4BBA854253CB}"/>
                    </a:ext>
                  </a:extLst>
                </p:cNvPr>
                <p:cNvSpPr/>
                <p:nvPr/>
              </p:nvSpPr>
              <p:spPr>
                <a:xfrm>
                  <a:off x="4031533" y="2869219"/>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7" name="Freeform 216">
                  <a:extLst>
                    <a:ext uri="{FF2B5EF4-FFF2-40B4-BE49-F238E27FC236}">
                      <a16:creationId xmlns:a16="http://schemas.microsoft.com/office/drawing/2014/main" id="{B45C82A1-AFD1-2E8E-3474-BE35BADCDC79}"/>
                    </a:ext>
                  </a:extLst>
                </p:cNvPr>
                <p:cNvSpPr/>
                <p:nvPr/>
              </p:nvSpPr>
              <p:spPr>
                <a:xfrm>
                  <a:off x="4125931" y="2911642"/>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8" name="Freeform 217">
                  <a:extLst>
                    <a:ext uri="{FF2B5EF4-FFF2-40B4-BE49-F238E27FC236}">
                      <a16:creationId xmlns:a16="http://schemas.microsoft.com/office/drawing/2014/main" id="{A4415FF6-1748-037F-3DA4-03B65E654AAF}"/>
                    </a:ext>
                  </a:extLst>
                </p:cNvPr>
                <p:cNvSpPr/>
                <p:nvPr/>
              </p:nvSpPr>
              <p:spPr>
                <a:xfrm>
                  <a:off x="4153182" y="2911642"/>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4" y="45987"/>
                        <a:pt x="0" y="35640"/>
                        <a:pt x="0" y="22993"/>
                      </a:cubicBezTo>
                      <a:cubicBezTo>
                        <a:pt x="0" y="10347"/>
                        <a:pt x="7704"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9" name="Freeform 218">
                  <a:extLst>
                    <a:ext uri="{FF2B5EF4-FFF2-40B4-BE49-F238E27FC236}">
                      <a16:creationId xmlns:a16="http://schemas.microsoft.com/office/drawing/2014/main" id="{45000AF7-112D-93C7-11FD-723E43FEF4EE}"/>
                    </a:ext>
                  </a:extLst>
                </p:cNvPr>
                <p:cNvSpPr/>
                <p:nvPr/>
              </p:nvSpPr>
              <p:spPr>
                <a:xfrm>
                  <a:off x="4177788" y="2911642"/>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0" name="Freeform 219">
                  <a:extLst>
                    <a:ext uri="{FF2B5EF4-FFF2-40B4-BE49-F238E27FC236}">
                      <a16:creationId xmlns:a16="http://schemas.microsoft.com/office/drawing/2014/main" id="{CAAC3B73-E382-2DDC-7E37-5C0C665112D7}"/>
                    </a:ext>
                  </a:extLst>
                </p:cNvPr>
                <p:cNvSpPr/>
                <p:nvPr/>
              </p:nvSpPr>
              <p:spPr>
                <a:xfrm>
                  <a:off x="4356582"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1" name="Freeform 220">
                  <a:extLst>
                    <a:ext uri="{FF2B5EF4-FFF2-40B4-BE49-F238E27FC236}">
                      <a16:creationId xmlns:a16="http://schemas.microsoft.com/office/drawing/2014/main" id="{28996F2D-A9AF-2A42-DF2B-B6A1D5EDEC45}"/>
                    </a:ext>
                  </a:extLst>
                </p:cNvPr>
                <p:cNvSpPr/>
                <p:nvPr/>
              </p:nvSpPr>
              <p:spPr>
                <a:xfrm>
                  <a:off x="4278741"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2" name="Freeform 221">
                  <a:extLst>
                    <a:ext uri="{FF2B5EF4-FFF2-40B4-BE49-F238E27FC236}">
                      <a16:creationId xmlns:a16="http://schemas.microsoft.com/office/drawing/2014/main" id="{BB6705E1-0F45-BB34-3B57-2BBCC2C5065E}"/>
                    </a:ext>
                  </a:extLst>
                </p:cNvPr>
                <p:cNvSpPr/>
                <p:nvPr/>
              </p:nvSpPr>
              <p:spPr>
                <a:xfrm>
                  <a:off x="4534917"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3" name="Freeform 222">
                  <a:extLst>
                    <a:ext uri="{FF2B5EF4-FFF2-40B4-BE49-F238E27FC236}">
                      <a16:creationId xmlns:a16="http://schemas.microsoft.com/office/drawing/2014/main" id="{7E5CC5DF-2167-F931-6C75-19763D934358}"/>
                    </a:ext>
                  </a:extLst>
                </p:cNvPr>
                <p:cNvSpPr/>
                <p:nvPr/>
              </p:nvSpPr>
              <p:spPr>
                <a:xfrm>
                  <a:off x="4373829" y="2953835"/>
                  <a:ext cx="34494" cy="45986"/>
                </a:xfrm>
                <a:custGeom>
                  <a:avLst/>
                  <a:gdLst>
                    <a:gd name="connsiteX0" fmla="*/ 34494 w 34494"/>
                    <a:gd name="connsiteY0" fmla="*/ 22993 h 45986"/>
                    <a:gd name="connsiteX1" fmla="*/ 17247 w 34494"/>
                    <a:gd name="connsiteY1" fmla="*/ 45987 h 45986"/>
                    <a:gd name="connsiteX2" fmla="*/ 0 w 34494"/>
                    <a:gd name="connsiteY2" fmla="*/ 22993 h 45986"/>
                    <a:gd name="connsiteX3" fmla="*/ 17247 w 34494"/>
                    <a:gd name="connsiteY3" fmla="*/ 0 h 45986"/>
                    <a:gd name="connsiteX4" fmla="*/ 34494 w 34494"/>
                    <a:gd name="connsiteY4" fmla="*/ 22993 h 4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4" h="45986">
                      <a:moveTo>
                        <a:pt x="34494" y="22993"/>
                      </a:moveTo>
                      <a:cubicBezTo>
                        <a:pt x="34494" y="35640"/>
                        <a:pt x="26790" y="45987"/>
                        <a:pt x="17247" y="45987"/>
                      </a:cubicBezTo>
                      <a:cubicBezTo>
                        <a:pt x="7703" y="45987"/>
                        <a:pt x="0" y="35640"/>
                        <a:pt x="0" y="22993"/>
                      </a:cubicBezTo>
                      <a:cubicBezTo>
                        <a:pt x="0" y="10347"/>
                        <a:pt x="7703" y="0"/>
                        <a:pt x="17247" y="0"/>
                      </a:cubicBezTo>
                      <a:cubicBezTo>
                        <a:pt x="26790" y="0"/>
                        <a:pt x="34494" y="10347"/>
                        <a:pt x="34494" y="22993"/>
                      </a:cubicBezTo>
                      <a:close/>
                    </a:path>
                  </a:pathLst>
                </a:custGeom>
                <a:noFill/>
                <a:ln w="1724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5" name="TextBox 224">
                  <a:extLst>
                    <a:ext uri="{FF2B5EF4-FFF2-40B4-BE49-F238E27FC236}">
                      <a16:creationId xmlns:a16="http://schemas.microsoft.com/office/drawing/2014/main" id="{334D0D77-953D-D08E-FB7F-5DE6885B734F}"/>
                    </a:ext>
                  </a:extLst>
                </p:cNvPr>
                <p:cNvSpPr txBox="1"/>
                <p:nvPr/>
              </p:nvSpPr>
              <p:spPr>
                <a:xfrm>
                  <a:off x="3319172" y="2498509"/>
                  <a:ext cx="446918" cy="25186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solidFill>
                        <a:srgbClr val="E73E16"/>
                      </a:solidFill>
                      <a:effectLst/>
                      <a:uLnTx/>
                      <a:uFillTx/>
                      <a:latin typeface="Arial"/>
                      <a:ea typeface="+mn-ea"/>
                      <a:cs typeface="Arial"/>
                      <a:sym typeface="Arial"/>
                      <a:rtl val="0"/>
                    </a:rPr>
                    <a:t>78%</a:t>
                  </a:r>
                  <a:endParaRPr kumimoji="0" lang="en-US" sz="1200" b="0" i="0" u="none" strike="noStrike" kern="1200" cap="none" spc="0" normalizeH="0" baseline="30000" noProof="0" dirty="0">
                    <a:ln/>
                    <a:solidFill>
                      <a:srgbClr val="E73E16"/>
                    </a:solidFill>
                    <a:effectLst/>
                    <a:uLnTx/>
                    <a:uFillTx/>
                    <a:latin typeface="Arial"/>
                    <a:ea typeface="+mn-ea"/>
                    <a:cs typeface="Arial"/>
                    <a:sym typeface="Arial"/>
                    <a:rtl val="0"/>
                  </a:endParaRPr>
                </a:p>
              </p:txBody>
            </p:sp>
            <p:sp>
              <p:nvSpPr>
                <p:cNvPr id="227" name="TextBox 226">
                  <a:extLst>
                    <a:ext uri="{FF2B5EF4-FFF2-40B4-BE49-F238E27FC236}">
                      <a16:creationId xmlns:a16="http://schemas.microsoft.com/office/drawing/2014/main" id="{114367A3-099F-5FD0-68E7-8F6CD56021B9}"/>
                    </a:ext>
                  </a:extLst>
                </p:cNvPr>
                <p:cNvSpPr txBox="1"/>
                <p:nvPr/>
              </p:nvSpPr>
              <p:spPr>
                <a:xfrm>
                  <a:off x="2857041" y="2427933"/>
                  <a:ext cx="4908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solidFill>
                        <a:srgbClr val="E73E16"/>
                      </a:solidFill>
                      <a:effectLst/>
                      <a:uLnTx/>
                      <a:uFillTx/>
                      <a:latin typeface="Arial"/>
                      <a:ea typeface="+mn-ea"/>
                      <a:cs typeface="Arial"/>
                      <a:sym typeface="Arial"/>
                      <a:rtl val="0"/>
                    </a:rPr>
                    <a:t>80%</a:t>
                  </a:r>
                </a:p>
              </p:txBody>
            </p:sp>
          </p:grpSp>
          <p:grpSp>
            <p:nvGrpSpPr>
              <p:cNvPr id="498" name="Group 497">
                <a:extLst>
                  <a:ext uri="{FF2B5EF4-FFF2-40B4-BE49-F238E27FC236}">
                    <a16:creationId xmlns:a16="http://schemas.microsoft.com/office/drawing/2014/main" id="{3D450035-AC13-D7FB-687E-8F3178723D65}"/>
                  </a:ext>
                </a:extLst>
              </p:cNvPr>
              <p:cNvGrpSpPr/>
              <p:nvPr/>
            </p:nvGrpSpPr>
            <p:grpSpPr>
              <a:xfrm>
                <a:off x="545336" y="2547393"/>
                <a:ext cx="5674230" cy="3164468"/>
                <a:chOff x="453065" y="2116872"/>
                <a:chExt cx="5674230" cy="3164468"/>
              </a:xfrm>
            </p:grpSpPr>
            <p:sp>
              <p:nvSpPr>
                <p:cNvPr id="291" name="Freeform 290">
                  <a:extLst>
                    <a:ext uri="{FF2B5EF4-FFF2-40B4-BE49-F238E27FC236}">
                      <a16:creationId xmlns:a16="http://schemas.microsoft.com/office/drawing/2014/main" id="{2DD1A511-E89F-BB11-348C-6BEF7CE98EDB}"/>
                    </a:ext>
                  </a:extLst>
                </p:cNvPr>
                <p:cNvSpPr/>
                <p:nvPr/>
              </p:nvSpPr>
              <p:spPr>
                <a:xfrm flipH="1">
                  <a:off x="3031054" y="2782500"/>
                  <a:ext cx="45719" cy="1897902"/>
                </a:xfrm>
                <a:custGeom>
                  <a:avLst/>
                  <a:gdLst>
                    <a:gd name="connsiteX0" fmla="*/ 0 w 11498"/>
                    <a:gd name="connsiteY0" fmla="*/ 0 h 1368099"/>
                    <a:gd name="connsiteX1" fmla="*/ 0 w 11498"/>
                    <a:gd name="connsiteY1" fmla="*/ 1368100 h 1368099"/>
                  </a:gdLst>
                  <a:ahLst/>
                  <a:cxnLst>
                    <a:cxn ang="0">
                      <a:pos x="connsiteX0" y="connsiteY0"/>
                    </a:cxn>
                    <a:cxn ang="0">
                      <a:pos x="connsiteX1" y="connsiteY1"/>
                    </a:cxn>
                  </a:cxnLst>
                  <a:rect l="l" t="t" r="r" b="b"/>
                  <a:pathLst>
                    <a:path w="11498" h="1368099">
                      <a:moveTo>
                        <a:pt x="0" y="0"/>
                      </a:moveTo>
                      <a:lnTo>
                        <a:pt x="0" y="1368100"/>
                      </a:lnTo>
                    </a:path>
                  </a:pathLst>
                </a:custGeom>
                <a:ln w="19050" cap="flat">
                  <a:solidFill>
                    <a:srgbClr val="000000"/>
                  </a:solidFill>
                  <a:custDash>
                    <a:ds d="332250" sp="1665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3" name="Freeform 292">
                  <a:extLst>
                    <a:ext uri="{FF2B5EF4-FFF2-40B4-BE49-F238E27FC236}">
                      <a16:creationId xmlns:a16="http://schemas.microsoft.com/office/drawing/2014/main" id="{16CBA111-E1D0-9CF5-8E3E-F0607AA496B6}"/>
                    </a:ext>
                  </a:extLst>
                </p:cNvPr>
                <p:cNvSpPr/>
                <p:nvPr/>
              </p:nvSpPr>
              <p:spPr>
                <a:xfrm flipH="1">
                  <a:off x="3496025" y="2822574"/>
                  <a:ext cx="63149" cy="1857827"/>
                </a:xfrm>
                <a:custGeom>
                  <a:avLst/>
                  <a:gdLst>
                    <a:gd name="connsiteX0" fmla="*/ 0 w 11498"/>
                    <a:gd name="connsiteY0" fmla="*/ 0 h 1276126"/>
                    <a:gd name="connsiteX1" fmla="*/ 0 w 11498"/>
                    <a:gd name="connsiteY1" fmla="*/ 1276127 h 1276126"/>
                  </a:gdLst>
                  <a:ahLst/>
                  <a:cxnLst>
                    <a:cxn ang="0">
                      <a:pos x="connsiteX0" y="connsiteY0"/>
                    </a:cxn>
                    <a:cxn ang="0">
                      <a:pos x="connsiteX1" y="connsiteY1"/>
                    </a:cxn>
                  </a:cxnLst>
                  <a:rect l="l" t="t" r="r" b="b"/>
                  <a:pathLst>
                    <a:path w="11498" h="1276126">
                      <a:moveTo>
                        <a:pt x="0" y="0"/>
                      </a:moveTo>
                      <a:lnTo>
                        <a:pt x="0" y="1276127"/>
                      </a:lnTo>
                    </a:path>
                  </a:pathLst>
                </a:custGeom>
                <a:ln w="19050" cap="flat">
                  <a:solidFill>
                    <a:srgbClr val="000000"/>
                  </a:solidFill>
                  <a:custDash>
                    <a:ds d="337500" sp="16875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496" name="Group 495">
                  <a:extLst>
                    <a:ext uri="{FF2B5EF4-FFF2-40B4-BE49-F238E27FC236}">
                      <a16:creationId xmlns:a16="http://schemas.microsoft.com/office/drawing/2014/main" id="{672453C3-6281-9595-C8CF-B1D0B560A02B}"/>
                    </a:ext>
                  </a:extLst>
                </p:cNvPr>
                <p:cNvGrpSpPr/>
                <p:nvPr/>
              </p:nvGrpSpPr>
              <p:grpSpPr>
                <a:xfrm>
                  <a:off x="453065" y="2116872"/>
                  <a:ext cx="5674230" cy="3164468"/>
                  <a:chOff x="453065" y="2116872"/>
                  <a:chExt cx="5674230" cy="3164468"/>
                </a:xfrm>
              </p:grpSpPr>
              <p:sp>
                <p:nvSpPr>
                  <p:cNvPr id="229" name="TextBox 228">
                    <a:extLst>
                      <a:ext uri="{FF2B5EF4-FFF2-40B4-BE49-F238E27FC236}">
                        <a16:creationId xmlns:a16="http://schemas.microsoft.com/office/drawing/2014/main" id="{31657881-397A-3B8A-25C7-0F122F5210FA}"/>
                      </a:ext>
                    </a:extLst>
                  </p:cNvPr>
                  <p:cNvSpPr txBox="1"/>
                  <p:nvPr/>
                </p:nvSpPr>
                <p:spPr>
                  <a:xfrm>
                    <a:off x="644350" y="2116872"/>
                    <a:ext cx="533896" cy="340333"/>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100</a:t>
                    </a:r>
                  </a:p>
                </p:txBody>
              </p:sp>
              <p:sp>
                <p:nvSpPr>
                  <p:cNvPr id="230" name="TextBox 229">
                    <a:extLst>
                      <a:ext uri="{FF2B5EF4-FFF2-40B4-BE49-F238E27FC236}">
                        <a16:creationId xmlns:a16="http://schemas.microsoft.com/office/drawing/2014/main" id="{C71DE5EC-6120-F414-BE18-CF539B778520}"/>
                      </a:ext>
                    </a:extLst>
                  </p:cNvPr>
                  <p:cNvSpPr txBox="1"/>
                  <p:nvPr/>
                </p:nvSpPr>
                <p:spPr>
                  <a:xfrm>
                    <a:off x="754249" y="2599956"/>
                    <a:ext cx="423997" cy="340333"/>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80</a:t>
                    </a:r>
                  </a:p>
                </p:txBody>
              </p:sp>
              <p:sp>
                <p:nvSpPr>
                  <p:cNvPr id="231" name="TextBox 230">
                    <a:extLst>
                      <a:ext uri="{FF2B5EF4-FFF2-40B4-BE49-F238E27FC236}">
                        <a16:creationId xmlns:a16="http://schemas.microsoft.com/office/drawing/2014/main" id="{5946B9C1-E771-DFDF-146C-F7F2E2F22722}"/>
                      </a:ext>
                    </a:extLst>
                  </p:cNvPr>
                  <p:cNvSpPr txBox="1"/>
                  <p:nvPr/>
                </p:nvSpPr>
                <p:spPr>
                  <a:xfrm>
                    <a:off x="754249" y="3095752"/>
                    <a:ext cx="423997" cy="340333"/>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60</a:t>
                    </a:r>
                  </a:p>
                </p:txBody>
              </p:sp>
              <p:sp>
                <p:nvSpPr>
                  <p:cNvPr id="232" name="TextBox 231">
                    <a:extLst>
                      <a:ext uri="{FF2B5EF4-FFF2-40B4-BE49-F238E27FC236}">
                        <a16:creationId xmlns:a16="http://schemas.microsoft.com/office/drawing/2014/main" id="{C616D774-0E7F-1AC5-87BF-75EB8D9F6EE4}"/>
                      </a:ext>
                    </a:extLst>
                  </p:cNvPr>
                  <p:cNvSpPr txBox="1"/>
                  <p:nvPr/>
                </p:nvSpPr>
                <p:spPr>
                  <a:xfrm>
                    <a:off x="754249" y="3578836"/>
                    <a:ext cx="423997" cy="340333"/>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40</a:t>
                    </a:r>
                  </a:p>
                </p:txBody>
              </p:sp>
              <p:sp>
                <p:nvSpPr>
                  <p:cNvPr id="233" name="TextBox 232">
                    <a:extLst>
                      <a:ext uri="{FF2B5EF4-FFF2-40B4-BE49-F238E27FC236}">
                        <a16:creationId xmlns:a16="http://schemas.microsoft.com/office/drawing/2014/main" id="{E239B8AB-09EB-9AFB-E8A6-BA3DE08A6A36}"/>
                      </a:ext>
                    </a:extLst>
                  </p:cNvPr>
                  <p:cNvSpPr txBox="1"/>
                  <p:nvPr/>
                </p:nvSpPr>
                <p:spPr>
                  <a:xfrm>
                    <a:off x="754249" y="4061919"/>
                    <a:ext cx="423997" cy="340333"/>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20</a:t>
                    </a:r>
                  </a:p>
                </p:txBody>
              </p:sp>
              <p:sp>
                <p:nvSpPr>
                  <p:cNvPr id="234" name="TextBox 233">
                    <a:extLst>
                      <a:ext uri="{FF2B5EF4-FFF2-40B4-BE49-F238E27FC236}">
                        <a16:creationId xmlns:a16="http://schemas.microsoft.com/office/drawing/2014/main" id="{DA2A6297-EC38-832A-6509-C82E075A22B3}"/>
                      </a:ext>
                    </a:extLst>
                  </p:cNvPr>
                  <p:cNvSpPr txBox="1"/>
                  <p:nvPr/>
                </p:nvSpPr>
                <p:spPr>
                  <a:xfrm>
                    <a:off x="864148" y="4545004"/>
                    <a:ext cx="314099" cy="340333"/>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0</a:t>
                    </a:r>
                  </a:p>
                </p:txBody>
              </p:sp>
              <p:sp>
                <p:nvSpPr>
                  <p:cNvPr id="235" name="TextBox 234">
                    <a:extLst>
                      <a:ext uri="{FF2B5EF4-FFF2-40B4-BE49-F238E27FC236}">
                        <a16:creationId xmlns:a16="http://schemas.microsoft.com/office/drawing/2014/main" id="{14A3FDCB-468B-511C-6A63-47BE678F2998}"/>
                      </a:ext>
                    </a:extLst>
                  </p:cNvPr>
                  <p:cNvSpPr txBox="1"/>
                  <p:nvPr/>
                </p:nvSpPr>
                <p:spPr>
                  <a:xfrm rot="16200000">
                    <a:off x="254934" y="3357644"/>
                    <a:ext cx="70403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OS，%</a:t>
                    </a:r>
                  </a:p>
                </p:txBody>
              </p:sp>
              <p:sp>
                <p:nvSpPr>
                  <p:cNvPr id="236" name="TextBox 235">
                    <a:extLst>
                      <a:ext uri="{FF2B5EF4-FFF2-40B4-BE49-F238E27FC236}">
                        <a16:creationId xmlns:a16="http://schemas.microsoft.com/office/drawing/2014/main" id="{FFDF9996-C8A6-8C10-0EEC-181197375A65}"/>
                      </a:ext>
                    </a:extLst>
                  </p:cNvPr>
                  <p:cNvSpPr txBox="1"/>
                  <p:nvPr/>
                </p:nvSpPr>
                <p:spPr>
                  <a:xfrm>
                    <a:off x="1024929" y="4748407"/>
                    <a:ext cx="314100"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0</a:t>
                    </a:r>
                  </a:p>
                </p:txBody>
              </p:sp>
              <p:sp>
                <p:nvSpPr>
                  <p:cNvPr id="237" name="TextBox 236">
                    <a:extLst>
                      <a:ext uri="{FF2B5EF4-FFF2-40B4-BE49-F238E27FC236}">
                        <a16:creationId xmlns:a16="http://schemas.microsoft.com/office/drawing/2014/main" id="{CCD8A612-0F6D-3110-E304-333AF46694E1}"/>
                      </a:ext>
                    </a:extLst>
                  </p:cNvPr>
                  <p:cNvSpPr txBox="1"/>
                  <p:nvPr/>
                </p:nvSpPr>
                <p:spPr>
                  <a:xfrm>
                    <a:off x="1501588" y="4748407"/>
                    <a:ext cx="314100"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6</a:t>
                    </a:r>
                  </a:p>
                </p:txBody>
              </p:sp>
              <p:sp>
                <p:nvSpPr>
                  <p:cNvPr id="238" name="TextBox 237">
                    <a:extLst>
                      <a:ext uri="{FF2B5EF4-FFF2-40B4-BE49-F238E27FC236}">
                        <a16:creationId xmlns:a16="http://schemas.microsoft.com/office/drawing/2014/main" id="{B4C3BE27-2E89-F92E-BCCC-605FFE9FFA3F}"/>
                      </a:ext>
                    </a:extLst>
                  </p:cNvPr>
                  <p:cNvSpPr txBox="1"/>
                  <p:nvPr/>
                </p:nvSpPr>
                <p:spPr>
                  <a:xfrm>
                    <a:off x="1923718"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12</a:t>
                    </a:r>
                  </a:p>
                </p:txBody>
              </p:sp>
              <p:sp>
                <p:nvSpPr>
                  <p:cNvPr id="239" name="TextBox 238">
                    <a:extLst>
                      <a:ext uri="{FF2B5EF4-FFF2-40B4-BE49-F238E27FC236}">
                        <a16:creationId xmlns:a16="http://schemas.microsoft.com/office/drawing/2014/main" id="{A37E9FF1-FB6A-C0B2-CF81-0607B5A2E561}"/>
                      </a:ext>
                    </a:extLst>
                  </p:cNvPr>
                  <p:cNvSpPr txBox="1"/>
                  <p:nvPr/>
                </p:nvSpPr>
                <p:spPr>
                  <a:xfrm>
                    <a:off x="2392494" y="4753111"/>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18</a:t>
                    </a:r>
                  </a:p>
                </p:txBody>
              </p:sp>
              <p:sp>
                <p:nvSpPr>
                  <p:cNvPr id="240" name="TextBox 239">
                    <a:extLst>
                      <a:ext uri="{FF2B5EF4-FFF2-40B4-BE49-F238E27FC236}">
                        <a16:creationId xmlns:a16="http://schemas.microsoft.com/office/drawing/2014/main" id="{8BE1B3CB-1A89-8AC7-D9FE-4134CCA05E4E}"/>
                      </a:ext>
                    </a:extLst>
                  </p:cNvPr>
                  <p:cNvSpPr txBox="1"/>
                  <p:nvPr/>
                </p:nvSpPr>
                <p:spPr>
                  <a:xfrm>
                    <a:off x="2864576"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24</a:t>
                    </a:r>
                  </a:p>
                </p:txBody>
              </p:sp>
              <p:sp>
                <p:nvSpPr>
                  <p:cNvPr id="241" name="TextBox 240">
                    <a:extLst>
                      <a:ext uri="{FF2B5EF4-FFF2-40B4-BE49-F238E27FC236}">
                        <a16:creationId xmlns:a16="http://schemas.microsoft.com/office/drawing/2014/main" id="{89E872E3-E867-5FC3-CF79-4BC99A8622FB}"/>
                      </a:ext>
                    </a:extLst>
                  </p:cNvPr>
                  <p:cNvSpPr txBox="1"/>
                  <p:nvPr/>
                </p:nvSpPr>
                <p:spPr>
                  <a:xfrm>
                    <a:off x="3347720"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30</a:t>
                    </a:r>
                  </a:p>
                </p:txBody>
              </p:sp>
              <p:sp>
                <p:nvSpPr>
                  <p:cNvPr id="242" name="TextBox 241">
                    <a:extLst>
                      <a:ext uri="{FF2B5EF4-FFF2-40B4-BE49-F238E27FC236}">
                        <a16:creationId xmlns:a16="http://schemas.microsoft.com/office/drawing/2014/main" id="{B7623DF1-6E46-E85D-E5D8-1FB5A4852104}"/>
                      </a:ext>
                    </a:extLst>
                  </p:cNvPr>
                  <p:cNvSpPr txBox="1"/>
                  <p:nvPr/>
                </p:nvSpPr>
                <p:spPr>
                  <a:xfrm>
                    <a:off x="3816496"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36</a:t>
                    </a:r>
                  </a:p>
                </p:txBody>
              </p:sp>
              <p:sp>
                <p:nvSpPr>
                  <p:cNvPr id="243" name="TextBox 242">
                    <a:extLst>
                      <a:ext uri="{FF2B5EF4-FFF2-40B4-BE49-F238E27FC236}">
                        <a16:creationId xmlns:a16="http://schemas.microsoft.com/office/drawing/2014/main" id="{2BEE9B6F-AEC4-2AB4-9748-88F889A87F56}"/>
                      </a:ext>
                    </a:extLst>
                  </p:cNvPr>
                  <p:cNvSpPr txBox="1"/>
                  <p:nvPr/>
                </p:nvSpPr>
                <p:spPr>
                  <a:xfrm>
                    <a:off x="4301292"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42</a:t>
                    </a:r>
                  </a:p>
                </p:txBody>
              </p:sp>
              <p:sp>
                <p:nvSpPr>
                  <p:cNvPr id="244" name="TextBox 243">
                    <a:extLst>
                      <a:ext uri="{FF2B5EF4-FFF2-40B4-BE49-F238E27FC236}">
                        <a16:creationId xmlns:a16="http://schemas.microsoft.com/office/drawing/2014/main" id="{7E77C1D3-2FE0-5AB1-1D30-322E08711541}"/>
                      </a:ext>
                    </a:extLst>
                  </p:cNvPr>
                  <p:cNvSpPr txBox="1"/>
                  <p:nvPr/>
                </p:nvSpPr>
                <p:spPr>
                  <a:xfrm>
                    <a:off x="4769687"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48</a:t>
                    </a:r>
                  </a:p>
                </p:txBody>
              </p:sp>
              <p:sp>
                <p:nvSpPr>
                  <p:cNvPr id="245" name="TextBox 244">
                    <a:extLst>
                      <a:ext uri="{FF2B5EF4-FFF2-40B4-BE49-F238E27FC236}">
                        <a16:creationId xmlns:a16="http://schemas.microsoft.com/office/drawing/2014/main" id="{68009D94-55E6-CC63-2CE3-B33A04E9A2CF}"/>
                      </a:ext>
                    </a:extLst>
                  </p:cNvPr>
                  <p:cNvSpPr txBox="1"/>
                  <p:nvPr/>
                </p:nvSpPr>
                <p:spPr>
                  <a:xfrm>
                    <a:off x="5240624"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54</a:t>
                    </a:r>
                  </a:p>
                </p:txBody>
              </p:sp>
              <p:sp>
                <p:nvSpPr>
                  <p:cNvPr id="246" name="TextBox 245">
                    <a:extLst>
                      <a:ext uri="{FF2B5EF4-FFF2-40B4-BE49-F238E27FC236}">
                        <a16:creationId xmlns:a16="http://schemas.microsoft.com/office/drawing/2014/main" id="{6F0870EA-4AD2-5C78-52DA-B52AE649DACF}"/>
                      </a:ext>
                    </a:extLst>
                  </p:cNvPr>
                  <p:cNvSpPr txBox="1"/>
                  <p:nvPr/>
                </p:nvSpPr>
                <p:spPr>
                  <a:xfrm>
                    <a:off x="5703298" y="4748407"/>
                    <a:ext cx="423997" cy="34033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60</a:t>
                    </a:r>
                  </a:p>
                </p:txBody>
              </p:sp>
              <p:sp>
                <p:nvSpPr>
                  <p:cNvPr id="247" name="TextBox 246">
                    <a:extLst>
                      <a:ext uri="{FF2B5EF4-FFF2-40B4-BE49-F238E27FC236}">
                        <a16:creationId xmlns:a16="http://schemas.microsoft.com/office/drawing/2014/main" id="{3E4626B4-FD52-CBBC-A61E-CA69DDFFF597}"/>
                      </a:ext>
                    </a:extLst>
                  </p:cNvPr>
                  <p:cNvSpPr txBox="1"/>
                  <p:nvPr/>
                </p:nvSpPr>
                <p:spPr>
                  <a:xfrm>
                    <a:off x="2143476" y="4973563"/>
                    <a:ext cx="284218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solidFill>
                          <a:srgbClr val="000000"/>
                        </a:solidFill>
                        <a:effectLst/>
                        <a:uLnTx/>
                        <a:uFillTx/>
                        <a:latin typeface="Arial"/>
                        <a:ea typeface="+mn-ea"/>
                        <a:cs typeface="Arial"/>
                        <a:sym typeface="Arial"/>
                        <a:rtl val="0"/>
                      </a:rPr>
                      <a:t>从随机分组开始的时间（月）</a:t>
                    </a:r>
                  </a:p>
                </p:txBody>
              </p:sp>
              <p:sp>
                <p:nvSpPr>
                  <p:cNvPr id="275" name="Freeform 274">
                    <a:extLst>
                      <a:ext uri="{FF2B5EF4-FFF2-40B4-BE49-F238E27FC236}">
                        <a16:creationId xmlns:a16="http://schemas.microsoft.com/office/drawing/2014/main" id="{D33747C6-FAA8-A672-3491-9C9416CAE360}"/>
                      </a:ext>
                    </a:extLst>
                  </p:cNvPr>
                  <p:cNvSpPr/>
                  <p:nvPr/>
                </p:nvSpPr>
                <p:spPr>
                  <a:xfrm>
                    <a:off x="1131083" y="2264983"/>
                    <a:ext cx="4793289" cy="2504407"/>
                  </a:xfrm>
                  <a:custGeom>
                    <a:avLst/>
                    <a:gdLst>
                      <a:gd name="connsiteX0" fmla="*/ 0 w 4334765"/>
                      <a:gd name="connsiteY0" fmla="*/ 0 h 2264837"/>
                      <a:gd name="connsiteX1" fmla="*/ 42773 w 4334765"/>
                      <a:gd name="connsiteY1" fmla="*/ 0 h 2264837"/>
                      <a:gd name="connsiteX2" fmla="*/ 42773 w 4334765"/>
                      <a:gd name="connsiteY2" fmla="*/ 2205745 h 2264837"/>
                      <a:gd name="connsiteX3" fmla="*/ 4334766 w 4334765"/>
                      <a:gd name="connsiteY3" fmla="*/ 2205745 h 2264837"/>
                      <a:gd name="connsiteX4" fmla="*/ 4334766 w 4334765"/>
                      <a:gd name="connsiteY4" fmla="*/ 2264837 h 2264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4765" h="2264837">
                        <a:moveTo>
                          <a:pt x="0" y="0"/>
                        </a:moveTo>
                        <a:lnTo>
                          <a:pt x="42773" y="0"/>
                        </a:lnTo>
                        <a:lnTo>
                          <a:pt x="42773" y="2205745"/>
                        </a:lnTo>
                        <a:lnTo>
                          <a:pt x="4334766" y="2205745"/>
                        </a:lnTo>
                        <a:lnTo>
                          <a:pt x="4334766" y="2264837"/>
                        </a:lnTo>
                      </a:path>
                    </a:pathLst>
                  </a:custGeom>
                  <a:noFill/>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6" name="Freeform 275">
                    <a:extLst>
                      <a:ext uri="{FF2B5EF4-FFF2-40B4-BE49-F238E27FC236}">
                        <a16:creationId xmlns:a16="http://schemas.microsoft.com/office/drawing/2014/main" id="{BC6B1870-F824-0737-CDE9-14C199FA4D97}"/>
                      </a:ext>
                    </a:extLst>
                  </p:cNvPr>
                  <p:cNvSpPr/>
                  <p:nvPr/>
                </p:nvSpPr>
                <p:spPr>
                  <a:xfrm>
                    <a:off x="5453945"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7" name="Freeform 276">
                    <a:extLst>
                      <a:ext uri="{FF2B5EF4-FFF2-40B4-BE49-F238E27FC236}">
                        <a16:creationId xmlns:a16="http://schemas.microsoft.com/office/drawing/2014/main" id="{025C871B-31D6-3010-6E64-8F33836A62A5}"/>
                      </a:ext>
                    </a:extLst>
                  </p:cNvPr>
                  <p:cNvSpPr/>
                  <p:nvPr/>
                </p:nvSpPr>
                <p:spPr>
                  <a:xfrm>
                    <a:off x="4983515"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8" name="Freeform 277">
                    <a:extLst>
                      <a:ext uri="{FF2B5EF4-FFF2-40B4-BE49-F238E27FC236}">
                        <a16:creationId xmlns:a16="http://schemas.microsoft.com/office/drawing/2014/main" id="{A68A03E0-D206-8709-431D-058029AC75CB}"/>
                      </a:ext>
                    </a:extLst>
                  </p:cNvPr>
                  <p:cNvSpPr/>
                  <p:nvPr/>
                </p:nvSpPr>
                <p:spPr>
                  <a:xfrm>
                    <a:off x="4513086"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9" name="Freeform 278">
                    <a:extLst>
                      <a:ext uri="{FF2B5EF4-FFF2-40B4-BE49-F238E27FC236}">
                        <a16:creationId xmlns:a16="http://schemas.microsoft.com/office/drawing/2014/main" id="{B03E3C6C-C7A2-0409-735E-DF3BDC472982}"/>
                      </a:ext>
                    </a:extLst>
                  </p:cNvPr>
                  <p:cNvSpPr/>
                  <p:nvPr/>
                </p:nvSpPr>
                <p:spPr>
                  <a:xfrm>
                    <a:off x="4029943"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0" name="Freeform 279">
                    <a:extLst>
                      <a:ext uri="{FF2B5EF4-FFF2-40B4-BE49-F238E27FC236}">
                        <a16:creationId xmlns:a16="http://schemas.microsoft.com/office/drawing/2014/main" id="{8F7C8BB8-BC1C-3040-C37A-3EB7A5A5FABB}"/>
                      </a:ext>
                    </a:extLst>
                  </p:cNvPr>
                  <p:cNvSpPr/>
                  <p:nvPr/>
                </p:nvSpPr>
                <p:spPr>
                  <a:xfrm>
                    <a:off x="3559514"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1" name="Freeform 280">
                    <a:extLst>
                      <a:ext uri="{FF2B5EF4-FFF2-40B4-BE49-F238E27FC236}">
                        <a16:creationId xmlns:a16="http://schemas.microsoft.com/office/drawing/2014/main" id="{3CC13E29-4012-0A64-244B-BD8BC660A39C}"/>
                      </a:ext>
                    </a:extLst>
                  </p:cNvPr>
                  <p:cNvSpPr/>
                  <p:nvPr/>
                </p:nvSpPr>
                <p:spPr>
                  <a:xfrm>
                    <a:off x="3076371"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2" name="Freeform 281">
                    <a:extLst>
                      <a:ext uri="{FF2B5EF4-FFF2-40B4-BE49-F238E27FC236}">
                        <a16:creationId xmlns:a16="http://schemas.microsoft.com/office/drawing/2014/main" id="{B24FE699-00FC-07D5-B0DD-35D61CE565F2}"/>
                      </a:ext>
                    </a:extLst>
                  </p:cNvPr>
                  <p:cNvSpPr/>
                  <p:nvPr/>
                </p:nvSpPr>
                <p:spPr>
                  <a:xfrm>
                    <a:off x="2605941"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3" name="Freeform 282">
                    <a:extLst>
                      <a:ext uri="{FF2B5EF4-FFF2-40B4-BE49-F238E27FC236}">
                        <a16:creationId xmlns:a16="http://schemas.microsoft.com/office/drawing/2014/main" id="{D83DD38A-2561-F06D-674E-21D925CF45E1}"/>
                      </a:ext>
                    </a:extLst>
                  </p:cNvPr>
                  <p:cNvSpPr/>
                  <p:nvPr/>
                </p:nvSpPr>
                <p:spPr>
                  <a:xfrm>
                    <a:off x="2135512"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4" name="Freeform 283">
                    <a:extLst>
                      <a:ext uri="{FF2B5EF4-FFF2-40B4-BE49-F238E27FC236}">
                        <a16:creationId xmlns:a16="http://schemas.microsoft.com/office/drawing/2014/main" id="{0BFE78C0-7A29-AE4C-0A1D-7C30CCE4EF2A}"/>
                      </a:ext>
                    </a:extLst>
                  </p:cNvPr>
                  <p:cNvSpPr/>
                  <p:nvPr/>
                </p:nvSpPr>
                <p:spPr>
                  <a:xfrm>
                    <a:off x="1665083"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5" name="Freeform 284">
                    <a:extLst>
                      <a:ext uri="{FF2B5EF4-FFF2-40B4-BE49-F238E27FC236}">
                        <a16:creationId xmlns:a16="http://schemas.microsoft.com/office/drawing/2014/main" id="{BF04E836-9539-AFDC-7856-77793F1B64D9}"/>
                      </a:ext>
                    </a:extLst>
                  </p:cNvPr>
                  <p:cNvSpPr/>
                  <p:nvPr/>
                </p:nvSpPr>
                <p:spPr>
                  <a:xfrm>
                    <a:off x="1181940" y="4705827"/>
                    <a:ext cx="12714" cy="63563"/>
                  </a:xfrm>
                  <a:custGeom>
                    <a:avLst/>
                    <a:gdLst>
                      <a:gd name="connsiteX0" fmla="*/ 0 w 11498"/>
                      <a:gd name="connsiteY0" fmla="*/ 0 h 57483"/>
                      <a:gd name="connsiteX1" fmla="*/ 0 w 11498"/>
                      <a:gd name="connsiteY1" fmla="*/ 57483 h 57483"/>
                    </a:gdLst>
                    <a:ahLst/>
                    <a:cxnLst>
                      <a:cxn ang="0">
                        <a:pos x="connsiteX0" y="connsiteY0"/>
                      </a:cxn>
                      <a:cxn ang="0">
                        <a:pos x="connsiteX1" y="connsiteY1"/>
                      </a:cxn>
                    </a:cxnLst>
                    <a:rect l="l" t="t" r="r" b="b"/>
                    <a:pathLst>
                      <a:path w="11498" h="57483">
                        <a:moveTo>
                          <a:pt x="0" y="0"/>
                        </a:moveTo>
                        <a:lnTo>
                          <a:pt x="0" y="5748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6" name="Freeform 285">
                    <a:extLst>
                      <a:ext uri="{FF2B5EF4-FFF2-40B4-BE49-F238E27FC236}">
                        <a16:creationId xmlns:a16="http://schemas.microsoft.com/office/drawing/2014/main" id="{B88C8BAF-DCE0-EA0E-1D66-00A81A993EAD}"/>
                      </a:ext>
                    </a:extLst>
                  </p:cNvPr>
                  <p:cNvSpPr/>
                  <p:nvPr/>
                </p:nvSpPr>
                <p:spPr>
                  <a:xfrm>
                    <a:off x="1131083" y="4705827"/>
                    <a:ext cx="50857" cy="12712"/>
                  </a:xfrm>
                  <a:custGeom>
                    <a:avLst/>
                    <a:gdLst>
                      <a:gd name="connsiteX0" fmla="*/ 45992 w 45992"/>
                      <a:gd name="connsiteY0" fmla="*/ 0 h 11496"/>
                      <a:gd name="connsiteX1" fmla="*/ 0 w 45992"/>
                      <a:gd name="connsiteY1" fmla="*/ 0 h 11496"/>
                    </a:gdLst>
                    <a:ahLst/>
                    <a:cxnLst>
                      <a:cxn ang="0">
                        <a:pos x="connsiteX0" y="connsiteY0"/>
                      </a:cxn>
                      <a:cxn ang="0">
                        <a:pos x="connsiteX1" y="connsiteY1"/>
                      </a:cxn>
                    </a:cxnLst>
                    <a:rect l="l" t="t" r="r" b="b"/>
                    <a:pathLst>
                      <a:path w="45992" h="11496">
                        <a:moveTo>
                          <a:pt x="45992"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7" name="Freeform 286">
                    <a:extLst>
                      <a:ext uri="{FF2B5EF4-FFF2-40B4-BE49-F238E27FC236}">
                        <a16:creationId xmlns:a16="http://schemas.microsoft.com/office/drawing/2014/main" id="{44A9243E-FBC9-5F52-D0AD-64AB3BE466A5}"/>
                      </a:ext>
                    </a:extLst>
                  </p:cNvPr>
                  <p:cNvSpPr/>
                  <p:nvPr/>
                </p:nvSpPr>
                <p:spPr>
                  <a:xfrm>
                    <a:off x="1131083" y="4210032"/>
                    <a:ext cx="50857" cy="12712"/>
                  </a:xfrm>
                  <a:custGeom>
                    <a:avLst/>
                    <a:gdLst>
                      <a:gd name="connsiteX0" fmla="*/ 45992 w 45992"/>
                      <a:gd name="connsiteY0" fmla="*/ 0 h 11496"/>
                      <a:gd name="connsiteX1" fmla="*/ 0 w 45992"/>
                      <a:gd name="connsiteY1" fmla="*/ 0 h 11496"/>
                    </a:gdLst>
                    <a:ahLst/>
                    <a:cxnLst>
                      <a:cxn ang="0">
                        <a:pos x="connsiteX0" y="connsiteY0"/>
                      </a:cxn>
                      <a:cxn ang="0">
                        <a:pos x="connsiteX1" y="connsiteY1"/>
                      </a:cxn>
                    </a:cxnLst>
                    <a:rect l="l" t="t" r="r" b="b"/>
                    <a:pathLst>
                      <a:path w="45992" h="11496">
                        <a:moveTo>
                          <a:pt x="45992"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8" name="Freeform 287">
                    <a:extLst>
                      <a:ext uri="{FF2B5EF4-FFF2-40B4-BE49-F238E27FC236}">
                        <a16:creationId xmlns:a16="http://schemas.microsoft.com/office/drawing/2014/main" id="{16150907-AA37-0287-D899-F855CE43E6B2}"/>
                      </a:ext>
                    </a:extLst>
                  </p:cNvPr>
                  <p:cNvSpPr/>
                  <p:nvPr/>
                </p:nvSpPr>
                <p:spPr>
                  <a:xfrm>
                    <a:off x="1131083" y="3726947"/>
                    <a:ext cx="50857" cy="12712"/>
                  </a:xfrm>
                  <a:custGeom>
                    <a:avLst/>
                    <a:gdLst>
                      <a:gd name="connsiteX0" fmla="*/ 45992 w 45992"/>
                      <a:gd name="connsiteY0" fmla="*/ 0 h 11496"/>
                      <a:gd name="connsiteX1" fmla="*/ 0 w 45992"/>
                      <a:gd name="connsiteY1" fmla="*/ 0 h 11496"/>
                    </a:gdLst>
                    <a:ahLst/>
                    <a:cxnLst>
                      <a:cxn ang="0">
                        <a:pos x="connsiteX0" y="connsiteY0"/>
                      </a:cxn>
                      <a:cxn ang="0">
                        <a:pos x="connsiteX1" y="connsiteY1"/>
                      </a:cxn>
                    </a:cxnLst>
                    <a:rect l="l" t="t" r="r" b="b"/>
                    <a:pathLst>
                      <a:path w="45992" h="11496">
                        <a:moveTo>
                          <a:pt x="45992"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9" name="Freeform 288">
                    <a:extLst>
                      <a:ext uri="{FF2B5EF4-FFF2-40B4-BE49-F238E27FC236}">
                        <a16:creationId xmlns:a16="http://schemas.microsoft.com/office/drawing/2014/main" id="{3D45C438-4B4B-79FB-51FE-9D0835C2FE69}"/>
                      </a:ext>
                    </a:extLst>
                  </p:cNvPr>
                  <p:cNvSpPr/>
                  <p:nvPr/>
                </p:nvSpPr>
                <p:spPr>
                  <a:xfrm>
                    <a:off x="1131083" y="3243863"/>
                    <a:ext cx="50857" cy="12712"/>
                  </a:xfrm>
                  <a:custGeom>
                    <a:avLst/>
                    <a:gdLst>
                      <a:gd name="connsiteX0" fmla="*/ 45992 w 45992"/>
                      <a:gd name="connsiteY0" fmla="*/ 0 h 11496"/>
                      <a:gd name="connsiteX1" fmla="*/ 0 w 45992"/>
                      <a:gd name="connsiteY1" fmla="*/ 0 h 11496"/>
                    </a:gdLst>
                    <a:ahLst/>
                    <a:cxnLst>
                      <a:cxn ang="0">
                        <a:pos x="connsiteX0" y="connsiteY0"/>
                      </a:cxn>
                      <a:cxn ang="0">
                        <a:pos x="connsiteX1" y="connsiteY1"/>
                      </a:cxn>
                    </a:cxnLst>
                    <a:rect l="l" t="t" r="r" b="b"/>
                    <a:pathLst>
                      <a:path w="45992" h="11496">
                        <a:moveTo>
                          <a:pt x="45992"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0" name="Freeform 289">
                    <a:extLst>
                      <a:ext uri="{FF2B5EF4-FFF2-40B4-BE49-F238E27FC236}">
                        <a16:creationId xmlns:a16="http://schemas.microsoft.com/office/drawing/2014/main" id="{F8351D42-FA6B-1302-2643-73D38AA9C3D4}"/>
                      </a:ext>
                    </a:extLst>
                  </p:cNvPr>
                  <p:cNvSpPr/>
                  <p:nvPr/>
                </p:nvSpPr>
                <p:spPr>
                  <a:xfrm>
                    <a:off x="1131083" y="2748067"/>
                    <a:ext cx="50857" cy="12712"/>
                  </a:xfrm>
                  <a:custGeom>
                    <a:avLst/>
                    <a:gdLst>
                      <a:gd name="connsiteX0" fmla="*/ 45992 w 45992"/>
                      <a:gd name="connsiteY0" fmla="*/ 0 h 11496"/>
                      <a:gd name="connsiteX1" fmla="*/ 0 w 45992"/>
                      <a:gd name="connsiteY1" fmla="*/ 0 h 11496"/>
                    </a:gdLst>
                    <a:ahLst/>
                    <a:cxnLst>
                      <a:cxn ang="0">
                        <a:pos x="connsiteX0" y="connsiteY0"/>
                      </a:cxn>
                      <a:cxn ang="0">
                        <a:pos x="connsiteX1" y="connsiteY1"/>
                      </a:cxn>
                    </a:cxnLst>
                    <a:rect l="l" t="t" r="r" b="b"/>
                    <a:pathLst>
                      <a:path w="45992" h="11496">
                        <a:moveTo>
                          <a:pt x="45992"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2" name="Freeform 291">
                    <a:extLst>
                      <a:ext uri="{FF2B5EF4-FFF2-40B4-BE49-F238E27FC236}">
                        <a16:creationId xmlns:a16="http://schemas.microsoft.com/office/drawing/2014/main" id="{19E05466-98DE-0D64-8FAC-F869074DC758}"/>
                      </a:ext>
                    </a:extLst>
                  </p:cNvPr>
                  <p:cNvSpPr/>
                  <p:nvPr/>
                </p:nvSpPr>
                <p:spPr>
                  <a:xfrm>
                    <a:off x="3076371" y="4693115"/>
                    <a:ext cx="12714" cy="12712"/>
                  </a:xfrm>
                  <a:custGeom>
                    <a:avLst/>
                    <a:gdLst>
                      <a:gd name="connsiteX0" fmla="*/ 0 w 11498"/>
                      <a:gd name="connsiteY0" fmla="*/ 0 h 11496"/>
                      <a:gd name="connsiteX1" fmla="*/ 0 w 11498"/>
                      <a:gd name="connsiteY1" fmla="*/ 11497 h 11496"/>
                    </a:gdLst>
                    <a:ahLst/>
                    <a:cxnLst>
                      <a:cxn ang="0">
                        <a:pos x="connsiteX0" y="connsiteY0"/>
                      </a:cxn>
                      <a:cxn ang="0">
                        <a:pos x="connsiteX1" y="connsiteY1"/>
                      </a:cxn>
                    </a:cxnLst>
                    <a:rect l="l" t="t" r="r" b="b"/>
                    <a:pathLst>
                      <a:path w="11498" h="11496">
                        <a:moveTo>
                          <a:pt x="0" y="0"/>
                        </a:moveTo>
                        <a:lnTo>
                          <a:pt x="0" y="11497"/>
                        </a:lnTo>
                      </a:path>
                    </a:pathLst>
                  </a:custGeom>
                  <a:ln w="1724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4" name="Freeform 293">
                    <a:extLst>
                      <a:ext uri="{FF2B5EF4-FFF2-40B4-BE49-F238E27FC236}">
                        <a16:creationId xmlns:a16="http://schemas.microsoft.com/office/drawing/2014/main" id="{ABAB7C92-3C4D-AFB4-B6C8-43331D125082}"/>
                      </a:ext>
                    </a:extLst>
                  </p:cNvPr>
                  <p:cNvSpPr/>
                  <p:nvPr/>
                </p:nvSpPr>
                <p:spPr>
                  <a:xfrm>
                    <a:off x="3559514" y="4693115"/>
                    <a:ext cx="12714" cy="12712"/>
                  </a:xfrm>
                  <a:custGeom>
                    <a:avLst/>
                    <a:gdLst>
                      <a:gd name="connsiteX0" fmla="*/ 0 w 11498"/>
                      <a:gd name="connsiteY0" fmla="*/ 0 h 11496"/>
                      <a:gd name="connsiteX1" fmla="*/ 0 w 11498"/>
                      <a:gd name="connsiteY1" fmla="*/ 11497 h 11496"/>
                    </a:gdLst>
                    <a:ahLst/>
                    <a:cxnLst>
                      <a:cxn ang="0">
                        <a:pos x="connsiteX0" y="connsiteY0"/>
                      </a:cxn>
                      <a:cxn ang="0">
                        <a:pos x="connsiteX1" y="connsiteY1"/>
                      </a:cxn>
                    </a:cxnLst>
                    <a:rect l="l" t="t" r="r" b="b"/>
                    <a:pathLst>
                      <a:path w="11498" h="11496">
                        <a:moveTo>
                          <a:pt x="0" y="0"/>
                        </a:moveTo>
                        <a:lnTo>
                          <a:pt x="0" y="11497"/>
                        </a:lnTo>
                      </a:path>
                    </a:pathLst>
                  </a:custGeom>
                  <a:ln w="1724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grpSp>
    </p:spTree>
    <p:extLst>
      <p:ext uri="{BB962C8B-B14F-4D97-AF65-F5344CB8AC3E}">
        <p14:creationId xmlns:p14="http://schemas.microsoft.com/office/powerpoint/2010/main" val="172614977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FB4E39-D03E-1BFA-98D3-7C3F516551F8}"/>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ED04F1EE-74A4-B650-B491-44304BBAF3C1}"/>
              </a:ext>
            </a:extLst>
          </p:cNvPr>
          <p:cNvSpPr>
            <a:spLocks noGrp="1"/>
          </p:cNvSpPr>
          <p:nvPr>
            <p:ph type="title"/>
          </p:nvPr>
        </p:nvSpPr>
        <p:spPr>
          <a:xfrm>
            <a:off x="304800" y="107693"/>
            <a:ext cx="11796584" cy="939801"/>
          </a:xfrm>
        </p:spPr>
        <p:txBody>
          <a:bodyPr rtlCol="0"/>
          <a:lstStyle/>
          <a:p>
            <a:pPr rtl="0"/>
            <a:r>
              <a:rPr lang="zh-cn" dirty="0">
                <a:latin typeface="+mn-lt"/>
              </a:rPr>
              <a:t>LBA8010：可切除非小细胞肺癌 (NSCLC) 患者围手术期纳武利尤单抗 (NIVO) 与安慰剂 (PBO) 的疗效对比：来自 CheckMate 77T 试验的最新生存率和生物标志物分析</a:t>
            </a:r>
            <a:r>
              <a:rPr lang="en-GB" altLang="zh-CN" dirty="0">
                <a:latin typeface="+mn-lt"/>
              </a:rPr>
              <a:t> </a:t>
            </a:r>
            <a:r>
              <a:rPr lang="zh-cn" dirty="0">
                <a:latin typeface="+mn-lt"/>
              </a:rPr>
              <a:t>— Provencio M 等人</a:t>
            </a:r>
          </a:p>
        </p:txBody>
      </p:sp>
      <p:sp>
        <p:nvSpPr>
          <p:cNvPr id="29" name="Content Placeholder 7">
            <a:extLst>
              <a:ext uri="{FF2B5EF4-FFF2-40B4-BE49-F238E27FC236}">
                <a16:creationId xmlns:a16="http://schemas.microsoft.com/office/drawing/2014/main" id="{6A56F3B6-7FD9-DF00-C771-74A38EBF48BA}"/>
              </a:ext>
            </a:extLst>
          </p:cNvPr>
          <p:cNvSpPr>
            <a:spLocks noGrp="1"/>
          </p:cNvSpPr>
          <p:nvPr>
            <p:ph idx="1"/>
          </p:nvPr>
        </p:nvSpPr>
        <p:spPr>
          <a:xfrm>
            <a:off x="304799" y="1246909"/>
            <a:ext cx="11731869" cy="5055650"/>
          </a:xfrm>
        </p:spPr>
        <p:txBody>
          <a:bodyPr rtlCol="0"/>
          <a:lstStyle/>
          <a:p>
            <a:pPr rtl="0"/>
            <a:r>
              <a:rPr lang="zh-cn" b="1"/>
              <a:t>关键结果（续）</a:t>
            </a:r>
          </a:p>
          <a:p>
            <a:pPr rtl="0">
              <a:spcBef>
                <a:spcPts val="26400"/>
              </a:spcBef>
            </a:pPr>
            <a:r>
              <a:rPr lang="zh-cn" b="1"/>
              <a:t>结论</a:t>
            </a:r>
          </a:p>
          <a:p>
            <a:pPr lvl="1" rtl="0"/>
            <a:r>
              <a:rPr lang="zh-cn"/>
              <a:t>在可切除非小细胞肺癌患者中，无论肿瘤突变状态如何，围手术期纳武利尤单抗均表现出持续强劲、持久的缓解，安全性可控</a:t>
            </a:r>
            <a:endParaRPr lang="en-GB" dirty="0"/>
          </a:p>
        </p:txBody>
      </p:sp>
      <p:sp>
        <p:nvSpPr>
          <p:cNvPr id="30" name="Text Placeholder 4">
            <a:extLst>
              <a:ext uri="{FF2B5EF4-FFF2-40B4-BE49-F238E27FC236}">
                <a16:creationId xmlns:a16="http://schemas.microsoft.com/office/drawing/2014/main" id="{CB6DF317-91D5-3573-3EF3-63FA469CC6D3}"/>
              </a:ext>
            </a:extLst>
          </p:cNvPr>
          <p:cNvSpPr>
            <a:spLocks noGrp="1"/>
          </p:cNvSpPr>
          <p:nvPr>
            <p:ph type="body" sz="quarter" idx="11"/>
          </p:nvPr>
        </p:nvSpPr>
        <p:spPr>
          <a:xfrm>
            <a:off x="6379633" y="6521312"/>
            <a:ext cx="5507567" cy="200025"/>
          </a:xfrm>
        </p:spPr>
        <p:txBody>
          <a:bodyPr rtlCol="0"/>
          <a:lstStyle/>
          <a:p>
            <a:pPr rtl="0"/>
            <a:r>
              <a:rPr lang="zh-cn"/>
              <a:t>Provencio M, et al.J Clin Oncol 2025;43(suppl):Abstr LBA8010</a:t>
            </a:r>
          </a:p>
        </p:txBody>
      </p:sp>
      <p:graphicFrame>
        <p:nvGraphicFramePr>
          <p:cNvPr id="10" name="Table 3">
            <a:extLst>
              <a:ext uri="{FF2B5EF4-FFF2-40B4-BE49-F238E27FC236}">
                <a16:creationId xmlns:a16="http://schemas.microsoft.com/office/drawing/2014/main" id="{94FF72D7-C840-03F9-67B2-3B72A80A8346}"/>
              </a:ext>
            </a:extLst>
          </p:cNvPr>
          <p:cNvGraphicFramePr>
            <a:graphicFrameLocks noGrp="1"/>
          </p:cNvGraphicFramePr>
          <p:nvPr>
            <p:extLst>
              <p:ext uri="{D42A27DB-BD31-4B8C-83A1-F6EECF244321}">
                <p14:modId xmlns:p14="http://schemas.microsoft.com/office/powerpoint/2010/main" val="544231841"/>
              </p:ext>
            </p:extLst>
          </p:nvPr>
        </p:nvGraphicFramePr>
        <p:xfrm>
          <a:off x="5913842" y="2046319"/>
          <a:ext cx="5806436" cy="2765362"/>
        </p:xfrm>
        <a:graphic>
          <a:graphicData uri="http://schemas.openxmlformats.org/drawingml/2006/table">
            <a:tbl>
              <a:tblPr firstRow="1" bandRow="1">
                <a:tableStyleId>{69012ECD-51FC-41F1-AA8D-1B2483CD663E}</a:tableStyleId>
              </a:tblPr>
              <a:tblGrid>
                <a:gridCol w="2175340">
                  <a:extLst>
                    <a:ext uri="{9D8B030D-6E8A-4147-A177-3AD203B41FA5}">
                      <a16:colId xmlns:a16="http://schemas.microsoft.com/office/drawing/2014/main" val="1987913234"/>
                    </a:ext>
                  </a:extLst>
                </a:gridCol>
                <a:gridCol w="907774">
                  <a:extLst>
                    <a:ext uri="{9D8B030D-6E8A-4147-A177-3AD203B41FA5}">
                      <a16:colId xmlns:a16="http://schemas.microsoft.com/office/drawing/2014/main" val="2996158103"/>
                    </a:ext>
                  </a:extLst>
                </a:gridCol>
                <a:gridCol w="907774">
                  <a:extLst>
                    <a:ext uri="{9D8B030D-6E8A-4147-A177-3AD203B41FA5}">
                      <a16:colId xmlns:a16="http://schemas.microsoft.com/office/drawing/2014/main" val="1146980943"/>
                    </a:ext>
                  </a:extLst>
                </a:gridCol>
                <a:gridCol w="907774">
                  <a:extLst>
                    <a:ext uri="{9D8B030D-6E8A-4147-A177-3AD203B41FA5}">
                      <a16:colId xmlns:a16="http://schemas.microsoft.com/office/drawing/2014/main" val="1659093788"/>
                    </a:ext>
                  </a:extLst>
                </a:gridCol>
                <a:gridCol w="907774">
                  <a:extLst>
                    <a:ext uri="{9D8B030D-6E8A-4147-A177-3AD203B41FA5}">
                      <a16:colId xmlns:a16="http://schemas.microsoft.com/office/drawing/2014/main" val="231279857"/>
                    </a:ext>
                  </a:extLst>
                </a:gridCol>
              </a:tblGrid>
              <a:tr h="488762">
                <a:tc rowSpan="2">
                  <a:txBody>
                    <a:bodyPr/>
                    <a:lstStyle/>
                    <a:p>
                      <a:pPr rtl="0"/>
                      <a:r>
                        <a:rPr lang="zh-cn" sz="1200" b="1" noProof="0">
                          <a:solidFill>
                            <a:schemeClr val="tx2"/>
                          </a:solidFill>
                          <a:latin typeface="+mn-lt"/>
                        </a:rPr>
                        <a:t>不良事件 (AE)，数量 n (%)</a:t>
                      </a:r>
                    </a:p>
                  </a:txBody>
                  <a:tcPr marL="72000" marT="36000" marB="36000" anchor="b">
                    <a:lnB w="3175" cap="flat" cmpd="sng" algn="ctr">
                      <a:noFill/>
                      <a:prstDash val="solid"/>
                      <a:round/>
                      <a:headEnd type="none" w="med" len="med"/>
                      <a:tailEnd type="none" w="med" len="med"/>
                    </a:lnB>
                  </a:tcPr>
                </a:tc>
                <a:tc gridSpan="2">
                  <a:txBody>
                    <a:bodyPr/>
                    <a:lstStyle/>
                    <a:p>
                      <a:pPr algn="ctr" rtl="0"/>
                      <a:r>
                        <a:rPr lang="zh-cn" sz="1200" b="1">
                          <a:solidFill>
                            <a:schemeClr val="tx2"/>
                          </a:solidFill>
                          <a:latin typeface="+mn-lt"/>
                        </a:rPr>
                        <a:t>纳武利尤单抗</a:t>
                      </a:r>
                    </a:p>
                    <a:p>
                      <a:pPr algn="ctr" rtl="0"/>
                      <a:r>
                        <a:rPr lang="zh-cn" sz="1200" b="1">
                          <a:solidFill>
                            <a:schemeClr val="tx2"/>
                          </a:solidFill>
                          <a:latin typeface="+mn-lt"/>
                        </a:rPr>
                        <a:t>(n=228)</a:t>
                      </a:r>
                      <a:endParaRPr lang="en-GB" sz="1200" dirty="0">
                        <a:solidFill>
                          <a:schemeClr val="tx2"/>
                        </a:solidFill>
                        <a:latin typeface="+mn-lt"/>
                      </a:endParaRPr>
                    </a:p>
                  </a:txBody>
                  <a:tcPr marL="72000" marR="72000" marT="36000" marB="36000" anchor="b"/>
                </a:tc>
                <a:tc hMerge="1">
                  <a:txBody>
                    <a:bodyPr/>
                    <a:lstStyle/>
                    <a:p>
                      <a:pPr rtl="0"/>
                      <a:endParaRPr lang="en-GB"/>
                    </a:p>
                  </a:txBody>
                  <a:tcPr/>
                </a:tc>
                <a:tc gridSpan="2">
                  <a:txBody>
                    <a:bodyPr/>
                    <a:lstStyle/>
                    <a:p>
                      <a:pPr algn="ctr" rtl="0"/>
                      <a:r>
                        <a:rPr lang="zh-cn" sz="1200" b="1">
                          <a:solidFill>
                            <a:schemeClr val="tx2"/>
                          </a:solidFill>
                          <a:latin typeface="+mn-lt"/>
                        </a:rPr>
                        <a:t>安慰剂</a:t>
                      </a:r>
                    </a:p>
                    <a:p>
                      <a:pPr algn="ctr" rtl="0"/>
                      <a:r>
                        <a:rPr lang="zh-cn" sz="1200" b="1">
                          <a:solidFill>
                            <a:schemeClr val="tx2"/>
                          </a:solidFill>
                          <a:latin typeface="+mn-lt"/>
                        </a:rPr>
                        <a:t>(n=230)</a:t>
                      </a:r>
                    </a:p>
                  </a:txBody>
                  <a:tcPr marL="72000" marR="72000" marT="36000" marB="36000" anchor="b"/>
                </a:tc>
                <a:tc hMerge="1">
                  <a:txBody>
                    <a:bodyPr/>
                    <a:lstStyle/>
                    <a:p>
                      <a:pPr rtl="0"/>
                      <a:endParaRPr lang="en-GB"/>
                    </a:p>
                  </a:txBody>
                  <a:tcPr/>
                </a:tc>
                <a:extLst>
                  <a:ext uri="{0D108BD9-81ED-4DB2-BD59-A6C34878D82A}">
                    <a16:rowId xmlns:a16="http://schemas.microsoft.com/office/drawing/2014/main" val="4111249997"/>
                  </a:ext>
                </a:extLst>
              </a:tr>
              <a:tr h="284575">
                <a:tc vMerge="1">
                  <a:txBody>
                    <a:bodyPr/>
                    <a:lstStyle/>
                    <a:p>
                      <a:pPr rtl="0"/>
                      <a:endParaRPr lang="en-GB"/>
                    </a:p>
                  </a:txBody>
                  <a:tcPr/>
                </a:tc>
                <a:tc>
                  <a:txBody>
                    <a:bodyPr/>
                    <a:lstStyle/>
                    <a:p>
                      <a:pPr algn="ctr" rtl="0"/>
                      <a:r>
                        <a:rPr lang="zh-cn" sz="1200" b="1">
                          <a:solidFill>
                            <a:schemeClr val="tx2"/>
                          </a:solidFill>
                          <a:latin typeface="+mn-lt"/>
                        </a:rPr>
                        <a:t>任何级别</a:t>
                      </a:r>
                    </a:p>
                  </a:txBody>
                  <a:tcPr marL="72000" marR="72000" marT="36000" marB="36000" anchor="b">
                    <a:lnB w="3175" cap="flat" cmpd="sng" algn="ctr">
                      <a:noFill/>
                      <a:prstDash val="solid"/>
                      <a:round/>
                      <a:headEnd type="none" w="med" len="med"/>
                      <a:tailEnd type="none" w="med" len="med"/>
                    </a:lnB>
                    <a:solidFill>
                      <a:schemeClr val="accent1"/>
                    </a:solidFill>
                  </a:tcPr>
                </a:tc>
                <a:tc>
                  <a:txBody>
                    <a:bodyPr/>
                    <a:lstStyle/>
                    <a:p>
                      <a:pPr algn="ctr" rtl="0"/>
                      <a:r>
                        <a:rPr lang="zh-cn" sz="1200" b="1">
                          <a:solidFill>
                            <a:schemeClr val="tx2"/>
                          </a:solidFill>
                          <a:latin typeface="+mn-lt"/>
                        </a:rPr>
                        <a:t>3-4 级</a:t>
                      </a:r>
                    </a:p>
                  </a:txBody>
                  <a:tcPr marL="72000" marR="72000" marT="36000" marB="36000" anchor="b">
                    <a:lnB w="3175" cap="flat" cmpd="sng" algn="ctr">
                      <a:noFill/>
                      <a:prstDash val="solid"/>
                      <a:round/>
                      <a:headEnd type="none" w="med" len="med"/>
                      <a:tailEnd type="none" w="med" len="med"/>
                    </a:lnB>
                    <a:solidFill>
                      <a:schemeClr val="accent1"/>
                    </a:solidFill>
                  </a:tcPr>
                </a:tc>
                <a:tc>
                  <a:txBody>
                    <a:bodyPr/>
                    <a:lstStyle/>
                    <a:p>
                      <a:pPr algn="ctr" rtl="0"/>
                      <a:r>
                        <a:rPr lang="zh-cn" sz="1200" b="1">
                          <a:solidFill>
                            <a:schemeClr val="tx2"/>
                          </a:solidFill>
                          <a:latin typeface="+mn-lt"/>
                        </a:rPr>
                        <a:t>任何级别</a:t>
                      </a:r>
                    </a:p>
                  </a:txBody>
                  <a:tcPr marL="72000" marR="72000" marT="36000" marB="36000" anchor="b">
                    <a:lnB w="3175" cap="flat" cmpd="sng" algn="ctr">
                      <a:noFill/>
                      <a:prstDash val="solid"/>
                      <a:round/>
                      <a:headEnd type="none" w="med" len="med"/>
                      <a:tailEnd type="none" w="med" len="med"/>
                    </a:lnB>
                    <a:solidFill>
                      <a:schemeClr val="accent1"/>
                    </a:solidFill>
                  </a:tcPr>
                </a:tc>
                <a:tc>
                  <a:txBody>
                    <a:bodyPr/>
                    <a:lstStyle/>
                    <a:p>
                      <a:pPr algn="ctr" rtl="0"/>
                      <a:r>
                        <a:rPr lang="zh-cn" sz="1200" b="1">
                          <a:solidFill>
                            <a:schemeClr val="tx2"/>
                          </a:solidFill>
                          <a:latin typeface="+mn-lt"/>
                        </a:rPr>
                        <a:t>3-4 级</a:t>
                      </a:r>
                    </a:p>
                  </a:txBody>
                  <a:tcPr marL="72000" marR="72000" marT="36000" marB="36000" anchor="b">
                    <a:lnB w="3175"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661354786"/>
                  </a:ext>
                </a:extLst>
              </a:tr>
              <a:tr h="284575">
                <a:tc>
                  <a:txBody>
                    <a:bodyPr/>
                    <a:lstStyle/>
                    <a:p>
                      <a:pPr rtl="0"/>
                      <a:r>
                        <a:rPr lang="zh-cn" sz="1200" b="0" noProof="0">
                          <a:latin typeface="+mn-lt"/>
                        </a:rPr>
                        <a:t>所有 AE</a:t>
                      </a:r>
                    </a:p>
                  </a:txBody>
                  <a:tcPr marL="72000" marT="36000" marB="36000">
                    <a:lnT w="3175" cap="flat" cmpd="sng" algn="ctr">
                      <a:noFill/>
                      <a:prstDash val="solid"/>
                      <a:round/>
                      <a:headEnd type="none" w="med" len="med"/>
                      <a:tailEnd type="none" w="med" len="med"/>
                    </a:lnT>
                  </a:tcPr>
                </a:tc>
                <a:tc>
                  <a:txBody>
                    <a:bodyPr/>
                    <a:lstStyle/>
                    <a:p>
                      <a:pPr algn="ctr" rtl="0"/>
                      <a:r>
                        <a:rPr lang="zh-cn" sz="1200" noProof="0">
                          <a:latin typeface="+mn-lt"/>
                        </a:rPr>
                        <a:t>222 (97)</a:t>
                      </a:r>
                    </a:p>
                  </a:txBody>
                  <a:tcPr marL="72000" marT="36000" marB="36000">
                    <a:lnT w="3175" cap="flat" cmpd="sng" algn="ctr">
                      <a:noFill/>
                      <a:prstDash val="solid"/>
                      <a:round/>
                      <a:headEnd type="none" w="med" len="med"/>
                      <a:tailEnd type="none" w="med" len="med"/>
                    </a:lnT>
                  </a:tcPr>
                </a:tc>
                <a:tc>
                  <a:txBody>
                    <a:bodyPr/>
                    <a:lstStyle/>
                    <a:p>
                      <a:pPr algn="ctr" rtl="0"/>
                      <a:r>
                        <a:rPr lang="zh-cn" sz="1200" noProof="0">
                          <a:latin typeface="+mn-lt"/>
                        </a:rPr>
                        <a:t>107 (47)</a:t>
                      </a:r>
                    </a:p>
                  </a:txBody>
                  <a:tcPr marL="72000" marT="36000" marB="36000">
                    <a:lnT w="3175" cap="flat" cmpd="sng" algn="ctr">
                      <a:noFill/>
                      <a:prstDash val="solid"/>
                      <a:round/>
                      <a:headEnd type="none" w="med" len="med"/>
                      <a:tailEnd type="none" w="med" len="med"/>
                    </a:lnT>
                  </a:tcPr>
                </a:tc>
                <a:tc>
                  <a:txBody>
                    <a:bodyPr/>
                    <a:lstStyle/>
                    <a:p>
                      <a:pPr algn="ctr" rtl="0"/>
                      <a:r>
                        <a:rPr lang="zh-cn" sz="1200" noProof="0">
                          <a:latin typeface="+mn-lt"/>
                        </a:rPr>
                        <a:t>225 (98)</a:t>
                      </a:r>
                    </a:p>
                  </a:txBody>
                  <a:tcPr marL="72000" marT="36000" marB="36000">
                    <a:lnT w="3175" cap="flat" cmpd="sng" algn="ctr">
                      <a:noFill/>
                      <a:prstDash val="solid"/>
                      <a:round/>
                      <a:headEnd type="none" w="med" len="med"/>
                      <a:tailEnd type="none" w="med" len="med"/>
                    </a:lnT>
                  </a:tcPr>
                </a:tc>
                <a:tc>
                  <a:txBody>
                    <a:bodyPr/>
                    <a:lstStyle/>
                    <a:p>
                      <a:pPr algn="ctr" rtl="0"/>
                      <a:r>
                        <a:rPr lang="zh-cn" sz="1200" noProof="0">
                          <a:latin typeface="+mn-lt"/>
                        </a:rPr>
                        <a:t>98 (43)</a:t>
                      </a:r>
                    </a:p>
                  </a:txBody>
                  <a:tcPr marL="72000" marT="36000" marB="36000">
                    <a:lnT w="3175" cap="flat" cmpd="sng" algn="ctr">
                      <a:noFill/>
                      <a:prstDash val="solid"/>
                      <a:round/>
                      <a:headEnd type="none" w="med" len="med"/>
                      <a:tailEnd type="none" w="med" len="med"/>
                    </a:lnT>
                  </a:tcPr>
                </a:tc>
                <a:extLst>
                  <a:ext uri="{0D108BD9-81ED-4DB2-BD59-A6C34878D82A}">
                    <a16:rowId xmlns:a16="http://schemas.microsoft.com/office/drawing/2014/main" val="3093402527"/>
                  </a:ext>
                </a:extLst>
              </a:tr>
              <a:tr h="284575">
                <a:tc>
                  <a:txBody>
                    <a:bodyPr/>
                    <a:lstStyle/>
                    <a:p>
                      <a:pPr rtl="0"/>
                      <a:r>
                        <a:rPr lang="zh-cn" sz="1200" b="0">
                          <a:latin typeface="+mn-lt"/>
                        </a:rPr>
                        <a:t>TRAE</a:t>
                      </a:r>
                    </a:p>
                  </a:txBody>
                  <a:tcPr marL="90000" marT="36000" marB="36000"/>
                </a:tc>
                <a:tc>
                  <a:txBody>
                    <a:bodyPr/>
                    <a:lstStyle/>
                    <a:p>
                      <a:pPr algn="ctr" rtl="0"/>
                      <a:r>
                        <a:rPr lang="zh-cn" sz="1200" noProof="0">
                          <a:latin typeface="+mn-lt"/>
                        </a:rPr>
                        <a:t>203 (89)</a:t>
                      </a:r>
                    </a:p>
                  </a:txBody>
                  <a:tcPr marL="72000" marT="36000" marB="36000"/>
                </a:tc>
                <a:tc>
                  <a:txBody>
                    <a:bodyPr/>
                    <a:lstStyle/>
                    <a:p>
                      <a:pPr algn="ctr" rtl="0"/>
                      <a:r>
                        <a:rPr lang="zh-cn" sz="1200" noProof="0">
                          <a:latin typeface="+mn-lt"/>
                        </a:rPr>
                        <a:t>73 (32)</a:t>
                      </a:r>
                    </a:p>
                  </a:txBody>
                  <a:tcPr marL="72000" marT="36000" marB="36000"/>
                </a:tc>
                <a:tc>
                  <a:txBody>
                    <a:bodyPr/>
                    <a:lstStyle/>
                    <a:p>
                      <a:pPr algn="ctr" rtl="0"/>
                      <a:r>
                        <a:rPr lang="zh-cn" sz="1200" noProof="0">
                          <a:latin typeface="+mn-lt"/>
                        </a:rPr>
                        <a:t>200 (87)</a:t>
                      </a:r>
                    </a:p>
                  </a:txBody>
                  <a:tcPr marL="72000" marT="36000" marB="36000"/>
                </a:tc>
                <a:tc>
                  <a:txBody>
                    <a:bodyPr/>
                    <a:lstStyle/>
                    <a:p>
                      <a:pPr algn="ctr" rtl="0"/>
                      <a:r>
                        <a:rPr lang="zh-cn" sz="1200" noProof="0">
                          <a:latin typeface="+mn-lt"/>
                        </a:rPr>
                        <a:t>58 (25)</a:t>
                      </a:r>
                    </a:p>
                  </a:txBody>
                  <a:tcPr marL="72000" marT="36000" marB="36000"/>
                </a:tc>
                <a:extLst>
                  <a:ext uri="{0D108BD9-81ED-4DB2-BD59-A6C34878D82A}">
                    <a16:rowId xmlns:a16="http://schemas.microsoft.com/office/drawing/2014/main" val="938311612"/>
                  </a:ext>
                </a:extLst>
              </a:tr>
              <a:tr h="2845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导致停药的 AE</a:t>
                      </a:r>
                      <a:endParaRPr lang="en-US" sz="1200" b="0" dirty="0">
                        <a:latin typeface="+mn-lt"/>
                      </a:endParaRPr>
                    </a:p>
                  </a:txBody>
                  <a:tcPr marL="90000" marT="36000" marB="36000"/>
                </a:tc>
                <a:tc>
                  <a:txBody>
                    <a:bodyPr/>
                    <a:lstStyle/>
                    <a:p>
                      <a:pPr algn="ctr" rtl="0"/>
                      <a:r>
                        <a:rPr lang="zh-cn" sz="1200" noProof="0">
                          <a:latin typeface="+mn-lt"/>
                        </a:rPr>
                        <a:t>57 (25)</a:t>
                      </a:r>
                    </a:p>
                  </a:txBody>
                  <a:tcPr marL="72000" marT="36000" marB="36000"/>
                </a:tc>
                <a:tc>
                  <a:txBody>
                    <a:bodyPr/>
                    <a:lstStyle/>
                    <a:p>
                      <a:pPr algn="ctr" rtl="0"/>
                      <a:r>
                        <a:rPr lang="zh-cn" sz="1200" noProof="0">
                          <a:latin typeface="+mn-lt"/>
                        </a:rPr>
                        <a:t>32 (14)</a:t>
                      </a:r>
                    </a:p>
                  </a:txBody>
                  <a:tcPr marL="72000" marT="36000" marB="36000"/>
                </a:tc>
                <a:tc>
                  <a:txBody>
                    <a:bodyPr/>
                    <a:lstStyle/>
                    <a:p>
                      <a:pPr algn="ctr" rtl="0"/>
                      <a:r>
                        <a:rPr lang="zh-cn" sz="1200" noProof="0">
                          <a:latin typeface="+mn-lt"/>
                        </a:rPr>
                        <a:t>25 (11)</a:t>
                      </a:r>
                    </a:p>
                  </a:txBody>
                  <a:tcPr marL="72000" marT="36000" marB="36000"/>
                </a:tc>
                <a:tc>
                  <a:txBody>
                    <a:bodyPr/>
                    <a:lstStyle/>
                    <a:p>
                      <a:pPr algn="ctr" rtl="0"/>
                      <a:r>
                        <a:rPr lang="zh-cn" sz="1200" noProof="0">
                          <a:latin typeface="+mn-lt"/>
                        </a:rPr>
                        <a:t>14 (6)</a:t>
                      </a:r>
                    </a:p>
                  </a:txBody>
                  <a:tcPr marL="72000" marT="36000" marB="36000"/>
                </a:tc>
                <a:extLst>
                  <a:ext uri="{0D108BD9-81ED-4DB2-BD59-A6C34878D82A}">
                    <a16:rowId xmlns:a16="http://schemas.microsoft.com/office/drawing/2014/main" val="1320488742"/>
                  </a:ext>
                </a:extLst>
              </a:tr>
              <a:tr h="2845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导致停药的 TRAE</a:t>
                      </a:r>
                    </a:p>
                  </a:txBody>
                  <a:tcPr marL="90000" marT="36000" marB="36000"/>
                </a:tc>
                <a:tc>
                  <a:txBody>
                    <a:bodyPr/>
                    <a:lstStyle/>
                    <a:p>
                      <a:pPr algn="ctr" rtl="0"/>
                      <a:r>
                        <a:rPr lang="zh-cn" sz="1200" noProof="0">
                          <a:latin typeface="+mn-lt"/>
                        </a:rPr>
                        <a:t>44 (19)</a:t>
                      </a:r>
                    </a:p>
                  </a:txBody>
                  <a:tcPr marL="72000" marT="36000" marB="36000"/>
                </a:tc>
                <a:tc>
                  <a:txBody>
                    <a:bodyPr/>
                    <a:lstStyle/>
                    <a:p>
                      <a:pPr algn="ctr" rtl="0"/>
                      <a:r>
                        <a:rPr lang="zh-cn" sz="1200" noProof="0">
                          <a:latin typeface="+mn-lt"/>
                        </a:rPr>
                        <a:t>25 (11)</a:t>
                      </a:r>
                    </a:p>
                  </a:txBody>
                  <a:tcPr marL="72000" marT="36000" marB="36000"/>
                </a:tc>
                <a:tc>
                  <a:txBody>
                    <a:bodyPr/>
                    <a:lstStyle/>
                    <a:p>
                      <a:pPr algn="ctr" rtl="0"/>
                      <a:r>
                        <a:rPr lang="zh-cn" sz="1200" noProof="0">
                          <a:latin typeface="+mn-lt"/>
                        </a:rPr>
                        <a:t>17 (7)</a:t>
                      </a:r>
                    </a:p>
                  </a:txBody>
                  <a:tcPr marL="72000" marT="36000" marB="36000"/>
                </a:tc>
                <a:tc>
                  <a:txBody>
                    <a:bodyPr/>
                    <a:lstStyle/>
                    <a:p>
                      <a:pPr algn="ctr" rtl="0"/>
                      <a:r>
                        <a:rPr lang="zh-cn" sz="1200" noProof="0">
                          <a:latin typeface="+mn-lt"/>
                        </a:rPr>
                        <a:t>11 (5)</a:t>
                      </a:r>
                    </a:p>
                  </a:txBody>
                  <a:tcPr marL="72000" marT="36000" marB="36000"/>
                </a:tc>
                <a:extLst>
                  <a:ext uri="{0D108BD9-81ED-4DB2-BD59-A6C34878D82A}">
                    <a16:rowId xmlns:a16="http://schemas.microsoft.com/office/drawing/2014/main" val="2243433632"/>
                  </a:ext>
                </a:extLst>
              </a:tr>
              <a:tr h="2845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所有严重不良事件 (SAE)</a:t>
                      </a:r>
                    </a:p>
                  </a:txBody>
                  <a:tcPr marL="90000" marT="36000" marB="36000"/>
                </a:tc>
                <a:tc>
                  <a:txBody>
                    <a:bodyPr/>
                    <a:lstStyle/>
                    <a:p>
                      <a:pPr algn="ctr" rtl="0"/>
                      <a:r>
                        <a:rPr lang="zh-cn" sz="1200" noProof="0">
                          <a:latin typeface="+mn-lt"/>
                        </a:rPr>
                        <a:t>96 (42)</a:t>
                      </a:r>
                    </a:p>
                  </a:txBody>
                  <a:tcPr marL="72000" marT="36000" marB="36000"/>
                </a:tc>
                <a:tc>
                  <a:txBody>
                    <a:bodyPr/>
                    <a:lstStyle/>
                    <a:p>
                      <a:pPr algn="ctr" rtl="0"/>
                      <a:r>
                        <a:rPr lang="zh-cn" sz="1200" noProof="0">
                          <a:latin typeface="+mn-lt"/>
                        </a:rPr>
                        <a:t>65 (28)</a:t>
                      </a:r>
                    </a:p>
                  </a:txBody>
                  <a:tcPr marL="72000" marT="36000" marB="36000"/>
                </a:tc>
                <a:tc>
                  <a:txBody>
                    <a:bodyPr/>
                    <a:lstStyle/>
                    <a:p>
                      <a:pPr algn="ctr" rtl="0"/>
                      <a:r>
                        <a:rPr lang="zh-cn" sz="1200" noProof="0">
                          <a:latin typeface="+mn-lt"/>
                        </a:rPr>
                        <a:t>71 (31)</a:t>
                      </a:r>
                    </a:p>
                  </a:txBody>
                  <a:tcPr marL="72000" marT="36000" marB="36000"/>
                </a:tc>
                <a:tc>
                  <a:txBody>
                    <a:bodyPr/>
                    <a:lstStyle/>
                    <a:p>
                      <a:pPr algn="ctr" rtl="0"/>
                      <a:r>
                        <a:rPr lang="zh-cn" sz="1200" noProof="0">
                          <a:latin typeface="+mn-lt"/>
                        </a:rPr>
                        <a:t>46 (20)</a:t>
                      </a:r>
                    </a:p>
                  </a:txBody>
                  <a:tcPr marL="72000" marT="36000" marB="36000"/>
                </a:tc>
                <a:extLst>
                  <a:ext uri="{0D108BD9-81ED-4DB2-BD59-A6C34878D82A}">
                    <a16:rowId xmlns:a16="http://schemas.microsoft.com/office/drawing/2014/main" val="3411494521"/>
                  </a:ext>
                </a:extLst>
              </a:tr>
              <a:tr h="2845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与治疗相关的 SAE</a:t>
                      </a:r>
                    </a:p>
                  </a:txBody>
                  <a:tcPr marL="90000" marT="36000" marB="36000"/>
                </a:tc>
                <a:tc>
                  <a:txBody>
                    <a:bodyPr/>
                    <a:lstStyle/>
                    <a:p>
                      <a:pPr algn="ctr" rtl="0"/>
                      <a:r>
                        <a:rPr lang="zh-cn" sz="1200" noProof="0">
                          <a:latin typeface="+mn-lt"/>
                        </a:rPr>
                        <a:t>43 (19)</a:t>
                      </a:r>
                    </a:p>
                  </a:txBody>
                  <a:tcPr marL="72000" marT="36000" marB="36000"/>
                </a:tc>
                <a:tc>
                  <a:txBody>
                    <a:bodyPr/>
                    <a:lstStyle/>
                    <a:p>
                      <a:pPr algn="ctr" rtl="0"/>
                      <a:r>
                        <a:rPr lang="zh-cn" sz="1200" noProof="0">
                          <a:latin typeface="+mn-lt"/>
                        </a:rPr>
                        <a:t>31 (14)</a:t>
                      </a:r>
                    </a:p>
                  </a:txBody>
                  <a:tcPr marL="72000" marT="36000" marB="36000"/>
                </a:tc>
                <a:tc>
                  <a:txBody>
                    <a:bodyPr/>
                    <a:lstStyle/>
                    <a:p>
                      <a:pPr algn="ctr" rtl="0"/>
                      <a:r>
                        <a:rPr lang="zh-cn" sz="1200" noProof="0">
                          <a:latin typeface="+mn-lt"/>
                        </a:rPr>
                        <a:t>22 (10)</a:t>
                      </a:r>
                    </a:p>
                  </a:txBody>
                  <a:tcPr marL="72000" marT="36000" marB="36000"/>
                </a:tc>
                <a:tc>
                  <a:txBody>
                    <a:bodyPr/>
                    <a:lstStyle/>
                    <a:p>
                      <a:pPr algn="ctr" rtl="0"/>
                      <a:r>
                        <a:rPr lang="zh-cn" sz="1200" noProof="0">
                          <a:latin typeface="+mn-lt"/>
                        </a:rPr>
                        <a:t>13 (6)</a:t>
                      </a:r>
                    </a:p>
                  </a:txBody>
                  <a:tcPr marL="72000" marT="36000" marB="36000"/>
                </a:tc>
                <a:extLst>
                  <a:ext uri="{0D108BD9-81ED-4DB2-BD59-A6C34878D82A}">
                    <a16:rowId xmlns:a16="http://schemas.microsoft.com/office/drawing/2014/main" val="1859849155"/>
                  </a:ext>
                </a:extLst>
              </a:tr>
              <a:tr h="2845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dirty="0">
                          <a:ln>
                            <a:noFill/>
                          </a:ln>
                          <a:solidFill>
                            <a:srgbClr val="363636"/>
                          </a:solidFill>
                          <a:effectLst/>
                          <a:uLnTx/>
                          <a:uFillTx/>
                          <a:latin typeface="+mn-lt"/>
                          <a:ea typeface="+mn-ea"/>
                          <a:cs typeface="+mn-cs"/>
                        </a:rPr>
                        <a:t>与治疗相关的死亡</a:t>
                      </a:r>
                    </a:p>
                  </a:txBody>
                  <a:tcPr marL="90000" marT="36000" marB="36000"/>
                </a:tc>
                <a:tc gridSpan="2">
                  <a:txBody>
                    <a:bodyPr/>
                    <a:lstStyle/>
                    <a:p>
                      <a:pPr algn="ctr" rtl="0"/>
                      <a:r>
                        <a:rPr lang="zh-cn" sz="1200" noProof="0">
                          <a:latin typeface="+mn-lt"/>
                        </a:rPr>
                        <a:t>2 (1)</a:t>
                      </a:r>
                    </a:p>
                  </a:txBody>
                  <a:tcPr marL="72000" marT="36000" marB="36000"/>
                </a:tc>
                <a:tc hMerge="1">
                  <a:txBody>
                    <a:bodyPr/>
                    <a:lstStyle/>
                    <a:p>
                      <a:pPr algn="ctr" rtl="0"/>
                      <a:endParaRPr lang="en-US" sz="1200" noProof="0" dirty="0">
                        <a:latin typeface="+mn-lt"/>
                      </a:endParaRPr>
                    </a:p>
                  </a:txBody>
                  <a:tcPr marL="72000" marT="36000" marB="36000"/>
                </a:tc>
                <a:tc gridSpan="2">
                  <a:txBody>
                    <a:bodyPr/>
                    <a:lstStyle/>
                    <a:p>
                      <a:pPr algn="ctr" rtl="0"/>
                      <a:r>
                        <a:rPr lang="zh-cn" sz="1200" noProof="0" dirty="0">
                          <a:latin typeface="+mn-lt"/>
                        </a:rPr>
                        <a:t>0</a:t>
                      </a:r>
                    </a:p>
                  </a:txBody>
                  <a:tcPr marL="72000" marT="36000" marB="36000"/>
                </a:tc>
                <a:tc hMerge="1">
                  <a:txBody>
                    <a:bodyPr/>
                    <a:lstStyle/>
                    <a:p>
                      <a:pPr algn="ctr" rtl="0"/>
                      <a:endParaRPr lang="en-US" sz="1200" noProof="0" dirty="0">
                        <a:latin typeface="+mn-lt"/>
                      </a:endParaRPr>
                    </a:p>
                  </a:txBody>
                  <a:tcPr marL="72000" marT="36000" marB="36000"/>
                </a:tc>
                <a:extLst>
                  <a:ext uri="{0D108BD9-81ED-4DB2-BD59-A6C34878D82A}">
                    <a16:rowId xmlns:a16="http://schemas.microsoft.com/office/drawing/2014/main" val="3495283500"/>
                  </a:ext>
                </a:extLst>
              </a:tr>
            </a:tbl>
          </a:graphicData>
        </a:graphic>
      </p:graphicFrame>
      <p:graphicFrame>
        <p:nvGraphicFramePr>
          <p:cNvPr id="37" name="Table 663">
            <a:extLst>
              <a:ext uri="{FF2B5EF4-FFF2-40B4-BE49-F238E27FC236}">
                <a16:creationId xmlns:a16="http://schemas.microsoft.com/office/drawing/2014/main" id="{2EB3C486-18C1-EE23-C7A9-44A74EEAD327}"/>
              </a:ext>
            </a:extLst>
          </p:cNvPr>
          <p:cNvGraphicFramePr>
            <a:graphicFrameLocks noGrp="1"/>
          </p:cNvGraphicFramePr>
          <p:nvPr>
            <p:extLst>
              <p:ext uri="{D42A27DB-BD31-4B8C-83A1-F6EECF244321}">
                <p14:modId xmlns:p14="http://schemas.microsoft.com/office/powerpoint/2010/main" val="2545277623"/>
              </p:ext>
            </p:extLst>
          </p:nvPr>
        </p:nvGraphicFramePr>
        <p:xfrm>
          <a:off x="408363" y="2405651"/>
          <a:ext cx="5212145" cy="1016100"/>
        </p:xfrm>
        <a:graphic>
          <a:graphicData uri="http://schemas.openxmlformats.org/drawingml/2006/table">
            <a:tbl>
              <a:tblPr firstRow="1" bandRow="1">
                <a:tableStyleId>{69012ECD-51FC-41F1-AA8D-1B2483CD663E}</a:tableStyleId>
              </a:tblPr>
              <a:tblGrid>
                <a:gridCol w="975209">
                  <a:extLst>
                    <a:ext uri="{9D8B030D-6E8A-4147-A177-3AD203B41FA5}">
                      <a16:colId xmlns:a16="http://schemas.microsoft.com/office/drawing/2014/main" val="4026828033"/>
                    </a:ext>
                  </a:extLst>
                </a:gridCol>
                <a:gridCol w="1156170">
                  <a:extLst>
                    <a:ext uri="{9D8B030D-6E8A-4147-A177-3AD203B41FA5}">
                      <a16:colId xmlns:a16="http://schemas.microsoft.com/office/drawing/2014/main" val="2351951672"/>
                    </a:ext>
                  </a:extLst>
                </a:gridCol>
                <a:gridCol w="1355263">
                  <a:extLst>
                    <a:ext uri="{9D8B030D-6E8A-4147-A177-3AD203B41FA5}">
                      <a16:colId xmlns:a16="http://schemas.microsoft.com/office/drawing/2014/main" val="3840096650"/>
                    </a:ext>
                  </a:extLst>
                </a:gridCol>
                <a:gridCol w="1725503">
                  <a:extLst>
                    <a:ext uri="{9D8B030D-6E8A-4147-A177-3AD203B41FA5}">
                      <a16:colId xmlns:a16="http://schemas.microsoft.com/office/drawing/2014/main" val="183068332"/>
                    </a:ext>
                  </a:extLst>
                </a:gridCol>
              </a:tblGrid>
              <a:tr h="208269">
                <a:tc>
                  <a:txBody>
                    <a:bodyPr/>
                    <a:lstStyle/>
                    <a:p>
                      <a:pPr rtl="0"/>
                      <a:endParaRPr lang="en-US" sz="1050" dirty="0">
                        <a:solidFill>
                          <a:schemeClr val="tx2"/>
                        </a:solidFill>
                        <a:latin typeface="+mn-lt"/>
                      </a:endParaRPr>
                    </a:p>
                  </a:txBody>
                  <a:tcPr marL="72000" marR="72000" marT="36000" marB="36000" anchor="ctr"/>
                </a:tc>
                <a:tc gridSpan="2">
                  <a:txBody>
                    <a:bodyPr/>
                    <a:lstStyle/>
                    <a:p>
                      <a:pPr algn="ctr" rtl="0"/>
                      <a:r>
                        <a:rPr lang="zh-cn" sz="1050" b="1">
                          <a:solidFill>
                            <a:schemeClr val="tx2"/>
                          </a:solidFill>
                        </a:rPr>
                        <a:t>ctDNA CL + pCR</a:t>
                      </a:r>
                      <a:br>
                        <a:rPr lang="en-US" sz="1050" b="1" dirty="0">
                          <a:solidFill>
                            <a:schemeClr val="tx2"/>
                          </a:solidFill>
                        </a:rPr>
                      </a:br>
                      <a:r>
                        <a:rPr lang="zh-cn" sz="1050" b="1">
                          <a:solidFill>
                            <a:schemeClr val="tx2"/>
                          </a:solidFill>
                        </a:rPr>
                        <a:t>vs</a:t>
                      </a:r>
                      <a:endParaRPr lang="en-GB" sz="1050" dirty="0">
                        <a:solidFill>
                          <a:schemeClr val="tx2"/>
                        </a:solidFill>
                        <a:latin typeface="+mn-lt"/>
                      </a:endParaRPr>
                    </a:p>
                  </a:txBody>
                  <a:tcPr marL="72000" marR="72000" marT="36000" marB="36000" anchor="b"/>
                </a:tc>
                <a:tc hMerge="1">
                  <a:txBody>
                    <a:bodyPr/>
                    <a:lstStyle/>
                    <a:p>
                      <a:pPr algn="ctr" rtl="0"/>
                      <a:endParaRPr lang="en-US" sz="1050" b="1" dirty="0">
                        <a:solidFill>
                          <a:schemeClr val="tx2"/>
                        </a:solidFill>
                      </a:endParaRPr>
                    </a:p>
                  </a:txBody>
                  <a:tcPr marL="72000" marR="72000" marT="36000" marB="36000" anchor="b"/>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a:solidFill>
                            <a:schemeClr val="tx2"/>
                          </a:solidFill>
                        </a:rPr>
                        <a:t>ctDNA CL + 未达到 pCR</a:t>
                      </a:r>
                      <a:br>
                        <a:rPr lang="en-US" sz="1050" b="1" dirty="0">
                          <a:solidFill>
                            <a:schemeClr val="tx2"/>
                          </a:solidFill>
                        </a:rPr>
                      </a:br>
                      <a:r>
                        <a:rPr lang="zh-cn" sz="1050" b="1">
                          <a:solidFill>
                            <a:schemeClr val="tx2"/>
                          </a:solidFill>
                        </a:rPr>
                        <a:t>vs</a:t>
                      </a:r>
                      <a:endParaRPr lang="en-GB" sz="1050" dirty="0">
                        <a:solidFill>
                          <a:schemeClr val="tx2"/>
                        </a:solidFill>
                        <a:latin typeface="+mn-lt"/>
                      </a:endParaRPr>
                    </a:p>
                  </a:txBody>
                  <a:tcPr marL="72000" marR="72000" marT="36000" marB="36000" anchor="b"/>
                </a:tc>
                <a:extLst>
                  <a:ext uri="{0D108BD9-81ED-4DB2-BD59-A6C34878D82A}">
                    <a16:rowId xmlns:a16="http://schemas.microsoft.com/office/drawing/2014/main" val="1727646532"/>
                  </a:ext>
                </a:extLst>
              </a:tr>
              <a:tr h="12325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a:ln>
                            <a:noFill/>
                          </a:ln>
                          <a:solidFill>
                            <a:srgbClr val="FFFFFF"/>
                          </a:solidFill>
                          <a:effectLst/>
                          <a:uLnTx/>
                          <a:uFillTx/>
                          <a:latin typeface="Arial" panose="020B0604020202020204"/>
                          <a:ea typeface="+mn-ea"/>
                          <a:cs typeface="+mn-cs"/>
                        </a:rPr>
                        <a:t>纳武利尤单抗</a:t>
                      </a: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ctDNA CL +</a:t>
                      </a:r>
                      <a:br>
                        <a:rPr kumimoji="0" lang="en-US" sz="1050" b="1" i="0" u="none" strike="noStrike" kern="1200" cap="none" spc="0" normalizeH="0" baseline="0" noProof="0" dirty="0">
                          <a:ln>
                            <a:noFill/>
                          </a:ln>
                          <a:solidFill>
                            <a:srgbClr val="FFFFFF"/>
                          </a:solidFill>
                          <a:effectLst/>
                          <a:uLnTx/>
                          <a:uFillTx/>
                          <a:latin typeface="Arial" panose="020B0604020202020204"/>
                          <a:ea typeface="+mn-ea"/>
                          <a:cs typeface="+mn-cs"/>
                        </a:rPr>
                      </a:br>
                      <a:r>
                        <a:rPr lang="zh-cn" sz="1050" b="1" i="0" u="none" strike="noStrike" kern="1200" cap="none" spc="0" normalizeH="0" noProof="0">
                          <a:ln>
                            <a:noFill/>
                          </a:ln>
                          <a:solidFill>
                            <a:srgbClr val="FFFFFF"/>
                          </a:solidFill>
                          <a:effectLst/>
                          <a:uLnTx/>
                          <a:uFillTx/>
                          <a:latin typeface="Arial" panose="020B0604020202020204"/>
                          <a:ea typeface="+mn-ea"/>
                          <a:cs typeface="+mn-cs"/>
                        </a:rPr>
                        <a:t>未达到 pCR</a:t>
                      </a:r>
                      <a:endParaRPr kumimoji="0" lang="en-GB" sz="1050" b="1" i="0" u="none" strike="noStrike" kern="1200" cap="none" spc="0" normalizeH="0" baseline="0" noProof="0" dirty="0">
                        <a:ln>
                          <a:noFill/>
                        </a:ln>
                        <a:solidFill>
                          <a:srgbClr val="FFFFFF"/>
                        </a:solidFill>
                        <a:effectLst/>
                        <a:uLnTx/>
                        <a:uFillTx/>
                        <a:latin typeface="Arial" panose="020B0604020202020204"/>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dirty="0">
                          <a:ln>
                            <a:noFill/>
                          </a:ln>
                          <a:solidFill>
                            <a:srgbClr val="FFFFFF"/>
                          </a:solidFill>
                          <a:effectLst/>
                          <a:uLnTx/>
                          <a:uFillTx/>
                          <a:latin typeface="Arial" panose="020B0604020202020204"/>
                          <a:ea typeface="+mn-ea"/>
                          <a:cs typeface="+mn-cs"/>
                        </a:rPr>
                        <a:t>未达到 ctDNA CL +</a:t>
                      </a:r>
                      <a:br>
                        <a:rPr kumimoji="0" lang="en-US" sz="1050" b="1" i="0" u="none" strike="noStrike" kern="1200" cap="none" spc="0" normalizeH="0" baseline="0" noProof="0" dirty="0">
                          <a:ln>
                            <a:noFill/>
                          </a:ln>
                          <a:solidFill>
                            <a:srgbClr val="FFFFFF"/>
                          </a:solidFill>
                          <a:effectLst/>
                          <a:uLnTx/>
                          <a:uFillTx/>
                          <a:latin typeface="Arial" panose="020B0604020202020204"/>
                          <a:ea typeface="+mn-ea"/>
                          <a:cs typeface="+mn-cs"/>
                        </a:rPr>
                      </a:br>
                      <a:r>
                        <a:rPr lang="zh-cn" sz="1050" b="1" i="0" u="none" strike="noStrike" kern="1200" cap="none" spc="0" normalizeH="0" noProof="0" dirty="0">
                          <a:ln>
                            <a:noFill/>
                          </a:ln>
                          <a:solidFill>
                            <a:srgbClr val="FFFFFF"/>
                          </a:solidFill>
                          <a:effectLst/>
                          <a:uLnTx/>
                          <a:uFillTx/>
                          <a:latin typeface="Arial" panose="020B0604020202020204"/>
                          <a:ea typeface="+mn-ea"/>
                          <a:cs typeface="+mn-cs"/>
                        </a:rPr>
                        <a:t>未达到 pCR</a:t>
                      </a:r>
                      <a:endParaRPr kumimoji="0" lang="en-GB" sz="1050" b="1" i="0" u="none" strike="noStrike" kern="1200" cap="none" spc="0" normalizeH="0" baseline="0" noProof="0" dirty="0">
                        <a:ln>
                          <a:noFill/>
                        </a:ln>
                        <a:solidFill>
                          <a:srgbClr val="FFFFFF"/>
                        </a:solidFill>
                        <a:effectLst/>
                        <a:uLnTx/>
                        <a:uFillTx/>
                        <a:latin typeface="Arial" panose="020B0604020202020204"/>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未达到 ctDNA CL +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未达到 pCR</a:t>
                      </a:r>
                      <a:endParaRPr kumimoji="0" lang="en-GB" sz="1050" b="1" i="0" u="none" strike="noStrike" kern="1200" cap="none" spc="0" normalizeH="0" baseline="0" noProof="0" dirty="0">
                        <a:ln>
                          <a:noFill/>
                        </a:ln>
                        <a:solidFill>
                          <a:srgbClr val="FFFFFF"/>
                        </a:solidFill>
                        <a:effectLst/>
                        <a:uLnTx/>
                        <a:uFillTx/>
                        <a:latin typeface="Arial" panose="020B0604020202020204"/>
                        <a:ea typeface="+mn-ea"/>
                        <a:cs typeface="+mn-cs"/>
                      </a:endParaRPr>
                    </a:p>
                  </a:txBody>
                  <a:tcPr marL="72000" marR="72000" marT="36000" marB="36000" anchor="ctr">
                    <a:solidFill>
                      <a:schemeClr val="accent1"/>
                    </a:solidFill>
                  </a:tcPr>
                </a:tc>
                <a:extLst>
                  <a:ext uri="{0D108BD9-81ED-4DB2-BD59-A6C34878D82A}">
                    <a16:rowId xmlns:a16="http://schemas.microsoft.com/office/drawing/2014/main" val="2894958350"/>
                  </a:ext>
                </a:extLst>
              </a:tr>
              <a:tr h="208269">
                <a:tc>
                  <a:txBody>
                    <a:bodyPr/>
                    <a:lstStyle/>
                    <a:p>
                      <a:pPr rtl="0"/>
                      <a:r>
                        <a:rPr lang="zh-cn" sz="1050"/>
                        <a:t>HR (95%CI)</a:t>
                      </a:r>
                    </a:p>
                  </a:txBody>
                  <a:tcPr marL="72000" marR="72000" marT="36000" marB="36000" anchor="ctr">
                    <a:solidFill>
                      <a:schemeClr val="tx2"/>
                    </a:solidFill>
                  </a:tcPr>
                </a:tc>
                <a:tc>
                  <a:txBody>
                    <a:bodyPr/>
                    <a:lstStyle/>
                    <a:p>
                      <a:pPr algn="ctr" rtl="0"/>
                      <a:r>
                        <a:rPr lang="zh-cn" sz="1050"/>
                        <a:t>0.29 (0.10, 0.85)</a:t>
                      </a:r>
                    </a:p>
                  </a:txBody>
                  <a:tcPr marL="72000" marR="72000" marT="36000" marB="36000" anchor="ctr">
                    <a:solidFill>
                      <a:schemeClr val="tx2"/>
                    </a:solidFill>
                  </a:tcPr>
                </a:tc>
                <a:tc>
                  <a:txBody>
                    <a:bodyPr/>
                    <a:lstStyle/>
                    <a:p>
                      <a:pPr algn="ctr" rtl="0"/>
                      <a:r>
                        <a:rPr lang="zh-cn" sz="1050"/>
                        <a:t>0.23 (0.08, 0.65)</a:t>
                      </a:r>
                    </a:p>
                  </a:txBody>
                  <a:tcPr marL="72000" marR="72000" marT="36000" marB="36000" anchor="ctr">
                    <a:solidFill>
                      <a:schemeClr val="tx2"/>
                    </a:solidFill>
                  </a:tcPr>
                </a:tc>
                <a:tc>
                  <a:txBody>
                    <a:bodyPr/>
                    <a:lstStyle/>
                    <a:p>
                      <a:pPr algn="ctr" rtl="0"/>
                      <a:r>
                        <a:rPr lang="zh-cn" sz="1050" dirty="0"/>
                        <a:t>0.70 (0.31, 1.59)</a:t>
                      </a:r>
                    </a:p>
                  </a:txBody>
                  <a:tcPr marL="72000" marR="72000" marT="36000" marB="36000" anchor="ctr">
                    <a:solidFill>
                      <a:schemeClr val="tx2"/>
                    </a:solidFill>
                  </a:tcPr>
                </a:tc>
                <a:extLst>
                  <a:ext uri="{0D108BD9-81ED-4DB2-BD59-A6C34878D82A}">
                    <a16:rowId xmlns:a16="http://schemas.microsoft.com/office/drawing/2014/main" val="1244463150"/>
                  </a:ext>
                </a:extLst>
              </a:tr>
            </a:tbl>
          </a:graphicData>
        </a:graphic>
      </p:graphicFrame>
      <p:sp>
        <p:nvSpPr>
          <p:cNvPr id="60" name="TextBox 59">
            <a:extLst>
              <a:ext uri="{FF2B5EF4-FFF2-40B4-BE49-F238E27FC236}">
                <a16:creationId xmlns:a16="http://schemas.microsoft.com/office/drawing/2014/main" id="{D0F42711-2D31-3F5E-F4A5-7F0C30DF8D8B}"/>
              </a:ext>
            </a:extLst>
          </p:cNvPr>
          <p:cNvSpPr txBox="1"/>
          <p:nvPr/>
        </p:nvSpPr>
        <p:spPr>
          <a:xfrm>
            <a:off x="583040" y="2046319"/>
            <a:ext cx="4730565" cy="246221"/>
          </a:xfrm>
          <a:prstGeom prst="rect">
            <a:avLst/>
          </a:prstGeom>
          <a:noFill/>
        </p:spPr>
        <p:txBody>
          <a:bodyPr wrap="square" lIns="0" tIns="0" rIns="0" bIns="0" rtlCol="0">
            <a:spAutoFit/>
          </a:bodyPr>
          <a:lstStyle>
            <a:defPPr>
              <a:defRPr lang="it-IT"/>
            </a:defPPr>
            <a:lvl1pPr marR="0" lvl="0" indent="0" algn="ctr" fontAlgn="auto">
              <a:lnSpc>
                <a:spcPct val="100000"/>
              </a:lnSpc>
              <a:spcBef>
                <a:spcPts val="0"/>
              </a:spcBef>
              <a:spcAft>
                <a:spcPts val="0"/>
              </a:spcAft>
              <a:buClrTx/>
              <a:buSzTx/>
              <a:buFontTx/>
              <a:buNone/>
              <a:tabLst/>
              <a:defRPr sz="1600" b="1">
                <a:solidFill>
                  <a:srgbClr val="363636"/>
                </a:solidFill>
                <a:latin typeface="Arial" panose="020B0604020202020204"/>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按 ctDNA 清除和 pcR 状态划分的 EFS</a:t>
            </a:r>
          </a:p>
        </p:txBody>
      </p:sp>
      <p:graphicFrame>
        <p:nvGraphicFramePr>
          <p:cNvPr id="64" name="Table 663">
            <a:extLst>
              <a:ext uri="{FF2B5EF4-FFF2-40B4-BE49-F238E27FC236}">
                <a16:creationId xmlns:a16="http://schemas.microsoft.com/office/drawing/2014/main" id="{CB90858D-4243-445E-B5A0-1A734B10431F}"/>
              </a:ext>
            </a:extLst>
          </p:cNvPr>
          <p:cNvGraphicFramePr>
            <a:graphicFrameLocks noGrp="1"/>
          </p:cNvGraphicFramePr>
          <p:nvPr>
            <p:extLst>
              <p:ext uri="{D42A27DB-BD31-4B8C-83A1-F6EECF244321}">
                <p14:modId xmlns:p14="http://schemas.microsoft.com/office/powerpoint/2010/main" val="2412454665"/>
              </p:ext>
            </p:extLst>
          </p:nvPr>
        </p:nvGraphicFramePr>
        <p:xfrm>
          <a:off x="408362" y="3632678"/>
          <a:ext cx="5212145" cy="1016100"/>
        </p:xfrm>
        <a:graphic>
          <a:graphicData uri="http://schemas.openxmlformats.org/drawingml/2006/table">
            <a:tbl>
              <a:tblPr firstRow="1" bandRow="1">
                <a:tableStyleId>{69012ECD-51FC-41F1-AA8D-1B2483CD663E}</a:tableStyleId>
              </a:tblPr>
              <a:tblGrid>
                <a:gridCol w="975209">
                  <a:extLst>
                    <a:ext uri="{9D8B030D-6E8A-4147-A177-3AD203B41FA5}">
                      <a16:colId xmlns:a16="http://schemas.microsoft.com/office/drawing/2014/main" val="4026828033"/>
                    </a:ext>
                  </a:extLst>
                </a:gridCol>
                <a:gridCol w="1156170">
                  <a:extLst>
                    <a:ext uri="{9D8B030D-6E8A-4147-A177-3AD203B41FA5}">
                      <a16:colId xmlns:a16="http://schemas.microsoft.com/office/drawing/2014/main" val="2351951672"/>
                    </a:ext>
                  </a:extLst>
                </a:gridCol>
                <a:gridCol w="1355263">
                  <a:extLst>
                    <a:ext uri="{9D8B030D-6E8A-4147-A177-3AD203B41FA5}">
                      <a16:colId xmlns:a16="http://schemas.microsoft.com/office/drawing/2014/main" val="3840096650"/>
                    </a:ext>
                  </a:extLst>
                </a:gridCol>
                <a:gridCol w="1725503">
                  <a:extLst>
                    <a:ext uri="{9D8B030D-6E8A-4147-A177-3AD203B41FA5}">
                      <a16:colId xmlns:a16="http://schemas.microsoft.com/office/drawing/2014/main" val="183068332"/>
                    </a:ext>
                  </a:extLst>
                </a:gridCol>
              </a:tblGrid>
              <a:tr h="208269">
                <a:tc>
                  <a:txBody>
                    <a:bodyPr/>
                    <a:lstStyle/>
                    <a:p>
                      <a:pPr rtl="0"/>
                      <a:endParaRPr lang="en-US" sz="1050" dirty="0">
                        <a:solidFill>
                          <a:schemeClr val="tx2"/>
                        </a:solidFill>
                        <a:latin typeface="+mn-lt"/>
                      </a:endParaRPr>
                    </a:p>
                  </a:txBody>
                  <a:tcPr marL="72000" marR="72000" marT="36000" marB="36000" anchor="ctr"/>
                </a:tc>
                <a:tc gridSpan="2">
                  <a:txBody>
                    <a:bodyPr/>
                    <a:lstStyle/>
                    <a:p>
                      <a:pPr algn="ctr" rtl="0"/>
                      <a:r>
                        <a:rPr lang="zh-cn" sz="1050" b="1">
                          <a:solidFill>
                            <a:schemeClr val="tx2"/>
                          </a:solidFill>
                        </a:rPr>
                        <a:t>ctDNA CL + pCR</a:t>
                      </a:r>
                      <a:br>
                        <a:rPr lang="en-US" sz="1050" b="1" dirty="0">
                          <a:solidFill>
                            <a:schemeClr val="tx2"/>
                          </a:solidFill>
                        </a:rPr>
                      </a:br>
                      <a:r>
                        <a:rPr lang="zh-cn" sz="1050" b="1">
                          <a:solidFill>
                            <a:schemeClr val="tx2"/>
                          </a:solidFill>
                        </a:rPr>
                        <a:t>vs</a:t>
                      </a:r>
                      <a:endParaRPr lang="en-GB" sz="1050" dirty="0">
                        <a:solidFill>
                          <a:schemeClr val="tx2"/>
                        </a:solidFill>
                        <a:latin typeface="+mn-lt"/>
                      </a:endParaRPr>
                    </a:p>
                  </a:txBody>
                  <a:tcPr marL="72000" marR="72000" marT="36000" marB="36000" anchor="b"/>
                </a:tc>
                <a:tc hMerge="1">
                  <a:txBody>
                    <a:bodyPr/>
                    <a:lstStyle/>
                    <a:p>
                      <a:pPr algn="ctr" rtl="0"/>
                      <a:endParaRPr lang="en-US" sz="1050" b="1" dirty="0">
                        <a:solidFill>
                          <a:schemeClr val="tx2"/>
                        </a:solidFill>
                      </a:endParaRPr>
                    </a:p>
                  </a:txBody>
                  <a:tcPr marL="72000" marR="72000" marT="36000" marB="36000" anchor="b"/>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a:solidFill>
                            <a:schemeClr val="tx2"/>
                          </a:solidFill>
                        </a:rPr>
                        <a:t>ctDNA CL + 未达到 pCR</a:t>
                      </a:r>
                      <a:br>
                        <a:rPr lang="en-US" sz="1050" b="1" dirty="0">
                          <a:solidFill>
                            <a:schemeClr val="tx2"/>
                          </a:solidFill>
                        </a:rPr>
                      </a:br>
                      <a:r>
                        <a:rPr lang="zh-cn" sz="1050" b="1">
                          <a:solidFill>
                            <a:schemeClr val="tx2"/>
                          </a:solidFill>
                        </a:rPr>
                        <a:t>vs</a:t>
                      </a:r>
                      <a:endParaRPr lang="en-GB" sz="1050" dirty="0">
                        <a:solidFill>
                          <a:schemeClr val="tx2"/>
                        </a:solidFill>
                        <a:latin typeface="+mn-lt"/>
                      </a:endParaRPr>
                    </a:p>
                  </a:txBody>
                  <a:tcPr marL="72000" marR="72000" marT="36000" marB="36000" anchor="b"/>
                </a:tc>
                <a:extLst>
                  <a:ext uri="{0D108BD9-81ED-4DB2-BD59-A6C34878D82A}">
                    <a16:rowId xmlns:a16="http://schemas.microsoft.com/office/drawing/2014/main" val="1727646532"/>
                  </a:ext>
                </a:extLst>
              </a:tr>
              <a:tr h="12325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a:ln>
                            <a:noFill/>
                          </a:ln>
                          <a:solidFill>
                            <a:srgbClr val="FFFFFF"/>
                          </a:solidFill>
                          <a:effectLst/>
                          <a:uLnTx/>
                          <a:uFillTx/>
                          <a:latin typeface="Arial" panose="020B0604020202020204"/>
                          <a:ea typeface="+mn-ea"/>
                          <a:cs typeface="+mn-cs"/>
                        </a:rPr>
                        <a:t>安慰剂</a:t>
                      </a: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ctDNA CL +</a:t>
                      </a:r>
                      <a:br>
                        <a:rPr kumimoji="0" lang="en-US" sz="1050" b="1" i="0" u="none" strike="noStrike" kern="1200" cap="none" spc="0" normalizeH="0" baseline="0" noProof="0" dirty="0">
                          <a:ln>
                            <a:noFill/>
                          </a:ln>
                          <a:solidFill>
                            <a:srgbClr val="FFFFFF"/>
                          </a:solidFill>
                          <a:effectLst/>
                          <a:uLnTx/>
                          <a:uFillTx/>
                          <a:latin typeface="Arial" panose="020B0604020202020204"/>
                          <a:ea typeface="+mn-ea"/>
                          <a:cs typeface="+mn-cs"/>
                        </a:rPr>
                      </a:br>
                      <a:r>
                        <a:rPr lang="zh-cn" sz="1050" b="1" i="0" u="none" strike="noStrike" kern="1200" cap="none" spc="0" normalizeH="0" noProof="0">
                          <a:ln>
                            <a:noFill/>
                          </a:ln>
                          <a:solidFill>
                            <a:srgbClr val="FFFFFF"/>
                          </a:solidFill>
                          <a:effectLst/>
                          <a:uLnTx/>
                          <a:uFillTx/>
                          <a:latin typeface="Arial" panose="020B0604020202020204"/>
                          <a:ea typeface="+mn-ea"/>
                          <a:cs typeface="+mn-cs"/>
                        </a:rPr>
                        <a:t>未达到 pCR</a:t>
                      </a:r>
                      <a:endParaRPr kumimoji="0" lang="en-GB" sz="1050" b="1" i="0" u="none" strike="noStrike" kern="1200" cap="none" spc="0" normalizeH="0" baseline="0" noProof="0" dirty="0">
                        <a:ln>
                          <a:noFill/>
                        </a:ln>
                        <a:solidFill>
                          <a:srgbClr val="FFFFFF"/>
                        </a:solidFill>
                        <a:effectLst/>
                        <a:uLnTx/>
                        <a:uFillTx/>
                        <a:latin typeface="Arial" panose="020B0604020202020204"/>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未达到 ctDNA CL +</a:t>
                      </a:r>
                      <a:br>
                        <a:rPr kumimoji="0" lang="en-US" sz="1050" b="1" i="0" u="none" strike="noStrike" kern="1200" cap="none" spc="0" normalizeH="0" baseline="0" noProof="0" dirty="0">
                          <a:ln>
                            <a:noFill/>
                          </a:ln>
                          <a:solidFill>
                            <a:srgbClr val="FFFFFF"/>
                          </a:solidFill>
                          <a:effectLst/>
                          <a:uLnTx/>
                          <a:uFillTx/>
                          <a:latin typeface="Arial" panose="020B0604020202020204"/>
                          <a:ea typeface="+mn-ea"/>
                          <a:cs typeface="+mn-cs"/>
                        </a:rPr>
                      </a:br>
                      <a:r>
                        <a:rPr lang="zh-cn" sz="1050" b="1" i="0" u="none" strike="noStrike" kern="1200" cap="none" spc="0" normalizeH="0" noProof="0">
                          <a:ln>
                            <a:noFill/>
                          </a:ln>
                          <a:solidFill>
                            <a:srgbClr val="FFFFFF"/>
                          </a:solidFill>
                          <a:effectLst/>
                          <a:uLnTx/>
                          <a:uFillTx/>
                          <a:latin typeface="Arial" panose="020B0604020202020204"/>
                          <a:ea typeface="+mn-ea"/>
                          <a:cs typeface="+mn-cs"/>
                        </a:rPr>
                        <a:t>未达到 pCR</a:t>
                      </a:r>
                      <a:endParaRPr kumimoji="0" lang="en-GB" sz="1050" b="1" i="0" u="none" strike="noStrike" kern="1200" cap="none" spc="0" normalizeH="0" baseline="0" noProof="0" dirty="0">
                        <a:ln>
                          <a:noFill/>
                        </a:ln>
                        <a:solidFill>
                          <a:srgbClr val="FFFFFF"/>
                        </a:solidFill>
                        <a:effectLst/>
                        <a:uLnTx/>
                        <a:uFillTx/>
                        <a:latin typeface="Arial" panose="020B0604020202020204"/>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未达到 ctDNA CL +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未达到 pCR</a:t>
                      </a:r>
                      <a:endParaRPr kumimoji="0" lang="en-GB" sz="1050" b="1" i="0" u="none" strike="noStrike" kern="1200" cap="none" spc="0" normalizeH="0" baseline="0" noProof="0" dirty="0">
                        <a:ln>
                          <a:noFill/>
                        </a:ln>
                        <a:solidFill>
                          <a:srgbClr val="FFFFFF"/>
                        </a:solidFill>
                        <a:effectLst/>
                        <a:uLnTx/>
                        <a:uFillTx/>
                        <a:latin typeface="Arial" panose="020B0604020202020204"/>
                        <a:ea typeface="+mn-ea"/>
                        <a:cs typeface="+mn-cs"/>
                      </a:endParaRPr>
                    </a:p>
                  </a:txBody>
                  <a:tcPr marL="72000" marR="72000" marT="36000" marB="36000" anchor="ctr">
                    <a:solidFill>
                      <a:schemeClr val="accent1"/>
                    </a:solidFill>
                  </a:tcPr>
                </a:tc>
                <a:extLst>
                  <a:ext uri="{0D108BD9-81ED-4DB2-BD59-A6C34878D82A}">
                    <a16:rowId xmlns:a16="http://schemas.microsoft.com/office/drawing/2014/main" val="2894958350"/>
                  </a:ext>
                </a:extLst>
              </a:tr>
              <a:tr h="208269">
                <a:tc>
                  <a:txBody>
                    <a:bodyPr/>
                    <a:lstStyle/>
                    <a:p>
                      <a:pPr rtl="0"/>
                      <a:r>
                        <a:rPr lang="zh-cn" sz="1050"/>
                        <a:t>HR (95%CI)</a:t>
                      </a:r>
                    </a:p>
                  </a:txBody>
                  <a:tcPr marL="72000" marR="72000" marT="36000" marB="36000" anchor="ctr">
                    <a:solidFill>
                      <a:schemeClr val="tx2"/>
                    </a:solidFill>
                  </a:tcPr>
                </a:tc>
                <a:tc>
                  <a:txBody>
                    <a:bodyPr/>
                    <a:lstStyle/>
                    <a:p>
                      <a:pPr algn="ctr" rtl="0"/>
                      <a:r>
                        <a:rPr lang="zh-cn" sz="1050"/>
                        <a:t>NC</a:t>
                      </a:r>
                    </a:p>
                  </a:txBody>
                  <a:tcPr marL="72000" marR="72000" marT="36000" marB="36000" anchor="ctr">
                    <a:solidFill>
                      <a:schemeClr val="tx2"/>
                    </a:solidFill>
                  </a:tcPr>
                </a:tc>
                <a:tc>
                  <a:txBody>
                    <a:bodyPr/>
                    <a:lstStyle/>
                    <a:p>
                      <a:pPr algn="ctr" rtl="0"/>
                      <a:r>
                        <a:rPr lang="zh-cn" sz="1050"/>
                        <a:t>NC</a:t>
                      </a:r>
                    </a:p>
                  </a:txBody>
                  <a:tcPr marL="72000" marR="72000" marT="36000" marB="36000" anchor="ctr">
                    <a:solidFill>
                      <a:schemeClr val="tx2"/>
                    </a:solidFill>
                  </a:tcPr>
                </a:tc>
                <a:tc>
                  <a:txBody>
                    <a:bodyPr/>
                    <a:lstStyle/>
                    <a:p>
                      <a:pPr algn="ctr" rtl="0"/>
                      <a:r>
                        <a:rPr lang="zh-cn" sz="1050" dirty="0"/>
                        <a:t>0.77 (0.39, 1.54)</a:t>
                      </a:r>
                    </a:p>
                  </a:txBody>
                  <a:tcPr marL="72000" marR="72000" marT="36000" marB="36000" anchor="ctr">
                    <a:solidFill>
                      <a:schemeClr val="tx2"/>
                    </a:solidFill>
                  </a:tcPr>
                </a:tc>
                <a:extLst>
                  <a:ext uri="{0D108BD9-81ED-4DB2-BD59-A6C34878D82A}">
                    <a16:rowId xmlns:a16="http://schemas.microsoft.com/office/drawing/2014/main" val="1244463150"/>
                  </a:ext>
                </a:extLst>
              </a:tr>
            </a:tbl>
          </a:graphicData>
        </a:graphic>
      </p:graphicFrame>
    </p:spTree>
    <p:extLst>
      <p:ext uri="{BB962C8B-B14F-4D97-AF65-F5344CB8AC3E}">
        <p14:creationId xmlns:p14="http://schemas.microsoft.com/office/powerpoint/2010/main" val="231265048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BA15D3-7A74-DB2A-0665-D40A57E7136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CC4E341D-9896-5B22-F269-6ABF5B5817E9}"/>
              </a:ext>
            </a:extLst>
          </p:cNvPr>
          <p:cNvSpPr>
            <a:spLocks noGrp="1"/>
          </p:cNvSpPr>
          <p:nvPr>
            <p:ph type="title"/>
          </p:nvPr>
        </p:nvSpPr>
        <p:spPr>
          <a:xfrm>
            <a:off x="304800" y="107693"/>
            <a:ext cx="11582400" cy="939801"/>
          </a:xfrm>
        </p:spPr>
        <p:txBody>
          <a:bodyPr rtlCol="0"/>
          <a:lstStyle/>
          <a:p>
            <a:pPr rtl="0"/>
            <a:r>
              <a:rPr lang="zh-cn" noProof="0" dirty="0">
                <a:latin typeface="+mn-lt"/>
              </a:rPr>
              <a:t>LBA8000：CheckMate 816 试验中接受新辅助纳武利尤单抗 (NIVO)+化疗的可切除非小细胞肺癌患者的总生存率 — Forde PM 等人</a:t>
            </a:r>
          </a:p>
        </p:txBody>
      </p:sp>
      <p:sp>
        <p:nvSpPr>
          <p:cNvPr id="27" name="Text Placeholder 26">
            <a:extLst>
              <a:ext uri="{FF2B5EF4-FFF2-40B4-BE49-F238E27FC236}">
                <a16:creationId xmlns:a16="http://schemas.microsoft.com/office/drawing/2014/main" id="{37A9931E-07E5-D30B-A6F1-09D4E8585995}"/>
              </a:ext>
            </a:extLst>
          </p:cNvPr>
          <p:cNvSpPr>
            <a:spLocks noGrp="1"/>
          </p:cNvSpPr>
          <p:nvPr>
            <p:ph type="body" sz="quarter" idx="10"/>
          </p:nvPr>
        </p:nvSpPr>
        <p:spPr>
          <a:xfrm>
            <a:off x="304800" y="6233974"/>
            <a:ext cx="6771503" cy="487363"/>
          </a:xfrm>
        </p:spPr>
        <p:txBody>
          <a:bodyPr rtlCol="0"/>
          <a:lstStyle/>
          <a:p>
            <a:pPr rtl="0"/>
            <a:r>
              <a:rPr lang="zh-cn" sz="1100" baseline="30000" noProof="0"/>
              <a:t>a</a:t>
            </a:r>
            <a:r>
              <a:rPr lang="zh-cn" sz="1100" noProof="0"/>
              <a:t>由 PD-L1 28-8 pharmDx 检测确定；</a:t>
            </a:r>
            <a:r>
              <a:rPr lang="zh-cn" sz="1100" baseline="30000" noProof="0"/>
              <a:t>b</a:t>
            </a:r>
            <a:r>
              <a:rPr lang="zh-cn" sz="1100" noProof="0"/>
              <a:t>对非鳞状细胞癌患者使用培美曲塞 + 顺铂或紫杉醇 + 卡铂，对鳞状细胞癌患者使用吉西他滨 + 顺铂或紫杉醇 + 卡铂；</a:t>
            </a:r>
            <a:r>
              <a:rPr lang="zh-cn" sz="1100" baseline="30000" noProof="0"/>
              <a:t>c</a:t>
            </a:r>
            <a:r>
              <a:rPr lang="zh-cn" sz="1100" noProof="0"/>
              <a:t>对鳞状细胞癌患者使用长春瑞滨或多西他赛或吉西他滨 + 顺铂，对非鳞状细胞癌患者使用培美曲塞 + 顺铂，或紫杉醇 + 卡铂。</a:t>
            </a:r>
            <a:endParaRPr lang="en-US" sz="1100" baseline="30000" noProof="0" dirty="0"/>
          </a:p>
        </p:txBody>
      </p:sp>
      <p:sp>
        <p:nvSpPr>
          <p:cNvPr id="29" name="Content Placeholder 7">
            <a:extLst>
              <a:ext uri="{FF2B5EF4-FFF2-40B4-BE49-F238E27FC236}">
                <a16:creationId xmlns:a16="http://schemas.microsoft.com/office/drawing/2014/main" id="{46D03225-114E-84C2-6C31-1A7627A41F77}"/>
              </a:ext>
            </a:extLst>
          </p:cNvPr>
          <p:cNvSpPr>
            <a:spLocks noGrp="1"/>
          </p:cNvSpPr>
          <p:nvPr>
            <p:ph idx="1"/>
          </p:nvPr>
        </p:nvSpPr>
        <p:spPr>
          <a:xfrm>
            <a:off x="304799" y="1246909"/>
            <a:ext cx="11731869" cy="5055650"/>
          </a:xfrm>
        </p:spPr>
        <p:txBody>
          <a:bodyPr rtlCol="0"/>
          <a:lstStyle/>
          <a:p>
            <a:pPr rtl="0"/>
            <a:r>
              <a:rPr lang="zh-cn" sz="1600" b="1" noProof="0"/>
              <a:t>研究目的</a:t>
            </a:r>
          </a:p>
          <a:p>
            <a:pPr lvl="1" rtl="0"/>
            <a:r>
              <a:rPr lang="zh-cn" sz="1600" noProof="0"/>
              <a:t>评估 III 期 CheckMate 816 试验中接受新辅助纳武利尤单抗+化疗的可切除非小细胞肺癌患者的 OS</a:t>
            </a:r>
          </a:p>
        </p:txBody>
      </p:sp>
      <p:sp>
        <p:nvSpPr>
          <p:cNvPr id="30" name="Text Placeholder 4">
            <a:extLst>
              <a:ext uri="{FF2B5EF4-FFF2-40B4-BE49-F238E27FC236}">
                <a16:creationId xmlns:a16="http://schemas.microsoft.com/office/drawing/2014/main" id="{CEE7FED4-CE03-4CDD-E33E-533E63DDC5F4}"/>
              </a:ext>
            </a:extLst>
          </p:cNvPr>
          <p:cNvSpPr>
            <a:spLocks noGrp="1"/>
          </p:cNvSpPr>
          <p:nvPr>
            <p:ph type="body" sz="quarter" idx="11"/>
          </p:nvPr>
        </p:nvSpPr>
        <p:spPr>
          <a:xfrm>
            <a:off x="6379633" y="6521312"/>
            <a:ext cx="5507567" cy="200025"/>
          </a:xfrm>
        </p:spPr>
        <p:txBody>
          <a:bodyPr rtlCol="0"/>
          <a:lstStyle/>
          <a:p>
            <a:pPr rtl="0"/>
            <a:r>
              <a:rPr lang="zh-cn" noProof="0" dirty="0"/>
              <a:t>Forde PM, et al.J Clin Oncol 2025;43(suppl):Abstr LBA8000</a:t>
            </a:r>
          </a:p>
        </p:txBody>
      </p:sp>
      <p:sp>
        <p:nvSpPr>
          <p:cNvPr id="2" name="AutoShape 9">
            <a:extLst>
              <a:ext uri="{FF2B5EF4-FFF2-40B4-BE49-F238E27FC236}">
                <a16:creationId xmlns:a16="http://schemas.microsoft.com/office/drawing/2014/main" id="{25992203-15C4-EA78-E68C-F78512322D02}"/>
              </a:ext>
            </a:extLst>
          </p:cNvPr>
          <p:cNvSpPr>
            <a:spLocks noChangeArrowheads="1"/>
          </p:cNvSpPr>
          <p:nvPr/>
        </p:nvSpPr>
        <p:spPr bwMode="auto">
          <a:xfrm>
            <a:off x="244450" y="2536976"/>
            <a:ext cx="2804531" cy="1991346"/>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base" latinLnBrk="0" hangingPunct="0">
              <a:lnSpc>
                <a:spcPct val="100000"/>
              </a:lnSpc>
              <a:spcBef>
                <a:spcPct val="0"/>
              </a:spcBef>
              <a:spcAft>
                <a:spcPct val="30000"/>
              </a:spcAft>
              <a:buClrTx/>
              <a:buSzTx/>
              <a:buFontTx/>
              <a:buNone/>
              <a:tabLst/>
              <a:defRPr/>
            </a:pPr>
            <a:r>
              <a:rPr lang="zh-cn" sz="1200" b="1"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关键患者纳入标准</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2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可切除 NSCLC</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2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IB 期 (≥4 cm)–IIIA 期（根据 TNM 第 7</a:t>
            </a:r>
            <a:r>
              <a:rPr lang="zh-cn" sz="1200" b="0" i="0" u="none" strike="noStrike" kern="1200" cap="none" spc="0" normalizeH="0" baseline="30000" noProof="0">
                <a:ln>
                  <a:noFill/>
                </a:ln>
                <a:solidFill>
                  <a:srgbClr val="FFFFFF"/>
                </a:solidFill>
                <a:effectLst/>
                <a:uLnTx/>
                <a:uFillTx/>
                <a:latin typeface="Arial" panose="020B0604020202020204"/>
                <a:ea typeface="SimSun" pitchFamily="2" charset="-122"/>
                <a:cs typeface="+mn-cs"/>
                <a:sym typeface="Helvetica"/>
              </a:rPr>
              <a:t> </a:t>
            </a:r>
            <a:r>
              <a:rPr lang="zh-cn" sz="12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版）</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2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无已知致敏 EGFR 或 ALK 突变</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未经治疗 </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ECOG PS 评分 0-1</a:t>
            </a:r>
            <a:endParaRPr kumimoji="0" lang="en-US" sz="12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a:p>
            <a:pPr marL="292100" marR="0" lvl="0" indent="-292100" algn="l" defTabSz="892175" rtl="0" eaLnBrk="0" fontAlgn="base" latinLnBrk="0" hangingPunct="0">
              <a:lnSpc>
                <a:spcPct val="100000"/>
              </a:lnSpc>
              <a:spcBef>
                <a:spcPct val="0"/>
              </a:spcBef>
              <a:spcAft>
                <a:spcPct val="30000"/>
              </a:spcAft>
              <a:buClrTx/>
              <a:buSzTx/>
              <a:buFont typeface="Wingdings" pitchFamily="2" charset="2"/>
              <a:buNone/>
              <a:tabLst/>
              <a:defRPr/>
            </a:pPr>
            <a:r>
              <a:rPr lang="zh-cn" sz="12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(n=358)</a:t>
            </a:r>
          </a:p>
        </p:txBody>
      </p:sp>
      <p:sp>
        <p:nvSpPr>
          <p:cNvPr id="3" name="AutoShape 12">
            <a:extLst>
              <a:ext uri="{FF2B5EF4-FFF2-40B4-BE49-F238E27FC236}">
                <a16:creationId xmlns:a16="http://schemas.microsoft.com/office/drawing/2014/main" id="{30CE1AC0-89B0-A255-F132-788E9BBBDD64}"/>
              </a:ext>
            </a:extLst>
          </p:cNvPr>
          <p:cNvSpPr>
            <a:spLocks noChangeArrowheads="1"/>
          </p:cNvSpPr>
          <p:nvPr/>
        </p:nvSpPr>
        <p:spPr bwMode="auto">
          <a:xfrm>
            <a:off x="4916873" y="3616555"/>
            <a:ext cx="4059309" cy="720000"/>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化疗</a:t>
            </a:r>
            <a:r>
              <a:rPr lang="zh-cn" sz="1400" b="1"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Helvetica"/>
              </a:rPr>
              <a:t>c</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 每 3 周一次（3 个周期）</a:t>
            </a:r>
            <a:endParaRPr kumimoji="0" lang="en-US" sz="14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0" i="0" u="none" strike="noStrike" kern="1200" cap="none" spc="0" normalizeH="0" noProof="0">
                <a:ln>
                  <a:noFill/>
                </a:ln>
                <a:solidFill>
                  <a:srgbClr val="FFFFFF"/>
                </a:solidFill>
                <a:effectLst/>
                <a:uLnTx/>
                <a:uFillTx/>
                <a:latin typeface="Arial" panose="020B0604020202020204"/>
                <a:ea typeface="SimSun" pitchFamily="2" charset="-122"/>
                <a:cs typeface="+mn-cs"/>
                <a:sym typeface="Helvetica"/>
              </a:rPr>
              <a:t>(n=179)</a:t>
            </a:r>
          </a:p>
        </p:txBody>
      </p:sp>
      <p:sp>
        <p:nvSpPr>
          <p:cNvPr id="5" name="Oval 14">
            <a:extLst>
              <a:ext uri="{FF2B5EF4-FFF2-40B4-BE49-F238E27FC236}">
                <a16:creationId xmlns:a16="http://schemas.microsoft.com/office/drawing/2014/main" id="{7B5DFC79-5FD9-6D77-3770-CF301923F2D6}"/>
              </a:ext>
            </a:extLst>
          </p:cNvPr>
          <p:cNvSpPr>
            <a:spLocks noChangeArrowheads="1"/>
          </p:cNvSpPr>
          <p:nvPr/>
        </p:nvSpPr>
        <p:spPr bwMode="auto">
          <a:xfrm>
            <a:off x="3784541" y="3235238"/>
            <a:ext cx="583595" cy="594822"/>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200" b="1" i="0" u="none" strike="noStrike" kern="0" cap="none" spc="0" normalizeH="0" noProof="0">
                <a:ln>
                  <a:noFill/>
                </a:ln>
                <a:solidFill>
                  <a:srgbClr val="002850"/>
                </a:solidFill>
                <a:effectLst/>
                <a:uLnTx/>
                <a:uFillTx/>
                <a:latin typeface="Arial" panose="020B0604020202020204"/>
                <a:ea typeface="SimSun" pitchFamily="2" charset="-122"/>
                <a:cs typeface="+mn-cs"/>
                <a:sym typeface="Helvetica"/>
              </a:rPr>
              <a:t>R</a:t>
            </a:r>
            <a:br>
              <a:rPr kumimoji="0" lang="en-US" sz="1200" b="1" i="0" u="none" strike="noStrike" kern="0" cap="none" spc="0" normalizeH="0" baseline="0" noProof="0" dirty="0">
                <a:ln>
                  <a:noFill/>
                </a:ln>
                <a:solidFill>
                  <a:srgbClr val="002850"/>
                </a:solidFill>
                <a:effectLst/>
                <a:uLnTx/>
                <a:uFillTx/>
                <a:latin typeface="Arial" panose="020B0604020202020204"/>
                <a:ea typeface="SimSun" pitchFamily="2" charset="-122"/>
                <a:cs typeface="+mn-cs"/>
                <a:sym typeface="Helvetica"/>
              </a:rPr>
            </a:br>
            <a:r>
              <a:rPr lang="zh-cn" sz="1200" b="1" i="0" u="none" strike="noStrike" kern="0" cap="none" spc="0" normalizeH="0" noProof="0">
                <a:ln>
                  <a:noFill/>
                </a:ln>
                <a:solidFill>
                  <a:srgbClr val="002850"/>
                </a:solidFill>
                <a:effectLst/>
                <a:uLnTx/>
                <a:uFillTx/>
                <a:latin typeface="Arial" panose="020B0604020202020204"/>
                <a:ea typeface="SimSun" pitchFamily="2" charset="-122"/>
                <a:cs typeface="+mn-cs"/>
                <a:sym typeface="Helvetica"/>
              </a:rPr>
              <a:t>1:1</a:t>
            </a:r>
          </a:p>
        </p:txBody>
      </p:sp>
      <p:cxnSp>
        <p:nvCxnSpPr>
          <p:cNvPr id="6" name="AutoShape 15">
            <a:extLst>
              <a:ext uri="{FF2B5EF4-FFF2-40B4-BE49-F238E27FC236}">
                <a16:creationId xmlns:a16="http://schemas.microsoft.com/office/drawing/2014/main" id="{0B18407D-5B2A-E85D-F4D9-2CAA59033322}"/>
              </a:ext>
            </a:extLst>
          </p:cNvPr>
          <p:cNvCxnSpPr>
            <a:cxnSpLocks noChangeShapeType="1"/>
            <a:stCxn id="5" idx="0"/>
            <a:endCxn id="19" idx="1"/>
          </p:cNvCxnSpPr>
          <p:nvPr/>
        </p:nvCxnSpPr>
        <p:spPr bwMode="auto">
          <a:xfrm rot="5400000" flipH="1" flipV="1">
            <a:off x="4411825" y="2730190"/>
            <a:ext cx="169562" cy="840534"/>
          </a:xfrm>
          <a:prstGeom prst="bentConnector2">
            <a:avLst/>
          </a:prstGeom>
          <a:noFill/>
          <a:ln w="38100">
            <a:solidFill>
              <a:schemeClr val="bg1"/>
            </a:solidFill>
            <a:miter lim="800000"/>
            <a:headEnd/>
            <a:tailEnd type="triangle" w="med" len="med"/>
          </a:ln>
        </p:spPr>
      </p:cxnSp>
      <p:cxnSp>
        <p:nvCxnSpPr>
          <p:cNvPr id="7" name="AutoShape 16">
            <a:extLst>
              <a:ext uri="{FF2B5EF4-FFF2-40B4-BE49-F238E27FC236}">
                <a16:creationId xmlns:a16="http://schemas.microsoft.com/office/drawing/2014/main" id="{6BC4879F-C4D2-2FC5-66DB-57A0DB7D300A}"/>
              </a:ext>
            </a:extLst>
          </p:cNvPr>
          <p:cNvCxnSpPr>
            <a:cxnSpLocks noChangeShapeType="1"/>
            <a:stCxn id="5" idx="4"/>
            <a:endCxn id="3" idx="1"/>
          </p:cNvCxnSpPr>
          <p:nvPr/>
        </p:nvCxnSpPr>
        <p:spPr bwMode="auto">
          <a:xfrm rot="16200000" flipH="1">
            <a:off x="4423359" y="3483040"/>
            <a:ext cx="146495" cy="840534"/>
          </a:xfrm>
          <a:prstGeom prst="bentConnector2">
            <a:avLst/>
          </a:prstGeom>
          <a:noFill/>
          <a:ln w="38100">
            <a:solidFill>
              <a:schemeClr val="bg1"/>
            </a:solidFill>
            <a:miter lim="800000"/>
            <a:headEnd/>
            <a:tailEnd type="triangle" w="med" len="med"/>
          </a:ln>
        </p:spPr>
      </p:cxnSp>
      <p:cxnSp>
        <p:nvCxnSpPr>
          <p:cNvPr id="9" name="AutoShape 19">
            <a:extLst>
              <a:ext uri="{FF2B5EF4-FFF2-40B4-BE49-F238E27FC236}">
                <a16:creationId xmlns:a16="http://schemas.microsoft.com/office/drawing/2014/main" id="{575E1801-9B4E-5189-9152-60E30CEAA39D}"/>
              </a:ext>
            </a:extLst>
          </p:cNvPr>
          <p:cNvCxnSpPr>
            <a:cxnSpLocks noChangeShapeType="1"/>
            <a:stCxn id="2" idx="3"/>
            <a:endCxn id="5" idx="2"/>
          </p:cNvCxnSpPr>
          <p:nvPr/>
        </p:nvCxnSpPr>
        <p:spPr bwMode="auto">
          <a:xfrm>
            <a:off x="3048981" y="3532649"/>
            <a:ext cx="735560" cy="0"/>
          </a:xfrm>
          <a:prstGeom prst="straightConnector1">
            <a:avLst/>
          </a:prstGeom>
          <a:noFill/>
          <a:ln w="38100">
            <a:solidFill>
              <a:schemeClr val="bg1"/>
            </a:solidFill>
            <a:round/>
            <a:headEnd type="none" w="med" len="med"/>
            <a:tailEnd type="none" w="med" len="med"/>
          </a:ln>
        </p:spPr>
      </p:cxnSp>
      <p:sp>
        <p:nvSpPr>
          <p:cNvPr id="10" name="AutoShape 8">
            <a:extLst>
              <a:ext uri="{FF2B5EF4-FFF2-40B4-BE49-F238E27FC236}">
                <a16:creationId xmlns:a16="http://schemas.microsoft.com/office/drawing/2014/main" id="{290B4C38-8F95-66D0-C0C8-F1930A89795E}"/>
              </a:ext>
            </a:extLst>
          </p:cNvPr>
          <p:cNvSpPr>
            <a:spLocks noChangeArrowheads="1"/>
          </p:cNvSpPr>
          <p:nvPr/>
        </p:nvSpPr>
        <p:spPr bwMode="auto">
          <a:xfrm>
            <a:off x="9354671" y="2329838"/>
            <a:ext cx="587002" cy="2345858"/>
          </a:xfrm>
          <a:prstGeom prst="roundRect">
            <a:avLst>
              <a:gd name="adj" fmla="val 16667"/>
            </a:avLst>
          </a:prstGeom>
          <a:solidFill>
            <a:schemeClr val="tx1"/>
          </a:solidFill>
          <a:ln w="9525" algn="ctr">
            <a:noFill/>
            <a:round/>
            <a:headEnd/>
            <a:tailEnd/>
          </a:ln>
        </p:spPr>
        <p:txBody>
          <a:bodyPr vert="wordArtVert" lIns="90488" tIns="0" rIns="90488" bIns="0" rtlCol="0" anchor="t"/>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手术</a:t>
            </a:r>
          </a:p>
        </p:txBody>
      </p:sp>
      <p:cxnSp>
        <p:nvCxnSpPr>
          <p:cNvPr id="11" name="AutoShape 19">
            <a:extLst>
              <a:ext uri="{FF2B5EF4-FFF2-40B4-BE49-F238E27FC236}">
                <a16:creationId xmlns:a16="http://schemas.microsoft.com/office/drawing/2014/main" id="{E51E2ECD-F9AC-48C5-5BD7-B29377D08A13}"/>
              </a:ext>
            </a:extLst>
          </p:cNvPr>
          <p:cNvCxnSpPr>
            <a:cxnSpLocks noChangeShapeType="1"/>
            <a:stCxn id="3" idx="3"/>
          </p:cNvCxnSpPr>
          <p:nvPr/>
        </p:nvCxnSpPr>
        <p:spPr bwMode="auto">
          <a:xfrm>
            <a:off x="8976182" y="3976555"/>
            <a:ext cx="378489" cy="0"/>
          </a:xfrm>
          <a:prstGeom prst="straightConnector1">
            <a:avLst/>
          </a:prstGeom>
          <a:noFill/>
          <a:ln w="38100">
            <a:solidFill>
              <a:schemeClr val="bg1"/>
            </a:solidFill>
            <a:round/>
            <a:headEnd type="none" w="med" len="med"/>
            <a:tailEnd type="triangle" w="med" len="med"/>
          </a:ln>
        </p:spPr>
      </p:cxnSp>
      <p:cxnSp>
        <p:nvCxnSpPr>
          <p:cNvPr id="12" name="AutoShape 19">
            <a:extLst>
              <a:ext uri="{FF2B5EF4-FFF2-40B4-BE49-F238E27FC236}">
                <a16:creationId xmlns:a16="http://schemas.microsoft.com/office/drawing/2014/main" id="{D4F7A03F-40F8-4B80-1BF4-809F174EF5C9}"/>
              </a:ext>
            </a:extLst>
          </p:cNvPr>
          <p:cNvCxnSpPr>
            <a:cxnSpLocks noChangeShapeType="1"/>
            <a:stCxn id="19" idx="3"/>
          </p:cNvCxnSpPr>
          <p:nvPr/>
        </p:nvCxnSpPr>
        <p:spPr bwMode="auto">
          <a:xfrm>
            <a:off x="8976182" y="3065676"/>
            <a:ext cx="378489" cy="0"/>
          </a:xfrm>
          <a:prstGeom prst="straightConnector1">
            <a:avLst/>
          </a:prstGeom>
          <a:noFill/>
          <a:ln w="38100">
            <a:solidFill>
              <a:schemeClr val="bg1"/>
            </a:solidFill>
            <a:round/>
            <a:headEnd type="none" w="med" len="med"/>
            <a:tailEnd type="triangle" w="med" len="med"/>
          </a:ln>
        </p:spPr>
      </p:cxnSp>
      <p:sp>
        <p:nvSpPr>
          <p:cNvPr id="13" name="Content Placeholder 26">
            <a:extLst>
              <a:ext uri="{FF2B5EF4-FFF2-40B4-BE49-F238E27FC236}">
                <a16:creationId xmlns:a16="http://schemas.microsoft.com/office/drawing/2014/main" id="{F5788E82-915A-5E7B-3E38-B3E00E8CF502}"/>
              </a:ext>
            </a:extLst>
          </p:cNvPr>
          <p:cNvSpPr txBox="1">
            <a:spLocks/>
          </p:cNvSpPr>
          <p:nvPr/>
        </p:nvSpPr>
        <p:spPr bwMode="auto">
          <a:xfrm>
            <a:off x="3109331" y="4002096"/>
            <a:ext cx="2294692" cy="908396"/>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100" b="1" i="0" u="none" strike="noStrike" kern="0" cap="none" spc="0" normalizeH="0" noProof="0">
                <a:ln>
                  <a:noFill/>
                </a:ln>
                <a:solidFill>
                  <a:srgbClr val="363636"/>
                </a:solidFill>
                <a:effectLst/>
                <a:uLnTx/>
                <a:uFillTx/>
                <a:latin typeface="Arial"/>
                <a:ea typeface="+mn-ea"/>
                <a:cs typeface="+mn-cs"/>
                <a:sym typeface="Helvetica"/>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100" b="0" i="0" u="none" strike="noStrike" kern="0" cap="none" spc="0" normalizeH="0" noProof="0">
                <a:ln>
                  <a:noFill/>
                </a:ln>
                <a:solidFill>
                  <a:srgbClr val="363636"/>
                </a:solidFill>
                <a:effectLst/>
                <a:uLnTx/>
                <a:uFillTx/>
                <a:latin typeface="Arial" panose="020B0604020202020204"/>
                <a:ea typeface="+mn-ea"/>
                <a:cs typeface="+mn-cs"/>
                <a:sym typeface="Helvetica"/>
              </a:rPr>
              <a:t>分期（IB–II vs.IIIA 期）</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100" b="0" i="0" u="none" strike="noStrike" kern="0" cap="none" spc="0" normalizeH="0" noProof="0">
                <a:ln>
                  <a:noFill/>
                </a:ln>
                <a:solidFill>
                  <a:srgbClr val="363636"/>
                </a:solidFill>
                <a:effectLst/>
                <a:uLnTx/>
                <a:uFillTx/>
                <a:latin typeface="Arial" panose="020B0604020202020204"/>
                <a:ea typeface="+mn-ea"/>
                <a:cs typeface="+mn-cs"/>
                <a:sym typeface="Helvetica"/>
              </a:rPr>
              <a:t>PD-L1（≥1% vs. &lt;1%）</a:t>
            </a:r>
            <a:r>
              <a:rPr lang="zh-cn" sz="1100" b="0" i="0" u="none" strike="noStrike" kern="0" cap="none" spc="0" normalizeH="0" baseline="30000" noProof="0">
                <a:ln>
                  <a:noFill/>
                </a:ln>
                <a:solidFill>
                  <a:srgbClr val="363636"/>
                </a:solidFill>
                <a:effectLst/>
                <a:uLnTx/>
                <a:uFillTx/>
                <a:latin typeface="Arial"/>
                <a:ea typeface="+mn-ea"/>
                <a:cs typeface="+mn-cs"/>
                <a:sym typeface="Helvetica"/>
              </a:rPr>
              <a:t>a</a:t>
            </a:r>
            <a:endParaRPr kumimoji="0" lang="en-US" sz="1100" b="0" i="0" u="none" strike="noStrike" kern="0" cap="none" spc="0" normalizeH="0" baseline="0" noProof="0" dirty="0">
              <a:ln>
                <a:noFill/>
              </a:ln>
              <a:solidFill>
                <a:srgbClr val="363636"/>
              </a:solidFill>
              <a:effectLst/>
              <a:uLnTx/>
              <a:uFillTx/>
              <a:latin typeface="Arial" panose="020B0604020202020204"/>
              <a:ea typeface="+mn-ea"/>
              <a:cs typeface="+mn-cs"/>
              <a:sym typeface="Helvetica"/>
            </a:endParaRP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100" b="0" i="0" u="none" strike="noStrike" kern="0" cap="none" spc="0" normalizeH="0" noProof="0">
                <a:ln>
                  <a:noFill/>
                </a:ln>
                <a:solidFill>
                  <a:srgbClr val="363636"/>
                </a:solidFill>
                <a:effectLst/>
                <a:uLnTx/>
                <a:uFillTx/>
                <a:latin typeface="Arial" panose="020B0604020202020204"/>
                <a:ea typeface="+mn-ea"/>
                <a:cs typeface="+mn-cs"/>
                <a:sym typeface="Helvetica"/>
              </a:rPr>
              <a:t>性别</a:t>
            </a:r>
          </a:p>
        </p:txBody>
      </p:sp>
      <p:sp>
        <p:nvSpPr>
          <p:cNvPr id="14" name="AutoShape 8">
            <a:extLst>
              <a:ext uri="{FF2B5EF4-FFF2-40B4-BE49-F238E27FC236}">
                <a16:creationId xmlns:a16="http://schemas.microsoft.com/office/drawing/2014/main" id="{1A977E48-8D61-450F-EAD6-CC770C48992C}"/>
              </a:ext>
            </a:extLst>
          </p:cNvPr>
          <p:cNvSpPr>
            <a:spLocks noChangeArrowheads="1"/>
          </p:cNvSpPr>
          <p:nvPr/>
        </p:nvSpPr>
        <p:spPr bwMode="auto">
          <a:xfrm>
            <a:off x="10159575" y="2840850"/>
            <a:ext cx="1884867" cy="1323834"/>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可选辅助化疗 ± 放疗</a:t>
            </a:r>
          </a:p>
        </p:txBody>
      </p:sp>
      <p:cxnSp>
        <p:nvCxnSpPr>
          <p:cNvPr id="16" name="AutoShape 19">
            <a:extLst>
              <a:ext uri="{FF2B5EF4-FFF2-40B4-BE49-F238E27FC236}">
                <a16:creationId xmlns:a16="http://schemas.microsoft.com/office/drawing/2014/main" id="{C160B144-B463-3A02-D46B-B01BD204B83F}"/>
              </a:ext>
            </a:extLst>
          </p:cNvPr>
          <p:cNvCxnSpPr>
            <a:cxnSpLocks noChangeShapeType="1"/>
            <a:stCxn id="10" idx="3"/>
            <a:endCxn id="14" idx="1"/>
          </p:cNvCxnSpPr>
          <p:nvPr/>
        </p:nvCxnSpPr>
        <p:spPr bwMode="auto">
          <a:xfrm>
            <a:off x="9941673" y="3502767"/>
            <a:ext cx="217902" cy="0"/>
          </a:xfrm>
          <a:prstGeom prst="straightConnector1">
            <a:avLst/>
          </a:prstGeom>
          <a:noFill/>
          <a:ln w="38100">
            <a:solidFill>
              <a:schemeClr val="bg1"/>
            </a:solidFill>
            <a:round/>
            <a:headEnd type="none" w="med" len="med"/>
            <a:tailEnd type="triangle" w="med" len="med"/>
          </a:ln>
        </p:spPr>
      </p:cxnSp>
      <p:sp>
        <p:nvSpPr>
          <p:cNvPr id="17" name="Rectangle 9">
            <a:extLst>
              <a:ext uri="{FF2B5EF4-FFF2-40B4-BE49-F238E27FC236}">
                <a16:creationId xmlns:a16="http://schemas.microsoft.com/office/drawing/2014/main" id="{C903325B-CAEA-8C52-1000-69E08C6DB3B9}"/>
              </a:ext>
            </a:extLst>
          </p:cNvPr>
          <p:cNvSpPr txBox="1">
            <a:spLocks noChangeArrowheads="1"/>
          </p:cNvSpPr>
          <p:nvPr/>
        </p:nvSpPr>
        <p:spPr bwMode="auto">
          <a:xfrm>
            <a:off x="1554054" y="5212141"/>
            <a:ext cx="3626203"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400" b="1" i="0" u="none" strike="noStrike" kern="1200" cap="none" spc="0" normalizeH="0" noProof="0">
                <a:ln>
                  <a:noFill/>
                </a:ln>
                <a:solidFill>
                  <a:srgbClr val="363636"/>
                </a:solidFill>
                <a:effectLst/>
                <a:uLnTx/>
                <a:uFillTx/>
                <a:latin typeface="Arial"/>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400" b="0" i="0" u="none" strike="noStrike" kern="0" cap="none" spc="0" normalizeH="0" noProof="0">
                <a:ln>
                  <a:noFill/>
                </a:ln>
                <a:solidFill>
                  <a:srgbClr val="363636"/>
                </a:solidFill>
                <a:effectLst/>
                <a:uLnTx/>
                <a:uFillTx/>
                <a:latin typeface="Arial"/>
                <a:ea typeface="+mn-ea"/>
                <a:cs typeface="Arial"/>
                <a:sym typeface="Helvetica"/>
              </a:rPr>
              <a:t>pCR (BIPR), EFS (BICR)</a:t>
            </a:r>
            <a:endParaRPr kumimoji="0" lang="en-US" sz="1400" b="0" i="0" u="none" strike="noStrike" kern="1200" cap="none" spc="0" normalizeH="0" baseline="0" noProof="0" dirty="0">
              <a:ln>
                <a:noFill/>
              </a:ln>
              <a:solidFill>
                <a:srgbClr val="363636"/>
              </a:solidFill>
              <a:effectLst/>
              <a:uLnTx/>
              <a:uFillTx/>
              <a:latin typeface="Arial"/>
              <a:ea typeface="+mn-ea"/>
              <a:cs typeface="Arial"/>
              <a:sym typeface="Helvetica"/>
            </a:endParaRPr>
          </a:p>
        </p:txBody>
      </p:sp>
      <p:sp>
        <p:nvSpPr>
          <p:cNvPr id="18" name="Content Placeholder 26">
            <a:extLst>
              <a:ext uri="{FF2B5EF4-FFF2-40B4-BE49-F238E27FC236}">
                <a16:creationId xmlns:a16="http://schemas.microsoft.com/office/drawing/2014/main" id="{C689F8E1-669B-E522-664F-49D7D1B8DB20}"/>
              </a:ext>
            </a:extLst>
          </p:cNvPr>
          <p:cNvSpPr txBox="1">
            <a:spLocks/>
          </p:cNvSpPr>
          <p:nvPr/>
        </p:nvSpPr>
        <p:spPr>
          <a:xfrm>
            <a:off x="6379633" y="5212141"/>
            <a:ext cx="4722376"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400" b="1" i="0" u="none" strike="noStrike" kern="1200" cap="none" spc="0" normalizeH="0" noProof="0">
                <a:ln>
                  <a:noFill/>
                </a:ln>
                <a:solidFill>
                  <a:srgbClr val="363636"/>
                </a:solidFill>
                <a:effectLst/>
                <a:uLnTx/>
                <a:uFillTx/>
                <a:latin typeface="Arial"/>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400" b="0" i="0" u="none" strike="noStrike" kern="0" cap="none" spc="0" normalizeH="0" noProof="0">
                <a:ln>
                  <a:noFill/>
                </a:ln>
                <a:solidFill>
                  <a:srgbClr val="363636"/>
                </a:solidFill>
                <a:effectLst/>
                <a:uLnTx/>
                <a:uFillTx/>
                <a:latin typeface="Arial"/>
                <a:ea typeface="+mn-ea"/>
                <a:cs typeface="Arial"/>
                <a:sym typeface="Helvetica"/>
              </a:rPr>
              <a:t>OS, MPR (BIPR), TTDM</a:t>
            </a:r>
            <a:endParaRPr kumimoji="0" lang="en-US" sz="1400" b="0" i="0" u="none" strike="noStrike" kern="1200" cap="none" spc="0" normalizeH="0" baseline="0" noProof="0" dirty="0">
              <a:ln>
                <a:noFill/>
              </a:ln>
              <a:solidFill>
                <a:srgbClr val="363636"/>
              </a:solidFill>
              <a:effectLst/>
              <a:uLnTx/>
              <a:uFillTx/>
              <a:latin typeface="Arial"/>
              <a:ea typeface="+mn-ea"/>
              <a:cs typeface="Arial"/>
              <a:sym typeface="Helvetica"/>
            </a:endParaRPr>
          </a:p>
        </p:txBody>
      </p:sp>
      <p:sp>
        <p:nvSpPr>
          <p:cNvPr id="19" name="AutoShape 12">
            <a:extLst>
              <a:ext uri="{FF2B5EF4-FFF2-40B4-BE49-F238E27FC236}">
                <a16:creationId xmlns:a16="http://schemas.microsoft.com/office/drawing/2014/main" id="{77274E89-0FCA-B6BE-9F61-79B0530A0E15}"/>
              </a:ext>
            </a:extLst>
          </p:cNvPr>
          <p:cNvSpPr>
            <a:spLocks noChangeArrowheads="1"/>
          </p:cNvSpPr>
          <p:nvPr/>
        </p:nvSpPr>
        <p:spPr bwMode="auto">
          <a:xfrm>
            <a:off x="4916873" y="2705676"/>
            <a:ext cx="4059309" cy="720000"/>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4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纳武利尤单抗</a:t>
            </a:r>
            <a:r>
              <a:rPr lang="zh-cn" sz="14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360 mg 每 3 周一次（3 个周期）+</a:t>
            </a:r>
            <a:br>
              <a:rPr kumimoji="0" lang="en-US" sz="1400" b="0" i="0" u="none" strike="noStrike" kern="1200" cap="none" spc="0" normalizeH="0" baseline="0" noProof="0" dirty="0">
                <a:ln>
                  <a:noFill/>
                </a:ln>
                <a:solidFill>
                  <a:srgbClr val="FFFFFF"/>
                </a:solidFill>
                <a:effectLst/>
                <a:uLnTx/>
                <a:uFillTx/>
                <a:latin typeface="Arial" charset="0"/>
                <a:ea typeface="SimSun" pitchFamily="2" charset="-122"/>
                <a:cs typeface="Arial" charset="0"/>
                <a:sym typeface="Helvetica"/>
              </a:rPr>
            </a:br>
            <a:r>
              <a:rPr lang="zh-cn" sz="14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化疗</a:t>
            </a:r>
            <a:r>
              <a:rPr lang="zh-cn" sz="1400" b="1"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Helvetica"/>
              </a:rPr>
              <a:t>b</a:t>
            </a:r>
            <a:r>
              <a:rPr lang="zh-cn" sz="14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每 3 周一次（3 个周期）</a:t>
            </a:r>
            <a:br>
              <a:rPr kumimoji="0" lang="en-US" sz="1400" b="0" i="0" u="none" strike="noStrike" kern="1200" cap="none" spc="0" normalizeH="0" baseline="0" noProof="0" dirty="0">
                <a:ln>
                  <a:noFill/>
                </a:ln>
                <a:solidFill>
                  <a:srgbClr val="FFFFFF"/>
                </a:solidFill>
                <a:effectLst/>
                <a:uLnTx/>
                <a:uFillTx/>
                <a:latin typeface="Arial" charset="0"/>
                <a:ea typeface="SimSun" pitchFamily="2" charset="-122"/>
                <a:cs typeface="Arial" charset="0"/>
                <a:sym typeface="Helvetica"/>
              </a:rPr>
            </a:br>
            <a:r>
              <a:rPr lang="zh-cn" sz="14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(n=179)</a:t>
            </a:r>
          </a:p>
        </p:txBody>
      </p:sp>
    </p:spTree>
    <p:extLst>
      <p:ext uri="{BB962C8B-B14F-4D97-AF65-F5344CB8AC3E}">
        <p14:creationId xmlns:p14="http://schemas.microsoft.com/office/powerpoint/2010/main" val="381786822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408A03-F710-ACEC-E12D-DD81C21A2132}"/>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CC3A765E-F5AA-73FC-6B2A-0F514B03E8FF}"/>
              </a:ext>
            </a:extLst>
          </p:cNvPr>
          <p:cNvSpPr>
            <a:spLocks noGrp="1"/>
          </p:cNvSpPr>
          <p:nvPr>
            <p:ph type="title"/>
          </p:nvPr>
        </p:nvSpPr>
        <p:spPr>
          <a:xfrm>
            <a:off x="304800" y="107693"/>
            <a:ext cx="11582400" cy="939801"/>
          </a:xfrm>
        </p:spPr>
        <p:txBody>
          <a:bodyPr rtlCol="0"/>
          <a:lstStyle/>
          <a:p>
            <a:pPr rtl="0"/>
            <a:r>
              <a:rPr lang="zh-cn" noProof="0" dirty="0">
                <a:latin typeface="+mn-lt"/>
              </a:rPr>
              <a:t>LBA8000：CheckMate 816 试验中接受新辅助纳武利尤单抗 (NIVO)+化疗的可切除非小细胞肺癌患者的总生存率 — Forde PM 等人</a:t>
            </a:r>
          </a:p>
        </p:txBody>
      </p:sp>
      <p:sp>
        <p:nvSpPr>
          <p:cNvPr id="29" name="Content Placeholder 7">
            <a:extLst>
              <a:ext uri="{FF2B5EF4-FFF2-40B4-BE49-F238E27FC236}">
                <a16:creationId xmlns:a16="http://schemas.microsoft.com/office/drawing/2014/main" id="{E66DC113-81AA-0291-1D44-520E2F32B9AA}"/>
              </a:ext>
            </a:extLst>
          </p:cNvPr>
          <p:cNvSpPr>
            <a:spLocks noGrp="1"/>
          </p:cNvSpPr>
          <p:nvPr>
            <p:ph idx="1"/>
          </p:nvPr>
        </p:nvSpPr>
        <p:spPr>
          <a:xfrm>
            <a:off x="304799" y="1246909"/>
            <a:ext cx="11731869" cy="385945"/>
          </a:xfrm>
        </p:spPr>
        <p:txBody>
          <a:bodyPr rtlCol="0"/>
          <a:lstStyle/>
          <a:p>
            <a:pPr rtl="0"/>
            <a:r>
              <a:rPr lang="zh-cn" sz="1600" b="1" noProof="0"/>
              <a:t>关键结果</a:t>
            </a:r>
          </a:p>
        </p:txBody>
      </p:sp>
      <p:sp>
        <p:nvSpPr>
          <p:cNvPr id="30" name="Text Placeholder 4">
            <a:extLst>
              <a:ext uri="{FF2B5EF4-FFF2-40B4-BE49-F238E27FC236}">
                <a16:creationId xmlns:a16="http://schemas.microsoft.com/office/drawing/2014/main" id="{16EE6D72-7DB2-03C4-FE9C-EEAF4CE7637F}"/>
              </a:ext>
            </a:extLst>
          </p:cNvPr>
          <p:cNvSpPr>
            <a:spLocks noGrp="1"/>
          </p:cNvSpPr>
          <p:nvPr>
            <p:ph type="body" sz="quarter" idx="11"/>
          </p:nvPr>
        </p:nvSpPr>
        <p:spPr>
          <a:xfrm>
            <a:off x="6379633" y="6521312"/>
            <a:ext cx="5507567" cy="200025"/>
          </a:xfrm>
        </p:spPr>
        <p:txBody>
          <a:bodyPr rtlCol="0"/>
          <a:lstStyle/>
          <a:p>
            <a:pPr rtl="0"/>
            <a:r>
              <a:rPr lang="zh-cn" noProof="0"/>
              <a:t>Forde PM, et al.J Clin Oncol 2025;43(suppl):Abstr LBA8000</a:t>
            </a:r>
          </a:p>
        </p:txBody>
      </p:sp>
      <p:sp>
        <p:nvSpPr>
          <p:cNvPr id="3" name="TextBox 2">
            <a:extLst>
              <a:ext uri="{FF2B5EF4-FFF2-40B4-BE49-F238E27FC236}">
                <a16:creationId xmlns:a16="http://schemas.microsoft.com/office/drawing/2014/main" id="{D3A495D8-C319-2CE9-BB08-4DE59F249CDD}"/>
              </a:ext>
            </a:extLst>
          </p:cNvPr>
          <p:cNvSpPr txBox="1"/>
          <p:nvPr/>
        </p:nvSpPr>
        <p:spPr>
          <a:xfrm>
            <a:off x="2673899" y="1570903"/>
            <a:ext cx="6198288"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最终分析：OS</a:t>
            </a:r>
          </a:p>
        </p:txBody>
      </p:sp>
      <p:sp>
        <p:nvSpPr>
          <p:cNvPr id="10" name="TextBox 58">
            <a:extLst>
              <a:ext uri="{FF2B5EF4-FFF2-40B4-BE49-F238E27FC236}">
                <a16:creationId xmlns:a16="http://schemas.microsoft.com/office/drawing/2014/main" id="{9E7B5A00-1494-2BC2-5141-0AB2781CC61E}"/>
              </a:ext>
            </a:extLst>
          </p:cNvPr>
          <p:cNvSpPr txBox="1"/>
          <p:nvPr/>
        </p:nvSpPr>
        <p:spPr>
          <a:xfrm rot="16200000">
            <a:off x="1075389" y="3726002"/>
            <a:ext cx="2212178"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OS, %</a:t>
            </a:r>
          </a:p>
        </p:txBody>
      </p:sp>
      <p:grpSp>
        <p:nvGrpSpPr>
          <p:cNvPr id="84" name="Group 83">
            <a:extLst>
              <a:ext uri="{FF2B5EF4-FFF2-40B4-BE49-F238E27FC236}">
                <a16:creationId xmlns:a16="http://schemas.microsoft.com/office/drawing/2014/main" id="{B3A0F114-BD5C-1786-5FC7-420A3FC7B2DD}"/>
              </a:ext>
            </a:extLst>
          </p:cNvPr>
          <p:cNvGrpSpPr/>
          <p:nvPr/>
        </p:nvGrpSpPr>
        <p:grpSpPr>
          <a:xfrm>
            <a:off x="2322237" y="2617822"/>
            <a:ext cx="277351" cy="2393763"/>
            <a:chOff x="2326999" y="2617822"/>
            <a:chExt cx="277351" cy="2393763"/>
          </a:xfrm>
        </p:grpSpPr>
        <p:sp>
          <p:nvSpPr>
            <p:cNvPr id="5" name="TextBox 68">
              <a:extLst>
                <a:ext uri="{FF2B5EF4-FFF2-40B4-BE49-F238E27FC236}">
                  <a16:creationId xmlns:a16="http://schemas.microsoft.com/office/drawing/2014/main" id="{3C023E13-5970-91FB-2501-842067FCE4DA}"/>
                </a:ext>
              </a:extLst>
            </p:cNvPr>
            <p:cNvSpPr txBox="1"/>
            <p:nvPr/>
          </p:nvSpPr>
          <p:spPr>
            <a:xfrm>
              <a:off x="2434432" y="350146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6" name="TextBox 69">
              <a:extLst>
                <a:ext uri="{FF2B5EF4-FFF2-40B4-BE49-F238E27FC236}">
                  <a16:creationId xmlns:a16="http://schemas.microsoft.com/office/drawing/2014/main" id="{15E6CCE2-7B96-F653-8691-3CC19960EF04}"/>
                </a:ext>
              </a:extLst>
            </p:cNvPr>
            <p:cNvSpPr txBox="1"/>
            <p:nvPr/>
          </p:nvSpPr>
          <p:spPr>
            <a:xfrm>
              <a:off x="2326999" y="3943279"/>
              <a:ext cx="277351"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7" name="TextBox 70">
              <a:extLst>
                <a:ext uri="{FF2B5EF4-FFF2-40B4-BE49-F238E27FC236}">
                  <a16:creationId xmlns:a16="http://schemas.microsoft.com/office/drawing/2014/main" id="{2D5E0CCE-FBB1-4189-39A1-C32D1C3ED5E9}"/>
                </a:ext>
              </a:extLst>
            </p:cNvPr>
            <p:cNvSpPr txBox="1"/>
            <p:nvPr/>
          </p:nvSpPr>
          <p:spPr>
            <a:xfrm>
              <a:off x="2434432" y="4385098"/>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8" name="TextBox 73">
              <a:extLst>
                <a:ext uri="{FF2B5EF4-FFF2-40B4-BE49-F238E27FC236}">
                  <a16:creationId xmlns:a16="http://schemas.microsoft.com/office/drawing/2014/main" id="{18B87771-E220-FBE6-E9F5-BCC847C98505}"/>
                </a:ext>
              </a:extLst>
            </p:cNvPr>
            <p:cNvSpPr txBox="1"/>
            <p:nvPr/>
          </p:nvSpPr>
          <p:spPr>
            <a:xfrm>
              <a:off x="2434432" y="3059641"/>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9" name="TextBox 74">
              <a:extLst>
                <a:ext uri="{FF2B5EF4-FFF2-40B4-BE49-F238E27FC236}">
                  <a16:creationId xmlns:a16="http://schemas.microsoft.com/office/drawing/2014/main" id="{9FC72A75-E1D6-22EC-1D1F-A17A6C503D62}"/>
                </a:ext>
              </a:extLst>
            </p:cNvPr>
            <p:cNvSpPr txBox="1"/>
            <p:nvPr/>
          </p:nvSpPr>
          <p:spPr>
            <a:xfrm>
              <a:off x="2349472" y="2617822"/>
              <a:ext cx="25487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100</a:t>
              </a:r>
            </a:p>
          </p:txBody>
        </p:sp>
        <p:sp>
          <p:nvSpPr>
            <p:cNvPr id="11" name="TextBox 70">
              <a:extLst>
                <a:ext uri="{FF2B5EF4-FFF2-40B4-BE49-F238E27FC236}">
                  <a16:creationId xmlns:a16="http://schemas.microsoft.com/office/drawing/2014/main" id="{2479D29A-5B7A-223A-967F-71DA750BCC11}"/>
                </a:ext>
              </a:extLst>
            </p:cNvPr>
            <p:cNvSpPr txBox="1"/>
            <p:nvPr/>
          </p:nvSpPr>
          <p:spPr>
            <a:xfrm>
              <a:off x="2519391" y="4826919"/>
              <a:ext cx="84959"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p>
          </p:txBody>
        </p:sp>
      </p:grpSp>
      <p:sp>
        <p:nvSpPr>
          <p:cNvPr id="12" name="TextBox 70">
            <a:extLst>
              <a:ext uri="{FF2B5EF4-FFF2-40B4-BE49-F238E27FC236}">
                <a16:creationId xmlns:a16="http://schemas.microsoft.com/office/drawing/2014/main" id="{DC3B39AE-8263-76A7-682A-9CE26FF240BC}"/>
              </a:ext>
            </a:extLst>
          </p:cNvPr>
          <p:cNvSpPr txBox="1"/>
          <p:nvPr/>
        </p:nvSpPr>
        <p:spPr>
          <a:xfrm>
            <a:off x="2658749" y="5011815"/>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13" name="TextBox 70">
            <a:extLst>
              <a:ext uri="{FF2B5EF4-FFF2-40B4-BE49-F238E27FC236}">
                <a16:creationId xmlns:a16="http://schemas.microsoft.com/office/drawing/2014/main" id="{6AB5257D-C2C9-AB28-E342-73C93C29051B}"/>
              </a:ext>
            </a:extLst>
          </p:cNvPr>
          <p:cNvSpPr txBox="1"/>
          <p:nvPr/>
        </p:nvSpPr>
        <p:spPr>
          <a:xfrm>
            <a:off x="3100669" y="5011815"/>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a:t>
            </a:r>
          </a:p>
        </p:txBody>
      </p:sp>
      <p:sp>
        <p:nvSpPr>
          <p:cNvPr id="14" name="TextBox 70">
            <a:extLst>
              <a:ext uri="{FF2B5EF4-FFF2-40B4-BE49-F238E27FC236}">
                <a16:creationId xmlns:a16="http://schemas.microsoft.com/office/drawing/2014/main" id="{08B1FE24-8331-F042-D740-8DC62DFE4778}"/>
              </a:ext>
            </a:extLst>
          </p:cNvPr>
          <p:cNvSpPr txBox="1"/>
          <p:nvPr/>
        </p:nvSpPr>
        <p:spPr>
          <a:xfrm>
            <a:off x="3493933"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12</a:t>
            </a:r>
          </a:p>
        </p:txBody>
      </p:sp>
      <p:sp>
        <p:nvSpPr>
          <p:cNvPr id="15" name="TextBox 70">
            <a:extLst>
              <a:ext uri="{FF2B5EF4-FFF2-40B4-BE49-F238E27FC236}">
                <a16:creationId xmlns:a16="http://schemas.microsoft.com/office/drawing/2014/main" id="{C86E7FD9-D3C8-3515-D336-EF8D24B6CF79}"/>
              </a:ext>
            </a:extLst>
          </p:cNvPr>
          <p:cNvSpPr txBox="1"/>
          <p:nvPr/>
        </p:nvSpPr>
        <p:spPr>
          <a:xfrm>
            <a:off x="3933598"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18</a:t>
            </a:r>
          </a:p>
        </p:txBody>
      </p:sp>
      <p:sp>
        <p:nvSpPr>
          <p:cNvPr id="16" name="TextBox 70">
            <a:extLst>
              <a:ext uri="{FF2B5EF4-FFF2-40B4-BE49-F238E27FC236}">
                <a16:creationId xmlns:a16="http://schemas.microsoft.com/office/drawing/2014/main" id="{6EA8E3DA-DAAF-0097-2DD5-0BD9813F82F9}"/>
              </a:ext>
            </a:extLst>
          </p:cNvPr>
          <p:cNvSpPr txBox="1"/>
          <p:nvPr/>
        </p:nvSpPr>
        <p:spPr>
          <a:xfrm>
            <a:off x="4372086"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24</a:t>
            </a:r>
          </a:p>
        </p:txBody>
      </p:sp>
      <p:sp>
        <p:nvSpPr>
          <p:cNvPr id="17" name="TextBox 70">
            <a:extLst>
              <a:ext uri="{FF2B5EF4-FFF2-40B4-BE49-F238E27FC236}">
                <a16:creationId xmlns:a16="http://schemas.microsoft.com/office/drawing/2014/main" id="{D5C612AD-9789-C4F9-0DB0-27B0121EC2D1}"/>
              </a:ext>
            </a:extLst>
          </p:cNvPr>
          <p:cNvSpPr txBox="1"/>
          <p:nvPr/>
        </p:nvSpPr>
        <p:spPr>
          <a:xfrm>
            <a:off x="4809551"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30</a:t>
            </a:r>
          </a:p>
        </p:txBody>
      </p:sp>
      <p:sp>
        <p:nvSpPr>
          <p:cNvPr id="18" name="TextBox 70">
            <a:extLst>
              <a:ext uri="{FF2B5EF4-FFF2-40B4-BE49-F238E27FC236}">
                <a16:creationId xmlns:a16="http://schemas.microsoft.com/office/drawing/2014/main" id="{B597677A-E540-1195-9E3D-930A1E6C33FC}"/>
              </a:ext>
            </a:extLst>
          </p:cNvPr>
          <p:cNvSpPr txBox="1"/>
          <p:nvPr/>
        </p:nvSpPr>
        <p:spPr>
          <a:xfrm>
            <a:off x="5248328"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36</a:t>
            </a:r>
          </a:p>
        </p:txBody>
      </p:sp>
      <p:sp>
        <p:nvSpPr>
          <p:cNvPr id="19" name="TextBox 70">
            <a:extLst>
              <a:ext uri="{FF2B5EF4-FFF2-40B4-BE49-F238E27FC236}">
                <a16:creationId xmlns:a16="http://schemas.microsoft.com/office/drawing/2014/main" id="{F361C47A-A1E0-1E75-146C-96A1FAF8B3C9}"/>
              </a:ext>
            </a:extLst>
          </p:cNvPr>
          <p:cNvSpPr txBox="1"/>
          <p:nvPr/>
        </p:nvSpPr>
        <p:spPr>
          <a:xfrm>
            <a:off x="5684887"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42</a:t>
            </a:r>
          </a:p>
        </p:txBody>
      </p:sp>
      <p:sp>
        <p:nvSpPr>
          <p:cNvPr id="20" name="TextBox 70">
            <a:extLst>
              <a:ext uri="{FF2B5EF4-FFF2-40B4-BE49-F238E27FC236}">
                <a16:creationId xmlns:a16="http://schemas.microsoft.com/office/drawing/2014/main" id="{C971BF64-9E4A-7CE5-3323-D9343C37ABC8}"/>
              </a:ext>
            </a:extLst>
          </p:cNvPr>
          <p:cNvSpPr txBox="1"/>
          <p:nvPr/>
        </p:nvSpPr>
        <p:spPr>
          <a:xfrm>
            <a:off x="6123115"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48</a:t>
            </a:r>
          </a:p>
        </p:txBody>
      </p:sp>
      <p:sp>
        <p:nvSpPr>
          <p:cNvPr id="21" name="TextBox 70">
            <a:extLst>
              <a:ext uri="{FF2B5EF4-FFF2-40B4-BE49-F238E27FC236}">
                <a16:creationId xmlns:a16="http://schemas.microsoft.com/office/drawing/2014/main" id="{BC356AC7-67BB-2FAD-7E3A-2F21E1445E8B}"/>
              </a:ext>
            </a:extLst>
          </p:cNvPr>
          <p:cNvSpPr txBox="1"/>
          <p:nvPr/>
        </p:nvSpPr>
        <p:spPr>
          <a:xfrm>
            <a:off x="2673899" y="5270173"/>
            <a:ext cx="6134425"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时间（月）</a:t>
            </a:r>
          </a:p>
        </p:txBody>
      </p:sp>
      <p:sp>
        <p:nvSpPr>
          <p:cNvPr id="23" name="TextBox 70">
            <a:extLst>
              <a:ext uri="{FF2B5EF4-FFF2-40B4-BE49-F238E27FC236}">
                <a16:creationId xmlns:a16="http://schemas.microsoft.com/office/drawing/2014/main" id="{03B01413-2C29-310C-80F2-01D0AD69A1F6}"/>
              </a:ext>
            </a:extLst>
          </p:cNvPr>
          <p:cNvSpPr txBox="1"/>
          <p:nvPr/>
        </p:nvSpPr>
        <p:spPr>
          <a:xfrm>
            <a:off x="6562570"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54</a:t>
            </a:r>
          </a:p>
        </p:txBody>
      </p:sp>
      <p:sp>
        <p:nvSpPr>
          <p:cNvPr id="24" name="TextBox 70">
            <a:extLst>
              <a:ext uri="{FF2B5EF4-FFF2-40B4-BE49-F238E27FC236}">
                <a16:creationId xmlns:a16="http://schemas.microsoft.com/office/drawing/2014/main" id="{41D03F44-AFE8-69BE-B5B9-4AE4025E3756}"/>
              </a:ext>
            </a:extLst>
          </p:cNvPr>
          <p:cNvSpPr txBox="1"/>
          <p:nvPr/>
        </p:nvSpPr>
        <p:spPr>
          <a:xfrm>
            <a:off x="7002317"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25" name="TextBox 70">
            <a:extLst>
              <a:ext uri="{FF2B5EF4-FFF2-40B4-BE49-F238E27FC236}">
                <a16:creationId xmlns:a16="http://schemas.microsoft.com/office/drawing/2014/main" id="{ED2F320C-E859-B3E3-887E-77EE732659EA}"/>
              </a:ext>
            </a:extLst>
          </p:cNvPr>
          <p:cNvSpPr txBox="1"/>
          <p:nvPr/>
        </p:nvSpPr>
        <p:spPr>
          <a:xfrm>
            <a:off x="7441516"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66</a:t>
            </a:r>
          </a:p>
        </p:txBody>
      </p:sp>
      <p:sp>
        <p:nvSpPr>
          <p:cNvPr id="26" name="TextBox 70">
            <a:extLst>
              <a:ext uri="{FF2B5EF4-FFF2-40B4-BE49-F238E27FC236}">
                <a16:creationId xmlns:a16="http://schemas.microsoft.com/office/drawing/2014/main" id="{17891162-FA2D-8865-5FF9-FE49A7C02607}"/>
              </a:ext>
            </a:extLst>
          </p:cNvPr>
          <p:cNvSpPr txBox="1"/>
          <p:nvPr/>
        </p:nvSpPr>
        <p:spPr>
          <a:xfrm>
            <a:off x="7878820"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72</a:t>
            </a:r>
          </a:p>
        </p:txBody>
      </p:sp>
      <p:sp>
        <p:nvSpPr>
          <p:cNvPr id="28" name="TextBox 70">
            <a:extLst>
              <a:ext uri="{FF2B5EF4-FFF2-40B4-BE49-F238E27FC236}">
                <a16:creationId xmlns:a16="http://schemas.microsoft.com/office/drawing/2014/main" id="{030B0A66-BAB5-040F-3F09-7E3AD0FF1CF1}"/>
              </a:ext>
            </a:extLst>
          </p:cNvPr>
          <p:cNvSpPr txBox="1"/>
          <p:nvPr/>
        </p:nvSpPr>
        <p:spPr>
          <a:xfrm>
            <a:off x="8318022"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78</a:t>
            </a:r>
          </a:p>
        </p:txBody>
      </p:sp>
      <p:sp>
        <p:nvSpPr>
          <p:cNvPr id="31" name="TextBox 70">
            <a:extLst>
              <a:ext uri="{FF2B5EF4-FFF2-40B4-BE49-F238E27FC236}">
                <a16:creationId xmlns:a16="http://schemas.microsoft.com/office/drawing/2014/main" id="{540710E3-02CD-2AD9-A887-1814066F1B7E}"/>
              </a:ext>
            </a:extLst>
          </p:cNvPr>
          <p:cNvSpPr txBox="1"/>
          <p:nvPr/>
        </p:nvSpPr>
        <p:spPr>
          <a:xfrm>
            <a:off x="8756251" y="501181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84</a:t>
            </a:r>
          </a:p>
        </p:txBody>
      </p:sp>
      <p:grpSp>
        <p:nvGrpSpPr>
          <p:cNvPr id="83" name="Group 82">
            <a:extLst>
              <a:ext uri="{FF2B5EF4-FFF2-40B4-BE49-F238E27FC236}">
                <a16:creationId xmlns:a16="http://schemas.microsoft.com/office/drawing/2014/main" id="{9B17B3C4-315C-A082-8D39-2E225901BA93}"/>
              </a:ext>
            </a:extLst>
          </p:cNvPr>
          <p:cNvGrpSpPr/>
          <p:nvPr/>
        </p:nvGrpSpPr>
        <p:grpSpPr>
          <a:xfrm>
            <a:off x="131805" y="5642853"/>
            <a:ext cx="8748678" cy="169277"/>
            <a:chOff x="131805" y="5599501"/>
            <a:chExt cx="8748678" cy="169277"/>
          </a:xfrm>
        </p:grpSpPr>
        <p:sp>
          <p:nvSpPr>
            <p:cNvPr id="39" name="TextBox 70">
              <a:extLst>
                <a:ext uri="{FF2B5EF4-FFF2-40B4-BE49-F238E27FC236}">
                  <a16:creationId xmlns:a16="http://schemas.microsoft.com/office/drawing/2014/main" id="{9E28C640-8226-286C-D629-D1DF520930CF}"/>
                </a:ext>
              </a:extLst>
            </p:cNvPr>
            <p:cNvSpPr txBox="1"/>
            <p:nvPr/>
          </p:nvSpPr>
          <p:spPr>
            <a:xfrm>
              <a:off x="2583408"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179</a:t>
              </a:r>
            </a:p>
          </p:txBody>
        </p:sp>
        <p:sp>
          <p:nvSpPr>
            <p:cNvPr id="41" name="TextBox 70">
              <a:extLst>
                <a:ext uri="{FF2B5EF4-FFF2-40B4-BE49-F238E27FC236}">
                  <a16:creationId xmlns:a16="http://schemas.microsoft.com/office/drawing/2014/main" id="{D536A563-E2F8-12E2-69B9-41A796B185F2}"/>
                </a:ext>
              </a:extLst>
            </p:cNvPr>
            <p:cNvSpPr txBox="1"/>
            <p:nvPr/>
          </p:nvSpPr>
          <p:spPr>
            <a:xfrm>
              <a:off x="3025328"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168</a:t>
              </a:r>
            </a:p>
          </p:txBody>
        </p:sp>
        <p:sp>
          <p:nvSpPr>
            <p:cNvPr id="43" name="TextBox 70">
              <a:extLst>
                <a:ext uri="{FF2B5EF4-FFF2-40B4-BE49-F238E27FC236}">
                  <a16:creationId xmlns:a16="http://schemas.microsoft.com/office/drawing/2014/main" id="{61A34F58-0B15-FFC7-64BD-BB9094EFF0EE}"/>
                </a:ext>
              </a:extLst>
            </p:cNvPr>
            <p:cNvSpPr txBox="1"/>
            <p:nvPr/>
          </p:nvSpPr>
          <p:spPr>
            <a:xfrm>
              <a:off x="3461070"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159</a:t>
              </a:r>
            </a:p>
          </p:txBody>
        </p:sp>
        <p:sp>
          <p:nvSpPr>
            <p:cNvPr id="45" name="TextBox 70">
              <a:extLst>
                <a:ext uri="{FF2B5EF4-FFF2-40B4-BE49-F238E27FC236}">
                  <a16:creationId xmlns:a16="http://schemas.microsoft.com/office/drawing/2014/main" id="{903538E8-DF81-3C22-3C7D-090B7A241FA5}"/>
                </a:ext>
              </a:extLst>
            </p:cNvPr>
            <p:cNvSpPr txBox="1"/>
            <p:nvPr/>
          </p:nvSpPr>
          <p:spPr>
            <a:xfrm>
              <a:off x="3900735"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151</a:t>
              </a:r>
            </a:p>
          </p:txBody>
        </p:sp>
        <p:sp>
          <p:nvSpPr>
            <p:cNvPr id="56" name="TextBox 70">
              <a:extLst>
                <a:ext uri="{FF2B5EF4-FFF2-40B4-BE49-F238E27FC236}">
                  <a16:creationId xmlns:a16="http://schemas.microsoft.com/office/drawing/2014/main" id="{CEB562A4-22FC-E85B-CA3D-C653505EB525}"/>
                </a:ext>
              </a:extLst>
            </p:cNvPr>
            <p:cNvSpPr txBox="1"/>
            <p:nvPr/>
          </p:nvSpPr>
          <p:spPr>
            <a:xfrm>
              <a:off x="8363706" y="5599501"/>
              <a:ext cx="78548"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9</a:t>
              </a:r>
            </a:p>
          </p:txBody>
        </p:sp>
        <p:sp>
          <p:nvSpPr>
            <p:cNvPr id="58" name="TextBox 70">
              <a:extLst>
                <a:ext uri="{FF2B5EF4-FFF2-40B4-BE49-F238E27FC236}">
                  <a16:creationId xmlns:a16="http://schemas.microsoft.com/office/drawing/2014/main" id="{66435B57-CB0E-8ADD-2FEF-71B98C391E82}"/>
                </a:ext>
              </a:extLst>
            </p:cNvPr>
            <p:cNvSpPr txBox="1"/>
            <p:nvPr/>
          </p:nvSpPr>
          <p:spPr>
            <a:xfrm>
              <a:off x="8801935" y="5599501"/>
              <a:ext cx="78548"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0</a:t>
              </a:r>
            </a:p>
          </p:txBody>
        </p:sp>
        <p:sp>
          <p:nvSpPr>
            <p:cNvPr id="60" name="TextBox 70">
              <a:extLst>
                <a:ext uri="{FF2B5EF4-FFF2-40B4-BE49-F238E27FC236}">
                  <a16:creationId xmlns:a16="http://schemas.microsoft.com/office/drawing/2014/main" id="{471719F9-739C-BF46-2306-6539FC91B83D}"/>
                </a:ext>
              </a:extLst>
            </p:cNvPr>
            <p:cNvSpPr txBox="1"/>
            <p:nvPr/>
          </p:nvSpPr>
          <p:spPr>
            <a:xfrm>
              <a:off x="7885231" y="5599501"/>
              <a:ext cx="157094"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29</a:t>
              </a:r>
            </a:p>
          </p:txBody>
        </p:sp>
        <p:sp>
          <p:nvSpPr>
            <p:cNvPr id="61" name="TextBox 70">
              <a:extLst>
                <a:ext uri="{FF2B5EF4-FFF2-40B4-BE49-F238E27FC236}">
                  <a16:creationId xmlns:a16="http://schemas.microsoft.com/office/drawing/2014/main" id="{A7F3B4BE-AA96-2B05-6233-B9866A872D61}"/>
                </a:ext>
              </a:extLst>
            </p:cNvPr>
            <p:cNvSpPr txBox="1"/>
            <p:nvPr/>
          </p:nvSpPr>
          <p:spPr>
            <a:xfrm>
              <a:off x="7447927" y="5599501"/>
              <a:ext cx="157094"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67</a:t>
              </a:r>
            </a:p>
          </p:txBody>
        </p:sp>
        <p:sp>
          <p:nvSpPr>
            <p:cNvPr id="62" name="TextBox 70">
              <a:extLst>
                <a:ext uri="{FF2B5EF4-FFF2-40B4-BE49-F238E27FC236}">
                  <a16:creationId xmlns:a16="http://schemas.microsoft.com/office/drawing/2014/main" id="{2A592BFF-20EC-35C5-FA8A-EA8ED7C563E8}"/>
                </a:ext>
              </a:extLst>
            </p:cNvPr>
            <p:cNvSpPr txBox="1"/>
            <p:nvPr/>
          </p:nvSpPr>
          <p:spPr>
            <a:xfrm>
              <a:off x="6969455"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111</a:t>
              </a:r>
            </a:p>
          </p:txBody>
        </p:sp>
        <p:sp>
          <p:nvSpPr>
            <p:cNvPr id="63" name="TextBox 70">
              <a:extLst>
                <a:ext uri="{FF2B5EF4-FFF2-40B4-BE49-F238E27FC236}">
                  <a16:creationId xmlns:a16="http://schemas.microsoft.com/office/drawing/2014/main" id="{092601F6-5E92-5814-9C85-A0C090641FD6}"/>
                </a:ext>
              </a:extLst>
            </p:cNvPr>
            <p:cNvSpPr txBox="1"/>
            <p:nvPr/>
          </p:nvSpPr>
          <p:spPr>
            <a:xfrm>
              <a:off x="6529708" y="5599501"/>
              <a:ext cx="235641"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117</a:t>
              </a:r>
            </a:p>
          </p:txBody>
        </p:sp>
        <p:sp>
          <p:nvSpPr>
            <p:cNvPr id="64" name="TextBox 70">
              <a:extLst>
                <a:ext uri="{FF2B5EF4-FFF2-40B4-BE49-F238E27FC236}">
                  <a16:creationId xmlns:a16="http://schemas.microsoft.com/office/drawing/2014/main" id="{BBF1DF06-4D08-C036-5E47-233F6B1F4303}"/>
                </a:ext>
              </a:extLst>
            </p:cNvPr>
            <p:cNvSpPr txBox="1"/>
            <p:nvPr/>
          </p:nvSpPr>
          <p:spPr>
            <a:xfrm>
              <a:off x="6090252"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122</a:t>
              </a:r>
            </a:p>
          </p:txBody>
        </p:sp>
        <p:sp>
          <p:nvSpPr>
            <p:cNvPr id="65" name="TextBox 70">
              <a:extLst>
                <a:ext uri="{FF2B5EF4-FFF2-40B4-BE49-F238E27FC236}">
                  <a16:creationId xmlns:a16="http://schemas.microsoft.com/office/drawing/2014/main" id="{2EA92B51-B80A-3577-0AA5-2707BEEDB530}"/>
                </a:ext>
              </a:extLst>
            </p:cNvPr>
            <p:cNvSpPr txBox="1"/>
            <p:nvPr/>
          </p:nvSpPr>
          <p:spPr>
            <a:xfrm>
              <a:off x="5652024"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129</a:t>
              </a:r>
            </a:p>
          </p:txBody>
        </p:sp>
        <p:sp>
          <p:nvSpPr>
            <p:cNvPr id="66" name="TextBox 70">
              <a:extLst>
                <a:ext uri="{FF2B5EF4-FFF2-40B4-BE49-F238E27FC236}">
                  <a16:creationId xmlns:a16="http://schemas.microsoft.com/office/drawing/2014/main" id="{E2CC7CE4-FB20-C481-0047-55873CFD0256}"/>
                </a:ext>
              </a:extLst>
            </p:cNvPr>
            <p:cNvSpPr txBox="1"/>
            <p:nvPr/>
          </p:nvSpPr>
          <p:spPr>
            <a:xfrm>
              <a:off x="5215465"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137</a:t>
              </a:r>
            </a:p>
          </p:txBody>
        </p:sp>
        <p:sp>
          <p:nvSpPr>
            <p:cNvPr id="67" name="TextBox 70">
              <a:extLst>
                <a:ext uri="{FF2B5EF4-FFF2-40B4-BE49-F238E27FC236}">
                  <a16:creationId xmlns:a16="http://schemas.microsoft.com/office/drawing/2014/main" id="{C50FE897-8FC9-6039-1607-FB9D2739E075}"/>
                </a:ext>
              </a:extLst>
            </p:cNvPr>
            <p:cNvSpPr txBox="1"/>
            <p:nvPr/>
          </p:nvSpPr>
          <p:spPr>
            <a:xfrm>
              <a:off x="4776688"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140</a:t>
              </a:r>
            </a:p>
          </p:txBody>
        </p:sp>
        <p:sp>
          <p:nvSpPr>
            <p:cNvPr id="68" name="TextBox 70">
              <a:extLst>
                <a:ext uri="{FF2B5EF4-FFF2-40B4-BE49-F238E27FC236}">
                  <a16:creationId xmlns:a16="http://schemas.microsoft.com/office/drawing/2014/main" id="{11655767-67BA-6350-DE7E-44066BBF00CB}"/>
                </a:ext>
              </a:extLst>
            </p:cNvPr>
            <p:cNvSpPr txBox="1"/>
            <p:nvPr/>
          </p:nvSpPr>
          <p:spPr>
            <a:xfrm>
              <a:off x="4339223" y="5599501"/>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147</a:t>
              </a:r>
            </a:p>
          </p:txBody>
        </p:sp>
        <p:sp>
          <p:nvSpPr>
            <p:cNvPr id="69" name="TextBox 70">
              <a:extLst>
                <a:ext uri="{FF2B5EF4-FFF2-40B4-BE49-F238E27FC236}">
                  <a16:creationId xmlns:a16="http://schemas.microsoft.com/office/drawing/2014/main" id="{69626EDC-4A53-1E56-63B8-BED9EA6124B2}"/>
                </a:ext>
              </a:extLst>
            </p:cNvPr>
            <p:cNvSpPr txBox="1"/>
            <p:nvPr/>
          </p:nvSpPr>
          <p:spPr>
            <a:xfrm>
              <a:off x="131805" y="5599501"/>
              <a:ext cx="2394553" cy="1692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chemeClr val="accent2"/>
                  </a:solidFill>
                  <a:effectLst/>
                  <a:uLnTx/>
                  <a:uFillTx/>
                  <a:latin typeface="Arial" panose="020B0604020202020204"/>
                  <a:ea typeface="+mn-ea"/>
                  <a:cs typeface="+mn-cs"/>
                </a:rPr>
                <a:t>纳武利尤单抗 + 化疗</a:t>
              </a:r>
            </a:p>
          </p:txBody>
        </p:sp>
      </p:grpSp>
      <p:grpSp>
        <p:nvGrpSpPr>
          <p:cNvPr id="82" name="Group 81">
            <a:extLst>
              <a:ext uri="{FF2B5EF4-FFF2-40B4-BE49-F238E27FC236}">
                <a16:creationId xmlns:a16="http://schemas.microsoft.com/office/drawing/2014/main" id="{D620A4FA-D0C3-9C90-7066-84BB32CBA2F3}"/>
              </a:ext>
            </a:extLst>
          </p:cNvPr>
          <p:cNvGrpSpPr/>
          <p:nvPr/>
        </p:nvGrpSpPr>
        <p:grpSpPr>
          <a:xfrm>
            <a:off x="1120346" y="5862840"/>
            <a:ext cx="7760137" cy="169277"/>
            <a:chOff x="1120346" y="5832360"/>
            <a:chExt cx="7760137" cy="169277"/>
          </a:xfrm>
        </p:grpSpPr>
        <p:sp>
          <p:nvSpPr>
            <p:cNvPr id="40" name="TextBox 70">
              <a:extLst>
                <a:ext uri="{FF2B5EF4-FFF2-40B4-BE49-F238E27FC236}">
                  <a16:creationId xmlns:a16="http://schemas.microsoft.com/office/drawing/2014/main" id="{8499BAF3-FAF1-E2C9-FD76-3592877E1A8C}"/>
                </a:ext>
              </a:extLst>
            </p:cNvPr>
            <p:cNvSpPr txBox="1"/>
            <p:nvPr/>
          </p:nvSpPr>
          <p:spPr>
            <a:xfrm>
              <a:off x="2583408" y="5832360"/>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179</a:t>
              </a:r>
            </a:p>
          </p:txBody>
        </p:sp>
        <p:sp>
          <p:nvSpPr>
            <p:cNvPr id="42" name="TextBox 70">
              <a:extLst>
                <a:ext uri="{FF2B5EF4-FFF2-40B4-BE49-F238E27FC236}">
                  <a16:creationId xmlns:a16="http://schemas.microsoft.com/office/drawing/2014/main" id="{80577F58-D658-46F5-5C4E-CA42AE7F020E}"/>
                </a:ext>
              </a:extLst>
            </p:cNvPr>
            <p:cNvSpPr txBox="1"/>
            <p:nvPr/>
          </p:nvSpPr>
          <p:spPr>
            <a:xfrm>
              <a:off x="3025328" y="5832360"/>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170</a:t>
              </a:r>
            </a:p>
          </p:txBody>
        </p:sp>
        <p:sp>
          <p:nvSpPr>
            <p:cNvPr id="44" name="TextBox 70">
              <a:extLst>
                <a:ext uri="{FF2B5EF4-FFF2-40B4-BE49-F238E27FC236}">
                  <a16:creationId xmlns:a16="http://schemas.microsoft.com/office/drawing/2014/main" id="{A7858D7F-3E7B-D2DC-0071-2654BEAD18F2}"/>
                </a:ext>
              </a:extLst>
            </p:cNvPr>
            <p:cNvSpPr txBox="1"/>
            <p:nvPr/>
          </p:nvSpPr>
          <p:spPr>
            <a:xfrm>
              <a:off x="3461070" y="5832360"/>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159</a:t>
              </a:r>
            </a:p>
          </p:txBody>
        </p:sp>
        <p:sp>
          <p:nvSpPr>
            <p:cNvPr id="46" name="TextBox 70">
              <a:extLst>
                <a:ext uri="{FF2B5EF4-FFF2-40B4-BE49-F238E27FC236}">
                  <a16:creationId xmlns:a16="http://schemas.microsoft.com/office/drawing/2014/main" id="{6F396AD9-6FA3-4822-700D-AB93AE730CD0}"/>
                </a:ext>
              </a:extLst>
            </p:cNvPr>
            <p:cNvSpPr txBox="1"/>
            <p:nvPr/>
          </p:nvSpPr>
          <p:spPr>
            <a:xfrm>
              <a:off x="3900735" y="5832360"/>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139</a:t>
              </a:r>
            </a:p>
          </p:txBody>
        </p:sp>
        <p:sp>
          <p:nvSpPr>
            <p:cNvPr id="47" name="TextBox 70">
              <a:extLst>
                <a:ext uri="{FF2B5EF4-FFF2-40B4-BE49-F238E27FC236}">
                  <a16:creationId xmlns:a16="http://schemas.microsoft.com/office/drawing/2014/main" id="{83F6FD92-F6E2-E76F-30D2-5B49DECB3651}"/>
                </a:ext>
              </a:extLst>
            </p:cNvPr>
            <p:cNvSpPr txBox="1"/>
            <p:nvPr/>
          </p:nvSpPr>
          <p:spPr>
            <a:xfrm>
              <a:off x="4339223" y="5832360"/>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124</a:t>
              </a:r>
            </a:p>
          </p:txBody>
        </p:sp>
        <p:sp>
          <p:nvSpPr>
            <p:cNvPr id="48" name="TextBox 70">
              <a:extLst>
                <a:ext uri="{FF2B5EF4-FFF2-40B4-BE49-F238E27FC236}">
                  <a16:creationId xmlns:a16="http://schemas.microsoft.com/office/drawing/2014/main" id="{95D97D52-247A-388A-B553-7FBF90CA8B60}"/>
                </a:ext>
              </a:extLst>
            </p:cNvPr>
            <p:cNvSpPr txBox="1"/>
            <p:nvPr/>
          </p:nvSpPr>
          <p:spPr>
            <a:xfrm>
              <a:off x="4776689" y="5832360"/>
              <a:ext cx="235641"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114</a:t>
              </a:r>
            </a:p>
          </p:txBody>
        </p:sp>
        <p:sp>
          <p:nvSpPr>
            <p:cNvPr id="49" name="TextBox 70">
              <a:extLst>
                <a:ext uri="{FF2B5EF4-FFF2-40B4-BE49-F238E27FC236}">
                  <a16:creationId xmlns:a16="http://schemas.microsoft.com/office/drawing/2014/main" id="{F829F7AB-E524-CB2A-3EA6-B6A42D8500C7}"/>
                </a:ext>
              </a:extLst>
            </p:cNvPr>
            <p:cNvSpPr txBox="1"/>
            <p:nvPr/>
          </p:nvSpPr>
          <p:spPr>
            <a:xfrm>
              <a:off x="5215466" y="5832360"/>
              <a:ext cx="235641"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112</a:t>
              </a:r>
            </a:p>
          </p:txBody>
        </p:sp>
        <p:sp>
          <p:nvSpPr>
            <p:cNvPr id="50" name="TextBox 70">
              <a:extLst>
                <a:ext uri="{FF2B5EF4-FFF2-40B4-BE49-F238E27FC236}">
                  <a16:creationId xmlns:a16="http://schemas.microsoft.com/office/drawing/2014/main" id="{AE5468DA-1849-3E0C-39E3-B1AF32BCF3B0}"/>
                </a:ext>
              </a:extLst>
            </p:cNvPr>
            <p:cNvSpPr txBox="1"/>
            <p:nvPr/>
          </p:nvSpPr>
          <p:spPr>
            <a:xfrm>
              <a:off x="5652024" y="5832360"/>
              <a:ext cx="235642"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104</a:t>
              </a:r>
            </a:p>
          </p:txBody>
        </p:sp>
        <p:sp>
          <p:nvSpPr>
            <p:cNvPr id="51" name="TextBox 70">
              <a:extLst>
                <a:ext uri="{FF2B5EF4-FFF2-40B4-BE49-F238E27FC236}">
                  <a16:creationId xmlns:a16="http://schemas.microsoft.com/office/drawing/2014/main" id="{B27E0AD7-E371-A11E-2FB4-D3144DD57065}"/>
                </a:ext>
              </a:extLst>
            </p:cNvPr>
            <p:cNvSpPr txBox="1"/>
            <p:nvPr/>
          </p:nvSpPr>
          <p:spPr>
            <a:xfrm>
              <a:off x="6129526" y="5832360"/>
              <a:ext cx="157094"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98</a:t>
              </a:r>
            </a:p>
          </p:txBody>
        </p:sp>
        <p:sp>
          <p:nvSpPr>
            <p:cNvPr id="52" name="TextBox 70">
              <a:extLst>
                <a:ext uri="{FF2B5EF4-FFF2-40B4-BE49-F238E27FC236}">
                  <a16:creationId xmlns:a16="http://schemas.microsoft.com/office/drawing/2014/main" id="{D7739269-31A3-333B-1A4C-40B610278A6C}"/>
                </a:ext>
              </a:extLst>
            </p:cNvPr>
            <p:cNvSpPr txBox="1"/>
            <p:nvPr/>
          </p:nvSpPr>
          <p:spPr>
            <a:xfrm>
              <a:off x="6568981" y="5832360"/>
              <a:ext cx="157094"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97</a:t>
              </a:r>
            </a:p>
          </p:txBody>
        </p:sp>
        <p:sp>
          <p:nvSpPr>
            <p:cNvPr id="53" name="TextBox 70">
              <a:extLst>
                <a:ext uri="{FF2B5EF4-FFF2-40B4-BE49-F238E27FC236}">
                  <a16:creationId xmlns:a16="http://schemas.microsoft.com/office/drawing/2014/main" id="{B352D70C-69EA-9B31-5E7D-918DBDF0590F}"/>
                </a:ext>
              </a:extLst>
            </p:cNvPr>
            <p:cNvSpPr txBox="1"/>
            <p:nvPr/>
          </p:nvSpPr>
          <p:spPr>
            <a:xfrm>
              <a:off x="7008728" y="5832360"/>
              <a:ext cx="157094"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91</a:t>
              </a:r>
            </a:p>
          </p:txBody>
        </p:sp>
        <p:sp>
          <p:nvSpPr>
            <p:cNvPr id="54" name="TextBox 70">
              <a:extLst>
                <a:ext uri="{FF2B5EF4-FFF2-40B4-BE49-F238E27FC236}">
                  <a16:creationId xmlns:a16="http://schemas.microsoft.com/office/drawing/2014/main" id="{CF8BF839-5F61-6795-4B5C-B623C74FB26B}"/>
                </a:ext>
              </a:extLst>
            </p:cNvPr>
            <p:cNvSpPr txBox="1"/>
            <p:nvPr/>
          </p:nvSpPr>
          <p:spPr>
            <a:xfrm>
              <a:off x="7447927" y="5832360"/>
              <a:ext cx="157094"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58</a:t>
              </a:r>
            </a:p>
          </p:txBody>
        </p:sp>
        <p:sp>
          <p:nvSpPr>
            <p:cNvPr id="55" name="TextBox 70">
              <a:extLst>
                <a:ext uri="{FF2B5EF4-FFF2-40B4-BE49-F238E27FC236}">
                  <a16:creationId xmlns:a16="http://schemas.microsoft.com/office/drawing/2014/main" id="{1E368182-B561-5713-5A7D-19C06F5564BE}"/>
                </a:ext>
              </a:extLst>
            </p:cNvPr>
            <p:cNvSpPr txBox="1"/>
            <p:nvPr/>
          </p:nvSpPr>
          <p:spPr>
            <a:xfrm>
              <a:off x="7885231" y="5832360"/>
              <a:ext cx="157094"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29</a:t>
              </a:r>
            </a:p>
          </p:txBody>
        </p:sp>
        <p:sp>
          <p:nvSpPr>
            <p:cNvPr id="57" name="TextBox 70">
              <a:extLst>
                <a:ext uri="{FF2B5EF4-FFF2-40B4-BE49-F238E27FC236}">
                  <a16:creationId xmlns:a16="http://schemas.microsoft.com/office/drawing/2014/main" id="{4946719A-5942-D2A8-69ED-8451834AD58C}"/>
                </a:ext>
              </a:extLst>
            </p:cNvPr>
            <p:cNvSpPr txBox="1"/>
            <p:nvPr/>
          </p:nvSpPr>
          <p:spPr>
            <a:xfrm>
              <a:off x="8363706" y="5832360"/>
              <a:ext cx="78548"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6</a:t>
              </a:r>
            </a:p>
          </p:txBody>
        </p:sp>
        <p:sp>
          <p:nvSpPr>
            <p:cNvPr id="59" name="TextBox 70">
              <a:extLst>
                <a:ext uri="{FF2B5EF4-FFF2-40B4-BE49-F238E27FC236}">
                  <a16:creationId xmlns:a16="http://schemas.microsoft.com/office/drawing/2014/main" id="{B272E544-A484-3DCC-86B8-C04FEBF350C9}"/>
                </a:ext>
              </a:extLst>
            </p:cNvPr>
            <p:cNvSpPr txBox="1"/>
            <p:nvPr/>
          </p:nvSpPr>
          <p:spPr>
            <a:xfrm>
              <a:off x="8801935" y="5832360"/>
              <a:ext cx="78548" cy="16927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70" name="TextBox 70">
              <a:extLst>
                <a:ext uri="{FF2B5EF4-FFF2-40B4-BE49-F238E27FC236}">
                  <a16:creationId xmlns:a16="http://schemas.microsoft.com/office/drawing/2014/main" id="{9C1F2252-886D-6FD4-438A-D25C51D872BC}"/>
                </a:ext>
              </a:extLst>
            </p:cNvPr>
            <p:cNvSpPr txBox="1"/>
            <p:nvPr/>
          </p:nvSpPr>
          <p:spPr>
            <a:xfrm>
              <a:off x="1120346" y="5832360"/>
              <a:ext cx="1406012" cy="1692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化疗</a:t>
              </a:r>
            </a:p>
          </p:txBody>
        </p:sp>
      </p:grpSp>
      <p:sp>
        <p:nvSpPr>
          <p:cNvPr id="71" name="TextBox 70">
            <a:extLst>
              <a:ext uri="{FF2B5EF4-FFF2-40B4-BE49-F238E27FC236}">
                <a16:creationId xmlns:a16="http://schemas.microsoft.com/office/drawing/2014/main" id="{30250820-B41F-EA74-51D8-517233FB9B5B}"/>
              </a:ext>
            </a:extLst>
          </p:cNvPr>
          <p:cNvSpPr txBox="1"/>
          <p:nvPr/>
        </p:nvSpPr>
        <p:spPr>
          <a:xfrm>
            <a:off x="1790700" y="5422866"/>
            <a:ext cx="978487" cy="1692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dirty="0">
                <a:ln>
                  <a:noFill/>
                </a:ln>
                <a:solidFill>
                  <a:srgbClr val="363636"/>
                </a:solidFill>
                <a:effectLst/>
                <a:uLnTx/>
                <a:uFillTx/>
                <a:latin typeface="Arial" panose="020B0604020202020204"/>
                <a:ea typeface="+mn-ea"/>
                <a:cs typeface="+mn-cs"/>
              </a:rPr>
              <a:t>面临风险的人数</a:t>
            </a:r>
          </a:p>
        </p:txBody>
      </p:sp>
      <p:graphicFrame>
        <p:nvGraphicFramePr>
          <p:cNvPr id="74" name="Table 663">
            <a:extLst>
              <a:ext uri="{FF2B5EF4-FFF2-40B4-BE49-F238E27FC236}">
                <a16:creationId xmlns:a16="http://schemas.microsoft.com/office/drawing/2014/main" id="{11776CF0-4EFA-BD9B-2875-4054729B8467}"/>
              </a:ext>
            </a:extLst>
          </p:cNvPr>
          <p:cNvGraphicFramePr>
            <a:graphicFrameLocks noGrp="1"/>
          </p:cNvGraphicFramePr>
          <p:nvPr>
            <p:extLst>
              <p:ext uri="{D42A27DB-BD31-4B8C-83A1-F6EECF244321}">
                <p14:modId xmlns:p14="http://schemas.microsoft.com/office/powerpoint/2010/main" val="183234526"/>
              </p:ext>
            </p:extLst>
          </p:nvPr>
        </p:nvGraphicFramePr>
        <p:xfrm>
          <a:off x="6472993" y="1969062"/>
          <a:ext cx="4763418" cy="947520"/>
        </p:xfrm>
        <a:graphic>
          <a:graphicData uri="http://schemas.openxmlformats.org/drawingml/2006/table">
            <a:tbl>
              <a:tblPr firstRow="1" bandRow="1">
                <a:tableStyleId>{69012ECD-51FC-41F1-AA8D-1B2483CD663E}</a:tableStyleId>
              </a:tblPr>
              <a:tblGrid>
                <a:gridCol w="1588625">
                  <a:extLst>
                    <a:ext uri="{9D8B030D-6E8A-4147-A177-3AD203B41FA5}">
                      <a16:colId xmlns:a16="http://schemas.microsoft.com/office/drawing/2014/main" val="4026828033"/>
                    </a:ext>
                  </a:extLst>
                </a:gridCol>
                <a:gridCol w="1699750">
                  <a:extLst>
                    <a:ext uri="{9D8B030D-6E8A-4147-A177-3AD203B41FA5}">
                      <a16:colId xmlns:a16="http://schemas.microsoft.com/office/drawing/2014/main" val="2351951672"/>
                    </a:ext>
                  </a:extLst>
                </a:gridCol>
                <a:gridCol w="1475043">
                  <a:extLst>
                    <a:ext uri="{9D8B030D-6E8A-4147-A177-3AD203B41FA5}">
                      <a16:colId xmlns:a16="http://schemas.microsoft.com/office/drawing/2014/main" val="3840096650"/>
                    </a:ext>
                  </a:extLst>
                </a:gridCol>
              </a:tblGrid>
              <a:tr h="137943">
                <a:tc>
                  <a:txBody>
                    <a:bodyPr/>
                    <a:lstStyle/>
                    <a:p>
                      <a:pPr rtl="0"/>
                      <a:endParaRPr lang="en-US" sz="1200" noProof="0" dirty="0">
                        <a:solidFill>
                          <a:srgbClr val="363636"/>
                        </a:solidFill>
                        <a:latin typeface="+mn-lt"/>
                      </a:endParaRPr>
                    </a:p>
                  </a:txBody>
                  <a:tcPr marL="72000" marR="72000" marT="36000" marB="36000" anchor="ctr"/>
                </a:tc>
                <a:tc>
                  <a:txBody>
                    <a:bodyPr/>
                    <a:lstStyle/>
                    <a:p>
                      <a:pPr algn="ctr" rtl="0"/>
                      <a:r>
                        <a:rPr lang="zh-cn" sz="1200" b="1" kern="1200" noProof="0">
                          <a:solidFill>
                            <a:schemeClr val="tx2"/>
                          </a:solidFill>
                          <a:latin typeface="+mn-lt"/>
                          <a:ea typeface="+mn-ea"/>
                          <a:cs typeface="+mn-cs"/>
                        </a:rPr>
                        <a:t>纳武利尤单抗 + 化疗 </a:t>
                      </a:r>
                      <a:br>
                        <a:rPr lang="en-US" sz="1200" b="1" kern="1200" noProof="0" dirty="0">
                          <a:solidFill>
                            <a:schemeClr val="tx2"/>
                          </a:solidFill>
                          <a:latin typeface="+mn-lt"/>
                          <a:ea typeface="+mn-ea"/>
                          <a:cs typeface="+mn-cs"/>
                        </a:rPr>
                      </a:br>
                      <a:r>
                        <a:rPr lang="zh-cn" sz="1200" noProof="0">
                          <a:solidFill>
                            <a:schemeClr val="tx2"/>
                          </a:solidFill>
                        </a:rPr>
                        <a:t>(n=179)</a:t>
                      </a:r>
                    </a:p>
                  </a:txBody>
                  <a:tcPr marL="72000" marR="72000" marT="36000" marB="36000" anchor="b"/>
                </a:tc>
                <a:tc>
                  <a:txBody>
                    <a:bodyPr/>
                    <a:lstStyle/>
                    <a:p>
                      <a:pPr algn="ctr" rtl="0"/>
                      <a:r>
                        <a:rPr lang="zh-cn" sz="1200" noProof="0">
                          <a:solidFill>
                            <a:schemeClr val="tx2"/>
                          </a:solidFill>
                        </a:rPr>
                        <a:t>化疗</a:t>
                      </a:r>
                    </a:p>
                    <a:p>
                      <a:pPr algn="ctr" rtl="0"/>
                      <a:r>
                        <a:rPr lang="zh-cn" sz="1200" noProof="0">
                          <a:solidFill>
                            <a:schemeClr val="tx2"/>
                          </a:solidFill>
                        </a:rPr>
                        <a:t>(n=179)</a:t>
                      </a:r>
                    </a:p>
                  </a:txBody>
                  <a:tcPr marL="72000" marR="72000" marT="36000" marB="36000" anchor="b"/>
                </a:tc>
                <a:extLst>
                  <a:ext uri="{0D108BD9-81ED-4DB2-BD59-A6C34878D82A}">
                    <a16:rowId xmlns:a16="http://schemas.microsoft.com/office/drawing/2014/main" val="1727646532"/>
                  </a:ext>
                </a:extLst>
              </a:tr>
              <a:tr h="0">
                <a:tc>
                  <a:txBody>
                    <a:bodyPr/>
                    <a:lstStyle/>
                    <a:p>
                      <a:pPr rtl="0"/>
                      <a:r>
                        <a:rPr lang="zh-cn" sz="1200" noProof="0">
                          <a:solidFill>
                            <a:srgbClr val="000000"/>
                          </a:solidFill>
                          <a:latin typeface="+mn-lt"/>
                        </a:rPr>
                        <a:t>中位 OS（月）</a:t>
                      </a:r>
                      <a:endParaRPr lang="en-US" sz="12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200" noProof="0">
                          <a:solidFill>
                            <a:srgbClr val="000000"/>
                          </a:solidFill>
                          <a:latin typeface="+mn-lt"/>
                        </a:rPr>
                        <a:t>NR</a:t>
                      </a:r>
                      <a:endParaRPr lang="en-US" sz="1200" baseline="300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200" noProof="0">
                          <a:solidFill>
                            <a:srgbClr val="000000"/>
                          </a:solidFill>
                          <a:latin typeface="+mn-lt"/>
                        </a:rPr>
                        <a:t>73.7</a:t>
                      </a:r>
                      <a:endParaRPr lang="en-US" sz="1200" baseline="30000" noProof="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algn="l" rtl="0"/>
                      <a:r>
                        <a:rPr lang="zh-cn" sz="1200" kern="1200" noProof="0">
                          <a:solidFill>
                            <a:schemeClr val="tx1"/>
                          </a:solidFill>
                          <a:latin typeface="+mn-lt"/>
                          <a:ea typeface="+mn-ea"/>
                          <a:cs typeface="+mn-cs"/>
                        </a:rPr>
                        <a:t>HR (95%CI)；p 值</a:t>
                      </a:r>
                    </a:p>
                  </a:txBody>
                  <a:tcPr marL="72000" marR="72000" marT="36000" marB="36000" anchor="ctr">
                    <a:solidFill>
                      <a:schemeClr val="tx2"/>
                    </a:solidFill>
                  </a:tcPr>
                </a:tc>
                <a:tc gridSpan="2">
                  <a:txBody>
                    <a:bodyPr/>
                    <a:lstStyle/>
                    <a:p>
                      <a:pPr algn="ctr" rtl="0"/>
                      <a:r>
                        <a:rPr lang="zh-cn" sz="1200" kern="1200" noProof="0">
                          <a:solidFill>
                            <a:schemeClr val="tx1"/>
                          </a:solidFill>
                          <a:latin typeface="+mn-lt"/>
                          <a:ea typeface="+mn-ea"/>
                          <a:cs typeface="+mn-cs"/>
                        </a:rPr>
                        <a:t>0.72 (0.523, 0.998); 0.0479</a:t>
                      </a:r>
                    </a:p>
                  </a:txBody>
                  <a:tcPr marL="72000" marR="72000" marT="36000" marB="36000" anchor="ctr">
                    <a:solidFill>
                      <a:schemeClr val="tx2"/>
                    </a:solidFill>
                  </a:tcPr>
                </a:tc>
                <a:tc hMerge="1">
                  <a:txBody>
                    <a:bodyPr/>
                    <a:lstStyle/>
                    <a:p>
                      <a:pPr algn="ctr" rtl="0"/>
                      <a:endParaRPr lang="en-GB" sz="1050" dirty="0">
                        <a:solidFill>
                          <a:schemeClr val="tx1"/>
                        </a:solidFill>
                        <a:latin typeface="+mn-lt"/>
                      </a:endParaRPr>
                    </a:p>
                  </a:txBody>
                  <a:tcPr marL="72000" marR="72000" marT="36000" marB="36000" anchor="ctr">
                    <a:solidFill>
                      <a:schemeClr val="tx2"/>
                    </a:solidFill>
                  </a:tcPr>
                </a:tc>
                <a:extLst>
                  <a:ext uri="{0D108BD9-81ED-4DB2-BD59-A6C34878D82A}">
                    <a16:rowId xmlns:a16="http://schemas.microsoft.com/office/drawing/2014/main" val="3969376582"/>
                  </a:ext>
                </a:extLst>
              </a:tr>
            </a:tbl>
          </a:graphicData>
        </a:graphic>
      </p:graphicFrame>
      <p:sp>
        <p:nvSpPr>
          <p:cNvPr id="75" name="TextBox 70">
            <a:extLst>
              <a:ext uri="{FF2B5EF4-FFF2-40B4-BE49-F238E27FC236}">
                <a16:creationId xmlns:a16="http://schemas.microsoft.com/office/drawing/2014/main" id="{6FA7929D-6BE5-257C-90E8-44D00FAF3617}"/>
              </a:ext>
            </a:extLst>
          </p:cNvPr>
          <p:cNvSpPr txBox="1"/>
          <p:nvPr/>
        </p:nvSpPr>
        <p:spPr>
          <a:xfrm>
            <a:off x="7032751" y="3244334"/>
            <a:ext cx="412347" cy="1692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E75C00"/>
                </a:solidFill>
                <a:effectLst/>
                <a:uLnTx/>
                <a:uFillTx/>
                <a:latin typeface="Arial" panose="020B0604020202020204"/>
                <a:ea typeface="+mn-ea"/>
                <a:cs typeface="+mn-cs"/>
              </a:rPr>
              <a:t>65%</a:t>
            </a:r>
            <a:endParaRPr kumimoji="0" lang="en-US" sz="1100" b="1" i="0" u="none" strike="noStrike" kern="1200" cap="none" spc="0" normalizeH="0" baseline="30000" noProof="0" dirty="0">
              <a:ln>
                <a:noFill/>
              </a:ln>
              <a:solidFill>
                <a:srgbClr val="E75C00"/>
              </a:solidFill>
              <a:effectLst/>
              <a:uLnTx/>
              <a:uFillTx/>
              <a:latin typeface="Arial" panose="020B0604020202020204"/>
              <a:ea typeface="+mn-ea"/>
              <a:cs typeface="+mn-cs"/>
            </a:endParaRPr>
          </a:p>
        </p:txBody>
      </p:sp>
      <p:sp>
        <p:nvSpPr>
          <p:cNvPr id="76" name="TextBox 70">
            <a:extLst>
              <a:ext uri="{FF2B5EF4-FFF2-40B4-BE49-F238E27FC236}">
                <a16:creationId xmlns:a16="http://schemas.microsoft.com/office/drawing/2014/main" id="{A7C4A82D-0A34-C0A2-3222-92DE0B2D3883}"/>
              </a:ext>
            </a:extLst>
          </p:cNvPr>
          <p:cNvSpPr txBox="1"/>
          <p:nvPr/>
        </p:nvSpPr>
        <p:spPr>
          <a:xfrm>
            <a:off x="6644985" y="3765208"/>
            <a:ext cx="412347" cy="1692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00A2E1"/>
                </a:solidFill>
                <a:effectLst/>
                <a:uLnTx/>
                <a:uFillTx/>
                <a:latin typeface="Arial" panose="020B0604020202020204"/>
                <a:ea typeface="+mn-ea"/>
                <a:cs typeface="+mn-cs"/>
              </a:rPr>
              <a:t>55%</a:t>
            </a:r>
            <a:endParaRPr kumimoji="0" lang="en-US" sz="1100" b="1" i="0" u="none" strike="noStrike" kern="1200" cap="none" spc="0" normalizeH="0" baseline="30000" noProof="0" dirty="0">
              <a:ln>
                <a:noFill/>
              </a:ln>
              <a:solidFill>
                <a:srgbClr val="00A2E1"/>
              </a:solidFill>
              <a:effectLst/>
              <a:uLnTx/>
              <a:uFillTx/>
              <a:latin typeface="Arial" panose="020B0604020202020204"/>
              <a:ea typeface="+mn-ea"/>
              <a:cs typeface="+mn-cs"/>
            </a:endParaRPr>
          </a:p>
        </p:txBody>
      </p:sp>
      <p:pic>
        <p:nvPicPr>
          <p:cNvPr id="78" name="Graphic 77">
            <a:extLst>
              <a:ext uri="{FF2B5EF4-FFF2-40B4-BE49-F238E27FC236}">
                <a16:creationId xmlns:a16="http://schemas.microsoft.com/office/drawing/2014/main" id="{BCFEC9D2-CB5F-1674-E283-C3FB6716A7E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632624" y="2678885"/>
            <a:ext cx="6274207" cy="2311550"/>
          </a:xfrm>
          <a:prstGeom prst="rect">
            <a:avLst/>
          </a:prstGeom>
        </p:spPr>
      </p:pic>
      <p:cxnSp>
        <p:nvCxnSpPr>
          <p:cNvPr id="2" name="Straight Connector 1">
            <a:extLst>
              <a:ext uri="{FF2B5EF4-FFF2-40B4-BE49-F238E27FC236}">
                <a16:creationId xmlns:a16="http://schemas.microsoft.com/office/drawing/2014/main" id="{13160F48-8FD1-8ED0-CFD9-AAAF0053A719}"/>
              </a:ext>
            </a:extLst>
          </p:cNvPr>
          <p:cNvCxnSpPr>
            <a:cxnSpLocks/>
          </p:cNvCxnSpPr>
          <p:nvPr/>
        </p:nvCxnSpPr>
        <p:spPr>
          <a:xfrm>
            <a:off x="904346" y="5744397"/>
            <a:ext cx="216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7A4B4D81-9977-77B9-8105-DBB182C110FA}"/>
              </a:ext>
            </a:extLst>
          </p:cNvPr>
          <p:cNvCxnSpPr>
            <a:cxnSpLocks/>
          </p:cNvCxnSpPr>
          <p:nvPr/>
        </p:nvCxnSpPr>
        <p:spPr>
          <a:xfrm>
            <a:off x="904346" y="5962698"/>
            <a:ext cx="2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669297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4ED6E6-13D1-9835-DCC3-121EE173AC4F}"/>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A627B7D2-9330-0820-2D95-072D17D73035}"/>
              </a:ext>
            </a:extLst>
          </p:cNvPr>
          <p:cNvSpPr>
            <a:spLocks noGrp="1"/>
          </p:cNvSpPr>
          <p:nvPr>
            <p:ph type="title"/>
          </p:nvPr>
        </p:nvSpPr>
        <p:spPr>
          <a:xfrm>
            <a:off x="304800" y="107693"/>
            <a:ext cx="11582400" cy="939801"/>
          </a:xfrm>
        </p:spPr>
        <p:txBody>
          <a:bodyPr rtlCol="0"/>
          <a:lstStyle/>
          <a:p>
            <a:pPr rtl="0"/>
            <a:r>
              <a:rPr lang="zh-cn" noProof="0" dirty="0">
                <a:latin typeface="+mn-lt"/>
              </a:rPr>
              <a:t>LBA8000：CheckMate 816 试验中接受新辅助纳武利尤单抗 (NIVO)+化疗的可切除非小细胞肺癌患者的总生存率 — Forde PM 等人</a:t>
            </a:r>
          </a:p>
        </p:txBody>
      </p:sp>
      <p:sp>
        <p:nvSpPr>
          <p:cNvPr id="29" name="Content Placeholder 7">
            <a:extLst>
              <a:ext uri="{FF2B5EF4-FFF2-40B4-BE49-F238E27FC236}">
                <a16:creationId xmlns:a16="http://schemas.microsoft.com/office/drawing/2014/main" id="{9AFF0094-D698-6284-F4CF-0BAB6B291C72}"/>
              </a:ext>
            </a:extLst>
          </p:cNvPr>
          <p:cNvSpPr>
            <a:spLocks noGrp="1"/>
          </p:cNvSpPr>
          <p:nvPr>
            <p:ph idx="1"/>
          </p:nvPr>
        </p:nvSpPr>
        <p:spPr>
          <a:xfrm>
            <a:off x="304799" y="1246909"/>
            <a:ext cx="11731869" cy="369332"/>
          </a:xfrm>
        </p:spPr>
        <p:txBody>
          <a:bodyPr rtlCol="0"/>
          <a:lstStyle/>
          <a:p>
            <a:pPr rtl="0"/>
            <a:r>
              <a:rPr lang="zh-cn" sz="1600" b="1" noProof="0"/>
              <a:t>关键结果（续）</a:t>
            </a:r>
          </a:p>
        </p:txBody>
      </p:sp>
      <p:sp>
        <p:nvSpPr>
          <p:cNvPr id="30" name="Text Placeholder 4">
            <a:extLst>
              <a:ext uri="{FF2B5EF4-FFF2-40B4-BE49-F238E27FC236}">
                <a16:creationId xmlns:a16="http://schemas.microsoft.com/office/drawing/2014/main" id="{B6171F39-4B3D-CCE0-73A3-5760BABBE911}"/>
              </a:ext>
            </a:extLst>
          </p:cNvPr>
          <p:cNvSpPr>
            <a:spLocks noGrp="1"/>
          </p:cNvSpPr>
          <p:nvPr>
            <p:ph type="body" sz="quarter" idx="11"/>
          </p:nvPr>
        </p:nvSpPr>
        <p:spPr>
          <a:xfrm>
            <a:off x="6379633" y="6521312"/>
            <a:ext cx="5507567" cy="200025"/>
          </a:xfrm>
        </p:spPr>
        <p:txBody>
          <a:bodyPr rtlCol="0"/>
          <a:lstStyle/>
          <a:p>
            <a:pPr rtl="0"/>
            <a:r>
              <a:rPr lang="zh-cn" noProof="0" dirty="0"/>
              <a:t>Forde PM, et al.J Clin Oncol 2025;43(suppl):Abstr LBA8000</a:t>
            </a:r>
          </a:p>
        </p:txBody>
      </p:sp>
      <p:sp>
        <p:nvSpPr>
          <p:cNvPr id="4" name="TextBox 3">
            <a:extLst>
              <a:ext uri="{FF2B5EF4-FFF2-40B4-BE49-F238E27FC236}">
                <a16:creationId xmlns:a16="http://schemas.microsoft.com/office/drawing/2014/main" id="{A5545D20-3386-A70D-D725-8ABA6659FD67}"/>
              </a:ext>
            </a:extLst>
          </p:cNvPr>
          <p:cNvSpPr txBox="1"/>
          <p:nvPr/>
        </p:nvSpPr>
        <p:spPr>
          <a:xfrm>
            <a:off x="1487845" y="1639413"/>
            <a:ext cx="380552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rgbClr val="363636"/>
                </a:solidFill>
                <a:effectLst/>
                <a:uLnTx/>
                <a:uFillTx/>
                <a:latin typeface="Arial" panose="020B0604020202020204"/>
                <a:ea typeface="+mn-ea"/>
                <a:cs typeface="+mn-cs"/>
              </a:rPr>
              <a:t>按 ctDNA 清除状态划分的 OS</a:t>
            </a:r>
          </a:p>
        </p:txBody>
      </p:sp>
      <p:sp>
        <p:nvSpPr>
          <p:cNvPr id="5" name="TextBox 4">
            <a:extLst>
              <a:ext uri="{FF2B5EF4-FFF2-40B4-BE49-F238E27FC236}">
                <a16:creationId xmlns:a16="http://schemas.microsoft.com/office/drawing/2014/main" id="{AD024FB9-77F3-FCF5-6F8A-B60E49E43353}"/>
              </a:ext>
            </a:extLst>
          </p:cNvPr>
          <p:cNvSpPr txBox="1"/>
          <p:nvPr/>
        </p:nvSpPr>
        <p:spPr>
          <a:xfrm>
            <a:off x="6715432" y="1638145"/>
            <a:ext cx="476711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rgbClr val="363636"/>
                </a:solidFill>
                <a:effectLst/>
                <a:uLnTx/>
                <a:uFillTx/>
                <a:latin typeface="Arial" panose="020B0604020202020204"/>
                <a:ea typeface="+mn-ea"/>
                <a:cs typeface="+mn-cs"/>
              </a:rPr>
              <a:t>按 pcR 状态划分的 OS</a:t>
            </a:r>
          </a:p>
        </p:txBody>
      </p:sp>
      <p:graphicFrame>
        <p:nvGraphicFramePr>
          <p:cNvPr id="18" name="Table 663">
            <a:extLst>
              <a:ext uri="{FF2B5EF4-FFF2-40B4-BE49-F238E27FC236}">
                <a16:creationId xmlns:a16="http://schemas.microsoft.com/office/drawing/2014/main" id="{5674382E-4091-A2F0-9982-12FB42B0B643}"/>
              </a:ext>
            </a:extLst>
          </p:cNvPr>
          <p:cNvGraphicFramePr>
            <a:graphicFrameLocks noGrp="1"/>
          </p:cNvGraphicFramePr>
          <p:nvPr>
            <p:extLst>
              <p:ext uri="{D42A27DB-BD31-4B8C-83A1-F6EECF244321}">
                <p14:modId xmlns:p14="http://schemas.microsoft.com/office/powerpoint/2010/main" val="4198184072"/>
              </p:ext>
            </p:extLst>
          </p:nvPr>
        </p:nvGraphicFramePr>
        <p:xfrm>
          <a:off x="386883" y="1996604"/>
          <a:ext cx="5719693" cy="928080"/>
        </p:xfrm>
        <a:graphic>
          <a:graphicData uri="http://schemas.openxmlformats.org/drawingml/2006/table">
            <a:tbl>
              <a:tblPr firstRow="1" bandRow="1">
                <a:tableStyleId>{69012ECD-51FC-41F1-AA8D-1B2483CD663E}</a:tableStyleId>
              </a:tblPr>
              <a:tblGrid>
                <a:gridCol w="1173986">
                  <a:extLst>
                    <a:ext uri="{9D8B030D-6E8A-4147-A177-3AD203B41FA5}">
                      <a16:colId xmlns:a16="http://schemas.microsoft.com/office/drawing/2014/main" val="4026828033"/>
                    </a:ext>
                  </a:extLst>
                </a:gridCol>
                <a:gridCol w="1072664">
                  <a:extLst>
                    <a:ext uri="{9D8B030D-6E8A-4147-A177-3AD203B41FA5}">
                      <a16:colId xmlns:a16="http://schemas.microsoft.com/office/drawing/2014/main" val="2351951672"/>
                    </a:ext>
                  </a:extLst>
                </a:gridCol>
                <a:gridCol w="1240963">
                  <a:extLst>
                    <a:ext uri="{9D8B030D-6E8A-4147-A177-3AD203B41FA5}">
                      <a16:colId xmlns:a16="http://schemas.microsoft.com/office/drawing/2014/main" val="3840096650"/>
                    </a:ext>
                  </a:extLst>
                </a:gridCol>
                <a:gridCol w="991117">
                  <a:extLst>
                    <a:ext uri="{9D8B030D-6E8A-4147-A177-3AD203B41FA5}">
                      <a16:colId xmlns:a16="http://schemas.microsoft.com/office/drawing/2014/main" val="4092688579"/>
                    </a:ext>
                  </a:extLst>
                </a:gridCol>
                <a:gridCol w="1240963">
                  <a:extLst>
                    <a:ext uri="{9D8B030D-6E8A-4147-A177-3AD203B41FA5}">
                      <a16:colId xmlns:a16="http://schemas.microsoft.com/office/drawing/2014/main" val="195687536"/>
                    </a:ext>
                  </a:extLst>
                </a:gridCol>
              </a:tblGrid>
              <a:tr h="0">
                <a:tc>
                  <a:txBody>
                    <a:bodyPr/>
                    <a:lstStyle/>
                    <a:p>
                      <a:pPr rtl="0"/>
                      <a:endParaRPr lang="en-US" sz="1050" noProof="0" dirty="0">
                        <a:solidFill>
                          <a:srgbClr val="363636"/>
                        </a:solidFill>
                        <a:latin typeface="+mn-lt"/>
                      </a:endParaRPr>
                    </a:p>
                  </a:txBody>
                  <a:tcPr marL="72000" marR="72000" marT="36000" marB="36000" anchor="ctr"/>
                </a:tc>
                <a:tc gridSpan="2">
                  <a:txBody>
                    <a:bodyPr/>
                    <a:lstStyle/>
                    <a:p>
                      <a:pPr algn="ctr" rtl="0"/>
                      <a:r>
                        <a:rPr lang="zh-cn" sz="1050" b="1" kern="1200" noProof="0">
                          <a:solidFill>
                            <a:schemeClr val="tx2"/>
                          </a:solidFill>
                          <a:latin typeface="+mn-lt"/>
                          <a:ea typeface="+mn-ea"/>
                          <a:cs typeface="+mn-cs"/>
                        </a:rPr>
                        <a:t>纳武利尤单抗 + 化疗</a:t>
                      </a:r>
                      <a:endParaRPr lang="en-US" sz="1050" baseline="30000" noProof="0" dirty="0">
                        <a:solidFill>
                          <a:schemeClr val="tx2"/>
                        </a:solidFill>
                      </a:endParaRPr>
                    </a:p>
                  </a:txBody>
                  <a:tcPr marL="72000" marR="72000" marT="36000" marB="36000" anchor="b"/>
                </a:tc>
                <a:tc hMerge="1">
                  <a:txBody>
                    <a:bodyPr/>
                    <a:lstStyle/>
                    <a:p>
                      <a:pPr algn="ctr" rtl="0"/>
                      <a:endParaRPr lang="en-US" sz="1000" dirty="0">
                        <a:solidFill>
                          <a:schemeClr val="tx2"/>
                        </a:solidFill>
                      </a:endParaRPr>
                    </a:p>
                  </a:txBody>
                  <a:tcPr marL="72000" marR="72000" marT="36000" marB="36000" anchor="b"/>
                </a:tc>
                <a:tc gridSpan="2">
                  <a:txBody>
                    <a:bodyPr/>
                    <a:lstStyle/>
                    <a:p>
                      <a:pPr algn="ctr" rtl="0"/>
                      <a:r>
                        <a:rPr lang="zh-cn" sz="1050" noProof="0">
                          <a:solidFill>
                            <a:schemeClr val="tx2"/>
                          </a:solidFill>
                        </a:rPr>
                        <a:t>化疗 </a:t>
                      </a:r>
                      <a:endParaRPr lang="en-US" sz="1050" baseline="30000" noProof="0" dirty="0">
                        <a:solidFill>
                          <a:schemeClr val="tx2"/>
                        </a:solidFill>
                      </a:endParaRPr>
                    </a:p>
                  </a:txBody>
                  <a:tcPr marL="72000" marR="72000" marT="36000" marB="36000" anchor="b"/>
                </a:tc>
                <a:tc hMerge="1">
                  <a:txBody>
                    <a:bodyPr/>
                    <a:lstStyle/>
                    <a:p>
                      <a:pPr algn="ctr" rtl="0"/>
                      <a:endParaRPr lang="en-US" sz="1000" dirty="0">
                        <a:solidFill>
                          <a:schemeClr val="tx2"/>
                        </a:solidFill>
                      </a:endParaRPr>
                    </a:p>
                  </a:txBody>
                  <a:tcPr marL="72000" marR="72000" marT="36000" marB="36000" anchor="b"/>
                </a:tc>
                <a:extLst>
                  <a:ext uri="{0D108BD9-81ED-4DB2-BD59-A6C34878D82A}">
                    <a16:rowId xmlns:a16="http://schemas.microsoft.com/office/drawing/2014/main" val="1727646532"/>
                  </a:ext>
                </a:extLst>
              </a:tr>
              <a:tr h="0">
                <a:tc>
                  <a:txBody>
                    <a:bodyPr/>
                    <a:lstStyle/>
                    <a:p>
                      <a:pPr rtl="0"/>
                      <a:endParaRPr lang="en-US" sz="1050" noProof="0" dirty="0">
                        <a:solidFill>
                          <a:srgbClr val="363636"/>
                        </a:solidFill>
                        <a:latin typeface="+mn-lt"/>
                      </a:endParaRPr>
                    </a:p>
                  </a:txBody>
                  <a:tcPr marL="72000" marR="72000" marT="36000" marB="36000" anchor="ctr">
                    <a:solidFill>
                      <a:schemeClr val="accent1"/>
                    </a:solidFill>
                  </a:tcPr>
                </a:tc>
                <a:tc>
                  <a:txBody>
                    <a:bodyPr/>
                    <a:lstStyle/>
                    <a:p>
                      <a:pPr marL="0" algn="ctr" defTabSz="914400" rtl="0" eaLnBrk="1" latinLnBrk="0" hangingPunct="1"/>
                      <a:r>
                        <a:rPr lang="zh-cn" sz="1050" b="1" kern="1200" noProof="0">
                          <a:solidFill>
                            <a:schemeClr val="tx2"/>
                          </a:solidFill>
                          <a:latin typeface="+mn-lt"/>
                          <a:ea typeface="+mn-ea"/>
                          <a:cs typeface="+mn-cs"/>
                        </a:rPr>
                        <a:t>ctDNA CL</a:t>
                      </a: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kern="1200" noProof="0">
                          <a:solidFill>
                            <a:schemeClr val="tx2"/>
                          </a:solidFill>
                          <a:latin typeface="+mn-lt"/>
                          <a:ea typeface="+mn-ea"/>
                          <a:cs typeface="+mn-cs"/>
                        </a:rPr>
                        <a:t>未达到 ctDNA CL</a:t>
                      </a:r>
                    </a:p>
                  </a:txBody>
                  <a:tcPr marL="72000" marR="72000" marT="36000" marB="36000" anchor="ctr">
                    <a:solidFill>
                      <a:schemeClr val="accent1"/>
                    </a:solidFill>
                  </a:tcPr>
                </a:tc>
                <a:tc>
                  <a:txBody>
                    <a:bodyPr/>
                    <a:lstStyle/>
                    <a:p>
                      <a:pPr marL="0" algn="ctr" defTabSz="914400" rtl="0" eaLnBrk="1" latinLnBrk="0" hangingPunct="1"/>
                      <a:r>
                        <a:rPr lang="zh-cn" sz="1050" b="1" kern="1200" noProof="0" dirty="0">
                          <a:solidFill>
                            <a:schemeClr val="tx2"/>
                          </a:solidFill>
                          <a:latin typeface="+mn-lt"/>
                          <a:ea typeface="+mn-ea"/>
                          <a:cs typeface="+mn-cs"/>
                        </a:rPr>
                        <a:t>ctDNA CL</a:t>
                      </a: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kern="1200" noProof="0">
                          <a:solidFill>
                            <a:schemeClr val="tx2"/>
                          </a:solidFill>
                          <a:latin typeface="+mn-lt"/>
                          <a:ea typeface="+mn-ea"/>
                          <a:cs typeface="+mn-cs"/>
                        </a:rPr>
                        <a:t>未达到 ctDNA CL</a:t>
                      </a:r>
                    </a:p>
                  </a:txBody>
                  <a:tcPr marL="72000" marR="72000" marT="36000" marB="36000" anchor="ctr">
                    <a:solidFill>
                      <a:schemeClr val="accent1"/>
                    </a:solidFill>
                  </a:tcPr>
                </a:tc>
                <a:extLst>
                  <a:ext uri="{0D108BD9-81ED-4DB2-BD59-A6C34878D82A}">
                    <a16:rowId xmlns:a16="http://schemas.microsoft.com/office/drawing/2014/main" val="3245862349"/>
                  </a:ext>
                </a:extLst>
              </a:tr>
              <a:tr h="0">
                <a:tc>
                  <a:txBody>
                    <a:bodyPr/>
                    <a:lstStyle/>
                    <a:p>
                      <a:pPr rtl="0"/>
                      <a:r>
                        <a:rPr lang="zh-cn" sz="1050" noProof="0">
                          <a:solidFill>
                            <a:srgbClr val="000000"/>
                          </a:solidFill>
                          <a:latin typeface="+mn-lt"/>
                        </a:rPr>
                        <a:t>中位 OS（月）</a:t>
                      </a:r>
                      <a:endParaRPr lang="en-US" sz="1050" noProof="0" dirty="0">
                        <a:solidFill>
                          <a:srgbClr val="000000"/>
                        </a:solidFill>
                        <a:latin typeface="+mn-lt"/>
                      </a:endParaRPr>
                    </a:p>
                  </a:txBody>
                  <a:tcPr marL="72000" marR="72000" marT="36000" marB="36000" anchor="ctr">
                    <a:solidFill>
                      <a:schemeClr val="tx2"/>
                    </a:solidFill>
                  </a:tcPr>
                </a:tc>
                <a:tc>
                  <a:txBody>
                    <a:bodyPr/>
                    <a:lstStyle/>
                    <a:p>
                      <a:pPr algn="ctr" rtl="0"/>
                      <a:r>
                        <a:rPr lang="zh-cn" sz="1050" noProof="0">
                          <a:solidFill>
                            <a:srgbClr val="000000"/>
                          </a:solidFill>
                          <a:latin typeface="+mn-lt"/>
                        </a:rPr>
                        <a:t>NR</a:t>
                      </a:r>
                      <a:endParaRPr lang="en-US" sz="1050" baseline="300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050" noProof="0">
                          <a:solidFill>
                            <a:srgbClr val="000000"/>
                          </a:solidFill>
                          <a:latin typeface="+mn-lt"/>
                        </a:rPr>
                        <a:t>61.5</a:t>
                      </a:r>
                      <a:endParaRPr lang="en-US" sz="105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latin typeface="+mn-lt"/>
                        </a:rPr>
                        <a:t>NR</a:t>
                      </a:r>
                      <a:endParaRPr lang="en-US" sz="105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latin typeface="+mn-lt"/>
                        </a:rPr>
                        <a:t>69.2</a:t>
                      </a:r>
                      <a:endParaRPr lang="en-US" sz="1050" baseline="30000" noProof="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rtl="0"/>
                      <a:r>
                        <a:rPr lang="zh-cn" sz="1050" noProof="0">
                          <a:solidFill>
                            <a:srgbClr val="000000"/>
                          </a:solidFill>
                          <a:latin typeface="+mn-lt"/>
                        </a:rPr>
                        <a:t>HR (95%CI)</a:t>
                      </a:r>
                    </a:p>
                  </a:txBody>
                  <a:tcPr marL="72000" marR="72000" marT="36000" marB="36000" anchor="ctr">
                    <a:solidFill>
                      <a:schemeClr val="tx2"/>
                    </a:solidFill>
                  </a:tcPr>
                </a:tc>
                <a:tc gridSpan="2">
                  <a:txBody>
                    <a:bodyPr/>
                    <a:lstStyle/>
                    <a:p>
                      <a:pPr algn="ctr" rtl="0"/>
                      <a:r>
                        <a:rPr lang="zh-cn" sz="1050" noProof="0">
                          <a:solidFill>
                            <a:srgbClr val="000000"/>
                          </a:solidFill>
                          <a:latin typeface="+mn-lt"/>
                        </a:rPr>
                        <a:t>0.38 (0.15, 1.00)</a:t>
                      </a:r>
                    </a:p>
                  </a:txBody>
                  <a:tcPr marL="72000" marR="72000" marT="36000" marB="36000" anchor="ctr">
                    <a:solidFill>
                      <a:schemeClr val="tx2"/>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900" baseline="0" dirty="0">
                        <a:solidFill>
                          <a:srgbClr val="000000"/>
                        </a:solidFill>
                        <a:latin typeface="+mn-lt"/>
                      </a:endParaRP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dirty="0">
                          <a:solidFill>
                            <a:srgbClr val="000000"/>
                          </a:solidFill>
                          <a:latin typeface="+mn-lt"/>
                        </a:rPr>
                        <a:t>0.39 (0.14, 1.11)</a:t>
                      </a:r>
                    </a:p>
                  </a:txBody>
                  <a:tcPr marL="72000" marR="72000" marT="36000" marB="36000" anchor="ctr">
                    <a:solidFill>
                      <a:schemeClr val="tx2"/>
                    </a:solidFill>
                  </a:tcPr>
                </a:tc>
                <a:tc hMerge="1">
                  <a:txBody>
                    <a:bodyPr/>
                    <a:lstStyle/>
                    <a:p>
                      <a:pPr algn="ctr" rtl="0"/>
                      <a:endParaRPr lang="en-GB" sz="900" baseline="3000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3787221863"/>
                  </a:ext>
                </a:extLst>
              </a:tr>
            </a:tbl>
          </a:graphicData>
        </a:graphic>
      </p:graphicFrame>
      <p:sp>
        <p:nvSpPr>
          <p:cNvPr id="58" name="TextBox 57">
            <a:extLst>
              <a:ext uri="{FF2B5EF4-FFF2-40B4-BE49-F238E27FC236}">
                <a16:creationId xmlns:a16="http://schemas.microsoft.com/office/drawing/2014/main" id="{81B1C7E7-18C8-75C7-953C-78B7B8F6CE62}"/>
              </a:ext>
            </a:extLst>
          </p:cNvPr>
          <p:cNvSpPr txBox="1"/>
          <p:nvPr/>
        </p:nvSpPr>
        <p:spPr>
          <a:xfrm>
            <a:off x="565664" y="5328896"/>
            <a:ext cx="1014916"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363636"/>
                </a:solidFill>
                <a:effectLst/>
                <a:uLnTx/>
                <a:uFillTx/>
                <a:latin typeface="Arial" panose="020B0604020202020204"/>
                <a:ea typeface="+mn-ea"/>
                <a:cs typeface="+mn-cs"/>
              </a:rPr>
              <a:t>面临风险的人数</a:t>
            </a:r>
          </a:p>
        </p:txBody>
      </p:sp>
      <p:grpSp>
        <p:nvGrpSpPr>
          <p:cNvPr id="139" name="Group 138">
            <a:extLst>
              <a:ext uri="{FF2B5EF4-FFF2-40B4-BE49-F238E27FC236}">
                <a16:creationId xmlns:a16="http://schemas.microsoft.com/office/drawing/2014/main" id="{FDF8681C-45B2-EFE0-A716-4AAD788056C6}"/>
              </a:ext>
            </a:extLst>
          </p:cNvPr>
          <p:cNvGrpSpPr/>
          <p:nvPr/>
        </p:nvGrpSpPr>
        <p:grpSpPr>
          <a:xfrm>
            <a:off x="234653" y="5490705"/>
            <a:ext cx="5206471" cy="161583"/>
            <a:chOff x="-104707" y="4614820"/>
            <a:chExt cx="4945336" cy="120794"/>
          </a:xfrm>
        </p:grpSpPr>
        <p:sp>
          <p:nvSpPr>
            <p:cNvPr id="21" name="TextBox 70">
              <a:extLst>
                <a:ext uri="{FF2B5EF4-FFF2-40B4-BE49-F238E27FC236}">
                  <a16:creationId xmlns:a16="http://schemas.microsoft.com/office/drawing/2014/main" id="{1F0C2E15-AC52-2023-71B9-C0D7822574EA}"/>
                </a:ext>
              </a:extLst>
            </p:cNvPr>
            <p:cNvSpPr txBox="1"/>
            <p:nvPr/>
          </p:nvSpPr>
          <p:spPr>
            <a:xfrm>
              <a:off x="990551"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24</a:t>
              </a:r>
            </a:p>
          </p:txBody>
        </p:sp>
        <p:sp>
          <p:nvSpPr>
            <p:cNvPr id="23" name="TextBox 70">
              <a:extLst>
                <a:ext uri="{FF2B5EF4-FFF2-40B4-BE49-F238E27FC236}">
                  <a16:creationId xmlns:a16="http://schemas.microsoft.com/office/drawing/2014/main" id="{6F3FC0A6-FC3D-2BB7-3464-6D5057A1ABCC}"/>
                </a:ext>
              </a:extLst>
            </p:cNvPr>
            <p:cNvSpPr txBox="1"/>
            <p:nvPr/>
          </p:nvSpPr>
          <p:spPr>
            <a:xfrm>
              <a:off x="1259131"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22</a:t>
              </a:r>
            </a:p>
          </p:txBody>
        </p:sp>
        <p:sp>
          <p:nvSpPr>
            <p:cNvPr id="24" name="TextBox 70">
              <a:extLst>
                <a:ext uri="{FF2B5EF4-FFF2-40B4-BE49-F238E27FC236}">
                  <a16:creationId xmlns:a16="http://schemas.microsoft.com/office/drawing/2014/main" id="{95494F67-2EC0-BFA6-89CC-7320E6A11AAC}"/>
                </a:ext>
              </a:extLst>
            </p:cNvPr>
            <p:cNvSpPr txBox="1"/>
            <p:nvPr/>
          </p:nvSpPr>
          <p:spPr>
            <a:xfrm>
              <a:off x="1527439"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22</a:t>
              </a:r>
            </a:p>
          </p:txBody>
        </p:sp>
        <p:sp>
          <p:nvSpPr>
            <p:cNvPr id="25" name="TextBox 70">
              <a:extLst>
                <a:ext uri="{FF2B5EF4-FFF2-40B4-BE49-F238E27FC236}">
                  <a16:creationId xmlns:a16="http://schemas.microsoft.com/office/drawing/2014/main" id="{FF3E8F02-710E-F175-1136-0619EA97290A}"/>
                </a:ext>
              </a:extLst>
            </p:cNvPr>
            <p:cNvSpPr txBox="1"/>
            <p:nvPr/>
          </p:nvSpPr>
          <p:spPr>
            <a:xfrm>
              <a:off x="1793635"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22</a:t>
              </a:r>
            </a:p>
          </p:txBody>
        </p:sp>
        <p:sp>
          <p:nvSpPr>
            <p:cNvPr id="26" name="TextBox 70">
              <a:extLst>
                <a:ext uri="{FF2B5EF4-FFF2-40B4-BE49-F238E27FC236}">
                  <a16:creationId xmlns:a16="http://schemas.microsoft.com/office/drawing/2014/main" id="{1BA101F5-DD49-6971-ADD2-F0CEB403A3BD}"/>
                </a:ext>
              </a:extLst>
            </p:cNvPr>
            <p:cNvSpPr txBox="1"/>
            <p:nvPr/>
          </p:nvSpPr>
          <p:spPr>
            <a:xfrm>
              <a:off x="4505618" y="4614820"/>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a:t>
              </a:r>
            </a:p>
          </p:txBody>
        </p:sp>
        <p:sp>
          <p:nvSpPr>
            <p:cNvPr id="28" name="TextBox 70">
              <a:extLst>
                <a:ext uri="{FF2B5EF4-FFF2-40B4-BE49-F238E27FC236}">
                  <a16:creationId xmlns:a16="http://schemas.microsoft.com/office/drawing/2014/main" id="{B99E5A53-5502-0EBE-D0CC-E4C0C946A24A}"/>
                </a:ext>
              </a:extLst>
            </p:cNvPr>
            <p:cNvSpPr txBox="1"/>
            <p:nvPr/>
          </p:nvSpPr>
          <p:spPr>
            <a:xfrm>
              <a:off x="4769067" y="4614820"/>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0</a:t>
              </a:r>
            </a:p>
          </p:txBody>
        </p:sp>
        <p:sp>
          <p:nvSpPr>
            <p:cNvPr id="31" name="TextBox 70">
              <a:extLst>
                <a:ext uri="{FF2B5EF4-FFF2-40B4-BE49-F238E27FC236}">
                  <a16:creationId xmlns:a16="http://schemas.microsoft.com/office/drawing/2014/main" id="{21D57BE5-FA57-E7CF-A99C-476167E1329B}"/>
                </a:ext>
              </a:extLst>
            </p:cNvPr>
            <p:cNvSpPr txBox="1"/>
            <p:nvPr/>
          </p:nvSpPr>
          <p:spPr>
            <a:xfrm>
              <a:off x="4237117" y="4614820"/>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6</a:t>
              </a:r>
            </a:p>
          </p:txBody>
        </p:sp>
        <p:sp>
          <p:nvSpPr>
            <p:cNvPr id="32" name="TextBox 70">
              <a:extLst>
                <a:ext uri="{FF2B5EF4-FFF2-40B4-BE49-F238E27FC236}">
                  <a16:creationId xmlns:a16="http://schemas.microsoft.com/office/drawing/2014/main" id="{FA333C50-3014-B3DD-3E0C-13E0709ADFE0}"/>
                </a:ext>
              </a:extLst>
            </p:cNvPr>
            <p:cNvSpPr txBox="1"/>
            <p:nvPr/>
          </p:nvSpPr>
          <p:spPr>
            <a:xfrm>
              <a:off x="3934670"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11</a:t>
              </a:r>
            </a:p>
          </p:txBody>
        </p:sp>
        <p:sp>
          <p:nvSpPr>
            <p:cNvPr id="33" name="TextBox 70">
              <a:extLst>
                <a:ext uri="{FF2B5EF4-FFF2-40B4-BE49-F238E27FC236}">
                  <a16:creationId xmlns:a16="http://schemas.microsoft.com/office/drawing/2014/main" id="{DD13B220-B906-382C-E711-852ABA054A72}"/>
                </a:ext>
              </a:extLst>
            </p:cNvPr>
            <p:cNvSpPr txBox="1"/>
            <p:nvPr/>
          </p:nvSpPr>
          <p:spPr>
            <a:xfrm>
              <a:off x="3665675"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18</a:t>
              </a:r>
            </a:p>
          </p:txBody>
        </p:sp>
        <p:sp>
          <p:nvSpPr>
            <p:cNvPr id="34" name="TextBox 70">
              <a:extLst>
                <a:ext uri="{FF2B5EF4-FFF2-40B4-BE49-F238E27FC236}">
                  <a16:creationId xmlns:a16="http://schemas.microsoft.com/office/drawing/2014/main" id="{FB6D71D7-B7E3-8952-7CC9-628067B1B60D}"/>
                </a:ext>
              </a:extLst>
            </p:cNvPr>
            <p:cNvSpPr txBox="1"/>
            <p:nvPr/>
          </p:nvSpPr>
          <p:spPr>
            <a:xfrm>
              <a:off x="3399413"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19</a:t>
              </a:r>
            </a:p>
          </p:txBody>
        </p:sp>
        <p:sp>
          <p:nvSpPr>
            <p:cNvPr id="35" name="TextBox 70">
              <a:extLst>
                <a:ext uri="{FF2B5EF4-FFF2-40B4-BE49-F238E27FC236}">
                  <a16:creationId xmlns:a16="http://schemas.microsoft.com/office/drawing/2014/main" id="{7443F723-1DDF-8286-326C-384F3610FFDB}"/>
                </a:ext>
              </a:extLst>
            </p:cNvPr>
            <p:cNvSpPr txBox="1"/>
            <p:nvPr/>
          </p:nvSpPr>
          <p:spPr>
            <a:xfrm>
              <a:off x="3132594"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19</a:t>
              </a:r>
            </a:p>
          </p:txBody>
        </p:sp>
        <p:sp>
          <p:nvSpPr>
            <p:cNvPr id="36" name="TextBox 70">
              <a:extLst>
                <a:ext uri="{FF2B5EF4-FFF2-40B4-BE49-F238E27FC236}">
                  <a16:creationId xmlns:a16="http://schemas.microsoft.com/office/drawing/2014/main" id="{7FBEF2F7-F6F5-18D3-6E29-EE6D7F8C4022}"/>
                </a:ext>
              </a:extLst>
            </p:cNvPr>
            <p:cNvSpPr txBox="1"/>
            <p:nvPr/>
          </p:nvSpPr>
          <p:spPr>
            <a:xfrm>
              <a:off x="2862794"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20</a:t>
              </a:r>
            </a:p>
          </p:txBody>
        </p:sp>
        <p:sp>
          <p:nvSpPr>
            <p:cNvPr id="37" name="TextBox 70">
              <a:extLst>
                <a:ext uri="{FF2B5EF4-FFF2-40B4-BE49-F238E27FC236}">
                  <a16:creationId xmlns:a16="http://schemas.microsoft.com/office/drawing/2014/main" id="{5F7F0658-85DB-F02E-C311-A0CFC906F63F}"/>
                </a:ext>
              </a:extLst>
            </p:cNvPr>
            <p:cNvSpPr txBox="1"/>
            <p:nvPr/>
          </p:nvSpPr>
          <p:spPr>
            <a:xfrm>
              <a:off x="2596720"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22</a:t>
              </a:r>
            </a:p>
          </p:txBody>
        </p:sp>
        <p:sp>
          <p:nvSpPr>
            <p:cNvPr id="38" name="TextBox 70">
              <a:extLst>
                <a:ext uri="{FF2B5EF4-FFF2-40B4-BE49-F238E27FC236}">
                  <a16:creationId xmlns:a16="http://schemas.microsoft.com/office/drawing/2014/main" id="{A04BEB6F-553C-7C3D-9AC7-EF7562C25C7C}"/>
                </a:ext>
              </a:extLst>
            </p:cNvPr>
            <p:cNvSpPr txBox="1"/>
            <p:nvPr/>
          </p:nvSpPr>
          <p:spPr>
            <a:xfrm>
              <a:off x="2330446"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22</a:t>
              </a:r>
            </a:p>
          </p:txBody>
        </p:sp>
        <p:sp>
          <p:nvSpPr>
            <p:cNvPr id="39" name="TextBox 70">
              <a:extLst>
                <a:ext uri="{FF2B5EF4-FFF2-40B4-BE49-F238E27FC236}">
                  <a16:creationId xmlns:a16="http://schemas.microsoft.com/office/drawing/2014/main" id="{A1998DA3-4C2F-8C6D-AFE5-97B2105A5042}"/>
                </a:ext>
              </a:extLst>
            </p:cNvPr>
            <p:cNvSpPr txBox="1"/>
            <p:nvPr/>
          </p:nvSpPr>
          <p:spPr>
            <a:xfrm>
              <a:off x="2061262" y="4614820"/>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22</a:t>
              </a:r>
            </a:p>
          </p:txBody>
        </p:sp>
        <p:sp>
          <p:nvSpPr>
            <p:cNvPr id="59" name="TextBox 70">
              <a:extLst>
                <a:ext uri="{FF2B5EF4-FFF2-40B4-BE49-F238E27FC236}">
                  <a16:creationId xmlns:a16="http://schemas.microsoft.com/office/drawing/2014/main" id="{6A674FAB-B030-3BB7-E5AE-F8E1EE4DE6DD}"/>
                </a:ext>
              </a:extLst>
            </p:cNvPr>
            <p:cNvSpPr txBox="1"/>
            <p:nvPr/>
          </p:nvSpPr>
          <p:spPr>
            <a:xfrm>
              <a:off x="-104707" y="4614820"/>
              <a:ext cx="1050067" cy="12079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ctDNA 清除</a:t>
              </a:r>
            </a:p>
          </p:txBody>
        </p:sp>
      </p:grpSp>
      <p:grpSp>
        <p:nvGrpSpPr>
          <p:cNvPr id="140" name="Group 139">
            <a:extLst>
              <a:ext uri="{FF2B5EF4-FFF2-40B4-BE49-F238E27FC236}">
                <a16:creationId xmlns:a16="http://schemas.microsoft.com/office/drawing/2014/main" id="{137FC9A6-0352-CE1C-93EC-F352992555BC}"/>
              </a:ext>
            </a:extLst>
          </p:cNvPr>
          <p:cNvGrpSpPr/>
          <p:nvPr/>
        </p:nvGrpSpPr>
        <p:grpSpPr>
          <a:xfrm>
            <a:off x="118219" y="5700897"/>
            <a:ext cx="5322906" cy="161583"/>
            <a:chOff x="-215301" y="4771952"/>
            <a:chExt cx="5055931" cy="120794"/>
          </a:xfrm>
        </p:grpSpPr>
        <p:sp>
          <p:nvSpPr>
            <p:cNvPr id="60" name="TextBox 70">
              <a:extLst>
                <a:ext uri="{FF2B5EF4-FFF2-40B4-BE49-F238E27FC236}">
                  <a16:creationId xmlns:a16="http://schemas.microsoft.com/office/drawing/2014/main" id="{B940832D-5FB7-34AC-C1D0-BAA03943D8C9}"/>
                </a:ext>
              </a:extLst>
            </p:cNvPr>
            <p:cNvSpPr txBox="1"/>
            <p:nvPr/>
          </p:nvSpPr>
          <p:spPr>
            <a:xfrm>
              <a:off x="-215301" y="4771952"/>
              <a:ext cx="1160662" cy="12079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ctDNA 清除</a:t>
              </a:r>
            </a:p>
          </p:txBody>
        </p:sp>
        <p:sp>
          <p:nvSpPr>
            <p:cNvPr id="64" name="TextBox 70">
              <a:extLst>
                <a:ext uri="{FF2B5EF4-FFF2-40B4-BE49-F238E27FC236}">
                  <a16:creationId xmlns:a16="http://schemas.microsoft.com/office/drawing/2014/main" id="{1EB3FC85-FCD5-307A-A1E7-3B29E48C229E}"/>
                </a:ext>
              </a:extLst>
            </p:cNvPr>
            <p:cNvSpPr txBox="1"/>
            <p:nvPr/>
          </p:nvSpPr>
          <p:spPr>
            <a:xfrm>
              <a:off x="990551"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65" name="TextBox 70">
              <a:extLst>
                <a:ext uri="{FF2B5EF4-FFF2-40B4-BE49-F238E27FC236}">
                  <a16:creationId xmlns:a16="http://schemas.microsoft.com/office/drawing/2014/main" id="{B4154D73-AC41-6F7A-ADBE-BD4325253BCD}"/>
                </a:ext>
              </a:extLst>
            </p:cNvPr>
            <p:cNvSpPr txBox="1"/>
            <p:nvPr/>
          </p:nvSpPr>
          <p:spPr>
            <a:xfrm>
              <a:off x="1259130"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66" name="TextBox 70">
              <a:extLst>
                <a:ext uri="{FF2B5EF4-FFF2-40B4-BE49-F238E27FC236}">
                  <a16:creationId xmlns:a16="http://schemas.microsoft.com/office/drawing/2014/main" id="{3D38F4D0-618F-6501-6684-F3982F0DE620}"/>
                </a:ext>
              </a:extLst>
            </p:cNvPr>
            <p:cNvSpPr txBox="1"/>
            <p:nvPr/>
          </p:nvSpPr>
          <p:spPr>
            <a:xfrm>
              <a:off x="1527439"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67" name="TextBox 70">
              <a:extLst>
                <a:ext uri="{FF2B5EF4-FFF2-40B4-BE49-F238E27FC236}">
                  <a16:creationId xmlns:a16="http://schemas.microsoft.com/office/drawing/2014/main" id="{3A190D15-E2EB-B428-5E79-95F2BC46BAE5}"/>
                </a:ext>
              </a:extLst>
            </p:cNvPr>
            <p:cNvSpPr txBox="1"/>
            <p:nvPr/>
          </p:nvSpPr>
          <p:spPr>
            <a:xfrm>
              <a:off x="1793634"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14</a:t>
              </a:r>
            </a:p>
          </p:txBody>
        </p:sp>
        <p:sp>
          <p:nvSpPr>
            <p:cNvPr id="68" name="TextBox 70">
              <a:extLst>
                <a:ext uri="{FF2B5EF4-FFF2-40B4-BE49-F238E27FC236}">
                  <a16:creationId xmlns:a16="http://schemas.microsoft.com/office/drawing/2014/main" id="{B542CE5A-5C4D-1D61-5DA9-51D114D48C87}"/>
                </a:ext>
              </a:extLst>
            </p:cNvPr>
            <p:cNvSpPr txBox="1"/>
            <p:nvPr/>
          </p:nvSpPr>
          <p:spPr>
            <a:xfrm>
              <a:off x="4505618" y="4771952"/>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69" name="TextBox 70">
              <a:extLst>
                <a:ext uri="{FF2B5EF4-FFF2-40B4-BE49-F238E27FC236}">
                  <a16:creationId xmlns:a16="http://schemas.microsoft.com/office/drawing/2014/main" id="{893EF9BD-9EA1-C753-8B79-2CC83C6D47F2}"/>
                </a:ext>
              </a:extLst>
            </p:cNvPr>
            <p:cNvSpPr txBox="1"/>
            <p:nvPr/>
          </p:nvSpPr>
          <p:spPr>
            <a:xfrm>
              <a:off x="4769067" y="4771952"/>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70" name="TextBox 70">
              <a:extLst>
                <a:ext uri="{FF2B5EF4-FFF2-40B4-BE49-F238E27FC236}">
                  <a16:creationId xmlns:a16="http://schemas.microsoft.com/office/drawing/2014/main" id="{DD4DBAAE-D87D-6807-7028-0FBF39D5C74F}"/>
                </a:ext>
              </a:extLst>
            </p:cNvPr>
            <p:cNvSpPr txBox="1"/>
            <p:nvPr/>
          </p:nvSpPr>
          <p:spPr>
            <a:xfrm>
              <a:off x="4237116" y="4771952"/>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7</a:t>
              </a:r>
            </a:p>
          </p:txBody>
        </p:sp>
        <p:sp>
          <p:nvSpPr>
            <p:cNvPr id="71" name="TextBox 70">
              <a:extLst>
                <a:ext uri="{FF2B5EF4-FFF2-40B4-BE49-F238E27FC236}">
                  <a16:creationId xmlns:a16="http://schemas.microsoft.com/office/drawing/2014/main" id="{F2869F9E-D06A-4218-0E14-28B8297452E4}"/>
                </a:ext>
              </a:extLst>
            </p:cNvPr>
            <p:cNvSpPr txBox="1"/>
            <p:nvPr/>
          </p:nvSpPr>
          <p:spPr>
            <a:xfrm>
              <a:off x="3970450" y="4771952"/>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8</a:t>
              </a:r>
            </a:p>
          </p:txBody>
        </p:sp>
        <p:sp>
          <p:nvSpPr>
            <p:cNvPr id="72" name="TextBox 70">
              <a:extLst>
                <a:ext uri="{FF2B5EF4-FFF2-40B4-BE49-F238E27FC236}">
                  <a16:creationId xmlns:a16="http://schemas.microsoft.com/office/drawing/2014/main" id="{D2AD7860-F259-27E9-4D5D-AA31A1F5B96C}"/>
                </a:ext>
              </a:extLst>
            </p:cNvPr>
            <p:cNvSpPr txBox="1"/>
            <p:nvPr/>
          </p:nvSpPr>
          <p:spPr>
            <a:xfrm>
              <a:off x="3701455" y="4771952"/>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9</a:t>
              </a:r>
            </a:p>
          </p:txBody>
        </p:sp>
        <p:sp>
          <p:nvSpPr>
            <p:cNvPr id="73" name="TextBox 70">
              <a:extLst>
                <a:ext uri="{FF2B5EF4-FFF2-40B4-BE49-F238E27FC236}">
                  <a16:creationId xmlns:a16="http://schemas.microsoft.com/office/drawing/2014/main" id="{9598222A-7078-9C11-3404-7CAF799C3BB7}"/>
                </a:ext>
              </a:extLst>
            </p:cNvPr>
            <p:cNvSpPr txBox="1"/>
            <p:nvPr/>
          </p:nvSpPr>
          <p:spPr>
            <a:xfrm>
              <a:off x="3399413"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11</a:t>
              </a:r>
            </a:p>
          </p:txBody>
        </p:sp>
        <p:sp>
          <p:nvSpPr>
            <p:cNvPr id="74" name="TextBox 70">
              <a:extLst>
                <a:ext uri="{FF2B5EF4-FFF2-40B4-BE49-F238E27FC236}">
                  <a16:creationId xmlns:a16="http://schemas.microsoft.com/office/drawing/2014/main" id="{E6F6629A-1F37-96F6-EE31-2F66F8A56AB2}"/>
                </a:ext>
              </a:extLst>
            </p:cNvPr>
            <p:cNvSpPr txBox="1"/>
            <p:nvPr/>
          </p:nvSpPr>
          <p:spPr>
            <a:xfrm>
              <a:off x="3132593"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11</a:t>
              </a:r>
            </a:p>
          </p:txBody>
        </p:sp>
        <p:sp>
          <p:nvSpPr>
            <p:cNvPr id="75" name="TextBox 70">
              <a:extLst>
                <a:ext uri="{FF2B5EF4-FFF2-40B4-BE49-F238E27FC236}">
                  <a16:creationId xmlns:a16="http://schemas.microsoft.com/office/drawing/2014/main" id="{FB9FFDA6-B4EF-C1AF-235B-FD33DB07DF90}"/>
                </a:ext>
              </a:extLst>
            </p:cNvPr>
            <p:cNvSpPr txBox="1"/>
            <p:nvPr/>
          </p:nvSpPr>
          <p:spPr>
            <a:xfrm>
              <a:off x="2862794"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13</a:t>
              </a:r>
            </a:p>
          </p:txBody>
        </p:sp>
        <p:sp>
          <p:nvSpPr>
            <p:cNvPr id="76" name="TextBox 70">
              <a:extLst>
                <a:ext uri="{FF2B5EF4-FFF2-40B4-BE49-F238E27FC236}">
                  <a16:creationId xmlns:a16="http://schemas.microsoft.com/office/drawing/2014/main" id="{D15E4D7A-529C-22B0-D704-6C6DC7F800AC}"/>
                </a:ext>
              </a:extLst>
            </p:cNvPr>
            <p:cNvSpPr txBox="1"/>
            <p:nvPr/>
          </p:nvSpPr>
          <p:spPr>
            <a:xfrm>
              <a:off x="2596720"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13</a:t>
              </a:r>
            </a:p>
          </p:txBody>
        </p:sp>
        <p:sp>
          <p:nvSpPr>
            <p:cNvPr id="77" name="TextBox 70">
              <a:extLst>
                <a:ext uri="{FF2B5EF4-FFF2-40B4-BE49-F238E27FC236}">
                  <a16:creationId xmlns:a16="http://schemas.microsoft.com/office/drawing/2014/main" id="{DC4874B1-6469-5766-C121-77620528E23E}"/>
                </a:ext>
              </a:extLst>
            </p:cNvPr>
            <p:cNvSpPr txBox="1"/>
            <p:nvPr/>
          </p:nvSpPr>
          <p:spPr>
            <a:xfrm>
              <a:off x="2330447"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13</a:t>
              </a:r>
            </a:p>
          </p:txBody>
        </p:sp>
        <p:sp>
          <p:nvSpPr>
            <p:cNvPr id="78" name="TextBox 70">
              <a:extLst>
                <a:ext uri="{FF2B5EF4-FFF2-40B4-BE49-F238E27FC236}">
                  <a16:creationId xmlns:a16="http://schemas.microsoft.com/office/drawing/2014/main" id="{75EF9246-3CE8-2F62-80CB-F891A461C20D}"/>
                </a:ext>
              </a:extLst>
            </p:cNvPr>
            <p:cNvSpPr txBox="1"/>
            <p:nvPr/>
          </p:nvSpPr>
          <p:spPr>
            <a:xfrm>
              <a:off x="2061263" y="4771952"/>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13</a:t>
              </a:r>
            </a:p>
          </p:txBody>
        </p:sp>
      </p:grpSp>
      <p:grpSp>
        <p:nvGrpSpPr>
          <p:cNvPr id="141" name="Group 140">
            <a:extLst>
              <a:ext uri="{FF2B5EF4-FFF2-40B4-BE49-F238E27FC236}">
                <a16:creationId xmlns:a16="http://schemas.microsoft.com/office/drawing/2014/main" id="{94767B18-3623-41A3-62C8-51B4BD091562}"/>
              </a:ext>
            </a:extLst>
          </p:cNvPr>
          <p:cNvGrpSpPr/>
          <p:nvPr/>
        </p:nvGrpSpPr>
        <p:grpSpPr>
          <a:xfrm>
            <a:off x="0" y="5911088"/>
            <a:ext cx="5441124" cy="161583"/>
            <a:chOff x="-327591" y="4929084"/>
            <a:chExt cx="5168220" cy="120794"/>
          </a:xfrm>
        </p:grpSpPr>
        <p:sp>
          <p:nvSpPr>
            <p:cNvPr id="61" name="TextBox 70">
              <a:extLst>
                <a:ext uri="{FF2B5EF4-FFF2-40B4-BE49-F238E27FC236}">
                  <a16:creationId xmlns:a16="http://schemas.microsoft.com/office/drawing/2014/main" id="{8AF766E6-442A-2D4E-9615-22B1331393CB}"/>
                </a:ext>
              </a:extLst>
            </p:cNvPr>
            <p:cNvSpPr txBox="1"/>
            <p:nvPr/>
          </p:nvSpPr>
          <p:spPr>
            <a:xfrm>
              <a:off x="-327591" y="4929084"/>
              <a:ext cx="1272951" cy="12079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未达到 ctDNA 清除</a:t>
              </a:r>
            </a:p>
          </p:txBody>
        </p:sp>
        <p:sp>
          <p:nvSpPr>
            <p:cNvPr id="80" name="TextBox 70">
              <a:extLst>
                <a:ext uri="{FF2B5EF4-FFF2-40B4-BE49-F238E27FC236}">
                  <a16:creationId xmlns:a16="http://schemas.microsoft.com/office/drawing/2014/main" id="{2FB02DF3-EF18-6974-D6E6-04695C1625E0}"/>
                </a:ext>
              </a:extLst>
            </p:cNvPr>
            <p:cNvSpPr txBox="1"/>
            <p:nvPr/>
          </p:nvSpPr>
          <p:spPr>
            <a:xfrm>
              <a:off x="990552"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19</a:t>
              </a:r>
            </a:p>
          </p:txBody>
        </p:sp>
        <p:sp>
          <p:nvSpPr>
            <p:cNvPr id="81" name="TextBox 70">
              <a:extLst>
                <a:ext uri="{FF2B5EF4-FFF2-40B4-BE49-F238E27FC236}">
                  <a16:creationId xmlns:a16="http://schemas.microsoft.com/office/drawing/2014/main" id="{C3F8C761-8B0B-909A-7E61-8A340C99D77C}"/>
                </a:ext>
              </a:extLst>
            </p:cNvPr>
            <p:cNvSpPr txBox="1"/>
            <p:nvPr/>
          </p:nvSpPr>
          <p:spPr>
            <a:xfrm>
              <a:off x="1259130"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17</a:t>
              </a:r>
            </a:p>
          </p:txBody>
        </p:sp>
        <p:sp>
          <p:nvSpPr>
            <p:cNvPr id="82" name="TextBox 70">
              <a:extLst>
                <a:ext uri="{FF2B5EF4-FFF2-40B4-BE49-F238E27FC236}">
                  <a16:creationId xmlns:a16="http://schemas.microsoft.com/office/drawing/2014/main" id="{E4D310D5-C17B-0374-221A-D07FCBD1E095}"/>
                </a:ext>
              </a:extLst>
            </p:cNvPr>
            <p:cNvSpPr txBox="1"/>
            <p:nvPr/>
          </p:nvSpPr>
          <p:spPr>
            <a:xfrm>
              <a:off x="1527440"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16</a:t>
              </a:r>
            </a:p>
          </p:txBody>
        </p:sp>
        <p:sp>
          <p:nvSpPr>
            <p:cNvPr id="83" name="TextBox 70">
              <a:extLst>
                <a:ext uri="{FF2B5EF4-FFF2-40B4-BE49-F238E27FC236}">
                  <a16:creationId xmlns:a16="http://schemas.microsoft.com/office/drawing/2014/main" id="{4D431BB0-64A0-E38F-A7BB-222910DFB27A}"/>
                </a:ext>
              </a:extLst>
            </p:cNvPr>
            <p:cNvSpPr txBox="1"/>
            <p:nvPr/>
          </p:nvSpPr>
          <p:spPr>
            <a:xfrm>
              <a:off x="1793634"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13</a:t>
              </a:r>
            </a:p>
          </p:txBody>
        </p:sp>
        <p:sp>
          <p:nvSpPr>
            <p:cNvPr id="84" name="TextBox 70">
              <a:extLst>
                <a:ext uri="{FF2B5EF4-FFF2-40B4-BE49-F238E27FC236}">
                  <a16:creationId xmlns:a16="http://schemas.microsoft.com/office/drawing/2014/main" id="{EB318953-AC9B-EC65-4BA3-8DAD5019B96D}"/>
                </a:ext>
              </a:extLst>
            </p:cNvPr>
            <p:cNvSpPr txBox="1"/>
            <p:nvPr/>
          </p:nvSpPr>
          <p:spPr>
            <a:xfrm>
              <a:off x="4505618" y="4929084"/>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a:t>
              </a:r>
            </a:p>
          </p:txBody>
        </p:sp>
        <p:sp>
          <p:nvSpPr>
            <p:cNvPr id="85" name="TextBox 70">
              <a:extLst>
                <a:ext uri="{FF2B5EF4-FFF2-40B4-BE49-F238E27FC236}">
                  <a16:creationId xmlns:a16="http://schemas.microsoft.com/office/drawing/2014/main" id="{7FAF773D-4C25-3391-F66E-17CCBDC7BEC0}"/>
                </a:ext>
              </a:extLst>
            </p:cNvPr>
            <p:cNvSpPr txBox="1"/>
            <p:nvPr/>
          </p:nvSpPr>
          <p:spPr>
            <a:xfrm>
              <a:off x="4769067" y="4929084"/>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0</a:t>
              </a:r>
            </a:p>
          </p:txBody>
        </p:sp>
        <p:sp>
          <p:nvSpPr>
            <p:cNvPr id="86" name="TextBox 70">
              <a:extLst>
                <a:ext uri="{FF2B5EF4-FFF2-40B4-BE49-F238E27FC236}">
                  <a16:creationId xmlns:a16="http://schemas.microsoft.com/office/drawing/2014/main" id="{6441D969-B55B-AEC8-29C5-AC6154FA8E05}"/>
                </a:ext>
              </a:extLst>
            </p:cNvPr>
            <p:cNvSpPr txBox="1"/>
            <p:nvPr/>
          </p:nvSpPr>
          <p:spPr>
            <a:xfrm>
              <a:off x="4237117" y="4929084"/>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2</a:t>
              </a:r>
            </a:p>
          </p:txBody>
        </p:sp>
        <p:sp>
          <p:nvSpPr>
            <p:cNvPr id="87" name="TextBox 86">
              <a:extLst>
                <a:ext uri="{FF2B5EF4-FFF2-40B4-BE49-F238E27FC236}">
                  <a16:creationId xmlns:a16="http://schemas.microsoft.com/office/drawing/2014/main" id="{8D344805-3D68-F1D8-C017-C020D646A1B4}"/>
                </a:ext>
              </a:extLst>
            </p:cNvPr>
            <p:cNvSpPr txBox="1"/>
            <p:nvPr/>
          </p:nvSpPr>
          <p:spPr>
            <a:xfrm>
              <a:off x="3970450" y="4929084"/>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4</a:t>
              </a:r>
            </a:p>
          </p:txBody>
        </p:sp>
        <p:sp>
          <p:nvSpPr>
            <p:cNvPr id="88" name="TextBox 70">
              <a:extLst>
                <a:ext uri="{FF2B5EF4-FFF2-40B4-BE49-F238E27FC236}">
                  <a16:creationId xmlns:a16="http://schemas.microsoft.com/office/drawing/2014/main" id="{1BDEE8C3-CFF3-DB5E-D880-9FA9D498AD3E}"/>
                </a:ext>
              </a:extLst>
            </p:cNvPr>
            <p:cNvSpPr txBox="1"/>
            <p:nvPr/>
          </p:nvSpPr>
          <p:spPr>
            <a:xfrm>
              <a:off x="3701455" y="4929084"/>
              <a:ext cx="71562"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9</a:t>
              </a:r>
            </a:p>
          </p:txBody>
        </p:sp>
        <p:sp>
          <p:nvSpPr>
            <p:cNvPr id="89" name="TextBox 70">
              <a:extLst>
                <a:ext uri="{FF2B5EF4-FFF2-40B4-BE49-F238E27FC236}">
                  <a16:creationId xmlns:a16="http://schemas.microsoft.com/office/drawing/2014/main" id="{2BC1C082-91AB-3DD3-BA66-190EFE58D41F}"/>
                </a:ext>
              </a:extLst>
            </p:cNvPr>
            <p:cNvSpPr txBox="1"/>
            <p:nvPr/>
          </p:nvSpPr>
          <p:spPr>
            <a:xfrm>
              <a:off x="3399413"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10</a:t>
              </a:r>
            </a:p>
          </p:txBody>
        </p:sp>
        <p:sp>
          <p:nvSpPr>
            <p:cNvPr id="90" name="TextBox 70">
              <a:extLst>
                <a:ext uri="{FF2B5EF4-FFF2-40B4-BE49-F238E27FC236}">
                  <a16:creationId xmlns:a16="http://schemas.microsoft.com/office/drawing/2014/main" id="{61E1F012-218C-A5AA-1184-B214563055AA}"/>
                </a:ext>
              </a:extLst>
            </p:cNvPr>
            <p:cNvSpPr txBox="1"/>
            <p:nvPr/>
          </p:nvSpPr>
          <p:spPr>
            <a:xfrm>
              <a:off x="3132594"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10</a:t>
              </a:r>
            </a:p>
          </p:txBody>
        </p:sp>
        <p:sp>
          <p:nvSpPr>
            <p:cNvPr id="91" name="TextBox 70">
              <a:extLst>
                <a:ext uri="{FF2B5EF4-FFF2-40B4-BE49-F238E27FC236}">
                  <a16:creationId xmlns:a16="http://schemas.microsoft.com/office/drawing/2014/main" id="{47A4BA18-B3EA-4324-2B19-66A8770A334A}"/>
                </a:ext>
              </a:extLst>
            </p:cNvPr>
            <p:cNvSpPr txBox="1"/>
            <p:nvPr/>
          </p:nvSpPr>
          <p:spPr>
            <a:xfrm>
              <a:off x="2862794"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10</a:t>
              </a:r>
            </a:p>
          </p:txBody>
        </p:sp>
        <p:sp>
          <p:nvSpPr>
            <p:cNvPr id="92" name="TextBox 70">
              <a:extLst>
                <a:ext uri="{FF2B5EF4-FFF2-40B4-BE49-F238E27FC236}">
                  <a16:creationId xmlns:a16="http://schemas.microsoft.com/office/drawing/2014/main" id="{CE7AC95D-20CE-C613-4F6B-424685AC719C}"/>
                </a:ext>
              </a:extLst>
            </p:cNvPr>
            <p:cNvSpPr txBox="1"/>
            <p:nvPr/>
          </p:nvSpPr>
          <p:spPr>
            <a:xfrm>
              <a:off x="2596720"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10</a:t>
              </a:r>
            </a:p>
          </p:txBody>
        </p:sp>
        <p:sp>
          <p:nvSpPr>
            <p:cNvPr id="93" name="TextBox 70">
              <a:extLst>
                <a:ext uri="{FF2B5EF4-FFF2-40B4-BE49-F238E27FC236}">
                  <a16:creationId xmlns:a16="http://schemas.microsoft.com/office/drawing/2014/main" id="{7FC400D3-2DCE-375B-AFBF-CF044652414C}"/>
                </a:ext>
              </a:extLst>
            </p:cNvPr>
            <p:cNvSpPr txBox="1"/>
            <p:nvPr/>
          </p:nvSpPr>
          <p:spPr>
            <a:xfrm>
              <a:off x="2330446"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10</a:t>
              </a:r>
            </a:p>
          </p:txBody>
        </p:sp>
        <p:sp>
          <p:nvSpPr>
            <p:cNvPr id="94" name="TextBox 70">
              <a:extLst>
                <a:ext uri="{FF2B5EF4-FFF2-40B4-BE49-F238E27FC236}">
                  <a16:creationId xmlns:a16="http://schemas.microsoft.com/office/drawing/2014/main" id="{2A56CA54-0C41-94AC-B7BD-0C53ECA2DFD9}"/>
                </a:ext>
              </a:extLst>
            </p:cNvPr>
            <p:cNvSpPr txBox="1"/>
            <p:nvPr/>
          </p:nvSpPr>
          <p:spPr>
            <a:xfrm>
              <a:off x="2061262" y="4929084"/>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chemeClr val="accent2"/>
                  </a:solidFill>
                  <a:effectLst/>
                  <a:uLnTx/>
                  <a:uFillTx/>
                  <a:latin typeface="Arial" panose="020B0604020202020204"/>
                  <a:ea typeface="+mn-ea"/>
                  <a:cs typeface="+mn-cs"/>
                </a:rPr>
                <a:t>11</a:t>
              </a:r>
            </a:p>
          </p:txBody>
        </p:sp>
      </p:grpSp>
      <p:grpSp>
        <p:nvGrpSpPr>
          <p:cNvPr id="142" name="Group 141">
            <a:extLst>
              <a:ext uri="{FF2B5EF4-FFF2-40B4-BE49-F238E27FC236}">
                <a16:creationId xmlns:a16="http://schemas.microsoft.com/office/drawing/2014/main" id="{BBBA541E-804C-7E46-59F4-8FA0AAC68003}"/>
              </a:ext>
            </a:extLst>
          </p:cNvPr>
          <p:cNvGrpSpPr/>
          <p:nvPr/>
        </p:nvGrpSpPr>
        <p:grpSpPr>
          <a:xfrm>
            <a:off x="0" y="6121281"/>
            <a:ext cx="5441125" cy="161583"/>
            <a:chOff x="-327591" y="5086217"/>
            <a:chExt cx="5168221" cy="120794"/>
          </a:xfrm>
        </p:grpSpPr>
        <p:sp>
          <p:nvSpPr>
            <p:cNvPr id="62" name="TextBox 70">
              <a:extLst>
                <a:ext uri="{FF2B5EF4-FFF2-40B4-BE49-F238E27FC236}">
                  <a16:creationId xmlns:a16="http://schemas.microsoft.com/office/drawing/2014/main" id="{83ED533F-9176-44B0-C041-890BEABDFB20}"/>
                </a:ext>
              </a:extLst>
            </p:cNvPr>
            <p:cNvSpPr txBox="1"/>
            <p:nvPr/>
          </p:nvSpPr>
          <p:spPr>
            <a:xfrm>
              <a:off x="-327591" y="5086217"/>
              <a:ext cx="1272951" cy="12079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未达到 ctDNA 清除</a:t>
              </a:r>
            </a:p>
          </p:txBody>
        </p:sp>
        <p:sp>
          <p:nvSpPr>
            <p:cNvPr id="96" name="TextBox 70">
              <a:extLst>
                <a:ext uri="{FF2B5EF4-FFF2-40B4-BE49-F238E27FC236}">
                  <a16:creationId xmlns:a16="http://schemas.microsoft.com/office/drawing/2014/main" id="{B43B5839-E8B9-B9D2-B28B-07B02F9D0DA9}"/>
                </a:ext>
              </a:extLst>
            </p:cNvPr>
            <p:cNvSpPr txBox="1"/>
            <p:nvPr/>
          </p:nvSpPr>
          <p:spPr>
            <a:xfrm>
              <a:off x="990552"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28</a:t>
              </a:r>
            </a:p>
          </p:txBody>
        </p:sp>
        <p:sp>
          <p:nvSpPr>
            <p:cNvPr id="97" name="TextBox 70">
              <a:extLst>
                <a:ext uri="{FF2B5EF4-FFF2-40B4-BE49-F238E27FC236}">
                  <a16:creationId xmlns:a16="http://schemas.microsoft.com/office/drawing/2014/main" id="{F3A545AF-975B-1CA0-D182-C16992AD480B}"/>
                </a:ext>
              </a:extLst>
            </p:cNvPr>
            <p:cNvSpPr txBox="1"/>
            <p:nvPr/>
          </p:nvSpPr>
          <p:spPr>
            <a:xfrm>
              <a:off x="1259131"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24</a:t>
              </a:r>
            </a:p>
          </p:txBody>
        </p:sp>
        <p:sp>
          <p:nvSpPr>
            <p:cNvPr id="98" name="TextBox 70">
              <a:extLst>
                <a:ext uri="{FF2B5EF4-FFF2-40B4-BE49-F238E27FC236}">
                  <a16:creationId xmlns:a16="http://schemas.microsoft.com/office/drawing/2014/main" id="{AF1FD5DC-DCA2-12F9-E9B1-5722D18E1139}"/>
                </a:ext>
              </a:extLst>
            </p:cNvPr>
            <p:cNvSpPr txBox="1"/>
            <p:nvPr/>
          </p:nvSpPr>
          <p:spPr>
            <a:xfrm>
              <a:off x="1527440"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22</a:t>
              </a:r>
            </a:p>
          </p:txBody>
        </p:sp>
        <p:sp>
          <p:nvSpPr>
            <p:cNvPr id="99" name="TextBox 70">
              <a:extLst>
                <a:ext uri="{FF2B5EF4-FFF2-40B4-BE49-F238E27FC236}">
                  <a16:creationId xmlns:a16="http://schemas.microsoft.com/office/drawing/2014/main" id="{A35A2D95-9169-7B33-EDF2-D5FF1F922A4E}"/>
                </a:ext>
              </a:extLst>
            </p:cNvPr>
            <p:cNvSpPr txBox="1"/>
            <p:nvPr/>
          </p:nvSpPr>
          <p:spPr>
            <a:xfrm>
              <a:off x="1793634"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19</a:t>
              </a:r>
            </a:p>
          </p:txBody>
        </p:sp>
        <p:sp>
          <p:nvSpPr>
            <p:cNvPr id="100" name="TextBox 70">
              <a:extLst>
                <a:ext uri="{FF2B5EF4-FFF2-40B4-BE49-F238E27FC236}">
                  <a16:creationId xmlns:a16="http://schemas.microsoft.com/office/drawing/2014/main" id="{FC774D22-2282-D827-6C24-B76DE44B7760}"/>
                </a:ext>
              </a:extLst>
            </p:cNvPr>
            <p:cNvSpPr txBox="1"/>
            <p:nvPr/>
          </p:nvSpPr>
          <p:spPr>
            <a:xfrm>
              <a:off x="4505618" y="5086217"/>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01" name="TextBox 70">
              <a:extLst>
                <a:ext uri="{FF2B5EF4-FFF2-40B4-BE49-F238E27FC236}">
                  <a16:creationId xmlns:a16="http://schemas.microsoft.com/office/drawing/2014/main" id="{E221DC1A-5647-22D0-5787-8CEBF3A48DC0}"/>
                </a:ext>
              </a:extLst>
            </p:cNvPr>
            <p:cNvSpPr txBox="1"/>
            <p:nvPr/>
          </p:nvSpPr>
          <p:spPr>
            <a:xfrm>
              <a:off x="4769067" y="5086217"/>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02" name="TextBox 70">
              <a:extLst>
                <a:ext uri="{FF2B5EF4-FFF2-40B4-BE49-F238E27FC236}">
                  <a16:creationId xmlns:a16="http://schemas.microsoft.com/office/drawing/2014/main" id="{27660D80-1D8A-3E48-2DCC-6FF923AA0E34}"/>
                </a:ext>
              </a:extLst>
            </p:cNvPr>
            <p:cNvSpPr txBox="1"/>
            <p:nvPr/>
          </p:nvSpPr>
          <p:spPr>
            <a:xfrm>
              <a:off x="4237117" y="5086217"/>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5</a:t>
              </a:r>
            </a:p>
          </p:txBody>
        </p:sp>
        <p:sp>
          <p:nvSpPr>
            <p:cNvPr id="103" name="TextBox 102">
              <a:extLst>
                <a:ext uri="{FF2B5EF4-FFF2-40B4-BE49-F238E27FC236}">
                  <a16:creationId xmlns:a16="http://schemas.microsoft.com/office/drawing/2014/main" id="{53C89E0E-9A9B-FE35-1C90-F21AD4889BEE}"/>
                </a:ext>
              </a:extLst>
            </p:cNvPr>
            <p:cNvSpPr txBox="1"/>
            <p:nvPr/>
          </p:nvSpPr>
          <p:spPr>
            <a:xfrm>
              <a:off x="3970450" y="5086217"/>
              <a:ext cx="71563"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9</a:t>
              </a:r>
            </a:p>
          </p:txBody>
        </p:sp>
        <p:sp>
          <p:nvSpPr>
            <p:cNvPr id="104" name="TextBox 70">
              <a:extLst>
                <a:ext uri="{FF2B5EF4-FFF2-40B4-BE49-F238E27FC236}">
                  <a16:creationId xmlns:a16="http://schemas.microsoft.com/office/drawing/2014/main" id="{CE1C1541-BE25-203C-56CA-8117A64D30AB}"/>
                </a:ext>
              </a:extLst>
            </p:cNvPr>
            <p:cNvSpPr txBox="1"/>
            <p:nvPr/>
          </p:nvSpPr>
          <p:spPr>
            <a:xfrm>
              <a:off x="3665675"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14</a:t>
              </a:r>
            </a:p>
          </p:txBody>
        </p:sp>
        <p:sp>
          <p:nvSpPr>
            <p:cNvPr id="105" name="TextBox 70">
              <a:extLst>
                <a:ext uri="{FF2B5EF4-FFF2-40B4-BE49-F238E27FC236}">
                  <a16:creationId xmlns:a16="http://schemas.microsoft.com/office/drawing/2014/main" id="{A6EEDFC8-D242-3F2B-ACEB-0F0FBB644E73}"/>
                </a:ext>
              </a:extLst>
            </p:cNvPr>
            <p:cNvSpPr txBox="1"/>
            <p:nvPr/>
          </p:nvSpPr>
          <p:spPr>
            <a:xfrm>
              <a:off x="3399413"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106" name="TextBox 70">
              <a:extLst>
                <a:ext uri="{FF2B5EF4-FFF2-40B4-BE49-F238E27FC236}">
                  <a16:creationId xmlns:a16="http://schemas.microsoft.com/office/drawing/2014/main" id="{87ED696F-CDBA-4A91-DF3A-B345416D933D}"/>
                </a:ext>
              </a:extLst>
            </p:cNvPr>
            <p:cNvSpPr txBox="1"/>
            <p:nvPr/>
          </p:nvSpPr>
          <p:spPr>
            <a:xfrm>
              <a:off x="3132594"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107" name="TextBox 70">
              <a:extLst>
                <a:ext uri="{FF2B5EF4-FFF2-40B4-BE49-F238E27FC236}">
                  <a16:creationId xmlns:a16="http://schemas.microsoft.com/office/drawing/2014/main" id="{9FA7320B-F674-BA53-523F-89386FAD9B8B}"/>
                </a:ext>
              </a:extLst>
            </p:cNvPr>
            <p:cNvSpPr txBox="1"/>
            <p:nvPr/>
          </p:nvSpPr>
          <p:spPr>
            <a:xfrm>
              <a:off x="2862794"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108" name="TextBox 70">
              <a:extLst>
                <a:ext uri="{FF2B5EF4-FFF2-40B4-BE49-F238E27FC236}">
                  <a16:creationId xmlns:a16="http://schemas.microsoft.com/office/drawing/2014/main" id="{4BDC6D89-D6EA-544F-E967-1E8B225EFE9D}"/>
                </a:ext>
              </a:extLst>
            </p:cNvPr>
            <p:cNvSpPr txBox="1"/>
            <p:nvPr/>
          </p:nvSpPr>
          <p:spPr>
            <a:xfrm>
              <a:off x="2596720"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16</a:t>
              </a:r>
            </a:p>
          </p:txBody>
        </p:sp>
        <p:sp>
          <p:nvSpPr>
            <p:cNvPr id="109" name="TextBox 70">
              <a:extLst>
                <a:ext uri="{FF2B5EF4-FFF2-40B4-BE49-F238E27FC236}">
                  <a16:creationId xmlns:a16="http://schemas.microsoft.com/office/drawing/2014/main" id="{98F16D09-E661-6878-90E7-2DF08CF52504}"/>
                </a:ext>
              </a:extLst>
            </p:cNvPr>
            <p:cNvSpPr txBox="1"/>
            <p:nvPr/>
          </p:nvSpPr>
          <p:spPr>
            <a:xfrm>
              <a:off x="2330446"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16</a:t>
              </a:r>
            </a:p>
          </p:txBody>
        </p:sp>
        <p:sp>
          <p:nvSpPr>
            <p:cNvPr id="110" name="TextBox 70">
              <a:extLst>
                <a:ext uri="{FF2B5EF4-FFF2-40B4-BE49-F238E27FC236}">
                  <a16:creationId xmlns:a16="http://schemas.microsoft.com/office/drawing/2014/main" id="{B4EFAA8D-D491-084C-BBD3-BEE4BC46C2BD}"/>
                </a:ext>
              </a:extLst>
            </p:cNvPr>
            <p:cNvSpPr txBox="1"/>
            <p:nvPr/>
          </p:nvSpPr>
          <p:spPr>
            <a:xfrm>
              <a:off x="2061262" y="5086217"/>
              <a:ext cx="143124" cy="12079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18</a:t>
              </a:r>
            </a:p>
          </p:txBody>
        </p:sp>
      </p:grpSp>
      <p:grpSp>
        <p:nvGrpSpPr>
          <p:cNvPr id="3" name="Group 2">
            <a:extLst>
              <a:ext uri="{FF2B5EF4-FFF2-40B4-BE49-F238E27FC236}">
                <a16:creationId xmlns:a16="http://schemas.microsoft.com/office/drawing/2014/main" id="{A765C66F-25F6-52AD-2626-8C74E81273AE}"/>
              </a:ext>
            </a:extLst>
          </p:cNvPr>
          <p:cNvGrpSpPr/>
          <p:nvPr/>
        </p:nvGrpSpPr>
        <p:grpSpPr>
          <a:xfrm>
            <a:off x="993004" y="3038507"/>
            <a:ext cx="5722428" cy="2422721"/>
            <a:chOff x="637042" y="2832441"/>
            <a:chExt cx="5722428" cy="2228591"/>
          </a:xfrm>
        </p:grpSpPr>
        <p:pic>
          <p:nvPicPr>
            <p:cNvPr id="7" name="Graphic 6">
              <a:extLst>
                <a:ext uri="{FF2B5EF4-FFF2-40B4-BE49-F238E27FC236}">
                  <a16:creationId xmlns:a16="http://schemas.microsoft.com/office/drawing/2014/main" id="{E514F205-EA97-FBEE-2A00-A8F13A1ABA8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55233" y="2894236"/>
              <a:ext cx="4006468" cy="1803288"/>
            </a:xfrm>
            <a:prstGeom prst="rect">
              <a:avLst/>
            </a:prstGeom>
          </p:spPr>
        </p:pic>
        <p:sp>
          <p:nvSpPr>
            <p:cNvPr id="8" name="TextBox 58">
              <a:extLst>
                <a:ext uri="{FF2B5EF4-FFF2-40B4-BE49-F238E27FC236}">
                  <a16:creationId xmlns:a16="http://schemas.microsoft.com/office/drawing/2014/main" id="{24AA1B95-800D-C123-8CEB-580C72357027}"/>
                </a:ext>
              </a:extLst>
            </p:cNvPr>
            <p:cNvSpPr txBox="1"/>
            <p:nvPr/>
          </p:nvSpPr>
          <p:spPr>
            <a:xfrm rot="16200000">
              <a:off x="-139379" y="3698998"/>
              <a:ext cx="1714425"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363636"/>
                  </a:solidFill>
                  <a:effectLst/>
                  <a:uLnTx/>
                  <a:uFillTx/>
                  <a:latin typeface="Arial" panose="020B0604020202020204"/>
                  <a:ea typeface="+mn-ea"/>
                  <a:cs typeface="+mn-cs"/>
                </a:rPr>
                <a:t>OS, %</a:t>
              </a:r>
            </a:p>
          </p:txBody>
        </p:sp>
        <p:grpSp>
          <p:nvGrpSpPr>
            <p:cNvPr id="17" name="Group 16">
              <a:extLst>
                <a:ext uri="{FF2B5EF4-FFF2-40B4-BE49-F238E27FC236}">
                  <a16:creationId xmlns:a16="http://schemas.microsoft.com/office/drawing/2014/main" id="{52C7B184-A557-9C61-A548-E0A7F0CABB82}"/>
                </a:ext>
              </a:extLst>
            </p:cNvPr>
            <p:cNvGrpSpPr/>
            <p:nvPr/>
          </p:nvGrpSpPr>
          <p:grpSpPr>
            <a:xfrm>
              <a:off x="795784" y="2832441"/>
              <a:ext cx="226023" cy="1855030"/>
              <a:chOff x="798138" y="2832443"/>
              <a:chExt cx="214687" cy="1386762"/>
            </a:xfrm>
          </p:grpSpPr>
          <p:sp>
            <p:nvSpPr>
              <p:cNvPr id="10" name="TextBox 68">
                <a:extLst>
                  <a:ext uri="{FF2B5EF4-FFF2-40B4-BE49-F238E27FC236}">
                    <a16:creationId xmlns:a16="http://schemas.microsoft.com/office/drawing/2014/main" id="{08342D06-7994-E713-BF3C-1A0E60F62B40}"/>
                  </a:ext>
                </a:extLst>
              </p:cNvPr>
              <p:cNvSpPr txBox="1"/>
              <p:nvPr/>
            </p:nvSpPr>
            <p:spPr>
              <a:xfrm>
                <a:off x="869701" y="3342701"/>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11" name="TextBox 69">
                <a:extLst>
                  <a:ext uri="{FF2B5EF4-FFF2-40B4-BE49-F238E27FC236}">
                    <a16:creationId xmlns:a16="http://schemas.microsoft.com/office/drawing/2014/main" id="{C34B3E49-BBB2-3DF4-88A5-4D055AE31984}"/>
                  </a:ext>
                </a:extLst>
              </p:cNvPr>
              <p:cNvSpPr txBox="1"/>
              <p:nvPr/>
            </p:nvSpPr>
            <p:spPr>
              <a:xfrm>
                <a:off x="842907" y="3597830"/>
                <a:ext cx="169918" cy="111115"/>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12" name="TextBox 70">
                <a:extLst>
                  <a:ext uri="{FF2B5EF4-FFF2-40B4-BE49-F238E27FC236}">
                    <a16:creationId xmlns:a16="http://schemas.microsoft.com/office/drawing/2014/main" id="{09F83DE8-0693-345A-2109-EB1DDA956B6E}"/>
                  </a:ext>
                </a:extLst>
              </p:cNvPr>
              <p:cNvSpPr txBox="1"/>
              <p:nvPr/>
            </p:nvSpPr>
            <p:spPr>
              <a:xfrm>
                <a:off x="869701" y="3852959"/>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13" name="TextBox 73">
                <a:extLst>
                  <a:ext uri="{FF2B5EF4-FFF2-40B4-BE49-F238E27FC236}">
                    <a16:creationId xmlns:a16="http://schemas.microsoft.com/office/drawing/2014/main" id="{6DF59A08-5E95-F73D-C632-C15F60B872B5}"/>
                  </a:ext>
                </a:extLst>
              </p:cNvPr>
              <p:cNvSpPr txBox="1"/>
              <p:nvPr/>
            </p:nvSpPr>
            <p:spPr>
              <a:xfrm>
                <a:off x="869701" y="3087572"/>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14" name="TextBox 74">
                <a:extLst>
                  <a:ext uri="{FF2B5EF4-FFF2-40B4-BE49-F238E27FC236}">
                    <a16:creationId xmlns:a16="http://schemas.microsoft.com/office/drawing/2014/main" id="{E4F9E79C-A201-68D0-576D-0DB2B00F27FA}"/>
                  </a:ext>
                </a:extLst>
              </p:cNvPr>
              <p:cNvSpPr txBox="1"/>
              <p:nvPr/>
            </p:nvSpPr>
            <p:spPr>
              <a:xfrm>
                <a:off x="798138" y="2832443"/>
                <a:ext cx="214687"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363636"/>
                    </a:solidFill>
                    <a:effectLst/>
                    <a:uLnTx/>
                    <a:uFillTx/>
                    <a:latin typeface="Arial" panose="020B0604020202020204"/>
                    <a:ea typeface="+mn-ea"/>
                    <a:cs typeface="+mn-cs"/>
                  </a:rPr>
                  <a:t>100</a:t>
                </a:r>
              </a:p>
            </p:txBody>
          </p:sp>
          <p:sp>
            <p:nvSpPr>
              <p:cNvPr id="15" name="TextBox 70">
                <a:extLst>
                  <a:ext uri="{FF2B5EF4-FFF2-40B4-BE49-F238E27FC236}">
                    <a16:creationId xmlns:a16="http://schemas.microsoft.com/office/drawing/2014/main" id="{82DCA6E3-FA48-F93A-67A4-8329DD57F215}"/>
                  </a:ext>
                </a:extLst>
              </p:cNvPr>
              <p:cNvSpPr txBox="1"/>
              <p:nvPr/>
            </p:nvSpPr>
            <p:spPr>
              <a:xfrm>
                <a:off x="941263" y="4108090"/>
                <a:ext cx="71562"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0</a:t>
                </a:r>
              </a:p>
            </p:txBody>
          </p:sp>
        </p:grpSp>
        <p:sp>
          <p:nvSpPr>
            <p:cNvPr id="19" name="TextBox 70">
              <a:extLst>
                <a:ext uri="{FF2B5EF4-FFF2-40B4-BE49-F238E27FC236}">
                  <a16:creationId xmlns:a16="http://schemas.microsoft.com/office/drawing/2014/main" id="{6D9B31A4-A7BD-0BFE-C235-B7AB0EFE3032}"/>
                </a:ext>
              </a:extLst>
            </p:cNvPr>
            <p:cNvSpPr txBox="1"/>
            <p:nvPr/>
          </p:nvSpPr>
          <p:spPr>
            <a:xfrm>
              <a:off x="1108716" y="4912396"/>
              <a:ext cx="3952985" cy="14863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363636"/>
                  </a:solidFill>
                  <a:effectLst/>
                  <a:uLnTx/>
                  <a:uFillTx/>
                  <a:latin typeface="Arial" panose="020B0604020202020204"/>
                  <a:ea typeface="+mn-ea"/>
                  <a:cs typeface="+mn-cs"/>
                </a:rPr>
                <a:t>时间（月）</a:t>
              </a:r>
            </a:p>
          </p:txBody>
        </p:sp>
        <p:grpSp>
          <p:nvGrpSpPr>
            <p:cNvPr id="143" name="Group 142">
              <a:extLst>
                <a:ext uri="{FF2B5EF4-FFF2-40B4-BE49-F238E27FC236}">
                  <a16:creationId xmlns:a16="http://schemas.microsoft.com/office/drawing/2014/main" id="{D09D148D-73E7-6F4B-5D39-A79E9BAEF0D3}"/>
                </a:ext>
              </a:extLst>
            </p:cNvPr>
            <p:cNvGrpSpPr/>
            <p:nvPr/>
          </p:nvGrpSpPr>
          <p:grpSpPr>
            <a:xfrm>
              <a:off x="1069455" y="4718611"/>
              <a:ext cx="4053379" cy="148635"/>
              <a:chOff x="1026333" y="4242494"/>
              <a:chExt cx="3850078" cy="111115"/>
            </a:xfrm>
          </p:grpSpPr>
          <p:sp>
            <p:nvSpPr>
              <p:cNvPr id="115" name="TextBox 70">
                <a:extLst>
                  <a:ext uri="{FF2B5EF4-FFF2-40B4-BE49-F238E27FC236}">
                    <a16:creationId xmlns:a16="http://schemas.microsoft.com/office/drawing/2014/main" id="{A9482A1D-8E13-3C72-9A21-CF82968F0E32}"/>
                  </a:ext>
                </a:extLst>
              </p:cNvPr>
              <p:cNvSpPr txBox="1"/>
              <p:nvPr/>
            </p:nvSpPr>
            <p:spPr>
              <a:xfrm>
                <a:off x="1026333" y="4242494"/>
                <a:ext cx="71563"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117" name="TextBox 70">
                <a:extLst>
                  <a:ext uri="{FF2B5EF4-FFF2-40B4-BE49-F238E27FC236}">
                    <a16:creationId xmlns:a16="http://schemas.microsoft.com/office/drawing/2014/main" id="{671F7BF6-218C-2CD7-8AE5-0FC78A09DEE0}"/>
                  </a:ext>
                </a:extLst>
              </p:cNvPr>
              <p:cNvSpPr txBox="1"/>
              <p:nvPr/>
            </p:nvSpPr>
            <p:spPr>
              <a:xfrm>
                <a:off x="1527439" y="4242494"/>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12</a:t>
                </a:r>
              </a:p>
            </p:txBody>
          </p:sp>
          <p:sp>
            <p:nvSpPr>
              <p:cNvPr id="119" name="TextBox 70">
                <a:extLst>
                  <a:ext uri="{FF2B5EF4-FFF2-40B4-BE49-F238E27FC236}">
                    <a16:creationId xmlns:a16="http://schemas.microsoft.com/office/drawing/2014/main" id="{FB730753-44DC-A04E-7B08-E2ABD95326A9}"/>
                  </a:ext>
                </a:extLst>
              </p:cNvPr>
              <p:cNvSpPr txBox="1"/>
              <p:nvPr/>
            </p:nvSpPr>
            <p:spPr>
              <a:xfrm>
                <a:off x="2061262" y="4242494"/>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24</a:t>
                </a:r>
              </a:p>
            </p:txBody>
          </p:sp>
          <p:sp>
            <p:nvSpPr>
              <p:cNvPr id="121" name="TextBox 70">
                <a:extLst>
                  <a:ext uri="{FF2B5EF4-FFF2-40B4-BE49-F238E27FC236}">
                    <a16:creationId xmlns:a16="http://schemas.microsoft.com/office/drawing/2014/main" id="{D662C978-70C2-FE2B-F75B-A0B1AB40A05C}"/>
                  </a:ext>
                </a:extLst>
              </p:cNvPr>
              <p:cNvSpPr txBox="1"/>
              <p:nvPr/>
            </p:nvSpPr>
            <p:spPr>
              <a:xfrm>
                <a:off x="2596721" y="4242494"/>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36</a:t>
                </a:r>
              </a:p>
            </p:txBody>
          </p:sp>
          <p:sp>
            <p:nvSpPr>
              <p:cNvPr id="123" name="TextBox 70">
                <a:extLst>
                  <a:ext uri="{FF2B5EF4-FFF2-40B4-BE49-F238E27FC236}">
                    <a16:creationId xmlns:a16="http://schemas.microsoft.com/office/drawing/2014/main" id="{A7A1071A-CDE9-1B97-6536-2C89AC943154}"/>
                  </a:ext>
                </a:extLst>
              </p:cNvPr>
              <p:cNvSpPr txBox="1"/>
              <p:nvPr/>
            </p:nvSpPr>
            <p:spPr>
              <a:xfrm>
                <a:off x="3132593" y="4242494"/>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48</a:t>
                </a:r>
              </a:p>
            </p:txBody>
          </p:sp>
          <p:sp>
            <p:nvSpPr>
              <p:cNvPr id="125" name="TextBox 70">
                <a:extLst>
                  <a:ext uri="{FF2B5EF4-FFF2-40B4-BE49-F238E27FC236}">
                    <a16:creationId xmlns:a16="http://schemas.microsoft.com/office/drawing/2014/main" id="{B58D2319-6F05-2D39-C4CD-F55D09FE8EAF}"/>
                  </a:ext>
                </a:extLst>
              </p:cNvPr>
              <p:cNvSpPr txBox="1"/>
              <p:nvPr/>
            </p:nvSpPr>
            <p:spPr>
              <a:xfrm>
                <a:off x="3665674" y="4242494"/>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127" name="TextBox 70">
                <a:extLst>
                  <a:ext uri="{FF2B5EF4-FFF2-40B4-BE49-F238E27FC236}">
                    <a16:creationId xmlns:a16="http://schemas.microsoft.com/office/drawing/2014/main" id="{AE142F94-D2CC-89E2-A481-32357FCD5520}"/>
                  </a:ext>
                </a:extLst>
              </p:cNvPr>
              <p:cNvSpPr txBox="1"/>
              <p:nvPr/>
            </p:nvSpPr>
            <p:spPr>
              <a:xfrm>
                <a:off x="4201335" y="4242494"/>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72</a:t>
                </a:r>
              </a:p>
            </p:txBody>
          </p:sp>
          <p:sp>
            <p:nvSpPr>
              <p:cNvPr id="129" name="TextBox 70">
                <a:extLst>
                  <a:ext uri="{FF2B5EF4-FFF2-40B4-BE49-F238E27FC236}">
                    <a16:creationId xmlns:a16="http://schemas.microsoft.com/office/drawing/2014/main" id="{438D3189-C6D7-1B63-4A31-1B8B466A475D}"/>
                  </a:ext>
                </a:extLst>
              </p:cNvPr>
              <p:cNvSpPr txBox="1"/>
              <p:nvPr/>
            </p:nvSpPr>
            <p:spPr>
              <a:xfrm>
                <a:off x="4733287" y="4242494"/>
                <a:ext cx="143124" cy="11111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84</a:t>
                </a:r>
              </a:p>
            </p:txBody>
          </p:sp>
        </p:grpSp>
        <p:sp>
          <p:nvSpPr>
            <p:cNvPr id="131" name="TextBox 70">
              <a:extLst>
                <a:ext uri="{FF2B5EF4-FFF2-40B4-BE49-F238E27FC236}">
                  <a16:creationId xmlns:a16="http://schemas.microsoft.com/office/drawing/2014/main" id="{9B386B97-F319-0A10-0B05-D8B3EBBFF5BC}"/>
                </a:ext>
              </a:extLst>
            </p:cNvPr>
            <p:cNvSpPr txBox="1"/>
            <p:nvPr/>
          </p:nvSpPr>
          <p:spPr>
            <a:xfrm>
              <a:off x="4305261" y="3119736"/>
              <a:ext cx="1312161" cy="25480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E73E16"/>
                  </a:solidFill>
                  <a:effectLst/>
                  <a:uLnTx/>
                  <a:uFillTx/>
                  <a:latin typeface="Arial" panose="020B0604020202020204"/>
                  <a:ea typeface="+mn-ea"/>
                  <a:cs typeface="+mn-cs"/>
                </a:rPr>
                <a:t>纳武利尤单抗 + 化疗</a:t>
              </a:r>
              <a:br>
                <a:rPr kumimoji="0" lang="en-US" sz="9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900" b="0" i="0" u="none" strike="noStrike" kern="1200" cap="none" spc="0" normalizeH="0" noProof="0">
                  <a:ln>
                    <a:noFill/>
                  </a:ln>
                  <a:solidFill>
                    <a:srgbClr val="E73E16"/>
                  </a:solidFill>
                  <a:effectLst/>
                  <a:uLnTx/>
                  <a:uFillTx/>
                  <a:latin typeface="Arial" panose="020B0604020202020204"/>
                  <a:ea typeface="+mn-ea"/>
                  <a:cs typeface="+mn-cs"/>
                </a:rPr>
                <a:t>（ctDNA 清除）</a:t>
              </a:r>
            </a:p>
          </p:txBody>
        </p:sp>
        <p:sp>
          <p:nvSpPr>
            <p:cNvPr id="132" name="TextBox 70">
              <a:extLst>
                <a:ext uri="{FF2B5EF4-FFF2-40B4-BE49-F238E27FC236}">
                  <a16:creationId xmlns:a16="http://schemas.microsoft.com/office/drawing/2014/main" id="{930799E7-A4E8-4096-BE32-6F8DD20D7585}"/>
                </a:ext>
              </a:extLst>
            </p:cNvPr>
            <p:cNvSpPr txBox="1"/>
            <p:nvPr/>
          </p:nvSpPr>
          <p:spPr>
            <a:xfrm>
              <a:off x="4659788" y="3878493"/>
              <a:ext cx="1431493" cy="25480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E73E16"/>
                  </a:solidFill>
                  <a:effectLst/>
                  <a:uLnTx/>
                  <a:uFillTx/>
                  <a:latin typeface="Arial" panose="020B0604020202020204"/>
                  <a:ea typeface="+mn-ea"/>
                  <a:cs typeface="+mn-cs"/>
                </a:rPr>
                <a:t>纳武利尤单抗 + 化疗</a:t>
              </a:r>
              <a:br>
                <a:rPr kumimoji="0" lang="en-US" sz="9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900" b="0" i="0" u="none" strike="noStrike" kern="1200" cap="none" spc="0" normalizeH="0" noProof="0">
                  <a:ln>
                    <a:noFill/>
                  </a:ln>
                  <a:solidFill>
                    <a:srgbClr val="E73E16"/>
                  </a:solidFill>
                  <a:effectLst/>
                  <a:uLnTx/>
                  <a:uFillTx/>
                  <a:latin typeface="Arial" panose="020B0604020202020204"/>
                  <a:ea typeface="+mn-ea"/>
                  <a:cs typeface="+mn-cs"/>
                </a:rPr>
                <a:t>（未达到 ctDNA 清除）</a:t>
              </a:r>
            </a:p>
          </p:txBody>
        </p:sp>
        <p:sp>
          <p:nvSpPr>
            <p:cNvPr id="133" name="TextBox 70">
              <a:extLst>
                <a:ext uri="{FF2B5EF4-FFF2-40B4-BE49-F238E27FC236}">
                  <a16:creationId xmlns:a16="http://schemas.microsoft.com/office/drawing/2014/main" id="{41C385B6-7642-65E5-76FE-BDEEA2E50DB1}"/>
                </a:ext>
              </a:extLst>
            </p:cNvPr>
            <p:cNvSpPr txBox="1"/>
            <p:nvPr/>
          </p:nvSpPr>
          <p:spPr>
            <a:xfrm>
              <a:off x="4477759" y="3443498"/>
              <a:ext cx="1465774" cy="25480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A2E1"/>
                  </a:solidFill>
                  <a:effectLst/>
                  <a:uLnTx/>
                  <a:uFillTx/>
                  <a:latin typeface="Arial" panose="020B0604020202020204"/>
                  <a:ea typeface="+mn-ea"/>
                  <a:cs typeface="+mn-cs"/>
                </a:rPr>
                <a:t>化疗</a:t>
              </a:r>
              <a:br>
                <a:rPr kumimoji="0" lang="en-US" sz="9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900" b="0" i="0" u="none" strike="noStrike" kern="1200" cap="none" spc="0" normalizeH="0" noProof="0">
                  <a:ln>
                    <a:noFill/>
                  </a:ln>
                  <a:solidFill>
                    <a:srgbClr val="00A2E1"/>
                  </a:solidFill>
                  <a:effectLst/>
                  <a:uLnTx/>
                  <a:uFillTx/>
                  <a:latin typeface="Arial" panose="020B0604020202020204"/>
                  <a:ea typeface="+mn-ea"/>
                  <a:cs typeface="+mn-cs"/>
                </a:rPr>
                <a:t>（ctDNA 清除）</a:t>
              </a:r>
            </a:p>
          </p:txBody>
        </p:sp>
        <p:sp>
          <p:nvSpPr>
            <p:cNvPr id="134" name="TextBox 70">
              <a:extLst>
                <a:ext uri="{FF2B5EF4-FFF2-40B4-BE49-F238E27FC236}">
                  <a16:creationId xmlns:a16="http://schemas.microsoft.com/office/drawing/2014/main" id="{96972025-A240-BA9D-D6CE-382D95D53618}"/>
                </a:ext>
              </a:extLst>
            </p:cNvPr>
            <p:cNvSpPr txBox="1"/>
            <p:nvPr/>
          </p:nvSpPr>
          <p:spPr>
            <a:xfrm>
              <a:off x="4804030" y="4307742"/>
              <a:ext cx="1555440" cy="25480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A2E1"/>
                  </a:solidFill>
                  <a:effectLst/>
                  <a:uLnTx/>
                  <a:uFillTx/>
                  <a:latin typeface="Arial" panose="020B0604020202020204"/>
                  <a:ea typeface="+mn-ea"/>
                  <a:cs typeface="+mn-cs"/>
                </a:rPr>
                <a:t>化疗</a:t>
              </a:r>
              <a:br>
                <a:rPr kumimoji="0" lang="en-US" sz="9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900" b="0" i="0" u="none" strike="noStrike" kern="1200" cap="none" spc="0" normalizeH="0" noProof="0">
                  <a:ln>
                    <a:noFill/>
                  </a:ln>
                  <a:solidFill>
                    <a:srgbClr val="00A2E1"/>
                  </a:solidFill>
                  <a:effectLst/>
                  <a:uLnTx/>
                  <a:uFillTx/>
                  <a:latin typeface="Arial" panose="020B0604020202020204"/>
                  <a:ea typeface="+mn-ea"/>
                  <a:cs typeface="+mn-cs"/>
                </a:rPr>
                <a:t>（未达到 ctDNA 清除）</a:t>
              </a:r>
            </a:p>
          </p:txBody>
        </p:sp>
        <p:sp>
          <p:nvSpPr>
            <p:cNvPr id="135" name="TextBox 70">
              <a:extLst>
                <a:ext uri="{FF2B5EF4-FFF2-40B4-BE49-F238E27FC236}">
                  <a16:creationId xmlns:a16="http://schemas.microsoft.com/office/drawing/2014/main" id="{B8373316-B5B6-8369-238C-56E40A7239B1}"/>
                </a:ext>
              </a:extLst>
            </p:cNvPr>
            <p:cNvSpPr txBox="1"/>
            <p:nvPr/>
          </p:nvSpPr>
          <p:spPr>
            <a:xfrm>
              <a:off x="3842994" y="2953644"/>
              <a:ext cx="434121" cy="14863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E75C00"/>
                  </a:solidFill>
                  <a:effectLst/>
                  <a:uLnTx/>
                  <a:uFillTx/>
                  <a:latin typeface="Arial" panose="020B0604020202020204"/>
                  <a:ea typeface="+mn-ea"/>
                  <a:cs typeface="+mn-cs"/>
                </a:rPr>
                <a:t>75%</a:t>
              </a:r>
              <a:endParaRPr kumimoji="0" lang="en-US" sz="1050" b="1" i="0" u="none" strike="noStrike" kern="1200" cap="none" spc="0" normalizeH="0" baseline="30000" noProof="0" dirty="0">
                <a:ln>
                  <a:noFill/>
                </a:ln>
                <a:solidFill>
                  <a:srgbClr val="E75C00"/>
                </a:solidFill>
                <a:effectLst/>
                <a:uLnTx/>
                <a:uFillTx/>
                <a:latin typeface="Arial" panose="020B0604020202020204"/>
                <a:ea typeface="+mn-ea"/>
                <a:cs typeface="+mn-cs"/>
              </a:endParaRPr>
            </a:p>
          </p:txBody>
        </p:sp>
        <p:sp>
          <p:nvSpPr>
            <p:cNvPr id="136" name="TextBox 70">
              <a:extLst>
                <a:ext uri="{FF2B5EF4-FFF2-40B4-BE49-F238E27FC236}">
                  <a16:creationId xmlns:a16="http://schemas.microsoft.com/office/drawing/2014/main" id="{09A184B0-8907-3B9E-2811-ABD7AD08A474}"/>
                </a:ext>
              </a:extLst>
            </p:cNvPr>
            <p:cNvSpPr txBox="1"/>
            <p:nvPr/>
          </p:nvSpPr>
          <p:spPr>
            <a:xfrm>
              <a:off x="3839089" y="3107327"/>
              <a:ext cx="434121" cy="14863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00A2E1"/>
                  </a:solidFill>
                  <a:effectLst/>
                  <a:uLnTx/>
                  <a:uFillTx/>
                  <a:latin typeface="Arial" panose="020B0604020202020204"/>
                  <a:ea typeface="+mn-ea"/>
                  <a:cs typeface="+mn-cs"/>
                </a:rPr>
                <a:t>67%</a:t>
              </a:r>
              <a:endParaRPr kumimoji="0" lang="en-US" sz="1050" b="1" i="0" u="none" strike="noStrike" kern="1200" cap="none" spc="0" normalizeH="0" baseline="30000" noProof="0" dirty="0">
                <a:ln>
                  <a:noFill/>
                </a:ln>
                <a:solidFill>
                  <a:srgbClr val="00A2E1"/>
                </a:solidFill>
                <a:effectLst/>
                <a:uLnTx/>
                <a:uFillTx/>
                <a:latin typeface="Arial" panose="020B0604020202020204"/>
                <a:ea typeface="+mn-ea"/>
                <a:cs typeface="+mn-cs"/>
              </a:endParaRPr>
            </a:p>
          </p:txBody>
        </p:sp>
        <p:sp>
          <p:nvSpPr>
            <p:cNvPr id="137" name="TextBox 70">
              <a:extLst>
                <a:ext uri="{FF2B5EF4-FFF2-40B4-BE49-F238E27FC236}">
                  <a16:creationId xmlns:a16="http://schemas.microsoft.com/office/drawing/2014/main" id="{A9EE7E2D-4617-9175-C77C-FF132C0F08EE}"/>
                </a:ext>
              </a:extLst>
            </p:cNvPr>
            <p:cNvSpPr txBox="1"/>
            <p:nvPr/>
          </p:nvSpPr>
          <p:spPr>
            <a:xfrm>
              <a:off x="3551928" y="3804815"/>
              <a:ext cx="434121" cy="14863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E75C00"/>
                  </a:solidFill>
                  <a:effectLst/>
                  <a:uLnTx/>
                  <a:uFillTx/>
                  <a:latin typeface="Arial" panose="020B0604020202020204"/>
                  <a:ea typeface="+mn-ea"/>
                  <a:cs typeface="+mn-cs"/>
                </a:rPr>
                <a:t>53%</a:t>
              </a:r>
              <a:endParaRPr kumimoji="0" lang="en-US" sz="1050" b="1" i="0" u="none" strike="noStrike" kern="1200" cap="none" spc="0" normalizeH="0" baseline="30000" noProof="0" dirty="0">
                <a:ln>
                  <a:noFill/>
                </a:ln>
                <a:solidFill>
                  <a:srgbClr val="E75C00"/>
                </a:solidFill>
                <a:effectLst/>
                <a:uLnTx/>
                <a:uFillTx/>
                <a:latin typeface="Arial" panose="020B0604020202020204"/>
                <a:ea typeface="+mn-ea"/>
                <a:cs typeface="+mn-cs"/>
              </a:endParaRPr>
            </a:p>
          </p:txBody>
        </p:sp>
        <p:sp>
          <p:nvSpPr>
            <p:cNvPr id="138" name="TextBox 70">
              <a:extLst>
                <a:ext uri="{FF2B5EF4-FFF2-40B4-BE49-F238E27FC236}">
                  <a16:creationId xmlns:a16="http://schemas.microsoft.com/office/drawing/2014/main" id="{5662BFB4-C01D-7447-A6BA-3D31B281CB96}"/>
                </a:ext>
              </a:extLst>
            </p:cNvPr>
            <p:cNvSpPr txBox="1"/>
            <p:nvPr/>
          </p:nvSpPr>
          <p:spPr>
            <a:xfrm>
              <a:off x="3934201" y="3511021"/>
              <a:ext cx="434121" cy="14863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00A2E1"/>
                  </a:solidFill>
                  <a:effectLst/>
                  <a:uLnTx/>
                  <a:uFillTx/>
                  <a:latin typeface="Arial" panose="020B0604020202020204"/>
                  <a:ea typeface="+mn-ea"/>
                  <a:cs typeface="+mn-cs"/>
                </a:rPr>
                <a:t>58%</a:t>
              </a:r>
              <a:endParaRPr kumimoji="0" lang="en-US" sz="1050" b="1" i="0" u="none" strike="noStrike" kern="1200" cap="none" spc="0" normalizeH="0" baseline="30000" noProof="0" dirty="0">
                <a:ln>
                  <a:noFill/>
                </a:ln>
                <a:solidFill>
                  <a:srgbClr val="00A2E1"/>
                </a:solidFill>
                <a:effectLst/>
                <a:uLnTx/>
                <a:uFillTx/>
                <a:latin typeface="Arial" panose="020B0604020202020204"/>
                <a:ea typeface="+mn-ea"/>
                <a:cs typeface="+mn-cs"/>
              </a:endParaRPr>
            </a:p>
          </p:txBody>
        </p:sp>
        <p:sp>
          <p:nvSpPr>
            <p:cNvPr id="145" name="TextBox 58">
              <a:extLst>
                <a:ext uri="{FF2B5EF4-FFF2-40B4-BE49-F238E27FC236}">
                  <a16:creationId xmlns:a16="http://schemas.microsoft.com/office/drawing/2014/main" id="{B4ACC78F-18E3-B4A7-8AF2-39F862F431CB}"/>
                </a:ext>
              </a:extLst>
            </p:cNvPr>
            <p:cNvSpPr txBox="1"/>
            <p:nvPr/>
          </p:nvSpPr>
          <p:spPr>
            <a:xfrm rot="16200000">
              <a:off x="5330187" y="3549284"/>
              <a:ext cx="1429288"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363636"/>
                  </a:solidFill>
                  <a:effectLst/>
                  <a:uLnTx/>
                  <a:uFillTx/>
                  <a:latin typeface="Arial" panose="020B0604020202020204"/>
                  <a:ea typeface="+mn-ea"/>
                  <a:cs typeface="+mn-cs"/>
                </a:rPr>
                <a:t>OS, %</a:t>
              </a:r>
            </a:p>
          </p:txBody>
        </p:sp>
      </p:grpSp>
      <p:graphicFrame>
        <p:nvGraphicFramePr>
          <p:cNvPr id="153" name="Table 663">
            <a:extLst>
              <a:ext uri="{FF2B5EF4-FFF2-40B4-BE49-F238E27FC236}">
                <a16:creationId xmlns:a16="http://schemas.microsoft.com/office/drawing/2014/main" id="{6705941F-2AB4-284A-7D4A-8803AD2EC35C}"/>
              </a:ext>
            </a:extLst>
          </p:cNvPr>
          <p:cNvGraphicFramePr>
            <a:graphicFrameLocks noGrp="1"/>
          </p:cNvGraphicFramePr>
          <p:nvPr>
            <p:extLst>
              <p:ext uri="{D42A27DB-BD31-4B8C-83A1-F6EECF244321}">
                <p14:modId xmlns:p14="http://schemas.microsoft.com/office/powerpoint/2010/main" val="1200189569"/>
              </p:ext>
            </p:extLst>
          </p:nvPr>
        </p:nvGraphicFramePr>
        <p:xfrm>
          <a:off x="6585117" y="1991214"/>
          <a:ext cx="5220000" cy="928080"/>
        </p:xfrm>
        <a:graphic>
          <a:graphicData uri="http://schemas.openxmlformats.org/drawingml/2006/table">
            <a:tbl>
              <a:tblPr firstRow="1" bandRow="1">
                <a:tableStyleId>{69012ECD-51FC-41F1-AA8D-1B2483CD663E}</a:tableStyleId>
              </a:tblPr>
              <a:tblGrid>
                <a:gridCol w="1427479">
                  <a:extLst>
                    <a:ext uri="{9D8B030D-6E8A-4147-A177-3AD203B41FA5}">
                      <a16:colId xmlns:a16="http://schemas.microsoft.com/office/drawing/2014/main" val="4026828033"/>
                    </a:ext>
                  </a:extLst>
                </a:gridCol>
                <a:gridCol w="946016">
                  <a:extLst>
                    <a:ext uri="{9D8B030D-6E8A-4147-A177-3AD203B41FA5}">
                      <a16:colId xmlns:a16="http://schemas.microsoft.com/office/drawing/2014/main" val="2351951672"/>
                    </a:ext>
                  </a:extLst>
                </a:gridCol>
                <a:gridCol w="1005147">
                  <a:extLst>
                    <a:ext uri="{9D8B030D-6E8A-4147-A177-3AD203B41FA5}">
                      <a16:colId xmlns:a16="http://schemas.microsoft.com/office/drawing/2014/main" val="3840096650"/>
                    </a:ext>
                  </a:extLst>
                </a:gridCol>
                <a:gridCol w="853344">
                  <a:extLst>
                    <a:ext uri="{9D8B030D-6E8A-4147-A177-3AD203B41FA5}">
                      <a16:colId xmlns:a16="http://schemas.microsoft.com/office/drawing/2014/main" val="4092688579"/>
                    </a:ext>
                  </a:extLst>
                </a:gridCol>
                <a:gridCol w="988014">
                  <a:extLst>
                    <a:ext uri="{9D8B030D-6E8A-4147-A177-3AD203B41FA5}">
                      <a16:colId xmlns:a16="http://schemas.microsoft.com/office/drawing/2014/main" val="195687536"/>
                    </a:ext>
                  </a:extLst>
                </a:gridCol>
              </a:tblGrid>
              <a:tr h="118982">
                <a:tc>
                  <a:txBody>
                    <a:bodyPr/>
                    <a:lstStyle/>
                    <a:p>
                      <a:pPr rtl="0"/>
                      <a:endParaRPr lang="en-US" sz="1050" noProof="0" dirty="0">
                        <a:solidFill>
                          <a:srgbClr val="363636"/>
                        </a:solidFill>
                        <a:latin typeface="+mn-lt"/>
                      </a:endParaRPr>
                    </a:p>
                  </a:txBody>
                  <a:tcPr marL="72000" marR="72000" marT="36000" marB="36000" anchor="ctr"/>
                </a:tc>
                <a:tc gridSpan="2">
                  <a:txBody>
                    <a:bodyPr/>
                    <a:lstStyle/>
                    <a:p>
                      <a:pPr algn="ctr" rtl="0"/>
                      <a:r>
                        <a:rPr lang="zh-cn" sz="1050" b="1" kern="1200" noProof="0">
                          <a:solidFill>
                            <a:schemeClr val="tx2"/>
                          </a:solidFill>
                          <a:latin typeface="+mn-lt"/>
                          <a:ea typeface="+mn-ea"/>
                          <a:cs typeface="+mn-cs"/>
                        </a:rPr>
                        <a:t>纳武利尤单抗 + 化疗</a:t>
                      </a:r>
                      <a:endParaRPr lang="en-US" sz="1050" baseline="30000" noProof="0" dirty="0">
                        <a:solidFill>
                          <a:schemeClr val="tx2"/>
                        </a:solidFill>
                      </a:endParaRPr>
                    </a:p>
                  </a:txBody>
                  <a:tcPr marL="72000" marR="72000" marT="36000" marB="36000" anchor="ctr"/>
                </a:tc>
                <a:tc hMerge="1">
                  <a:txBody>
                    <a:bodyPr/>
                    <a:lstStyle/>
                    <a:p>
                      <a:pPr algn="ctr" rtl="0"/>
                      <a:endParaRPr lang="en-US" sz="1000" dirty="0">
                        <a:solidFill>
                          <a:schemeClr val="tx2"/>
                        </a:solidFill>
                      </a:endParaRPr>
                    </a:p>
                  </a:txBody>
                  <a:tcPr marL="72000" marR="72000" marT="36000" marB="36000" anchor="b"/>
                </a:tc>
                <a:tc gridSpan="2">
                  <a:txBody>
                    <a:bodyPr/>
                    <a:lstStyle/>
                    <a:p>
                      <a:pPr algn="ctr" rtl="0"/>
                      <a:r>
                        <a:rPr lang="zh-cn" sz="1050" noProof="0">
                          <a:solidFill>
                            <a:schemeClr val="tx2"/>
                          </a:solidFill>
                        </a:rPr>
                        <a:t>化疗</a:t>
                      </a:r>
                      <a:endParaRPr lang="en-US" sz="1050" baseline="30000" noProof="0" dirty="0">
                        <a:solidFill>
                          <a:schemeClr val="tx2"/>
                        </a:solidFill>
                      </a:endParaRPr>
                    </a:p>
                  </a:txBody>
                  <a:tcPr marL="72000" marR="72000" marT="36000" marB="36000" anchor="ctr"/>
                </a:tc>
                <a:tc hMerge="1">
                  <a:txBody>
                    <a:bodyPr/>
                    <a:lstStyle/>
                    <a:p>
                      <a:pPr algn="ctr" rtl="0"/>
                      <a:endParaRPr lang="en-US" sz="1000" dirty="0">
                        <a:solidFill>
                          <a:schemeClr val="tx2"/>
                        </a:solidFill>
                      </a:endParaRPr>
                    </a:p>
                  </a:txBody>
                  <a:tcPr marL="72000" marR="72000" marT="36000" marB="36000" anchor="b"/>
                </a:tc>
                <a:extLst>
                  <a:ext uri="{0D108BD9-81ED-4DB2-BD59-A6C34878D82A}">
                    <a16:rowId xmlns:a16="http://schemas.microsoft.com/office/drawing/2014/main" val="1727646532"/>
                  </a:ext>
                </a:extLst>
              </a:tr>
              <a:tr h="118982">
                <a:tc>
                  <a:txBody>
                    <a:bodyPr/>
                    <a:lstStyle/>
                    <a:p>
                      <a:pPr rtl="0"/>
                      <a:endParaRPr lang="en-US" sz="1050" noProof="0" dirty="0">
                        <a:solidFill>
                          <a:srgbClr val="363636"/>
                        </a:solidFill>
                        <a:latin typeface="+mn-lt"/>
                      </a:endParaRPr>
                    </a:p>
                  </a:txBody>
                  <a:tcPr marL="72000" marR="72000" marT="36000" marB="36000" anchor="ctr">
                    <a:solidFill>
                      <a:schemeClr val="accent1"/>
                    </a:solidFill>
                  </a:tcPr>
                </a:tc>
                <a:tc>
                  <a:txBody>
                    <a:bodyPr/>
                    <a:lstStyle/>
                    <a:p>
                      <a:pPr marL="0" algn="ctr" defTabSz="914400" rtl="0" eaLnBrk="1" latinLnBrk="0" hangingPunct="1"/>
                      <a:r>
                        <a:rPr lang="zh-cn" sz="1050" b="1" kern="1200" noProof="0">
                          <a:solidFill>
                            <a:schemeClr val="tx2"/>
                          </a:solidFill>
                          <a:latin typeface="+mn-lt"/>
                          <a:ea typeface="+mn-ea"/>
                          <a:cs typeface="+mn-cs"/>
                        </a:rPr>
                        <a:t>pCR</a:t>
                      </a:r>
                      <a:endParaRPr lang="en-US" sz="1050" b="1" kern="1200" noProof="0" dirty="0">
                        <a:solidFill>
                          <a:schemeClr val="tx2"/>
                        </a:solidFill>
                        <a:latin typeface="+mn-lt"/>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kern="1200" noProof="0">
                          <a:solidFill>
                            <a:schemeClr val="tx2"/>
                          </a:solidFill>
                          <a:latin typeface="+mn-lt"/>
                          <a:ea typeface="+mn-ea"/>
                          <a:cs typeface="+mn-cs"/>
                        </a:rPr>
                        <a:t>未达到 pCR</a:t>
                      </a:r>
                      <a:endParaRPr lang="en-US" sz="1050" b="1" kern="1200" noProof="0" dirty="0">
                        <a:solidFill>
                          <a:schemeClr val="tx2"/>
                        </a:solidFill>
                        <a:latin typeface="+mn-lt"/>
                        <a:ea typeface="+mn-ea"/>
                        <a:cs typeface="+mn-cs"/>
                      </a:endParaRPr>
                    </a:p>
                  </a:txBody>
                  <a:tcPr marL="72000" marR="72000" marT="36000" marB="36000" anchor="ctr">
                    <a:solidFill>
                      <a:schemeClr val="accent1"/>
                    </a:solidFill>
                  </a:tcPr>
                </a:tc>
                <a:tc>
                  <a:txBody>
                    <a:bodyPr/>
                    <a:lstStyle/>
                    <a:p>
                      <a:pPr marL="0" algn="ctr" defTabSz="914400" rtl="0" eaLnBrk="1" latinLnBrk="0" hangingPunct="1"/>
                      <a:r>
                        <a:rPr lang="zh-cn" sz="1050" b="1" kern="1200" noProof="0">
                          <a:solidFill>
                            <a:schemeClr val="tx2"/>
                          </a:solidFill>
                          <a:latin typeface="+mn-lt"/>
                          <a:ea typeface="+mn-ea"/>
                          <a:cs typeface="+mn-cs"/>
                        </a:rPr>
                        <a:t>pCR</a:t>
                      </a:r>
                      <a:endParaRPr lang="en-US" sz="1050" b="1" kern="1200" noProof="0" dirty="0">
                        <a:solidFill>
                          <a:schemeClr val="tx2"/>
                        </a:solidFill>
                        <a:latin typeface="+mn-lt"/>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kern="1200" noProof="0">
                          <a:solidFill>
                            <a:schemeClr val="tx2"/>
                          </a:solidFill>
                          <a:latin typeface="+mn-lt"/>
                          <a:ea typeface="+mn-ea"/>
                          <a:cs typeface="+mn-cs"/>
                        </a:rPr>
                        <a:t>未达到 pCR</a:t>
                      </a:r>
                      <a:endParaRPr lang="en-US" sz="1050" b="1" kern="1200" noProof="0" dirty="0">
                        <a:solidFill>
                          <a:schemeClr val="tx2"/>
                        </a:solidFill>
                        <a:latin typeface="+mn-lt"/>
                        <a:ea typeface="+mn-ea"/>
                        <a:cs typeface="+mn-cs"/>
                      </a:endParaRPr>
                    </a:p>
                  </a:txBody>
                  <a:tcPr marL="72000" marR="72000" marT="36000" marB="36000" anchor="ctr">
                    <a:solidFill>
                      <a:schemeClr val="accent1"/>
                    </a:solidFill>
                  </a:tcPr>
                </a:tc>
                <a:extLst>
                  <a:ext uri="{0D108BD9-81ED-4DB2-BD59-A6C34878D82A}">
                    <a16:rowId xmlns:a16="http://schemas.microsoft.com/office/drawing/2014/main" val="3245862349"/>
                  </a:ext>
                </a:extLst>
              </a:tr>
              <a:tr h="118982">
                <a:tc>
                  <a:txBody>
                    <a:bodyPr/>
                    <a:lstStyle/>
                    <a:p>
                      <a:pPr rtl="0"/>
                      <a:r>
                        <a:rPr lang="zh-cn" sz="1050" noProof="0">
                          <a:solidFill>
                            <a:srgbClr val="000000"/>
                          </a:solidFill>
                          <a:latin typeface="+mn-lt"/>
                        </a:rPr>
                        <a:t>中位 OS（月）</a:t>
                      </a:r>
                      <a:endParaRPr lang="en-US" sz="1050" noProof="0" dirty="0">
                        <a:solidFill>
                          <a:srgbClr val="000000"/>
                        </a:solidFill>
                        <a:latin typeface="+mn-lt"/>
                      </a:endParaRPr>
                    </a:p>
                  </a:txBody>
                  <a:tcPr marL="72000" marR="72000" marT="36000" marB="36000" anchor="ctr">
                    <a:solidFill>
                      <a:schemeClr val="tx2"/>
                    </a:solidFill>
                  </a:tcPr>
                </a:tc>
                <a:tc>
                  <a:txBody>
                    <a:bodyPr/>
                    <a:lstStyle/>
                    <a:p>
                      <a:pPr algn="ctr" rtl="0"/>
                      <a:r>
                        <a:rPr lang="zh-cn" sz="1050" noProof="0">
                          <a:solidFill>
                            <a:srgbClr val="000000"/>
                          </a:solidFill>
                          <a:latin typeface="+mn-lt"/>
                        </a:rPr>
                        <a:t>NR</a:t>
                      </a:r>
                      <a:endParaRPr lang="en-US" sz="1050" baseline="300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050" noProof="0">
                          <a:solidFill>
                            <a:srgbClr val="000000"/>
                          </a:solidFill>
                          <a:latin typeface="+mn-lt"/>
                        </a:rPr>
                        <a:t>NR</a:t>
                      </a:r>
                      <a:endParaRPr lang="en-US" sz="105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latin typeface="+mn-lt"/>
                        </a:rPr>
                        <a:t>NR</a:t>
                      </a:r>
                      <a:endParaRPr lang="en-US" sz="105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latin typeface="+mn-lt"/>
                        </a:rPr>
                        <a:t>73.7</a:t>
                      </a:r>
                      <a:endParaRPr lang="en-US" sz="1050" baseline="30000" noProof="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2645973767"/>
                  </a:ext>
                </a:extLst>
              </a:tr>
              <a:tr h="118982">
                <a:tc>
                  <a:txBody>
                    <a:bodyPr/>
                    <a:lstStyle/>
                    <a:p>
                      <a:pPr rtl="0"/>
                      <a:r>
                        <a:rPr lang="zh-cn" sz="1050" noProof="0">
                          <a:solidFill>
                            <a:srgbClr val="000000"/>
                          </a:solidFill>
                          <a:latin typeface="+mn-lt"/>
                        </a:rPr>
                        <a:t>HR (95%CI)</a:t>
                      </a:r>
                    </a:p>
                  </a:txBody>
                  <a:tcPr marL="72000" marR="72000" marT="36000" marB="36000" anchor="ctr">
                    <a:solidFill>
                      <a:schemeClr val="tx2"/>
                    </a:solidFill>
                  </a:tcPr>
                </a:tc>
                <a:tc gridSpan="2">
                  <a:txBody>
                    <a:bodyPr/>
                    <a:lstStyle/>
                    <a:p>
                      <a:pPr algn="ctr" rtl="0"/>
                      <a:r>
                        <a:rPr lang="zh-cn" sz="1050" noProof="0">
                          <a:solidFill>
                            <a:srgbClr val="000000"/>
                          </a:solidFill>
                          <a:latin typeface="+mn-lt"/>
                        </a:rPr>
                        <a:t>0.11 (0.04, 0.36)</a:t>
                      </a:r>
                    </a:p>
                  </a:txBody>
                  <a:tcPr marL="72000" marR="72000" marT="36000" marB="36000" anchor="ctr">
                    <a:solidFill>
                      <a:schemeClr val="tx2"/>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900" baseline="0" dirty="0">
                        <a:solidFill>
                          <a:srgbClr val="000000"/>
                        </a:solidFill>
                        <a:latin typeface="+mn-lt"/>
                      </a:endParaRP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latin typeface="+mn-lt"/>
                        </a:rPr>
                        <a:t>-</a:t>
                      </a:r>
                    </a:p>
                  </a:txBody>
                  <a:tcPr marL="72000" marR="72000" marT="36000" marB="36000" anchor="ctr">
                    <a:solidFill>
                      <a:schemeClr val="tx2"/>
                    </a:solidFill>
                  </a:tcPr>
                </a:tc>
                <a:tc hMerge="1">
                  <a:txBody>
                    <a:bodyPr/>
                    <a:lstStyle/>
                    <a:p>
                      <a:pPr algn="ctr" rtl="0"/>
                      <a:endParaRPr lang="en-GB" sz="900" baseline="3000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3787221863"/>
                  </a:ext>
                </a:extLst>
              </a:tr>
            </a:tbl>
          </a:graphicData>
        </a:graphic>
      </p:graphicFrame>
      <p:grpSp>
        <p:nvGrpSpPr>
          <p:cNvPr id="250" name="Group 249">
            <a:extLst>
              <a:ext uri="{FF2B5EF4-FFF2-40B4-BE49-F238E27FC236}">
                <a16:creationId xmlns:a16="http://schemas.microsoft.com/office/drawing/2014/main" id="{E152C874-040D-6698-4706-3924E1BFA9A4}"/>
              </a:ext>
            </a:extLst>
          </p:cNvPr>
          <p:cNvGrpSpPr/>
          <p:nvPr/>
        </p:nvGrpSpPr>
        <p:grpSpPr>
          <a:xfrm>
            <a:off x="6475810" y="3065683"/>
            <a:ext cx="226023" cy="1936562"/>
            <a:chOff x="6363050" y="2826089"/>
            <a:chExt cx="226023" cy="1560649"/>
          </a:xfrm>
        </p:grpSpPr>
        <p:sp>
          <p:nvSpPr>
            <p:cNvPr id="147" name="TextBox 68">
              <a:extLst>
                <a:ext uri="{FF2B5EF4-FFF2-40B4-BE49-F238E27FC236}">
                  <a16:creationId xmlns:a16="http://schemas.microsoft.com/office/drawing/2014/main" id="{1C032FD9-BA7B-553F-8B13-A873CE29F749}"/>
                </a:ext>
              </a:extLst>
            </p:cNvPr>
            <p:cNvSpPr txBox="1"/>
            <p:nvPr/>
          </p:nvSpPr>
          <p:spPr>
            <a:xfrm>
              <a:off x="6438391" y="3398261"/>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363636"/>
                  </a:solidFill>
                  <a:effectLst/>
                  <a:uLnTx/>
                  <a:uFillTx/>
                  <a:latin typeface="Arial" panose="020B0604020202020204"/>
                  <a:ea typeface="+mn-ea"/>
                  <a:cs typeface="+mn-cs"/>
                </a:rPr>
                <a:t>60</a:t>
              </a:r>
            </a:p>
          </p:txBody>
        </p:sp>
        <p:sp>
          <p:nvSpPr>
            <p:cNvPr id="148" name="TextBox 69">
              <a:extLst>
                <a:ext uri="{FF2B5EF4-FFF2-40B4-BE49-F238E27FC236}">
                  <a16:creationId xmlns:a16="http://schemas.microsoft.com/office/drawing/2014/main" id="{EA72D3CA-C4F4-2C45-16E3-A5CC6B3A2476}"/>
                </a:ext>
              </a:extLst>
            </p:cNvPr>
            <p:cNvSpPr txBox="1"/>
            <p:nvPr/>
          </p:nvSpPr>
          <p:spPr>
            <a:xfrm>
              <a:off x="6419155" y="3684347"/>
              <a:ext cx="169918" cy="13021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149" name="TextBox 70">
              <a:extLst>
                <a:ext uri="{FF2B5EF4-FFF2-40B4-BE49-F238E27FC236}">
                  <a16:creationId xmlns:a16="http://schemas.microsoft.com/office/drawing/2014/main" id="{6C1D4CF4-8906-5F26-D22D-F7B2710798F4}"/>
                </a:ext>
              </a:extLst>
            </p:cNvPr>
            <p:cNvSpPr txBox="1"/>
            <p:nvPr/>
          </p:nvSpPr>
          <p:spPr>
            <a:xfrm>
              <a:off x="6438391" y="397043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150" name="TextBox 73">
              <a:extLst>
                <a:ext uri="{FF2B5EF4-FFF2-40B4-BE49-F238E27FC236}">
                  <a16:creationId xmlns:a16="http://schemas.microsoft.com/office/drawing/2014/main" id="{B5F72AB4-0768-40CF-E260-1D0DB93604EC}"/>
                </a:ext>
              </a:extLst>
            </p:cNvPr>
            <p:cNvSpPr txBox="1"/>
            <p:nvPr/>
          </p:nvSpPr>
          <p:spPr>
            <a:xfrm>
              <a:off x="6438391" y="3112175"/>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151" name="TextBox 74">
              <a:extLst>
                <a:ext uri="{FF2B5EF4-FFF2-40B4-BE49-F238E27FC236}">
                  <a16:creationId xmlns:a16="http://schemas.microsoft.com/office/drawing/2014/main" id="{F2A5EF8C-3D0D-D108-59A3-7A5698CD4A34}"/>
                </a:ext>
              </a:extLst>
            </p:cNvPr>
            <p:cNvSpPr txBox="1"/>
            <p:nvPr/>
          </p:nvSpPr>
          <p:spPr>
            <a:xfrm>
              <a:off x="6363050" y="2826089"/>
              <a:ext cx="226023"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100</a:t>
              </a:r>
            </a:p>
          </p:txBody>
        </p:sp>
        <p:sp>
          <p:nvSpPr>
            <p:cNvPr id="152" name="TextBox 70">
              <a:extLst>
                <a:ext uri="{FF2B5EF4-FFF2-40B4-BE49-F238E27FC236}">
                  <a16:creationId xmlns:a16="http://schemas.microsoft.com/office/drawing/2014/main" id="{3BE51C8B-22FA-4CEC-4BD6-F02FED9CA2AA}"/>
                </a:ext>
              </a:extLst>
            </p:cNvPr>
            <p:cNvSpPr txBox="1"/>
            <p:nvPr/>
          </p:nvSpPr>
          <p:spPr>
            <a:xfrm>
              <a:off x="6513731" y="4256520"/>
              <a:ext cx="7534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0</a:t>
              </a:r>
            </a:p>
          </p:txBody>
        </p:sp>
      </p:grpSp>
      <p:sp>
        <p:nvSpPr>
          <p:cNvPr id="154" name="TextBox 70">
            <a:extLst>
              <a:ext uri="{FF2B5EF4-FFF2-40B4-BE49-F238E27FC236}">
                <a16:creationId xmlns:a16="http://schemas.microsoft.com/office/drawing/2014/main" id="{81ED284F-B455-9E20-5632-3A2C6B7EE8FD}"/>
              </a:ext>
            </a:extLst>
          </p:cNvPr>
          <p:cNvSpPr txBox="1"/>
          <p:nvPr/>
        </p:nvSpPr>
        <p:spPr>
          <a:xfrm>
            <a:off x="6788348" y="5230855"/>
            <a:ext cx="4777306" cy="1692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Arial" panose="020B0604020202020204"/>
                <a:ea typeface="+mn-ea"/>
                <a:cs typeface="+mn-cs"/>
              </a:rPr>
              <a:t>时间（月）</a:t>
            </a:r>
          </a:p>
        </p:txBody>
      </p:sp>
      <p:sp>
        <p:nvSpPr>
          <p:cNvPr id="155" name="TextBox 154">
            <a:extLst>
              <a:ext uri="{FF2B5EF4-FFF2-40B4-BE49-F238E27FC236}">
                <a16:creationId xmlns:a16="http://schemas.microsoft.com/office/drawing/2014/main" id="{4641B8A4-4FDC-9373-CDE3-258159173998}"/>
              </a:ext>
            </a:extLst>
          </p:cNvPr>
          <p:cNvSpPr txBox="1"/>
          <p:nvPr/>
        </p:nvSpPr>
        <p:spPr>
          <a:xfrm>
            <a:off x="5912243" y="5384368"/>
            <a:ext cx="994746"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dirty="0">
                <a:ln>
                  <a:noFill/>
                </a:ln>
                <a:solidFill>
                  <a:srgbClr val="363636"/>
                </a:solidFill>
                <a:effectLst/>
                <a:uLnTx/>
                <a:uFillTx/>
                <a:latin typeface="Arial" panose="020B0604020202020204"/>
                <a:ea typeface="+mn-ea"/>
                <a:cs typeface="+mn-cs"/>
              </a:rPr>
              <a:t>面临风险的人数</a:t>
            </a:r>
          </a:p>
        </p:txBody>
      </p:sp>
      <p:sp>
        <p:nvSpPr>
          <p:cNvPr id="157" name="TextBox 70">
            <a:extLst>
              <a:ext uri="{FF2B5EF4-FFF2-40B4-BE49-F238E27FC236}">
                <a16:creationId xmlns:a16="http://schemas.microsoft.com/office/drawing/2014/main" id="{98C3AFB0-2F1E-3206-C0C9-25E919A0EC5D}"/>
              </a:ext>
            </a:extLst>
          </p:cNvPr>
          <p:cNvSpPr txBox="1"/>
          <p:nvPr/>
        </p:nvSpPr>
        <p:spPr>
          <a:xfrm>
            <a:off x="6718638"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43</a:t>
            </a:r>
          </a:p>
        </p:txBody>
      </p:sp>
      <p:sp>
        <p:nvSpPr>
          <p:cNvPr id="158" name="TextBox 70">
            <a:extLst>
              <a:ext uri="{FF2B5EF4-FFF2-40B4-BE49-F238E27FC236}">
                <a16:creationId xmlns:a16="http://schemas.microsoft.com/office/drawing/2014/main" id="{5F433C31-17CD-796E-DB0F-0E9C977DF835}"/>
              </a:ext>
            </a:extLst>
          </p:cNvPr>
          <p:cNvSpPr txBox="1"/>
          <p:nvPr/>
        </p:nvSpPr>
        <p:spPr>
          <a:xfrm>
            <a:off x="7056275"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159" name="TextBox 70">
            <a:extLst>
              <a:ext uri="{FF2B5EF4-FFF2-40B4-BE49-F238E27FC236}">
                <a16:creationId xmlns:a16="http://schemas.microsoft.com/office/drawing/2014/main" id="{36219970-C3E0-5746-CBB6-3239A8A2741E}"/>
              </a:ext>
            </a:extLst>
          </p:cNvPr>
          <p:cNvSpPr txBox="1"/>
          <p:nvPr/>
        </p:nvSpPr>
        <p:spPr>
          <a:xfrm>
            <a:off x="7397177"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160" name="TextBox 70">
            <a:extLst>
              <a:ext uri="{FF2B5EF4-FFF2-40B4-BE49-F238E27FC236}">
                <a16:creationId xmlns:a16="http://schemas.microsoft.com/office/drawing/2014/main" id="{F0AE5CC5-4127-1B40-9B7D-E452661AEF2D}"/>
              </a:ext>
            </a:extLst>
          </p:cNvPr>
          <p:cNvSpPr txBox="1"/>
          <p:nvPr/>
        </p:nvSpPr>
        <p:spPr>
          <a:xfrm>
            <a:off x="7738048"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161" name="TextBox 70">
            <a:extLst>
              <a:ext uri="{FF2B5EF4-FFF2-40B4-BE49-F238E27FC236}">
                <a16:creationId xmlns:a16="http://schemas.microsoft.com/office/drawing/2014/main" id="{4D4C004F-9CE0-9391-E389-9918FA23E98D}"/>
              </a:ext>
            </a:extLst>
          </p:cNvPr>
          <p:cNvSpPr txBox="1"/>
          <p:nvPr/>
        </p:nvSpPr>
        <p:spPr>
          <a:xfrm>
            <a:off x="11177278" y="5534457"/>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a:t>
            </a:r>
          </a:p>
        </p:txBody>
      </p:sp>
      <p:sp>
        <p:nvSpPr>
          <p:cNvPr id="162" name="TextBox 70">
            <a:extLst>
              <a:ext uri="{FF2B5EF4-FFF2-40B4-BE49-F238E27FC236}">
                <a16:creationId xmlns:a16="http://schemas.microsoft.com/office/drawing/2014/main" id="{DF20868E-E76F-4607-C6B6-C91192A1B37D}"/>
              </a:ext>
            </a:extLst>
          </p:cNvPr>
          <p:cNvSpPr txBox="1"/>
          <p:nvPr/>
        </p:nvSpPr>
        <p:spPr>
          <a:xfrm>
            <a:off x="11514248" y="5534457"/>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163" name="TextBox 70">
            <a:extLst>
              <a:ext uri="{FF2B5EF4-FFF2-40B4-BE49-F238E27FC236}">
                <a16:creationId xmlns:a16="http://schemas.microsoft.com/office/drawing/2014/main" id="{C586499F-BB6B-C101-18F6-DC0C86655C89}"/>
              </a:ext>
            </a:extLst>
          </p:cNvPr>
          <p:cNvSpPr txBox="1"/>
          <p:nvPr/>
        </p:nvSpPr>
        <p:spPr>
          <a:xfrm>
            <a:off x="10801846"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13</a:t>
            </a:r>
          </a:p>
        </p:txBody>
      </p:sp>
      <p:sp>
        <p:nvSpPr>
          <p:cNvPr id="164" name="TextBox 70">
            <a:extLst>
              <a:ext uri="{FF2B5EF4-FFF2-40B4-BE49-F238E27FC236}">
                <a16:creationId xmlns:a16="http://schemas.microsoft.com/office/drawing/2014/main" id="{3740F667-49FA-7C1A-B56F-498C157DF8D6}"/>
              </a:ext>
            </a:extLst>
          </p:cNvPr>
          <p:cNvSpPr txBox="1"/>
          <p:nvPr/>
        </p:nvSpPr>
        <p:spPr>
          <a:xfrm>
            <a:off x="10460738"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25</a:t>
            </a:r>
          </a:p>
        </p:txBody>
      </p:sp>
      <p:sp>
        <p:nvSpPr>
          <p:cNvPr id="165" name="TextBox 70">
            <a:extLst>
              <a:ext uri="{FF2B5EF4-FFF2-40B4-BE49-F238E27FC236}">
                <a16:creationId xmlns:a16="http://schemas.microsoft.com/office/drawing/2014/main" id="{14628828-616A-6211-8922-7D87D649C6A9}"/>
              </a:ext>
            </a:extLst>
          </p:cNvPr>
          <p:cNvSpPr txBox="1"/>
          <p:nvPr/>
        </p:nvSpPr>
        <p:spPr>
          <a:xfrm>
            <a:off x="10120053"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39</a:t>
            </a:r>
          </a:p>
        </p:txBody>
      </p:sp>
      <p:sp>
        <p:nvSpPr>
          <p:cNvPr id="166" name="TextBox 70">
            <a:extLst>
              <a:ext uri="{FF2B5EF4-FFF2-40B4-BE49-F238E27FC236}">
                <a16:creationId xmlns:a16="http://schemas.microsoft.com/office/drawing/2014/main" id="{9909200F-0438-4779-45C7-7BBDDEC2E3C8}"/>
              </a:ext>
            </a:extLst>
          </p:cNvPr>
          <p:cNvSpPr txBox="1"/>
          <p:nvPr/>
        </p:nvSpPr>
        <p:spPr>
          <a:xfrm>
            <a:off x="9780735"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40</a:t>
            </a:r>
          </a:p>
        </p:txBody>
      </p:sp>
      <p:sp>
        <p:nvSpPr>
          <p:cNvPr id="167" name="TextBox 70">
            <a:extLst>
              <a:ext uri="{FF2B5EF4-FFF2-40B4-BE49-F238E27FC236}">
                <a16:creationId xmlns:a16="http://schemas.microsoft.com/office/drawing/2014/main" id="{D2276847-342A-FE71-9185-E2808BC8C5F4}"/>
              </a:ext>
            </a:extLst>
          </p:cNvPr>
          <p:cNvSpPr txBox="1"/>
          <p:nvPr/>
        </p:nvSpPr>
        <p:spPr>
          <a:xfrm>
            <a:off x="9441138"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40</a:t>
            </a:r>
          </a:p>
        </p:txBody>
      </p:sp>
      <p:sp>
        <p:nvSpPr>
          <p:cNvPr id="168" name="TextBox 70">
            <a:extLst>
              <a:ext uri="{FF2B5EF4-FFF2-40B4-BE49-F238E27FC236}">
                <a16:creationId xmlns:a16="http://schemas.microsoft.com/office/drawing/2014/main" id="{1B744992-AA4F-A74D-350A-30BE52C61855}"/>
              </a:ext>
            </a:extLst>
          </p:cNvPr>
          <p:cNvSpPr txBox="1"/>
          <p:nvPr/>
        </p:nvSpPr>
        <p:spPr>
          <a:xfrm>
            <a:off x="9098966"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41</a:t>
            </a:r>
          </a:p>
        </p:txBody>
      </p:sp>
      <p:sp>
        <p:nvSpPr>
          <p:cNvPr id="169" name="TextBox 70">
            <a:extLst>
              <a:ext uri="{FF2B5EF4-FFF2-40B4-BE49-F238E27FC236}">
                <a16:creationId xmlns:a16="http://schemas.microsoft.com/office/drawing/2014/main" id="{EAB478B1-D1E1-61A3-54F5-83F44E12395A}"/>
              </a:ext>
            </a:extLst>
          </p:cNvPr>
          <p:cNvSpPr txBox="1"/>
          <p:nvPr/>
        </p:nvSpPr>
        <p:spPr>
          <a:xfrm>
            <a:off x="8759741"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170" name="TextBox 70">
            <a:extLst>
              <a:ext uri="{FF2B5EF4-FFF2-40B4-BE49-F238E27FC236}">
                <a16:creationId xmlns:a16="http://schemas.microsoft.com/office/drawing/2014/main" id="{C0BB13EE-728B-69E1-705B-5D546B0ACDD9}"/>
              </a:ext>
            </a:extLst>
          </p:cNvPr>
          <p:cNvSpPr txBox="1"/>
          <p:nvPr/>
        </p:nvSpPr>
        <p:spPr>
          <a:xfrm>
            <a:off x="8418036"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171" name="TextBox 70">
            <a:extLst>
              <a:ext uri="{FF2B5EF4-FFF2-40B4-BE49-F238E27FC236}">
                <a16:creationId xmlns:a16="http://schemas.microsoft.com/office/drawing/2014/main" id="{DC4BC272-1CAE-1B8E-662A-F6FFF047EE96}"/>
              </a:ext>
            </a:extLst>
          </p:cNvPr>
          <p:cNvSpPr txBox="1"/>
          <p:nvPr/>
        </p:nvSpPr>
        <p:spPr>
          <a:xfrm>
            <a:off x="8079637" y="5534457"/>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172" name="TextBox 70">
            <a:extLst>
              <a:ext uri="{FF2B5EF4-FFF2-40B4-BE49-F238E27FC236}">
                <a16:creationId xmlns:a16="http://schemas.microsoft.com/office/drawing/2014/main" id="{B852722A-92F6-DE2C-25F3-86A987A2A2E4}"/>
              </a:ext>
            </a:extLst>
          </p:cNvPr>
          <p:cNvSpPr txBox="1"/>
          <p:nvPr/>
        </p:nvSpPr>
        <p:spPr>
          <a:xfrm>
            <a:off x="6278129" y="5534457"/>
            <a:ext cx="362897"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pCR</a:t>
            </a:r>
            <a:endParaRPr kumimoji="0" lang="en-US" sz="105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174" name="TextBox 70">
            <a:extLst>
              <a:ext uri="{FF2B5EF4-FFF2-40B4-BE49-F238E27FC236}">
                <a16:creationId xmlns:a16="http://schemas.microsoft.com/office/drawing/2014/main" id="{AA8C4C28-60B9-9D1B-6ED4-C07885EC85FC}"/>
              </a:ext>
            </a:extLst>
          </p:cNvPr>
          <p:cNvSpPr txBox="1"/>
          <p:nvPr/>
        </p:nvSpPr>
        <p:spPr>
          <a:xfrm>
            <a:off x="5866523" y="5729438"/>
            <a:ext cx="774504"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pCR</a:t>
            </a:r>
            <a:endParaRPr kumimoji="0" lang="en-US" sz="105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175" name="TextBox 70">
            <a:extLst>
              <a:ext uri="{FF2B5EF4-FFF2-40B4-BE49-F238E27FC236}">
                <a16:creationId xmlns:a16="http://schemas.microsoft.com/office/drawing/2014/main" id="{ECDACEAE-B297-CA7A-18B4-CC5682AF41DA}"/>
              </a:ext>
            </a:extLst>
          </p:cNvPr>
          <p:cNvSpPr txBox="1"/>
          <p:nvPr/>
        </p:nvSpPr>
        <p:spPr>
          <a:xfrm>
            <a:off x="6756307"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76" name="TextBox 70">
            <a:extLst>
              <a:ext uri="{FF2B5EF4-FFF2-40B4-BE49-F238E27FC236}">
                <a16:creationId xmlns:a16="http://schemas.microsoft.com/office/drawing/2014/main" id="{72D685DA-BB91-65E3-FB76-9D912D317502}"/>
              </a:ext>
            </a:extLst>
          </p:cNvPr>
          <p:cNvSpPr txBox="1"/>
          <p:nvPr/>
        </p:nvSpPr>
        <p:spPr>
          <a:xfrm>
            <a:off x="7093944"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77" name="TextBox 70">
            <a:extLst>
              <a:ext uri="{FF2B5EF4-FFF2-40B4-BE49-F238E27FC236}">
                <a16:creationId xmlns:a16="http://schemas.microsoft.com/office/drawing/2014/main" id="{D4E833E7-3192-24AA-B315-DDE1338410C5}"/>
              </a:ext>
            </a:extLst>
          </p:cNvPr>
          <p:cNvSpPr txBox="1"/>
          <p:nvPr/>
        </p:nvSpPr>
        <p:spPr>
          <a:xfrm>
            <a:off x="7434846"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78" name="TextBox 70">
            <a:extLst>
              <a:ext uri="{FF2B5EF4-FFF2-40B4-BE49-F238E27FC236}">
                <a16:creationId xmlns:a16="http://schemas.microsoft.com/office/drawing/2014/main" id="{47830A82-493F-377F-F0E5-3A6222F2D3D5}"/>
              </a:ext>
            </a:extLst>
          </p:cNvPr>
          <p:cNvSpPr txBox="1"/>
          <p:nvPr/>
        </p:nvSpPr>
        <p:spPr>
          <a:xfrm>
            <a:off x="7775717"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79" name="TextBox 70">
            <a:extLst>
              <a:ext uri="{FF2B5EF4-FFF2-40B4-BE49-F238E27FC236}">
                <a16:creationId xmlns:a16="http://schemas.microsoft.com/office/drawing/2014/main" id="{484D9978-FD09-2B45-8FDA-73E8B3612069}"/>
              </a:ext>
            </a:extLst>
          </p:cNvPr>
          <p:cNvSpPr txBox="1"/>
          <p:nvPr/>
        </p:nvSpPr>
        <p:spPr>
          <a:xfrm>
            <a:off x="11177278"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180" name="TextBox 70">
            <a:extLst>
              <a:ext uri="{FF2B5EF4-FFF2-40B4-BE49-F238E27FC236}">
                <a16:creationId xmlns:a16="http://schemas.microsoft.com/office/drawing/2014/main" id="{1E0A27E9-40F3-FA62-A5C3-ACAAD1419B30}"/>
              </a:ext>
            </a:extLst>
          </p:cNvPr>
          <p:cNvSpPr txBox="1"/>
          <p:nvPr/>
        </p:nvSpPr>
        <p:spPr>
          <a:xfrm>
            <a:off x="11514248"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81" name="TextBox 70">
            <a:extLst>
              <a:ext uri="{FF2B5EF4-FFF2-40B4-BE49-F238E27FC236}">
                <a16:creationId xmlns:a16="http://schemas.microsoft.com/office/drawing/2014/main" id="{3BFB0A8C-A925-C5E0-EDFF-2FFDFA27512C}"/>
              </a:ext>
            </a:extLst>
          </p:cNvPr>
          <p:cNvSpPr txBox="1"/>
          <p:nvPr/>
        </p:nvSpPr>
        <p:spPr>
          <a:xfrm>
            <a:off x="10839515"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3</a:t>
            </a:r>
          </a:p>
        </p:txBody>
      </p:sp>
      <p:sp>
        <p:nvSpPr>
          <p:cNvPr id="182" name="TextBox 181">
            <a:extLst>
              <a:ext uri="{FF2B5EF4-FFF2-40B4-BE49-F238E27FC236}">
                <a16:creationId xmlns:a16="http://schemas.microsoft.com/office/drawing/2014/main" id="{22F97997-A3F3-FFAB-829E-053CCDE47399}"/>
              </a:ext>
            </a:extLst>
          </p:cNvPr>
          <p:cNvSpPr txBox="1"/>
          <p:nvPr/>
        </p:nvSpPr>
        <p:spPr>
          <a:xfrm>
            <a:off x="10498407"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3</a:t>
            </a:r>
          </a:p>
        </p:txBody>
      </p:sp>
      <p:sp>
        <p:nvSpPr>
          <p:cNvPr id="183" name="TextBox 70">
            <a:extLst>
              <a:ext uri="{FF2B5EF4-FFF2-40B4-BE49-F238E27FC236}">
                <a16:creationId xmlns:a16="http://schemas.microsoft.com/office/drawing/2014/main" id="{BE0BFD3E-65A5-E8C4-C5BB-A26C299A2DE1}"/>
              </a:ext>
            </a:extLst>
          </p:cNvPr>
          <p:cNvSpPr txBox="1"/>
          <p:nvPr/>
        </p:nvSpPr>
        <p:spPr>
          <a:xfrm>
            <a:off x="10157722"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84" name="TextBox 70">
            <a:extLst>
              <a:ext uri="{FF2B5EF4-FFF2-40B4-BE49-F238E27FC236}">
                <a16:creationId xmlns:a16="http://schemas.microsoft.com/office/drawing/2014/main" id="{F2671AB7-0F72-2E61-5DE9-D7007912ECA5}"/>
              </a:ext>
            </a:extLst>
          </p:cNvPr>
          <p:cNvSpPr txBox="1"/>
          <p:nvPr/>
        </p:nvSpPr>
        <p:spPr>
          <a:xfrm>
            <a:off x="9818404"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85" name="TextBox 70">
            <a:extLst>
              <a:ext uri="{FF2B5EF4-FFF2-40B4-BE49-F238E27FC236}">
                <a16:creationId xmlns:a16="http://schemas.microsoft.com/office/drawing/2014/main" id="{BDE26C25-3A00-3DEF-A2F5-D21D6720E132}"/>
              </a:ext>
            </a:extLst>
          </p:cNvPr>
          <p:cNvSpPr txBox="1"/>
          <p:nvPr/>
        </p:nvSpPr>
        <p:spPr>
          <a:xfrm>
            <a:off x="9478807"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86" name="TextBox 70">
            <a:extLst>
              <a:ext uri="{FF2B5EF4-FFF2-40B4-BE49-F238E27FC236}">
                <a16:creationId xmlns:a16="http://schemas.microsoft.com/office/drawing/2014/main" id="{2C49DF03-AD86-3407-62E4-281C1A8AD922}"/>
              </a:ext>
            </a:extLst>
          </p:cNvPr>
          <p:cNvSpPr txBox="1"/>
          <p:nvPr/>
        </p:nvSpPr>
        <p:spPr>
          <a:xfrm>
            <a:off x="9136635"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87" name="TextBox 70">
            <a:extLst>
              <a:ext uri="{FF2B5EF4-FFF2-40B4-BE49-F238E27FC236}">
                <a16:creationId xmlns:a16="http://schemas.microsoft.com/office/drawing/2014/main" id="{6726459F-B380-100D-E19F-EFA340CCE1CE}"/>
              </a:ext>
            </a:extLst>
          </p:cNvPr>
          <p:cNvSpPr txBox="1"/>
          <p:nvPr/>
        </p:nvSpPr>
        <p:spPr>
          <a:xfrm>
            <a:off x="8797410"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88" name="TextBox 70">
            <a:extLst>
              <a:ext uri="{FF2B5EF4-FFF2-40B4-BE49-F238E27FC236}">
                <a16:creationId xmlns:a16="http://schemas.microsoft.com/office/drawing/2014/main" id="{21FF63FD-8B2B-F162-3568-41E34B72CC23}"/>
              </a:ext>
            </a:extLst>
          </p:cNvPr>
          <p:cNvSpPr txBox="1"/>
          <p:nvPr/>
        </p:nvSpPr>
        <p:spPr>
          <a:xfrm>
            <a:off x="8455705"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89" name="TextBox 70">
            <a:extLst>
              <a:ext uri="{FF2B5EF4-FFF2-40B4-BE49-F238E27FC236}">
                <a16:creationId xmlns:a16="http://schemas.microsoft.com/office/drawing/2014/main" id="{ADF80CC3-0F26-A0D9-6EB7-8658AD5C0070}"/>
              </a:ext>
            </a:extLst>
          </p:cNvPr>
          <p:cNvSpPr txBox="1"/>
          <p:nvPr/>
        </p:nvSpPr>
        <p:spPr>
          <a:xfrm>
            <a:off x="8117306" y="572943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91" name="TextBox 70">
            <a:extLst>
              <a:ext uri="{FF2B5EF4-FFF2-40B4-BE49-F238E27FC236}">
                <a16:creationId xmlns:a16="http://schemas.microsoft.com/office/drawing/2014/main" id="{7B2A5A7F-0DB1-6ECA-D822-2890E6A6E306}"/>
              </a:ext>
            </a:extLst>
          </p:cNvPr>
          <p:cNvSpPr txBox="1"/>
          <p:nvPr/>
        </p:nvSpPr>
        <p:spPr>
          <a:xfrm>
            <a:off x="5685777" y="5924418"/>
            <a:ext cx="955249"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未达到 pCR</a:t>
            </a:r>
            <a:endParaRPr kumimoji="0" lang="en-US" sz="105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192" name="TextBox 70">
            <a:extLst>
              <a:ext uri="{FF2B5EF4-FFF2-40B4-BE49-F238E27FC236}">
                <a16:creationId xmlns:a16="http://schemas.microsoft.com/office/drawing/2014/main" id="{EA539FDD-11A8-CAED-5DDD-94711E39CF23}"/>
              </a:ext>
            </a:extLst>
          </p:cNvPr>
          <p:cNvSpPr txBox="1"/>
          <p:nvPr/>
        </p:nvSpPr>
        <p:spPr>
          <a:xfrm>
            <a:off x="6680966" y="5924418"/>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136</a:t>
            </a:r>
          </a:p>
        </p:txBody>
      </p:sp>
      <p:sp>
        <p:nvSpPr>
          <p:cNvPr id="193" name="TextBox 70">
            <a:extLst>
              <a:ext uri="{FF2B5EF4-FFF2-40B4-BE49-F238E27FC236}">
                <a16:creationId xmlns:a16="http://schemas.microsoft.com/office/drawing/2014/main" id="{7791BDF6-EF28-834C-9F5A-DDD7C9C40081}"/>
              </a:ext>
            </a:extLst>
          </p:cNvPr>
          <p:cNvSpPr txBox="1"/>
          <p:nvPr/>
        </p:nvSpPr>
        <p:spPr>
          <a:xfrm>
            <a:off x="7018603" y="5924418"/>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126</a:t>
            </a:r>
          </a:p>
        </p:txBody>
      </p:sp>
      <p:sp>
        <p:nvSpPr>
          <p:cNvPr id="194" name="TextBox 70">
            <a:extLst>
              <a:ext uri="{FF2B5EF4-FFF2-40B4-BE49-F238E27FC236}">
                <a16:creationId xmlns:a16="http://schemas.microsoft.com/office/drawing/2014/main" id="{5275AC07-DBF6-4DCB-7960-96BAF931899E}"/>
              </a:ext>
            </a:extLst>
          </p:cNvPr>
          <p:cNvSpPr txBox="1"/>
          <p:nvPr/>
        </p:nvSpPr>
        <p:spPr>
          <a:xfrm>
            <a:off x="7359505" y="5924418"/>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117</a:t>
            </a:r>
          </a:p>
        </p:txBody>
      </p:sp>
      <p:sp>
        <p:nvSpPr>
          <p:cNvPr id="195" name="TextBox 70">
            <a:extLst>
              <a:ext uri="{FF2B5EF4-FFF2-40B4-BE49-F238E27FC236}">
                <a16:creationId xmlns:a16="http://schemas.microsoft.com/office/drawing/2014/main" id="{ADA37930-5687-A6B0-BD2B-5EF49DC282BF}"/>
              </a:ext>
            </a:extLst>
          </p:cNvPr>
          <p:cNvSpPr txBox="1"/>
          <p:nvPr/>
        </p:nvSpPr>
        <p:spPr>
          <a:xfrm>
            <a:off x="7700376" y="5924418"/>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109</a:t>
            </a:r>
          </a:p>
        </p:txBody>
      </p:sp>
      <p:sp>
        <p:nvSpPr>
          <p:cNvPr id="196" name="TextBox 70">
            <a:extLst>
              <a:ext uri="{FF2B5EF4-FFF2-40B4-BE49-F238E27FC236}">
                <a16:creationId xmlns:a16="http://schemas.microsoft.com/office/drawing/2014/main" id="{70D91CF8-6C74-C40F-F15F-9A16E5F2054E}"/>
              </a:ext>
            </a:extLst>
          </p:cNvPr>
          <p:cNvSpPr txBox="1"/>
          <p:nvPr/>
        </p:nvSpPr>
        <p:spPr>
          <a:xfrm>
            <a:off x="11177278" y="592441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5</a:t>
            </a:r>
          </a:p>
        </p:txBody>
      </p:sp>
      <p:sp>
        <p:nvSpPr>
          <p:cNvPr id="197" name="TextBox 70">
            <a:extLst>
              <a:ext uri="{FF2B5EF4-FFF2-40B4-BE49-F238E27FC236}">
                <a16:creationId xmlns:a16="http://schemas.microsoft.com/office/drawing/2014/main" id="{F73E0D41-844F-8574-E71E-01208C93B189}"/>
              </a:ext>
            </a:extLst>
          </p:cNvPr>
          <p:cNvSpPr txBox="1"/>
          <p:nvPr/>
        </p:nvSpPr>
        <p:spPr>
          <a:xfrm>
            <a:off x="11514248" y="5924418"/>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198" name="TextBox 70">
            <a:extLst>
              <a:ext uri="{FF2B5EF4-FFF2-40B4-BE49-F238E27FC236}">
                <a16:creationId xmlns:a16="http://schemas.microsoft.com/office/drawing/2014/main" id="{99354234-8E7A-6CD5-F390-75BAA7F0DD2F}"/>
              </a:ext>
            </a:extLst>
          </p:cNvPr>
          <p:cNvSpPr txBox="1"/>
          <p:nvPr/>
        </p:nvSpPr>
        <p:spPr>
          <a:xfrm>
            <a:off x="10801846"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16</a:t>
            </a:r>
          </a:p>
        </p:txBody>
      </p:sp>
      <p:sp>
        <p:nvSpPr>
          <p:cNvPr id="199" name="TextBox 198">
            <a:extLst>
              <a:ext uri="{FF2B5EF4-FFF2-40B4-BE49-F238E27FC236}">
                <a16:creationId xmlns:a16="http://schemas.microsoft.com/office/drawing/2014/main" id="{7347C335-1AFB-72C5-841E-BCED416329DE}"/>
              </a:ext>
            </a:extLst>
          </p:cNvPr>
          <p:cNvSpPr txBox="1"/>
          <p:nvPr/>
        </p:nvSpPr>
        <p:spPr>
          <a:xfrm>
            <a:off x="10460738"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200" name="TextBox 70">
            <a:extLst>
              <a:ext uri="{FF2B5EF4-FFF2-40B4-BE49-F238E27FC236}">
                <a16:creationId xmlns:a16="http://schemas.microsoft.com/office/drawing/2014/main" id="{3267CA86-F4CC-6C62-329B-0FD1001A8C46}"/>
              </a:ext>
            </a:extLst>
          </p:cNvPr>
          <p:cNvSpPr txBox="1"/>
          <p:nvPr/>
        </p:nvSpPr>
        <p:spPr>
          <a:xfrm>
            <a:off x="10120053"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72</a:t>
            </a:r>
          </a:p>
        </p:txBody>
      </p:sp>
      <p:sp>
        <p:nvSpPr>
          <p:cNvPr id="201" name="TextBox 70">
            <a:extLst>
              <a:ext uri="{FF2B5EF4-FFF2-40B4-BE49-F238E27FC236}">
                <a16:creationId xmlns:a16="http://schemas.microsoft.com/office/drawing/2014/main" id="{1D3A19E1-8787-8A38-9054-5415999C0D1E}"/>
              </a:ext>
            </a:extLst>
          </p:cNvPr>
          <p:cNvSpPr txBox="1"/>
          <p:nvPr/>
        </p:nvSpPr>
        <p:spPr>
          <a:xfrm>
            <a:off x="9780735"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77</a:t>
            </a:r>
          </a:p>
        </p:txBody>
      </p:sp>
      <p:sp>
        <p:nvSpPr>
          <p:cNvPr id="202" name="TextBox 70">
            <a:extLst>
              <a:ext uri="{FF2B5EF4-FFF2-40B4-BE49-F238E27FC236}">
                <a16:creationId xmlns:a16="http://schemas.microsoft.com/office/drawing/2014/main" id="{A6B95282-2E55-9D24-4DDF-FA1FB8AE188B}"/>
              </a:ext>
            </a:extLst>
          </p:cNvPr>
          <p:cNvSpPr txBox="1"/>
          <p:nvPr/>
        </p:nvSpPr>
        <p:spPr>
          <a:xfrm>
            <a:off x="9441138"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82</a:t>
            </a:r>
          </a:p>
        </p:txBody>
      </p:sp>
      <p:sp>
        <p:nvSpPr>
          <p:cNvPr id="203" name="TextBox 70">
            <a:extLst>
              <a:ext uri="{FF2B5EF4-FFF2-40B4-BE49-F238E27FC236}">
                <a16:creationId xmlns:a16="http://schemas.microsoft.com/office/drawing/2014/main" id="{6F30FFB4-8F62-0406-FB43-3AF7E01BAAD3}"/>
              </a:ext>
            </a:extLst>
          </p:cNvPr>
          <p:cNvSpPr txBox="1"/>
          <p:nvPr/>
        </p:nvSpPr>
        <p:spPr>
          <a:xfrm>
            <a:off x="9098966"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88</a:t>
            </a:r>
          </a:p>
        </p:txBody>
      </p:sp>
      <p:sp>
        <p:nvSpPr>
          <p:cNvPr id="204" name="TextBox 70">
            <a:extLst>
              <a:ext uri="{FF2B5EF4-FFF2-40B4-BE49-F238E27FC236}">
                <a16:creationId xmlns:a16="http://schemas.microsoft.com/office/drawing/2014/main" id="{BD432D38-28F3-289A-6A6E-A8E8A36C2300}"/>
              </a:ext>
            </a:extLst>
          </p:cNvPr>
          <p:cNvSpPr txBox="1"/>
          <p:nvPr/>
        </p:nvSpPr>
        <p:spPr>
          <a:xfrm>
            <a:off x="8759741"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95</a:t>
            </a:r>
          </a:p>
        </p:txBody>
      </p:sp>
      <p:sp>
        <p:nvSpPr>
          <p:cNvPr id="205" name="TextBox 70">
            <a:extLst>
              <a:ext uri="{FF2B5EF4-FFF2-40B4-BE49-F238E27FC236}">
                <a16:creationId xmlns:a16="http://schemas.microsoft.com/office/drawing/2014/main" id="{F726AF3E-311D-C245-A748-DBEE350A50F4}"/>
              </a:ext>
            </a:extLst>
          </p:cNvPr>
          <p:cNvSpPr txBox="1"/>
          <p:nvPr/>
        </p:nvSpPr>
        <p:spPr>
          <a:xfrm>
            <a:off x="8418036" y="5924418"/>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98</a:t>
            </a:r>
          </a:p>
        </p:txBody>
      </p:sp>
      <p:sp>
        <p:nvSpPr>
          <p:cNvPr id="206" name="TextBox 70">
            <a:extLst>
              <a:ext uri="{FF2B5EF4-FFF2-40B4-BE49-F238E27FC236}">
                <a16:creationId xmlns:a16="http://schemas.microsoft.com/office/drawing/2014/main" id="{A1CBA55F-195E-715F-46F3-837D6E4AE511}"/>
              </a:ext>
            </a:extLst>
          </p:cNvPr>
          <p:cNvSpPr txBox="1"/>
          <p:nvPr/>
        </p:nvSpPr>
        <p:spPr>
          <a:xfrm>
            <a:off x="8041965" y="5924418"/>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105</a:t>
            </a:r>
          </a:p>
        </p:txBody>
      </p:sp>
      <p:sp>
        <p:nvSpPr>
          <p:cNvPr id="208" name="TextBox 70">
            <a:extLst>
              <a:ext uri="{FF2B5EF4-FFF2-40B4-BE49-F238E27FC236}">
                <a16:creationId xmlns:a16="http://schemas.microsoft.com/office/drawing/2014/main" id="{CEF95BDA-D66F-B7B2-EE7B-A907607975E6}"/>
              </a:ext>
            </a:extLst>
          </p:cNvPr>
          <p:cNvSpPr txBox="1"/>
          <p:nvPr/>
        </p:nvSpPr>
        <p:spPr>
          <a:xfrm>
            <a:off x="5766647" y="6119399"/>
            <a:ext cx="874379" cy="16158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未达到 pCR</a:t>
            </a:r>
            <a:endParaRPr kumimoji="0" lang="en-US" sz="105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209" name="TextBox 70">
            <a:extLst>
              <a:ext uri="{FF2B5EF4-FFF2-40B4-BE49-F238E27FC236}">
                <a16:creationId xmlns:a16="http://schemas.microsoft.com/office/drawing/2014/main" id="{444DFA68-31EC-D55D-E248-76687AB34FD7}"/>
              </a:ext>
            </a:extLst>
          </p:cNvPr>
          <p:cNvSpPr txBox="1"/>
          <p:nvPr/>
        </p:nvSpPr>
        <p:spPr>
          <a:xfrm>
            <a:off x="6718638" y="6119399"/>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75</a:t>
            </a:r>
          </a:p>
        </p:txBody>
      </p:sp>
      <p:sp>
        <p:nvSpPr>
          <p:cNvPr id="210" name="TextBox 70">
            <a:extLst>
              <a:ext uri="{FF2B5EF4-FFF2-40B4-BE49-F238E27FC236}">
                <a16:creationId xmlns:a16="http://schemas.microsoft.com/office/drawing/2014/main" id="{94ECEEFC-6B17-1CAC-A66C-2B0341F0A777}"/>
              </a:ext>
            </a:extLst>
          </p:cNvPr>
          <p:cNvSpPr txBox="1"/>
          <p:nvPr/>
        </p:nvSpPr>
        <p:spPr>
          <a:xfrm>
            <a:off x="7018603" y="6119399"/>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166</a:t>
            </a:r>
          </a:p>
        </p:txBody>
      </p:sp>
      <p:sp>
        <p:nvSpPr>
          <p:cNvPr id="211" name="TextBox 70">
            <a:extLst>
              <a:ext uri="{FF2B5EF4-FFF2-40B4-BE49-F238E27FC236}">
                <a16:creationId xmlns:a16="http://schemas.microsoft.com/office/drawing/2014/main" id="{2E4AA99F-8166-60C4-EE44-9E85018B601D}"/>
              </a:ext>
            </a:extLst>
          </p:cNvPr>
          <p:cNvSpPr txBox="1"/>
          <p:nvPr/>
        </p:nvSpPr>
        <p:spPr>
          <a:xfrm>
            <a:off x="7359505" y="6119399"/>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155</a:t>
            </a:r>
          </a:p>
        </p:txBody>
      </p:sp>
      <p:sp>
        <p:nvSpPr>
          <p:cNvPr id="212" name="TextBox 70">
            <a:extLst>
              <a:ext uri="{FF2B5EF4-FFF2-40B4-BE49-F238E27FC236}">
                <a16:creationId xmlns:a16="http://schemas.microsoft.com/office/drawing/2014/main" id="{1B2BDD66-B2A7-8BC1-85C2-60CBE60B5895}"/>
              </a:ext>
            </a:extLst>
          </p:cNvPr>
          <p:cNvSpPr txBox="1"/>
          <p:nvPr/>
        </p:nvSpPr>
        <p:spPr>
          <a:xfrm>
            <a:off x="7700376" y="6119399"/>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135</a:t>
            </a:r>
          </a:p>
        </p:txBody>
      </p:sp>
      <p:sp>
        <p:nvSpPr>
          <p:cNvPr id="213" name="TextBox 70">
            <a:extLst>
              <a:ext uri="{FF2B5EF4-FFF2-40B4-BE49-F238E27FC236}">
                <a16:creationId xmlns:a16="http://schemas.microsoft.com/office/drawing/2014/main" id="{3E1C7EC2-ACD4-8829-C259-ABDB7E560E49}"/>
              </a:ext>
            </a:extLst>
          </p:cNvPr>
          <p:cNvSpPr txBox="1"/>
          <p:nvPr/>
        </p:nvSpPr>
        <p:spPr>
          <a:xfrm>
            <a:off x="11177278" y="6119399"/>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5</a:t>
            </a:r>
          </a:p>
        </p:txBody>
      </p:sp>
      <p:sp>
        <p:nvSpPr>
          <p:cNvPr id="214" name="TextBox 70">
            <a:extLst>
              <a:ext uri="{FF2B5EF4-FFF2-40B4-BE49-F238E27FC236}">
                <a16:creationId xmlns:a16="http://schemas.microsoft.com/office/drawing/2014/main" id="{22AF92DD-1707-AF2F-CB97-3EAA06A04371}"/>
              </a:ext>
            </a:extLst>
          </p:cNvPr>
          <p:cNvSpPr txBox="1"/>
          <p:nvPr/>
        </p:nvSpPr>
        <p:spPr>
          <a:xfrm>
            <a:off x="11514248" y="6119399"/>
            <a:ext cx="75341"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215" name="TextBox 70">
            <a:extLst>
              <a:ext uri="{FF2B5EF4-FFF2-40B4-BE49-F238E27FC236}">
                <a16:creationId xmlns:a16="http://schemas.microsoft.com/office/drawing/2014/main" id="{2C4E556A-80AF-FFC2-89B9-617C539B6885}"/>
              </a:ext>
            </a:extLst>
          </p:cNvPr>
          <p:cNvSpPr txBox="1"/>
          <p:nvPr/>
        </p:nvSpPr>
        <p:spPr>
          <a:xfrm>
            <a:off x="10801846" y="6119399"/>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26</a:t>
            </a:r>
          </a:p>
        </p:txBody>
      </p:sp>
      <p:sp>
        <p:nvSpPr>
          <p:cNvPr id="216" name="TextBox 215">
            <a:extLst>
              <a:ext uri="{FF2B5EF4-FFF2-40B4-BE49-F238E27FC236}">
                <a16:creationId xmlns:a16="http://schemas.microsoft.com/office/drawing/2014/main" id="{FF7F50E5-EA00-0A7B-72D1-E6F5F6AB587A}"/>
              </a:ext>
            </a:extLst>
          </p:cNvPr>
          <p:cNvSpPr txBox="1"/>
          <p:nvPr/>
        </p:nvSpPr>
        <p:spPr>
          <a:xfrm>
            <a:off x="10460738" y="6119399"/>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55</a:t>
            </a:r>
          </a:p>
        </p:txBody>
      </p:sp>
      <p:sp>
        <p:nvSpPr>
          <p:cNvPr id="217" name="TextBox 70">
            <a:extLst>
              <a:ext uri="{FF2B5EF4-FFF2-40B4-BE49-F238E27FC236}">
                <a16:creationId xmlns:a16="http://schemas.microsoft.com/office/drawing/2014/main" id="{6EA04F5B-F7E8-34C1-FE03-40E8DABC35AC}"/>
              </a:ext>
            </a:extLst>
          </p:cNvPr>
          <p:cNvSpPr txBox="1"/>
          <p:nvPr/>
        </p:nvSpPr>
        <p:spPr>
          <a:xfrm>
            <a:off x="10120053" y="6119399"/>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87</a:t>
            </a:r>
          </a:p>
        </p:txBody>
      </p:sp>
      <p:sp>
        <p:nvSpPr>
          <p:cNvPr id="218" name="TextBox 70">
            <a:extLst>
              <a:ext uri="{FF2B5EF4-FFF2-40B4-BE49-F238E27FC236}">
                <a16:creationId xmlns:a16="http://schemas.microsoft.com/office/drawing/2014/main" id="{0696E247-E492-8C4B-C80D-18E805FDAFA5}"/>
              </a:ext>
            </a:extLst>
          </p:cNvPr>
          <p:cNvSpPr txBox="1"/>
          <p:nvPr/>
        </p:nvSpPr>
        <p:spPr>
          <a:xfrm>
            <a:off x="9780735" y="6119399"/>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93</a:t>
            </a:r>
          </a:p>
        </p:txBody>
      </p:sp>
      <p:sp>
        <p:nvSpPr>
          <p:cNvPr id="219" name="TextBox 70">
            <a:extLst>
              <a:ext uri="{FF2B5EF4-FFF2-40B4-BE49-F238E27FC236}">
                <a16:creationId xmlns:a16="http://schemas.microsoft.com/office/drawing/2014/main" id="{A5F3493C-3E55-1495-48C6-D898797D189E}"/>
              </a:ext>
            </a:extLst>
          </p:cNvPr>
          <p:cNvSpPr txBox="1"/>
          <p:nvPr/>
        </p:nvSpPr>
        <p:spPr>
          <a:xfrm>
            <a:off x="9441138" y="6119399"/>
            <a:ext cx="150682"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94</a:t>
            </a:r>
          </a:p>
        </p:txBody>
      </p:sp>
      <p:sp>
        <p:nvSpPr>
          <p:cNvPr id="220" name="TextBox 70">
            <a:extLst>
              <a:ext uri="{FF2B5EF4-FFF2-40B4-BE49-F238E27FC236}">
                <a16:creationId xmlns:a16="http://schemas.microsoft.com/office/drawing/2014/main" id="{F065F5BE-0F0C-EF5F-AA68-3E19C07BB092}"/>
              </a:ext>
            </a:extLst>
          </p:cNvPr>
          <p:cNvSpPr txBox="1"/>
          <p:nvPr/>
        </p:nvSpPr>
        <p:spPr>
          <a:xfrm>
            <a:off x="9061294" y="6119399"/>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100</a:t>
            </a:r>
          </a:p>
        </p:txBody>
      </p:sp>
      <p:sp>
        <p:nvSpPr>
          <p:cNvPr id="221" name="TextBox 70">
            <a:extLst>
              <a:ext uri="{FF2B5EF4-FFF2-40B4-BE49-F238E27FC236}">
                <a16:creationId xmlns:a16="http://schemas.microsoft.com/office/drawing/2014/main" id="{361B8602-219C-2042-8525-24028DF85369}"/>
              </a:ext>
            </a:extLst>
          </p:cNvPr>
          <p:cNvSpPr txBox="1"/>
          <p:nvPr/>
        </p:nvSpPr>
        <p:spPr>
          <a:xfrm>
            <a:off x="8722069" y="6119399"/>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108</a:t>
            </a:r>
          </a:p>
        </p:txBody>
      </p:sp>
      <p:sp>
        <p:nvSpPr>
          <p:cNvPr id="222" name="TextBox 70">
            <a:extLst>
              <a:ext uri="{FF2B5EF4-FFF2-40B4-BE49-F238E27FC236}">
                <a16:creationId xmlns:a16="http://schemas.microsoft.com/office/drawing/2014/main" id="{81235059-25DA-D379-6DF3-91BF0B2FA2D9}"/>
              </a:ext>
            </a:extLst>
          </p:cNvPr>
          <p:cNvSpPr txBox="1"/>
          <p:nvPr/>
        </p:nvSpPr>
        <p:spPr>
          <a:xfrm>
            <a:off x="8380364" y="6119399"/>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110</a:t>
            </a:r>
          </a:p>
        </p:txBody>
      </p:sp>
      <p:sp>
        <p:nvSpPr>
          <p:cNvPr id="223" name="TextBox 70">
            <a:extLst>
              <a:ext uri="{FF2B5EF4-FFF2-40B4-BE49-F238E27FC236}">
                <a16:creationId xmlns:a16="http://schemas.microsoft.com/office/drawing/2014/main" id="{726D8946-AE08-C8DF-9048-C587B092D53D}"/>
              </a:ext>
            </a:extLst>
          </p:cNvPr>
          <p:cNvSpPr txBox="1"/>
          <p:nvPr/>
        </p:nvSpPr>
        <p:spPr>
          <a:xfrm>
            <a:off x="8041965" y="6119399"/>
            <a:ext cx="226023" cy="16158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120</a:t>
            </a:r>
          </a:p>
        </p:txBody>
      </p:sp>
      <p:grpSp>
        <p:nvGrpSpPr>
          <p:cNvPr id="251" name="Group 250">
            <a:extLst>
              <a:ext uri="{FF2B5EF4-FFF2-40B4-BE49-F238E27FC236}">
                <a16:creationId xmlns:a16="http://schemas.microsoft.com/office/drawing/2014/main" id="{888F30EA-10AE-3B0F-D927-62171D3369C9}"/>
              </a:ext>
            </a:extLst>
          </p:cNvPr>
          <p:cNvGrpSpPr/>
          <p:nvPr/>
        </p:nvGrpSpPr>
        <p:grpSpPr>
          <a:xfrm>
            <a:off x="6756307" y="5017310"/>
            <a:ext cx="4870954" cy="161584"/>
            <a:chOff x="6607037" y="4398863"/>
            <a:chExt cx="4870954" cy="130218"/>
          </a:xfrm>
        </p:grpSpPr>
        <p:sp>
          <p:nvSpPr>
            <p:cNvPr id="225" name="TextBox 70">
              <a:extLst>
                <a:ext uri="{FF2B5EF4-FFF2-40B4-BE49-F238E27FC236}">
                  <a16:creationId xmlns:a16="http://schemas.microsoft.com/office/drawing/2014/main" id="{F0DE01E4-0228-817B-CA4E-C393754AE4A9}"/>
                </a:ext>
              </a:extLst>
            </p:cNvPr>
            <p:cNvSpPr txBox="1"/>
            <p:nvPr/>
          </p:nvSpPr>
          <p:spPr>
            <a:xfrm>
              <a:off x="6607037" y="4398863"/>
              <a:ext cx="75341"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227" name="TextBox 70">
              <a:extLst>
                <a:ext uri="{FF2B5EF4-FFF2-40B4-BE49-F238E27FC236}">
                  <a16:creationId xmlns:a16="http://schemas.microsoft.com/office/drawing/2014/main" id="{B00D5B44-8E0C-3F35-B4D1-6D39DA7C8809}"/>
                </a:ext>
              </a:extLst>
            </p:cNvPr>
            <p:cNvSpPr txBox="1"/>
            <p:nvPr/>
          </p:nvSpPr>
          <p:spPr>
            <a:xfrm>
              <a:off x="7247906" y="439886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12</a:t>
              </a:r>
            </a:p>
          </p:txBody>
        </p:sp>
        <p:sp>
          <p:nvSpPr>
            <p:cNvPr id="229" name="TextBox 70">
              <a:extLst>
                <a:ext uri="{FF2B5EF4-FFF2-40B4-BE49-F238E27FC236}">
                  <a16:creationId xmlns:a16="http://schemas.microsoft.com/office/drawing/2014/main" id="{7E88D3B6-2BAC-5993-AFB7-5D85143AD4DF}"/>
                </a:ext>
              </a:extLst>
            </p:cNvPr>
            <p:cNvSpPr txBox="1"/>
            <p:nvPr/>
          </p:nvSpPr>
          <p:spPr>
            <a:xfrm>
              <a:off x="7930366" y="439886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24</a:t>
              </a:r>
            </a:p>
          </p:txBody>
        </p:sp>
        <p:sp>
          <p:nvSpPr>
            <p:cNvPr id="231" name="TextBox 70">
              <a:extLst>
                <a:ext uri="{FF2B5EF4-FFF2-40B4-BE49-F238E27FC236}">
                  <a16:creationId xmlns:a16="http://schemas.microsoft.com/office/drawing/2014/main" id="{3806379E-D216-C87A-A23F-528D0875B911}"/>
                </a:ext>
              </a:extLst>
            </p:cNvPr>
            <p:cNvSpPr txBox="1"/>
            <p:nvPr/>
          </p:nvSpPr>
          <p:spPr>
            <a:xfrm>
              <a:off x="8610470" y="439886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36</a:t>
              </a:r>
            </a:p>
          </p:txBody>
        </p:sp>
        <p:sp>
          <p:nvSpPr>
            <p:cNvPr id="233" name="TextBox 70">
              <a:extLst>
                <a:ext uri="{FF2B5EF4-FFF2-40B4-BE49-F238E27FC236}">
                  <a16:creationId xmlns:a16="http://schemas.microsoft.com/office/drawing/2014/main" id="{0C22E8CE-9708-C94C-5CAA-E1E0FFD3FB2C}"/>
                </a:ext>
              </a:extLst>
            </p:cNvPr>
            <p:cNvSpPr txBox="1"/>
            <p:nvPr/>
          </p:nvSpPr>
          <p:spPr>
            <a:xfrm>
              <a:off x="9291867" y="439886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48</a:t>
              </a:r>
            </a:p>
          </p:txBody>
        </p:sp>
        <p:sp>
          <p:nvSpPr>
            <p:cNvPr id="235" name="TextBox 70">
              <a:extLst>
                <a:ext uri="{FF2B5EF4-FFF2-40B4-BE49-F238E27FC236}">
                  <a16:creationId xmlns:a16="http://schemas.microsoft.com/office/drawing/2014/main" id="{FC5FF044-F433-D7CF-401F-115AEC71712D}"/>
                </a:ext>
              </a:extLst>
            </p:cNvPr>
            <p:cNvSpPr txBox="1"/>
            <p:nvPr/>
          </p:nvSpPr>
          <p:spPr>
            <a:xfrm>
              <a:off x="9970782" y="439886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237" name="TextBox 70">
              <a:extLst>
                <a:ext uri="{FF2B5EF4-FFF2-40B4-BE49-F238E27FC236}">
                  <a16:creationId xmlns:a16="http://schemas.microsoft.com/office/drawing/2014/main" id="{31F53BC2-B7D0-F74D-A0C8-D9DD3003BA60}"/>
                </a:ext>
              </a:extLst>
            </p:cNvPr>
            <p:cNvSpPr txBox="1"/>
            <p:nvPr/>
          </p:nvSpPr>
          <p:spPr>
            <a:xfrm>
              <a:off x="10652575" y="439886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72</a:t>
              </a:r>
            </a:p>
          </p:txBody>
        </p:sp>
        <p:sp>
          <p:nvSpPr>
            <p:cNvPr id="239" name="TextBox 70">
              <a:extLst>
                <a:ext uri="{FF2B5EF4-FFF2-40B4-BE49-F238E27FC236}">
                  <a16:creationId xmlns:a16="http://schemas.microsoft.com/office/drawing/2014/main" id="{11AE641E-8EB0-70D5-C709-09A369BDE404}"/>
                </a:ext>
              </a:extLst>
            </p:cNvPr>
            <p:cNvSpPr txBox="1"/>
            <p:nvPr/>
          </p:nvSpPr>
          <p:spPr>
            <a:xfrm>
              <a:off x="11327309" y="4398863"/>
              <a:ext cx="150682" cy="130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84</a:t>
              </a:r>
            </a:p>
          </p:txBody>
        </p:sp>
      </p:grpSp>
      <p:sp>
        <p:nvSpPr>
          <p:cNvPr id="240" name="TextBox 70">
            <a:extLst>
              <a:ext uri="{FF2B5EF4-FFF2-40B4-BE49-F238E27FC236}">
                <a16:creationId xmlns:a16="http://schemas.microsoft.com/office/drawing/2014/main" id="{8CB57FD5-EFFD-8663-124A-F4B089976D9A}"/>
              </a:ext>
            </a:extLst>
          </p:cNvPr>
          <p:cNvSpPr txBox="1"/>
          <p:nvPr/>
        </p:nvSpPr>
        <p:spPr>
          <a:xfrm>
            <a:off x="11135975" y="3384066"/>
            <a:ext cx="1092601" cy="27699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E73E16"/>
                </a:solidFill>
                <a:effectLst/>
                <a:uLnTx/>
                <a:uFillTx/>
                <a:latin typeface="Arial" panose="020B0604020202020204"/>
                <a:ea typeface="+mn-ea"/>
                <a:cs typeface="+mn-cs"/>
              </a:rPr>
              <a:t>纳武利尤单抗 + 化疗</a:t>
            </a:r>
            <a:br>
              <a:rPr kumimoji="0" lang="en-US" sz="9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900" b="0" i="0" u="none" strike="noStrike" kern="1200" cap="none" spc="0" normalizeH="0" noProof="0">
                <a:ln>
                  <a:noFill/>
                </a:ln>
                <a:solidFill>
                  <a:srgbClr val="E73E16"/>
                </a:solidFill>
                <a:effectLst/>
                <a:uLnTx/>
                <a:uFillTx/>
                <a:latin typeface="Arial" panose="020B0604020202020204"/>
                <a:ea typeface="+mn-ea"/>
                <a:cs typeface="+mn-cs"/>
              </a:rPr>
              <a:t>(pCR)</a:t>
            </a:r>
          </a:p>
        </p:txBody>
      </p:sp>
      <p:sp>
        <p:nvSpPr>
          <p:cNvPr id="241" name="TextBox 70">
            <a:extLst>
              <a:ext uri="{FF2B5EF4-FFF2-40B4-BE49-F238E27FC236}">
                <a16:creationId xmlns:a16="http://schemas.microsoft.com/office/drawing/2014/main" id="{2568467B-971E-FA97-4DC6-912F9173974F}"/>
              </a:ext>
            </a:extLst>
          </p:cNvPr>
          <p:cNvSpPr txBox="1"/>
          <p:nvPr/>
        </p:nvSpPr>
        <p:spPr>
          <a:xfrm>
            <a:off x="10456591" y="3792403"/>
            <a:ext cx="1735409" cy="27699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E73E16"/>
                </a:solidFill>
                <a:effectLst/>
                <a:uLnTx/>
                <a:uFillTx/>
                <a:latin typeface="Arial" panose="020B0604020202020204"/>
                <a:ea typeface="+mn-ea"/>
                <a:cs typeface="+mn-cs"/>
              </a:rPr>
              <a:t>纳武利尤单抗 + 化疗（未达到 pcR）</a:t>
            </a:r>
          </a:p>
        </p:txBody>
      </p:sp>
      <p:sp>
        <p:nvSpPr>
          <p:cNvPr id="242" name="TextBox 70">
            <a:extLst>
              <a:ext uri="{FF2B5EF4-FFF2-40B4-BE49-F238E27FC236}">
                <a16:creationId xmlns:a16="http://schemas.microsoft.com/office/drawing/2014/main" id="{E3C71D09-94D7-9541-FBF7-EAE0234F15A1}"/>
              </a:ext>
            </a:extLst>
          </p:cNvPr>
          <p:cNvSpPr txBox="1"/>
          <p:nvPr/>
        </p:nvSpPr>
        <p:spPr>
          <a:xfrm>
            <a:off x="10968509" y="2956450"/>
            <a:ext cx="994105" cy="13849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A2E1"/>
                </a:solidFill>
                <a:effectLst/>
                <a:uLnTx/>
                <a:uFillTx/>
                <a:latin typeface="Arial" panose="020B0604020202020204"/>
                <a:ea typeface="+mn-ea"/>
                <a:cs typeface="+mn-cs"/>
              </a:rPr>
              <a:t>化疗 (pCR)</a:t>
            </a:r>
          </a:p>
        </p:txBody>
      </p:sp>
      <p:sp>
        <p:nvSpPr>
          <p:cNvPr id="243" name="TextBox 70">
            <a:extLst>
              <a:ext uri="{FF2B5EF4-FFF2-40B4-BE49-F238E27FC236}">
                <a16:creationId xmlns:a16="http://schemas.microsoft.com/office/drawing/2014/main" id="{78DA7A57-8C13-0C0B-5865-D262ED4C9CC6}"/>
              </a:ext>
            </a:extLst>
          </p:cNvPr>
          <p:cNvSpPr txBox="1"/>
          <p:nvPr/>
        </p:nvSpPr>
        <p:spPr>
          <a:xfrm>
            <a:off x="10955735" y="4237496"/>
            <a:ext cx="1236265" cy="13849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A2E1"/>
                </a:solidFill>
                <a:effectLst/>
                <a:uLnTx/>
                <a:uFillTx/>
                <a:latin typeface="Arial" panose="020B0604020202020204"/>
                <a:ea typeface="+mn-ea"/>
                <a:cs typeface="+mn-cs"/>
              </a:rPr>
              <a:t>化疗（未达到 pCR）</a:t>
            </a:r>
          </a:p>
        </p:txBody>
      </p:sp>
      <p:sp>
        <p:nvSpPr>
          <p:cNvPr id="244" name="TextBox 70">
            <a:extLst>
              <a:ext uri="{FF2B5EF4-FFF2-40B4-BE49-F238E27FC236}">
                <a16:creationId xmlns:a16="http://schemas.microsoft.com/office/drawing/2014/main" id="{0D51BBEB-15AF-0712-B42E-5BBB459037DD}"/>
              </a:ext>
            </a:extLst>
          </p:cNvPr>
          <p:cNvSpPr txBox="1"/>
          <p:nvPr/>
        </p:nvSpPr>
        <p:spPr>
          <a:xfrm>
            <a:off x="10159037" y="3300955"/>
            <a:ext cx="412347"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i="0" u="none" strike="noStrike" kern="1200" cap="none" spc="0" normalizeH="0" noProof="0">
                <a:ln>
                  <a:noFill/>
                </a:ln>
                <a:solidFill>
                  <a:srgbClr val="E75C00"/>
                </a:solidFill>
                <a:effectLst/>
                <a:uLnTx/>
                <a:uFillTx/>
                <a:latin typeface="Arial" panose="020B0604020202020204"/>
                <a:ea typeface="+mn-ea"/>
                <a:cs typeface="+mn-cs"/>
              </a:rPr>
              <a:t>95%</a:t>
            </a:r>
            <a:endParaRPr kumimoji="0" lang="en-US" sz="1000" b="1" i="0" u="none" strike="noStrike" kern="1200" cap="none" spc="0" normalizeH="0" baseline="30000" noProof="0" dirty="0">
              <a:ln>
                <a:noFill/>
              </a:ln>
              <a:solidFill>
                <a:srgbClr val="E75C00"/>
              </a:solidFill>
              <a:effectLst/>
              <a:uLnTx/>
              <a:uFillTx/>
              <a:latin typeface="Arial" panose="020B0604020202020204"/>
              <a:ea typeface="+mn-ea"/>
              <a:cs typeface="+mn-cs"/>
            </a:endParaRPr>
          </a:p>
        </p:txBody>
      </p:sp>
      <p:sp>
        <p:nvSpPr>
          <p:cNvPr id="245" name="TextBox 70">
            <a:extLst>
              <a:ext uri="{FF2B5EF4-FFF2-40B4-BE49-F238E27FC236}">
                <a16:creationId xmlns:a16="http://schemas.microsoft.com/office/drawing/2014/main" id="{898C24F8-B147-C794-E080-FD7EAC24963C}"/>
              </a:ext>
            </a:extLst>
          </p:cNvPr>
          <p:cNvSpPr txBox="1"/>
          <p:nvPr/>
        </p:nvSpPr>
        <p:spPr>
          <a:xfrm>
            <a:off x="10174822" y="2956450"/>
            <a:ext cx="412347"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i="0" u="none" strike="noStrike" kern="1200" cap="none" spc="0" normalizeH="0" noProof="0">
                <a:ln>
                  <a:noFill/>
                </a:ln>
                <a:solidFill>
                  <a:srgbClr val="00A2E1"/>
                </a:solidFill>
                <a:effectLst/>
                <a:uLnTx/>
                <a:uFillTx/>
                <a:latin typeface="Arial" panose="020B0604020202020204"/>
                <a:ea typeface="+mn-ea"/>
                <a:cs typeface="+mn-cs"/>
              </a:rPr>
              <a:t>100%</a:t>
            </a:r>
            <a:endParaRPr kumimoji="0" lang="en-US" sz="1000" b="1" i="0" u="none" strike="noStrike" kern="1200" cap="none" spc="0" normalizeH="0" baseline="30000" noProof="0" dirty="0">
              <a:ln>
                <a:noFill/>
              </a:ln>
              <a:solidFill>
                <a:srgbClr val="00A2E1"/>
              </a:solidFill>
              <a:effectLst/>
              <a:uLnTx/>
              <a:uFillTx/>
              <a:latin typeface="Arial" panose="020B0604020202020204"/>
              <a:ea typeface="+mn-ea"/>
              <a:cs typeface="+mn-cs"/>
            </a:endParaRPr>
          </a:p>
        </p:txBody>
      </p:sp>
      <p:sp>
        <p:nvSpPr>
          <p:cNvPr id="246" name="TextBox 70">
            <a:extLst>
              <a:ext uri="{FF2B5EF4-FFF2-40B4-BE49-F238E27FC236}">
                <a16:creationId xmlns:a16="http://schemas.microsoft.com/office/drawing/2014/main" id="{2D809604-B4DB-A636-F07B-254EBAF24786}"/>
              </a:ext>
            </a:extLst>
          </p:cNvPr>
          <p:cNvSpPr txBox="1"/>
          <p:nvPr/>
        </p:nvSpPr>
        <p:spPr>
          <a:xfrm>
            <a:off x="10151186" y="3742085"/>
            <a:ext cx="412347"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i="0" u="none" strike="noStrike" kern="1200" cap="none" spc="0" normalizeH="0" noProof="0">
                <a:ln>
                  <a:noFill/>
                </a:ln>
                <a:solidFill>
                  <a:srgbClr val="E75C00"/>
                </a:solidFill>
                <a:effectLst/>
                <a:uLnTx/>
                <a:uFillTx/>
                <a:latin typeface="Arial" panose="020B0604020202020204"/>
                <a:ea typeface="+mn-ea"/>
                <a:cs typeface="+mn-cs"/>
              </a:rPr>
              <a:t>56%</a:t>
            </a:r>
            <a:endParaRPr kumimoji="0" lang="en-US" sz="1000" b="1" i="0" u="none" strike="noStrike" kern="1200" cap="none" spc="0" normalizeH="0" baseline="30000" noProof="0" dirty="0">
              <a:ln>
                <a:noFill/>
              </a:ln>
              <a:solidFill>
                <a:srgbClr val="E75C00"/>
              </a:solidFill>
              <a:effectLst/>
              <a:uLnTx/>
              <a:uFillTx/>
              <a:latin typeface="Arial" panose="020B0604020202020204"/>
              <a:ea typeface="+mn-ea"/>
              <a:cs typeface="+mn-cs"/>
            </a:endParaRPr>
          </a:p>
        </p:txBody>
      </p:sp>
      <p:sp>
        <p:nvSpPr>
          <p:cNvPr id="247" name="TextBox 70">
            <a:extLst>
              <a:ext uri="{FF2B5EF4-FFF2-40B4-BE49-F238E27FC236}">
                <a16:creationId xmlns:a16="http://schemas.microsoft.com/office/drawing/2014/main" id="{947ABF79-9A1E-4AF6-0A5A-51BDB169AFF1}"/>
              </a:ext>
            </a:extLst>
          </p:cNvPr>
          <p:cNvSpPr txBox="1"/>
          <p:nvPr/>
        </p:nvSpPr>
        <p:spPr>
          <a:xfrm>
            <a:off x="10165560" y="4102422"/>
            <a:ext cx="412347"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1" i="0" u="none" strike="noStrike" kern="1200" cap="none" spc="0" normalizeH="0" noProof="0">
                <a:ln>
                  <a:noFill/>
                </a:ln>
                <a:solidFill>
                  <a:srgbClr val="00A2E1"/>
                </a:solidFill>
                <a:effectLst/>
                <a:uLnTx/>
                <a:uFillTx/>
                <a:latin typeface="Arial" panose="020B0604020202020204"/>
                <a:ea typeface="+mn-ea"/>
                <a:cs typeface="+mn-cs"/>
              </a:rPr>
              <a:t>54%</a:t>
            </a:r>
            <a:endParaRPr kumimoji="0" lang="en-US" sz="1000" b="1" i="0" u="none" strike="noStrike" kern="1200" cap="none" spc="0" normalizeH="0" baseline="30000" noProof="0" dirty="0">
              <a:ln>
                <a:noFill/>
              </a:ln>
              <a:solidFill>
                <a:srgbClr val="00A2E1"/>
              </a:solidFill>
              <a:effectLst/>
              <a:uLnTx/>
              <a:uFillTx/>
              <a:latin typeface="Arial" panose="020B0604020202020204"/>
              <a:ea typeface="+mn-ea"/>
              <a:cs typeface="+mn-cs"/>
            </a:endParaRPr>
          </a:p>
        </p:txBody>
      </p:sp>
      <p:pic>
        <p:nvPicPr>
          <p:cNvPr id="249" name="Graphic 248">
            <a:extLst>
              <a:ext uri="{FF2B5EF4-FFF2-40B4-BE49-F238E27FC236}">
                <a16:creationId xmlns:a16="http://schemas.microsoft.com/office/drawing/2014/main" id="{7F820794-9712-43C5-AD81-50D12B82F66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731856" y="3123009"/>
            <a:ext cx="4871225" cy="1873183"/>
          </a:xfrm>
          <a:prstGeom prst="rect">
            <a:avLst/>
          </a:prstGeom>
        </p:spPr>
      </p:pic>
    </p:spTree>
    <p:extLst>
      <p:ext uri="{BB962C8B-B14F-4D97-AF65-F5344CB8AC3E}">
        <p14:creationId xmlns:p14="http://schemas.microsoft.com/office/powerpoint/2010/main" val="277630142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9ADB0D-2615-5473-7CB8-EE3E04EDAA2B}"/>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460D0B6D-9C44-7DEB-DEF2-4F40D124C111}"/>
              </a:ext>
            </a:extLst>
          </p:cNvPr>
          <p:cNvSpPr>
            <a:spLocks noGrp="1"/>
          </p:cNvSpPr>
          <p:nvPr>
            <p:ph type="title"/>
          </p:nvPr>
        </p:nvSpPr>
        <p:spPr>
          <a:xfrm>
            <a:off x="304800" y="107693"/>
            <a:ext cx="11582400" cy="939801"/>
          </a:xfrm>
        </p:spPr>
        <p:txBody>
          <a:bodyPr rtlCol="0"/>
          <a:lstStyle/>
          <a:p>
            <a:pPr rtl="0"/>
            <a:r>
              <a:rPr lang="zh-cn" noProof="0" dirty="0">
                <a:latin typeface="+mn-lt"/>
              </a:rPr>
              <a:t>LBA8000：CheckMate 816 试验中接受新辅助纳武利尤单抗 (NIVO)+化疗的可切除非小细胞肺癌患者的总生存率 — Forde PM 等人</a:t>
            </a:r>
          </a:p>
        </p:txBody>
      </p:sp>
      <p:sp>
        <p:nvSpPr>
          <p:cNvPr id="29" name="Content Placeholder 7">
            <a:extLst>
              <a:ext uri="{FF2B5EF4-FFF2-40B4-BE49-F238E27FC236}">
                <a16:creationId xmlns:a16="http://schemas.microsoft.com/office/drawing/2014/main" id="{6620D05A-4632-D46C-4CBB-D3DFFD1F767D}"/>
              </a:ext>
            </a:extLst>
          </p:cNvPr>
          <p:cNvSpPr>
            <a:spLocks noGrp="1"/>
          </p:cNvSpPr>
          <p:nvPr>
            <p:ph idx="1"/>
          </p:nvPr>
        </p:nvSpPr>
        <p:spPr>
          <a:xfrm>
            <a:off x="304799" y="1246909"/>
            <a:ext cx="11731869" cy="5055650"/>
          </a:xfrm>
        </p:spPr>
        <p:txBody>
          <a:bodyPr rtlCol="0"/>
          <a:lstStyle/>
          <a:p>
            <a:pPr rtl="0"/>
            <a:r>
              <a:rPr lang="zh-cn" b="1" noProof="0" dirty="0"/>
              <a:t>关键结果（续）</a:t>
            </a:r>
          </a:p>
          <a:p>
            <a:pPr rtl="0">
              <a:spcBef>
                <a:spcPts val="25800"/>
              </a:spcBef>
            </a:pPr>
            <a:r>
              <a:rPr lang="zh-cn" b="1" noProof="0" dirty="0"/>
              <a:t>结论</a:t>
            </a:r>
          </a:p>
          <a:p>
            <a:pPr lvl="1" rtl="0"/>
            <a:r>
              <a:rPr lang="zh-cn" noProof="0" dirty="0"/>
              <a:t>在可切除非小细胞肺癌患者中，与单独的化疗相比，纳武利尤单抗 + 化疗显示出</a:t>
            </a:r>
            <a:r>
              <a:rPr lang="zh-cn" dirty="0"/>
              <a:t>具有统计学</a:t>
            </a:r>
            <a:r>
              <a:rPr lang="zh-cn" noProof="0" dirty="0"/>
              <a:t>意义的长期存活受益，</a:t>
            </a:r>
            <a:r>
              <a:rPr lang="zh-cn" dirty="0"/>
              <a:t>安全性可控</a:t>
            </a:r>
          </a:p>
          <a:p>
            <a:pPr lvl="1" rtl="0"/>
            <a:r>
              <a:rPr lang="zh-cn" dirty="0"/>
              <a:t>探索性分析表明，ctDNA 和 pCR 状态可能与治疗缓解相关并对预后产生影响</a:t>
            </a:r>
          </a:p>
        </p:txBody>
      </p:sp>
      <p:sp>
        <p:nvSpPr>
          <p:cNvPr id="30" name="Text Placeholder 4">
            <a:extLst>
              <a:ext uri="{FF2B5EF4-FFF2-40B4-BE49-F238E27FC236}">
                <a16:creationId xmlns:a16="http://schemas.microsoft.com/office/drawing/2014/main" id="{8277DA6B-CB65-0F61-6505-7D20C04B4105}"/>
              </a:ext>
            </a:extLst>
          </p:cNvPr>
          <p:cNvSpPr>
            <a:spLocks noGrp="1"/>
          </p:cNvSpPr>
          <p:nvPr>
            <p:ph type="body" sz="quarter" idx="11"/>
          </p:nvPr>
        </p:nvSpPr>
        <p:spPr>
          <a:xfrm>
            <a:off x="6379633" y="6521312"/>
            <a:ext cx="5507567" cy="200025"/>
          </a:xfrm>
        </p:spPr>
        <p:txBody>
          <a:bodyPr rtlCol="0"/>
          <a:lstStyle/>
          <a:p>
            <a:pPr rtl="0"/>
            <a:r>
              <a:rPr lang="zh-cn" noProof="0" dirty="0"/>
              <a:t>Forde PM, et al.J Clin Oncol 2025;43(suppl):Abstr LBA8000</a:t>
            </a:r>
          </a:p>
        </p:txBody>
      </p:sp>
      <p:graphicFrame>
        <p:nvGraphicFramePr>
          <p:cNvPr id="4" name="Table 3">
            <a:extLst>
              <a:ext uri="{FF2B5EF4-FFF2-40B4-BE49-F238E27FC236}">
                <a16:creationId xmlns:a16="http://schemas.microsoft.com/office/drawing/2014/main" id="{D4B2C2C8-D8F7-6213-0CED-6BB820A323F7}"/>
              </a:ext>
            </a:extLst>
          </p:cNvPr>
          <p:cNvGraphicFramePr>
            <a:graphicFrameLocks noGrp="1"/>
          </p:cNvGraphicFramePr>
          <p:nvPr>
            <p:extLst>
              <p:ext uri="{D42A27DB-BD31-4B8C-83A1-F6EECF244321}">
                <p14:modId xmlns:p14="http://schemas.microsoft.com/office/powerpoint/2010/main" val="294804718"/>
              </p:ext>
            </p:extLst>
          </p:nvPr>
        </p:nvGraphicFramePr>
        <p:xfrm>
          <a:off x="5318794" y="1851282"/>
          <a:ext cx="6680226" cy="2897586"/>
        </p:xfrm>
        <a:graphic>
          <a:graphicData uri="http://schemas.openxmlformats.org/drawingml/2006/table">
            <a:tbl>
              <a:tblPr firstRow="1" bandRow="1">
                <a:tableStyleId>{69012ECD-51FC-41F1-AA8D-1B2483CD663E}</a:tableStyleId>
              </a:tblPr>
              <a:tblGrid>
                <a:gridCol w="2208678">
                  <a:extLst>
                    <a:ext uri="{9D8B030D-6E8A-4147-A177-3AD203B41FA5}">
                      <a16:colId xmlns:a16="http://schemas.microsoft.com/office/drawing/2014/main" val="1987913234"/>
                    </a:ext>
                  </a:extLst>
                </a:gridCol>
                <a:gridCol w="1117887">
                  <a:extLst>
                    <a:ext uri="{9D8B030D-6E8A-4147-A177-3AD203B41FA5}">
                      <a16:colId xmlns:a16="http://schemas.microsoft.com/office/drawing/2014/main" val="2996158103"/>
                    </a:ext>
                  </a:extLst>
                </a:gridCol>
                <a:gridCol w="1117887">
                  <a:extLst>
                    <a:ext uri="{9D8B030D-6E8A-4147-A177-3AD203B41FA5}">
                      <a16:colId xmlns:a16="http://schemas.microsoft.com/office/drawing/2014/main" val="1659093788"/>
                    </a:ext>
                  </a:extLst>
                </a:gridCol>
                <a:gridCol w="1117887">
                  <a:extLst>
                    <a:ext uri="{9D8B030D-6E8A-4147-A177-3AD203B41FA5}">
                      <a16:colId xmlns:a16="http://schemas.microsoft.com/office/drawing/2014/main" val="1812588989"/>
                    </a:ext>
                  </a:extLst>
                </a:gridCol>
                <a:gridCol w="1117887">
                  <a:extLst>
                    <a:ext uri="{9D8B030D-6E8A-4147-A177-3AD203B41FA5}">
                      <a16:colId xmlns:a16="http://schemas.microsoft.com/office/drawing/2014/main" val="336662212"/>
                    </a:ext>
                  </a:extLst>
                </a:gridCol>
              </a:tblGrid>
              <a:tr h="265266">
                <a:tc rowSpan="2">
                  <a:txBody>
                    <a:bodyPr/>
                    <a:lstStyle/>
                    <a:p>
                      <a:pPr rtl="0"/>
                      <a:r>
                        <a:rPr lang="zh-cn" sz="1200" b="1" noProof="0">
                          <a:solidFill>
                            <a:schemeClr val="tx2"/>
                          </a:solidFill>
                          <a:latin typeface="+mn-lt"/>
                        </a:rPr>
                        <a:t>不良事件 (AE)，数量 n (%)</a:t>
                      </a:r>
                    </a:p>
                  </a:txBody>
                  <a:tcPr marL="90000" anchor="b"/>
                </a:tc>
                <a:tc gridSpan="2">
                  <a:txBody>
                    <a:bodyPr/>
                    <a:lstStyle/>
                    <a:p>
                      <a:pPr algn="ctr" rtl="0"/>
                      <a:r>
                        <a:rPr lang="zh-cn" sz="1200" noProof="0">
                          <a:solidFill>
                            <a:schemeClr val="tx2"/>
                          </a:solidFill>
                        </a:rPr>
                        <a:t>纳武利尤单抗 + 化疗</a:t>
                      </a:r>
                    </a:p>
                    <a:p>
                      <a:pPr algn="ctr" rtl="0"/>
                      <a:r>
                        <a:rPr lang="zh-cn" sz="1200" noProof="0">
                          <a:solidFill>
                            <a:schemeClr val="tx2"/>
                          </a:solidFill>
                        </a:rPr>
                        <a:t>(n=176)</a:t>
                      </a:r>
                    </a:p>
                  </a:txBody>
                  <a:tcPr marL="72000" marR="72000" marT="36000" marB="36000" anchor="b"/>
                </a:tc>
                <a:tc hMerge="1">
                  <a:txBody>
                    <a:bodyPr/>
                    <a:lstStyle/>
                    <a:p>
                      <a:pPr rtl="0"/>
                      <a:endParaRPr dirty="0"/>
                    </a:p>
                  </a:txBody>
                  <a:tcPr marL="72000" marR="72000" marT="36000" marB="36000" anchor="b"/>
                </a:tc>
                <a:tc gridSpan="2">
                  <a:txBody>
                    <a:bodyPr/>
                    <a:lstStyle/>
                    <a:p>
                      <a:pPr algn="ctr" rtl="0"/>
                      <a:r>
                        <a:rPr lang="zh-cn" sz="1200" noProof="0">
                          <a:solidFill>
                            <a:schemeClr val="tx2"/>
                          </a:solidFill>
                        </a:rPr>
                        <a:t>化疗</a:t>
                      </a:r>
                    </a:p>
                    <a:p>
                      <a:pPr algn="ctr" rtl="0"/>
                      <a:r>
                        <a:rPr lang="zh-cn" sz="1200" noProof="0">
                          <a:solidFill>
                            <a:schemeClr val="tx2"/>
                          </a:solidFill>
                        </a:rPr>
                        <a:t>(n=176)</a:t>
                      </a:r>
                    </a:p>
                  </a:txBody>
                  <a:tcPr marL="72000" marR="72000" marT="36000" marB="36000" anchor="b"/>
                </a:tc>
                <a:tc hMerge="1">
                  <a:txBody>
                    <a:bodyPr/>
                    <a:lstStyle/>
                    <a:p>
                      <a:pPr algn="ctr" rtl="0"/>
                      <a:endParaRPr lang="en-US" sz="1050" dirty="0">
                        <a:solidFill>
                          <a:schemeClr val="tx2"/>
                        </a:solidFill>
                      </a:endParaRPr>
                    </a:p>
                  </a:txBody>
                  <a:tcPr marL="72000" marR="72000" marT="36000" marB="36000" anchor="b"/>
                </a:tc>
                <a:extLst>
                  <a:ext uri="{0D108BD9-81ED-4DB2-BD59-A6C34878D82A}">
                    <a16:rowId xmlns:a16="http://schemas.microsoft.com/office/drawing/2014/main" val="4111249997"/>
                  </a:ext>
                </a:extLst>
              </a:tr>
              <a:tr h="265266">
                <a:tc vMerge="1">
                  <a:txBody>
                    <a:bodyPr/>
                    <a:lstStyle/>
                    <a:p>
                      <a:pPr rtl="0"/>
                      <a:endParaRPr lang="en-US" sz="1050" b="1" noProof="0" dirty="0">
                        <a:solidFill>
                          <a:schemeClr val="tx2"/>
                        </a:solidFill>
                        <a:latin typeface="+mn-lt"/>
                      </a:endParaRPr>
                    </a:p>
                  </a:txBody>
                  <a:tcPr marL="90000" anchor="b"/>
                </a:tc>
                <a:tc>
                  <a:txBody>
                    <a:bodyPr/>
                    <a:lstStyle/>
                    <a:p>
                      <a:pPr algn="ctr" rtl="0"/>
                      <a:r>
                        <a:rPr lang="zh-cn" sz="1200" b="1" noProof="0">
                          <a:solidFill>
                            <a:schemeClr val="tx2"/>
                          </a:solidFill>
                        </a:rPr>
                        <a:t>任何级别</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rPr>
                        <a:t>3-4 级</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rPr>
                        <a:t>任何级别</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rPr>
                        <a:t>3-4 级</a:t>
                      </a:r>
                    </a:p>
                  </a:txBody>
                  <a:tcPr marL="72000" marR="72000" marT="36000" marB="36000" anchor="b">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828938017"/>
                  </a:ext>
                </a:extLst>
              </a:tr>
              <a:tr h="127610">
                <a:tc>
                  <a:txBody>
                    <a:bodyPr/>
                    <a:lstStyle/>
                    <a:p>
                      <a:pPr rtl="0"/>
                      <a:r>
                        <a:rPr lang="zh-cn" sz="1200" b="0" noProof="0">
                          <a:latin typeface="+mn-lt"/>
                        </a:rPr>
                        <a:t>所有 AE</a:t>
                      </a:r>
                    </a:p>
                  </a:txBody>
                  <a:tcPr marL="90000"/>
                </a:tc>
                <a:tc>
                  <a:txBody>
                    <a:bodyPr/>
                    <a:lstStyle/>
                    <a:p>
                      <a:pPr algn="ctr" rtl="0"/>
                      <a:r>
                        <a:rPr lang="zh-cn" sz="1200" noProof="0">
                          <a:latin typeface="+mn-lt"/>
                        </a:rPr>
                        <a:t>165 (94)</a:t>
                      </a:r>
                    </a:p>
                  </a:txBody>
                  <a:tcPr marL="90000">
                    <a:lnT w="12700" cap="flat" cmpd="sng" algn="ctr">
                      <a:noFill/>
                      <a:prstDash val="solid"/>
                      <a:round/>
                      <a:headEnd type="none" w="med" len="med"/>
                      <a:tailEnd type="none" w="med" len="med"/>
                    </a:lnT>
                  </a:tcPr>
                </a:tc>
                <a:tc>
                  <a:txBody>
                    <a:bodyPr/>
                    <a:lstStyle/>
                    <a:p>
                      <a:pPr algn="ctr" rtl="0"/>
                      <a:r>
                        <a:rPr lang="zh-cn" sz="1200" noProof="0">
                          <a:latin typeface="+mn-lt"/>
                        </a:rPr>
                        <a:t>76 (43)</a:t>
                      </a:r>
                    </a:p>
                  </a:txBody>
                  <a:tcPr marL="90000">
                    <a:lnT w="12700" cap="flat" cmpd="sng" algn="ctr">
                      <a:noFill/>
                      <a:prstDash val="solid"/>
                      <a:round/>
                      <a:headEnd type="none" w="med" len="med"/>
                      <a:tailEnd type="none" w="med" len="med"/>
                    </a:lnT>
                  </a:tcPr>
                </a:tc>
                <a:tc>
                  <a:txBody>
                    <a:bodyPr/>
                    <a:lstStyle/>
                    <a:p>
                      <a:pPr algn="ctr" rtl="0"/>
                      <a:r>
                        <a:rPr lang="zh-cn" sz="1200" noProof="0">
                          <a:latin typeface="+mn-lt"/>
                        </a:rPr>
                        <a:t>173 (98)</a:t>
                      </a:r>
                    </a:p>
                  </a:txBody>
                  <a:tcPr marL="90000">
                    <a:lnT w="12700" cap="flat" cmpd="sng" algn="ctr">
                      <a:noFill/>
                      <a:prstDash val="solid"/>
                      <a:round/>
                      <a:headEnd type="none" w="med" len="med"/>
                      <a:tailEnd type="none" w="med" len="med"/>
                    </a:lnT>
                  </a:tcPr>
                </a:tc>
                <a:tc>
                  <a:txBody>
                    <a:bodyPr/>
                    <a:lstStyle/>
                    <a:p>
                      <a:pPr algn="ctr" rtl="0"/>
                      <a:r>
                        <a:rPr lang="zh-cn" sz="1200" noProof="0">
                          <a:latin typeface="+mn-lt"/>
                        </a:rPr>
                        <a:t>79 (45)</a:t>
                      </a:r>
                    </a:p>
                  </a:txBody>
                  <a:tcPr marL="90000">
                    <a:lnT w="12700" cap="flat" cmpd="sng" algn="ctr">
                      <a:noFill/>
                      <a:prstDash val="solid"/>
                      <a:round/>
                      <a:headEnd type="none" w="med" len="med"/>
                      <a:tailEnd type="none" w="med" len="med"/>
                    </a:lnT>
                  </a:tcPr>
                </a:tc>
                <a:extLst>
                  <a:ext uri="{0D108BD9-81ED-4DB2-BD59-A6C34878D82A}">
                    <a16:rowId xmlns:a16="http://schemas.microsoft.com/office/drawing/2014/main" val="2160512752"/>
                  </a:ext>
                </a:extLst>
              </a:tr>
              <a:tr h="127610">
                <a:tc>
                  <a:txBody>
                    <a:bodyPr/>
                    <a:lstStyle/>
                    <a:p>
                      <a:pPr rtl="0"/>
                      <a:r>
                        <a:rPr lang="zh-cn" sz="1200" b="0" noProof="0">
                          <a:latin typeface="+mn-lt"/>
                        </a:rPr>
                        <a:t>TRAE</a:t>
                      </a:r>
                    </a:p>
                  </a:txBody>
                  <a:tcPr marL="90000"/>
                </a:tc>
                <a:tc>
                  <a:txBody>
                    <a:bodyPr/>
                    <a:lstStyle/>
                    <a:p>
                      <a:pPr algn="ctr" rtl="0"/>
                      <a:r>
                        <a:rPr lang="zh-cn" sz="1200" noProof="0">
                          <a:latin typeface="+mn-lt"/>
                        </a:rPr>
                        <a:t>147 (84)</a:t>
                      </a:r>
                    </a:p>
                  </a:txBody>
                  <a:tcPr marL="90000"/>
                </a:tc>
                <a:tc>
                  <a:txBody>
                    <a:bodyPr/>
                    <a:lstStyle/>
                    <a:p>
                      <a:pPr algn="ctr" rtl="0"/>
                      <a:r>
                        <a:rPr lang="zh-cn" sz="1200" noProof="0">
                          <a:latin typeface="+mn-lt"/>
                        </a:rPr>
                        <a:t>63 (36)</a:t>
                      </a:r>
                    </a:p>
                  </a:txBody>
                  <a:tcPr marL="90000"/>
                </a:tc>
                <a:tc>
                  <a:txBody>
                    <a:bodyPr/>
                    <a:lstStyle/>
                    <a:p>
                      <a:pPr algn="ctr" rtl="0"/>
                      <a:r>
                        <a:rPr lang="zh-cn" sz="1200" noProof="0">
                          <a:latin typeface="+mn-lt"/>
                        </a:rPr>
                        <a:t>159 (90)</a:t>
                      </a:r>
                    </a:p>
                  </a:txBody>
                  <a:tcPr marL="90000"/>
                </a:tc>
                <a:tc>
                  <a:txBody>
                    <a:bodyPr/>
                    <a:lstStyle/>
                    <a:p>
                      <a:pPr algn="ctr" rtl="0"/>
                      <a:r>
                        <a:rPr lang="zh-cn" sz="1200" noProof="0">
                          <a:latin typeface="+mn-lt"/>
                        </a:rPr>
                        <a:t>67 (38)</a:t>
                      </a:r>
                    </a:p>
                  </a:txBody>
                  <a:tcPr marL="90000"/>
                </a:tc>
                <a:extLst>
                  <a:ext uri="{0D108BD9-81ED-4DB2-BD59-A6C34878D82A}">
                    <a16:rowId xmlns:a16="http://schemas.microsoft.com/office/drawing/2014/main" val="1333390472"/>
                  </a:ext>
                </a:extLst>
              </a:tr>
              <a:tr h="252042">
                <a:tc>
                  <a:txBody>
                    <a:bodyPr/>
                    <a:lstStyle/>
                    <a:p>
                      <a:pPr marL="0" indent="0" algn="l" defTabSz="914400" rtl="0" eaLnBrk="1" latinLnBrk="0" hangingPunct="1"/>
                      <a:r>
                        <a:rPr lang="zh-cn" sz="1200" b="0" kern="1200" noProof="0">
                          <a:solidFill>
                            <a:schemeClr val="tx1"/>
                          </a:solidFill>
                          <a:latin typeface="+mn-lt"/>
                          <a:ea typeface="+mn-ea"/>
                          <a:cs typeface="+mn-cs"/>
                        </a:rPr>
                        <a:t>导致停药的 AE</a:t>
                      </a:r>
                    </a:p>
                  </a:txBody>
                  <a:tcPr marL="90000"/>
                </a:tc>
                <a:tc>
                  <a:txBody>
                    <a:bodyPr/>
                    <a:lstStyle/>
                    <a:p>
                      <a:pPr algn="ctr" rtl="0"/>
                      <a:r>
                        <a:rPr lang="zh-cn" sz="1200" noProof="0">
                          <a:latin typeface="+mn-lt"/>
                        </a:rPr>
                        <a:t>18 (10)</a:t>
                      </a:r>
                    </a:p>
                  </a:txBody>
                  <a:tcPr marL="90000"/>
                </a:tc>
                <a:tc>
                  <a:txBody>
                    <a:bodyPr/>
                    <a:lstStyle/>
                    <a:p>
                      <a:pPr algn="ctr" rtl="0"/>
                      <a:r>
                        <a:rPr lang="zh-cn" sz="1200" noProof="0">
                          <a:latin typeface="+mn-lt"/>
                        </a:rPr>
                        <a:t>10 (6)</a:t>
                      </a:r>
                    </a:p>
                  </a:txBody>
                  <a:tcPr marL="90000"/>
                </a:tc>
                <a:tc>
                  <a:txBody>
                    <a:bodyPr/>
                    <a:lstStyle/>
                    <a:p>
                      <a:pPr algn="ctr" rtl="0"/>
                      <a:r>
                        <a:rPr lang="zh-cn" sz="1200" noProof="0">
                          <a:latin typeface="+mn-lt"/>
                        </a:rPr>
                        <a:t>20 (11)</a:t>
                      </a:r>
                    </a:p>
                  </a:txBody>
                  <a:tcPr marL="90000"/>
                </a:tc>
                <a:tc>
                  <a:txBody>
                    <a:bodyPr/>
                    <a:lstStyle/>
                    <a:p>
                      <a:pPr algn="ctr" rtl="0"/>
                      <a:r>
                        <a:rPr lang="zh-cn" sz="1200" noProof="0">
                          <a:latin typeface="+mn-lt"/>
                        </a:rPr>
                        <a:t>7 (4)</a:t>
                      </a:r>
                    </a:p>
                  </a:txBody>
                  <a:tcPr marL="90000"/>
                </a:tc>
                <a:extLst>
                  <a:ext uri="{0D108BD9-81ED-4DB2-BD59-A6C34878D82A}">
                    <a16:rowId xmlns:a16="http://schemas.microsoft.com/office/drawing/2014/main" val="116583400"/>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导致停药的 TRAE</a:t>
                      </a:r>
                    </a:p>
                  </a:txBody>
                  <a:tcPr marL="90000"/>
                </a:tc>
                <a:tc>
                  <a:txBody>
                    <a:bodyPr/>
                    <a:lstStyle/>
                    <a:p>
                      <a:pPr algn="ctr" rtl="0"/>
                      <a:r>
                        <a:rPr lang="zh-cn" sz="1200" noProof="0">
                          <a:latin typeface="+mn-lt"/>
                        </a:rPr>
                        <a:t>18 (10)</a:t>
                      </a: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noProof="0">
                          <a:latin typeface="+mn-lt"/>
                        </a:rPr>
                        <a:t>10 (6)</a:t>
                      </a: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noProof="0">
                          <a:latin typeface="+mn-lt"/>
                        </a:rPr>
                        <a:t>17 (10)</a:t>
                      </a: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noProof="0">
                          <a:latin typeface="+mn-lt"/>
                        </a:rPr>
                        <a:t>6 (3)</a:t>
                      </a:r>
                    </a:p>
                  </a:txBody>
                  <a:tcPr marL="90000"/>
                </a:tc>
                <a:extLst>
                  <a:ext uri="{0D108BD9-81ED-4DB2-BD59-A6C34878D82A}">
                    <a16:rowId xmlns:a16="http://schemas.microsoft.com/office/drawing/2014/main" val="2058135478"/>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SAE</a:t>
                      </a:r>
                    </a:p>
                  </a:txBody>
                  <a:tcPr marL="90000"/>
                </a:tc>
                <a:tc>
                  <a:txBody>
                    <a:bodyPr/>
                    <a:lstStyle/>
                    <a:p>
                      <a:pPr algn="ctr" rtl="0"/>
                      <a:r>
                        <a:rPr lang="zh-cn" sz="1200" noProof="0">
                          <a:latin typeface="+mn-lt"/>
                        </a:rPr>
                        <a:t>30 (17)</a:t>
                      </a:r>
                    </a:p>
                  </a:txBody>
                  <a:tcPr marL="90000"/>
                </a:tc>
                <a:tc>
                  <a:txBody>
                    <a:bodyPr/>
                    <a:lstStyle/>
                    <a:p>
                      <a:pPr algn="ctr" rtl="0"/>
                      <a:r>
                        <a:rPr lang="zh-cn" sz="1200" noProof="0">
                          <a:latin typeface="+mn-lt"/>
                        </a:rPr>
                        <a:t>19 (11)</a:t>
                      </a:r>
                    </a:p>
                  </a:txBody>
                  <a:tcPr marL="90000"/>
                </a:tc>
                <a:tc>
                  <a:txBody>
                    <a:bodyPr/>
                    <a:lstStyle/>
                    <a:p>
                      <a:pPr algn="ctr" rtl="0"/>
                      <a:r>
                        <a:rPr lang="zh-cn" sz="1200" noProof="0">
                          <a:latin typeface="+mn-lt"/>
                        </a:rPr>
                        <a:t>24 (14)</a:t>
                      </a:r>
                    </a:p>
                  </a:txBody>
                  <a:tcPr marL="90000"/>
                </a:tc>
                <a:tc>
                  <a:txBody>
                    <a:bodyPr/>
                    <a:lstStyle/>
                    <a:p>
                      <a:pPr algn="ctr" rtl="0"/>
                      <a:r>
                        <a:rPr lang="zh-cn" sz="1200" noProof="0">
                          <a:latin typeface="+mn-lt"/>
                        </a:rPr>
                        <a:t>17 (10)</a:t>
                      </a:r>
                    </a:p>
                  </a:txBody>
                  <a:tcPr marL="90000"/>
                </a:tc>
                <a:extLst>
                  <a:ext uri="{0D108BD9-81ED-4DB2-BD59-A6C34878D82A}">
                    <a16:rowId xmlns:a16="http://schemas.microsoft.com/office/drawing/2014/main" val="3093402527"/>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与治疗相关的 SAE</a:t>
                      </a:r>
                    </a:p>
                  </a:txBody>
                  <a:tcPr marL="90000"/>
                </a:tc>
                <a:tc>
                  <a:txBody>
                    <a:bodyPr/>
                    <a:lstStyle/>
                    <a:p>
                      <a:pPr algn="ctr" rtl="0"/>
                      <a:r>
                        <a:rPr lang="zh-cn" sz="1200" noProof="0">
                          <a:latin typeface="+mn-lt"/>
                        </a:rPr>
                        <a:t>21 (12)</a:t>
                      </a:r>
                    </a:p>
                  </a:txBody>
                  <a:tcPr marL="90000"/>
                </a:tc>
                <a:tc>
                  <a:txBody>
                    <a:bodyPr/>
                    <a:lstStyle/>
                    <a:p>
                      <a:pPr algn="ctr" rtl="0"/>
                      <a:r>
                        <a:rPr lang="zh-cn" sz="1200" noProof="0">
                          <a:latin typeface="+mn-lt"/>
                        </a:rPr>
                        <a:t>15 (8)</a:t>
                      </a:r>
                    </a:p>
                  </a:txBody>
                  <a:tcPr marL="90000"/>
                </a:tc>
                <a:tc>
                  <a:txBody>
                    <a:bodyPr/>
                    <a:lstStyle/>
                    <a:p>
                      <a:pPr algn="ctr" rtl="0"/>
                      <a:r>
                        <a:rPr lang="zh-cn" sz="1200" noProof="0">
                          <a:latin typeface="+mn-lt"/>
                        </a:rPr>
                        <a:t>18 (10)</a:t>
                      </a:r>
                    </a:p>
                  </a:txBody>
                  <a:tcPr marL="90000"/>
                </a:tc>
                <a:tc>
                  <a:txBody>
                    <a:bodyPr/>
                    <a:lstStyle/>
                    <a:p>
                      <a:pPr algn="ctr" rtl="0"/>
                      <a:r>
                        <a:rPr lang="zh-cn" sz="1200" noProof="0">
                          <a:latin typeface="+mn-lt"/>
                        </a:rPr>
                        <a:t>14 (8)</a:t>
                      </a:r>
                    </a:p>
                  </a:txBody>
                  <a:tcPr marL="90000"/>
                </a:tc>
                <a:extLst>
                  <a:ext uri="{0D108BD9-81ED-4DB2-BD59-A6C34878D82A}">
                    <a16:rowId xmlns:a16="http://schemas.microsoft.com/office/drawing/2014/main" val="3114017040"/>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与手术相关的 AE</a:t>
                      </a:r>
                    </a:p>
                  </a:txBody>
                  <a:tcPr marL="90000"/>
                </a:tc>
                <a:tc>
                  <a:txBody>
                    <a:bodyPr/>
                    <a:lstStyle/>
                    <a:p>
                      <a:pPr algn="ctr" rtl="0"/>
                      <a:r>
                        <a:rPr lang="zh-cn" sz="1200" noProof="0">
                          <a:latin typeface="+mn-lt"/>
                        </a:rPr>
                        <a:t>67 (45)</a:t>
                      </a:r>
                    </a:p>
                  </a:txBody>
                  <a:tcPr marL="90000"/>
                </a:tc>
                <a:tc>
                  <a:txBody>
                    <a:bodyPr/>
                    <a:lstStyle/>
                    <a:p>
                      <a:pPr algn="ctr" rtl="0"/>
                      <a:r>
                        <a:rPr lang="zh-cn" sz="1200" noProof="0">
                          <a:latin typeface="+mn-lt"/>
                        </a:rPr>
                        <a:t>17 (11)</a:t>
                      </a:r>
                    </a:p>
                  </a:txBody>
                  <a:tcPr marL="90000"/>
                </a:tc>
                <a:tc>
                  <a:txBody>
                    <a:bodyPr/>
                    <a:lstStyle/>
                    <a:p>
                      <a:pPr algn="ctr" rtl="0"/>
                      <a:r>
                        <a:rPr lang="zh-cn" sz="1200" noProof="0">
                          <a:latin typeface="+mn-lt"/>
                        </a:rPr>
                        <a:t>66 (49)</a:t>
                      </a:r>
                    </a:p>
                  </a:txBody>
                  <a:tcPr marL="90000"/>
                </a:tc>
                <a:tc>
                  <a:txBody>
                    <a:bodyPr/>
                    <a:lstStyle/>
                    <a:p>
                      <a:pPr algn="ctr" rtl="0"/>
                      <a:r>
                        <a:rPr lang="zh-cn" sz="1200" noProof="0">
                          <a:latin typeface="+mn-lt"/>
                        </a:rPr>
                        <a:t>20 (15)</a:t>
                      </a:r>
                    </a:p>
                  </a:txBody>
                  <a:tcPr marL="90000"/>
                </a:tc>
                <a:extLst>
                  <a:ext uri="{0D108BD9-81ED-4DB2-BD59-A6C34878D82A}">
                    <a16:rowId xmlns:a16="http://schemas.microsoft.com/office/drawing/2014/main" val="938311612"/>
                  </a:ext>
                </a:extLst>
              </a:tr>
              <a:tr h="1458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导致死亡的 TRAE</a:t>
                      </a:r>
                    </a:p>
                  </a:txBody>
                  <a:tcPr marL="90000"/>
                </a:tc>
                <a:tc gridSpan="2">
                  <a:txBody>
                    <a:bodyPr/>
                    <a:lstStyle/>
                    <a:p>
                      <a:pPr algn="ctr" rtl="0"/>
                      <a:r>
                        <a:rPr lang="zh-cn" sz="1200" noProof="0">
                          <a:latin typeface="+mn-lt"/>
                        </a:rPr>
                        <a:t>0</a:t>
                      </a:r>
                    </a:p>
                  </a:txBody>
                  <a:tcPr marL="90000"/>
                </a:tc>
                <a:tc hMerge="1">
                  <a:txBody>
                    <a:bodyPr/>
                    <a:lstStyle/>
                    <a:p>
                      <a:pPr algn="ctr" rtl="0"/>
                      <a:endParaRPr lang="en-US" sz="1050" noProof="0" dirty="0">
                        <a:latin typeface="+mn-lt"/>
                      </a:endParaRPr>
                    </a:p>
                  </a:txBody>
                  <a:tcPr marL="90000"/>
                </a:tc>
                <a:tc gridSpan="2">
                  <a:txBody>
                    <a:bodyPr/>
                    <a:lstStyle/>
                    <a:p>
                      <a:pPr algn="ctr" rtl="0"/>
                      <a:r>
                        <a:rPr lang="zh-cn" sz="1200" noProof="0">
                          <a:latin typeface="+mn-lt"/>
                        </a:rPr>
                        <a:t>3 (2)</a:t>
                      </a:r>
                    </a:p>
                  </a:txBody>
                  <a:tcPr marL="90000"/>
                </a:tc>
                <a:tc hMerge="1">
                  <a:txBody>
                    <a:bodyPr/>
                    <a:lstStyle/>
                    <a:p>
                      <a:pPr algn="ctr" rtl="0"/>
                      <a:endParaRPr lang="en-US" sz="1050" noProof="0" dirty="0">
                        <a:latin typeface="+mn-lt"/>
                      </a:endParaRPr>
                    </a:p>
                  </a:txBody>
                  <a:tcPr marL="90000"/>
                </a:tc>
                <a:extLst>
                  <a:ext uri="{0D108BD9-81ED-4DB2-BD59-A6C34878D82A}">
                    <a16:rowId xmlns:a16="http://schemas.microsoft.com/office/drawing/2014/main" val="919345016"/>
                  </a:ext>
                </a:extLst>
              </a:tr>
            </a:tbl>
          </a:graphicData>
        </a:graphic>
      </p:graphicFrame>
      <p:graphicFrame>
        <p:nvGraphicFramePr>
          <p:cNvPr id="6" name="Table 663">
            <a:extLst>
              <a:ext uri="{FF2B5EF4-FFF2-40B4-BE49-F238E27FC236}">
                <a16:creationId xmlns:a16="http://schemas.microsoft.com/office/drawing/2014/main" id="{0B15B84B-F4F8-2263-55E6-3AECA863FFB9}"/>
              </a:ext>
            </a:extLst>
          </p:cNvPr>
          <p:cNvGraphicFramePr>
            <a:graphicFrameLocks noGrp="1"/>
          </p:cNvGraphicFramePr>
          <p:nvPr>
            <p:extLst>
              <p:ext uri="{D42A27DB-BD31-4B8C-83A1-F6EECF244321}">
                <p14:modId xmlns:p14="http://schemas.microsoft.com/office/powerpoint/2010/main" val="4232828637"/>
              </p:ext>
            </p:extLst>
          </p:nvPr>
        </p:nvGraphicFramePr>
        <p:xfrm>
          <a:off x="192980" y="3232538"/>
          <a:ext cx="4952542" cy="1141440"/>
        </p:xfrm>
        <a:graphic>
          <a:graphicData uri="http://schemas.openxmlformats.org/drawingml/2006/table">
            <a:tbl>
              <a:tblPr firstRow="1" bandRow="1">
                <a:tableStyleId>{69012ECD-51FC-41F1-AA8D-1B2483CD663E}</a:tableStyleId>
              </a:tblPr>
              <a:tblGrid>
                <a:gridCol w="1386464">
                  <a:extLst>
                    <a:ext uri="{9D8B030D-6E8A-4147-A177-3AD203B41FA5}">
                      <a16:colId xmlns:a16="http://schemas.microsoft.com/office/drawing/2014/main" val="4026828033"/>
                    </a:ext>
                  </a:extLst>
                </a:gridCol>
                <a:gridCol w="658258">
                  <a:extLst>
                    <a:ext uri="{9D8B030D-6E8A-4147-A177-3AD203B41FA5}">
                      <a16:colId xmlns:a16="http://schemas.microsoft.com/office/drawing/2014/main" val="2351951672"/>
                    </a:ext>
                  </a:extLst>
                </a:gridCol>
                <a:gridCol w="1143092">
                  <a:extLst>
                    <a:ext uri="{9D8B030D-6E8A-4147-A177-3AD203B41FA5}">
                      <a16:colId xmlns:a16="http://schemas.microsoft.com/office/drawing/2014/main" val="3840096650"/>
                    </a:ext>
                  </a:extLst>
                </a:gridCol>
                <a:gridCol w="558337">
                  <a:extLst>
                    <a:ext uri="{9D8B030D-6E8A-4147-A177-3AD203B41FA5}">
                      <a16:colId xmlns:a16="http://schemas.microsoft.com/office/drawing/2014/main" val="4092688579"/>
                    </a:ext>
                  </a:extLst>
                </a:gridCol>
                <a:gridCol w="1206391">
                  <a:extLst>
                    <a:ext uri="{9D8B030D-6E8A-4147-A177-3AD203B41FA5}">
                      <a16:colId xmlns:a16="http://schemas.microsoft.com/office/drawing/2014/main" val="195687536"/>
                    </a:ext>
                  </a:extLst>
                </a:gridCol>
              </a:tblGrid>
              <a:tr h="271098">
                <a:tc>
                  <a:txBody>
                    <a:bodyPr/>
                    <a:lstStyle/>
                    <a:p>
                      <a:pPr rtl="0"/>
                      <a:endParaRPr lang="en-US" sz="1400" noProof="0" dirty="0">
                        <a:solidFill>
                          <a:srgbClr val="363636"/>
                        </a:solidFill>
                        <a:latin typeface="+mn-lt"/>
                      </a:endParaRPr>
                    </a:p>
                  </a:txBody>
                  <a:tcPr marL="72000" marR="72000" marT="36000" marB="36000" anchor="ctr"/>
                </a:tc>
                <a:tc gridSpan="2">
                  <a:txBody>
                    <a:bodyPr/>
                    <a:lstStyle/>
                    <a:p>
                      <a:pPr algn="ctr" rtl="0"/>
                      <a:r>
                        <a:rPr lang="zh-cn" sz="1400" b="1" kern="1200" noProof="0">
                          <a:solidFill>
                            <a:schemeClr val="tx2"/>
                          </a:solidFill>
                          <a:latin typeface="+mn-lt"/>
                          <a:ea typeface="+mn-ea"/>
                          <a:cs typeface="+mn-cs"/>
                        </a:rPr>
                        <a:t>纳武利尤单抗 + 化疗</a:t>
                      </a:r>
                      <a:endParaRPr lang="en-US" sz="1400" baseline="30000" noProof="0" dirty="0">
                        <a:solidFill>
                          <a:schemeClr val="tx2"/>
                        </a:solidFill>
                      </a:endParaRPr>
                    </a:p>
                  </a:txBody>
                  <a:tcPr marL="72000" marR="72000" marT="36000" marB="36000" anchor="ctr"/>
                </a:tc>
                <a:tc hMerge="1">
                  <a:txBody>
                    <a:bodyPr/>
                    <a:lstStyle/>
                    <a:p>
                      <a:pPr algn="ctr" rtl="0"/>
                      <a:endParaRPr lang="en-US" sz="1000" dirty="0">
                        <a:solidFill>
                          <a:schemeClr val="tx2"/>
                        </a:solidFill>
                      </a:endParaRPr>
                    </a:p>
                  </a:txBody>
                  <a:tcPr marL="72000" marR="72000" marT="36000" marB="36000" anchor="b"/>
                </a:tc>
                <a:tc gridSpan="2">
                  <a:txBody>
                    <a:bodyPr/>
                    <a:lstStyle/>
                    <a:p>
                      <a:pPr algn="ctr" rtl="0"/>
                      <a:r>
                        <a:rPr lang="zh-cn" sz="1400" noProof="0">
                          <a:solidFill>
                            <a:schemeClr val="tx2"/>
                          </a:solidFill>
                        </a:rPr>
                        <a:t>化疗</a:t>
                      </a:r>
                      <a:endParaRPr lang="en-US" sz="1400" baseline="30000" noProof="0" dirty="0">
                        <a:solidFill>
                          <a:schemeClr val="tx2"/>
                        </a:solidFill>
                      </a:endParaRPr>
                    </a:p>
                  </a:txBody>
                  <a:tcPr marL="72000" marR="72000" marT="36000" marB="36000" anchor="ctr"/>
                </a:tc>
                <a:tc hMerge="1">
                  <a:txBody>
                    <a:bodyPr/>
                    <a:lstStyle/>
                    <a:p>
                      <a:pPr algn="ctr" rtl="0"/>
                      <a:endParaRPr lang="en-US" sz="1000" dirty="0">
                        <a:solidFill>
                          <a:schemeClr val="tx2"/>
                        </a:solidFill>
                      </a:endParaRPr>
                    </a:p>
                  </a:txBody>
                  <a:tcPr marL="72000" marR="72000" marT="36000" marB="36000" anchor="b"/>
                </a:tc>
                <a:extLst>
                  <a:ext uri="{0D108BD9-81ED-4DB2-BD59-A6C34878D82A}">
                    <a16:rowId xmlns:a16="http://schemas.microsoft.com/office/drawing/2014/main" val="1727646532"/>
                  </a:ext>
                </a:extLst>
              </a:tr>
              <a:tr h="271098">
                <a:tc>
                  <a:txBody>
                    <a:bodyPr/>
                    <a:lstStyle/>
                    <a:p>
                      <a:pPr rtl="0"/>
                      <a:endParaRPr lang="en-US" sz="1400" noProof="0" dirty="0">
                        <a:solidFill>
                          <a:srgbClr val="363636"/>
                        </a:solidFill>
                        <a:latin typeface="+mn-lt"/>
                      </a:endParaRPr>
                    </a:p>
                  </a:txBody>
                  <a:tcPr marL="72000" marR="72000" marT="36000" marB="36000" anchor="ctr">
                    <a:solidFill>
                      <a:schemeClr val="accent1"/>
                    </a:solidFill>
                  </a:tcPr>
                </a:tc>
                <a:tc>
                  <a:txBody>
                    <a:bodyPr/>
                    <a:lstStyle/>
                    <a:p>
                      <a:pPr marL="0" algn="ctr" defTabSz="914400" rtl="0" eaLnBrk="1" latinLnBrk="0" hangingPunct="1"/>
                      <a:r>
                        <a:rPr lang="zh-cn" sz="1400" b="1" kern="1200" noProof="0">
                          <a:solidFill>
                            <a:schemeClr val="tx2"/>
                          </a:solidFill>
                          <a:latin typeface="+mn-lt"/>
                          <a:ea typeface="+mn-ea"/>
                          <a:cs typeface="+mn-cs"/>
                        </a:rPr>
                        <a:t>pCR</a:t>
                      </a:r>
                      <a:endParaRPr lang="en-US" sz="1400" b="1" kern="1200" noProof="0" dirty="0">
                        <a:solidFill>
                          <a:schemeClr val="tx2"/>
                        </a:solidFill>
                        <a:latin typeface="+mn-lt"/>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1" kern="1200" noProof="0" dirty="0">
                          <a:solidFill>
                            <a:schemeClr val="tx2"/>
                          </a:solidFill>
                          <a:latin typeface="+mn-lt"/>
                          <a:ea typeface="+mn-ea"/>
                          <a:cs typeface="+mn-cs"/>
                        </a:rPr>
                        <a:t>未达到 pCR</a:t>
                      </a:r>
                      <a:endParaRPr lang="en-US" sz="1400" b="1" kern="1200" noProof="0" dirty="0">
                        <a:solidFill>
                          <a:schemeClr val="tx2"/>
                        </a:solidFill>
                        <a:latin typeface="+mn-lt"/>
                        <a:ea typeface="+mn-ea"/>
                        <a:cs typeface="+mn-cs"/>
                      </a:endParaRPr>
                    </a:p>
                  </a:txBody>
                  <a:tcPr marL="72000" marR="72000" marT="36000" marB="36000" anchor="ctr">
                    <a:solidFill>
                      <a:schemeClr val="accent1"/>
                    </a:solidFill>
                  </a:tcPr>
                </a:tc>
                <a:tc>
                  <a:txBody>
                    <a:bodyPr/>
                    <a:lstStyle/>
                    <a:p>
                      <a:pPr marL="0" algn="ctr" defTabSz="914400" rtl="0" eaLnBrk="1" latinLnBrk="0" hangingPunct="1"/>
                      <a:r>
                        <a:rPr lang="zh-cn" sz="1400" b="1" kern="1200" noProof="0">
                          <a:solidFill>
                            <a:schemeClr val="tx2"/>
                          </a:solidFill>
                          <a:latin typeface="+mn-lt"/>
                          <a:ea typeface="+mn-ea"/>
                          <a:cs typeface="+mn-cs"/>
                        </a:rPr>
                        <a:t>pCR</a:t>
                      </a:r>
                      <a:endParaRPr lang="en-US" sz="1400" b="1" kern="1200" noProof="0" dirty="0">
                        <a:solidFill>
                          <a:schemeClr val="tx2"/>
                        </a:solidFill>
                        <a:latin typeface="+mn-lt"/>
                        <a:ea typeface="+mn-ea"/>
                        <a:cs typeface="+mn-cs"/>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1" kern="1200" noProof="0">
                          <a:solidFill>
                            <a:schemeClr val="tx2"/>
                          </a:solidFill>
                          <a:latin typeface="+mn-lt"/>
                          <a:ea typeface="+mn-ea"/>
                          <a:cs typeface="+mn-cs"/>
                        </a:rPr>
                        <a:t>未达到 pCR</a:t>
                      </a:r>
                      <a:endParaRPr lang="en-US" sz="1400" b="1" kern="1200" noProof="0" dirty="0">
                        <a:solidFill>
                          <a:schemeClr val="tx2"/>
                        </a:solidFill>
                        <a:latin typeface="+mn-lt"/>
                        <a:ea typeface="+mn-ea"/>
                        <a:cs typeface="+mn-cs"/>
                      </a:endParaRPr>
                    </a:p>
                  </a:txBody>
                  <a:tcPr marL="72000" marR="72000" marT="36000" marB="36000" anchor="ctr">
                    <a:solidFill>
                      <a:schemeClr val="accent1"/>
                    </a:solidFill>
                  </a:tcPr>
                </a:tc>
                <a:extLst>
                  <a:ext uri="{0D108BD9-81ED-4DB2-BD59-A6C34878D82A}">
                    <a16:rowId xmlns:a16="http://schemas.microsoft.com/office/drawing/2014/main" val="3245862349"/>
                  </a:ext>
                </a:extLst>
              </a:tr>
              <a:tr h="271098">
                <a:tc>
                  <a:txBody>
                    <a:bodyPr/>
                    <a:lstStyle/>
                    <a:p>
                      <a:pPr rtl="0"/>
                      <a:r>
                        <a:rPr lang="zh-cn" sz="1400" noProof="0">
                          <a:solidFill>
                            <a:srgbClr val="000000"/>
                          </a:solidFill>
                          <a:latin typeface="+mn-lt"/>
                        </a:rPr>
                        <a:t>中位 EFS（月）</a:t>
                      </a:r>
                      <a:endParaRPr lang="en-US" sz="14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400" noProof="0">
                          <a:solidFill>
                            <a:srgbClr val="000000"/>
                          </a:solidFill>
                          <a:latin typeface="+mn-lt"/>
                        </a:rPr>
                        <a:t>NR</a:t>
                      </a:r>
                      <a:endParaRPr lang="en-US" sz="1400" baseline="300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400" noProof="0">
                          <a:solidFill>
                            <a:srgbClr val="000000"/>
                          </a:solidFill>
                          <a:latin typeface="+mn-lt"/>
                        </a:rPr>
                        <a:t>27.8</a:t>
                      </a:r>
                      <a:endParaRPr lang="en-US" sz="140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solidFill>
                            <a:srgbClr val="000000"/>
                          </a:solidFill>
                          <a:latin typeface="+mn-lt"/>
                        </a:rPr>
                        <a:t>NR</a:t>
                      </a:r>
                      <a:endParaRPr lang="en-US" sz="140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kern="1200" noProof="0">
                          <a:solidFill>
                            <a:srgbClr val="000000"/>
                          </a:solidFill>
                          <a:latin typeface="+mn-lt"/>
                          <a:ea typeface="+mn-ea"/>
                          <a:cs typeface="+mn-cs"/>
                        </a:rPr>
                        <a:t>20.8</a:t>
                      </a:r>
                    </a:p>
                  </a:txBody>
                  <a:tcPr marL="72000" marR="72000" marT="36000" marB="36000" anchor="ctr">
                    <a:solidFill>
                      <a:schemeClr val="tx2"/>
                    </a:solidFill>
                  </a:tcPr>
                </a:tc>
                <a:extLst>
                  <a:ext uri="{0D108BD9-81ED-4DB2-BD59-A6C34878D82A}">
                    <a16:rowId xmlns:a16="http://schemas.microsoft.com/office/drawing/2014/main" val="2645973767"/>
                  </a:ext>
                </a:extLst>
              </a:tr>
              <a:tr h="271098">
                <a:tc>
                  <a:txBody>
                    <a:bodyPr/>
                    <a:lstStyle/>
                    <a:p>
                      <a:pPr rtl="0"/>
                      <a:r>
                        <a:rPr lang="zh-cn" sz="1400" noProof="0">
                          <a:solidFill>
                            <a:srgbClr val="000000"/>
                          </a:solidFill>
                          <a:latin typeface="+mn-lt"/>
                        </a:rPr>
                        <a:t>HR (95%CI)</a:t>
                      </a:r>
                    </a:p>
                  </a:txBody>
                  <a:tcPr marL="72000" marR="72000" marT="36000" marB="36000" anchor="ctr">
                    <a:solidFill>
                      <a:schemeClr val="tx2"/>
                    </a:solidFill>
                  </a:tcPr>
                </a:tc>
                <a:tc gridSpan="2">
                  <a:txBody>
                    <a:bodyPr/>
                    <a:lstStyle/>
                    <a:p>
                      <a:pPr algn="ctr" rtl="0"/>
                      <a:r>
                        <a:rPr lang="zh-cn" sz="1400" noProof="0">
                          <a:solidFill>
                            <a:srgbClr val="000000"/>
                          </a:solidFill>
                          <a:latin typeface="+mn-lt"/>
                        </a:rPr>
                        <a:t>0.14 (0.06, 0.33)</a:t>
                      </a:r>
                    </a:p>
                  </a:txBody>
                  <a:tcPr marL="72000" marR="72000" marT="36000" marB="36000" anchor="ctr">
                    <a:solidFill>
                      <a:schemeClr val="tx2"/>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900" baseline="0" dirty="0">
                        <a:solidFill>
                          <a:srgbClr val="000000"/>
                        </a:solidFill>
                        <a:latin typeface="+mn-lt"/>
                      </a:endParaRP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dirty="0">
                          <a:solidFill>
                            <a:srgbClr val="000000"/>
                          </a:solidFill>
                          <a:latin typeface="+mn-lt"/>
                        </a:rPr>
                        <a:t>-</a:t>
                      </a:r>
                    </a:p>
                  </a:txBody>
                  <a:tcPr marL="72000" marR="72000" marT="36000" marB="36000" anchor="ctr">
                    <a:solidFill>
                      <a:schemeClr val="tx2"/>
                    </a:solidFill>
                  </a:tcPr>
                </a:tc>
                <a:tc hMerge="1">
                  <a:txBody>
                    <a:bodyPr/>
                    <a:lstStyle/>
                    <a:p>
                      <a:pPr algn="ctr" rtl="0"/>
                      <a:endParaRPr lang="en-GB" sz="900" baseline="3000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3787221863"/>
                  </a:ext>
                </a:extLst>
              </a:tr>
            </a:tbl>
          </a:graphicData>
        </a:graphic>
      </p:graphicFrame>
      <p:graphicFrame>
        <p:nvGraphicFramePr>
          <p:cNvPr id="8" name="Table 663">
            <a:extLst>
              <a:ext uri="{FF2B5EF4-FFF2-40B4-BE49-F238E27FC236}">
                <a16:creationId xmlns:a16="http://schemas.microsoft.com/office/drawing/2014/main" id="{DDEC1D96-72D8-C527-7969-94B59DF9B61F}"/>
              </a:ext>
            </a:extLst>
          </p:cNvPr>
          <p:cNvGraphicFramePr>
            <a:graphicFrameLocks noGrp="1"/>
          </p:cNvGraphicFramePr>
          <p:nvPr>
            <p:extLst>
              <p:ext uri="{D42A27DB-BD31-4B8C-83A1-F6EECF244321}">
                <p14:modId xmlns:p14="http://schemas.microsoft.com/office/powerpoint/2010/main" val="677218435"/>
              </p:ext>
            </p:extLst>
          </p:nvPr>
        </p:nvGraphicFramePr>
        <p:xfrm>
          <a:off x="253659" y="1851282"/>
          <a:ext cx="4822863" cy="1069440"/>
        </p:xfrm>
        <a:graphic>
          <a:graphicData uri="http://schemas.openxmlformats.org/drawingml/2006/table">
            <a:tbl>
              <a:tblPr firstRow="1" bandRow="1">
                <a:tableStyleId>{69012ECD-51FC-41F1-AA8D-1B2483CD663E}</a:tableStyleId>
              </a:tblPr>
              <a:tblGrid>
                <a:gridCol w="1702362">
                  <a:extLst>
                    <a:ext uri="{9D8B030D-6E8A-4147-A177-3AD203B41FA5}">
                      <a16:colId xmlns:a16="http://schemas.microsoft.com/office/drawing/2014/main" val="4026828033"/>
                    </a:ext>
                  </a:extLst>
                </a:gridCol>
                <a:gridCol w="1845084">
                  <a:extLst>
                    <a:ext uri="{9D8B030D-6E8A-4147-A177-3AD203B41FA5}">
                      <a16:colId xmlns:a16="http://schemas.microsoft.com/office/drawing/2014/main" val="2351951672"/>
                    </a:ext>
                  </a:extLst>
                </a:gridCol>
                <a:gridCol w="1275417">
                  <a:extLst>
                    <a:ext uri="{9D8B030D-6E8A-4147-A177-3AD203B41FA5}">
                      <a16:colId xmlns:a16="http://schemas.microsoft.com/office/drawing/2014/main" val="4092688579"/>
                    </a:ext>
                  </a:extLst>
                </a:gridCol>
              </a:tblGrid>
              <a:tr h="300705">
                <a:tc>
                  <a:txBody>
                    <a:bodyPr/>
                    <a:lstStyle/>
                    <a:p>
                      <a:pPr rtl="0"/>
                      <a:r>
                        <a:rPr lang="zh-cn" sz="1400" noProof="0">
                          <a:solidFill>
                            <a:schemeClr val="tx2"/>
                          </a:solidFill>
                          <a:latin typeface="+mn-lt"/>
                        </a:rPr>
                        <a:t>5 年 EFS</a:t>
                      </a:r>
                      <a:endParaRPr lang="en-US" sz="1400" noProof="0" dirty="0">
                        <a:solidFill>
                          <a:schemeClr val="tx2"/>
                        </a:solidFill>
                        <a:latin typeface="+mn-lt"/>
                      </a:endParaRPr>
                    </a:p>
                  </a:txBody>
                  <a:tcPr marL="72000" marR="72000" marT="36000" marB="36000" anchor="b"/>
                </a:tc>
                <a:tc>
                  <a:txBody>
                    <a:bodyPr/>
                    <a:lstStyle/>
                    <a:p>
                      <a:pPr algn="ctr" rtl="0"/>
                      <a:r>
                        <a:rPr lang="zh-cn" sz="1400" b="1" kern="1200" noProof="0">
                          <a:solidFill>
                            <a:schemeClr val="tx2"/>
                          </a:solidFill>
                          <a:latin typeface="+mn-lt"/>
                          <a:ea typeface="+mn-ea"/>
                          <a:cs typeface="+mn-cs"/>
                        </a:rPr>
                        <a:t>纳武利尤单抗 + 化疗</a:t>
                      </a:r>
                    </a:p>
                    <a:p>
                      <a:pPr algn="ctr" rtl="0"/>
                      <a:r>
                        <a:rPr lang="zh-cn" sz="1400" b="1" kern="1200" noProof="0">
                          <a:solidFill>
                            <a:schemeClr val="tx2"/>
                          </a:solidFill>
                          <a:latin typeface="+mn-lt"/>
                          <a:ea typeface="+mn-ea"/>
                          <a:cs typeface="+mn-cs"/>
                        </a:rPr>
                        <a:t>(n=179)</a:t>
                      </a:r>
                      <a:endParaRPr lang="en-US" sz="1400" baseline="0" noProof="0" dirty="0">
                        <a:solidFill>
                          <a:schemeClr val="tx2"/>
                        </a:solidFill>
                      </a:endParaRPr>
                    </a:p>
                  </a:txBody>
                  <a:tcPr marL="72000" marR="72000" marT="36000" marB="36000" anchor="ctr"/>
                </a:tc>
                <a:tc>
                  <a:txBody>
                    <a:bodyPr/>
                    <a:lstStyle/>
                    <a:p>
                      <a:pPr algn="ctr" rtl="0"/>
                      <a:r>
                        <a:rPr lang="zh-cn" sz="1400" noProof="0">
                          <a:solidFill>
                            <a:schemeClr val="tx2"/>
                          </a:solidFill>
                        </a:rPr>
                        <a:t>化疗</a:t>
                      </a:r>
                    </a:p>
                    <a:p>
                      <a:pPr algn="ctr" rtl="0"/>
                      <a:r>
                        <a:rPr lang="zh-cn" sz="1400" noProof="0">
                          <a:solidFill>
                            <a:schemeClr val="tx2"/>
                          </a:solidFill>
                        </a:rPr>
                        <a:t>(n=179)</a:t>
                      </a:r>
                    </a:p>
                  </a:txBody>
                  <a:tcPr marL="72000" marR="72000" marT="36000" marB="36000" anchor="ctr"/>
                </a:tc>
                <a:extLst>
                  <a:ext uri="{0D108BD9-81ED-4DB2-BD59-A6C34878D82A}">
                    <a16:rowId xmlns:a16="http://schemas.microsoft.com/office/drawing/2014/main" val="1727646532"/>
                  </a:ext>
                </a:extLst>
              </a:tr>
              <a:tr h="271098">
                <a:tc>
                  <a:txBody>
                    <a:bodyPr/>
                    <a:lstStyle/>
                    <a:p>
                      <a:pPr rtl="0"/>
                      <a:r>
                        <a:rPr lang="zh-cn" sz="1400" noProof="0">
                          <a:solidFill>
                            <a:srgbClr val="000000"/>
                          </a:solidFill>
                          <a:latin typeface="+mn-lt"/>
                        </a:rPr>
                        <a:t>中位 EFS（月）</a:t>
                      </a:r>
                      <a:endParaRPr lang="en-US" sz="14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400" noProof="0">
                          <a:solidFill>
                            <a:srgbClr val="000000"/>
                          </a:solidFill>
                          <a:latin typeface="+mn-lt"/>
                        </a:rPr>
                        <a:t>59.6</a:t>
                      </a:r>
                      <a:endParaRPr lang="en-US" sz="140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solidFill>
                            <a:srgbClr val="000000"/>
                          </a:solidFill>
                          <a:latin typeface="+mn-lt"/>
                        </a:rPr>
                        <a:t>21.1</a:t>
                      </a: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rtl="0"/>
                      <a:r>
                        <a:rPr lang="zh-cn" sz="1400" noProof="0">
                          <a:solidFill>
                            <a:srgbClr val="000000"/>
                          </a:solidFill>
                          <a:latin typeface="+mn-lt"/>
                        </a:rPr>
                        <a:t>HR (95%CI)</a:t>
                      </a:r>
                    </a:p>
                  </a:txBody>
                  <a:tcPr marL="72000" marR="72000" marT="36000" marB="36000" anchor="ctr">
                    <a:solidFill>
                      <a:schemeClr val="tx2"/>
                    </a:solidFill>
                  </a:tcPr>
                </a:tc>
                <a:tc gridSpan="2">
                  <a:txBody>
                    <a:bodyPr/>
                    <a:lstStyle/>
                    <a:p>
                      <a:pPr algn="ctr" rtl="0"/>
                      <a:r>
                        <a:rPr lang="zh-cn" sz="1400" noProof="0" dirty="0">
                          <a:solidFill>
                            <a:srgbClr val="000000"/>
                          </a:solidFill>
                          <a:latin typeface="+mn-lt"/>
                        </a:rPr>
                        <a:t>0.68 (0.51, 0.91)</a:t>
                      </a:r>
                    </a:p>
                  </a:txBody>
                  <a:tcPr marL="72000" marR="72000" marT="36000" marB="36000" anchor="ctr">
                    <a:solidFill>
                      <a:schemeClr val="tx2"/>
                    </a:solidFill>
                  </a:tcPr>
                </a:tc>
                <a:tc hMerge="1">
                  <a:txBody>
                    <a:bodyPr/>
                    <a:lstStyle/>
                    <a:p>
                      <a:pPr rtl="0"/>
                      <a:endParaRPr dirty="0"/>
                    </a:p>
                  </a:txBody>
                  <a:tcPr marL="72000" marR="72000" marT="36000" marB="36000" anchor="ctr">
                    <a:solidFill>
                      <a:schemeClr val="tx2"/>
                    </a:solidFill>
                  </a:tcPr>
                </a:tc>
                <a:extLst>
                  <a:ext uri="{0D108BD9-81ED-4DB2-BD59-A6C34878D82A}">
                    <a16:rowId xmlns:a16="http://schemas.microsoft.com/office/drawing/2014/main" val="3787221863"/>
                  </a:ext>
                </a:extLst>
              </a:tr>
            </a:tbl>
          </a:graphicData>
        </a:graphic>
      </p:graphicFrame>
    </p:spTree>
    <p:extLst>
      <p:ext uri="{BB962C8B-B14F-4D97-AF65-F5344CB8AC3E}">
        <p14:creationId xmlns:p14="http://schemas.microsoft.com/office/powerpoint/2010/main" val="207089686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306D5C-DDCF-6180-1E62-5774AC9711E9}"/>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B559CF39-5144-284D-7F66-AADB29073308}"/>
              </a:ext>
            </a:extLst>
          </p:cNvPr>
          <p:cNvSpPr>
            <a:spLocks noGrp="1"/>
          </p:cNvSpPr>
          <p:nvPr>
            <p:ph type="title"/>
          </p:nvPr>
        </p:nvSpPr>
        <p:spPr>
          <a:xfrm>
            <a:off x="304800" y="107693"/>
            <a:ext cx="11359763" cy="939801"/>
          </a:xfrm>
        </p:spPr>
        <p:txBody>
          <a:bodyPr rtlCol="0"/>
          <a:lstStyle/>
          <a:p>
            <a:pPr rtl="0"/>
            <a:r>
              <a:rPr lang="zh-cn" dirty="0">
                <a:latin typeface="+mn-lt"/>
              </a:rPr>
              <a:t>8015:阿来替尼作为可能可切除 III 期 ALK 阳性非小细胞肺癌患者的新辅助治疗：ALNEO II 期试验 (GOIRC-01-2020-ML42316) 的最终分析</a:t>
            </a:r>
            <a:r>
              <a:rPr lang="en-GB" altLang="zh-CN" dirty="0">
                <a:latin typeface="+mn-lt"/>
              </a:rPr>
              <a:t> </a:t>
            </a:r>
            <a:r>
              <a:rPr lang="zh-cn" dirty="0">
                <a:latin typeface="+mn-lt"/>
              </a:rPr>
              <a:t>— Tiseo M 等人</a:t>
            </a:r>
          </a:p>
        </p:txBody>
      </p:sp>
      <p:sp>
        <p:nvSpPr>
          <p:cNvPr id="29" name="Content Placeholder 7">
            <a:extLst>
              <a:ext uri="{FF2B5EF4-FFF2-40B4-BE49-F238E27FC236}">
                <a16:creationId xmlns:a16="http://schemas.microsoft.com/office/drawing/2014/main" id="{3E324FD3-42A2-FC31-48B1-B797C3802C75}"/>
              </a:ext>
            </a:extLst>
          </p:cNvPr>
          <p:cNvSpPr>
            <a:spLocks noGrp="1"/>
          </p:cNvSpPr>
          <p:nvPr>
            <p:ph idx="1"/>
          </p:nvPr>
        </p:nvSpPr>
        <p:spPr>
          <a:xfrm>
            <a:off x="304799" y="1246909"/>
            <a:ext cx="11731869" cy="5055650"/>
          </a:xfrm>
        </p:spPr>
        <p:txBody>
          <a:bodyPr rtlCol="0"/>
          <a:lstStyle/>
          <a:p>
            <a:pPr rtl="0"/>
            <a:r>
              <a:rPr lang="zh-cn" b="1"/>
              <a:t>研究目的</a:t>
            </a:r>
          </a:p>
          <a:p>
            <a:pPr lvl="1" rtl="0"/>
            <a:r>
              <a:rPr lang="zh-cn"/>
              <a:t>评估 ALNEO II 期试验中新辅助阿来替尼对可能可切除 III 期 ALK 阳性非小细胞肺癌患者的最终疗效和安全性</a:t>
            </a:r>
          </a:p>
        </p:txBody>
      </p:sp>
      <p:sp>
        <p:nvSpPr>
          <p:cNvPr id="30" name="Text Placeholder 4">
            <a:extLst>
              <a:ext uri="{FF2B5EF4-FFF2-40B4-BE49-F238E27FC236}">
                <a16:creationId xmlns:a16="http://schemas.microsoft.com/office/drawing/2014/main" id="{51AE879D-7F88-D829-059F-FA020AE09F34}"/>
              </a:ext>
            </a:extLst>
          </p:cNvPr>
          <p:cNvSpPr>
            <a:spLocks noGrp="1"/>
          </p:cNvSpPr>
          <p:nvPr>
            <p:ph type="body" sz="quarter" idx="11"/>
          </p:nvPr>
        </p:nvSpPr>
        <p:spPr>
          <a:xfrm>
            <a:off x="6379633" y="6521312"/>
            <a:ext cx="5507567" cy="200025"/>
          </a:xfrm>
        </p:spPr>
        <p:txBody>
          <a:bodyPr rtlCol="0"/>
          <a:lstStyle/>
          <a:p>
            <a:pPr rtl="0"/>
            <a:r>
              <a:rPr lang="zh-cn"/>
              <a:t>Tiseo M, et al.J Clin Oncol 2025;43(suppl):Abstr 8015</a:t>
            </a:r>
          </a:p>
        </p:txBody>
      </p:sp>
      <p:sp>
        <p:nvSpPr>
          <p:cNvPr id="31" name="Rectangle 9">
            <a:extLst>
              <a:ext uri="{FF2B5EF4-FFF2-40B4-BE49-F238E27FC236}">
                <a16:creationId xmlns:a16="http://schemas.microsoft.com/office/drawing/2014/main" id="{F0ECEF29-C385-2475-7135-76FB5B6F66A1}"/>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BICR 评估的 MPR（</a:t>
            </a:r>
            <a:r>
              <a:rPr lang="zh-cn" sz="1600" b="0" i="0" u="none" strike="noStrike" kern="1200" cap="none" spc="0" normalizeH="0" noProof="0">
                <a:ln>
                  <a:noFill/>
                </a:ln>
                <a:solidFill>
                  <a:srgbClr val="363636"/>
                </a:solidFill>
                <a:effectLst/>
                <a:uLnTx/>
                <a:uFillTx/>
                <a:latin typeface="Arial" panose="020B0604020202020204" pitchFamily="34" charset="0"/>
                <a:ea typeface="+mn-ea"/>
                <a:cs typeface="Arial" panose="020B0604020202020204" pitchFamily="34" charset="0"/>
                <a:sym typeface="Helvetica"/>
              </a:rPr>
              <a:t>≤10% 存活肿瘤细胞） </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8B977C13-58CD-DAAD-1D31-A53FCCB7F193}"/>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pCR、ORR、EFS、DFS、OS、安全性</a:t>
            </a:r>
          </a:p>
        </p:txBody>
      </p:sp>
      <p:cxnSp>
        <p:nvCxnSpPr>
          <p:cNvPr id="38" name="AutoShape 19">
            <a:extLst>
              <a:ext uri="{FF2B5EF4-FFF2-40B4-BE49-F238E27FC236}">
                <a16:creationId xmlns:a16="http://schemas.microsoft.com/office/drawing/2014/main" id="{D2868D92-65EE-A3C3-6151-6441EEB4B928}"/>
              </a:ext>
            </a:extLst>
          </p:cNvPr>
          <p:cNvCxnSpPr>
            <a:cxnSpLocks noChangeShapeType="1"/>
            <a:stCxn id="39" idx="3"/>
            <a:endCxn id="8" idx="1"/>
          </p:cNvCxnSpPr>
          <p:nvPr/>
        </p:nvCxnSpPr>
        <p:spPr bwMode="auto">
          <a:xfrm>
            <a:off x="4604809" y="3726844"/>
            <a:ext cx="432656" cy="0"/>
          </a:xfrm>
          <a:prstGeom prst="straightConnector1">
            <a:avLst/>
          </a:prstGeom>
          <a:noFill/>
          <a:ln w="38100">
            <a:solidFill>
              <a:schemeClr val="bg1"/>
            </a:solidFill>
            <a:round/>
            <a:headEnd type="none" w="med" len="med"/>
            <a:tailEnd type="none" w="med" len="med"/>
          </a:ln>
        </p:spPr>
      </p:cxnSp>
      <p:sp>
        <p:nvSpPr>
          <p:cNvPr id="41" name="AutoShape 8">
            <a:extLst>
              <a:ext uri="{FF2B5EF4-FFF2-40B4-BE49-F238E27FC236}">
                <a16:creationId xmlns:a16="http://schemas.microsoft.com/office/drawing/2014/main" id="{18ACABF4-82F1-A0C5-060F-4F974A4B7A7C}"/>
              </a:ext>
            </a:extLst>
          </p:cNvPr>
          <p:cNvSpPr>
            <a:spLocks noChangeArrowheads="1"/>
          </p:cNvSpPr>
          <p:nvPr/>
        </p:nvSpPr>
        <p:spPr bwMode="auto">
          <a:xfrm>
            <a:off x="9064797" y="3316475"/>
            <a:ext cx="2196000"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阿来替尼 </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600 mg BID</a:t>
            </a:r>
            <a:br>
              <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（24 个周期）</a:t>
            </a:r>
          </a:p>
        </p:txBody>
      </p:sp>
      <p:sp>
        <p:nvSpPr>
          <p:cNvPr id="39" name="AutoShape 9">
            <a:extLst>
              <a:ext uri="{FF2B5EF4-FFF2-40B4-BE49-F238E27FC236}">
                <a16:creationId xmlns:a16="http://schemas.microsoft.com/office/drawing/2014/main" id="{B7747F6D-C5C3-2822-C9C2-EB17F7D76658}"/>
              </a:ext>
            </a:extLst>
          </p:cNvPr>
          <p:cNvSpPr>
            <a:spLocks noChangeArrowheads="1"/>
          </p:cNvSpPr>
          <p:nvPr/>
        </p:nvSpPr>
        <p:spPr bwMode="auto">
          <a:xfrm>
            <a:off x="930028" y="2711811"/>
            <a:ext cx="3674781" cy="2030065"/>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可切除、局部晚期的 II 期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ALK 阳性（IHC、FISH 或 NGS）</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未经治疗 </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(n=33</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sp>
        <p:nvSpPr>
          <p:cNvPr id="8" name="AutoShape 8">
            <a:extLst>
              <a:ext uri="{FF2B5EF4-FFF2-40B4-BE49-F238E27FC236}">
                <a16:creationId xmlns:a16="http://schemas.microsoft.com/office/drawing/2014/main" id="{9FD7B754-7701-FEE2-2565-FC984B73D1AC}"/>
              </a:ext>
            </a:extLst>
          </p:cNvPr>
          <p:cNvSpPr>
            <a:spLocks noChangeArrowheads="1"/>
          </p:cNvSpPr>
          <p:nvPr/>
        </p:nvSpPr>
        <p:spPr bwMode="auto">
          <a:xfrm>
            <a:off x="5037465" y="3316475"/>
            <a:ext cx="2196000"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阿来替尼 </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600 mg BID</a:t>
            </a:r>
            <a:br>
              <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（2 个周期）</a:t>
            </a:r>
          </a:p>
        </p:txBody>
      </p:sp>
      <p:sp>
        <p:nvSpPr>
          <p:cNvPr id="5" name="AutoShape 12">
            <a:extLst>
              <a:ext uri="{FF2B5EF4-FFF2-40B4-BE49-F238E27FC236}">
                <a16:creationId xmlns:a16="http://schemas.microsoft.com/office/drawing/2014/main" id="{83561E53-7D44-2182-60C8-A2C570368786}"/>
              </a:ext>
            </a:extLst>
          </p:cNvPr>
          <p:cNvSpPr>
            <a:spLocks noChangeArrowheads="1"/>
          </p:cNvSpPr>
          <p:nvPr/>
        </p:nvSpPr>
        <p:spPr bwMode="auto">
          <a:xfrm>
            <a:off x="7666121" y="3461345"/>
            <a:ext cx="966020" cy="530996"/>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0" i="0" u="none" strike="noStrike" kern="1200" cap="none" spc="0" normalizeH="0" noProof="0">
                <a:ln>
                  <a:noFill/>
                </a:ln>
                <a:solidFill>
                  <a:srgbClr val="FFFFFF"/>
                </a:solidFill>
                <a:effectLst/>
                <a:uLnTx/>
                <a:uFillTx/>
                <a:latin typeface="Arial" panose="020B0604020202020204"/>
                <a:ea typeface="SimSun" pitchFamily="2" charset="-122"/>
                <a:cs typeface="Arial" charset="0"/>
                <a:sym typeface="Helvetica"/>
              </a:rPr>
              <a:t>手术</a:t>
            </a:r>
          </a:p>
        </p:txBody>
      </p:sp>
      <p:cxnSp>
        <p:nvCxnSpPr>
          <p:cNvPr id="6" name="AutoShape 19">
            <a:extLst>
              <a:ext uri="{FF2B5EF4-FFF2-40B4-BE49-F238E27FC236}">
                <a16:creationId xmlns:a16="http://schemas.microsoft.com/office/drawing/2014/main" id="{150B9A25-FF10-CF82-E09E-059B50A0520D}"/>
              </a:ext>
            </a:extLst>
          </p:cNvPr>
          <p:cNvCxnSpPr>
            <a:cxnSpLocks noChangeShapeType="1"/>
            <a:stCxn id="8" idx="3"/>
            <a:endCxn id="5" idx="1"/>
          </p:cNvCxnSpPr>
          <p:nvPr/>
        </p:nvCxnSpPr>
        <p:spPr bwMode="auto">
          <a:xfrm flipV="1">
            <a:off x="7233465" y="3726843"/>
            <a:ext cx="432656" cy="1"/>
          </a:xfrm>
          <a:prstGeom prst="straightConnector1">
            <a:avLst/>
          </a:prstGeom>
          <a:noFill/>
          <a:ln w="38100">
            <a:solidFill>
              <a:schemeClr val="bg1"/>
            </a:solidFill>
            <a:round/>
            <a:headEnd/>
            <a:tailEnd type="triangle" w="med" len="med"/>
          </a:ln>
        </p:spPr>
      </p:cxnSp>
      <p:cxnSp>
        <p:nvCxnSpPr>
          <p:cNvPr id="7" name="AutoShape 19">
            <a:extLst>
              <a:ext uri="{FF2B5EF4-FFF2-40B4-BE49-F238E27FC236}">
                <a16:creationId xmlns:a16="http://schemas.microsoft.com/office/drawing/2014/main" id="{72AFAA2A-96C9-DFA2-4AAE-1B98A40232C9}"/>
              </a:ext>
            </a:extLst>
          </p:cNvPr>
          <p:cNvCxnSpPr>
            <a:cxnSpLocks noChangeShapeType="1"/>
            <a:stCxn id="5" idx="3"/>
            <a:endCxn id="41" idx="1"/>
          </p:cNvCxnSpPr>
          <p:nvPr/>
        </p:nvCxnSpPr>
        <p:spPr bwMode="auto">
          <a:xfrm>
            <a:off x="8632141" y="3726843"/>
            <a:ext cx="432656" cy="1"/>
          </a:xfrm>
          <a:prstGeom prst="straightConnector1">
            <a:avLst/>
          </a:prstGeom>
          <a:noFill/>
          <a:ln w="38100">
            <a:solidFill>
              <a:schemeClr val="bg1"/>
            </a:solidFill>
            <a:round/>
            <a:headEnd/>
            <a:tailEnd type="triangle" w="med" len="med"/>
          </a:ln>
        </p:spPr>
      </p:cxnSp>
    </p:spTree>
    <p:extLst>
      <p:ext uri="{BB962C8B-B14F-4D97-AF65-F5344CB8AC3E}">
        <p14:creationId xmlns:p14="http://schemas.microsoft.com/office/powerpoint/2010/main" val="347078172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AB3D5B-7031-626F-67AC-39A8D59421A8}"/>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8BEE55ED-F2D7-AFB1-FD24-C8934394DDA4}"/>
              </a:ext>
            </a:extLst>
          </p:cNvPr>
          <p:cNvSpPr>
            <a:spLocks noGrp="1"/>
          </p:cNvSpPr>
          <p:nvPr>
            <p:ph type="title"/>
          </p:nvPr>
        </p:nvSpPr>
        <p:spPr>
          <a:xfrm>
            <a:off x="304799" y="107693"/>
            <a:ext cx="11423375" cy="939801"/>
          </a:xfrm>
        </p:spPr>
        <p:txBody>
          <a:bodyPr rtlCol="0"/>
          <a:lstStyle/>
          <a:p>
            <a:pPr rtl="0"/>
            <a:r>
              <a:rPr lang="zh-cn" dirty="0">
                <a:latin typeface="+mn-lt"/>
              </a:rPr>
              <a:t>8015:阿来替尼作为可能可切除 III 期 ALK 阳性非小细胞肺癌患者的新辅助治疗：ALNEO II 期试验 (GOIRC-01-2020-ML42316) 的最终分析</a:t>
            </a:r>
            <a:r>
              <a:rPr lang="en-GB" altLang="zh-CN" dirty="0">
                <a:latin typeface="+mn-lt"/>
              </a:rPr>
              <a:t> </a:t>
            </a:r>
            <a:r>
              <a:rPr lang="zh-cn" dirty="0">
                <a:latin typeface="+mn-lt"/>
              </a:rPr>
              <a:t>— Tiseo M 等人</a:t>
            </a:r>
          </a:p>
        </p:txBody>
      </p:sp>
      <p:sp>
        <p:nvSpPr>
          <p:cNvPr id="27" name="Text Placeholder 26">
            <a:extLst>
              <a:ext uri="{FF2B5EF4-FFF2-40B4-BE49-F238E27FC236}">
                <a16:creationId xmlns:a16="http://schemas.microsoft.com/office/drawing/2014/main" id="{EE95FF5C-4CB4-743D-3C85-2AD527F633EB}"/>
              </a:ext>
            </a:extLst>
          </p:cNvPr>
          <p:cNvSpPr>
            <a:spLocks noGrp="1"/>
          </p:cNvSpPr>
          <p:nvPr>
            <p:ph type="body" sz="quarter" idx="10"/>
          </p:nvPr>
        </p:nvSpPr>
        <p:spPr/>
        <p:txBody>
          <a:bodyPr rtlCol="0"/>
          <a:lstStyle/>
          <a:p>
            <a:pPr rtl="0"/>
            <a:r>
              <a:rPr lang="zh-cn" sz="1100" baseline="30000"/>
              <a:t>a</a:t>
            </a:r>
            <a:r>
              <a:rPr lang="zh-cn" sz="1100"/>
              <a:t>术前评估时；</a:t>
            </a:r>
            <a:r>
              <a:rPr lang="zh-cn" sz="1100" b="0" i="0" u="none" strike="noStrike" kern="1200" cap="none" spc="0" normalizeH="0" baseline="30000" noProof="0">
                <a:ln>
                  <a:noFill/>
                </a:ln>
                <a:solidFill>
                  <a:srgbClr val="000000"/>
                </a:solidFill>
                <a:effectLst/>
                <a:uLnTx/>
                <a:uFillTx/>
                <a:latin typeface="Arial" panose="020B0604020202020204"/>
                <a:ea typeface="+mn-ea"/>
                <a:cs typeface="+mn-cs"/>
              </a:rPr>
              <a:t>b</a:t>
            </a:r>
            <a:r>
              <a:rPr lang="zh-cn" sz="1100" b="0" i="0" u="none" strike="noStrike" kern="1200" cap="none" spc="0" normalizeH="0" noProof="0">
                <a:ln>
                  <a:noFill/>
                </a:ln>
                <a:solidFill>
                  <a:srgbClr val="000000"/>
                </a:solidFill>
                <a:effectLst/>
                <a:uLnTx/>
                <a:uFillTx/>
                <a:latin typeface="Arial" panose="020B0604020202020204"/>
                <a:ea typeface="+mn-ea"/>
                <a:cs typeface="+mn-cs"/>
              </a:rPr>
              <a:t>未评估（临床进展）。</a:t>
            </a:r>
          </a:p>
        </p:txBody>
      </p:sp>
      <p:sp>
        <p:nvSpPr>
          <p:cNvPr id="29" name="Content Placeholder 7">
            <a:extLst>
              <a:ext uri="{FF2B5EF4-FFF2-40B4-BE49-F238E27FC236}">
                <a16:creationId xmlns:a16="http://schemas.microsoft.com/office/drawing/2014/main" id="{D6BA4CBE-4682-4DEF-15EC-4B64027A4DAD}"/>
              </a:ext>
            </a:extLst>
          </p:cNvPr>
          <p:cNvSpPr>
            <a:spLocks noGrp="1"/>
          </p:cNvSpPr>
          <p:nvPr>
            <p:ph idx="1"/>
          </p:nvPr>
        </p:nvSpPr>
        <p:spPr>
          <a:xfrm>
            <a:off x="387800" y="1238699"/>
            <a:ext cx="11731869" cy="5055650"/>
          </a:xfrm>
        </p:spPr>
        <p:txBody>
          <a:bodyPr rtlCol="0"/>
          <a:lstStyle/>
          <a:p>
            <a:pPr rtl="0"/>
            <a:r>
              <a:rPr lang="zh-cn" sz="1600" b="1"/>
              <a:t>关键结果</a:t>
            </a:r>
          </a:p>
        </p:txBody>
      </p:sp>
      <p:sp>
        <p:nvSpPr>
          <p:cNvPr id="30" name="Text Placeholder 4">
            <a:extLst>
              <a:ext uri="{FF2B5EF4-FFF2-40B4-BE49-F238E27FC236}">
                <a16:creationId xmlns:a16="http://schemas.microsoft.com/office/drawing/2014/main" id="{14698AEB-AEF6-61D5-5E8D-38D6DC892603}"/>
              </a:ext>
            </a:extLst>
          </p:cNvPr>
          <p:cNvSpPr>
            <a:spLocks noGrp="1"/>
          </p:cNvSpPr>
          <p:nvPr>
            <p:ph type="body" sz="quarter" idx="11"/>
          </p:nvPr>
        </p:nvSpPr>
        <p:spPr>
          <a:xfrm>
            <a:off x="6379633" y="6521312"/>
            <a:ext cx="5507567" cy="200025"/>
          </a:xfrm>
        </p:spPr>
        <p:txBody>
          <a:bodyPr rtlCol="0"/>
          <a:lstStyle/>
          <a:p>
            <a:pPr rtl="0"/>
            <a:r>
              <a:rPr lang="zh-cn"/>
              <a:t>Tiseo M, et al.J Clin Oncol 2025;43(suppl):Abstr 8015</a:t>
            </a:r>
          </a:p>
        </p:txBody>
      </p:sp>
      <p:sp>
        <p:nvSpPr>
          <p:cNvPr id="278" name="TextBox 277">
            <a:extLst>
              <a:ext uri="{FF2B5EF4-FFF2-40B4-BE49-F238E27FC236}">
                <a16:creationId xmlns:a16="http://schemas.microsoft.com/office/drawing/2014/main" id="{9C294C6B-1920-AA70-3944-20DB2E942754}"/>
              </a:ext>
            </a:extLst>
          </p:cNvPr>
          <p:cNvSpPr txBox="1"/>
          <p:nvPr/>
        </p:nvSpPr>
        <p:spPr>
          <a:xfrm>
            <a:off x="5725252" y="5713548"/>
            <a:ext cx="33779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b="0" i="0" u="none" strike="noStrike" kern="1200" cap="none" spc="0" normalizeH="0" noProof="0">
                <a:ln>
                  <a:noFill/>
                </a:ln>
                <a:solidFill>
                  <a:srgbClr val="E73E16"/>
                </a:solidFill>
                <a:effectLst/>
                <a:uLnTx/>
                <a:uFillTx/>
                <a:latin typeface="Arial" panose="020B0604020202020204"/>
                <a:ea typeface="+mn-ea"/>
                <a:cs typeface="+mn-cs"/>
              </a:rPr>
              <a:t>*</a:t>
            </a:r>
          </a:p>
        </p:txBody>
      </p:sp>
      <p:grpSp>
        <p:nvGrpSpPr>
          <p:cNvPr id="2" name="Group 1">
            <a:extLst>
              <a:ext uri="{FF2B5EF4-FFF2-40B4-BE49-F238E27FC236}">
                <a16:creationId xmlns:a16="http://schemas.microsoft.com/office/drawing/2014/main" id="{EA2D185B-8403-5F11-963A-D271DD110B0B}"/>
              </a:ext>
            </a:extLst>
          </p:cNvPr>
          <p:cNvGrpSpPr/>
          <p:nvPr/>
        </p:nvGrpSpPr>
        <p:grpSpPr>
          <a:xfrm>
            <a:off x="4417490" y="2077685"/>
            <a:ext cx="7607782" cy="3913937"/>
            <a:chOff x="4383371" y="1903139"/>
            <a:chExt cx="7607782" cy="3913937"/>
          </a:xfrm>
        </p:grpSpPr>
        <p:sp>
          <p:nvSpPr>
            <p:cNvPr id="275" name="TextBox 274">
              <a:extLst>
                <a:ext uri="{FF2B5EF4-FFF2-40B4-BE49-F238E27FC236}">
                  <a16:creationId xmlns:a16="http://schemas.microsoft.com/office/drawing/2014/main" id="{2563DEE4-B8C8-8563-7BB3-CA2695A4893C}"/>
                </a:ext>
              </a:extLst>
            </p:cNvPr>
            <p:cNvSpPr txBox="1"/>
            <p:nvPr/>
          </p:nvSpPr>
          <p:spPr>
            <a:xfrm>
              <a:off x="5904264" y="5319450"/>
              <a:ext cx="2471441"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主要病理缓解</a:t>
              </a:r>
            </a:p>
          </p:txBody>
        </p:sp>
        <p:grpSp>
          <p:nvGrpSpPr>
            <p:cNvPr id="12" name="Graphic 2">
              <a:extLst>
                <a:ext uri="{FF2B5EF4-FFF2-40B4-BE49-F238E27FC236}">
                  <a16:creationId xmlns:a16="http://schemas.microsoft.com/office/drawing/2014/main" id="{2EEA0F27-1F15-C1D5-7995-8E081DC1C881}"/>
                </a:ext>
              </a:extLst>
            </p:cNvPr>
            <p:cNvGrpSpPr/>
            <p:nvPr/>
          </p:nvGrpSpPr>
          <p:grpSpPr>
            <a:xfrm>
              <a:off x="5515681" y="2868928"/>
              <a:ext cx="6339393" cy="1740451"/>
              <a:chOff x="5515681" y="2868928"/>
              <a:chExt cx="6339393" cy="1740451"/>
            </a:xfrm>
            <a:solidFill>
              <a:srgbClr val="00A2E1"/>
            </a:solidFill>
          </p:grpSpPr>
          <p:sp>
            <p:nvSpPr>
              <p:cNvPr id="13" name="Freeform: Shape 12">
                <a:extLst>
                  <a:ext uri="{FF2B5EF4-FFF2-40B4-BE49-F238E27FC236}">
                    <a16:creationId xmlns:a16="http://schemas.microsoft.com/office/drawing/2014/main" id="{CA32C302-040D-D4AA-C317-ACD82960BDAB}"/>
                  </a:ext>
                </a:extLst>
              </p:cNvPr>
              <p:cNvSpPr/>
              <p:nvPr/>
            </p:nvSpPr>
            <p:spPr>
              <a:xfrm>
                <a:off x="5515681" y="2868928"/>
                <a:ext cx="168365" cy="168366"/>
              </a:xfrm>
              <a:custGeom>
                <a:avLst/>
                <a:gdLst>
                  <a:gd name="connsiteX0" fmla="*/ 0 w 168365"/>
                  <a:gd name="connsiteY0" fmla="*/ 0 h 168366"/>
                  <a:gd name="connsiteX1" fmla="*/ 168366 w 168365"/>
                  <a:gd name="connsiteY1" fmla="*/ 0 h 168366"/>
                  <a:gd name="connsiteX2" fmla="*/ 168366 w 168365"/>
                  <a:gd name="connsiteY2" fmla="*/ 168366 h 168366"/>
                  <a:gd name="connsiteX3" fmla="*/ 0 w 168365"/>
                  <a:gd name="connsiteY3" fmla="*/ 168366 h 168366"/>
                </a:gdLst>
                <a:ahLst/>
                <a:cxnLst>
                  <a:cxn ang="0">
                    <a:pos x="connsiteX0" y="connsiteY0"/>
                  </a:cxn>
                  <a:cxn ang="0">
                    <a:pos x="connsiteX1" y="connsiteY1"/>
                  </a:cxn>
                  <a:cxn ang="0">
                    <a:pos x="connsiteX2" y="connsiteY2"/>
                  </a:cxn>
                  <a:cxn ang="0">
                    <a:pos x="connsiteX3" y="connsiteY3"/>
                  </a:cxn>
                </a:cxnLst>
                <a:rect l="l" t="t" r="r" b="b"/>
                <a:pathLst>
                  <a:path w="168365" h="168366">
                    <a:moveTo>
                      <a:pt x="0" y="0"/>
                    </a:moveTo>
                    <a:lnTo>
                      <a:pt x="168366" y="0"/>
                    </a:lnTo>
                    <a:lnTo>
                      <a:pt x="168366" y="168366"/>
                    </a:lnTo>
                    <a:lnTo>
                      <a:pt x="0" y="168366"/>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 name="Freeform: Shape 13">
                <a:extLst>
                  <a:ext uri="{FF2B5EF4-FFF2-40B4-BE49-F238E27FC236}">
                    <a16:creationId xmlns:a16="http://schemas.microsoft.com/office/drawing/2014/main" id="{906A2F93-EC7F-4817-E17F-A1226E82020A}"/>
                  </a:ext>
                </a:extLst>
              </p:cNvPr>
              <p:cNvSpPr/>
              <p:nvPr/>
            </p:nvSpPr>
            <p:spPr>
              <a:xfrm>
                <a:off x="5721478" y="2868928"/>
                <a:ext cx="168365" cy="285533"/>
              </a:xfrm>
              <a:custGeom>
                <a:avLst/>
                <a:gdLst>
                  <a:gd name="connsiteX0" fmla="*/ 0 w 168365"/>
                  <a:gd name="connsiteY0" fmla="*/ 0 h 285533"/>
                  <a:gd name="connsiteX1" fmla="*/ 168366 w 168365"/>
                  <a:gd name="connsiteY1" fmla="*/ 0 h 285533"/>
                  <a:gd name="connsiteX2" fmla="*/ 168366 w 168365"/>
                  <a:gd name="connsiteY2" fmla="*/ 285534 h 285533"/>
                  <a:gd name="connsiteX3" fmla="*/ 0 w 168365"/>
                  <a:gd name="connsiteY3" fmla="*/ 285534 h 285533"/>
                </a:gdLst>
                <a:ahLst/>
                <a:cxnLst>
                  <a:cxn ang="0">
                    <a:pos x="connsiteX0" y="connsiteY0"/>
                  </a:cxn>
                  <a:cxn ang="0">
                    <a:pos x="connsiteX1" y="connsiteY1"/>
                  </a:cxn>
                  <a:cxn ang="0">
                    <a:pos x="connsiteX2" y="connsiteY2"/>
                  </a:cxn>
                  <a:cxn ang="0">
                    <a:pos x="connsiteX3" y="connsiteY3"/>
                  </a:cxn>
                </a:cxnLst>
                <a:rect l="l" t="t" r="r" b="b"/>
                <a:pathLst>
                  <a:path w="168365" h="285533">
                    <a:moveTo>
                      <a:pt x="0" y="0"/>
                    </a:moveTo>
                    <a:lnTo>
                      <a:pt x="168366" y="0"/>
                    </a:lnTo>
                    <a:lnTo>
                      <a:pt x="168366" y="285534"/>
                    </a:lnTo>
                    <a:lnTo>
                      <a:pt x="0" y="285534"/>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 name="Freeform: Shape 14">
                <a:extLst>
                  <a:ext uri="{FF2B5EF4-FFF2-40B4-BE49-F238E27FC236}">
                    <a16:creationId xmlns:a16="http://schemas.microsoft.com/office/drawing/2014/main" id="{F874A259-2FDD-87D7-D3F2-263F24570859}"/>
                  </a:ext>
                </a:extLst>
              </p:cNvPr>
              <p:cNvSpPr/>
              <p:nvPr/>
            </p:nvSpPr>
            <p:spPr>
              <a:xfrm>
                <a:off x="5927131" y="2868928"/>
                <a:ext cx="168365" cy="412597"/>
              </a:xfrm>
              <a:custGeom>
                <a:avLst/>
                <a:gdLst>
                  <a:gd name="connsiteX0" fmla="*/ 0 w 168365"/>
                  <a:gd name="connsiteY0" fmla="*/ 0 h 412597"/>
                  <a:gd name="connsiteX1" fmla="*/ 168366 w 168365"/>
                  <a:gd name="connsiteY1" fmla="*/ 0 h 412597"/>
                  <a:gd name="connsiteX2" fmla="*/ 168366 w 168365"/>
                  <a:gd name="connsiteY2" fmla="*/ 412597 h 412597"/>
                  <a:gd name="connsiteX3" fmla="*/ 0 w 168365"/>
                  <a:gd name="connsiteY3" fmla="*/ 412597 h 412597"/>
                </a:gdLst>
                <a:ahLst/>
                <a:cxnLst>
                  <a:cxn ang="0">
                    <a:pos x="connsiteX0" y="connsiteY0"/>
                  </a:cxn>
                  <a:cxn ang="0">
                    <a:pos x="connsiteX1" y="connsiteY1"/>
                  </a:cxn>
                  <a:cxn ang="0">
                    <a:pos x="connsiteX2" y="connsiteY2"/>
                  </a:cxn>
                  <a:cxn ang="0">
                    <a:pos x="connsiteX3" y="connsiteY3"/>
                  </a:cxn>
                </a:cxnLst>
                <a:rect l="l" t="t" r="r" b="b"/>
                <a:pathLst>
                  <a:path w="168365" h="412597">
                    <a:moveTo>
                      <a:pt x="0" y="0"/>
                    </a:moveTo>
                    <a:lnTo>
                      <a:pt x="168366" y="0"/>
                    </a:lnTo>
                    <a:lnTo>
                      <a:pt x="168366" y="412597"/>
                    </a:lnTo>
                    <a:lnTo>
                      <a:pt x="0" y="412597"/>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 name="Freeform: Shape 15">
                <a:extLst>
                  <a:ext uri="{FF2B5EF4-FFF2-40B4-BE49-F238E27FC236}">
                    <a16:creationId xmlns:a16="http://schemas.microsoft.com/office/drawing/2014/main" id="{EC5C56E7-698F-1791-517F-CFF2B23855A4}"/>
                  </a:ext>
                </a:extLst>
              </p:cNvPr>
              <p:cNvSpPr/>
              <p:nvPr/>
            </p:nvSpPr>
            <p:spPr>
              <a:xfrm>
                <a:off x="6132784" y="2868928"/>
                <a:ext cx="168365" cy="412597"/>
              </a:xfrm>
              <a:custGeom>
                <a:avLst/>
                <a:gdLst>
                  <a:gd name="connsiteX0" fmla="*/ 0 w 168365"/>
                  <a:gd name="connsiteY0" fmla="*/ 0 h 412597"/>
                  <a:gd name="connsiteX1" fmla="*/ 168366 w 168365"/>
                  <a:gd name="connsiteY1" fmla="*/ 0 h 412597"/>
                  <a:gd name="connsiteX2" fmla="*/ 168366 w 168365"/>
                  <a:gd name="connsiteY2" fmla="*/ 412597 h 412597"/>
                  <a:gd name="connsiteX3" fmla="*/ 0 w 168365"/>
                  <a:gd name="connsiteY3" fmla="*/ 412597 h 412597"/>
                </a:gdLst>
                <a:ahLst/>
                <a:cxnLst>
                  <a:cxn ang="0">
                    <a:pos x="connsiteX0" y="connsiteY0"/>
                  </a:cxn>
                  <a:cxn ang="0">
                    <a:pos x="connsiteX1" y="connsiteY1"/>
                  </a:cxn>
                  <a:cxn ang="0">
                    <a:pos x="connsiteX2" y="connsiteY2"/>
                  </a:cxn>
                  <a:cxn ang="0">
                    <a:pos x="connsiteX3" y="connsiteY3"/>
                  </a:cxn>
                </a:cxnLst>
                <a:rect l="l" t="t" r="r" b="b"/>
                <a:pathLst>
                  <a:path w="168365" h="412597">
                    <a:moveTo>
                      <a:pt x="0" y="0"/>
                    </a:moveTo>
                    <a:lnTo>
                      <a:pt x="168366" y="0"/>
                    </a:lnTo>
                    <a:lnTo>
                      <a:pt x="168366" y="412597"/>
                    </a:lnTo>
                    <a:lnTo>
                      <a:pt x="0" y="412597"/>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 name="Freeform: Shape 16">
                <a:extLst>
                  <a:ext uri="{FF2B5EF4-FFF2-40B4-BE49-F238E27FC236}">
                    <a16:creationId xmlns:a16="http://schemas.microsoft.com/office/drawing/2014/main" id="{1DD6F6F1-8447-8744-A7B1-AEB82B64FB0C}"/>
                  </a:ext>
                </a:extLst>
              </p:cNvPr>
              <p:cNvSpPr/>
              <p:nvPr/>
            </p:nvSpPr>
            <p:spPr>
              <a:xfrm>
                <a:off x="6544234" y="2868928"/>
                <a:ext cx="168365" cy="491904"/>
              </a:xfrm>
              <a:custGeom>
                <a:avLst/>
                <a:gdLst>
                  <a:gd name="connsiteX0" fmla="*/ 0 w 168365"/>
                  <a:gd name="connsiteY0" fmla="*/ 0 h 491904"/>
                  <a:gd name="connsiteX1" fmla="*/ 168366 w 168365"/>
                  <a:gd name="connsiteY1" fmla="*/ 0 h 491904"/>
                  <a:gd name="connsiteX2" fmla="*/ 168366 w 168365"/>
                  <a:gd name="connsiteY2" fmla="*/ 491904 h 491904"/>
                  <a:gd name="connsiteX3" fmla="*/ 0 w 168365"/>
                  <a:gd name="connsiteY3" fmla="*/ 491904 h 491904"/>
                </a:gdLst>
                <a:ahLst/>
                <a:cxnLst>
                  <a:cxn ang="0">
                    <a:pos x="connsiteX0" y="connsiteY0"/>
                  </a:cxn>
                  <a:cxn ang="0">
                    <a:pos x="connsiteX1" y="connsiteY1"/>
                  </a:cxn>
                  <a:cxn ang="0">
                    <a:pos x="connsiteX2" y="connsiteY2"/>
                  </a:cxn>
                  <a:cxn ang="0">
                    <a:pos x="connsiteX3" y="connsiteY3"/>
                  </a:cxn>
                </a:cxnLst>
                <a:rect l="l" t="t" r="r" b="b"/>
                <a:pathLst>
                  <a:path w="168365" h="491904">
                    <a:moveTo>
                      <a:pt x="0" y="0"/>
                    </a:moveTo>
                    <a:lnTo>
                      <a:pt x="168366" y="0"/>
                    </a:lnTo>
                    <a:lnTo>
                      <a:pt x="168366" y="491904"/>
                    </a:lnTo>
                    <a:lnTo>
                      <a:pt x="0" y="491904"/>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 name="Freeform: Shape 17">
                <a:extLst>
                  <a:ext uri="{FF2B5EF4-FFF2-40B4-BE49-F238E27FC236}">
                    <a16:creationId xmlns:a16="http://schemas.microsoft.com/office/drawing/2014/main" id="{B1A13472-04F1-2393-A4CE-5B046FAD75C0}"/>
                  </a:ext>
                </a:extLst>
              </p:cNvPr>
              <p:cNvSpPr/>
              <p:nvPr/>
            </p:nvSpPr>
            <p:spPr>
              <a:xfrm>
                <a:off x="6749887" y="2868928"/>
                <a:ext cx="168365" cy="491904"/>
              </a:xfrm>
              <a:custGeom>
                <a:avLst/>
                <a:gdLst>
                  <a:gd name="connsiteX0" fmla="*/ 0 w 168365"/>
                  <a:gd name="connsiteY0" fmla="*/ 0 h 491904"/>
                  <a:gd name="connsiteX1" fmla="*/ 168366 w 168365"/>
                  <a:gd name="connsiteY1" fmla="*/ 0 h 491904"/>
                  <a:gd name="connsiteX2" fmla="*/ 168366 w 168365"/>
                  <a:gd name="connsiteY2" fmla="*/ 491904 h 491904"/>
                  <a:gd name="connsiteX3" fmla="*/ 0 w 168365"/>
                  <a:gd name="connsiteY3" fmla="*/ 491904 h 491904"/>
                </a:gdLst>
                <a:ahLst/>
                <a:cxnLst>
                  <a:cxn ang="0">
                    <a:pos x="connsiteX0" y="connsiteY0"/>
                  </a:cxn>
                  <a:cxn ang="0">
                    <a:pos x="connsiteX1" y="connsiteY1"/>
                  </a:cxn>
                  <a:cxn ang="0">
                    <a:pos x="connsiteX2" y="connsiteY2"/>
                  </a:cxn>
                  <a:cxn ang="0">
                    <a:pos x="connsiteX3" y="connsiteY3"/>
                  </a:cxn>
                </a:cxnLst>
                <a:rect l="l" t="t" r="r" b="b"/>
                <a:pathLst>
                  <a:path w="168365" h="491904">
                    <a:moveTo>
                      <a:pt x="0" y="0"/>
                    </a:moveTo>
                    <a:lnTo>
                      <a:pt x="168366" y="0"/>
                    </a:lnTo>
                    <a:lnTo>
                      <a:pt x="168366" y="491904"/>
                    </a:lnTo>
                    <a:lnTo>
                      <a:pt x="0" y="491904"/>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 name="Freeform: Shape 18">
                <a:extLst>
                  <a:ext uri="{FF2B5EF4-FFF2-40B4-BE49-F238E27FC236}">
                    <a16:creationId xmlns:a16="http://schemas.microsoft.com/office/drawing/2014/main" id="{41AF6528-547F-D904-7ECE-B514624850AE}"/>
                  </a:ext>
                </a:extLst>
              </p:cNvPr>
              <p:cNvSpPr/>
              <p:nvPr/>
            </p:nvSpPr>
            <p:spPr>
              <a:xfrm>
                <a:off x="6955683" y="2868928"/>
                <a:ext cx="168365" cy="656684"/>
              </a:xfrm>
              <a:custGeom>
                <a:avLst/>
                <a:gdLst>
                  <a:gd name="connsiteX0" fmla="*/ 0 w 168365"/>
                  <a:gd name="connsiteY0" fmla="*/ 0 h 656684"/>
                  <a:gd name="connsiteX1" fmla="*/ 168366 w 168365"/>
                  <a:gd name="connsiteY1" fmla="*/ 0 h 656684"/>
                  <a:gd name="connsiteX2" fmla="*/ 168366 w 168365"/>
                  <a:gd name="connsiteY2" fmla="*/ 656685 h 656684"/>
                  <a:gd name="connsiteX3" fmla="*/ 0 w 168365"/>
                  <a:gd name="connsiteY3" fmla="*/ 656685 h 656684"/>
                </a:gdLst>
                <a:ahLst/>
                <a:cxnLst>
                  <a:cxn ang="0">
                    <a:pos x="connsiteX0" y="connsiteY0"/>
                  </a:cxn>
                  <a:cxn ang="0">
                    <a:pos x="connsiteX1" y="connsiteY1"/>
                  </a:cxn>
                  <a:cxn ang="0">
                    <a:pos x="connsiteX2" y="connsiteY2"/>
                  </a:cxn>
                  <a:cxn ang="0">
                    <a:pos x="connsiteX3" y="connsiteY3"/>
                  </a:cxn>
                </a:cxnLst>
                <a:rect l="l" t="t" r="r" b="b"/>
                <a:pathLst>
                  <a:path w="168365" h="656684">
                    <a:moveTo>
                      <a:pt x="0" y="0"/>
                    </a:moveTo>
                    <a:lnTo>
                      <a:pt x="168366" y="0"/>
                    </a:lnTo>
                    <a:lnTo>
                      <a:pt x="168366" y="656685"/>
                    </a:lnTo>
                    <a:lnTo>
                      <a:pt x="0" y="656685"/>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 name="Freeform: Shape 19">
                <a:extLst>
                  <a:ext uri="{FF2B5EF4-FFF2-40B4-BE49-F238E27FC236}">
                    <a16:creationId xmlns:a16="http://schemas.microsoft.com/office/drawing/2014/main" id="{604EF67B-E779-8532-B990-BFCB68AB9E9C}"/>
                  </a:ext>
                </a:extLst>
              </p:cNvPr>
              <p:cNvSpPr/>
              <p:nvPr/>
            </p:nvSpPr>
            <p:spPr>
              <a:xfrm>
                <a:off x="7161336" y="2868928"/>
                <a:ext cx="168365" cy="656684"/>
              </a:xfrm>
              <a:custGeom>
                <a:avLst/>
                <a:gdLst>
                  <a:gd name="connsiteX0" fmla="*/ 0 w 168365"/>
                  <a:gd name="connsiteY0" fmla="*/ 0 h 656684"/>
                  <a:gd name="connsiteX1" fmla="*/ 168366 w 168365"/>
                  <a:gd name="connsiteY1" fmla="*/ 0 h 656684"/>
                  <a:gd name="connsiteX2" fmla="*/ 168366 w 168365"/>
                  <a:gd name="connsiteY2" fmla="*/ 656685 h 656684"/>
                  <a:gd name="connsiteX3" fmla="*/ 0 w 168365"/>
                  <a:gd name="connsiteY3" fmla="*/ 656685 h 656684"/>
                </a:gdLst>
                <a:ahLst/>
                <a:cxnLst>
                  <a:cxn ang="0">
                    <a:pos x="connsiteX0" y="connsiteY0"/>
                  </a:cxn>
                  <a:cxn ang="0">
                    <a:pos x="connsiteX1" y="connsiteY1"/>
                  </a:cxn>
                  <a:cxn ang="0">
                    <a:pos x="connsiteX2" y="connsiteY2"/>
                  </a:cxn>
                  <a:cxn ang="0">
                    <a:pos x="connsiteX3" y="connsiteY3"/>
                  </a:cxn>
                </a:cxnLst>
                <a:rect l="l" t="t" r="r" b="b"/>
                <a:pathLst>
                  <a:path w="168365" h="656684">
                    <a:moveTo>
                      <a:pt x="0" y="0"/>
                    </a:moveTo>
                    <a:lnTo>
                      <a:pt x="168366" y="0"/>
                    </a:lnTo>
                    <a:lnTo>
                      <a:pt x="168366" y="656685"/>
                    </a:lnTo>
                    <a:lnTo>
                      <a:pt x="0" y="656685"/>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 name="Freeform: Shape 20">
                <a:extLst>
                  <a:ext uri="{FF2B5EF4-FFF2-40B4-BE49-F238E27FC236}">
                    <a16:creationId xmlns:a16="http://schemas.microsoft.com/office/drawing/2014/main" id="{68BF0AE3-6434-05F7-1148-4C42342A3A76}"/>
                  </a:ext>
                </a:extLst>
              </p:cNvPr>
              <p:cNvSpPr/>
              <p:nvPr/>
            </p:nvSpPr>
            <p:spPr>
              <a:xfrm>
                <a:off x="7366990" y="2868928"/>
                <a:ext cx="168365" cy="761662"/>
              </a:xfrm>
              <a:custGeom>
                <a:avLst/>
                <a:gdLst>
                  <a:gd name="connsiteX0" fmla="*/ 0 w 168365"/>
                  <a:gd name="connsiteY0" fmla="*/ 0 h 761662"/>
                  <a:gd name="connsiteX1" fmla="*/ 168366 w 168365"/>
                  <a:gd name="connsiteY1" fmla="*/ 0 h 761662"/>
                  <a:gd name="connsiteX2" fmla="*/ 168366 w 168365"/>
                  <a:gd name="connsiteY2" fmla="*/ 761663 h 761662"/>
                  <a:gd name="connsiteX3" fmla="*/ 0 w 168365"/>
                  <a:gd name="connsiteY3" fmla="*/ 761663 h 761662"/>
                </a:gdLst>
                <a:ahLst/>
                <a:cxnLst>
                  <a:cxn ang="0">
                    <a:pos x="connsiteX0" y="connsiteY0"/>
                  </a:cxn>
                  <a:cxn ang="0">
                    <a:pos x="connsiteX1" y="connsiteY1"/>
                  </a:cxn>
                  <a:cxn ang="0">
                    <a:pos x="connsiteX2" y="connsiteY2"/>
                  </a:cxn>
                  <a:cxn ang="0">
                    <a:pos x="connsiteX3" y="connsiteY3"/>
                  </a:cxn>
                </a:cxnLst>
                <a:rect l="l" t="t" r="r" b="b"/>
                <a:pathLst>
                  <a:path w="168365" h="761662">
                    <a:moveTo>
                      <a:pt x="0" y="0"/>
                    </a:moveTo>
                    <a:lnTo>
                      <a:pt x="168366" y="0"/>
                    </a:lnTo>
                    <a:lnTo>
                      <a:pt x="168366" y="761663"/>
                    </a:lnTo>
                    <a:lnTo>
                      <a:pt x="0" y="761663"/>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 name="Freeform: Shape 22">
                <a:extLst>
                  <a:ext uri="{FF2B5EF4-FFF2-40B4-BE49-F238E27FC236}">
                    <a16:creationId xmlns:a16="http://schemas.microsoft.com/office/drawing/2014/main" id="{505F7880-744A-98E3-4C04-4760EE2FF426}"/>
                  </a:ext>
                </a:extLst>
              </p:cNvPr>
              <p:cNvSpPr/>
              <p:nvPr/>
            </p:nvSpPr>
            <p:spPr>
              <a:xfrm>
                <a:off x="7572786" y="2868928"/>
                <a:ext cx="168365" cy="800670"/>
              </a:xfrm>
              <a:custGeom>
                <a:avLst/>
                <a:gdLst>
                  <a:gd name="connsiteX0" fmla="*/ 0 w 168365"/>
                  <a:gd name="connsiteY0" fmla="*/ 0 h 800670"/>
                  <a:gd name="connsiteX1" fmla="*/ 168366 w 168365"/>
                  <a:gd name="connsiteY1" fmla="*/ 0 h 800670"/>
                  <a:gd name="connsiteX2" fmla="*/ 168366 w 168365"/>
                  <a:gd name="connsiteY2" fmla="*/ 800671 h 800670"/>
                  <a:gd name="connsiteX3" fmla="*/ 0 w 168365"/>
                  <a:gd name="connsiteY3" fmla="*/ 800671 h 800670"/>
                </a:gdLst>
                <a:ahLst/>
                <a:cxnLst>
                  <a:cxn ang="0">
                    <a:pos x="connsiteX0" y="connsiteY0"/>
                  </a:cxn>
                  <a:cxn ang="0">
                    <a:pos x="connsiteX1" y="connsiteY1"/>
                  </a:cxn>
                  <a:cxn ang="0">
                    <a:pos x="connsiteX2" y="connsiteY2"/>
                  </a:cxn>
                  <a:cxn ang="0">
                    <a:pos x="connsiteX3" y="connsiteY3"/>
                  </a:cxn>
                </a:cxnLst>
                <a:rect l="l" t="t" r="r" b="b"/>
                <a:pathLst>
                  <a:path w="168365" h="800670">
                    <a:moveTo>
                      <a:pt x="0" y="0"/>
                    </a:moveTo>
                    <a:lnTo>
                      <a:pt x="168366" y="0"/>
                    </a:lnTo>
                    <a:lnTo>
                      <a:pt x="168366" y="800671"/>
                    </a:lnTo>
                    <a:lnTo>
                      <a:pt x="0" y="800671"/>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 name="Freeform: Shape 23">
                <a:extLst>
                  <a:ext uri="{FF2B5EF4-FFF2-40B4-BE49-F238E27FC236}">
                    <a16:creationId xmlns:a16="http://schemas.microsoft.com/office/drawing/2014/main" id="{196A40D1-EE6B-6492-483B-F53C4192648D}"/>
                  </a:ext>
                </a:extLst>
              </p:cNvPr>
              <p:cNvSpPr/>
              <p:nvPr/>
            </p:nvSpPr>
            <p:spPr>
              <a:xfrm>
                <a:off x="7778439" y="2868928"/>
                <a:ext cx="168365" cy="874384"/>
              </a:xfrm>
              <a:custGeom>
                <a:avLst/>
                <a:gdLst>
                  <a:gd name="connsiteX0" fmla="*/ 0 w 168365"/>
                  <a:gd name="connsiteY0" fmla="*/ 0 h 874384"/>
                  <a:gd name="connsiteX1" fmla="*/ 168366 w 168365"/>
                  <a:gd name="connsiteY1" fmla="*/ 0 h 874384"/>
                  <a:gd name="connsiteX2" fmla="*/ 168366 w 168365"/>
                  <a:gd name="connsiteY2" fmla="*/ 874385 h 874384"/>
                  <a:gd name="connsiteX3" fmla="*/ 0 w 168365"/>
                  <a:gd name="connsiteY3" fmla="*/ 874385 h 874384"/>
                </a:gdLst>
                <a:ahLst/>
                <a:cxnLst>
                  <a:cxn ang="0">
                    <a:pos x="connsiteX0" y="connsiteY0"/>
                  </a:cxn>
                  <a:cxn ang="0">
                    <a:pos x="connsiteX1" y="connsiteY1"/>
                  </a:cxn>
                  <a:cxn ang="0">
                    <a:pos x="connsiteX2" y="connsiteY2"/>
                  </a:cxn>
                  <a:cxn ang="0">
                    <a:pos x="connsiteX3" y="connsiteY3"/>
                  </a:cxn>
                </a:cxnLst>
                <a:rect l="l" t="t" r="r" b="b"/>
                <a:pathLst>
                  <a:path w="168365" h="874384">
                    <a:moveTo>
                      <a:pt x="0" y="0"/>
                    </a:moveTo>
                    <a:lnTo>
                      <a:pt x="168366" y="0"/>
                    </a:lnTo>
                    <a:lnTo>
                      <a:pt x="168366" y="874385"/>
                    </a:lnTo>
                    <a:lnTo>
                      <a:pt x="0" y="874385"/>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 name="Freeform: Shape 24">
                <a:extLst>
                  <a:ext uri="{FF2B5EF4-FFF2-40B4-BE49-F238E27FC236}">
                    <a16:creationId xmlns:a16="http://schemas.microsoft.com/office/drawing/2014/main" id="{6861F37F-3887-58EF-FF4A-A127F4EF4E8B}"/>
                  </a:ext>
                </a:extLst>
              </p:cNvPr>
              <p:cNvSpPr/>
              <p:nvPr/>
            </p:nvSpPr>
            <p:spPr>
              <a:xfrm>
                <a:off x="7984092" y="2868928"/>
                <a:ext cx="168365" cy="934904"/>
              </a:xfrm>
              <a:custGeom>
                <a:avLst/>
                <a:gdLst>
                  <a:gd name="connsiteX0" fmla="*/ 0 w 168365"/>
                  <a:gd name="connsiteY0" fmla="*/ 0 h 934904"/>
                  <a:gd name="connsiteX1" fmla="*/ 168366 w 168365"/>
                  <a:gd name="connsiteY1" fmla="*/ 0 h 934904"/>
                  <a:gd name="connsiteX2" fmla="*/ 168366 w 168365"/>
                  <a:gd name="connsiteY2" fmla="*/ 934905 h 934904"/>
                  <a:gd name="connsiteX3" fmla="*/ 0 w 168365"/>
                  <a:gd name="connsiteY3" fmla="*/ 934905 h 934904"/>
                </a:gdLst>
                <a:ahLst/>
                <a:cxnLst>
                  <a:cxn ang="0">
                    <a:pos x="connsiteX0" y="connsiteY0"/>
                  </a:cxn>
                  <a:cxn ang="0">
                    <a:pos x="connsiteX1" y="connsiteY1"/>
                  </a:cxn>
                  <a:cxn ang="0">
                    <a:pos x="connsiteX2" y="connsiteY2"/>
                  </a:cxn>
                  <a:cxn ang="0">
                    <a:pos x="connsiteX3" y="connsiteY3"/>
                  </a:cxn>
                </a:cxnLst>
                <a:rect l="l" t="t" r="r" b="b"/>
                <a:pathLst>
                  <a:path w="168365" h="934904">
                    <a:moveTo>
                      <a:pt x="0" y="0"/>
                    </a:moveTo>
                    <a:lnTo>
                      <a:pt x="168366" y="0"/>
                    </a:lnTo>
                    <a:lnTo>
                      <a:pt x="168366" y="934905"/>
                    </a:lnTo>
                    <a:lnTo>
                      <a:pt x="0" y="934905"/>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 name="Freeform: Shape 25">
                <a:extLst>
                  <a:ext uri="{FF2B5EF4-FFF2-40B4-BE49-F238E27FC236}">
                    <a16:creationId xmlns:a16="http://schemas.microsoft.com/office/drawing/2014/main" id="{8B408305-A813-2E7D-D2F5-08ECD7197779}"/>
                  </a:ext>
                </a:extLst>
              </p:cNvPr>
              <p:cNvSpPr/>
              <p:nvPr/>
            </p:nvSpPr>
            <p:spPr>
              <a:xfrm>
                <a:off x="8189889" y="2868928"/>
                <a:ext cx="168365" cy="951970"/>
              </a:xfrm>
              <a:custGeom>
                <a:avLst/>
                <a:gdLst>
                  <a:gd name="connsiteX0" fmla="*/ 0 w 168365"/>
                  <a:gd name="connsiteY0" fmla="*/ 0 h 951970"/>
                  <a:gd name="connsiteX1" fmla="*/ 168366 w 168365"/>
                  <a:gd name="connsiteY1" fmla="*/ 0 h 951970"/>
                  <a:gd name="connsiteX2" fmla="*/ 168366 w 168365"/>
                  <a:gd name="connsiteY2" fmla="*/ 951971 h 951970"/>
                  <a:gd name="connsiteX3" fmla="*/ 0 w 168365"/>
                  <a:gd name="connsiteY3" fmla="*/ 951971 h 951970"/>
                </a:gdLst>
                <a:ahLst/>
                <a:cxnLst>
                  <a:cxn ang="0">
                    <a:pos x="connsiteX0" y="connsiteY0"/>
                  </a:cxn>
                  <a:cxn ang="0">
                    <a:pos x="connsiteX1" y="connsiteY1"/>
                  </a:cxn>
                  <a:cxn ang="0">
                    <a:pos x="connsiteX2" y="connsiteY2"/>
                  </a:cxn>
                  <a:cxn ang="0">
                    <a:pos x="connsiteX3" y="connsiteY3"/>
                  </a:cxn>
                </a:cxnLst>
                <a:rect l="l" t="t" r="r" b="b"/>
                <a:pathLst>
                  <a:path w="168365" h="951970">
                    <a:moveTo>
                      <a:pt x="0" y="0"/>
                    </a:moveTo>
                    <a:lnTo>
                      <a:pt x="168366" y="0"/>
                    </a:lnTo>
                    <a:lnTo>
                      <a:pt x="168366" y="951971"/>
                    </a:lnTo>
                    <a:lnTo>
                      <a:pt x="0" y="951971"/>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 name="Freeform: Shape 27">
                <a:extLst>
                  <a:ext uri="{FF2B5EF4-FFF2-40B4-BE49-F238E27FC236}">
                    <a16:creationId xmlns:a16="http://schemas.microsoft.com/office/drawing/2014/main" id="{9C0522EE-A28E-6F96-AA47-219ED846A663}"/>
                  </a:ext>
                </a:extLst>
              </p:cNvPr>
              <p:cNvSpPr/>
              <p:nvPr/>
            </p:nvSpPr>
            <p:spPr>
              <a:xfrm>
                <a:off x="8395542" y="2868928"/>
                <a:ext cx="168365" cy="976494"/>
              </a:xfrm>
              <a:custGeom>
                <a:avLst/>
                <a:gdLst>
                  <a:gd name="connsiteX0" fmla="*/ 0 w 168365"/>
                  <a:gd name="connsiteY0" fmla="*/ 0 h 976494"/>
                  <a:gd name="connsiteX1" fmla="*/ 168366 w 168365"/>
                  <a:gd name="connsiteY1" fmla="*/ 0 h 976494"/>
                  <a:gd name="connsiteX2" fmla="*/ 168366 w 168365"/>
                  <a:gd name="connsiteY2" fmla="*/ 976494 h 976494"/>
                  <a:gd name="connsiteX3" fmla="*/ 0 w 168365"/>
                  <a:gd name="connsiteY3" fmla="*/ 976494 h 976494"/>
                </a:gdLst>
                <a:ahLst/>
                <a:cxnLst>
                  <a:cxn ang="0">
                    <a:pos x="connsiteX0" y="connsiteY0"/>
                  </a:cxn>
                  <a:cxn ang="0">
                    <a:pos x="connsiteX1" y="connsiteY1"/>
                  </a:cxn>
                  <a:cxn ang="0">
                    <a:pos x="connsiteX2" y="connsiteY2"/>
                  </a:cxn>
                  <a:cxn ang="0">
                    <a:pos x="connsiteX3" y="connsiteY3"/>
                  </a:cxn>
                </a:cxnLst>
                <a:rect l="l" t="t" r="r" b="b"/>
                <a:pathLst>
                  <a:path w="168365" h="976494">
                    <a:moveTo>
                      <a:pt x="0" y="0"/>
                    </a:moveTo>
                    <a:lnTo>
                      <a:pt x="168366" y="0"/>
                    </a:lnTo>
                    <a:lnTo>
                      <a:pt x="168366" y="976494"/>
                    </a:lnTo>
                    <a:lnTo>
                      <a:pt x="0" y="976494"/>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 name="Freeform: Shape 30">
                <a:extLst>
                  <a:ext uri="{FF2B5EF4-FFF2-40B4-BE49-F238E27FC236}">
                    <a16:creationId xmlns:a16="http://schemas.microsoft.com/office/drawing/2014/main" id="{10D8B673-0B29-CAE6-7FCB-610763A359B3}"/>
                  </a:ext>
                </a:extLst>
              </p:cNvPr>
              <p:cNvSpPr/>
              <p:nvPr/>
            </p:nvSpPr>
            <p:spPr>
              <a:xfrm>
                <a:off x="8601195" y="2868928"/>
                <a:ext cx="168365" cy="976494"/>
              </a:xfrm>
              <a:custGeom>
                <a:avLst/>
                <a:gdLst>
                  <a:gd name="connsiteX0" fmla="*/ 0 w 168365"/>
                  <a:gd name="connsiteY0" fmla="*/ 0 h 976494"/>
                  <a:gd name="connsiteX1" fmla="*/ 168366 w 168365"/>
                  <a:gd name="connsiteY1" fmla="*/ 0 h 976494"/>
                  <a:gd name="connsiteX2" fmla="*/ 168366 w 168365"/>
                  <a:gd name="connsiteY2" fmla="*/ 976494 h 976494"/>
                  <a:gd name="connsiteX3" fmla="*/ 0 w 168365"/>
                  <a:gd name="connsiteY3" fmla="*/ 976494 h 976494"/>
                </a:gdLst>
                <a:ahLst/>
                <a:cxnLst>
                  <a:cxn ang="0">
                    <a:pos x="connsiteX0" y="connsiteY0"/>
                  </a:cxn>
                  <a:cxn ang="0">
                    <a:pos x="connsiteX1" y="connsiteY1"/>
                  </a:cxn>
                  <a:cxn ang="0">
                    <a:pos x="connsiteX2" y="connsiteY2"/>
                  </a:cxn>
                  <a:cxn ang="0">
                    <a:pos x="connsiteX3" y="connsiteY3"/>
                  </a:cxn>
                </a:cxnLst>
                <a:rect l="l" t="t" r="r" b="b"/>
                <a:pathLst>
                  <a:path w="168365" h="976494">
                    <a:moveTo>
                      <a:pt x="0" y="0"/>
                    </a:moveTo>
                    <a:lnTo>
                      <a:pt x="168366" y="0"/>
                    </a:lnTo>
                    <a:lnTo>
                      <a:pt x="168366" y="976494"/>
                    </a:lnTo>
                    <a:lnTo>
                      <a:pt x="0" y="976494"/>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 name="Freeform: Shape 31">
                <a:extLst>
                  <a:ext uri="{FF2B5EF4-FFF2-40B4-BE49-F238E27FC236}">
                    <a16:creationId xmlns:a16="http://schemas.microsoft.com/office/drawing/2014/main" id="{25815BD8-F040-54FB-7B40-8597522C352F}"/>
                  </a:ext>
                </a:extLst>
              </p:cNvPr>
              <p:cNvSpPr/>
              <p:nvPr/>
            </p:nvSpPr>
            <p:spPr>
              <a:xfrm>
                <a:off x="8806992" y="2868928"/>
                <a:ext cx="168365" cy="976494"/>
              </a:xfrm>
              <a:custGeom>
                <a:avLst/>
                <a:gdLst>
                  <a:gd name="connsiteX0" fmla="*/ 0 w 168365"/>
                  <a:gd name="connsiteY0" fmla="*/ 0 h 976494"/>
                  <a:gd name="connsiteX1" fmla="*/ 168366 w 168365"/>
                  <a:gd name="connsiteY1" fmla="*/ 0 h 976494"/>
                  <a:gd name="connsiteX2" fmla="*/ 168366 w 168365"/>
                  <a:gd name="connsiteY2" fmla="*/ 976494 h 976494"/>
                  <a:gd name="connsiteX3" fmla="*/ 0 w 168365"/>
                  <a:gd name="connsiteY3" fmla="*/ 976494 h 976494"/>
                </a:gdLst>
                <a:ahLst/>
                <a:cxnLst>
                  <a:cxn ang="0">
                    <a:pos x="connsiteX0" y="connsiteY0"/>
                  </a:cxn>
                  <a:cxn ang="0">
                    <a:pos x="connsiteX1" y="connsiteY1"/>
                  </a:cxn>
                  <a:cxn ang="0">
                    <a:pos x="connsiteX2" y="connsiteY2"/>
                  </a:cxn>
                  <a:cxn ang="0">
                    <a:pos x="connsiteX3" y="connsiteY3"/>
                  </a:cxn>
                </a:cxnLst>
                <a:rect l="l" t="t" r="r" b="b"/>
                <a:pathLst>
                  <a:path w="168365" h="976494">
                    <a:moveTo>
                      <a:pt x="0" y="0"/>
                    </a:moveTo>
                    <a:lnTo>
                      <a:pt x="168366" y="0"/>
                    </a:lnTo>
                    <a:lnTo>
                      <a:pt x="168366" y="976494"/>
                    </a:lnTo>
                    <a:lnTo>
                      <a:pt x="0" y="976494"/>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 name="Freeform: Shape 32">
                <a:extLst>
                  <a:ext uri="{FF2B5EF4-FFF2-40B4-BE49-F238E27FC236}">
                    <a16:creationId xmlns:a16="http://schemas.microsoft.com/office/drawing/2014/main" id="{F24B60E6-DB85-F8C8-6BE7-A276FCFF2D64}"/>
                  </a:ext>
                </a:extLst>
              </p:cNvPr>
              <p:cNvSpPr/>
              <p:nvPr/>
            </p:nvSpPr>
            <p:spPr>
              <a:xfrm>
                <a:off x="9012645" y="2868928"/>
                <a:ext cx="168365" cy="1027692"/>
              </a:xfrm>
              <a:custGeom>
                <a:avLst/>
                <a:gdLst>
                  <a:gd name="connsiteX0" fmla="*/ 0 w 168365"/>
                  <a:gd name="connsiteY0" fmla="*/ 0 h 1027692"/>
                  <a:gd name="connsiteX1" fmla="*/ 168366 w 168365"/>
                  <a:gd name="connsiteY1" fmla="*/ 0 h 1027692"/>
                  <a:gd name="connsiteX2" fmla="*/ 168366 w 168365"/>
                  <a:gd name="connsiteY2" fmla="*/ 1027693 h 1027692"/>
                  <a:gd name="connsiteX3" fmla="*/ 0 w 168365"/>
                  <a:gd name="connsiteY3" fmla="*/ 1027693 h 1027692"/>
                </a:gdLst>
                <a:ahLst/>
                <a:cxnLst>
                  <a:cxn ang="0">
                    <a:pos x="connsiteX0" y="connsiteY0"/>
                  </a:cxn>
                  <a:cxn ang="0">
                    <a:pos x="connsiteX1" y="connsiteY1"/>
                  </a:cxn>
                  <a:cxn ang="0">
                    <a:pos x="connsiteX2" y="connsiteY2"/>
                  </a:cxn>
                  <a:cxn ang="0">
                    <a:pos x="connsiteX3" y="connsiteY3"/>
                  </a:cxn>
                </a:cxnLst>
                <a:rect l="l" t="t" r="r" b="b"/>
                <a:pathLst>
                  <a:path w="168365" h="1027692">
                    <a:moveTo>
                      <a:pt x="0" y="0"/>
                    </a:moveTo>
                    <a:lnTo>
                      <a:pt x="168366" y="0"/>
                    </a:lnTo>
                    <a:lnTo>
                      <a:pt x="168366" y="1027693"/>
                    </a:lnTo>
                    <a:lnTo>
                      <a:pt x="0" y="1027693"/>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 name="Freeform: Shape 33">
                <a:extLst>
                  <a:ext uri="{FF2B5EF4-FFF2-40B4-BE49-F238E27FC236}">
                    <a16:creationId xmlns:a16="http://schemas.microsoft.com/office/drawing/2014/main" id="{BFAE38CA-7C8E-122E-BC5C-F594571C9262}"/>
                  </a:ext>
                </a:extLst>
              </p:cNvPr>
              <p:cNvSpPr/>
              <p:nvPr/>
            </p:nvSpPr>
            <p:spPr>
              <a:xfrm>
                <a:off x="9218298" y="2868928"/>
                <a:ext cx="168365" cy="1125356"/>
              </a:xfrm>
              <a:custGeom>
                <a:avLst/>
                <a:gdLst>
                  <a:gd name="connsiteX0" fmla="*/ 0 w 168365"/>
                  <a:gd name="connsiteY0" fmla="*/ 0 h 1125356"/>
                  <a:gd name="connsiteX1" fmla="*/ 168366 w 168365"/>
                  <a:gd name="connsiteY1" fmla="*/ 0 h 1125356"/>
                  <a:gd name="connsiteX2" fmla="*/ 168366 w 168365"/>
                  <a:gd name="connsiteY2" fmla="*/ 1125356 h 1125356"/>
                  <a:gd name="connsiteX3" fmla="*/ 0 w 168365"/>
                  <a:gd name="connsiteY3" fmla="*/ 1125356 h 1125356"/>
                </a:gdLst>
                <a:ahLst/>
                <a:cxnLst>
                  <a:cxn ang="0">
                    <a:pos x="connsiteX0" y="connsiteY0"/>
                  </a:cxn>
                  <a:cxn ang="0">
                    <a:pos x="connsiteX1" y="connsiteY1"/>
                  </a:cxn>
                  <a:cxn ang="0">
                    <a:pos x="connsiteX2" y="connsiteY2"/>
                  </a:cxn>
                  <a:cxn ang="0">
                    <a:pos x="connsiteX3" y="connsiteY3"/>
                  </a:cxn>
                </a:cxnLst>
                <a:rect l="l" t="t" r="r" b="b"/>
                <a:pathLst>
                  <a:path w="168365" h="1125356">
                    <a:moveTo>
                      <a:pt x="0" y="0"/>
                    </a:moveTo>
                    <a:lnTo>
                      <a:pt x="168366" y="0"/>
                    </a:lnTo>
                    <a:lnTo>
                      <a:pt x="168366" y="1125356"/>
                    </a:lnTo>
                    <a:lnTo>
                      <a:pt x="0" y="1125356"/>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 name="Freeform: Shape 34">
                <a:extLst>
                  <a:ext uri="{FF2B5EF4-FFF2-40B4-BE49-F238E27FC236}">
                    <a16:creationId xmlns:a16="http://schemas.microsoft.com/office/drawing/2014/main" id="{F7FD1A14-0BE9-574E-2B84-B389B0B616BD}"/>
                  </a:ext>
                </a:extLst>
              </p:cNvPr>
              <p:cNvSpPr/>
              <p:nvPr/>
            </p:nvSpPr>
            <p:spPr>
              <a:xfrm>
                <a:off x="9424095" y="2868928"/>
                <a:ext cx="168365" cy="1154612"/>
              </a:xfrm>
              <a:custGeom>
                <a:avLst/>
                <a:gdLst>
                  <a:gd name="connsiteX0" fmla="*/ 0 w 168365"/>
                  <a:gd name="connsiteY0" fmla="*/ 0 h 1154612"/>
                  <a:gd name="connsiteX1" fmla="*/ 168366 w 168365"/>
                  <a:gd name="connsiteY1" fmla="*/ 0 h 1154612"/>
                  <a:gd name="connsiteX2" fmla="*/ 168366 w 168365"/>
                  <a:gd name="connsiteY2" fmla="*/ 1154612 h 1154612"/>
                  <a:gd name="connsiteX3" fmla="*/ 0 w 168365"/>
                  <a:gd name="connsiteY3" fmla="*/ 1154612 h 1154612"/>
                </a:gdLst>
                <a:ahLst/>
                <a:cxnLst>
                  <a:cxn ang="0">
                    <a:pos x="connsiteX0" y="connsiteY0"/>
                  </a:cxn>
                  <a:cxn ang="0">
                    <a:pos x="connsiteX1" y="connsiteY1"/>
                  </a:cxn>
                  <a:cxn ang="0">
                    <a:pos x="connsiteX2" y="connsiteY2"/>
                  </a:cxn>
                  <a:cxn ang="0">
                    <a:pos x="connsiteX3" y="connsiteY3"/>
                  </a:cxn>
                </a:cxnLst>
                <a:rect l="l" t="t" r="r" b="b"/>
                <a:pathLst>
                  <a:path w="168365" h="1154612">
                    <a:moveTo>
                      <a:pt x="0" y="0"/>
                    </a:moveTo>
                    <a:lnTo>
                      <a:pt x="168366" y="0"/>
                    </a:lnTo>
                    <a:lnTo>
                      <a:pt x="168366" y="1154612"/>
                    </a:lnTo>
                    <a:lnTo>
                      <a:pt x="0" y="1154612"/>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 name="Freeform: Shape 35">
                <a:extLst>
                  <a:ext uri="{FF2B5EF4-FFF2-40B4-BE49-F238E27FC236}">
                    <a16:creationId xmlns:a16="http://schemas.microsoft.com/office/drawing/2014/main" id="{51268B3A-01D1-EAAA-09D7-192F173F4073}"/>
                  </a:ext>
                </a:extLst>
              </p:cNvPr>
              <p:cNvSpPr/>
              <p:nvPr/>
            </p:nvSpPr>
            <p:spPr>
              <a:xfrm>
                <a:off x="9629748" y="2868928"/>
                <a:ext cx="168365" cy="1154612"/>
              </a:xfrm>
              <a:custGeom>
                <a:avLst/>
                <a:gdLst>
                  <a:gd name="connsiteX0" fmla="*/ 0 w 168365"/>
                  <a:gd name="connsiteY0" fmla="*/ 0 h 1154612"/>
                  <a:gd name="connsiteX1" fmla="*/ 168366 w 168365"/>
                  <a:gd name="connsiteY1" fmla="*/ 0 h 1154612"/>
                  <a:gd name="connsiteX2" fmla="*/ 168366 w 168365"/>
                  <a:gd name="connsiteY2" fmla="*/ 1154612 h 1154612"/>
                  <a:gd name="connsiteX3" fmla="*/ 0 w 168365"/>
                  <a:gd name="connsiteY3" fmla="*/ 1154612 h 1154612"/>
                </a:gdLst>
                <a:ahLst/>
                <a:cxnLst>
                  <a:cxn ang="0">
                    <a:pos x="connsiteX0" y="connsiteY0"/>
                  </a:cxn>
                  <a:cxn ang="0">
                    <a:pos x="connsiteX1" y="connsiteY1"/>
                  </a:cxn>
                  <a:cxn ang="0">
                    <a:pos x="connsiteX2" y="connsiteY2"/>
                  </a:cxn>
                  <a:cxn ang="0">
                    <a:pos x="connsiteX3" y="connsiteY3"/>
                  </a:cxn>
                </a:cxnLst>
                <a:rect l="l" t="t" r="r" b="b"/>
                <a:pathLst>
                  <a:path w="168365" h="1154612">
                    <a:moveTo>
                      <a:pt x="0" y="0"/>
                    </a:moveTo>
                    <a:lnTo>
                      <a:pt x="168366" y="0"/>
                    </a:lnTo>
                    <a:lnTo>
                      <a:pt x="168366" y="1154612"/>
                    </a:lnTo>
                    <a:lnTo>
                      <a:pt x="0" y="1154612"/>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 name="Freeform: Shape 36">
                <a:extLst>
                  <a:ext uri="{FF2B5EF4-FFF2-40B4-BE49-F238E27FC236}">
                    <a16:creationId xmlns:a16="http://schemas.microsoft.com/office/drawing/2014/main" id="{27774FE6-B019-0961-0BAF-6521D3EF1277}"/>
                  </a:ext>
                </a:extLst>
              </p:cNvPr>
              <p:cNvSpPr/>
              <p:nvPr/>
            </p:nvSpPr>
            <p:spPr>
              <a:xfrm>
                <a:off x="9835401" y="2868928"/>
                <a:ext cx="168365" cy="1154612"/>
              </a:xfrm>
              <a:custGeom>
                <a:avLst/>
                <a:gdLst>
                  <a:gd name="connsiteX0" fmla="*/ 0 w 168365"/>
                  <a:gd name="connsiteY0" fmla="*/ 0 h 1154612"/>
                  <a:gd name="connsiteX1" fmla="*/ 168366 w 168365"/>
                  <a:gd name="connsiteY1" fmla="*/ 0 h 1154612"/>
                  <a:gd name="connsiteX2" fmla="*/ 168366 w 168365"/>
                  <a:gd name="connsiteY2" fmla="*/ 1154612 h 1154612"/>
                  <a:gd name="connsiteX3" fmla="*/ 0 w 168365"/>
                  <a:gd name="connsiteY3" fmla="*/ 1154612 h 1154612"/>
                </a:gdLst>
                <a:ahLst/>
                <a:cxnLst>
                  <a:cxn ang="0">
                    <a:pos x="connsiteX0" y="connsiteY0"/>
                  </a:cxn>
                  <a:cxn ang="0">
                    <a:pos x="connsiteX1" y="connsiteY1"/>
                  </a:cxn>
                  <a:cxn ang="0">
                    <a:pos x="connsiteX2" y="connsiteY2"/>
                  </a:cxn>
                  <a:cxn ang="0">
                    <a:pos x="connsiteX3" y="connsiteY3"/>
                  </a:cxn>
                </a:cxnLst>
                <a:rect l="l" t="t" r="r" b="b"/>
                <a:pathLst>
                  <a:path w="168365" h="1154612">
                    <a:moveTo>
                      <a:pt x="0" y="0"/>
                    </a:moveTo>
                    <a:lnTo>
                      <a:pt x="168366" y="0"/>
                    </a:lnTo>
                    <a:lnTo>
                      <a:pt x="168366" y="1154612"/>
                    </a:lnTo>
                    <a:lnTo>
                      <a:pt x="0" y="1154612"/>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 name="Freeform: Shape 37">
                <a:extLst>
                  <a:ext uri="{FF2B5EF4-FFF2-40B4-BE49-F238E27FC236}">
                    <a16:creationId xmlns:a16="http://schemas.microsoft.com/office/drawing/2014/main" id="{7E500D4D-7A4E-BDE2-F4C1-FB7454A44570}"/>
                  </a:ext>
                </a:extLst>
              </p:cNvPr>
              <p:cNvSpPr/>
              <p:nvPr/>
            </p:nvSpPr>
            <p:spPr>
              <a:xfrm>
                <a:off x="10041197" y="2868928"/>
                <a:ext cx="168365" cy="1166802"/>
              </a:xfrm>
              <a:custGeom>
                <a:avLst/>
                <a:gdLst>
                  <a:gd name="connsiteX0" fmla="*/ 0 w 168365"/>
                  <a:gd name="connsiteY0" fmla="*/ 0 h 1166802"/>
                  <a:gd name="connsiteX1" fmla="*/ 168366 w 168365"/>
                  <a:gd name="connsiteY1" fmla="*/ 0 h 1166802"/>
                  <a:gd name="connsiteX2" fmla="*/ 168366 w 168365"/>
                  <a:gd name="connsiteY2" fmla="*/ 1166803 h 1166802"/>
                  <a:gd name="connsiteX3" fmla="*/ 0 w 168365"/>
                  <a:gd name="connsiteY3" fmla="*/ 1166803 h 1166802"/>
                </a:gdLst>
                <a:ahLst/>
                <a:cxnLst>
                  <a:cxn ang="0">
                    <a:pos x="connsiteX0" y="connsiteY0"/>
                  </a:cxn>
                  <a:cxn ang="0">
                    <a:pos x="connsiteX1" y="connsiteY1"/>
                  </a:cxn>
                  <a:cxn ang="0">
                    <a:pos x="connsiteX2" y="connsiteY2"/>
                  </a:cxn>
                  <a:cxn ang="0">
                    <a:pos x="connsiteX3" y="connsiteY3"/>
                  </a:cxn>
                </a:cxnLst>
                <a:rect l="l" t="t" r="r" b="b"/>
                <a:pathLst>
                  <a:path w="168365" h="1166802">
                    <a:moveTo>
                      <a:pt x="0" y="0"/>
                    </a:moveTo>
                    <a:lnTo>
                      <a:pt x="168366" y="0"/>
                    </a:lnTo>
                    <a:lnTo>
                      <a:pt x="168366" y="1166803"/>
                    </a:lnTo>
                    <a:lnTo>
                      <a:pt x="0" y="1166803"/>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 name="Freeform: Shape 38">
                <a:extLst>
                  <a:ext uri="{FF2B5EF4-FFF2-40B4-BE49-F238E27FC236}">
                    <a16:creationId xmlns:a16="http://schemas.microsoft.com/office/drawing/2014/main" id="{001D81A9-1922-041A-1FA7-0B5A295E141E}"/>
                  </a:ext>
                </a:extLst>
              </p:cNvPr>
              <p:cNvSpPr/>
              <p:nvPr/>
            </p:nvSpPr>
            <p:spPr>
              <a:xfrm>
                <a:off x="10246850" y="2868928"/>
                <a:ext cx="168365" cy="1191182"/>
              </a:xfrm>
              <a:custGeom>
                <a:avLst/>
                <a:gdLst>
                  <a:gd name="connsiteX0" fmla="*/ 0 w 168365"/>
                  <a:gd name="connsiteY0" fmla="*/ 0 h 1191182"/>
                  <a:gd name="connsiteX1" fmla="*/ 168366 w 168365"/>
                  <a:gd name="connsiteY1" fmla="*/ 0 h 1191182"/>
                  <a:gd name="connsiteX2" fmla="*/ 168366 w 168365"/>
                  <a:gd name="connsiteY2" fmla="*/ 1191183 h 1191182"/>
                  <a:gd name="connsiteX3" fmla="*/ 0 w 168365"/>
                  <a:gd name="connsiteY3" fmla="*/ 1191183 h 1191182"/>
                </a:gdLst>
                <a:ahLst/>
                <a:cxnLst>
                  <a:cxn ang="0">
                    <a:pos x="connsiteX0" y="connsiteY0"/>
                  </a:cxn>
                  <a:cxn ang="0">
                    <a:pos x="connsiteX1" y="connsiteY1"/>
                  </a:cxn>
                  <a:cxn ang="0">
                    <a:pos x="connsiteX2" y="connsiteY2"/>
                  </a:cxn>
                  <a:cxn ang="0">
                    <a:pos x="connsiteX3" y="connsiteY3"/>
                  </a:cxn>
                </a:cxnLst>
                <a:rect l="l" t="t" r="r" b="b"/>
                <a:pathLst>
                  <a:path w="168365" h="1191182">
                    <a:moveTo>
                      <a:pt x="0" y="0"/>
                    </a:moveTo>
                    <a:lnTo>
                      <a:pt x="168366" y="0"/>
                    </a:lnTo>
                    <a:lnTo>
                      <a:pt x="168366" y="1191183"/>
                    </a:lnTo>
                    <a:lnTo>
                      <a:pt x="0" y="1191183"/>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 name="Freeform: Shape 39">
                <a:extLst>
                  <a:ext uri="{FF2B5EF4-FFF2-40B4-BE49-F238E27FC236}">
                    <a16:creationId xmlns:a16="http://schemas.microsoft.com/office/drawing/2014/main" id="{F23C2903-1566-070B-5A57-2BF7698C8849}"/>
                  </a:ext>
                </a:extLst>
              </p:cNvPr>
              <p:cNvSpPr/>
              <p:nvPr/>
            </p:nvSpPr>
            <p:spPr>
              <a:xfrm>
                <a:off x="10452504" y="2868928"/>
                <a:ext cx="168365" cy="1220582"/>
              </a:xfrm>
              <a:custGeom>
                <a:avLst/>
                <a:gdLst>
                  <a:gd name="connsiteX0" fmla="*/ 0 w 168365"/>
                  <a:gd name="connsiteY0" fmla="*/ 0 h 1220582"/>
                  <a:gd name="connsiteX1" fmla="*/ 168366 w 168365"/>
                  <a:gd name="connsiteY1" fmla="*/ 0 h 1220582"/>
                  <a:gd name="connsiteX2" fmla="*/ 168366 w 168365"/>
                  <a:gd name="connsiteY2" fmla="*/ 1220582 h 1220582"/>
                  <a:gd name="connsiteX3" fmla="*/ 0 w 168365"/>
                  <a:gd name="connsiteY3" fmla="*/ 1220582 h 1220582"/>
                </a:gdLst>
                <a:ahLst/>
                <a:cxnLst>
                  <a:cxn ang="0">
                    <a:pos x="connsiteX0" y="connsiteY0"/>
                  </a:cxn>
                  <a:cxn ang="0">
                    <a:pos x="connsiteX1" y="connsiteY1"/>
                  </a:cxn>
                  <a:cxn ang="0">
                    <a:pos x="connsiteX2" y="connsiteY2"/>
                  </a:cxn>
                  <a:cxn ang="0">
                    <a:pos x="connsiteX3" y="connsiteY3"/>
                  </a:cxn>
                </a:cxnLst>
                <a:rect l="l" t="t" r="r" b="b"/>
                <a:pathLst>
                  <a:path w="168365" h="1220582">
                    <a:moveTo>
                      <a:pt x="0" y="0"/>
                    </a:moveTo>
                    <a:lnTo>
                      <a:pt x="168366" y="0"/>
                    </a:lnTo>
                    <a:lnTo>
                      <a:pt x="168366" y="1220582"/>
                    </a:lnTo>
                    <a:lnTo>
                      <a:pt x="0" y="1220582"/>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 name="Freeform: Shape 40">
                <a:extLst>
                  <a:ext uri="{FF2B5EF4-FFF2-40B4-BE49-F238E27FC236}">
                    <a16:creationId xmlns:a16="http://schemas.microsoft.com/office/drawing/2014/main" id="{678AF03C-2C87-58B0-2B3A-3B934D463DFF}"/>
                  </a:ext>
                </a:extLst>
              </p:cNvPr>
              <p:cNvSpPr/>
              <p:nvPr/>
            </p:nvSpPr>
            <p:spPr>
              <a:xfrm>
                <a:off x="10658157" y="2868928"/>
                <a:ext cx="168365" cy="1220582"/>
              </a:xfrm>
              <a:custGeom>
                <a:avLst/>
                <a:gdLst>
                  <a:gd name="connsiteX0" fmla="*/ 0 w 168365"/>
                  <a:gd name="connsiteY0" fmla="*/ 0 h 1220582"/>
                  <a:gd name="connsiteX1" fmla="*/ 168366 w 168365"/>
                  <a:gd name="connsiteY1" fmla="*/ 0 h 1220582"/>
                  <a:gd name="connsiteX2" fmla="*/ 168366 w 168365"/>
                  <a:gd name="connsiteY2" fmla="*/ 1220582 h 1220582"/>
                  <a:gd name="connsiteX3" fmla="*/ 0 w 168365"/>
                  <a:gd name="connsiteY3" fmla="*/ 1220582 h 1220582"/>
                </a:gdLst>
                <a:ahLst/>
                <a:cxnLst>
                  <a:cxn ang="0">
                    <a:pos x="connsiteX0" y="connsiteY0"/>
                  </a:cxn>
                  <a:cxn ang="0">
                    <a:pos x="connsiteX1" y="connsiteY1"/>
                  </a:cxn>
                  <a:cxn ang="0">
                    <a:pos x="connsiteX2" y="connsiteY2"/>
                  </a:cxn>
                  <a:cxn ang="0">
                    <a:pos x="connsiteX3" y="connsiteY3"/>
                  </a:cxn>
                </a:cxnLst>
                <a:rect l="l" t="t" r="r" b="b"/>
                <a:pathLst>
                  <a:path w="168365" h="1220582">
                    <a:moveTo>
                      <a:pt x="0" y="0"/>
                    </a:moveTo>
                    <a:lnTo>
                      <a:pt x="168366" y="0"/>
                    </a:lnTo>
                    <a:lnTo>
                      <a:pt x="168366" y="1220582"/>
                    </a:lnTo>
                    <a:lnTo>
                      <a:pt x="0" y="1220582"/>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 name="Freeform: Shape 41">
                <a:extLst>
                  <a:ext uri="{FF2B5EF4-FFF2-40B4-BE49-F238E27FC236}">
                    <a16:creationId xmlns:a16="http://schemas.microsoft.com/office/drawing/2014/main" id="{0C5A2B3B-820D-5FC0-5272-6EA5B457D11E}"/>
                  </a:ext>
                </a:extLst>
              </p:cNvPr>
              <p:cNvSpPr/>
              <p:nvPr/>
            </p:nvSpPr>
            <p:spPr>
              <a:xfrm>
                <a:off x="10863953" y="2868928"/>
                <a:ext cx="168365" cy="1240086"/>
              </a:xfrm>
              <a:custGeom>
                <a:avLst/>
                <a:gdLst>
                  <a:gd name="connsiteX0" fmla="*/ 0 w 168365"/>
                  <a:gd name="connsiteY0" fmla="*/ 0 h 1240086"/>
                  <a:gd name="connsiteX1" fmla="*/ 168366 w 168365"/>
                  <a:gd name="connsiteY1" fmla="*/ 0 h 1240086"/>
                  <a:gd name="connsiteX2" fmla="*/ 168366 w 168365"/>
                  <a:gd name="connsiteY2" fmla="*/ 1240086 h 1240086"/>
                  <a:gd name="connsiteX3" fmla="*/ 0 w 168365"/>
                  <a:gd name="connsiteY3" fmla="*/ 1240086 h 1240086"/>
                </a:gdLst>
                <a:ahLst/>
                <a:cxnLst>
                  <a:cxn ang="0">
                    <a:pos x="connsiteX0" y="connsiteY0"/>
                  </a:cxn>
                  <a:cxn ang="0">
                    <a:pos x="connsiteX1" y="connsiteY1"/>
                  </a:cxn>
                  <a:cxn ang="0">
                    <a:pos x="connsiteX2" y="connsiteY2"/>
                  </a:cxn>
                  <a:cxn ang="0">
                    <a:pos x="connsiteX3" y="connsiteY3"/>
                  </a:cxn>
                </a:cxnLst>
                <a:rect l="l" t="t" r="r" b="b"/>
                <a:pathLst>
                  <a:path w="168365" h="1240086">
                    <a:moveTo>
                      <a:pt x="0" y="0"/>
                    </a:moveTo>
                    <a:lnTo>
                      <a:pt x="168366" y="0"/>
                    </a:lnTo>
                    <a:lnTo>
                      <a:pt x="168366" y="1240086"/>
                    </a:lnTo>
                    <a:lnTo>
                      <a:pt x="0" y="1240086"/>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 name="Freeform: Shape 42">
                <a:extLst>
                  <a:ext uri="{FF2B5EF4-FFF2-40B4-BE49-F238E27FC236}">
                    <a16:creationId xmlns:a16="http://schemas.microsoft.com/office/drawing/2014/main" id="{3C72F6E5-3735-A5A7-5CAA-9A9A208148B0}"/>
                  </a:ext>
                </a:extLst>
              </p:cNvPr>
              <p:cNvSpPr/>
              <p:nvPr/>
            </p:nvSpPr>
            <p:spPr>
              <a:xfrm>
                <a:off x="11069606" y="2868928"/>
                <a:ext cx="168365" cy="1562333"/>
              </a:xfrm>
              <a:custGeom>
                <a:avLst/>
                <a:gdLst>
                  <a:gd name="connsiteX0" fmla="*/ 0 w 168365"/>
                  <a:gd name="connsiteY0" fmla="*/ 0 h 1562333"/>
                  <a:gd name="connsiteX1" fmla="*/ 168366 w 168365"/>
                  <a:gd name="connsiteY1" fmla="*/ 0 h 1562333"/>
                  <a:gd name="connsiteX2" fmla="*/ 168366 w 168365"/>
                  <a:gd name="connsiteY2" fmla="*/ 1562334 h 1562333"/>
                  <a:gd name="connsiteX3" fmla="*/ 0 w 168365"/>
                  <a:gd name="connsiteY3" fmla="*/ 1562334 h 1562333"/>
                </a:gdLst>
                <a:ahLst/>
                <a:cxnLst>
                  <a:cxn ang="0">
                    <a:pos x="connsiteX0" y="connsiteY0"/>
                  </a:cxn>
                  <a:cxn ang="0">
                    <a:pos x="connsiteX1" y="connsiteY1"/>
                  </a:cxn>
                  <a:cxn ang="0">
                    <a:pos x="connsiteX2" y="connsiteY2"/>
                  </a:cxn>
                  <a:cxn ang="0">
                    <a:pos x="connsiteX3" y="connsiteY3"/>
                  </a:cxn>
                </a:cxnLst>
                <a:rect l="l" t="t" r="r" b="b"/>
                <a:pathLst>
                  <a:path w="168365" h="1562333">
                    <a:moveTo>
                      <a:pt x="0" y="0"/>
                    </a:moveTo>
                    <a:lnTo>
                      <a:pt x="168366" y="0"/>
                    </a:lnTo>
                    <a:lnTo>
                      <a:pt x="168366" y="1562334"/>
                    </a:lnTo>
                    <a:lnTo>
                      <a:pt x="0" y="1562334"/>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 name="Freeform: Shape 43">
                <a:extLst>
                  <a:ext uri="{FF2B5EF4-FFF2-40B4-BE49-F238E27FC236}">
                    <a16:creationId xmlns:a16="http://schemas.microsoft.com/office/drawing/2014/main" id="{34A28467-7471-1ACF-A4BC-266597216373}"/>
                  </a:ext>
                </a:extLst>
              </p:cNvPr>
              <p:cNvSpPr/>
              <p:nvPr/>
            </p:nvSpPr>
            <p:spPr>
              <a:xfrm>
                <a:off x="11275260" y="2868928"/>
                <a:ext cx="168365" cy="1708757"/>
              </a:xfrm>
              <a:custGeom>
                <a:avLst/>
                <a:gdLst>
                  <a:gd name="connsiteX0" fmla="*/ 0 w 168365"/>
                  <a:gd name="connsiteY0" fmla="*/ 0 h 1708757"/>
                  <a:gd name="connsiteX1" fmla="*/ 168366 w 168365"/>
                  <a:gd name="connsiteY1" fmla="*/ 0 h 1708757"/>
                  <a:gd name="connsiteX2" fmla="*/ 168366 w 168365"/>
                  <a:gd name="connsiteY2" fmla="*/ 1708758 h 1708757"/>
                  <a:gd name="connsiteX3" fmla="*/ 0 w 168365"/>
                  <a:gd name="connsiteY3" fmla="*/ 1708758 h 1708757"/>
                </a:gdLst>
                <a:ahLst/>
                <a:cxnLst>
                  <a:cxn ang="0">
                    <a:pos x="connsiteX0" y="connsiteY0"/>
                  </a:cxn>
                  <a:cxn ang="0">
                    <a:pos x="connsiteX1" y="connsiteY1"/>
                  </a:cxn>
                  <a:cxn ang="0">
                    <a:pos x="connsiteX2" y="connsiteY2"/>
                  </a:cxn>
                  <a:cxn ang="0">
                    <a:pos x="connsiteX3" y="connsiteY3"/>
                  </a:cxn>
                </a:cxnLst>
                <a:rect l="l" t="t" r="r" b="b"/>
                <a:pathLst>
                  <a:path w="168365" h="1708757">
                    <a:moveTo>
                      <a:pt x="0" y="0"/>
                    </a:moveTo>
                    <a:lnTo>
                      <a:pt x="168366" y="0"/>
                    </a:lnTo>
                    <a:lnTo>
                      <a:pt x="168366" y="1708758"/>
                    </a:lnTo>
                    <a:lnTo>
                      <a:pt x="0" y="1708758"/>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 name="Freeform: Shape 44">
                <a:extLst>
                  <a:ext uri="{FF2B5EF4-FFF2-40B4-BE49-F238E27FC236}">
                    <a16:creationId xmlns:a16="http://schemas.microsoft.com/office/drawing/2014/main" id="{101E7399-7112-C1F1-4D48-DF21B5708CE0}"/>
                  </a:ext>
                </a:extLst>
              </p:cNvPr>
              <p:cNvSpPr/>
              <p:nvPr/>
            </p:nvSpPr>
            <p:spPr>
              <a:xfrm>
                <a:off x="11481056" y="2868928"/>
                <a:ext cx="168365" cy="1740451"/>
              </a:xfrm>
              <a:custGeom>
                <a:avLst/>
                <a:gdLst>
                  <a:gd name="connsiteX0" fmla="*/ 0 w 168365"/>
                  <a:gd name="connsiteY0" fmla="*/ 0 h 1740451"/>
                  <a:gd name="connsiteX1" fmla="*/ 168366 w 168365"/>
                  <a:gd name="connsiteY1" fmla="*/ 0 h 1740451"/>
                  <a:gd name="connsiteX2" fmla="*/ 168366 w 168365"/>
                  <a:gd name="connsiteY2" fmla="*/ 1740452 h 1740451"/>
                  <a:gd name="connsiteX3" fmla="*/ 0 w 168365"/>
                  <a:gd name="connsiteY3" fmla="*/ 1740452 h 1740451"/>
                </a:gdLst>
                <a:ahLst/>
                <a:cxnLst>
                  <a:cxn ang="0">
                    <a:pos x="connsiteX0" y="connsiteY0"/>
                  </a:cxn>
                  <a:cxn ang="0">
                    <a:pos x="connsiteX1" y="connsiteY1"/>
                  </a:cxn>
                  <a:cxn ang="0">
                    <a:pos x="connsiteX2" y="connsiteY2"/>
                  </a:cxn>
                  <a:cxn ang="0">
                    <a:pos x="connsiteX3" y="connsiteY3"/>
                  </a:cxn>
                </a:cxnLst>
                <a:rect l="l" t="t" r="r" b="b"/>
                <a:pathLst>
                  <a:path w="168365" h="1740451">
                    <a:moveTo>
                      <a:pt x="0" y="0"/>
                    </a:moveTo>
                    <a:lnTo>
                      <a:pt x="168366" y="0"/>
                    </a:lnTo>
                    <a:lnTo>
                      <a:pt x="168366" y="1740452"/>
                    </a:lnTo>
                    <a:lnTo>
                      <a:pt x="0" y="1740452"/>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 name="Freeform: Shape 45">
                <a:extLst>
                  <a:ext uri="{FF2B5EF4-FFF2-40B4-BE49-F238E27FC236}">
                    <a16:creationId xmlns:a16="http://schemas.microsoft.com/office/drawing/2014/main" id="{3485FE2D-7356-B5C6-C072-D30D78276A7A}"/>
                  </a:ext>
                </a:extLst>
              </p:cNvPr>
              <p:cNvSpPr/>
              <p:nvPr/>
            </p:nvSpPr>
            <p:spPr>
              <a:xfrm>
                <a:off x="11686709" y="2868928"/>
                <a:ext cx="168365" cy="1740451"/>
              </a:xfrm>
              <a:custGeom>
                <a:avLst/>
                <a:gdLst>
                  <a:gd name="connsiteX0" fmla="*/ 0 w 168365"/>
                  <a:gd name="connsiteY0" fmla="*/ 0 h 1740451"/>
                  <a:gd name="connsiteX1" fmla="*/ 168366 w 168365"/>
                  <a:gd name="connsiteY1" fmla="*/ 0 h 1740451"/>
                  <a:gd name="connsiteX2" fmla="*/ 168366 w 168365"/>
                  <a:gd name="connsiteY2" fmla="*/ 1740452 h 1740451"/>
                  <a:gd name="connsiteX3" fmla="*/ 0 w 168365"/>
                  <a:gd name="connsiteY3" fmla="*/ 1740452 h 1740451"/>
                </a:gdLst>
                <a:ahLst/>
                <a:cxnLst>
                  <a:cxn ang="0">
                    <a:pos x="connsiteX0" y="connsiteY0"/>
                  </a:cxn>
                  <a:cxn ang="0">
                    <a:pos x="connsiteX1" y="connsiteY1"/>
                  </a:cxn>
                  <a:cxn ang="0">
                    <a:pos x="connsiteX2" y="connsiteY2"/>
                  </a:cxn>
                  <a:cxn ang="0">
                    <a:pos x="connsiteX3" y="connsiteY3"/>
                  </a:cxn>
                </a:cxnLst>
                <a:rect l="l" t="t" r="r" b="b"/>
                <a:pathLst>
                  <a:path w="168365" h="1740451">
                    <a:moveTo>
                      <a:pt x="0" y="0"/>
                    </a:moveTo>
                    <a:lnTo>
                      <a:pt x="168366" y="0"/>
                    </a:lnTo>
                    <a:lnTo>
                      <a:pt x="168366" y="1740452"/>
                    </a:lnTo>
                    <a:lnTo>
                      <a:pt x="0" y="1740452"/>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 name="Freeform: Shape 46">
                <a:extLst>
                  <a:ext uri="{FF2B5EF4-FFF2-40B4-BE49-F238E27FC236}">
                    <a16:creationId xmlns:a16="http://schemas.microsoft.com/office/drawing/2014/main" id="{2F73CA27-685E-1FAA-2B9D-FD66E5581438}"/>
                  </a:ext>
                </a:extLst>
              </p:cNvPr>
              <p:cNvSpPr/>
              <p:nvPr/>
            </p:nvSpPr>
            <p:spPr>
              <a:xfrm>
                <a:off x="6338581" y="2868928"/>
                <a:ext cx="168365" cy="436977"/>
              </a:xfrm>
              <a:custGeom>
                <a:avLst/>
                <a:gdLst>
                  <a:gd name="connsiteX0" fmla="*/ 0 w 168365"/>
                  <a:gd name="connsiteY0" fmla="*/ 0 h 436977"/>
                  <a:gd name="connsiteX1" fmla="*/ 168366 w 168365"/>
                  <a:gd name="connsiteY1" fmla="*/ 0 h 436977"/>
                  <a:gd name="connsiteX2" fmla="*/ 168366 w 168365"/>
                  <a:gd name="connsiteY2" fmla="*/ 436977 h 436977"/>
                  <a:gd name="connsiteX3" fmla="*/ 0 w 168365"/>
                  <a:gd name="connsiteY3" fmla="*/ 436977 h 436977"/>
                </a:gdLst>
                <a:ahLst/>
                <a:cxnLst>
                  <a:cxn ang="0">
                    <a:pos x="connsiteX0" y="connsiteY0"/>
                  </a:cxn>
                  <a:cxn ang="0">
                    <a:pos x="connsiteX1" y="connsiteY1"/>
                  </a:cxn>
                  <a:cxn ang="0">
                    <a:pos x="connsiteX2" y="connsiteY2"/>
                  </a:cxn>
                  <a:cxn ang="0">
                    <a:pos x="connsiteX3" y="connsiteY3"/>
                  </a:cxn>
                </a:cxnLst>
                <a:rect l="l" t="t" r="r" b="b"/>
                <a:pathLst>
                  <a:path w="168365" h="436977">
                    <a:moveTo>
                      <a:pt x="0" y="0"/>
                    </a:moveTo>
                    <a:lnTo>
                      <a:pt x="168366" y="0"/>
                    </a:lnTo>
                    <a:lnTo>
                      <a:pt x="168366" y="436977"/>
                    </a:lnTo>
                    <a:lnTo>
                      <a:pt x="0" y="436977"/>
                    </a:lnTo>
                    <a:close/>
                  </a:path>
                </a:pathLst>
              </a:custGeom>
              <a:solidFill>
                <a:srgbClr val="00A2E1"/>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8" name="Graphic 2">
              <a:extLst>
                <a:ext uri="{FF2B5EF4-FFF2-40B4-BE49-F238E27FC236}">
                  <a16:creationId xmlns:a16="http://schemas.microsoft.com/office/drawing/2014/main" id="{903F2F62-E806-CD0E-1F62-7CF9AA872E6D}"/>
                </a:ext>
              </a:extLst>
            </p:cNvPr>
            <p:cNvGrpSpPr/>
            <p:nvPr/>
          </p:nvGrpSpPr>
          <p:grpSpPr>
            <a:xfrm>
              <a:off x="5247214" y="2868928"/>
              <a:ext cx="6622489" cy="1952845"/>
              <a:chOff x="5247214" y="2868928"/>
              <a:chExt cx="6622489" cy="1952845"/>
            </a:xfrm>
            <a:noFill/>
          </p:grpSpPr>
          <p:sp>
            <p:nvSpPr>
              <p:cNvPr id="49" name="Freeform: Shape 48">
                <a:extLst>
                  <a:ext uri="{FF2B5EF4-FFF2-40B4-BE49-F238E27FC236}">
                    <a16:creationId xmlns:a16="http://schemas.microsoft.com/office/drawing/2014/main" id="{227D9AB1-5372-279E-81D5-C7FD2666411E}"/>
                  </a:ext>
                </a:extLst>
              </p:cNvPr>
              <p:cNvSpPr/>
              <p:nvPr/>
            </p:nvSpPr>
            <p:spPr>
              <a:xfrm>
                <a:off x="5298412" y="2868928"/>
                <a:ext cx="6571291" cy="1952845"/>
              </a:xfrm>
              <a:custGeom>
                <a:avLst/>
                <a:gdLst>
                  <a:gd name="connsiteX0" fmla="*/ 0 w 6571291"/>
                  <a:gd name="connsiteY0" fmla="*/ 0 h 1952845"/>
                  <a:gd name="connsiteX1" fmla="*/ 6571292 w 6571291"/>
                  <a:gd name="connsiteY1" fmla="*/ 0 h 1952845"/>
                  <a:gd name="connsiteX2" fmla="*/ 6571292 w 6571291"/>
                  <a:gd name="connsiteY2" fmla="*/ 1952845 h 1952845"/>
                  <a:gd name="connsiteX3" fmla="*/ 0 w 6571291"/>
                  <a:gd name="connsiteY3" fmla="*/ 1952845 h 1952845"/>
                </a:gdLst>
                <a:ahLst/>
                <a:cxnLst>
                  <a:cxn ang="0">
                    <a:pos x="connsiteX0" y="connsiteY0"/>
                  </a:cxn>
                  <a:cxn ang="0">
                    <a:pos x="connsiteX1" y="connsiteY1"/>
                  </a:cxn>
                  <a:cxn ang="0">
                    <a:pos x="connsiteX2" y="connsiteY2"/>
                  </a:cxn>
                  <a:cxn ang="0">
                    <a:pos x="connsiteX3" y="connsiteY3"/>
                  </a:cxn>
                </a:cxnLst>
                <a:rect l="l" t="t" r="r" b="b"/>
                <a:pathLst>
                  <a:path w="6571291" h="1952845">
                    <a:moveTo>
                      <a:pt x="0" y="0"/>
                    </a:moveTo>
                    <a:lnTo>
                      <a:pt x="6571292" y="0"/>
                    </a:lnTo>
                    <a:lnTo>
                      <a:pt x="6571292" y="1952845"/>
                    </a:lnTo>
                    <a:lnTo>
                      <a:pt x="0" y="1952845"/>
                    </a:lnTo>
                    <a:close/>
                  </a:path>
                </a:pathLst>
              </a:custGeom>
              <a:noFill/>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50" name="Graphic 2">
                <a:extLst>
                  <a:ext uri="{FF2B5EF4-FFF2-40B4-BE49-F238E27FC236}">
                    <a16:creationId xmlns:a16="http://schemas.microsoft.com/office/drawing/2014/main" id="{A047ED05-82E5-A5A2-3436-FA759421196A}"/>
                  </a:ext>
                </a:extLst>
              </p:cNvPr>
              <p:cNvGrpSpPr/>
              <p:nvPr/>
            </p:nvGrpSpPr>
            <p:grpSpPr>
              <a:xfrm>
                <a:off x="5247214" y="2868928"/>
                <a:ext cx="51198" cy="1952845"/>
                <a:chOff x="5247214" y="2868928"/>
                <a:chExt cx="51198" cy="1952845"/>
              </a:xfrm>
            </p:grpSpPr>
            <p:sp>
              <p:nvSpPr>
                <p:cNvPr id="51" name="Freeform: Shape 50">
                  <a:extLst>
                    <a:ext uri="{FF2B5EF4-FFF2-40B4-BE49-F238E27FC236}">
                      <a16:creationId xmlns:a16="http://schemas.microsoft.com/office/drawing/2014/main" id="{6D2D0BCD-3A99-F307-35B6-E6A44FC15F60}"/>
                    </a:ext>
                  </a:extLst>
                </p:cNvPr>
                <p:cNvSpPr/>
                <p:nvPr/>
              </p:nvSpPr>
              <p:spPr>
                <a:xfrm>
                  <a:off x="5247214" y="4821774"/>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2" name="Freeform: Shape 51">
                  <a:extLst>
                    <a:ext uri="{FF2B5EF4-FFF2-40B4-BE49-F238E27FC236}">
                      <a16:creationId xmlns:a16="http://schemas.microsoft.com/office/drawing/2014/main" id="{876FF481-0680-4612-FA36-E81FA62646C7}"/>
                    </a:ext>
                  </a:extLst>
                </p:cNvPr>
                <p:cNvSpPr/>
                <p:nvPr/>
              </p:nvSpPr>
              <p:spPr>
                <a:xfrm>
                  <a:off x="5247214" y="4587438"/>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3" name="Freeform: Shape 52">
                  <a:extLst>
                    <a:ext uri="{FF2B5EF4-FFF2-40B4-BE49-F238E27FC236}">
                      <a16:creationId xmlns:a16="http://schemas.microsoft.com/office/drawing/2014/main" id="{D5B1FC5D-AEC2-1C84-F6AC-692D543EE692}"/>
                    </a:ext>
                  </a:extLst>
                </p:cNvPr>
                <p:cNvSpPr/>
                <p:nvPr/>
              </p:nvSpPr>
              <p:spPr>
                <a:xfrm>
                  <a:off x="5247214" y="4342059"/>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4" name="Freeform: Shape 53">
                  <a:extLst>
                    <a:ext uri="{FF2B5EF4-FFF2-40B4-BE49-F238E27FC236}">
                      <a16:creationId xmlns:a16="http://schemas.microsoft.com/office/drawing/2014/main" id="{44EFFA4E-D337-CF34-5D06-E1311A1279EA}"/>
                    </a:ext>
                  </a:extLst>
                </p:cNvPr>
                <p:cNvSpPr/>
                <p:nvPr/>
              </p:nvSpPr>
              <p:spPr>
                <a:xfrm>
                  <a:off x="5247214" y="4096824"/>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5" name="Freeform: Shape 54">
                  <a:extLst>
                    <a:ext uri="{FF2B5EF4-FFF2-40B4-BE49-F238E27FC236}">
                      <a16:creationId xmlns:a16="http://schemas.microsoft.com/office/drawing/2014/main" id="{C3A00700-191C-8C79-BFC6-EA88A0EE9F20}"/>
                    </a:ext>
                  </a:extLst>
                </p:cNvPr>
                <p:cNvSpPr/>
                <p:nvPr/>
              </p:nvSpPr>
              <p:spPr>
                <a:xfrm>
                  <a:off x="5247214" y="3851446"/>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6" name="Freeform: Shape 55">
                  <a:extLst>
                    <a:ext uri="{FF2B5EF4-FFF2-40B4-BE49-F238E27FC236}">
                      <a16:creationId xmlns:a16="http://schemas.microsoft.com/office/drawing/2014/main" id="{E707C39F-AA33-6AE1-F37F-94140A14D164}"/>
                    </a:ext>
                  </a:extLst>
                </p:cNvPr>
                <p:cNvSpPr/>
                <p:nvPr/>
              </p:nvSpPr>
              <p:spPr>
                <a:xfrm>
                  <a:off x="5247214" y="3606067"/>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7" name="Freeform: Shape 56">
                  <a:extLst>
                    <a:ext uri="{FF2B5EF4-FFF2-40B4-BE49-F238E27FC236}">
                      <a16:creationId xmlns:a16="http://schemas.microsoft.com/office/drawing/2014/main" id="{43B7AAE9-C07A-F345-462F-886DF1B82E7E}"/>
                    </a:ext>
                  </a:extLst>
                </p:cNvPr>
                <p:cNvSpPr/>
                <p:nvPr/>
              </p:nvSpPr>
              <p:spPr>
                <a:xfrm>
                  <a:off x="5247214" y="3360832"/>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8" name="Freeform: Shape 57">
                  <a:extLst>
                    <a:ext uri="{FF2B5EF4-FFF2-40B4-BE49-F238E27FC236}">
                      <a16:creationId xmlns:a16="http://schemas.microsoft.com/office/drawing/2014/main" id="{4834793E-9E4E-A9DA-2974-8A94D546340C}"/>
                    </a:ext>
                  </a:extLst>
                </p:cNvPr>
                <p:cNvSpPr/>
                <p:nvPr/>
              </p:nvSpPr>
              <p:spPr>
                <a:xfrm>
                  <a:off x="5247214" y="3108140"/>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9" name="Freeform: Shape 58">
                  <a:extLst>
                    <a:ext uri="{FF2B5EF4-FFF2-40B4-BE49-F238E27FC236}">
                      <a16:creationId xmlns:a16="http://schemas.microsoft.com/office/drawing/2014/main" id="{D5ADD9C3-2DB4-95F5-78CA-911137258B6A}"/>
                    </a:ext>
                  </a:extLst>
                </p:cNvPr>
                <p:cNvSpPr/>
                <p:nvPr/>
              </p:nvSpPr>
              <p:spPr>
                <a:xfrm>
                  <a:off x="5247214" y="2868928"/>
                  <a:ext cx="51198" cy="14341"/>
                </a:xfrm>
                <a:custGeom>
                  <a:avLst/>
                  <a:gdLst>
                    <a:gd name="connsiteX0" fmla="*/ 51198 w 51198"/>
                    <a:gd name="connsiteY0" fmla="*/ 0 h 14341"/>
                    <a:gd name="connsiteX1" fmla="*/ 0 w 51198"/>
                    <a:gd name="connsiteY1" fmla="*/ 0 h 14341"/>
                  </a:gdLst>
                  <a:ahLst/>
                  <a:cxnLst>
                    <a:cxn ang="0">
                      <a:pos x="connsiteX0" y="connsiteY0"/>
                    </a:cxn>
                    <a:cxn ang="0">
                      <a:pos x="connsiteX1" y="connsiteY1"/>
                    </a:cxn>
                  </a:cxnLst>
                  <a:rect l="l" t="t" r="r" b="b"/>
                  <a:pathLst>
                    <a:path w="51198" h="14341">
                      <a:moveTo>
                        <a:pt x="51198"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nvGrpSpPr>
            <p:cNvPr id="60" name="Graphic 2">
              <a:extLst>
                <a:ext uri="{FF2B5EF4-FFF2-40B4-BE49-F238E27FC236}">
                  <a16:creationId xmlns:a16="http://schemas.microsoft.com/office/drawing/2014/main" id="{8E5D82D7-EC38-22D9-4B9F-7FA13ED4A748}"/>
                </a:ext>
              </a:extLst>
            </p:cNvPr>
            <p:cNvGrpSpPr/>
            <p:nvPr/>
          </p:nvGrpSpPr>
          <p:grpSpPr>
            <a:xfrm>
              <a:off x="5272884" y="2221995"/>
              <a:ext cx="6596962" cy="376027"/>
              <a:chOff x="5272884" y="2221995"/>
              <a:chExt cx="6596962" cy="376027"/>
            </a:xfrm>
            <a:solidFill>
              <a:srgbClr val="FFFFFF"/>
            </a:solidFill>
          </p:grpSpPr>
          <p:sp>
            <p:nvSpPr>
              <p:cNvPr id="61" name="Freeform: Shape 60">
                <a:extLst>
                  <a:ext uri="{FF2B5EF4-FFF2-40B4-BE49-F238E27FC236}">
                    <a16:creationId xmlns:a16="http://schemas.microsoft.com/office/drawing/2014/main" id="{70E1FAD8-3638-515A-B762-AF301B9F2228}"/>
                  </a:ext>
                </a:extLst>
              </p:cNvPr>
              <p:cNvSpPr/>
              <p:nvPr/>
            </p:nvSpPr>
            <p:spPr>
              <a:xfrm>
                <a:off x="5272884"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2" name="Freeform: Shape 61">
                <a:extLst>
                  <a:ext uri="{FF2B5EF4-FFF2-40B4-BE49-F238E27FC236}">
                    <a16:creationId xmlns:a16="http://schemas.microsoft.com/office/drawing/2014/main" id="{F0048DDE-A5B5-8300-B1E7-761F09FBEC02}"/>
                  </a:ext>
                </a:extLst>
              </p:cNvPr>
              <p:cNvSpPr/>
              <p:nvPr/>
            </p:nvSpPr>
            <p:spPr>
              <a:xfrm>
                <a:off x="5478968"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3" name="Freeform: Shape 62">
                <a:extLst>
                  <a:ext uri="{FF2B5EF4-FFF2-40B4-BE49-F238E27FC236}">
                    <a16:creationId xmlns:a16="http://schemas.microsoft.com/office/drawing/2014/main" id="{C5467E07-1C97-4C0D-867F-1C390BA5472C}"/>
                  </a:ext>
                </a:extLst>
              </p:cNvPr>
              <p:cNvSpPr/>
              <p:nvPr/>
            </p:nvSpPr>
            <p:spPr>
              <a:xfrm>
                <a:off x="5685194"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4" name="Freeform: Shape 63">
                <a:extLst>
                  <a:ext uri="{FF2B5EF4-FFF2-40B4-BE49-F238E27FC236}">
                    <a16:creationId xmlns:a16="http://schemas.microsoft.com/office/drawing/2014/main" id="{15114468-DB7B-1B81-A9C9-DE95F66737DC}"/>
                  </a:ext>
                </a:extLst>
              </p:cNvPr>
              <p:cNvSpPr/>
              <p:nvPr/>
            </p:nvSpPr>
            <p:spPr>
              <a:xfrm>
                <a:off x="5891278"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5" name="Freeform: Shape 64">
                <a:extLst>
                  <a:ext uri="{FF2B5EF4-FFF2-40B4-BE49-F238E27FC236}">
                    <a16:creationId xmlns:a16="http://schemas.microsoft.com/office/drawing/2014/main" id="{527CE42F-5FC8-493C-B8BE-ABF5FA9F756A}"/>
                  </a:ext>
                </a:extLst>
              </p:cNvPr>
              <p:cNvSpPr/>
              <p:nvPr/>
            </p:nvSpPr>
            <p:spPr>
              <a:xfrm>
                <a:off x="6097505"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6" name="Freeform: Shape 65">
                <a:extLst>
                  <a:ext uri="{FF2B5EF4-FFF2-40B4-BE49-F238E27FC236}">
                    <a16:creationId xmlns:a16="http://schemas.microsoft.com/office/drawing/2014/main" id="{96BCF40D-8ABF-5211-FD74-A4B3D3BB5CC3}"/>
                  </a:ext>
                </a:extLst>
              </p:cNvPr>
              <p:cNvSpPr/>
              <p:nvPr/>
            </p:nvSpPr>
            <p:spPr>
              <a:xfrm>
                <a:off x="6303588"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7" name="Freeform: Shape 66">
                <a:extLst>
                  <a:ext uri="{FF2B5EF4-FFF2-40B4-BE49-F238E27FC236}">
                    <a16:creationId xmlns:a16="http://schemas.microsoft.com/office/drawing/2014/main" id="{A89D877A-694E-9FE1-1893-F12381E1B8C6}"/>
                  </a:ext>
                </a:extLst>
              </p:cNvPr>
              <p:cNvSpPr/>
              <p:nvPr/>
            </p:nvSpPr>
            <p:spPr>
              <a:xfrm>
                <a:off x="6509815"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8" name="Freeform: Shape 67">
                <a:extLst>
                  <a:ext uri="{FF2B5EF4-FFF2-40B4-BE49-F238E27FC236}">
                    <a16:creationId xmlns:a16="http://schemas.microsoft.com/office/drawing/2014/main" id="{708B9D83-CD91-D9DB-B4A8-090908412C46}"/>
                  </a:ext>
                </a:extLst>
              </p:cNvPr>
              <p:cNvSpPr/>
              <p:nvPr/>
            </p:nvSpPr>
            <p:spPr>
              <a:xfrm>
                <a:off x="6715898"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9" name="Freeform: Shape 68">
                <a:extLst>
                  <a:ext uri="{FF2B5EF4-FFF2-40B4-BE49-F238E27FC236}">
                    <a16:creationId xmlns:a16="http://schemas.microsoft.com/office/drawing/2014/main" id="{DEE15B10-586F-F406-48BD-3C890A47EED0}"/>
                  </a:ext>
                </a:extLst>
              </p:cNvPr>
              <p:cNvSpPr/>
              <p:nvPr/>
            </p:nvSpPr>
            <p:spPr>
              <a:xfrm>
                <a:off x="6922125"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A4A97616-F7AB-5919-C9CF-BABE533FE641}"/>
                  </a:ext>
                </a:extLst>
              </p:cNvPr>
              <p:cNvSpPr/>
              <p:nvPr/>
            </p:nvSpPr>
            <p:spPr>
              <a:xfrm>
                <a:off x="7128208"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1" name="Freeform: Shape 70">
                <a:extLst>
                  <a:ext uri="{FF2B5EF4-FFF2-40B4-BE49-F238E27FC236}">
                    <a16:creationId xmlns:a16="http://schemas.microsoft.com/office/drawing/2014/main" id="{0D013CBB-A219-A1C6-6382-E66E0C6FEAD6}"/>
                  </a:ext>
                </a:extLst>
              </p:cNvPr>
              <p:cNvSpPr/>
              <p:nvPr/>
            </p:nvSpPr>
            <p:spPr>
              <a:xfrm>
                <a:off x="7334435"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2" name="Freeform: Shape 71">
                <a:extLst>
                  <a:ext uri="{FF2B5EF4-FFF2-40B4-BE49-F238E27FC236}">
                    <a16:creationId xmlns:a16="http://schemas.microsoft.com/office/drawing/2014/main" id="{3EDAB9C5-08E9-4F49-E260-2E69C149A98D}"/>
                  </a:ext>
                </a:extLst>
              </p:cNvPr>
              <p:cNvSpPr/>
              <p:nvPr/>
            </p:nvSpPr>
            <p:spPr>
              <a:xfrm>
                <a:off x="7540518"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3" name="Freeform: Shape 72">
                <a:extLst>
                  <a:ext uri="{FF2B5EF4-FFF2-40B4-BE49-F238E27FC236}">
                    <a16:creationId xmlns:a16="http://schemas.microsoft.com/office/drawing/2014/main" id="{FBA5989F-6B0E-0AD9-B7A0-02E8A098A4A3}"/>
                  </a:ext>
                </a:extLst>
              </p:cNvPr>
              <p:cNvSpPr/>
              <p:nvPr/>
            </p:nvSpPr>
            <p:spPr>
              <a:xfrm>
                <a:off x="7746745"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4" name="Freeform: Shape 73">
                <a:extLst>
                  <a:ext uri="{FF2B5EF4-FFF2-40B4-BE49-F238E27FC236}">
                    <a16:creationId xmlns:a16="http://schemas.microsoft.com/office/drawing/2014/main" id="{1766E057-FEE4-9034-1817-88647F51A346}"/>
                  </a:ext>
                </a:extLst>
              </p:cNvPr>
              <p:cNvSpPr/>
              <p:nvPr/>
            </p:nvSpPr>
            <p:spPr>
              <a:xfrm>
                <a:off x="7952829"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5" name="Freeform: Shape 74">
                <a:extLst>
                  <a:ext uri="{FF2B5EF4-FFF2-40B4-BE49-F238E27FC236}">
                    <a16:creationId xmlns:a16="http://schemas.microsoft.com/office/drawing/2014/main" id="{D9BCDB64-991F-1624-5388-A070387CB254}"/>
                  </a:ext>
                </a:extLst>
              </p:cNvPr>
              <p:cNvSpPr/>
              <p:nvPr/>
            </p:nvSpPr>
            <p:spPr>
              <a:xfrm>
                <a:off x="8159055"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6" name="Freeform: Shape 75">
                <a:extLst>
                  <a:ext uri="{FF2B5EF4-FFF2-40B4-BE49-F238E27FC236}">
                    <a16:creationId xmlns:a16="http://schemas.microsoft.com/office/drawing/2014/main" id="{9ACE92CC-BFEC-8B3D-3434-4A2910D1EA27}"/>
                  </a:ext>
                </a:extLst>
              </p:cNvPr>
              <p:cNvSpPr/>
              <p:nvPr/>
            </p:nvSpPr>
            <p:spPr>
              <a:xfrm>
                <a:off x="8365139"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7" name="Freeform: Shape 76">
                <a:extLst>
                  <a:ext uri="{FF2B5EF4-FFF2-40B4-BE49-F238E27FC236}">
                    <a16:creationId xmlns:a16="http://schemas.microsoft.com/office/drawing/2014/main" id="{FA407696-2C02-66DF-1B2B-5FA9857DA124}"/>
                  </a:ext>
                </a:extLst>
              </p:cNvPr>
              <p:cNvSpPr/>
              <p:nvPr/>
            </p:nvSpPr>
            <p:spPr>
              <a:xfrm>
                <a:off x="8571365"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8" name="Freeform: Shape 77">
                <a:extLst>
                  <a:ext uri="{FF2B5EF4-FFF2-40B4-BE49-F238E27FC236}">
                    <a16:creationId xmlns:a16="http://schemas.microsoft.com/office/drawing/2014/main" id="{568AB1AB-7BEE-A169-99A6-32D7A23F1890}"/>
                  </a:ext>
                </a:extLst>
              </p:cNvPr>
              <p:cNvSpPr/>
              <p:nvPr/>
            </p:nvSpPr>
            <p:spPr>
              <a:xfrm>
                <a:off x="8777449"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9" name="Freeform: Shape 78">
                <a:extLst>
                  <a:ext uri="{FF2B5EF4-FFF2-40B4-BE49-F238E27FC236}">
                    <a16:creationId xmlns:a16="http://schemas.microsoft.com/office/drawing/2014/main" id="{4B0CD457-5A7B-E5F0-3421-224B98958B43}"/>
                  </a:ext>
                </a:extLst>
              </p:cNvPr>
              <p:cNvSpPr/>
              <p:nvPr/>
            </p:nvSpPr>
            <p:spPr>
              <a:xfrm>
                <a:off x="8983676"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0" name="Freeform: Shape 79">
                <a:extLst>
                  <a:ext uri="{FF2B5EF4-FFF2-40B4-BE49-F238E27FC236}">
                    <a16:creationId xmlns:a16="http://schemas.microsoft.com/office/drawing/2014/main" id="{5E2AA046-DF1E-5BDB-CC3F-A0F627AABD5F}"/>
                  </a:ext>
                </a:extLst>
              </p:cNvPr>
              <p:cNvSpPr/>
              <p:nvPr/>
            </p:nvSpPr>
            <p:spPr>
              <a:xfrm>
                <a:off x="9189759"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1" name="Freeform: Shape 80">
                <a:extLst>
                  <a:ext uri="{FF2B5EF4-FFF2-40B4-BE49-F238E27FC236}">
                    <a16:creationId xmlns:a16="http://schemas.microsoft.com/office/drawing/2014/main" id="{6FBABBBF-2C19-4C6C-966B-C348F8790DA5}"/>
                  </a:ext>
                </a:extLst>
              </p:cNvPr>
              <p:cNvSpPr/>
              <p:nvPr/>
            </p:nvSpPr>
            <p:spPr>
              <a:xfrm>
                <a:off x="9395986"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2" name="Freeform: Shape 81">
                <a:extLst>
                  <a:ext uri="{FF2B5EF4-FFF2-40B4-BE49-F238E27FC236}">
                    <a16:creationId xmlns:a16="http://schemas.microsoft.com/office/drawing/2014/main" id="{CA038C65-DFE5-9300-B9E2-7037AEC9C0BA}"/>
                  </a:ext>
                </a:extLst>
              </p:cNvPr>
              <p:cNvSpPr/>
              <p:nvPr/>
            </p:nvSpPr>
            <p:spPr>
              <a:xfrm>
                <a:off x="9602069"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3" name="Freeform: Shape 82">
                <a:extLst>
                  <a:ext uri="{FF2B5EF4-FFF2-40B4-BE49-F238E27FC236}">
                    <a16:creationId xmlns:a16="http://schemas.microsoft.com/office/drawing/2014/main" id="{A76C6637-8261-9428-4F75-46F53EA49A3C}"/>
                  </a:ext>
                </a:extLst>
              </p:cNvPr>
              <p:cNvSpPr/>
              <p:nvPr/>
            </p:nvSpPr>
            <p:spPr>
              <a:xfrm>
                <a:off x="9808296"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4" name="Freeform: Shape 83">
                <a:extLst>
                  <a:ext uri="{FF2B5EF4-FFF2-40B4-BE49-F238E27FC236}">
                    <a16:creationId xmlns:a16="http://schemas.microsoft.com/office/drawing/2014/main" id="{F14C2222-64EB-5496-3F1D-0FEAECC02DC5}"/>
                  </a:ext>
                </a:extLst>
              </p:cNvPr>
              <p:cNvSpPr/>
              <p:nvPr/>
            </p:nvSpPr>
            <p:spPr>
              <a:xfrm>
                <a:off x="10014379"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5" name="Freeform: Shape 84">
                <a:extLst>
                  <a:ext uri="{FF2B5EF4-FFF2-40B4-BE49-F238E27FC236}">
                    <a16:creationId xmlns:a16="http://schemas.microsoft.com/office/drawing/2014/main" id="{93DFA943-D125-B536-B49D-12B319CA90A0}"/>
                  </a:ext>
                </a:extLst>
              </p:cNvPr>
              <p:cNvSpPr/>
              <p:nvPr/>
            </p:nvSpPr>
            <p:spPr>
              <a:xfrm>
                <a:off x="10220606"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6" name="Freeform: Shape 85">
                <a:extLst>
                  <a:ext uri="{FF2B5EF4-FFF2-40B4-BE49-F238E27FC236}">
                    <a16:creationId xmlns:a16="http://schemas.microsoft.com/office/drawing/2014/main" id="{A6916041-61F9-370A-1FBA-309D441C96A3}"/>
                  </a:ext>
                </a:extLst>
              </p:cNvPr>
              <p:cNvSpPr/>
              <p:nvPr/>
            </p:nvSpPr>
            <p:spPr>
              <a:xfrm>
                <a:off x="10426689"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7" name="Freeform: Shape 86">
                <a:extLst>
                  <a:ext uri="{FF2B5EF4-FFF2-40B4-BE49-F238E27FC236}">
                    <a16:creationId xmlns:a16="http://schemas.microsoft.com/office/drawing/2014/main" id="{1DCD2E61-47E0-635C-28B7-932A6DF9494C}"/>
                  </a:ext>
                </a:extLst>
              </p:cNvPr>
              <p:cNvSpPr/>
              <p:nvPr/>
            </p:nvSpPr>
            <p:spPr>
              <a:xfrm>
                <a:off x="10632916"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8" name="Freeform: Shape 87">
                <a:extLst>
                  <a:ext uri="{FF2B5EF4-FFF2-40B4-BE49-F238E27FC236}">
                    <a16:creationId xmlns:a16="http://schemas.microsoft.com/office/drawing/2014/main" id="{C0C3A2C3-0024-1FB8-F13D-BB6EF8709F8F}"/>
                  </a:ext>
                </a:extLst>
              </p:cNvPr>
              <p:cNvSpPr/>
              <p:nvPr/>
            </p:nvSpPr>
            <p:spPr>
              <a:xfrm>
                <a:off x="10839000"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9" name="Freeform: Shape 88">
                <a:extLst>
                  <a:ext uri="{FF2B5EF4-FFF2-40B4-BE49-F238E27FC236}">
                    <a16:creationId xmlns:a16="http://schemas.microsoft.com/office/drawing/2014/main" id="{875419B2-9206-25F0-3629-62A071459280}"/>
                  </a:ext>
                </a:extLst>
              </p:cNvPr>
              <p:cNvSpPr/>
              <p:nvPr/>
            </p:nvSpPr>
            <p:spPr>
              <a:xfrm>
                <a:off x="11045226"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0" name="Freeform: Shape 89">
                <a:extLst>
                  <a:ext uri="{FF2B5EF4-FFF2-40B4-BE49-F238E27FC236}">
                    <a16:creationId xmlns:a16="http://schemas.microsoft.com/office/drawing/2014/main" id="{84681584-E155-1619-31D7-B135754FE1E8}"/>
                  </a:ext>
                </a:extLst>
              </p:cNvPr>
              <p:cNvSpPr/>
              <p:nvPr/>
            </p:nvSpPr>
            <p:spPr>
              <a:xfrm>
                <a:off x="11251310"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1" name="Freeform: Shape 90">
                <a:extLst>
                  <a:ext uri="{FF2B5EF4-FFF2-40B4-BE49-F238E27FC236}">
                    <a16:creationId xmlns:a16="http://schemas.microsoft.com/office/drawing/2014/main" id="{1F2AE998-2201-E1C9-37F1-CA0C76115C82}"/>
                  </a:ext>
                </a:extLst>
              </p:cNvPr>
              <p:cNvSpPr/>
              <p:nvPr/>
            </p:nvSpPr>
            <p:spPr>
              <a:xfrm>
                <a:off x="11457536"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2" name="Freeform: Shape 91">
                <a:extLst>
                  <a:ext uri="{FF2B5EF4-FFF2-40B4-BE49-F238E27FC236}">
                    <a16:creationId xmlns:a16="http://schemas.microsoft.com/office/drawing/2014/main" id="{4E4C30F1-7DFC-7063-8D70-93C76D9FE5C2}"/>
                  </a:ext>
                </a:extLst>
              </p:cNvPr>
              <p:cNvSpPr/>
              <p:nvPr/>
            </p:nvSpPr>
            <p:spPr>
              <a:xfrm>
                <a:off x="11663620" y="2221995"/>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3" name="Freeform: Shape 92">
                <a:extLst>
                  <a:ext uri="{FF2B5EF4-FFF2-40B4-BE49-F238E27FC236}">
                    <a16:creationId xmlns:a16="http://schemas.microsoft.com/office/drawing/2014/main" id="{CB954035-ED18-559B-9715-EFFF76F03708}"/>
                  </a:ext>
                </a:extLst>
              </p:cNvPr>
              <p:cNvSpPr/>
              <p:nvPr/>
            </p:nvSpPr>
            <p:spPr>
              <a:xfrm>
                <a:off x="5272884"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4" name="Freeform: Shape 93">
                <a:extLst>
                  <a:ext uri="{FF2B5EF4-FFF2-40B4-BE49-F238E27FC236}">
                    <a16:creationId xmlns:a16="http://schemas.microsoft.com/office/drawing/2014/main" id="{A68350E0-52B0-56EB-99DE-CBC0C3541EA8}"/>
                  </a:ext>
                </a:extLst>
              </p:cNvPr>
              <p:cNvSpPr/>
              <p:nvPr/>
            </p:nvSpPr>
            <p:spPr>
              <a:xfrm>
                <a:off x="5478968"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5" name="Freeform: Shape 94">
                <a:extLst>
                  <a:ext uri="{FF2B5EF4-FFF2-40B4-BE49-F238E27FC236}">
                    <a16:creationId xmlns:a16="http://schemas.microsoft.com/office/drawing/2014/main" id="{D859D6B0-4AC4-C286-209D-C3A5DA4B2F59}"/>
                  </a:ext>
                </a:extLst>
              </p:cNvPr>
              <p:cNvSpPr/>
              <p:nvPr/>
            </p:nvSpPr>
            <p:spPr>
              <a:xfrm>
                <a:off x="5685194"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6" name="Freeform: Shape 95">
                <a:extLst>
                  <a:ext uri="{FF2B5EF4-FFF2-40B4-BE49-F238E27FC236}">
                    <a16:creationId xmlns:a16="http://schemas.microsoft.com/office/drawing/2014/main" id="{8BEFBEE3-008D-DF0E-5E7C-3CC6F0E37785}"/>
                  </a:ext>
                </a:extLst>
              </p:cNvPr>
              <p:cNvSpPr/>
              <p:nvPr/>
            </p:nvSpPr>
            <p:spPr>
              <a:xfrm>
                <a:off x="5891278"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7" name="Freeform: Shape 96">
                <a:extLst>
                  <a:ext uri="{FF2B5EF4-FFF2-40B4-BE49-F238E27FC236}">
                    <a16:creationId xmlns:a16="http://schemas.microsoft.com/office/drawing/2014/main" id="{32B7CA1D-ED20-3300-7D69-7F1CDCC4E07F}"/>
                  </a:ext>
                </a:extLst>
              </p:cNvPr>
              <p:cNvSpPr/>
              <p:nvPr/>
            </p:nvSpPr>
            <p:spPr>
              <a:xfrm>
                <a:off x="6097505"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8" name="Freeform: Shape 97">
                <a:extLst>
                  <a:ext uri="{FF2B5EF4-FFF2-40B4-BE49-F238E27FC236}">
                    <a16:creationId xmlns:a16="http://schemas.microsoft.com/office/drawing/2014/main" id="{5AEAA3A9-2B04-4727-52E5-7643CE8133C2}"/>
                  </a:ext>
                </a:extLst>
              </p:cNvPr>
              <p:cNvSpPr/>
              <p:nvPr/>
            </p:nvSpPr>
            <p:spPr>
              <a:xfrm>
                <a:off x="6303588"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9" name="Freeform: Shape 98">
                <a:extLst>
                  <a:ext uri="{FF2B5EF4-FFF2-40B4-BE49-F238E27FC236}">
                    <a16:creationId xmlns:a16="http://schemas.microsoft.com/office/drawing/2014/main" id="{52FCE7C7-FF4A-EC3E-D7FB-639FC593D854}"/>
                  </a:ext>
                </a:extLst>
              </p:cNvPr>
              <p:cNvSpPr/>
              <p:nvPr/>
            </p:nvSpPr>
            <p:spPr>
              <a:xfrm>
                <a:off x="6509815"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0" name="Freeform: Shape 99">
                <a:extLst>
                  <a:ext uri="{FF2B5EF4-FFF2-40B4-BE49-F238E27FC236}">
                    <a16:creationId xmlns:a16="http://schemas.microsoft.com/office/drawing/2014/main" id="{DED2A206-649D-4AFD-C1D6-CB3BA10E8683}"/>
                  </a:ext>
                </a:extLst>
              </p:cNvPr>
              <p:cNvSpPr/>
              <p:nvPr/>
            </p:nvSpPr>
            <p:spPr>
              <a:xfrm>
                <a:off x="6715898"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FA7611A4-076B-CE47-D114-F69927ADBBA7}"/>
                  </a:ext>
                </a:extLst>
              </p:cNvPr>
              <p:cNvSpPr/>
              <p:nvPr/>
            </p:nvSpPr>
            <p:spPr>
              <a:xfrm>
                <a:off x="6922125"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2" name="Freeform: Shape 101">
                <a:extLst>
                  <a:ext uri="{FF2B5EF4-FFF2-40B4-BE49-F238E27FC236}">
                    <a16:creationId xmlns:a16="http://schemas.microsoft.com/office/drawing/2014/main" id="{004E0508-05B3-41C8-A3D0-5252AC195FF0}"/>
                  </a:ext>
                </a:extLst>
              </p:cNvPr>
              <p:cNvSpPr/>
              <p:nvPr/>
            </p:nvSpPr>
            <p:spPr>
              <a:xfrm>
                <a:off x="7128208"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3" name="Freeform: Shape 102">
                <a:extLst>
                  <a:ext uri="{FF2B5EF4-FFF2-40B4-BE49-F238E27FC236}">
                    <a16:creationId xmlns:a16="http://schemas.microsoft.com/office/drawing/2014/main" id="{3FF9FC99-7F54-B3D1-F67B-1E84EFDDAAF9}"/>
                  </a:ext>
                </a:extLst>
              </p:cNvPr>
              <p:cNvSpPr/>
              <p:nvPr/>
            </p:nvSpPr>
            <p:spPr>
              <a:xfrm>
                <a:off x="7334435"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75EB30CA-3E3D-20C4-6C87-995E67154E04}"/>
                  </a:ext>
                </a:extLst>
              </p:cNvPr>
              <p:cNvSpPr/>
              <p:nvPr/>
            </p:nvSpPr>
            <p:spPr>
              <a:xfrm>
                <a:off x="7540518"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69E4D1E7-4718-5DDA-F7A1-85E98C919934}"/>
                  </a:ext>
                </a:extLst>
              </p:cNvPr>
              <p:cNvSpPr/>
              <p:nvPr/>
            </p:nvSpPr>
            <p:spPr>
              <a:xfrm>
                <a:off x="7746745"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65F45095-2A7C-E3F5-5361-26BA155E9F61}"/>
                  </a:ext>
                </a:extLst>
              </p:cNvPr>
              <p:cNvSpPr/>
              <p:nvPr/>
            </p:nvSpPr>
            <p:spPr>
              <a:xfrm>
                <a:off x="7952829"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8CD8BCDA-5303-EFBC-95F4-26E45CC950F5}"/>
                  </a:ext>
                </a:extLst>
              </p:cNvPr>
              <p:cNvSpPr/>
              <p:nvPr/>
            </p:nvSpPr>
            <p:spPr>
              <a:xfrm>
                <a:off x="8159055"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EAB4EB0C-83AF-41FC-68A4-D6DD09D33911}"/>
                  </a:ext>
                </a:extLst>
              </p:cNvPr>
              <p:cNvSpPr/>
              <p:nvPr/>
            </p:nvSpPr>
            <p:spPr>
              <a:xfrm>
                <a:off x="8365139"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9" name="Freeform: Shape 108">
                <a:extLst>
                  <a:ext uri="{FF2B5EF4-FFF2-40B4-BE49-F238E27FC236}">
                    <a16:creationId xmlns:a16="http://schemas.microsoft.com/office/drawing/2014/main" id="{4AB51C80-1424-B4AC-2F5B-D6DEF8E9F4FE}"/>
                  </a:ext>
                </a:extLst>
              </p:cNvPr>
              <p:cNvSpPr/>
              <p:nvPr/>
            </p:nvSpPr>
            <p:spPr>
              <a:xfrm>
                <a:off x="8571365"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0" name="Freeform: Shape 109">
                <a:extLst>
                  <a:ext uri="{FF2B5EF4-FFF2-40B4-BE49-F238E27FC236}">
                    <a16:creationId xmlns:a16="http://schemas.microsoft.com/office/drawing/2014/main" id="{3C4C6F21-AD4A-4BDB-0348-5E0829504621}"/>
                  </a:ext>
                </a:extLst>
              </p:cNvPr>
              <p:cNvSpPr/>
              <p:nvPr/>
            </p:nvSpPr>
            <p:spPr>
              <a:xfrm>
                <a:off x="8777449"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1" name="Freeform: Shape 110">
                <a:extLst>
                  <a:ext uri="{FF2B5EF4-FFF2-40B4-BE49-F238E27FC236}">
                    <a16:creationId xmlns:a16="http://schemas.microsoft.com/office/drawing/2014/main" id="{449DB11B-5166-9A0E-EE8D-C313F8031634}"/>
                  </a:ext>
                </a:extLst>
              </p:cNvPr>
              <p:cNvSpPr/>
              <p:nvPr/>
            </p:nvSpPr>
            <p:spPr>
              <a:xfrm>
                <a:off x="8983676"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2" name="Freeform: Shape 111">
                <a:extLst>
                  <a:ext uri="{FF2B5EF4-FFF2-40B4-BE49-F238E27FC236}">
                    <a16:creationId xmlns:a16="http://schemas.microsoft.com/office/drawing/2014/main" id="{F0CDE3B3-8F01-9465-6404-14413354150B}"/>
                  </a:ext>
                </a:extLst>
              </p:cNvPr>
              <p:cNvSpPr/>
              <p:nvPr/>
            </p:nvSpPr>
            <p:spPr>
              <a:xfrm>
                <a:off x="9189759"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3" name="Freeform: Shape 112">
                <a:extLst>
                  <a:ext uri="{FF2B5EF4-FFF2-40B4-BE49-F238E27FC236}">
                    <a16:creationId xmlns:a16="http://schemas.microsoft.com/office/drawing/2014/main" id="{DC74FC96-8607-3B4A-B0E8-FBAEA6915C7E}"/>
                  </a:ext>
                </a:extLst>
              </p:cNvPr>
              <p:cNvSpPr/>
              <p:nvPr/>
            </p:nvSpPr>
            <p:spPr>
              <a:xfrm>
                <a:off x="9395986"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4" name="Freeform: Shape 113">
                <a:extLst>
                  <a:ext uri="{FF2B5EF4-FFF2-40B4-BE49-F238E27FC236}">
                    <a16:creationId xmlns:a16="http://schemas.microsoft.com/office/drawing/2014/main" id="{EA6BB9AE-3B84-2BC2-AEBE-B9CF38CD4EE4}"/>
                  </a:ext>
                </a:extLst>
              </p:cNvPr>
              <p:cNvSpPr/>
              <p:nvPr/>
            </p:nvSpPr>
            <p:spPr>
              <a:xfrm>
                <a:off x="9602069"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5" name="Freeform: Shape 114">
                <a:extLst>
                  <a:ext uri="{FF2B5EF4-FFF2-40B4-BE49-F238E27FC236}">
                    <a16:creationId xmlns:a16="http://schemas.microsoft.com/office/drawing/2014/main" id="{340D2FCB-33CD-BA7F-C0FF-20D1BEA0AF94}"/>
                  </a:ext>
                </a:extLst>
              </p:cNvPr>
              <p:cNvSpPr/>
              <p:nvPr/>
            </p:nvSpPr>
            <p:spPr>
              <a:xfrm>
                <a:off x="9808296"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6" name="Freeform: Shape 115">
                <a:extLst>
                  <a:ext uri="{FF2B5EF4-FFF2-40B4-BE49-F238E27FC236}">
                    <a16:creationId xmlns:a16="http://schemas.microsoft.com/office/drawing/2014/main" id="{0E5F2DF7-2700-A31D-D680-5A6BD2BF9F1C}"/>
                  </a:ext>
                </a:extLst>
              </p:cNvPr>
              <p:cNvSpPr/>
              <p:nvPr/>
            </p:nvSpPr>
            <p:spPr>
              <a:xfrm>
                <a:off x="10014379"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7" name="Freeform: Shape 116">
                <a:extLst>
                  <a:ext uri="{FF2B5EF4-FFF2-40B4-BE49-F238E27FC236}">
                    <a16:creationId xmlns:a16="http://schemas.microsoft.com/office/drawing/2014/main" id="{610D285D-9BAB-32DB-0170-B4D2705BDC19}"/>
                  </a:ext>
                </a:extLst>
              </p:cNvPr>
              <p:cNvSpPr/>
              <p:nvPr/>
            </p:nvSpPr>
            <p:spPr>
              <a:xfrm>
                <a:off x="10220606"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8" name="Freeform: Shape 117">
                <a:extLst>
                  <a:ext uri="{FF2B5EF4-FFF2-40B4-BE49-F238E27FC236}">
                    <a16:creationId xmlns:a16="http://schemas.microsoft.com/office/drawing/2014/main" id="{FA814161-0743-BC1C-A2C2-2948CBA8873B}"/>
                  </a:ext>
                </a:extLst>
              </p:cNvPr>
              <p:cNvSpPr/>
              <p:nvPr/>
            </p:nvSpPr>
            <p:spPr>
              <a:xfrm>
                <a:off x="10426689"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9" name="Freeform: Shape 118">
                <a:extLst>
                  <a:ext uri="{FF2B5EF4-FFF2-40B4-BE49-F238E27FC236}">
                    <a16:creationId xmlns:a16="http://schemas.microsoft.com/office/drawing/2014/main" id="{6BF641BB-5843-0C7A-CC9D-4165FC9D1F99}"/>
                  </a:ext>
                </a:extLst>
              </p:cNvPr>
              <p:cNvSpPr/>
              <p:nvPr/>
            </p:nvSpPr>
            <p:spPr>
              <a:xfrm>
                <a:off x="10632916"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0" name="Freeform: Shape 119">
                <a:extLst>
                  <a:ext uri="{FF2B5EF4-FFF2-40B4-BE49-F238E27FC236}">
                    <a16:creationId xmlns:a16="http://schemas.microsoft.com/office/drawing/2014/main" id="{070B0AD4-1E63-A319-9AAD-9346B63BB541}"/>
                  </a:ext>
                </a:extLst>
              </p:cNvPr>
              <p:cNvSpPr/>
              <p:nvPr/>
            </p:nvSpPr>
            <p:spPr>
              <a:xfrm>
                <a:off x="10839000"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1" name="Freeform: Shape 120">
                <a:extLst>
                  <a:ext uri="{FF2B5EF4-FFF2-40B4-BE49-F238E27FC236}">
                    <a16:creationId xmlns:a16="http://schemas.microsoft.com/office/drawing/2014/main" id="{77C148F0-E84F-894B-80B1-1BFB4E25D444}"/>
                  </a:ext>
                </a:extLst>
              </p:cNvPr>
              <p:cNvSpPr/>
              <p:nvPr/>
            </p:nvSpPr>
            <p:spPr>
              <a:xfrm>
                <a:off x="11045226"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 name="Freeform: Shape 121">
                <a:extLst>
                  <a:ext uri="{FF2B5EF4-FFF2-40B4-BE49-F238E27FC236}">
                    <a16:creationId xmlns:a16="http://schemas.microsoft.com/office/drawing/2014/main" id="{A9ADAA43-519D-9925-CA09-A626111ED4DD}"/>
                  </a:ext>
                </a:extLst>
              </p:cNvPr>
              <p:cNvSpPr/>
              <p:nvPr/>
            </p:nvSpPr>
            <p:spPr>
              <a:xfrm>
                <a:off x="11251310"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 name="Freeform: Shape 122">
                <a:extLst>
                  <a:ext uri="{FF2B5EF4-FFF2-40B4-BE49-F238E27FC236}">
                    <a16:creationId xmlns:a16="http://schemas.microsoft.com/office/drawing/2014/main" id="{7793469B-1FB7-E9BA-D7DE-715013517434}"/>
                  </a:ext>
                </a:extLst>
              </p:cNvPr>
              <p:cNvSpPr/>
              <p:nvPr/>
            </p:nvSpPr>
            <p:spPr>
              <a:xfrm>
                <a:off x="11457536"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4" name="Freeform: Shape 123">
                <a:extLst>
                  <a:ext uri="{FF2B5EF4-FFF2-40B4-BE49-F238E27FC236}">
                    <a16:creationId xmlns:a16="http://schemas.microsoft.com/office/drawing/2014/main" id="{F81048C7-6830-4F86-B6FC-6ADDFD07C367}"/>
                  </a:ext>
                </a:extLst>
              </p:cNvPr>
              <p:cNvSpPr/>
              <p:nvPr/>
            </p:nvSpPr>
            <p:spPr>
              <a:xfrm>
                <a:off x="11663620" y="241000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25" name="Graphic 2">
              <a:extLst>
                <a:ext uri="{FF2B5EF4-FFF2-40B4-BE49-F238E27FC236}">
                  <a16:creationId xmlns:a16="http://schemas.microsoft.com/office/drawing/2014/main" id="{C4708DEB-04D9-1037-E52A-D6F4489BED03}"/>
                </a:ext>
              </a:extLst>
            </p:cNvPr>
            <p:cNvGrpSpPr/>
            <p:nvPr/>
          </p:nvGrpSpPr>
          <p:grpSpPr>
            <a:xfrm>
              <a:off x="5272884" y="4904809"/>
              <a:ext cx="6184652" cy="188013"/>
              <a:chOff x="5272884" y="4904809"/>
              <a:chExt cx="6184652" cy="188013"/>
            </a:xfrm>
            <a:solidFill>
              <a:srgbClr val="AACAFF"/>
            </a:solidFill>
          </p:grpSpPr>
          <p:sp>
            <p:nvSpPr>
              <p:cNvPr id="126" name="Freeform: Shape 125">
                <a:extLst>
                  <a:ext uri="{FF2B5EF4-FFF2-40B4-BE49-F238E27FC236}">
                    <a16:creationId xmlns:a16="http://schemas.microsoft.com/office/drawing/2014/main" id="{F32B80B0-8E1A-DD18-AA92-A21724538BC3}"/>
                  </a:ext>
                </a:extLst>
              </p:cNvPr>
              <p:cNvSpPr/>
              <p:nvPr/>
            </p:nvSpPr>
            <p:spPr>
              <a:xfrm>
                <a:off x="5272884"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7" name="Freeform: Shape 126">
                <a:extLst>
                  <a:ext uri="{FF2B5EF4-FFF2-40B4-BE49-F238E27FC236}">
                    <a16:creationId xmlns:a16="http://schemas.microsoft.com/office/drawing/2014/main" id="{C259CA71-9260-C122-6D33-C836DCAE5490}"/>
                  </a:ext>
                </a:extLst>
              </p:cNvPr>
              <p:cNvSpPr/>
              <p:nvPr/>
            </p:nvSpPr>
            <p:spPr>
              <a:xfrm>
                <a:off x="5478968"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8" name="Freeform: Shape 127">
                <a:extLst>
                  <a:ext uri="{FF2B5EF4-FFF2-40B4-BE49-F238E27FC236}">
                    <a16:creationId xmlns:a16="http://schemas.microsoft.com/office/drawing/2014/main" id="{2B32D894-5F12-ABDC-2CF4-9CEBB2F8573F}"/>
                  </a:ext>
                </a:extLst>
              </p:cNvPr>
              <p:cNvSpPr/>
              <p:nvPr/>
            </p:nvSpPr>
            <p:spPr>
              <a:xfrm>
                <a:off x="5685194"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9" name="Freeform: Shape 128">
                <a:extLst>
                  <a:ext uri="{FF2B5EF4-FFF2-40B4-BE49-F238E27FC236}">
                    <a16:creationId xmlns:a16="http://schemas.microsoft.com/office/drawing/2014/main" id="{09FAA144-330B-CB5D-12A1-19FC2EB50E21}"/>
                  </a:ext>
                </a:extLst>
              </p:cNvPr>
              <p:cNvSpPr/>
              <p:nvPr/>
            </p:nvSpPr>
            <p:spPr>
              <a:xfrm>
                <a:off x="5891278"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0" name="Freeform: Shape 129">
                <a:extLst>
                  <a:ext uri="{FF2B5EF4-FFF2-40B4-BE49-F238E27FC236}">
                    <a16:creationId xmlns:a16="http://schemas.microsoft.com/office/drawing/2014/main" id="{A3FCB445-B19E-7A9F-D6D8-51BE228B821A}"/>
                  </a:ext>
                </a:extLst>
              </p:cNvPr>
              <p:cNvSpPr/>
              <p:nvPr/>
            </p:nvSpPr>
            <p:spPr>
              <a:xfrm>
                <a:off x="6509815"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1" name="Freeform: Shape 130">
                <a:extLst>
                  <a:ext uri="{FF2B5EF4-FFF2-40B4-BE49-F238E27FC236}">
                    <a16:creationId xmlns:a16="http://schemas.microsoft.com/office/drawing/2014/main" id="{EBEB7676-74BC-0E29-86BC-85C0E15069E7}"/>
                  </a:ext>
                </a:extLst>
              </p:cNvPr>
              <p:cNvSpPr/>
              <p:nvPr/>
            </p:nvSpPr>
            <p:spPr>
              <a:xfrm>
                <a:off x="6715898"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2" name="Freeform: Shape 131">
                <a:extLst>
                  <a:ext uri="{FF2B5EF4-FFF2-40B4-BE49-F238E27FC236}">
                    <a16:creationId xmlns:a16="http://schemas.microsoft.com/office/drawing/2014/main" id="{ABB32C8E-D473-41D5-0F25-C9F0E484DC09}"/>
                  </a:ext>
                </a:extLst>
              </p:cNvPr>
              <p:cNvSpPr/>
              <p:nvPr/>
            </p:nvSpPr>
            <p:spPr>
              <a:xfrm>
                <a:off x="6922125"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3" name="Freeform: Shape 132">
                <a:extLst>
                  <a:ext uri="{FF2B5EF4-FFF2-40B4-BE49-F238E27FC236}">
                    <a16:creationId xmlns:a16="http://schemas.microsoft.com/office/drawing/2014/main" id="{88DF0096-91BD-2AC0-18AC-F64172A63DB9}"/>
                  </a:ext>
                </a:extLst>
              </p:cNvPr>
              <p:cNvSpPr/>
              <p:nvPr/>
            </p:nvSpPr>
            <p:spPr>
              <a:xfrm>
                <a:off x="7952829"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4" name="Freeform: Shape 133">
                <a:extLst>
                  <a:ext uri="{FF2B5EF4-FFF2-40B4-BE49-F238E27FC236}">
                    <a16:creationId xmlns:a16="http://schemas.microsoft.com/office/drawing/2014/main" id="{0C72762E-E54A-9F3C-2E12-6E0748B02800}"/>
                  </a:ext>
                </a:extLst>
              </p:cNvPr>
              <p:cNvSpPr/>
              <p:nvPr/>
            </p:nvSpPr>
            <p:spPr>
              <a:xfrm>
                <a:off x="9189759"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3A1D53EF-FC63-CA22-19C3-6926FB9D1A49}"/>
                  </a:ext>
                </a:extLst>
              </p:cNvPr>
              <p:cNvSpPr/>
              <p:nvPr/>
            </p:nvSpPr>
            <p:spPr>
              <a:xfrm>
                <a:off x="9395986"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6" name="Freeform: Shape 135">
                <a:extLst>
                  <a:ext uri="{FF2B5EF4-FFF2-40B4-BE49-F238E27FC236}">
                    <a16:creationId xmlns:a16="http://schemas.microsoft.com/office/drawing/2014/main" id="{7ADB07BD-204C-51EB-9E05-A19F1B0C0B6F}"/>
                  </a:ext>
                </a:extLst>
              </p:cNvPr>
              <p:cNvSpPr/>
              <p:nvPr/>
            </p:nvSpPr>
            <p:spPr>
              <a:xfrm>
                <a:off x="10014379"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0AD8E4F8-4B8D-79F2-7E4C-8B1C7DAE9F34}"/>
                  </a:ext>
                </a:extLst>
              </p:cNvPr>
              <p:cNvSpPr/>
              <p:nvPr/>
            </p:nvSpPr>
            <p:spPr>
              <a:xfrm>
                <a:off x="10632916"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0BC08664-A572-2918-F4E8-A93E0BFD4BC3}"/>
                  </a:ext>
                </a:extLst>
              </p:cNvPr>
              <p:cNvSpPr/>
              <p:nvPr/>
            </p:nvSpPr>
            <p:spPr>
              <a:xfrm>
                <a:off x="11045226"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9" name="Freeform: Shape 138">
                <a:extLst>
                  <a:ext uri="{FF2B5EF4-FFF2-40B4-BE49-F238E27FC236}">
                    <a16:creationId xmlns:a16="http://schemas.microsoft.com/office/drawing/2014/main" id="{8FDD6E40-C1EB-E74E-5BD1-EB4C96659BD8}"/>
                  </a:ext>
                </a:extLst>
              </p:cNvPr>
              <p:cNvSpPr/>
              <p:nvPr/>
            </p:nvSpPr>
            <p:spPr>
              <a:xfrm>
                <a:off x="11251310"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AACA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40" name="Graphic 2">
              <a:extLst>
                <a:ext uri="{FF2B5EF4-FFF2-40B4-BE49-F238E27FC236}">
                  <a16:creationId xmlns:a16="http://schemas.microsoft.com/office/drawing/2014/main" id="{54624945-550E-1611-A078-D1E527E2C853}"/>
                </a:ext>
              </a:extLst>
            </p:cNvPr>
            <p:cNvGrpSpPr/>
            <p:nvPr/>
          </p:nvGrpSpPr>
          <p:grpSpPr>
            <a:xfrm>
              <a:off x="6097505" y="4904809"/>
              <a:ext cx="5772342" cy="188013"/>
              <a:chOff x="6097505" y="4904809"/>
              <a:chExt cx="5772342" cy="188013"/>
            </a:xfrm>
            <a:solidFill>
              <a:srgbClr val="C0C0C0"/>
            </a:solidFill>
          </p:grpSpPr>
          <p:sp>
            <p:nvSpPr>
              <p:cNvPr id="141" name="Freeform: Shape 140">
                <a:extLst>
                  <a:ext uri="{FF2B5EF4-FFF2-40B4-BE49-F238E27FC236}">
                    <a16:creationId xmlns:a16="http://schemas.microsoft.com/office/drawing/2014/main" id="{8A8A3B1C-F064-1643-B03B-00791F297026}"/>
                  </a:ext>
                </a:extLst>
              </p:cNvPr>
              <p:cNvSpPr/>
              <p:nvPr/>
            </p:nvSpPr>
            <p:spPr>
              <a:xfrm>
                <a:off x="6097505"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2" name="Freeform: Shape 141">
                <a:extLst>
                  <a:ext uri="{FF2B5EF4-FFF2-40B4-BE49-F238E27FC236}">
                    <a16:creationId xmlns:a16="http://schemas.microsoft.com/office/drawing/2014/main" id="{EB9D2C00-09EC-3224-5083-DB52051532A0}"/>
                  </a:ext>
                </a:extLst>
              </p:cNvPr>
              <p:cNvSpPr/>
              <p:nvPr/>
            </p:nvSpPr>
            <p:spPr>
              <a:xfrm>
                <a:off x="7334435"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3" name="Freeform: Shape 142">
                <a:extLst>
                  <a:ext uri="{FF2B5EF4-FFF2-40B4-BE49-F238E27FC236}">
                    <a16:creationId xmlns:a16="http://schemas.microsoft.com/office/drawing/2014/main" id="{B4DF1F80-F085-1C77-DB73-A2F939C0BB7F}"/>
                  </a:ext>
                </a:extLst>
              </p:cNvPr>
              <p:cNvSpPr/>
              <p:nvPr/>
            </p:nvSpPr>
            <p:spPr>
              <a:xfrm>
                <a:off x="7540518"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4" name="Freeform: Shape 143">
                <a:extLst>
                  <a:ext uri="{FF2B5EF4-FFF2-40B4-BE49-F238E27FC236}">
                    <a16:creationId xmlns:a16="http://schemas.microsoft.com/office/drawing/2014/main" id="{C9ACFBE0-C5B6-7DBB-9D88-F0175A18C7CB}"/>
                  </a:ext>
                </a:extLst>
              </p:cNvPr>
              <p:cNvSpPr/>
              <p:nvPr/>
            </p:nvSpPr>
            <p:spPr>
              <a:xfrm>
                <a:off x="7746745"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5" name="Freeform: Shape 144">
                <a:extLst>
                  <a:ext uri="{FF2B5EF4-FFF2-40B4-BE49-F238E27FC236}">
                    <a16:creationId xmlns:a16="http://schemas.microsoft.com/office/drawing/2014/main" id="{8BBCD663-5E18-37D4-8D20-508CD49CE6CF}"/>
                  </a:ext>
                </a:extLst>
              </p:cNvPr>
              <p:cNvSpPr/>
              <p:nvPr/>
            </p:nvSpPr>
            <p:spPr>
              <a:xfrm>
                <a:off x="8159055"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6" name="Freeform: Shape 145">
                <a:extLst>
                  <a:ext uri="{FF2B5EF4-FFF2-40B4-BE49-F238E27FC236}">
                    <a16:creationId xmlns:a16="http://schemas.microsoft.com/office/drawing/2014/main" id="{F2BBD807-F657-C28E-8DEA-BCC7AA8A1F71}"/>
                  </a:ext>
                </a:extLst>
              </p:cNvPr>
              <p:cNvSpPr/>
              <p:nvPr/>
            </p:nvSpPr>
            <p:spPr>
              <a:xfrm>
                <a:off x="8365139"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7" name="Freeform: Shape 146">
                <a:extLst>
                  <a:ext uri="{FF2B5EF4-FFF2-40B4-BE49-F238E27FC236}">
                    <a16:creationId xmlns:a16="http://schemas.microsoft.com/office/drawing/2014/main" id="{FB25A1D8-2779-BFB5-84F7-CD871ACA3385}"/>
                  </a:ext>
                </a:extLst>
              </p:cNvPr>
              <p:cNvSpPr/>
              <p:nvPr/>
            </p:nvSpPr>
            <p:spPr>
              <a:xfrm>
                <a:off x="8571365"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8" name="Freeform: Shape 147">
                <a:extLst>
                  <a:ext uri="{FF2B5EF4-FFF2-40B4-BE49-F238E27FC236}">
                    <a16:creationId xmlns:a16="http://schemas.microsoft.com/office/drawing/2014/main" id="{1BAD45F6-5FAD-8E6E-D6AA-C2A96F4CF08D}"/>
                  </a:ext>
                </a:extLst>
              </p:cNvPr>
              <p:cNvSpPr/>
              <p:nvPr/>
            </p:nvSpPr>
            <p:spPr>
              <a:xfrm>
                <a:off x="8777449"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9" name="Freeform: Shape 148">
                <a:extLst>
                  <a:ext uri="{FF2B5EF4-FFF2-40B4-BE49-F238E27FC236}">
                    <a16:creationId xmlns:a16="http://schemas.microsoft.com/office/drawing/2014/main" id="{DC5BF0BD-3310-EE26-B21A-8DF4F90E02E8}"/>
                  </a:ext>
                </a:extLst>
              </p:cNvPr>
              <p:cNvSpPr/>
              <p:nvPr/>
            </p:nvSpPr>
            <p:spPr>
              <a:xfrm>
                <a:off x="9602069"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0" name="Freeform: Shape 149">
                <a:extLst>
                  <a:ext uri="{FF2B5EF4-FFF2-40B4-BE49-F238E27FC236}">
                    <a16:creationId xmlns:a16="http://schemas.microsoft.com/office/drawing/2014/main" id="{74C453F9-97E4-D5DE-5673-D067DEFBF3E4}"/>
                  </a:ext>
                </a:extLst>
              </p:cNvPr>
              <p:cNvSpPr/>
              <p:nvPr/>
            </p:nvSpPr>
            <p:spPr>
              <a:xfrm>
                <a:off x="10220606"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1" name="Freeform: Shape 150">
                <a:extLst>
                  <a:ext uri="{FF2B5EF4-FFF2-40B4-BE49-F238E27FC236}">
                    <a16:creationId xmlns:a16="http://schemas.microsoft.com/office/drawing/2014/main" id="{C3C93D50-90E2-FBD1-0DDD-FA8D9782A9C4}"/>
                  </a:ext>
                </a:extLst>
              </p:cNvPr>
              <p:cNvSpPr/>
              <p:nvPr/>
            </p:nvSpPr>
            <p:spPr>
              <a:xfrm>
                <a:off x="10426689"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2" name="Freeform: Shape 151">
                <a:extLst>
                  <a:ext uri="{FF2B5EF4-FFF2-40B4-BE49-F238E27FC236}">
                    <a16:creationId xmlns:a16="http://schemas.microsoft.com/office/drawing/2014/main" id="{5831CED1-DBA5-C1C7-3D4D-33E0CDBBC9DF}"/>
                  </a:ext>
                </a:extLst>
              </p:cNvPr>
              <p:cNvSpPr/>
              <p:nvPr/>
            </p:nvSpPr>
            <p:spPr>
              <a:xfrm>
                <a:off x="10839000"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F9AC1B69-4A40-FFF5-E0F1-0280B46BE0C4}"/>
                  </a:ext>
                </a:extLst>
              </p:cNvPr>
              <p:cNvSpPr/>
              <p:nvPr/>
            </p:nvSpPr>
            <p:spPr>
              <a:xfrm>
                <a:off x="11663620"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C0C0C0"/>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54" name="Graphic 2">
              <a:extLst>
                <a:ext uri="{FF2B5EF4-FFF2-40B4-BE49-F238E27FC236}">
                  <a16:creationId xmlns:a16="http://schemas.microsoft.com/office/drawing/2014/main" id="{ECA9074B-DA52-2F32-AF6A-204782E8000F}"/>
                </a:ext>
              </a:extLst>
            </p:cNvPr>
            <p:cNvGrpSpPr/>
            <p:nvPr/>
          </p:nvGrpSpPr>
          <p:grpSpPr>
            <a:xfrm>
              <a:off x="5272884" y="4904809"/>
              <a:ext cx="6596962" cy="375883"/>
              <a:chOff x="5272884" y="4904809"/>
              <a:chExt cx="6596962" cy="375883"/>
            </a:xfrm>
            <a:solidFill>
              <a:srgbClr val="FFFFFF"/>
            </a:solidFill>
          </p:grpSpPr>
          <p:sp>
            <p:nvSpPr>
              <p:cNvPr id="155" name="Freeform: Shape 154">
                <a:extLst>
                  <a:ext uri="{FF2B5EF4-FFF2-40B4-BE49-F238E27FC236}">
                    <a16:creationId xmlns:a16="http://schemas.microsoft.com/office/drawing/2014/main" id="{4402F422-3A2A-D30F-2FD2-69E65A30EDF9}"/>
                  </a:ext>
                </a:extLst>
              </p:cNvPr>
              <p:cNvSpPr/>
              <p:nvPr/>
            </p:nvSpPr>
            <p:spPr>
              <a:xfrm>
                <a:off x="6303588"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FFFF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8E2FC355-4B5C-CBD7-713A-496091C2ED70}"/>
                  </a:ext>
                </a:extLst>
              </p:cNvPr>
              <p:cNvSpPr/>
              <p:nvPr/>
            </p:nvSpPr>
            <p:spPr>
              <a:xfrm>
                <a:off x="7128208"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FFFF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7" name="Freeform: Shape 156">
                <a:extLst>
                  <a:ext uri="{FF2B5EF4-FFF2-40B4-BE49-F238E27FC236}">
                    <a16:creationId xmlns:a16="http://schemas.microsoft.com/office/drawing/2014/main" id="{A7A5559D-42B9-5FAE-86A1-E796B4D49CDB}"/>
                  </a:ext>
                </a:extLst>
              </p:cNvPr>
              <p:cNvSpPr/>
              <p:nvPr/>
            </p:nvSpPr>
            <p:spPr>
              <a:xfrm>
                <a:off x="8983676"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FFFF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8" name="Freeform: Shape 157">
                <a:extLst>
                  <a:ext uri="{FF2B5EF4-FFF2-40B4-BE49-F238E27FC236}">
                    <a16:creationId xmlns:a16="http://schemas.microsoft.com/office/drawing/2014/main" id="{4FD30FEE-0CB0-0D2A-C242-8F43AEAD6730}"/>
                  </a:ext>
                </a:extLst>
              </p:cNvPr>
              <p:cNvSpPr/>
              <p:nvPr/>
            </p:nvSpPr>
            <p:spPr>
              <a:xfrm>
                <a:off x="9808296"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FFFF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9" name="Freeform: Shape 158">
                <a:extLst>
                  <a:ext uri="{FF2B5EF4-FFF2-40B4-BE49-F238E27FC236}">
                    <a16:creationId xmlns:a16="http://schemas.microsoft.com/office/drawing/2014/main" id="{95F214A8-0202-0CEF-383C-FB8F44BCB0F6}"/>
                  </a:ext>
                </a:extLst>
              </p:cNvPr>
              <p:cNvSpPr/>
              <p:nvPr/>
            </p:nvSpPr>
            <p:spPr>
              <a:xfrm>
                <a:off x="11457536" y="4904809"/>
                <a:ext cx="206226" cy="188013"/>
              </a:xfrm>
              <a:custGeom>
                <a:avLst/>
                <a:gdLst>
                  <a:gd name="connsiteX0" fmla="*/ 0 w 206226"/>
                  <a:gd name="connsiteY0" fmla="*/ 0 h 188013"/>
                  <a:gd name="connsiteX1" fmla="*/ 206227 w 206226"/>
                  <a:gd name="connsiteY1" fmla="*/ 0 h 188013"/>
                  <a:gd name="connsiteX2" fmla="*/ 206227 w 206226"/>
                  <a:gd name="connsiteY2" fmla="*/ 188013 h 188013"/>
                  <a:gd name="connsiteX3" fmla="*/ 0 w 206226"/>
                  <a:gd name="connsiteY3" fmla="*/ 188013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3"/>
                    </a:lnTo>
                    <a:lnTo>
                      <a:pt x="0" y="188013"/>
                    </a:lnTo>
                    <a:close/>
                  </a:path>
                </a:pathLst>
              </a:custGeom>
              <a:solidFill>
                <a:srgbClr val="FFFFFF"/>
              </a:solidFill>
              <a:ln w="3175"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94A0AB54-D811-79E9-F658-89C0097D252D}"/>
                  </a:ext>
                </a:extLst>
              </p:cNvPr>
              <p:cNvSpPr/>
              <p:nvPr/>
            </p:nvSpPr>
            <p:spPr>
              <a:xfrm>
                <a:off x="5272884"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D30EFF41-EFEC-6536-B66B-136F1FC8B105}"/>
                  </a:ext>
                </a:extLst>
              </p:cNvPr>
              <p:cNvSpPr/>
              <p:nvPr/>
            </p:nvSpPr>
            <p:spPr>
              <a:xfrm>
                <a:off x="5478968"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93E63738-7ED4-E031-76A2-5B702C309EB3}"/>
                  </a:ext>
                </a:extLst>
              </p:cNvPr>
              <p:cNvSpPr/>
              <p:nvPr/>
            </p:nvSpPr>
            <p:spPr>
              <a:xfrm>
                <a:off x="5685194"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2FFCA497-E7CD-9DE8-3582-B0264A4642D8}"/>
                  </a:ext>
                </a:extLst>
              </p:cNvPr>
              <p:cNvSpPr/>
              <p:nvPr/>
            </p:nvSpPr>
            <p:spPr>
              <a:xfrm>
                <a:off x="5891278"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E54C1151-460E-1C91-9728-F118CF337059}"/>
                  </a:ext>
                </a:extLst>
              </p:cNvPr>
              <p:cNvSpPr/>
              <p:nvPr/>
            </p:nvSpPr>
            <p:spPr>
              <a:xfrm>
                <a:off x="6097505"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76D1AC3C-61EC-0292-A9AE-1253372B1CC9}"/>
                  </a:ext>
                </a:extLst>
              </p:cNvPr>
              <p:cNvSpPr/>
              <p:nvPr/>
            </p:nvSpPr>
            <p:spPr>
              <a:xfrm>
                <a:off x="6303588"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6" name="Freeform: Shape 165">
                <a:extLst>
                  <a:ext uri="{FF2B5EF4-FFF2-40B4-BE49-F238E27FC236}">
                    <a16:creationId xmlns:a16="http://schemas.microsoft.com/office/drawing/2014/main" id="{D00EC8DB-C446-4395-0746-60F8CDAA1BE6}"/>
                  </a:ext>
                </a:extLst>
              </p:cNvPr>
              <p:cNvSpPr/>
              <p:nvPr/>
            </p:nvSpPr>
            <p:spPr>
              <a:xfrm>
                <a:off x="6509815"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7" name="Freeform: Shape 166">
                <a:extLst>
                  <a:ext uri="{FF2B5EF4-FFF2-40B4-BE49-F238E27FC236}">
                    <a16:creationId xmlns:a16="http://schemas.microsoft.com/office/drawing/2014/main" id="{0022A7C0-241E-8C58-8774-A2363775CB20}"/>
                  </a:ext>
                </a:extLst>
              </p:cNvPr>
              <p:cNvSpPr/>
              <p:nvPr/>
            </p:nvSpPr>
            <p:spPr>
              <a:xfrm>
                <a:off x="6715898"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604E1F6A-1AD5-14DE-0853-ED3FA88161D3}"/>
                  </a:ext>
                </a:extLst>
              </p:cNvPr>
              <p:cNvSpPr/>
              <p:nvPr/>
            </p:nvSpPr>
            <p:spPr>
              <a:xfrm>
                <a:off x="6922125"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9CF6F34E-95E8-0E93-7E48-668B5BE70CC7}"/>
                  </a:ext>
                </a:extLst>
              </p:cNvPr>
              <p:cNvSpPr/>
              <p:nvPr/>
            </p:nvSpPr>
            <p:spPr>
              <a:xfrm>
                <a:off x="7128208"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0" name="Freeform: Shape 169">
                <a:extLst>
                  <a:ext uri="{FF2B5EF4-FFF2-40B4-BE49-F238E27FC236}">
                    <a16:creationId xmlns:a16="http://schemas.microsoft.com/office/drawing/2014/main" id="{68E08BE3-44FA-6F0A-7A39-926DF0EEE1C9}"/>
                  </a:ext>
                </a:extLst>
              </p:cNvPr>
              <p:cNvSpPr/>
              <p:nvPr/>
            </p:nvSpPr>
            <p:spPr>
              <a:xfrm>
                <a:off x="7334435"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608421BE-CB43-2963-D31D-B25F149E6F0D}"/>
                  </a:ext>
                </a:extLst>
              </p:cNvPr>
              <p:cNvSpPr/>
              <p:nvPr/>
            </p:nvSpPr>
            <p:spPr>
              <a:xfrm>
                <a:off x="7540518"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5EAB794A-ADBC-D2D4-8369-1A574A758011}"/>
                  </a:ext>
                </a:extLst>
              </p:cNvPr>
              <p:cNvSpPr/>
              <p:nvPr/>
            </p:nvSpPr>
            <p:spPr>
              <a:xfrm>
                <a:off x="7746745"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3" name="Freeform: Shape 172">
                <a:extLst>
                  <a:ext uri="{FF2B5EF4-FFF2-40B4-BE49-F238E27FC236}">
                    <a16:creationId xmlns:a16="http://schemas.microsoft.com/office/drawing/2014/main" id="{3D7E7248-9C33-8C9A-CEE7-EA96BEF18DFB}"/>
                  </a:ext>
                </a:extLst>
              </p:cNvPr>
              <p:cNvSpPr/>
              <p:nvPr/>
            </p:nvSpPr>
            <p:spPr>
              <a:xfrm>
                <a:off x="7952829"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4" name="Freeform: Shape 173">
                <a:extLst>
                  <a:ext uri="{FF2B5EF4-FFF2-40B4-BE49-F238E27FC236}">
                    <a16:creationId xmlns:a16="http://schemas.microsoft.com/office/drawing/2014/main" id="{D241BC2C-EBB1-A4BA-FC29-ABE832785C9D}"/>
                  </a:ext>
                </a:extLst>
              </p:cNvPr>
              <p:cNvSpPr/>
              <p:nvPr/>
            </p:nvSpPr>
            <p:spPr>
              <a:xfrm>
                <a:off x="8159055"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5" name="Freeform: Shape 174">
                <a:extLst>
                  <a:ext uri="{FF2B5EF4-FFF2-40B4-BE49-F238E27FC236}">
                    <a16:creationId xmlns:a16="http://schemas.microsoft.com/office/drawing/2014/main" id="{D54430CA-2B76-5A2F-B6BA-AFDF9B883408}"/>
                  </a:ext>
                </a:extLst>
              </p:cNvPr>
              <p:cNvSpPr/>
              <p:nvPr/>
            </p:nvSpPr>
            <p:spPr>
              <a:xfrm>
                <a:off x="8365139"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6" name="Freeform: Shape 175">
                <a:extLst>
                  <a:ext uri="{FF2B5EF4-FFF2-40B4-BE49-F238E27FC236}">
                    <a16:creationId xmlns:a16="http://schemas.microsoft.com/office/drawing/2014/main" id="{02A7E35B-DD8C-184E-8C73-B63076428F7E}"/>
                  </a:ext>
                </a:extLst>
              </p:cNvPr>
              <p:cNvSpPr/>
              <p:nvPr/>
            </p:nvSpPr>
            <p:spPr>
              <a:xfrm>
                <a:off x="8571365"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7" name="Freeform: Shape 176">
                <a:extLst>
                  <a:ext uri="{FF2B5EF4-FFF2-40B4-BE49-F238E27FC236}">
                    <a16:creationId xmlns:a16="http://schemas.microsoft.com/office/drawing/2014/main" id="{A5D44292-AD29-B475-2C72-BF63E38EED74}"/>
                  </a:ext>
                </a:extLst>
              </p:cNvPr>
              <p:cNvSpPr/>
              <p:nvPr/>
            </p:nvSpPr>
            <p:spPr>
              <a:xfrm>
                <a:off x="8777449"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8" name="Freeform: Shape 177">
                <a:extLst>
                  <a:ext uri="{FF2B5EF4-FFF2-40B4-BE49-F238E27FC236}">
                    <a16:creationId xmlns:a16="http://schemas.microsoft.com/office/drawing/2014/main" id="{A91B1873-B84A-AA40-62A5-73BA0FC98C41}"/>
                  </a:ext>
                </a:extLst>
              </p:cNvPr>
              <p:cNvSpPr/>
              <p:nvPr/>
            </p:nvSpPr>
            <p:spPr>
              <a:xfrm>
                <a:off x="8983676"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9" name="Freeform: Shape 178">
                <a:extLst>
                  <a:ext uri="{FF2B5EF4-FFF2-40B4-BE49-F238E27FC236}">
                    <a16:creationId xmlns:a16="http://schemas.microsoft.com/office/drawing/2014/main" id="{AC7FCFC8-CFDE-B631-7AD1-C039FE44F1A7}"/>
                  </a:ext>
                </a:extLst>
              </p:cNvPr>
              <p:cNvSpPr/>
              <p:nvPr/>
            </p:nvSpPr>
            <p:spPr>
              <a:xfrm>
                <a:off x="9189759"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0" name="Freeform: Shape 179">
                <a:extLst>
                  <a:ext uri="{FF2B5EF4-FFF2-40B4-BE49-F238E27FC236}">
                    <a16:creationId xmlns:a16="http://schemas.microsoft.com/office/drawing/2014/main" id="{5E057896-5876-2414-A736-D0CAFDD5BD8C}"/>
                  </a:ext>
                </a:extLst>
              </p:cNvPr>
              <p:cNvSpPr/>
              <p:nvPr/>
            </p:nvSpPr>
            <p:spPr>
              <a:xfrm>
                <a:off x="9395986"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1" name="Freeform: Shape 180">
                <a:extLst>
                  <a:ext uri="{FF2B5EF4-FFF2-40B4-BE49-F238E27FC236}">
                    <a16:creationId xmlns:a16="http://schemas.microsoft.com/office/drawing/2014/main" id="{10F13ED5-9275-708A-4F8D-FDD8C1133A44}"/>
                  </a:ext>
                </a:extLst>
              </p:cNvPr>
              <p:cNvSpPr/>
              <p:nvPr/>
            </p:nvSpPr>
            <p:spPr>
              <a:xfrm>
                <a:off x="9602069"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2" name="Freeform: Shape 181">
                <a:extLst>
                  <a:ext uri="{FF2B5EF4-FFF2-40B4-BE49-F238E27FC236}">
                    <a16:creationId xmlns:a16="http://schemas.microsoft.com/office/drawing/2014/main" id="{32CC5CAE-130B-433F-3950-9A28A857B97D}"/>
                  </a:ext>
                </a:extLst>
              </p:cNvPr>
              <p:cNvSpPr/>
              <p:nvPr/>
            </p:nvSpPr>
            <p:spPr>
              <a:xfrm>
                <a:off x="9808296"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3" name="Freeform: Shape 182">
                <a:extLst>
                  <a:ext uri="{FF2B5EF4-FFF2-40B4-BE49-F238E27FC236}">
                    <a16:creationId xmlns:a16="http://schemas.microsoft.com/office/drawing/2014/main" id="{44E05113-477A-6D9D-8925-1F45E159A807}"/>
                  </a:ext>
                </a:extLst>
              </p:cNvPr>
              <p:cNvSpPr/>
              <p:nvPr/>
            </p:nvSpPr>
            <p:spPr>
              <a:xfrm>
                <a:off x="10014379"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4" name="Freeform: Shape 183">
                <a:extLst>
                  <a:ext uri="{FF2B5EF4-FFF2-40B4-BE49-F238E27FC236}">
                    <a16:creationId xmlns:a16="http://schemas.microsoft.com/office/drawing/2014/main" id="{E93DC970-6EEB-3F58-0DB8-CE729846D71D}"/>
                  </a:ext>
                </a:extLst>
              </p:cNvPr>
              <p:cNvSpPr/>
              <p:nvPr/>
            </p:nvSpPr>
            <p:spPr>
              <a:xfrm>
                <a:off x="10220606"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5" name="Freeform: Shape 184">
                <a:extLst>
                  <a:ext uri="{FF2B5EF4-FFF2-40B4-BE49-F238E27FC236}">
                    <a16:creationId xmlns:a16="http://schemas.microsoft.com/office/drawing/2014/main" id="{0AC25FD3-9F99-A942-75DA-524CCC1B5237}"/>
                  </a:ext>
                </a:extLst>
              </p:cNvPr>
              <p:cNvSpPr/>
              <p:nvPr/>
            </p:nvSpPr>
            <p:spPr>
              <a:xfrm>
                <a:off x="10426689"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6" name="Freeform: Shape 185">
                <a:extLst>
                  <a:ext uri="{FF2B5EF4-FFF2-40B4-BE49-F238E27FC236}">
                    <a16:creationId xmlns:a16="http://schemas.microsoft.com/office/drawing/2014/main" id="{DB07379E-DEE2-3B3D-8BCA-157A366A5E6F}"/>
                  </a:ext>
                </a:extLst>
              </p:cNvPr>
              <p:cNvSpPr/>
              <p:nvPr/>
            </p:nvSpPr>
            <p:spPr>
              <a:xfrm>
                <a:off x="10632916"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7" name="Freeform: Shape 186">
                <a:extLst>
                  <a:ext uri="{FF2B5EF4-FFF2-40B4-BE49-F238E27FC236}">
                    <a16:creationId xmlns:a16="http://schemas.microsoft.com/office/drawing/2014/main" id="{7BC7DED1-A1BE-754F-2A79-81139B504FFB}"/>
                  </a:ext>
                </a:extLst>
              </p:cNvPr>
              <p:cNvSpPr/>
              <p:nvPr/>
            </p:nvSpPr>
            <p:spPr>
              <a:xfrm>
                <a:off x="10839000"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8" name="Freeform: Shape 187">
                <a:extLst>
                  <a:ext uri="{FF2B5EF4-FFF2-40B4-BE49-F238E27FC236}">
                    <a16:creationId xmlns:a16="http://schemas.microsoft.com/office/drawing/2014/main" id="{3AE9742A-A7ED-3AA4-ACBA-FD0495A35EC9}"/>
                  </a:ext>
                </a:extLst>
              </p:cNvPr>
              <p:cNvSpPr/>
              <p:nvPr/>
            </p:nvSpPr>
            <p:spPr>
              <a:xfrm>
                <a:off x="11045226"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9" name="Freeform: Shape 188">
                <a:extLst>
                  <a:ext uri="{FF2B5EF4-FFF2-40B4-BE49-F238E27FC236}">
                    <a16:creationId xmlns:a16="http://schemas.microsoft.com/office/drawing/2014/main" id="{FD7D9B03-573B-F0CE-031E-1E0AAEE30D9F}"/>
                  </a:ext>
                </a:extLst>
              </p:cNvPr>
              <p:cNvSpPr/>
              <p:nvPr/>
            </p:nvSpPr>
            <p:spPr>
              <a:xfrm>
                <a:off x="11251310"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0" name="Freeform: Shape 189">
                <a:extLst>
                  <a:ext uri="{FF2B5EF4-FFF2-40B4-BE49-F238E27FC236}">
                    <a16:creationId xmlns:a16="http://schemas.microsoft.com/office/drawing/2014/main" id="{1BD7E623-F169-8D2D-7A2C-4BF2354228ED}"/>
                  </a:ext>
                </a:extLst>
              </p:cNvPr>
              <p:cNvSpPr/>
              <p:nvPr/>
            </p:nvSpPr>
            <p:spPr>
              <a:xfrm>
                <a:off x="11457536"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1" name="Freeform: Shape 190">
                <a:extLst>
                  <a:ext uri="{FF2B5EF4-FFF2-40B4-BE49-F238E27FC236}">
                    <a16:creationId xmlns:a16="http://schemas.microsoft.com/office/drawing/2014/main" id="{B21DDDF2-29D0-E219-983F-0DB2DA63980C}"/>
                  </a:ext>
                </a:extLst>
              </p:cNvPr>
              <p:cNvSpPr/>
              <p:nvPr/>
            </p:nvSpPr>
            <p:spPr>
              <a:xfrm>
                <a:off x="11663620" y="5092679"/>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192" name="Freeform: Shape 191">
              <a:extLst>
                <a:ext uri="{FF2B5EF4-FFF2-40B4-BE49-F238E27FC236}">
                  <a16:creationId xmlns:a16="http://schemas.microsoft.com/office/drawing/2014/main" id="{E4BA2970-7C47-2118-9AB5-7236F2BAA8E4}"/>
                </a:ext>
              </a:extLst>
            </p:cNvPr>
            <p:cNvSpPr/>
            <p:nvPr/>
          </p:nvSpPr>
          <p:spPr>
            <a:xfrm>
              <a:off x="5287512" y="1985795"/>
              <a:ext cx="120896" cy="119032"/>
            </a:xfrm>
            <a:custGeom>
              <a:avLst/>
              <a:gdLst>
                <a:gd name="connsiteX0" fmla="*/ 0 w 120896"/>
                <a:gd name="connsiteY0" fmla="*/ 0 h 119032"/>
                <a:gd name="connsiteX1" fmla="*/ 120897 w 120896"/>
                <a:gd name="connsiteY1" fmla="*/ 0 h 119032"/>
                <a:gd name="connsiteX2" fmla="*/ 120897 w 120896"/>
                <a:gd name="connsiteY2" fmla="*/ 119032 h 119032"/>
                <a:gd name="connsiteX3" fmla="*/ 0 w 120896"/>
                <a:gd name="connsiteY3" fmla="*/ 119032 h 119032"/>
              </a:gdLst>
              <a:ahLst/>
              <a:cxnLst>
                <a:cxn ang="0">
                  <a:pos x="connsiteX0" y="connsiteY0"/>
                </a:cxn>
                <a:cxn ang="0">
                  <a:pos x="connsiteX1" y="connsiteY1"/>
                </a:cxn>
                <a:cxn ang="0">
                  <a:pos x="connsiteX2" y="connsiteY2"/>
                </a:cxn>
                <a:cxn ang="0">
                  <a:pos x="connsiteX3" y="connsiteY3"/>
                </a:cxn>
              </a:cxnLst>
              <a:rect l="l" t="t" r="r" b="b"/>
              <a:pathLst>
                <a:path w="120896" h="119032">
                  <a:moveTo>
                    <a:pt x="0" y="0"/>
                  </a:moveTo>
                  <a:lnTo>
                    <a:pt x="120897" y="0"/>
                  </a:lnTo>
                  <a:lnTo>
                    <a:pt x="120897" y="119032"/>
                  </a:lnTo>
                  <a:lnTo>
                    <a:pt x="0" y="119032"/>
                  </a:lnTo>
                  <a:close/>
                </a:path>
              </a:pathLst>
            </a:custGeom>
            <a:solidFill>
              <a:srgbClr val="AACAFF"/>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3" name="Freeform: Shape 192">
              <a:extLst>
                <a:ext uri="{FF2B5EF4-FFF2-40B4-BE49-F238E27FC236}">
                  <a16:creationId xmlns:a16="http://schemas.microsoft.com/office/drawing/2014/main" id="{837F308E-4B62-AB16-8E7C-05F800C34C32}"/>
                </a:ext>
              </a:extLst>
            </p:cNvPr>
            <p:cNvSpPr/>
            <p:nvPr/>
          </p:nvSpPr>
          <p:spPr>
            <a:xfrm>
              <a:off x="5800924" y="5398434"/>
              <a:ext cx="108000" cy="108000"/>
            </a:xfrm>
            <a:custGeom>
              <a:avLst/>
              <a:gdLst>
                <a:gd name="connsiteX0" fmla="*/ 0 w 120896"/>
                <a:gd name="connsiteY0" fmla="*/ 0 h 119032"/>
                <a:gd name="connsiteX1" fmla="*/ 120897 w 120896"/>
                <a:gd name="connsiteY1" fmla="*/ 0 h 119032"/>
                <a:gd name="connsiteX2" fmla="*/ 120897 w 120896"/>
                <a:gd name="connsiteY2" fmla="*/ 119032 h 119032"/>
                <a:gd name="connsiteX3" fmla="*/ 0 w 120896"/>
                <a:gd name="connsiteY3" fmla="*/ 119032 h 119032"/>
              </a:gdLst>
              <a:ahLst/>
              <a:cxnLst>
                <a:cxn ang="0">
                  <a:pos x="connsiteX0" y="connsiteY0"/>
                </a:cxn>
                <a:cxn ang="0">
                  <a:pos x="connsiteX1" y="connsiteY1"/>
                </a:cxn>
                <a:cxn ang="0">
                  <a:pos x="connsiteX2" y="connsiteY2"/>
                </a:cxn>
                <a:cxn ang="0">
                  <a:pos x="connsiteX3" y="connsiteY3"/>
                </a:cxn>
              </a:cxnLst>
              <a:rect l="l" t="t" r="r" b="b"/>
              <a:pathLst>
                <a:path w="120896" h="119032">
                  <a:moveTo>
                    <a:pt x="0" y="0"/>
                  </a:moveTo>
                  <a:lnTo>
                    <a:pt x="120897" y="0"/>
                  </a:lnTo>
                  <a:lnTo>
                    <a:pt x="120897" y="119032"/>
                  </a:lnTo>
                  <a:lnTo>
                    <a:pt x="0" y="119032"/>
                  </a:lnTo>
                  <a:close/>
                </a:path>
              </a:pathLst>
            </a:custGeom>
            <a:solidFill>
              <a:srgbClr val="AACAFF"/>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4" name="Freeform: Shape 193">
              <a:extLst>
                <a:ext uri="{FF2B5EF4-FFF2-40B4-BE49-F238E27FC236}">
                  <a16:creationId xmlns:a16="http://schemas.microsoft.com/office/drawing/2014/main" id="{56F2C0E3-CAAB-9572-D18C-967E554C10F4}"/>
                </a:ext>
              </a:extLst>
            </p:cNvPr>
            <p:cNvSpPr/>
            <p:nvPr/>
          </p:nvSpPr>
          <p:spPr>
            <a:xfrm>
              <a:off x="8372287" y="5398434"/>
              <a:ext cx="108000" cy="108000"/>
            </a:xfrm>
            <a:custGeom>
              <a:avLst/>
              <a:gdLst>
                <a:gd name="connsiteX0" fmla="*/ 0 w 120896"/>
                <a:gd name="connsiteY0" fmla="*/ 0 h 119032"/>
                <a:gd name="connsiteX1" fmla="*/ 120896 w 120896"/>
                <a:gd name="connsiteY1" fmla="*/ 0 h 119032"/>
                <a:gd name="connsiteX2" fmla="*/ 120896 w 120896"/>
                <a:gd name="connsiteY2" fmla="*/ 119032 h 119032"/>
                <a:gd name="connsiteX3" fmla="*/ 0 w 120896"/>
                <a:gd name="connsiteY3" fmla="*/ 119032 h 119032"/>
              </a:gdLst>
              <a:ahLst/>
              <a:cxnLst>
                <a:cxn ang="0">
                  <a:pos x="connsiteX0" y="connsiteY0"/>
                </a:cxn>
                <a:cxn ang="0">
                  <a:pos x="connsiteX1" y="connsiteY1"/>
                </a:cxn>
                <a:cxn ang="0">
                  <a:pos x="connsiteX2" y="connsiteY2"/>
                </a:cxn>
                <a:cxn ang="0">
                  <a:pos x="connsiteX3" y="connsiteY3"/>
                </a:cxn>
              </a:cxnLst>
              <a:rect l="l" t="t" r="r" b="b"/>
              <a:pathLst>
                <a:path w="120896" h="119032">
                  <a:moveTo>
                    <a:pt x="0" y="0"/>
                  </a:moveTo>
                  <a:lnTo>
                    <a:pt x="120896" y="0"/>
                  </a:lnTo>
                  <a:lnTo>
                    <a:pt x="120896" y="119032"/>
                  </a:lnTo>
                  <a:lnTo>
                    <a:pt x="0" y="119032"/>
                  </a:lnTo>
                  <a:close/>
                </a:path>
              </a:pathLst>
            </a:custGeom>
            <a:solidFill>
              <a:srgbClr val="C0C0C0"/>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5" name="Freeform: Shape 194">
              <a:extLst>
                <a:ext uri="{FF2B5EF4-FFF2-40B4-BE49-F238E27FC236}">
                  <a16:creationId xmlns:a16="http://schemas.microsoft.com/office/drawing/2014/main" id="{AA5EEF36-1FB7-7C25-F784-57D2E6056C6D}"/>
                </a:ext>
              </a:extLst>
            </p:cNvPr>
            <p:cNvSpPr/>
            <p:nvPr/>
          </p:nvSpPr>
          <p:spPr>
            <a:xfrm>
              <a:off x="8372287" y="5626224"/>
              <a:ext cx="108000" cy="108000"/>
            </a:xfrm>
            <a:custGeom>
              <a:avLst/>
              <a:gdLst>
                <a:gd name="connsiteX0" fmla="*/ 0 w 120896"/>
                <a:gd name="connsiteY0" fmla="*/ 0 h 119032"/>
                <a:gd name="connsiteX1" fmla="*/ 120897 w 120896"/>
                <a:gd name="connsiteY1" fmla="*/ 0 h 119032"/>
                <a:gd name="connsiteX2" fmla="*/ 120897 w 120896"/>
                <a:gd name="connsiteY2" fmla="*/ 119032 h 119032"/>
                <a:gd name="connsiteX3" fmla="*/ 0 w 120896"/>
                <a:gd name="connsiteY3" fmla="*/ 119032 h 119032"/>
              </a:gdLst>
              <a:ahLst/>
              <a:cxnLst>
                <a:cxn ang="0">
                  <a:pos x="connsiteX0" y="connsiteY0"/>
                </a:cxn>
                <a:cxn ang="0">
                  <a:pos x="connsiteX1" y="connsiteY1"/>
                </a:cxn>
                <a:cxn ang="0">
                  <a:pos x="connsiteX2" y="connsiteY2"/>
                </a:cxn>
                <a:cxn ang="0">
                  <a:pos x="connsiteX3" y="connsiteY3"/>
                </a:cxn>
              </a:cxnLst>
              <a:rect l="l" t="t" r="r" b="b"/>
              <a:pathLst>
                <a:path w="120896" h="119032">
                  <a:moveTo>
                    <a:pt x="0" y="0"/>
                  </a:moveTo>
                  <a:lnTo>
                    <a:pt x="120897" y="0"/>
                  </a:lnTo>
                  <a:lnTo>
                    <a:pt x="120897" y="119032"/>
                  </a:lnTo>
                  <a:lnTo>
                    <a:pt x="0" y="119032"/>
                  </a:lnTo>
                  <a:close/>
                </a:path>
              </a:pathLst>
            </a:custGeom>
            <a:solidFill>
              <a:srgbClr val="FFFFFF"/>
            </a:solidFill>
            <a:ln w="1433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6" name="Freeform: Shape 195">
              <a:extLst>
                <a:ext uri="{FF2B5EF4-FFF2-40B4-BE49-F238E27FC236}">
                  <a16:creationId xmlns:a16="http://schemas.microsoft.com/office/drawing/2014/main" id="{900A6E7D-6005-C12B-6187-83BFE1974A21}"/>
                </a:ext>
              </a:extLst>
            </p:cNvPr>
            <p:cNvSpPr/>
            <p:nvPr/>
          </p:nvSpPr>
          <p:spPr>
            <a:xfrm>
              <a:off x="6237748" y="1985795"/>
              <a:ext cx="120896" cy="119032"/>
            </a:xfrm>
            <a:custGeom>
              <a:avLst/>
              <a:gdLst>
                <a:gd name="connsiteX0" fmla="*/ 0 w 120896"/>
                <a:gd name="connsiteY0" fmla="*/ 0 h 119032"/>
                <a:gd name="connsiteX1" fmla="*/ 120896 w 120896"/>
                <a:gd name="connsiteY1" fmla="*/ 0 h 119032"/>
                <a:gd name="connsiteX2" fmla="*/ 120896 w 120896"/>
                <a:gd name="connsiteY2" fmla="*/ 119032 h 119032"/>
                <a:gd name="connsiteX3" fmla="*/ 0 w 120896"/>
                <a:gd name="connsiteY3" fmla="*/ 119032 h 119032"/>
              </a:gdLst>
              <a:ahLst/>
              <a:cxnLst>
                <a:cxn ang="0">
                  <a:pos x="connsiteX0" y="connsiteY0"/>
                </a:cxn>
                <a:cxn ang="0">
                  <a:pos x="connsiteX1" y="connsiteY1"/>
                </a:cxn>
                <a:cxn ang="0">
                  <a:pos x="connsiteX2" y="connsiteY2"/>
                </a:cxn>
                <a:cxn ang="0">
                  <a:pos x="connsiteX3" y="connsiteY3"/>
                </a:cxn>
              </a:cxnLst>
              <a:rect l="l" t="t" r="r" b="b"/>
              <a:pathLst>
                <a:path w="120896" h="119032">
                  <a:moveTo>
                    <a:pt x="0" y="0"/>
                  </a:moveTo>
                  <a:lnTo>
                    <a:pt x="120896" y="0"/>
                  </a:lnTo>
                  <a:lnTo>
                    <a:pt x="120896" y="119032"/>
                  </a:lnTo>
                  <a:lnTo>
                    <a:pt x="0" y="119032"/>
                  </a:lnTo>
                  <a:close/>
                </a:path>
              </a:pathLst>
            </a:custGeom>
            <a:solidFill>
              <a:srgbClr val="E73E16"/>
            </a:solidFill>
            <a:ln w="143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197" name="Graphic 2">
              <a:extLst>
                <a:ext uri="{FF2B5EF4-FFF2-40B4-BE49-F238E27FC236}">
                  <a16:creationId xmlns:a16="http://schemas.microsoft.com/office/drawing/2014/main" id="{8D3695B4-AD82-619D-7AB6-828C5A38DE8A}"/>
                </a:ext>
              </a:extLst>
            </p:cNvPr>
            <p:cNvGrpSpPr/>
            <p:nvPr/>
          </p:nvGrpSpPr>
          <p:grpSpPr>
            <a:xfrm>
              <a:off x="6097505" y="2598022"/>
              <a:ext cx="4535411" cy="188013"/>
              <a:chOff x="6097505" y="2598022"/>
              <a:chExt cx="4535411" cy="188013"/>
            </a:xfrm>
            <a:solidFill>
              <a:srgbClr val="E73E16"/>
            </a:solidFill>
          </p:grpSpPr>
          <p:sp>
            <p:nvSpPr>
              <p:cNvPr id="198" name="Freeform: Shape 197">
                <a:extLst>
                  <a:ext uri="{FF2B5EF4-FFF2-40B4-BE49-F238E27FC236}">
                    <a16:creationId xmlns:a16="http://schemas.microsoft.com/office/drawing/2014/main" id="{4654B407-5A70-B670-8BCC-BB46EA11C896}"/>
                  </a:ext>
                </a:extLst>
              </p:cNvPr>
              <p:cNvSpPr/>
              <p:nvPr/>
            </p:nvSpPr>
            <p:spPr>
              <a:xfrm>
                <a:off x="6097505"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9" name="Freeform: Shape 198">
                <a:extLst>
                  <a:ext uri="{FF2B5EF4-FFF2-40B4-BE49-F238E27FC236}">
                    <a16:creationId xmlns:a16="http://schemas.microsoft.com/office/drawing/2014/main" id="{33BC2067-D0D1-F3E6-2EB5-48C9EC6491CA}"/>
                  </a:ext>
                </a:extLst>
              </p:cNvPr>
              <p:cNvSpPr/>
              <p:nvPr/>
            </p:nvSpPr>
            <p:spPr>
              <a:xfrm>
                <a:off x="6715898"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0" name="Freeform: Shape 199">
                <a:extLst>
                  <a:ext uri="{FF2B5EF4-FFF2-40B4-BE49-F238E27FC236}">
                    <a16:creationId xmlns:a16="http://schemas.microsoft.com/office/drawing/2014/main" id="{6C599FDE-2BFF-7FF2-6841-E65FE9FD4451}"/>
                  </a:ext>
                </a:extLst>
              </p:cNvPr>
              <p:cNvSpPr/>
              <p:nvPr/>
            </p:nvSpPr>
            <p:spPr>
              <a:xfrm>
                <a:off x="7128208"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1" name="Freeform: Shape 200">
                <a:extLst>
                  <a:ext uri="{FF2B5EF4-FFF2-40B4-BE49-F238E27FC236}">
                    <a16:creationId xmlns:a16="http://schemas.microsoft.com/office/drawing/2014/main" id="{27D22E37-3816-3575-C6C1-5823868C7489}"/>
                  </a:ext>
                </a:extLst>
              </p:cNvPr>
              <p:cNvSpPr/>
              <p:nvPr/>
            </p:nvSpPr>
            <p:spPr>
              <a:xfrm>
                <a:off x="7334435"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2" name="Freeform: Shape 201">
                <a:extLst>
                  <a:ext uri="{FF2B5EF4-FFF2-40B4-BE49-F238E27FC236}">
                    <a16:creationId xmlns:a16="http://schemas.microsoft.com/office/drawing/2014/main" id="{CD182C50-07BA-2ED8-CD80-5DCC45B10E23}"/>
                  </a:ext>
                </a:extLst>
              </p:cNvPr>
              <p:cNvSpPr/>
              <p:nvPr/>
            </p:nvSpPr>
            <p:spPr>
              <a:xfrm>
                <a:off x="7540518"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3" name="Freeform: Shape 202">
                <a:extLst>
                  <a:ext uri="{FF2B5EF4-FFF2-40B4-BE49-F238E27FC236}">
                    <a16:creationId xmlns:a16="http://schemas.microsoft.com/office/drawing/2014/main" id="{4AEB4B35-6992-41CA-A143-46E8EF851622}"/>
                  </a:ext>
                </a:extLst>
              </p:cNvPr>
              <p:cNvSpPr/>
              <p:nvPr/>
            </p:nvSpPr>
            <p:spPr>
              <a:xfrm>
                <a:off x="8159055"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4" name="Freeform: Shape 203">
                <a:extLst>
                  <a:ext uri="{FF2B5EF4-FFF2-40B4-BE49-F238E27FC236}">
                    <a16:creationId xmlns:a16="http://schemas.microsoft.com/office/drawing/2014/main" id="{911EDCD8-E47C-E2AB-57C9-C66563D392EB}"/>
                  </a:ext>
                </a:extLst>
              </p:cNvPr>
              <p:cNvSpPr/>
              <p:nvPr/>
            </p:nvSpPr>
            <p:spPr>
              <a:xfrm>
                <a:off x="8365139"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5" name="Freeform: Shape 204">
                <a:extLst>
                  <a:ext uri="{FF2B5EF4-FFF2-40B4-BE49-F238E27FC236}">
                    <a16:creationId xmlns:a16="http://schemas.microsoft.com/office/drawing/2014/main" id="{F538D540-5A6C-222B-B441-E869A4E0110E}"/>
                  </a:ext>
                </a:extLst>
              </p:cNvPr>
              <p:cNvSpPr/>
              <p:nvPr/>
            </p:nvSpPr>
            <p:spPr>
              <a:xfrm>
                <a:off x="8983676"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6" name="Freeform: Shape 205">
                <a:extLst>
                  <a:ext uri="{FF2B5EF4-FFF2-40B4-BE49-F238E27FC236}">
                    <a16:creationId xmlns:a16="http://schemas.microsoft.com/office/drawing/2014/main" id="{D7601B95-794A-8B77-5714-508DEC31B6FE}"/>
                  </a:ext>
                </a:extLst>
              </p:cNvPr>
              <p:cNvSpPr/>
              <p:nvPr/>
            </p:nvSpPr>
            <p:spPr>
              <a:xfrm>
                <a:off x="9395986"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7" name="Freeform: Shape 206">
                <a:extLst>
                  <a:ext uri="{FF2B5EF4-FFF2-40B4-BE49-F238E27FC236}">
                    <a16:creationId xmlns:a16="http://schemas.microsoft.com/office/drawing/2014/main" id="{0980FE00-CCFA-309F-6AAD-A388D36B0984}"/>
                  </a:ext>
                </a:extLst>
              </p:cNvPr>
              <p:cNvSpPr/>
              <p:nvPr/>
            </p:nvSpPr>
            <p:spPr>
              <a:xfrm>
                <a:off x="9602069"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8" name="Freeform: Shape 207">
                <a:extLst>
                  <a:ext uri="{FF2B5EF4-FFF2-40B4-BE49-F238E27FC236}">
                    <a16:creationId xmlns:a16="http://schemas.microsoft.com/office/drawing/2014/main" id="{F38D1547-F990-5D56-A262-DBA5991DB4C7}"/>
                  </a:ext>
                </a:extLst>
              </p:cNvPr>
              <p:cNvSpPr/>
              <p:nvPr/>
            </p:nvSpPr>
            <p:spPr>
              <a:xfrm>
                <a:off x="10220606"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9" name="Freeform: Shape 208">
                <a:extLst>
                  <a:ext uri="{FF2B5EF4-FFF2-40B4-BE49-F238E27FC236}">
                    <a16:creationId xmlns:a16="http://schemas.microsoft.com/office/drawing/2014/main" id="{5D8DB1CE-E912-0A86-810D-907E6AB2FFC6}"/>
                  </a:ext>
                </a:extLst>
              </p:cNvPr>
              <p:cNvSpPr/>
              <p:nvPr/>
            </p:nvSpPr>
            <p:spPr>
              <a:xfrm>
                <a:off x="10426689"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E73E16"/>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10" name="Graphic 2">
              <a:extLst>
                <a:ext uri="{FF2B5EF4-FFF2-40B4-BE49-F238E27FC236}">
                  <a16:creationId xmlns:a16="http://schemas.microsoft.com/office/drawing/2014/main" id="{26210D99-95A2-3559-77D6-022195C4157B}"/>
                </a:ext>
              </a:extLst>
            </p:cNvPr>
            <p:cNvGrpSpPr/>
            <p:nvPr/>
          </p:nvGrpSpPr>
          <p:grpSpPr>
            <a:xfrm>
              <a:off x="5272884" y="2598022"/>
              <a:ext cx="6596962" cy="188013"/>
              <a:chOff x="5272884" y="2598022"/>
              <a:chExt cx="6596962" cy="188013"/>
            </a:xfrm>
            <a:solidFill>
              <a:srgbClr val="AACAFF"/>
            </a:solidFill>
          </p:grpSpPr>
          <p:sp>
            <p:nvSpPr>
              <p:cNvPr id="211" name="Freeform: Shape 210">
                <a:extLst>
                  <a:ext uri="{FF2B5EF4-FFF2-40B4-BE49-F238E27FC236}">
                    <a16:creationId xmlns:a16="http://schemas.microsoft.com/office/drawing/2014/main" id="{9B9BDA27-AD2B-A81D-30C7-C2D7684B996E}"/>
                  </a:ext>
                </a:extLst>
              </p:cNvPr>
              <p:cNvSpPr/>
              <p:nvPr/>
            </p:nvSpPr>
            <p:spPr>
              <a:xfrm>
                <a:off x="5272884"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2" name="Freeform: Shape 211">
                <a:extLst>
                  <a:ext uri="{FF2B5EF4-FFF2-40B4-BE49-F238E27FC236}">
                    <a16:creationId xmlns:a16="http://schemas.microsoft.com/office/drawing/2014/main" id="{DACFF108-D69B-3FF1-5075-08FB0FC99658}"/>
                  </a:ext>
                </a:extLst>
              </p:cNvPr>
              <p:cNvSpPr/>
              <p:nvPr/>
            </p:nvSpPr>
            <p:spPr>
              <a:xfrm>
                <a:off x="5478968"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3" name="Freeform: Shape 212">
                <a:extLst>
                  <a:ext uri="{FF2B5EF4-FFF2-40B4-BE49-F238E27FC236}">
                    <a16:creationId xmlns:a16="http://schemas.microsoft.com/office/drawing/2014/main" id="{99A54CC2-53BC-3B6B-9E76-D93409BFBD54}"/>
                  </a:ext>
                </a:extLst>
              </p:cNvPr>
              <p:cNvSpPr/>
              <p:nvPr/>
            </p:nvSpPr>
            <p:spPr>
              <a:xfrm>
                <a:off x="5685194"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4" name="Freeform: Shape 213">
                <a:extLst>
                  <a:ext uri="{FF2B5EF4-FFF2-40B4-BE49-F238E27FC236}">
                    <a16:creationId xmlns:a16="http://schemas.microsoft.com/office/drawing/2014/main" id="{44BD3FB2-4ACE-C685-203B-A678C8E10EC7}"/>
                  </a:ext>
                </a:extLst>
              </p:cNvPr>
              <p:cNvSpPr/>
              <p:nvPr/>
            </p:nvSpPr>
            <p:spPr>
              <a:xfrm>
                <a:off x="5891278"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5" name="Freeform: Shape 214">
                <a:extLst>
                  <a:ext uri="{FF2B5EF4-FFF2-40B4-BE49-F238E27FC236}">
                    <a16:creationId xmlns:a16="http://schemas.microsoft.com/office/drawing/2014/main" id="{1BAB02F3-32B6-EDE5-869C-9193418314E7}"/>
                  </a:ext>
                </a:extLst>
              </p:cNvPr>
              <p:cNvSpPr/>
              <p:nvPr/>
            </p:nvSpPr>
            <p:spPr>
              <a:xfrm>
                <a:off x="6303588"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6" name="Freeform: Shape 215">
                <a:extLst>
                  <a:ext uri="{FF2B5EF4-FFF2-40B4-BE49-F238E27FC236}">
                    <a16:creationId xmlns:a16="http://schemas.microsoft.com/office/drawing/2014/main" id="{992F2CBC-635C-FEC9-7C7D-F57DE30ABC2C}"/>
                  </a:ext>
                </a:extLst>
              </p:cNvPr>
              <p:cNvSpPr/>
              <p:nvPr/>
            </p:nvSpPr>
            <p:spPr>
              <a:xfrm>
                <a:off x="6509815"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7" name="Freeform: Shape 216">
                <a:extLst>
                  <a:ext uri="{FF2B5EF4-FFF2-40B4-BE49-F238E27FC236}">
                    <a16:creationId xmlns:a16="http://schemas.microsoft.com/office/drawing/2014/main" id="{3D944051-A3EA-2B61-54EE-4522EB00C01C}"/>
                  </a:ext>
                </a:extLst>
              </p:cNvPr>
              <p:cNvSpPr/>
              <p:nvPr/>
            </p:nvSpPr>
            <p:spPr>
              <a:xfrm>
                <a:off x="6922125"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8" name="Freeform: Shape 217">
                <a:extLst>
                  <a:ext uri="{FF2B5EF4-FFF2-40B4-BE49-F238E27FC236}">
                    <a16:creationId xmlns:a16="http://schemas.microsoft.com/office/drawing/2014/main" id="{F4509E4A-D72E-D3C6-942A-9E9C663249B4}"/>
                  </a:ext>
                </a:extLst>
              </p:cNvPr>
              <p:cNvSpPr/>
              <p:nvPr/>
            </p:nvSpPr>
            <p:spPr>
              <a:xfrm>
                <a:off x="7746745"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9" name="Freeform: Shape 218">
                <a:extLst>
                  <a:ext uri="{FF2B5EF4-FFF2-40B4-BE49-F238E27FC236}">
                    <a16:creationId xmlns:a16="http://schemas.microsoft.com/office/drawing/2014/main" id="{C8A9FEFD-5503-3CF1-BD37-59988811CF28}"/>
                  </a:ext>
                </a:extLst>
              </p:cNvPr>
              <p:cNvSpPr/>
              <p:nvPr/>
            </p:nvSpPr>
            <p:spPr>
              <a:xfrm>
                <a:off x="7952829"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0" name="Freeform: Shape 219">
                <a:extLst>
                  <a:ext uri="{FF2B5EF4-FFF2-40B4-BE49-F238E27FC236}">
                    <a16:creationId xmlns:a16="http://schemas.microsoft.com/office/drawing/2014/main" id="{19AC1302-06A4-65EB-594B-B8EBF5FB61A9}"/>
                  </a:ext>
                </a:extLst>
              </p:cNvPr>
              <p:cNvSpPr/>
              <p:nvPr/>
            </p:nvSpPr>
            <p:spPr>
              <a:xfrm>
                <a:off x="8571365"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1" name="Freeform: Shape 220">
                <a:extLst>
                  <a:ext uri="{FF2B5EF4-FFF2-40B4-BE49-F238E27FC236}">
                    <a16:creationId xmlns:a16="http://schemas.microsoft.com/office/drawing/2014/main" id="{F0A444DB-204A-150C-41E0-490078FE3352}"/>
                  </a:ext>
                </a:extLst>
              </p:cNvPr>
              <p:cNvSpPr/>
              <p:nvPr/>
            </p:nvSpPr>
            <p:spPr>
              <a:xfrm>
                <a:off x="8777449"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2" name="Freeform: Shape 221">
                <a:extLst>
                  <a:ext uri="{FF2B5EF4-FFF2-40B4-BE49-F238E27FC236}">
                    <a16:creationId xmlns:a16="http://schemas.microsoft.com/office/drawing/2014/main" id="{B6FA52A3-9D40-C18D-40DC-E9D9B1518463}"/>
                  </a:ext>
                </a:extLst>
              </p:cNvPr>
              <p:cNvSpPr/>
              <p:nvPr/>
            </p:nvSpPr>
            <p:spPr>
              <a:xfrm>
                <a:off x="9189759"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3" name="Freeform: Shape 222">
                <a:extLst>
                  <a:ext uri="{FF2B5EF4-FFF2-40B4-BE49-F238E27FC236}">
                    <a16:creationId xmlns:a16="http://schemas.microsoft.com/office/drawing/2014/main" id="{B3BF433C-049D-2090-1956-3D74B8422BA6}"/>
                  </a:ext>
                </a:extLst>
              </p:cNvPr>
              <p:cNvSpPr/>
              <p:nvPr/>
            </p:nvSpPr>
            <p:spPr>
              <a:xfrm>
                <a:off x="9808296"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4" name="Freeform: Shape 223">
                <a:extLst>
                  <a:ext uri="{FF2B5EF4-FFF2-40B4-BE49-F238E27FC236}">
                    <a16:creationId xmlns:a16="http://schemas.microsoft.com/office/drawing/2014/main" id="{F2D21641-1A8F-5BD6-C1A9-0716812014F7}"/>
                  </a:ext>
                </a:extLst>
              </p:cNvPr>
              <p:cNvSpPr/>
              <p:nvPr/>
            </p:nvSpPr>
            <p:spPr>
              <a:xfrm>
                <a:off x="10014379"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5" name="Freeform: Shape 224">
                <a:extLst>
                  <a:ext uri="{FF2B5EF4-FFF2-40B4-BE49-F238E27FC236}">
                    <a16:creationId xmlns:a16="http://schemas.microsoft.com/office/drawing/2014/main" id="{626B0680-53B9-FB71-C771-B68F09F0AE5E}"/>
                  </a:ext>
                </a:extLst>
              </p:cNvPr>
              <p:cNvSpPr/>
              <p:nvPr/>
            </p:nvSpPr>
            <p:spPr>
              <a:xfrm>
                <a:off x="10632916"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6" name="Freeform: Shape 225">
                <a:extLst>
                  <a:ext uri="{FF2B5EF4-FFF2-40B4-BE49-F238E27FC236}">
                    <a16:creationId xmlns:a16="http://schemas.microsoft.com/office/drawing/2014/main" id="{25F52162-A086-1EA6-64F9-C0D3B8619E71}"/>
                  </a:ext>
                </a:extLst>
              </p:cNvPr>
              <p:cNvSpPr/>
              <p:nvPr/>
            </p:nvSpPr>
            <p:spPr>
              <a:xfrm>
                <a:off x="10839000"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7" name="Freeform: Shape 226">
                <a:extLst>
                  <a:ext uri="{FF2B5EF4-FFF2-40B4-BE49-F238E27FC236}">
                    <a16:creationId xmlns:a16="http://schemas.microsoft.com/office/drawing/2014/main" id="{6E9DDDF2-7CA1-6AF9-1327-F6055F382F3D}"/>
                  </a:ext>
                </a:extLst>
              </p:cNvPr>
              <p:cNvSpPr/>
              <p:nvPr/>
            </p:nvSpPr>
            <p:spPr>
              <a:xfrm>
                <a:off x="11045226"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8" name="Freeform: Shape 227">
                <a:extLst>
                  <a:ext uri="{FF2B5EF4-FFF2-40B4-BE49-F238E27FC236}">
                    <a16:creationId xmlns:a16="http://schemas.microsoft.com/office/drawing/2014/main" id="{02169D21-6257-9C4F-4E58-6041EE6D79BE}"/>
                  </a:ext>
                </a:extLst>
              </p:cNvPr>
              <p:cNvSpPr/>
              <p:nvPr/>
            </p:nvSpPr>
            <p:spPr>
              <a:xfrm>
                <a:off x="11251310"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9" name="Freeform: Shape 228">
                <a:extLst>
                  <a:ext uri="{FF2B5EF4-FFF2-40B4-BE49-F238E27FC236}">
                    <a16:creationId xmlns:a16="http://schemas.microsoft.com/office/drawing/2014/main" id="{8B7AA8E4-9062-23D4-4717-015D28637F36}"/>
                  </a:ext>
                </a:extLst>
              </p:cNvPr>
              <p:cNvSpPr/>
              <p:nvPr/>
            </p:nvSpPr>
            <p:spPr>
              <a:xfrm>
                <a:off x="11457536"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0" name="Freeform: Shape 229">
                <a:extLst>
                  <a:ext uri="{FF2B5EF4-FFF2-40B4-BE49-F238E27FC236}">
                    <a16:creationId xmlns:a16="http://schemas.microsoft.com/office/drawing/2014/main" id="{9ACB2DC4-49CA-279E-57E5-0A3038F8BFD2}"/>
                  </a:ext>
                </a:extLst>
              </p:cNvPr>
              <p:cNvSpPr/>
              <p:nvPr/>
            </p:nvSpPr>
            <p:spPr>
              <a:xfrm>
                <a:off x="11663620" y="2598022"/>
                <a:ext cx="206226" cy="188013"/>
              </a:xfrm>
              <a:custGeom>
                <a:avLst/>
                <a:gdLst>
                  <a:gd name="connsiteX0" fmla="*/ 0 w 206226"/>
                  <a:gd name="connsiteY0" fmla="*/ 0 h 188013"/>
                  <a:gd name="connsiteX1" fmla="*/ 206227 w 206226"/>
                  <a:gd name="connsiteY1" fmla="*/ 0 h 188013"/>
                  <a:gd name="connsiteX2" fmla="*/ 206227 w 206226"/>
                  <a:gd name="connsiteY2" fmla="*/ 188014 h 188013"/>
                  <a:gd name="connsiteX3" fmla="*/ 0 w 206226"/>
                  <a:gd name="connsiteY3" fmla="*/ 188014 h 188013"/>
                </a:gdLst>
                <a:ahLst/>
                <a:cxnLst>
                  <a:cxn ang="0">
                    <a:pos x="connsiteX0" y="connsiteY0"/>
                  </a:cxn>
                  <a:cxn ang="0">
                    <a:pos x="connsiteX1" y="connsiteY1"/>
                  </a:cxn>
                  <a:cxn ang="0">
                    <a:pos x="connsiteX2" y="connsiteY2"/>
                  </a:cxn>
                  <a:cxn ang="0">
                    <a:pos x="connsiteX3" y="connsiteY3"/>
                  </a:cxn>
                </a:cxnLst>
                <a:rect l="l" t="t" r="r" b="b"/>
                <a:pathLst>
                  <a:path w="206226" h="188013">
                    <a:moveTo>
                      <a:pt x="0" y="0"/>
                    </a:moveTo>
                    <a:lnTo>
                      <a:pt x="206227" y="0"/>
                    </a:lnTo>
                    <a:lnTo>
                      <a:pt x="206227" y="188014"/>
                    </a:lnTo>
                    <a:lnTo>
                      <a:pt x="0" y="188014"/>
                    </a:lnTo>
                    <a:close/>
                  </a:path>
                </a:pathLst>
              </a:custGeom>
              <a:solidFill>
                <a:srgbClr val="AACAFF"/>
              </a:solidFill>
              <a:ln w="14339"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31" name="Graphic 2">
              <a:extLst>
                <a:ext uri="{FF2B5EF4-FFF2-40B4-BE49-F238E27FC236}">
                  <a16:creationId xmlns:a16="http://schemas.microsoft.com/office/drawing/2014/main" id="{3B2E570B-0AB5-288F-D86D-BAE0E016C17F}"/>
                </a:ext>
              </a:extLst>
            </p:cNvPr>
            <p:cNvGrpSpPr/>
            <p:nvPr/>
          </p:nvGrpSpPr>
          <p:grpSpPr>
            <a:xfrm>
              <a:off x="5298412" y="3606067"/>
              <a:ext cx="6571434" cy="14341"/>
              <a:chOff x="5298412" y="3606067"/>
              <a:chExt cx="6571434" cy="14341"/>
            </a:xfrm>
          </p:grpSpPr>
          <p:sp>
            <p:nvSpPr>
              <p:cNvPr id="232" name="Freeform: Shape 231">
                <a:extLst>
                  <a:ext uri="{FF2B5EF4-FFF2-40B4-BE49-F238E27FC236}">
                    <a16:creationId xmlns:a16="http://schemas.microsoft.com/office/drawing/2014/main" id="{695FB0AD-5C1D-06BD-B97D-1CFE13D9BDBB}"/>
                  </a:ext>
                </a:extLst>
              </p:cNvPr>
              <p:cNvSpPr/>
              <p:nvPr/>
            </p:nvSpPr>
            <p:spPr>
              <a:xfrm>
                <a:off x="5298412" y="3606067"/>
                <a:ext cx="28682" cy="14341"/>
              </a:xfrm>
              <a:custGeom>
                <a:avLst/>
                <a:gdLst>
                  <a:gd name="connsiteX0" fmla="*/ 0 w 28682"/>
                  <a:gd name="connsiteY0" fmla="*/ 0 h 14341"/>
                  <a:gd name="connsiteX1" fmla="*/ 28682 w 28682"/>
                  <a:gd name="connsiteY1" fmla="*/ 0 h 14341"/>
                </a:gdLst>
                <a:ahLst/>
                <a:cxnLst>
                  <a:cxn ang="0">
                    <a:pos x="connsiteX0" y="connsiteY0"/>
                  </a:cxn>
                  <a:cxn ang="0">
                    <a:pos x="connsiteX1" y="connsiteY1"/>
                  </a:cxn>
                </a:cxnLst>
                <a:rect l="l" t="t" r="r" b="b"/>
                <a:pathLst>
                  <a:path w="28682" h="14341">
                    <a:moveTo>
                      <a:pt x="0" y="0"/>
                    </a:moveTo>
                    <a:lnTo>
                      <a:pt x="28682"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3" name="Freeform: Shape 232">
                <a:extLst>
                  <a:ext uri="{FF2B5EF4-FFF2-40B4-BE49-F238E27FC236}">
                    <a16:creationId xmlns:a16="http://schemas.microsoft.com/office/drawing/2014/main" id="{938C38AF-C97D-C7AF-77EB-7DD707CB8C60}"/>
                  </a:ext>
                </a:extLst>
              </p:cNvPr>
              <p:cNvSpPr/>
              <p:nvPr/>
            </p:nvSpPr>
            <p:spPr>
              <a:xfrm>
                <a:off x="5355920" y="3606067"/>
                <a:ext cx="6470759" cy="14341"/>
              </a:xfrm>
              <a:custGeom>
                <a:avLst/>
                <a:gdLst>
                  <a:gd name="connsiteX0" fmla="*/ 0 w 6470759"/>
                  <a:gd name="connsiteY0" fmla="*/ 0 h 14341"/>
                  <a:gd name="connsiteX1" fmla="*/ 6470760 w 6470759"/>
                  <a:gd name="connsiteY1" fmla="*/ 0 h 14341"/>
                </a:gdLst>
                <a:ahLst/>
                <a:cxnLst>
                  <a:cxn ang="0">
                    <a:pos x="connsiteX0" y="connsiteY0"/>
                  </a:cxn>
                  <a:cxn ang="0">
                    <a:pos x="connsiteX1" y="connsiteY1"/>
                  </a:cxn>
                </a:cxnLst>
                <a:rect l="l" t="t" r="r" b="b"/>
                <a:pathLst>
                  <a:path w="6470759" h="14341">
                    <a:moveTo>
                      <a:pt x="0" y="0"/>
                    </a:moveTo>
                    <a:lnTo>
                      <a:pt x="6470760" y="0"/>
                    </a:lnTo>
                  </a:path>
                </a:pathLst>
              </a:custGeom>
              <a:ln w="19050" cap="flat">
                <a:solidFill>
                  <a:srgbClr val="000000"/>
                </a:solidFill>
                <a:custDash>
                  <a:ds d="301500" sp="15075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4" name="Freeform: Shape 233">
                <a:extLst>
                  <a:ext uri="{FF2B5EF4-FFF2-40B4-BE49-F238E27FC236}">
                    <a16:creationId xmlns:a16="http://schemas.microsoft.com/office/drawing/2014/main" id="{60473CF6-E7B1-EA02-9A46-2554F95DF10F}"/>
                  </a:ext>
                </a:extLst>
              </p:cNvPr>
              <p:cNvSpPr/>
              <p:nvPr/>
            </p:nvSpPr>
            <p:spPr>
              <a:xfrm>
                <a:off x="11841164" y="3606067"/>
                <a:ext cx="28682" cy="14341"/>
              </a:xfrm>
              <a:custGeom>
                <a:avLst/>
                <a:gdLst>
                  <a:gd name="connsiteX0" fmla="*/ 0 w 28682"/>
                  <a:gd name="connsiteY0" fmla="*/ 0 h 14341"/>
                  <a:gd name="connsiteX1" fmla="*/ 28683 w 28682"/>
                  <a:gd name="connsiteY1" fmla="*/ 0 h 14341"/>
                </a:gdLst>
                <a:ahLst/>
                <a:cxnLst>
                  <a:cxn ang="0">
                    <a:pos x="connsiteX0" y="connsiteY0"/>
                  </a:cxn>
                  <a:cxn ang="0">
                    <a:pos x="connsiteX1" y="connsiteY1"/>
                  </a:cxn>
                </a:cxnLst>
                <a:rect l="l" t="t" r="r" b="b"/>
                <a:pathLst>
                  <a:path w="28682" h="14341">
                    <a:moveTo>
                      <a:pt x="0" y="0"/>
                    </a:moveTo>
                    <a:lnTo>
                      <a:pt x="2868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4" name="TextBox 3">
              <a:extLst>
                <a:ext uri="{FF2B5EF4-FFF2-40B4-BE49-F238E27FC236}">
                  <a16:creationId xmlns:a16="http://schemas.microsoft.com/office/drawing/2014/main" id="{D07703DA-4354-3728-4F00-91BAAE7D5501}"/>
                </a:ext>
              </a:extLst>
            </p:cNvPr>
            <p:cNvSpPr txBox="1"/>
            <p:nvPr/>
          </p:nvSpPr>
          <p:spPr>
            <a:xfrm>
              <a:off x="4837165" y="2173467"/>
              <a:ext cx="466794"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肿瘤</a:t>
              </a:r>
            </a:p>
          </p:txBody>
        </p:sp>
        <p:sp>
          <p:nvSpPr>
            <p:cNvPr id="6" name="TextBox 5">
              <a:extLst>
                <a:ext uri="{FF2B5EF4-FFF2-40B4-BE49-F238E27FC236}">
                  <a16:creationId xmlns:a16="http://schemas.microsoft.com/office/drawing/2014/main" id="{7FA918E0-BC18-DD32-232C-45F89532CD3E}"/>
                </a:ext>
              </a:extLst>
            </p:cNvPr>
            <p:cNvSpPr txBox="1"/>
            <p:nvPr/>
          </p:nvSpPr>
          <p:spPr>
            <a:xfrm>
              <a:off x="4749000" y="2366608"/>
              <a:ext cx="554959"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Nadal</a:t>
              </a:r>
            </a:p>
          </p:txBody>
        </p:sp>
        <p:sp>
          <p:nvSpPr>
            <p:cNvPr id="8" name="TextBox 7">
              <a:extLst>
                <a:ext uri="{FF2B5EF4-FFF2-40B4-BE49-F238E27FC236}">
                  <a16:creationId xmlns:a16="http://schemas.microsoft.com/office/drawing/2014/main" id="{12C2DD29-35ED-698F-7B5B-FE1CD05FAEFF}"/>
                </a:ext>
              </a:extLst>
            </p:cNvPr>
            <p:cNvSpPr txBox="1"/>
            <p:nvPr/>
          </p:nvSpPr>
          <p:spPr>
            <a:xfrm>
              <a:off x="4837165" y="2559749"/>
              <a:ext cx="466794"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分期</a:t>
              </a:r>
            </a:p>
          </p:txBody>
        </p:sp>
        <p:sp>
          <p:nvSpPr>
            <p:cNvPr id="10" name="TextBox 9">
              <a:extLst>
                <a:ext uri="{FF2B5EF4-FFF2-40B4-BE49-F238E27FC236}">
                  <a16:creationId xmlns:a16="http://schemas.microsoft.com/office/drawing/2014/main" id="{8AFE0072-ECEA-815B-B2A6-A9C86704BE1F}"/>
                </a:ext>
              </a:extLst>
            </p:cNvPr>
            <p:cNvSpPr txBox="1"/>
            <p:nvPr/>
          </p:nvSpPr>
          <p:spPr>
            <a:xfrm>
              <a:off x="5367157" y="1903139"/>
              <a:ext cx="949144"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IIIA 期</a:t>
              </a:r>
            </a:p>
          </p:txBody>
        </p:sp>
        <p:sp>
          <p:nvSpPr>
            <p:cNvPr id="235" name="TextBox 234">
              <a:extLst>
                <a:ext uri="{FF2B5EF4-FFF2-40B4-BE49-F238E27FC236}">
                  <a16:creationId xmlns:a16="http://schemas.microsoft.com/office/drawing/2014/main" id="{6CC690B9-3618-897A-54E4-5270DFC0B6DD}"/>
                </a:ext>
              </a:extLst>
            </p:cNvPr>
            <p:cNvSpPr txBox="1"/>
            <p:nvPr/>
          </p:nvSpPr>
          <p:spPr>
            <a:xfrm>
              <a:off x="6328698" y="1903139"/>
              <a:ext cx="949144"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IIIB 期</a:t>
              </a:r>
            </a:p>
          </p:txBody>
        </p:sp>
        <p:sp>
          <p:nvSpPr>
            <p:cNvPr id="236" name="TextBox 235">
              <a:extLst>
                <a:ext uri="{FF2B5EF4-FFF2-40B4-BE49-F238E27FC236}">
                  <a16:creationId xmlns:a16="http://schemas.microsoft.com/office/drawing/2014/main" id="{66678A5F-2497-DC22-5482-02DFE5C83C50}"/>
                </a:ext>
              </a:extLst>
            </p:cNvPr>
            <p:cNvSpPr txBox="1"/>
            <p:nvPr/>
          </p:nvSpPr>
          <p:spPr>
            <a:xfrm>
              <a:off x="5200464"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T1a</a:t>
              </a:r>
            </a:p>
          </p:txBody>
        </p:sp>
        <p:sp>
          <p:nvSpPr>
            <p:cNvPr id="237" name="TextBox 236">
              <a:extLst>
                <a:ext uri="{FF2B5EF4-FFF2-40B4-BE49-F238E27FC236}">
                  <a16:creationId xmlns:a16="http://schemas.microsoft.com/office/drawing/2014/main" id="{9A583C4C-19B4-1362-DB88-64388EFE75BD}"/>
                </a:ext>
              </a:extLst>
            </p:cNvPr>
            <p:cNvSpPr txBox="1"/>
            <p:nvPr/>
          </p:nvSpPr>
          <p:spPr>
            <a:xfrm>
              <a:off x="5405207"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T1a</a:t>
              </a:r>
            </a:p>
          </p:txBody>
        </p:sp>
        <p:sp>
          <p:nvSpPr>
            <p:cNvPr id="238" name="TextBox 237">
              <a:extLst>
                <a:ext uri="{FF2B5EF4-FFF2-40B4-BE49-F238E27FC236}">
                  <a16:creationId xmlns:a16="http://schemas.microsoft.com/office/drawing/2014/main" id="{73BD6E57-72E5-177B-2D16-DC799078B9FC}"/>
                </a:ext>
              </a:extLst>
            </p:cNvPr>
            <p:cNvSpPr txBox="1"/>
            <p:nvPr/>
          </p:nvSpPr>
          <p:spPr>
            <a:xfrm>
              <a:off x="5612060"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T1a</a:t>
              </a:r>
            </a:p>
          </p:txBody>
        </p:sp>
        <p:sp>
          <p:nvSpPr>
            <p:cNvPr id="239" name="TextBox 238">
              <a:extLst>
                <a:ext uri="{FF2B5EF4-FFF2-40B4-BE49-F238E27FC236}">
                  <a16:creationId xmlns:a16="http://schemas.microsoft.com/office/drawing/2014/main" id="{3541DED2-782D-687F-8C0E-F0F6F4E3FA19}"/>
                </a:ext>
              </a:extLst>
            </p:cNvPr>
            <p:cNvSpPr txBox="1"/>
            <p:nvPr/>
          </p:nvSpPr>
          <p:spPr>
            <a:xfrm>
              <a:off x="5817995"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T2b</a:t>
              </a:r>
            </a:p>
          </p:txBody>
        </p:sp>
        <p:sp>
          <p:nvSpPr>
            <p:cNvPr id="240" name="TextBox 239">
              <a:extLst>
                <a:ext uri="{FF2B5EF4-FFF2-40B4-BE49-F238E27FC236}">
                  <a16:creationId xmlns:a16="http://schemas.microsoft.com/office/drawing/2014/main" id="{97FDF0C8-0F32-B5E6-C8FA-4E3193647698}"/>
                </a:ext>
              </a:extLst>
            </p:cNvPr>
            <p:cNvSpPr txBox="1"/>
            <p:nvPr/>
          </p:nvSpPr>
          <p:spPr>
            <a:xfrm>
              <a:off x="6047800"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241" name="TextBox 240">
              <a:extLst>
                <a:ext uri="{FF2B5EF4-FFF2-40B4-BE49-F238E27FC236}">
                  <a16:creationId xmlns:a16="http://schemas.microsoft.com/office/drawing/2014/main" id="{3327E5E5-5BD7-D3F8-86D0-FC7F8B76050B}"/>
                </a:ext>
              </a:extLst>
            </p:cNvPr>
            <p:cNvSpPr txBox="1"/>
            <p:nvPr/>
          </p:nvSpPr>
          <p:spPr>
            <a:xfrm>
              <a:off x="6253735"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242" name="TextBox 241">
              <a:extLst>
                <a:ext uri="{FF2B5EF4-FFF2-40B4-BE49-F238E27FC236}">
                  <a16:creationId xmlns:a16="http://schemas.microsoft.com/office/drawing/2014/main" id="{FA4A3F83-A885-1471-F057-2B158586D486}"/>
                </a:ext>
              </a:extLst>
            </p:cNvPr>
            <p:cNvSpPr txBox="1"/>
            <p:nvPr/>
          </p:nvSpPr>
          <p:spPr>
            <a:xfrm>
              <a:off x="5188392"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43" name="TextBox 242">
              <a:extLst>
                <a:ext uri="{FF2B5EF4-FFF2-40B4-BE49-F238E27FC236}">
                  <a16:creationId xmlns:a16="http://schemas.microsoft.com/office/drawing/2014/main" id="{BA41150F-BE08-059E-9A91-CB5D477412ED}"/>
                </a:ext>
              </a:extLst>
            </p:cNvPr>
            <p:cNvSpPr txBox="1"/>
            <p:nvPr/>
          </p:nvSpPr>
          <p:spPr>
            <a:xfrm>
              <a:off x="5389700"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44" name="TextBox 243">
              <a:extLst>
                <a:ext uri="{FF2B5EF4-FFF2-40B4-BE49-F238E27FC236}">
                  <a16:creationId xmlns:a16="http://schemas.microsoft.com/office/drawing/2014/main" id="{5C99A8F2-6D07-F901-3259-DBAD09CBFC53}"/>
                </a:ext>
              </a:extLst>
            </p:cNvPr>
            <p:cNvSpPr txBox="1"/>
            <p:nvPr/>
          </p:nvSpPr>
          <p:spPr>
            <a:xfrm>
              <a:off x="5596094"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45" name="TextBox 244">
              <a:extLst>
                <a:ext uri="{FF2B5EF4-FFF2-40B4-BE49-F238E27FC236}">
                  <a16:creationId xmlns:a16="http://schemas.microsoft.com/office/drawing/2014/main" id="{9E1F250A-7B94-B7A6-6368-8D592FCF1459}"/>
                </a:ext>
              </a:extLst>
            </p:cNvPr>
            <p:cNvSpPr txBox="1"/>
            <p:nvPr/>
          </p:nvSpPr>
          <p:spPr>
            <a:xfrm>
              <a:off x="5806379"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46" name="TextBox 245">
              <a:extLst>
                <a:ext uri="{FF2B5EF4-FFF2-40B4-BE49-F238E27FC236}">
                  <a16:creationId xmlns:a16="http://schemas.microsoft.com/office/drawing/2014/main" id="{85C4DCE3-B442-D0E5-8D87-A7B939CCA635}"/>
                </a:ext>
              </a:extLst>
            </p:cNvPr>
            <p:cNvSpPr txBox="1"/>
            <p:nvPr/>
          </p:nvSpPr>
          <p:spPr>
            <a:xfrm>
              <a:off x="6010532"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47" name="TextBox 246">
              <a:extLst>
                <a:ext uri="{FF2B5EF4-FFF2-40B4-BE49-F238E27FC236}">
                  <a16:creationId xmlns:a16="http://schemas.microsoft.com/office/drawing/2014/main" id="{B55B66D5-17E3-BE94-FCA8-4BEBAEA26C0F}"/>
                </a:ext>
              </a:extLst>
            </p:cNvPr>
            <p:cNvSpPr txBox="1"/>
            <p:nvPr/>
          </p:nvSpPr>
          <p:spPr>
            <a:xfrm>
              <a:off x="6217751"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248" name="TextBox 247">
              <a:extLst>
                <a:ext uri="{FF2B5EF4-FFF2-40B4-BE49-F238E27FC236}">
                  <a16:creationId xmlns:a16="http://schemas.microsoft.com/office/drawing/2014/main" id="{FD435207-E353-27A4-55D5-C507DB56A5E1}"/>
                </a:ext>
              </a:extLst>
            </p:cNvPr>
            <p:cNvSpPr txBox="1"/>
            <p:nvPr/>
          </p:nvSpPr>
          <p:spPr>
            <a:xfrm>
              <a:off x="6420764"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49" name="TextBox 248">
              <a:extLst>
                <a:ext uri="{FF2B5EF4-FFF2-40B4-BE49-F238E27FC236}">
                  <a16:creationId xmlns:a16="http://schemas.microsoft.com/office/drawing/2014/main" id="{D726FD2B-B4EC-0A96-106F-D04229E35081}"/>
                </a:ext>
              </a:extLst>
            </p:cNvPr>
            <p:cNvSpPr txBox="1"/>
            <p:nvPr/>
          </p:nvSpPr>
          <p:spPr>
            <a:xfrm>
              <a:off x="6627983"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0" name="TextBox 249">
              <a:extLst>
                <a:ext uri="{FF2B5EF4-FFF2-40B4-BE49-F238E27FC236}">
                  <a16:creationId xmlns:a16="http://schemas.microsoft.com/office/drawing/2014/main" id="{864B14BF-93C8-C177-6D20-BD1C0CEF46F1}"/>
                </a:ext>
              </a:extLst>
            </p:cNvPr>
            <p:cNvSpPr txBox="1"/>
            <p:nvPr/>
          </p:nvSpPr>
          <p:spPr>
            <a:xfrm>
              <a:off x="6830996"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1" name="TextBox 250">
              <a:extLst>
                <a:ext uri="{FF2B5EF4-FFF2-40B4-BE49-F238E27FC236}">
                  <a16:creationId xmlns:a16="http://schemas.microsoft.com/office/drawing/2014/main" id="{2398B9E7-F8D8-6D43-889B-D93E3BC2B77A}"/>
                </a:ext>
              </a:extLst>
            </p:cNvPr>
            <p:cNvSpPr txBox="1"/>
            <p:nvPr/>
          </p:nvSpPr>
          <p:spPr>
            <a:xfrm>
              <a:off x="7038215"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2" name="TextBox 251">
              <a:extLst>
                <a:ext uri="{FF2B5EF4-FFF2-40B4-BE49-F238E27FC236}">
                  <a16:creationId xmlns:a16="http://schemas.microsoft.com/office/drawing/2014/main" id="{64030D23-75F8-ADFC-B702-7EB6506ED7EA}"/>
                </a:ext>
              </a:extLst>
            </p:cNvPr>
            <p:cNvSpPr txBox="1"/>
            <p:nvPr/>
          </p:nvSpPr>
          <p:spPr>
            <a:xfrm>
              <a:off x="7252155"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3" name="TextBox 252">
              <a:extLst>
                <a:ext uri="{FF2B5EF4-FFF2-40B4-BE49-F238E27FC236}">
                  <a16:creationId xmlns:a16="http://schemas.microsoft.com/office/drawing/2014/main" id="{C0C2A615-02C0-50C5-AB68-4CB83D34A611}"/>
                </a:ext>
              </a:extLst>
            </p:cNvPr>
            <p:cNvSpPr txBox="1"/>
            <p:nvPr/>
          </p:nvSpPr>
          <p:spPr>
            <a:xfrm>
              <a:off x="7449663"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4" name="TextBox 253">
              <a:extLst>
                <a:ext uri="{FF2B5EF4-FFF2-40B4-BE49-F238E27FC236}">
                  <a16:creationId xmlns:a16="http://schemas.microsoft.com/office/drawing/2014/main" id="{E85EB1E9-A2A7-6F16-91EE-7E8935E39777}"/>
                </a:ext>
              </a:extLst>
            </p:cNvPr>
            <p:cNvSpPr txBox="1"/>
            <p:nvPr/>
          </p:nvSpPr>
          <p:spPr>
            <a:xfrm>
              <a:off x="7663603"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5" name="TextBox 254">
              <a:extLst>
                <a:ext uri="{FF2B5EF4-FFF2-40B4-BE49-F238E27FC236}">
                  <a16:creationId xmlns:a16="http://schemas.microsoft.com/office/drawing/2014/main" id="{F0EC6679-C6C4-A6DF-4D55-F007C5C23A0D}"/>
                </a:ext>
              </a:extLst>
            </p:cNvPr>
            <p:cNvSpPr txBox="1"/>
            <p:nvPr/>
          </p:nvSpPr>
          <p:spPr>
            <a:xfrm>
              <a:off x="7865690"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6" name="TextBox 255">
              <a:extLst>
                <a:ext uri="{FF2B5EF4-FFF2-40B4-BE49-F238E27FC236}">
                  <a16:creationId xmlns:a16="http://schemas.microsoft.com/office/drawing/2014/main" id="{0798EEB4-5BEC-C2FB-D527-234D72A47F8B}"/>
                </a:ext>
              </a:extLst>
            </p:cNvPr>
            <p:cNvSpPr txBox="1"/>
            <p:nvPr/>
          </p:nvSpPr>
          <p:spPr>
            <a:xfrm>
              <a:off x="8075051"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57" name="TextBox 256">
              <a:extLst>
                <a:ext uri="{FF2B5EF4-FFF2-40B4-BE49-F238E27FC236}">
                  <a16:creationId xmlns:a16="http://schemas.microsoft.com/office/drawing/2014/main" id="{0790ED30-CF35-7302-0231-7B2B1F9E737F}"/>
                </a:ext>
              </a:extLst>
            </p:cNvPr>
            <p:cNvSpPr txBox="1"/>
            <p:nvPr/>
          </p:nvSpPr>
          <p:spPr>
            <a:xfrm>
              <a:off x="8277138"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58" name="TextBox 257">
              <a:extLst>
                <a:ext uri="{FF2B5EF4-FFF2-40B4-BE49-F238E27FC236}">
                  <a16:creationId xmlns:a16="http://schemas.microsoft.com/office/drawing/2014/main" id="{AD422C03-A14F-9BDB-9412-8B4392E1FA21}"/>
                </a:ext>
              </a:extLst>
            </p:cNvPr>
            <p:cNvSpPr txBox="1"/>
            <p:nvPr/>
          </p:nvSpPr>
          <p:spPr>
            <a:xfrm>
              <a:off x="8486499"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259" name="TextBox 258">
              <a:extLst>
                <a:ext uri="{FF2B5EF4-FFF2-40B4-BE49-F238E27FC236}">
                  <a16:creationId xmlns:a16="http://schemas.microsoft.com/office/drawing/2014/main" id="{D539D79F-8A1C-9FB4-B976-9BB3C992945D}"/>
                </a:ext>
              </a:extLst>
            </p:cNvPr>
            <p:cNvSpPr txBox="1"/>
            <p:nvPr/>
          </p:nvSpPr>
          <p:spPr>
            <a:xfrm>
              <a:off x="8688586"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60" name="TextBox 259">
              <a:extLst>
                <a:ext uri="{FF2B5EF4-FFF2-40B4-BE49-F238E27FC236}">
                  <a16:creationId xmlns:a16="http://schemas.microsoft.com/office/drawing/2014/main" id="{D5A9B734-4CA3-661A-00EF-CFA2D3AAB2EF}"/>
                </a:ext>
              </a:extLst>
            </p:cNvPr>
            <p:cNvSpPr txBox="1"/>
            <p:nvPr/>
          </p:nvSpPr>
          <p:spPr>
            <a:xfrm>
              <a:off x="8897947"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1" name="TextBox 260">
              <a:extLst>
                <a:ext uri="{FF2B5EF4-FFF2-40B4-BE49-F238E27FC236}">
                  <a16:creationId xmlns:a16="http://schemas.microsoft.com/office/drawing/2014/main" id="{BDBCE772-2128-BF1B-D87F-9884BAB8744D}"/>
                </a:ext>
              </a:extLst>
            </p:cNvPr>
            <p:cNvSpPr txBox="1"/>
            <p:nvPr/>
          </p:nvSpPr>
          <p:spPr>
            <a:xfrm>
              <a:off x="9104382"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2" name="TextBox 261">
              <a:extLst>
                <a:ext uri="{FF2B5EF4-FFF2-40B4-BE49-F238E27FC236}">
                  <a16:creationId xmlns:a16="http://schemas.microsoft.com/office/drawing/2014/main" id="{099ECD74-C071-82A5-294C-FA389528EC20}"/>
                </a:ext>
              </a:extLst>
            </p:cNvPr>
            <p:cNvSpPr txBox="1"/>
            <p:nvPr/>
          </p:nvSpPr>
          <p:spPr>
            <a:xfrm>
              <a:off x="9309395"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3" name="TextBox 262">
              <a:extLst>
                <a:ext uri="{FF2B5EF4-FFF2-40B4-BE49-F238E27FC236}">
                  <a16:creationId xmlns:a16="http://schemas.microsoft.com/office/drawing/2014/main" id="{521988DF-3136-C61A-2C5B-B62B9ACCB18A}"/>
                </a:ext>
              </a:extLst>
            </p:cNvPr>
            <p:cNvSpPr txBox="1"/>
            <p:nvPr/>
          </p:nvSpPr>
          <p:spPr>
            <a:xfrm>
              <a:off x="9515830"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4" name="TextBox 263">
              <a:extLst>
                <a:ext uri="{FF2B5EF4-FFF2-40B4-BE49-F238E27FC236}">
                  <a16:creationId xmlns:a16="http://schemas.microsoft.com/office/drawing/2014/main" id="{181DEEB6-EAF8-A813-7635-DD8BB6B29475}"/>
                </a:ext>
              </a:extLst>
            </p:cNvPr>
            <p:cNvSpPr txBox="1"/>
            <p:nvPr/>
          </p:nvSpPr>
          <p:spPr>
            <a:xfrm>
              <a:off x="9720843"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5" name="TextBox 264">
              <a:extLst>
                <a:ext uri="{FF2B5EF4-FFF2-40B4-BE49-F238E27FC236}">
                  <a16:creationId xmlns:a16="http://schemas.microsoft.com/office/drawing/2014/main" id="{AF56F987-1699-525D-D81A-1852E19E673D}"/>
                </a:ext>
              </a:extLst>
            </p:cNvPr>
            <p:cNvSpPr txBox="1"/>
            <p:nvPr/>
          </p:nvSpPr>
          <p:spPr>
            <a:xfrm>
              <a:off x="9927278"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6" name="TextBox 265">
              <a:extLst>
                <a:ext uri="{FF2B5EF4-FFF2-40B4-BE49-F238E27FC236}">
                  <a16:creationId xmlns:a16="http://schemas.microsoft.com/office/drawing/2014/main" id="{6919528E-30D9-8864-AD48-49CE62C24AB2}"/>
                </a:ext>
              </a:extLst>
            </p:cNvPr>
            <p:cNvSpPr txBox="1"/>
            <p:nvPr/>
          </p:nvSpPr>
          <p:spPr>
            <a:xfrm>
              <a:off x="10132291"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7" name="TextBox 266">
              <a:extLst>
                <a:ext uri="{FF2B5EF4-FFF2-40B4-BE49-F238E27FC236}">
                  <a16:creationId xmlns:a16="http://schemas.microsoft.com/office/drawing/2014/main" id="{D2697080-5D07-936B-0F56-0D1C7BD16DA7}"/>
                </a:ext>
              </a:extLst>
            </p:cNvPr>
            <p:cNvSpPr txBox="1"/>
            <p:nvPr/>
          </p:nvSpPr>
          <p:spPr>
            <a:xfrm>
              <a:off x="10338726"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68" name="TextBox 267">
              <a:extLst>
                <a:ext uri="{FF2B5EF4-FFF2-40B4-BE49-F238E27FC236}">
                  <a16:creationId xmlns:a16="http://schemas.microsoft.com/office/drawing/2014/main" id="{7B5F83A7-1AF6-179F-E4F2-9C7405404AD2}"/>
                </a:ext>
              </a:extLst>
            </p:cNvPr>
            <p:cNvSpPr txBox="1"/>
            <p:nvPr/>
          </p:nvSpPr>
          <p:spPr>
            <a:xfrm>
              <a:off x="10543739"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69" name="TextBox 268">
              <a:extLst>
                <a:ext uri="{FF2B5EF4-FFF2-40B4-BE49-F238E27FC236}">
                  <a16:creationId xmlns:a16="http://schemas.microsoft.com/office/drawing/2014/main" id="{48AF4DF9-0895-1B02-2CAF-7688C23A92F1}"/>
                </a:ext>
              </a:extLst>
            </p:cNvPr>
            <p:cNvSpPr txBox="1"/>
            <p:nvPr/>
          </p:nvSpPr>
          <p:spPr>
            <a:xfrm>
              <a:off x="10750174"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70" name="TextBox 269">
              <a:extLst>
                <a:ext uri="{FF2B5EF4-FFF2-40B4-BE49-F238E27FC236}">
                  <a16:creationId xmlns:a16="http://schemas.microsoft.com/office/drawing/2014/main" id="{6C4E68A6-5F33-AD03-178D-B5A579BC0A09}"/>
                </a:ext>
              </a:extLst>
            </p:cNvPr>
            <p:cNvSpPr txBox="1"/>
            <p:nvPr/>
          </p:nvSpPr>
          <p:spPr>
            <a:xfrm>
              <a:off x="10955187"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71" name="TextBox 270">
              <a:extLst>
                <a:ext uri="{FF2B5EF4-FFF2-40B4-BE49-F238E27FC236}">
                  <a16:creationId xmlns:a16="http://schemas.microsoft.com/office/drawing/2014/main" id="{FF2315BB-DDA7-E747-17AF-D32369D0A335}"/>
                </a:ext>
              </a:extLst>
            </p:cNvPr>
            <p:cNvSpPr txBox="1"/>
            <p:nvPr/>
          </p:nvSpPr>
          <p:spPr>
            <a:xfrm>
              <a:off x="11161622"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72" name="TextBox 271">
              <a:extLst>
                <a:ext uri="{FF2B5EF4-FFF2-40B4-BE49-F238E27FC236}">
                  <a16:creationId xmlns:a16="http://schemas.microsoft.com/office/drawing/2014/main" id="{82CD87A8-FB17-EDC3-566A-5DEF73A9A302}"/>
                </a:ext>
              </a:extLst>
            </p:cNvPr>
            <p:cNvSpPr txBox="1"/>
            <p:nvPr/>
          </p:nvSpPr>
          <p:spPr>
            <a:xfrm>
              <a:off x="11381817"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73" name="TextBox 272">
              <a:extLst>
                <a:ext uri="{FF2B5EF4-FFF2-40B4-BE49-F238E27FC236}">
                  <a16:creationId xmlns:a16="http://schemas.microsoft.com/office/drawing/2014/main" id="{82A7D857-33E9-FF24-2A3E-B292AB9CCD58}"/>
                </a:ext>
              </a:extLst>
            </p:cNvPr>
            <p:cNvSpPr txBox="1"/>
            <p:nvPr/>
          </p:nvSpPr>
          <p:spPr>
            <a:xfrm>
              <a:off x="11573007" y="2395303"/>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74" name="TextBox 273">
              <a:extLst>
                <a:ext uri="{FF2B5EF4-FFF2-40B4-BE49-F238E27FC236}">
                  <a16:creationId xmlns:a16="http://schemas.microsoft.com/office/drawing/2014/main" id="{59E2A008-2245-DA0D-3DAF-676BDA604862}"/>
                </a:ext>
              </a:extLst>
            </p:cNvPr>
            <p:cNvSpPr txBox="1"/>
            <p:nvPr/>
          </p:nvSpPr>
          <p:spPr>
            <a:xfrm>
              <a:off x="5287511" y="4528013"/>
              <a:ext cx="2471441"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a:t>
              </a:r>
              <a:r>
                <a:rPr lang="zh-cn" sz="1100" kern="1200">
                  <a:solidFill>
                    <a:srgbClr val="000000"/>
                  </a:solidFill>
                  <a:latin typeface="Arial" panose="020B0604020202020204"/>
                  <a:ea typeface="+mn-ea"/>
                  <a:cs typeface="+mn-cs"/>
                </a:rPr>
                <a:t>相</a:t>
              </a:r>
              <a:r>
                <a:rPr lang="zh-cn" sz="1100" b="0" i="0" u="none" strike="noStrike" kern="1200" cap="none" spc="0" normalizeH="0" noProof="0">
                  <a:ln>
                    <a:noFill/>
                  </a:ln>
                  <a:solidFill>
                    <a:srgbClr val="000000"/>
                  </a:solidFill>
                  <a:effectLst/>
                  <a:uLnTx/>
                  <a:uFillTx/>
                  <a:latin typeface="Arial" panose="020B0604020202020204"/>
                  <a:ea typeface="+mn-ea"/>
                  <a:cs typeface="+mn-cs"/>
                </a:rPr>
                <a:t>较于基线无变化</a:t>
              </a:r>
            </a:p>
          </p:txBody>
        </p:sp>
        <p:sp>
          <p:nvSpPr>
            <p:cNvPr id="276" name="TextBox 275">
              <a:extLst>
                <a:ext uri="{FF2B5EF4-FFF2-40B4-BE49-F238E27FC236}">
                  <a16:creationId xmlns:a16="http://schemas.microsoft.com/office/drawing/2014/main" id="{A6498A60-6D32-8D8E-5981-95FC6A0FD58E}"/>
                </a:ext>
              </a:extLst>
            </p:cNvPr>
            <p:cNvSpPr txBox="1"/>
            <p:nvPr/>
          </p:nvSpPr>
          <p:spPr>
            <a:xfrm>
              <a:off x="8478080" y="5319450"/>
              <a:ext cx="2471441"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未达到主要病理缓解</a:t>
              </a:r>
            </a:p>
          </p:txBody>
        </p:sp>
        <p:sp>
          <p:nvSpPr>
            <p:cNvPr id="277" name="TextBox 276">
              <a:extLst>
                <a:ext uri="{FF2B5EF4-FFF2-40B4-BE49-F238E27FC236}">
                  <a16:creationId xmlns:a16="http://schemas.microsoft.com/office/drawing/2014/main" id="{D288EB42-A5E8-6D59-1969-09034BCFF61D}"/>
                </a:ext>
              </a:extLst>
            </p:cNvPr>
            <p:cNvSpPr txBox="1"/>
            <p:nvPr/>
          </p:nvSpPr>
          <p:spPr>
            <a:xfrm>
              <a:off x="8480210" y="5547240"/>
              <a:ext cx="1797452"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未评估</a:t>
              </a:r>
            </a:p>
          </p:txBody>
        </p:sp>
        <p:sp>
          <p:nvSpPr>
            <p:cNvPr id="279" name="TextBox 278">
              <a:extLst>
                <a:ext uri="{FF2B5EF4-FFF2-40B4-BE49-F238E27FC236}">
                  <a16:creationId xmlns:a16="http://schemas.microsoft.com/office/drawing/2014/main" id="{DA6C84BC-F429-3DE7-808B-7876330AEA63}"/>
                </a:ext>
              </a:extLst>
            </p:cNvPr>
            <p:cNvSpPr txBox="1"/>
            <p:nvPr/>
          </p:nvSpPr>
          <p:spPr>
            <a:xfrm>
              <a:off x="5220349" y="4811619"/>
              <a:ext cx="36262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2400" b="0" i="0" u="none" strike="noStrike" kern="1200" cap="none" spc="0" normalizeH="0" noProof="0">
                  <a:ln>
                    <a:noFill/>
                  </a:ln>
                  <a:solidFill>
                    <a:srgbClr val="E73E16"/>
                  </a:solidFill>
                  <a:effectLst/>
                  <a:uLnTx/>
                  <a:uFillTx/>
                  <a:latin typeface="Arial" panose="020B0604020202020204"/>
                  <a:ea typeface="+mn-ea"/>
                  <a:cs typeface="+mn-cs"/>
                </a:rPr>
                <a:t>*</a:t>
              </a:r>
            </a:p>
          </p:txBody>
        </p:sp>
        <p:sp>
          <p:nvSpPr>
            <p:cNvPr id="280" name="TextBox 279">
              <a:extLst>
                <a:ext uri="{FF2B5EF4-FFF2-40B4-BE49-F238E27FC236}">
                  <a16:creationId xmlns:a16="http://schemas.microsoft.com/office/drawing/2014/main" id="{FF60D36C-A004-2C15-1AC0-D72943A02745}"/>
                </a:ext>
              </a:extLst>
            </p:cNvPr>
            <p:cNvSpPr txBox="1"/>
            <p:nvPr/>
          </p:nvSpPr>
          <p:spPr>
            <a:xfrm>
              <a:off x="7892971" y="4811619"/>
              <a:ext cx="36262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2400" b="0" i="0" u="none" strike="noStrike" kern="1200" cap="none" spc="0" normalizeH="0" noProof="0">
                  <a:ln>
                    <a:noFill/>
                  </a:ln>
                  <a:solidFill>
                    <a:srgbClr val="E73E16"/>
                  </a:solidFill>
                  <a:effectLst/>
                  <a:uLnTx/>
                  <a:uFillTx/>
                  <a:latin typeface="Arial" panose="020B0604020202020204"/>
                  <a:ea typeface="+mn-ea"/>
                  <a:cs typeface="+mn-cs"/>
                </a:rPr>
                <a:t>*</a:t>
              </a:r>
            </a:p>
          </p:txBody>
        </p:sp>
        <p:sp>
          <p:nvSpPr>
            <p:cNvPr id="281" name="TextBox 280">
              <a:extLst>
                <a:ext uri="{FF2B5EF4-FFF2-40B4-BE49-F238E27FC236}">
                  <a16:creationId xmlns:a16="http://schemas.microsoft.com/office/drawing/2014/main" id="{34A72568-C059-88FC-8C62-01632B93498C}"/>
                </a:ext>
              </a:extLst>
            </p:cNvPr>
            <p:cNvSpPr txBox="1"/>
            <p:nvPr/>
          </p:nvSpPr>
          <p:spPr>
            <a:xfrm>
              <a:off x="9956162" y="4811619"/>
              <a:ext cx="36262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2400" b="0" i="0" u="none" strike="noStrike" kern="1200" cap="none" spc="0" normalizeH="0" noProof="0">
                  <a:ln>
                    <a:noFill/>
                  </a:ln>
                  <a:solidFill>
                    <a:srgbClr val="E73E16"/>
                  </a:solidFill>
                  <a:effectLst/>
                  <a:uLnTx/>
                  <a:uFillTx/>
                  <a:latin typeface="Arial" panose="020B0604020202020204"/>
                  <a:ea typeface="+mn-ea"/>
                  <a:cs typeface="+mn-cs"/>
                </a:rPr>
                <a:t>*</a:t>
              </a:r>
            </a:p>
          </p:txBody>
        </p:sp>
        <p:sp>
          <p:nvSpPr>
            <p:cNvPr id="282" name="TextBox 281">
              <a:extLst>
                <a:ext uri="{FF2B5EF4-FFF2-40B4-BE49-F238E27FC236}">
                  <a16:creationId xmlns:a16="http://schemas.microsoft.com/office/drawing/2014/main" id="{2C1154C3-FF10-CFF5-802E-CC075A554077}"/>
                </a:ext>
              </a:extLst>
            </p:cNvPr>
            <p:cNvSpPr txBox="1"/>
            <p:nvPr/>
          </p:nvSpPr>
          <p:spPr>
            <a:xfrm>
              <a:off x="10986880" y="4811619"/>
              <a:ext cx="36262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2400" b="0" i="0" u="none" strike="noStrike" kern="1200" cap="none" spc="0" normalizeH="0" noProof="0">
                  <a:ln>
                    <a:noFill/>
                  </a:ln>
                  <a:solidFill>
                    <a:srgbClr val="E73E16"/>
                  </a:solidFill>
                  <a:effectLst/>
                  <a:uLnTx/>
                  <a:uFillTx/>
                  <a:latin typeface="Arial" panose="020B0604020202020204"/>
                  <a:ea typeface="+mn-ea"/>
                  <a:cs typeface="+mn-cs"/>
                </a:rPr>
                <a:t>*</a:t>
              </a:r>
            </a:p>
          </p:txBody>
        </p:sp>
        <p:sp>
          <p:nvSpPr>
            <p:cNvPr id="283" name="TextBox 282">
              <a:extLst>
                <a:ext uri="{FF2B5EF4-FFF2-40B4-BE49-F238E27FC236}">
                  <a16:creationId xmlns:a16="http://schemas.microsoft.com/office/drawing/2014/main" id="{100FFD9E-7022-4784-0678-99DBA3349B9F}"/>
                </a:ext>
              </a:extLst>
            </p:cNvPr>
            <p:cNvSpPr txBox="1"/>
            <p:nvPr/>
          </p:nvSpPr>
          <p:spPr>
            <a:xfrm>
              <a:off x="5904264" y="5555466"/>
              <a:ext cx="2471441"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病理完全缓解</a:t>
              </a:r>
            </a:p>
          </p:txBody>
        </p:sp>
        <p:sp>
          <p:nvSpPr>
            <p:cNvPr id="284" name="TextBox 283">
              <a:extLst>
                <a:ext uri="{FF2B5EF4-FFF2-40B4-BE49-F238E27FC236}">
                  <a16:creationId xmlns:a16="http://schemas.microsoft.com/office/drawing/2014/main" id="{1829337B-04F5-3A7C-F728-288524DEDDBF}"/>
                </a:ext>
              </a:extLst>
            </p:cNvPr>
            <p:cNvSpPr txBox="1"/>
            <p:nvPr/>
          </p:nvSpPr>
          <p:spPr>
            <a:xfrm>
              <a:off x="5188392"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85" name="TextBox 284">
              <a:extLst>
                <a:ext uri="{FF2B5EF4-FFF2-40B4-BE49-F238E27FC236}">
                  <a16:creationId xmlns:a16="http://schemas.microsoft.com/office/drawing/2014/main" id="{755C0782-1B8B-3DFC-AE26-7334225C9F52}"/>
                </a:ext>
              </a:extLst>
            </p:cNvPr>
            <p:cNvSpPr txBox="1"/>
            <p:nvPr/>
          </p:nvSpPr>
          <p:spPr>
            <a:xfrm>
              <a:off x="5389700"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86" name="TextBox 285">
              <a:extLst>
                <a:ext uri="{FF2B5EF4-FFF2-40B4-BE49-F238E27FC236}">
                  <a16:creationId xmlns:a16="http://schemas.microsoft.com/office/drawing/2014/main" id="{4CEEF0B9-B733-233F-7390-19143B9CDB00}"/>
                </a:ext>
              </a:extLst>
            </p:cNvPr>
            <p:cNvSpPr txBox="1"/>
            <p:nvPr/>
          </p:nvSpPr>
          <p:spPr>
            <a:xfrm>
              <a:off x="5596094"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87" name="TextBox 286">
              <a:extLst>
                <a:ext uri="{FF2B5EF4-FFF2-40B4-BE49-F238E27FC236}">
                  <a16:creationId xmlns:a16="http://schemas.microsoft.com/office/drawing/2014/main" id="{66B40E1A-E04E-5637-D0E4-2CCBC38ACEAD}"/>
                </a:ext>
              </a:extLst>
            </p:cNvPr>
            <p:cNvSpPr txBox="1"/>
            <p:nvPr/>
          </p:nvSpPr>
          <p:spPr>
            <a:xfrm>
              <a:off x="5806379"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88" name="TextBox 287">
              <a:extLst>
                <a:ext uri="{FF2B5EF4-FFF2-40B4-BE49-F238E27FC236}">
                  <a16:creationId xmlns:a16="http://schemas.microsoft.com/office/drawing/2014/main" id="{7E359B29-B6F2-34D9-6819-2F1E8C737048}"/>
                </a:ext>
              </a:extLst>
            </p:cNvPr>
            <p:cNvSpPr txBox="1"/>
            <p:nvPr/>
          </p:nvSpPr>
          <p:spPr>
            <a:xfrm>
              <a:off x="6010532"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89" name="TextBox 288">
              <a:extLst>
                <a:ext uri="{FF2B5EF4-FFF2-40B4-BE49-F238E27FC236}">
                  <a16:creationId xmlns:a16="http://schemas.microsoft.com/office/drawing/2014/main" id="{8A741D1E-B9C2-1676-EBB9-318E338CD0EC}"/>
                </a:ext>
              </a:extLst>
            </p:cNvPr>
            <p:cNvSpPr txBox="1"/>
            <p:nvPr/>
          </p:nvSpPr>
          <p:spPr>
            <a:xfrm>
              <a:off x="6217751"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290" name="TextBox 289">
              <a:extLst>
                <a:ext uri="{FF2B5EF4-FFF2-40B4-BE49-F238E27FC236}">
                  <a16:creationId xmlns:a16="http://schemas.microsoft.com/office/drawing/2014/main" id="{E65073FB-26C1-0ECE-5239-7CED1D32742C}"/>
                </a:ext>
              </a:extLst>
            </p:cNvPr>
            <p:cNvSpPr txBox="1"/>
            <p:nvPr/>
          </p:nvSpPr>
          <p:spPr>
            <a:xfrm>
              <a:off x="6420764"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291" name="TextBox 290">
              <a:extLst>
                <a:ext uri="{FF2B5EF4-FFF2-40B4-BE49-F238E27FC236}">
                  <a16:creationId xmlns:a16="http://schemas.microsoft.com/office/drawing/2014/main" id="{9532D741-370C-5A58-C638-29F0BF8215A4}"/>
                </a:ext>
              </a:extLst>
            </p:cNvPr>
            <p:cNvSpPr txBox="1"/>
            <p:nvPr/>
          </p:nvSpPr>
          <p:spPr>
            <a:xfrm>
              <a:off x="6627983"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92" name="TextBox 291">
              <a:extLst>
                <a:ext uri="{FF2B5EF4-FFF2-40B4-BE49-F238E27FC236}">
                  <a16:creationId xmlns:a16="http://schemas.microsoft.com/office/drawing/2014/main" id="{63F25172-A30E-330F-F36D-6D806CAB36A3}"/>
                </a:ext>
              </a:extLst>
            </p:cNvPr>
            <p:cNvSpPr txBox="1"/>
            <p:nvPr/>
          </p:nvSpPr>
          <p:spPr>
            <a:xfrm>
              <a:off x="6830996"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93" name="TextBox 292">
              <a:extLst>
                <a:ext uri="{FF2B5EF4-FFF2-40B4-BE49-F238E27FC236}">
                  <a16:creationId xmlns:a16="http://schemas.microsoft.com/office/drawing/2014/main" id="{D0AFB85B-E4AD-3439-7013-702866D81B84}"/>
                </a:ext>
              </a:extLst>
            </p:cNvPr>
            <p:cNvSpPr txBox="1"/>
            <p:nvPr/>
          </p:nvSpPr>
          <p:spPr>
            <a:xfrm>
              <a:off x="7038215"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294" name="TextBox 293">
              <a:extLst>
                <a:ext uri="{FF2B5EF4-FFF2-40B4-BE49-F238E27FC236}">
                  <a16:creationId xmlns:a16="http://schemas.microsoft.com/office/drawing/2014/main" id="{41BCC77C-44B1-6C2E-AF0B-C54930616F4B}"/>
                </a:ext>
              </a:extLst>
            </p:cNvPr>
            <p:cNvSpPr txBox="1"/>
            <p:nvPr/>
          </p:nvSpPr>
          <p:spPr>
            <a:xfrm>
              <a:off x="7252155"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95" name="TextBox 294">
              <a:extLst>
                <a:ext uri="{FF2B5EF4-FFF2-40B4-BE49-F238E27FC236}">
                  <a16:creationId xmlns:a16="http://schemas.microsoft.com/office/drawing/2014/main" id="{86022BE0-51CA-4298-81E9-C374534FB363}"/>
                </a:ext>
              </a:extLst>
            </p:cNvPr>
            <p:cNvSpPr txBox="1"/>
            <p:nvPr/>
          </p:nvSpPr>
          <p:spPr>
            <a:xfrm>
              <a:off x="7449663"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96" name="TextBox 295">
              <a:extLst>
                <a:ext uri="{FF2B5EF4-FFF2-40B4-BE49-F238E27FC236}">
                  <a16:creationId xmlns:a16="http://schemas.microsoft.com/office/drawing/2014/main" id="{9616892C-5D05-C803-E6DA-B8AA619B9122}"/>
                </a:ext>
              </a:extLst>
            </p:cNvPr>
            <p:cNvSpPr txBox="1"/>
            <p:nvPr/>
          </p:nvSpPr>
          <p:spPr>
            <a:xfrm>
              <a:off x="7663603"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97" name="TextBox 296">
              <a:extLst>
                <a:ext uri="{FF2B5EF4-FFF2-40B4-BE49-F238E27FC236}">
                  <a16:creationId xmlns:a16="http://schemas.microsoft.com/office/drawing/2014/main" id="{81CB726C-49DD-02E4-9061-E305EDBEDDB3}"/>
                </a:ext>
              </a:extLst>
            </p:cNvPr>
            <p:cNvSpPr txBox="1"/>
            <p:nvPr/>
          </p:nvSpPr>
          <p:spPr>
            <a:xfrm>
              <a:off x="7865690"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298" name="TextBox 297">
              <a:extLst>
                <a:ext uri="{FF2B5EF4-FFF2-40B4-BE49-F238E27FC236}">
                  <a16:creationId xmlns:a16="http://schemas.microsoft.com/office/drawing/2014/main" id="{27AAAFD3-AD1B-A5D7-25AE-F69D3762C216}"/>
                </a:ext>
              </a:extLst>
            </p:cNvPr>
            <p:cNvSpPr txBox="1"/>
            <p:nvPr/>
          </p:nvSpPr>
          <p:spPr>
            <a:xfrm>
              <a:off x="8075051"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299" name="TextBox 298">
              <a:extLst>
                <a:ext uri="{FF2B5EF4-FFF2-40B4-BE49-F238E27FC236}">
                  <a16:creationId xmlns:a16="http://schemas.microsoft.com/office/drawing/2014/main" id="{941EF0C5-71D9-3CEA-7071-6911A3E8672C}"/>
                </a:ext>
              </a:extLst>
            </p:cNvPr>
            <p:cNvSpPr txBox="1"/>
            <p:nvPr/>
          </p:nvSpPr>
          <p:spPr>
            <a:xfrm>
              <a:off x="8277138"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300" name="TextBox 299">
              <a:extLst>
                <a:ext uri="{FF2B5EF4-FFF2-40B4-BE49-F238E27FC236}">
                  <a16:creationId xmlns:a16="http://schemas.microsoft.com/office/drawing/2014/main" id="{10425FB7-9895-3F56-42BB-BF733AF15596}"/>
                </a:ext>
              </a:extLst>
            </p:cNvPr>
            <p:cNvSpPr txBox="1"/>
            <p:nvPr/>
          </p:nvSpPr>
          <p:spPr>
            <a:xfrm>
              <a:off x="8486499"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301" name="TextBox 300">
              <a:extLst>
                <a:ext uri="{FF2B5EF4-FFF2-40B4-BE49-F238E27FC236}">
                  <a16:creationId xmlns:a16="http://schemas.microsoft.com/office/drawing/2014/main" id="{ED82D3D4-73FA-507F-5109-815D6B5112A5}"/>
                </a:ext>
              </a:extLst>
            </p:cNvPr>
            <p:cNvSpPr txBox="1"/>
            <p:nvPr/>
          </p:nvSpPr>
          <p:spPr>
            <a:xfrm>
              <a:off x="8688586"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302" name="TextBox 301">
              <a:extLst>
                <a:ext uri="{FF2B5EF4-FFF2-40B4-BE49-F238E27FC236}">
                  <a16:creationId xmlns:a16="http://schemas.microsoft.com/office/drawing/2014/main" id="{51624896-DA32-5862-2C45-14E1EA57BBDF}"/>
                </a:ext>
              </a:extLst>
            </p:cNvPr>
            <p:cNvSpPr txBox="1"/>
            <p:nvPr/>
          </p:nvSpPr>
          <p:spPr>
            <a:xfrm>
              <a:off x="8897947"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303" name="TextBox 302">
              <a:extLst>
                <a:ext uri="{FF2B5EF4-FFF2-40B4-BE49-F238E27FC236}">
                  <a16:creationId xmlns:a16="http://schemas.microsoft.com/office/drawing/2014/main" id="{CDD1BF4B-EA6A-ACD4-E466-144FB1B07628}"/>
                </a:ext>
              </a:extLst>
            </p:cNvPr>
            <p:cNvSpPr txBox="1"/>
            <p:nvPr/>
          </p:nvSpPr>
          <p:spPr>
            <a:xfrm>
              <a:off x="9104382"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304" name="TextBox 303">
              <a:extLst>
                <a:ext uri="{FF2B5EF4-FFF2-40B4-BE49-F238E27FC236}">
                  <a16:creationId xmlns:a16="http://schemas.microsoft.com/office/drawing/2014/main" id="{54A2DD26-A92F-70D8-19BA-88CA232BA0E1}"/>
                </a:ext>
              </a:extLst>
            </p:cNvPr>
            <p:cNvSpPr txBox="1"/>
            <p:nvPr/>
          </p:nvSpPr>
          <p:spPr>
            <a:xfrm>
              <a:off x="9309395"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305" name="TextBox 304">
              <a:extLst>
                <a:ext uri="{FF2B5EF4-FFF2-40B4-BE49-F238E27FC236}">
                  <a16:creationId xmlns:a16="http://schemas.microsoft.com/office/drawing/2014/main" id="{670320CC-AFDE-03A7-5087-EBF2CF1E7163}"/>
                </a:ext>
              </a:extLst>
            </p:cNvPr>
            <p:cNvSpPr txBox="1"/>
            <p:nvPr/>
          </p:nvSpPr>
          <p:spPr>
            <a:xfrm>
              <a:off x="9515830"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306" name="TextBox 305">
              <a:extLst>
                <a:ext uri="{FF2B5EF4-FFF2-40B4-BE49-F238E27FC236}">
                  <a16:creationId xmlns:a16="http://schemas.microsoft.com/office/drawing/2014/main" id="{04493C2E-A113-E2C8-67DF-9DC8DA4A9A9A}"/>
                </a:ext>
              </a:extLst>
            </p:cNvPr>
            <p:cNvSpPr txBox="1"/>
            <p:nvPr/>
          </p:nvSpPr>
          <p:spPr>
            <a:xfrm>
              <a:off x="9720843"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307" name="TextBox 306">
              <a:extLst>
                <a:ext uri="{FF2B5EF4-FFF2-40B4-BE49-F238E27FC236}">
                  <a16:creationId xmlns:a16="http://schemas.microsoft.com/office/drawing/2014/main" id="{B8397D75-3E45-6728-11A9-DBF78E9E062A}"/>
                </a:ext>
              </a:extLst>
            </p:cNvPr>
            <p:cNvSpPr txBox="1"/>
            <p:nvPr/>
          </p:nvSpPr>
          <p:spPr>
            <a:xfrm>
              <a:off x="9927278"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308" name="TextBox 307">
              <a:extLst>
                <a:ext uri="{FF2B5EF4-FFF2-40B4-BE49-F238E27FC236}">
                  <a16:creationId xmlns:a16="http://schemas.microsoft.com/office/drawing/2014/main" id="{2B9BCCB8-6087-C25C-239B-C4E6397894FA}"/>
                </a:ext>
              </a:extLst>
            </p:cNvPr>
            <p:cNvSpPr txBox="1"/>
            <p:nvPr/>
          </p:nvSpPr>
          <p:spPr>
            <a:xfrm>
              <a:off x="10132291"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309" name="TextBox 308">
              <a:extLst>
                <a:ext uri="{FF2B5EF4-FFF2-40B4-BE49-F238E27FC236}">
                  <a16:creationId xmlns:a16="http://schemas.microsoft.com/office/drawing/2014/main" id="{8E1028CE-D170-2F32-6455-7453C009669C}"/>
                </a:ext>
              </a:extLst>
            </p:cNvPr>
            <p:cNvSpPr txBox="1"/>
            <p:nvPr/>
          </p:nvSpPr>
          <p:spPr>
            <a:xfrm>
              <a:off x="10338726"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310" name="TextBox 309">
              <a:extLst>
                <a:ext uri="{FF2B5EF4-FFF2-40B4-BE49-F238E27FC236}">
                  <a16:creationId xmlns:a16="http://schemas.microsoft.com/office/drawing/2014/main" id="{E991C4DA-0740-FF31-496B-D7AE63F60516}"/>
                </a:ext>
              </a:extLst>
            </p:cNvPr>
            <p:cNvSpPr txBox="1"/>
            <p:nvPr/>
          </p:nvSpPr>
          <p:spPr>
            <a:xfrm>
              <a:off x="10543739"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311" name="TextBox 310">
              <a:extLst>
                <a:ext uri="{FF2B5EF4-FFF2-40B4-BE49-F238E27FC236}">
                  <a16:creationId xmlns:a16="http://schemas.microsoft.com/office/drawing/2014/main" id="{DB9687F9-5EC4-027F-538E-63B6864E7997}"/>
                </a:ext>
              </a:extLst>
            </p:cNvPr>
            <p:cNvSpPr txBox="1"/>
            <p:nvPr/>
          </p:nvSpPr>
          <p:spPr>
            <a:xfrm>
              <a:off x="10750174"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312" name="TextBox 311">
              <a:extLst>
                <a:ext uri="{FF2B5EF4-FFF2-40B4-BE49-F238E27FC236}">
                  <a16:creationId xmlns:a16="http://schemas.microsoft.com/office/drawing/2014/main" id="{D0FD9226-7D7B-2341-B38E-571F51BB2EA0}"/>
                </a:ext>
              </a:extLst>
            </p:cNvPr>
            <p:cNvSpPr txBox="1"/>
            <p:nvPr/>
          </p:nvSpPr>
          <p:spPr>
            <a:xfrm>
              <a:off x="10955187"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N0</a:t>
              </a:r>
            </a:p>
          </p:txBody>
        </p:sp>
        <p:sp>
          <p:nvSpPr>
            <p:cNvPr id="313" name="TextBox 312">
              <a:extLst>
                <a:ext uri="{FF2B5EF4-FFF2-40B4-BE49-F238E27FC236}">
                  <a16:creationId xmlns:a16="http://schemas.microsoft.com/office/drawing/2014/main" id="{12E77D81-076F-EDC8-8574-EFA8BE40CE77}"/>
                </a:ext>
              </a:extLst>
            </p:cNvPr>
            <p:cNvSpPr txBox="1"/>
            <p:nvPr/>
          </p:nvSpPr>
          <p:spPr>
            <a:xfrm>
              <a:off x="11161622"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N2</a:t>
              </a:r>
            </a:p>
          </p:txBody>
        </p:sp>
        <p:sp>
          <p:nvSpPr>
            <p:cNvPr id="314" name="TextBox 313">
              <a:extLst>
                <a:ext uri="{FF2B5EF4-FFF2-40B4-BE49-F238E27FC236}">
                  <a16:creationId xmlns:a16="http://schemas.microsoft.com/office/drawing/2014/main" id="{EA43A404-AB94-3C4E-6443-B8B621053ABA}"/>
                </a:ext>
              </a:extLst>
            </p:cNvPr>
            <p:cNvSpPr txBox="1"/>
            <p:nvPr/>
          </p:nvSpPr>
          <p:spPr>
            <a:xfrm>
              <a:off x="11381817"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315" name="TextBox 314">
              <a:extLst>
                <a:ext uri="{FF2B5EF4-FFF2-40B4-BE49-F238E27FC236}">
                  <a16:creationId xmlns:a16="http://schemas.microsoft.com/office/drawing/2014/main" id="{785BD412-4D80-FEAC-446C-AC0DAEBD3890}"/>
                </a:ext>
              </a:extLst>
            </p:cNvPr>
            <p:cNvSpPr txBox="1"/>
            <p:nvPr/>
          </p:nvSpPr>
          <p:spPr>
            <a:xfrm>
              <a:off x="11573007" y="5081584"/>
              <a:ext cx="382506"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N1</a:t>
              </a:r>
            </a:p>
          </p:txBody>
        </p:sp>
        <p:sp>
          <p:nvSpPr>
            <p:cNvPr id="316" name="TextBox 315">
              <a:extLst>
                <a:ext uri="{FF2B5EF4-FFF2-40B4-BE49-F238E27FC236}">
                  <a16:creationId xmlns:a16="http://schemas.microsoft.com/office/drawing/2014/main" id="{2ABAFA6E-9DF1-1AE0-5377-7812891D594B}"/>
                </a:ext>
              </a:extLst>
            </p:cNvPr>
            <p:cNvSpPr txBox="1"/>
            <p:nvPr/>
          </p:nvSpPr>
          <p:spPr>
            <a:xfrm>
              <a:off x="5040746" y="2734208"/>
              <a:ext cx="263213"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318" name="TextBox 317">
              <a:extLst>
                <a:ext uri="{FF2B5EF4-FFF2-40B4-BE49-F238E27FC236}">
                  <a16:creationId xmlns:a16="http://schemas.microsoft.com/office/drawing/2014/main" id="{6AB02493-7068-8EFB-368B-193FCF39E63D}"/>
                </a:ext>
              </a:extLst>
            </p:cNvPr>
            <p:cNvSpPr txBox="1"/>
            <p:nvPr/>
          </p:nvSpPr>
          <p:spPr>
            <a:xfrm>
              <a:off x="4915712" y="3225460"/>
              <a:ext cx="388247"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320" name="TextBox 319">
              <a:extLst>
                <a:ext uri="{FF2B5EF4-FFF2-40B4-BE49-F238E27FC236}">
                  <a16:creationId xmlns:a16="http://schemas.microsoft.com/office/drawing/2014/main" id="{4EF20D4D-38DB-ADE3-91EA-5096EFF9CF4C}"/>
                </a:ext>
              </a:extLst>
            </p:cNvPr>
            <p:cNvSpPr txBox="1"/>
            <p:nvPr/>
          </p:nvSpPr>
          <p:spPr>
            <a:xfrm>
              <a:off x="4915712" y="3715334"/>
              <a:ext cx="388247"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322" name="TextBox 321">
              <a:extLst>
                <a:ext uri="{FF2B5EF4-FFF2-40B4-BE49-F238E27FC236}">
                  <a16:creationId xmlns:a16="http://schemas.microsoft.com/office/drawing/2014/main" id="{FA85AF13-FB15-8389-527B-08D703BBCE55}"/>
                </a:ext>
              </a:extLst>
            </p:cNvPr>
            <p:cNvSpPr txBox="1"/>
            <p:nvPr/>
          </p:nvSpPr>
          <p:spPr>
            <a:xfrm>
              <a:off x="4915712" y="4203720"/>
              <a:ext cx="388247"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324" name="TextBox 323">
              <a:extLst>
                <a:ext uri="{FF2B5EF4-FFF2-40B4-BE49-F238E27FC236}">
                  <a16:creationId xmlns:a16="http://schemas.microsoft.com/office/drawing/2014/main" id="{69E5233A-F2D7-1AB6-9138-09C069DC7D10}"/>
                </a:ext>
              </a:extLst>
            </p:cNvPr>
            <p:cNvSpPr txBox="1"/>
            <p:nvPr/>
          </p:nvSpPr>
          <p:spPr>
            <a:xfrm>
              <a:off x="4915712" y="4689439"/>
              <a:ext cx="388247"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325" name="TextBox 324">
              <a:extLst>
                <a:ext uri="{FF2B5EF4-FFF2-40B4-BE49-F238E27FC236}">
                  <a16:creationId xmlns:a16="http://schemas.microsoft.com/office/drawing/2014/main" id="{108429DA-108A-454C-3C6D-6C4F2AE003AD}"/>
                </a:ext>
              </a:extLst>
            </p:cNvPr>
            <p:cNvSpPr txBox="1"/>
            <p:nvPr/>
          </p:nvSpPr>
          <p:spPr>
            <a:xfrm>
              <a:off x="4555036" y="4870397"/>
              <a:ext cx="748923"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路径缓解</a:t>
              </a:r>
            </a:p>
          </p:txBody>
        </p:sp>
        <p:sp>
          <p:nvSpPr>
            <p:cNvPr id="326" name="TextBox 325">
              <a:extLst>
                <a:ext uri="{FF2B5EF4-FFF2-40B4-BE49-F238E27FC236}">
                  <a16:creationId xmlns:a16="http://schemas.microsoft.com/office/drawing/2014/main" id="{CDE33B37-39C9-F694-A590-75E9B0780A2D}"/>
                </a:ext>
              </a:extLst>
            </p:cNvPr>
            <p:cNvSpPr txBox="1"/>
            <p:nvPr/>
          </p:nvSpPr>
          <p:spPr>
            <a:xfrm>
              <a:off x="4867622" y="5028948"/>
              <a:ext cx="436337"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ypN</a:t>
              </a:r>
              <a:endParaRPr kumimoji="0" lang="en-US" sz="11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327" name="TextBox 326">
              <a:extLst>
                <a:ext uri="{FF2B5EF4-FFF2-40B4-BE49-F238E27FC236}">
                  <a16:creationId xmlns:a16="http://schemas.microsoft.com/office/drawing/2014/main" id="{5FEB7DC4-0533-B9E9-5C4F-23078FC192FA}"/>
                </a:ext>
              </a:extLst>
            </p:cNvPr>
            <p:cNvSpPr txBox="1"/>
            <p:nvPr/>
          </p:nvSpPr>
          <p:spPr>
            <a:xfrm rot="16200000">
              <a:off x="4210246" y="5036642"/>
              <a:ext cx="607859"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i="0" u="none" strike="noStrike" kern="1200" cap="none" spc="0" normalizeH="0" noProof="0">
                  <a:ln>
                    <a:noFill/>
                  </a:ln>
                  <a:solidFill>
                    <a:srgbClr val="000000"/>
                  </a:solidFill>
                  <a:effectLst/>
                  <a:uLnTx/>
                  <a:uFillTx/>
                  <a:latin typeface="Arial" panose="020B0604020202020204"/>
                  <a:ea typeface="+mn-ea"/>
                  <a:cs typeface="+mn-cs"/>
                </a:rPr>
                <a:t>治疗后</a:t>
              </a:r>
            </a:p>
          </p:txBody>
        </p:sp>
        <p:sp>
          <p:nvSpPr>
            <p:cNvPr id="328" name="TextBox 327">
              <a:extLst>
                <a:ext uri="{FF2B5EF4-FFF2-40B4-BE49-F238E27FC236}">
                  <a16:creationId xmlns:a16="http://schemas.microsoft.com/office/drawing/2014/main" id="{33480326-C15A-FE70-31CF-42F960D223CC}"/>
                </a:ext>
              </a:extLst>
            </p:cNvPr>
            <p:cNvSpPr txBox="1"/>
            <p:nvPr/>
          </p:nvSpPr>
          <p:spPr>
            <a:xfrm rot="16200000">
              <a:off x="3724537" y="3664280"/>
              <a:ext cx="1579278"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i="0" u="none" strike="noStrike" kern="1200" cap="none" spc="0" normalizeH="0" noProof="0" dirty="0">
                  <a:ln>
                    <a:noFill/>
                  </a:ln>
                  <a:solidFill>
                    <a:srgbClr val="000000"/>
                  </a:solidFill>
                  <a:effectLst/>
                  <a:uLnTx/>
                  <a:uFillTx/>
                  <a:latin typeface="Arial" panose="020B0604020202020204"/>
                  <a:ea typeface="+mn-ea"/>
                  <a:cs typeface="+mn-cs"/>
                </a:rPr>
                <a:t>相较于基线的变化，%</a:t>
              </a:r>
            </a:p>
          </p:txBody>
        </p:sp>
        <p:sp>
          <p:nvSpPr>
            <p:cNvPr id="329" name="TextBox 328">
              <a:extLst>
                <a:ext uri="{FF2B5EF4-FFF2-40B4-BE49-F238E27FC236}">
                  <a16:creationId xmlns:a16="http://schemas.microsoft.com/office/drawing/2014/main" id="{F0D12779-5488-8D9E-FED1-E9215FB252AE}"/>
                </a:ext>
              </a:extLst>
            </p:cNvPr>
            <p:cNvSpPr txBox="1"/>
            <p:nvPr/>
          </p:nvSpPr>
          <p:spPr>
            <a:xfrm rot="16200000">
              <a:off x="4210248" y="2372219"/>
              <a:ext cx="607859"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i="0" u="none" strike="noStrike" kern="1200" cap="none" spc="0" normalizeH="0" noProof="0">
                  <a:ln>
                    <a:noFill/>
                  </a:ln>
                  <a:solidFill>
                    <a:srgbClr val="000000"/>
                  </a:solidFill>
                  <a:effectLst/>
                  <a:uLnTx/>
                  <a:uFillTx/>
                  <a:latin typeface="Arial" panose="020B0604020202020204"/>
                  <a:ea typeface="+mn-ea"/>
                  <a:cs typeface="+mn-cs"/>
                </a:rPr>
                <a:t>治疗前</a:t>
              </a:r>
            </a:p>
          </p:txBody>
        </p:sp>
        <p:sp>
          <p:nvSpPr>
            <p:cNvPr id="330" name="TextBox 329">
              <a:extLst>
                <a:ext uri="{FF2B5EF4-FFF2-40B4-BE49-F238E27FC236}">
                  <a16:creationId xmlns:a16="http://schemas.microsoft.com/office/drawing/2014/main" id="{980A2667-3403-84DB-C4E6-5B517B6A2355}"/>
                </a:ext>
              </a:extLst>
            </p:cNvPr>
            <p:cNvSpPr txBox="1"/>
            <p:nvPr/>
          </p:nvSpPr>
          <p:spPr>
            <a:xfrm>
              <a:off x="5285345" y="2827342"/>
              <a:ext cx="239168"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331" name="TextBox 330">
              <a:extLst>
                <a:ext uri="{FF2B5EF4-FFF2-40B4-BE49-F238E27FC236}">
                  <a16:creationId xmlns:a16="http://schemas.microsoft.com/office/drawing/2014/main" id="{646EB46C-8F2C-C1BB-B386-3C8C50314E55}"/>
                </a:ext>
              </a:extLst>
            </p:cNvPr>
            <p:cNvSpPr txBox="1"/>
            <p:nvPr/>
          </p:nvSpPr>
          <p:spPr>
            <a:xfrm>
              <a:off x="6435581"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T1c</a:t>
              </a:r>
            </a:p>
          </p:txBody>
        </p:sp>
        <p:sp>
          <p:nvSpPr>
            <p:cNvPr id="332" name="TextBox 331">
              <a:extLst>
                <a:ext uri="{FF2B5EF4-FFF2-40B4-BE49-F238E27FC236}">
                  <a16:creationId xmlns:a16="http://schemas.microsoft.com/office/drawing/2014/main" id="{62216719-3E15-D40C-5CDE-82ED42D2BC90}"/>
                </a:ext>
              </a:extLst>
            </p:cNvPr>
            <p:cNvSpPr txBox="1"/>
            <p:nvPr/>
          </p:nvSpPr>
          <p:spPr>
            <a:xfrm>
              <a:off x="6664537"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33" name="TextBox 332">
              <a:extLst>
                <a:ext uri="{FF2B5EF4-FFF2-40B4-BE49-F238E27FC236}">
                  <a16:creationId xmlns:a16="http://schemas.microsoft.com/office/drawing/2014/main" id="{178BE590-8E94-C315-92D8-C7110C4F110A}"/>
                </a:ext>
              </a:extLst>
            </p:cNvPr>
            <p:cNvSpPr txBox="1"/>
            <p:nvPr/>
          </p:nvSpPr>
          <p:spPr>
            <a:xfrm>
              <a:off x="6844648"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T1c</a:t>
              </a:r>
            </a:p>
          </p:txBody>
        </p:sp>
        <p:sp>
          <p:nvSpPr>
            <p:cNvPr id="334" name="TextBox 333">
              <a:extLst>
                <a:ext uri="{FF2B5EF4-FFF2-40B4-BE49-F238E27FC236}">
                  <a16:creationId xmlns:a16="http://schemas.microsoft.com/office/drawing/2014/main" id="{033E90AD-F56C-72B0-65AD-B0F63C7ADA36}"/>
                </a:ext>
              </a:extLst>
            </p:cNvPr>
            <p:cNvSpPr txBox="1"/>
            <p:nvPr/>
          </p:nvSpPr>
          <p:spPr>
            <a:xfrm>
              <a:off x="7079212"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35" name="TextBox 334">
              <a:extLst>
                <a:ext uri="{FF2B5EF4-FFF2-40B4-BE49-F238E27FC236}">
                  <a16:creationId xmlns:a16="http://schemas.microsoft.com/office/drawing/2014/main" id="{F89997DD-93E3-F8EE-FF07-972F7183D91A}"/>
                </a:ext>
              </a:extLst>
            </p:cNvPr>
            <p:cNvSpPr txBox="1"/>
            <p:nvPr/>
          </p:nvSpPr>
          <p:spPr>
            <a:xfrm>
              <a:off x="7285147"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T4</a:t>
              </a:r>
            </a:p>
          </p:txBody>
        </p:sp>
        <p:sp>
          <p:nvSpPr>
            <p:cNvPr id="336" name="TextBox 335">
              <a:extLst>
                <a:ext uri="{FF2B5EF4-FFF2-40B4-BE49-F238E27FC236}">
                  <a16:creationId xmlns:a16="http://schemas.microsoft.com/office/drawing/2014/main" id="{4F192FD5-BBFD-AA73-515F-56222610CC5A}"/>
                </a:ext>
              </a:extLst>
            </p:cNvPr>
            <p:cNvSpPr txBox="1"/>
            <p:nvPr/>
          </p:nvSpPr>
          <p:spPr>
            <a:xfrm>
              <a:off x="7487241"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37" name="TextBox 336">
              <a:extLst>
                <a:ext uri="{FF2B5EF4-FFF2-40B4-BE49-F238E27FC236}">
                  <a16:creationId xmlns:a16="http://schemas.microsoft.com/office/drawing/2014/main" id="{12B065E2-FAE4-2FF4-E3E6-FC7DC5B3A297}"/>
                </a:ext>
              </a:extLst>
            </p:cNvPr>
            <p:cNvSpPr txBox="1"/>
            <p:nvPr/>
          </p:nvSpPr>
          <p:spPr>
            <a:xfrm>
              <a:off x="7671623"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T2a</a:t>
              </a:r>
            </a:p>
          </p:txBody>
        </p:sp>
        <p:sp>
          <p:nvSpPr>
            <p:cNvPr id="338" name="TextBox 337">
              <a:extLst>
                <a:ext uri="{FF2B5EF4-FFF2-40B4-BE49-F238E27FC236}">
                  <a16:creationId xmlns:a16="http://schemas.microsoft.com/office/drawing/2014/main" id="{F3FC8976-32D6-8A24-C308-A9B15B0B8ABB}"/>
                </a:ext>
              </a:extLst>
            </p:cNvPr>
            <p:cNvSpPr txBox="1"/>
            <p:nvPr/>
          </p:nvSpPr>
          <p:spPr>
            <a:xfrm>
              <a:off x="7879265"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T2a</a:t>
              </a:r>
            </a:p>
          </p:txBody>
        </p:sp>
        <p:sp>
          <p:nvSpPr>
            <p:cNvPr id="339" name="TextBox 338">
              <a:extLst>
                <a:ext uri="{FF2B5EF4-FFF2-40B4-BE49-F238E27FC236}">
                  <a16:creationId xmlns:a16="http://schemas.microsoft.com/office/drawing/2014/main" id="{1CBBB24F-CDE3-9396-ADAD-455EFEBFC10F}"/>
                </a:ext>
              </a:extLst>
            </p:cNvPr>
            <p:cNvSpPr txBox="1"/>
            <p:nvPr/>
          </p:nvSpPr>
          <p:spPr>
            <a:xfrm>
              <a:off x="8110981"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40" name="TextBox 339">
              <a:extLst>
                <a:ext uri="{FF2B5EF4-FFF2-40B4-BE49-F238E27FC236}">
                  <a16:creationId xmlns:a16="http://schemas.microsoft.com/office/drawing/2014/main" id="{D91D54D7-2772-2D9F-9970-01519529CF26}"/>
                </a:ext>
              </a:extLst>
            </p:cNvPr>
            <p:cNvSpPr txBox="1"/>
            <p:nvPr/>
          </p:nvSpPr>
          <p:spPr>
            <a:xfrm>
              <a:off x="8318803"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41" name="TextBox 340">
              <a:extLst>
                <a:ext uri="{FF2B5EF4-FFF2-40B4-BE49-F238E27FC236}">
                  <a16:creationId xmlns:a16="http://schemas.microsoft.com/office/drawing/2014/main" id="{D3C4A387-E77A-A649-A46C-FDF0C2687AF3}"/>
                </a:ext>
              </a:extLst>
            </p:cNvPr>
            <p:cNvSpPr txBox="1"/>
            <p:nvPr/>
          </p:nvSpPr>
          <p:spPr>
            <a:xfrm>
              <a:off x="8524746"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42" name="TextBox 341">
              <a:extLst>
                <a:ext uri="{FF2B5EF4-FFF2-40B4-BE49-F238E27FC236}">
                  <a16:creationId xmlns:a16="http://schemas.microsoft.com/office/drawing/2014/main" id="{5B7EFF07-7CDA-69D4-CF7E-C4F8AC23A87B}"/>
                </a:ext>
              </a:extLst>
            </p:cNvPr>
            <p:cNvSpPr txBox="1"/>
            <p:nvPr/>
          </p:nvSpPr>
          <p:spPr>
            <a:xfrm>
              <a:off x="8730681"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T4</a:t>
              </a:r>
            </a:p>
          </p:txBody>
        </p:sp>
        <p:sp>
          <p:nvSpPr>
            <p:cNvPr id="343" name="TextBox 342">
              <a:extLst>
                <a:ext uri="{FF2B5EF4-FFF2-40B4-BE49-F238E27FC236}">
                  <a16:creationId xmlns:a16="http://schemas.microsoft.com/office/drawing/2014/main" id="{53773E56-9CF2-DD68-B106-555502337172}"/>
                </a:ext>
              </a:extLst>
            </p:cNvPr>
            <p:cNvSpPr txBox="1"/>
            <p:nvPr/>
          </p:nvSpPr>
          <p:spPr>
            <a:xfrm>
              <a:off x="8906702"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T4</a:t>
              </a:r>
            </a:p>
          </p:txBody>
        </p:sp>
        <p:sp>
          <p:nvSpPr>
            <p:cNvPr id="344" name="TextBox 343">
              <a:extLst>
                <a:ext uri="{FF2B5EF4-FFF2-40B4-BE49-F238E27FC236}">
                  <a16:creationId xmlns:a16="http://schemas.microsoft.com/office/drawing/2014/main" id="{7534D798-8644-5F60-2CB6-C032661A60EB}"/>
                </a:ext>
              </a:extLst>
            </p:cNvPr>
            <p:cNvSpPr txBox="1"/>
            <p:nvPr/>
          </p:nvSpPr>
          <p:spPr>
            <a:xfrm>
              <a:off x="9136541"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T1b</a:t>
              </a:r>
            </a:p>
          </p:txBody>
        </p:sp>
        <p:sp>
          <p:nvSpPr>
            <p:cNvPr id="345" name="TextBox 344">
              <a:extLst>
                <a:ext uri="{FF2B5EF4-FFF2-40B4-BE49-F238E27FC236}">
                  <a16:creationId xmlns:a16="http://schemas.microsoft.com/office/drawing/2014/main" id="{4F422DB6-DE2B-F7F4-1B8E-F49C30A192C4}"/>
                </a:ext>
              </a:extLst>
            </p:cNvPr>
            <p:cNvSpPr txBox="1"/>
            <p:nvPr/>
          </p:nvSpPr>
          <p:spPr>
            <a:xfrm>
              <a:off x="9347262"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46" name="TextBox 345">
              <a:extLst>
                <a:ext uri="{FF2B5EF4-FFF2-40B4-BE49-F238E27FC236}">
                  <a16:creationId xmlns:a16="http://schemas.microsoft.com/office/drawing/2014/main" id="{33E40B52-4917-935B-3F2E-90DD5EC6FEF3}"/>
                </a:ext>
              </a:extLst>
            </p:cNvPr>
            <p:cNvSpPr txBox="1"/>
            <p:nvPr/>
          </p:nvSpPr>
          <p:spPr>
            <a:xfrm>
              <a:off x="9528296"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T4</a:t>
              </a:r>
            </a:p>
          </p:txBody>
        </p:sp>
        <p:sp>
          <p:nvSpPr>
            <p:cNvPr id="347" name="TextBox 346">
              <a:extLst>
                <a:ext uri="{FF2B5EF4-FFF2-40B4-BE49-F238E27FC236}">
                  <a16:creationId xmlns:a16="http://schemas.microsoft.com/office/drawing/2014/main" id="{70D03479-CE23-A4FE-25C4-B2B5A8CC8E37}"/>
                </a:ext>
              </a:extLst>
            </p:cNvPr>
            <p:cNvSpPr txBox="1"/>
            <p:nvPr/>
          </p:nvSpPr>
          <p:spPr>
            <a:xfrm>
              <a:off x="9733039"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T1c</a:t>
              </a:r>
            </a:p>
          </p:txBody>
        </p:sp>
        <p:sp>
          <p:nvSpPr>
            <p:cNvPr id="348" name="TextBox 347">
              <a:extLst>
                <a:ext uri="{FF2B5EF4-FFF2-40B4-BE49-F238E27FC236}">
                  <a16:creationId xmlns:a16="http://schemas.microsoft.com/office/drawing/2014/main" id="{FBE1DD4C-07B8-0153-950D-033232853D16}"/>
                </a:ext>
              </a:extLst>
            </p:cNvPr>
            <p:cNvSpPr txBox="1"/>
            <p:nvPr/>
          </p:nvSpPr>
          <p:spPr>
            <a:xfrm>
              <a:off x="9939892"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T1a</a:t>
              </a:r>
            </a:p>
          </p:txBody>
        </p:sp>
        <p:sp>
          <p:nvSpPr>
            <p:cNvPr id="349" name="TextBox 348">
              <a:extLst>
                <a:ext uri="{FF2B5EF4-FFF2-40B4-BE49-F238E27FC236}">
                  <a16:creationId xmlns:a16="http://schemas.microsoft.com/office/drawing/2014/main" id="{0C7327B3-48C7-062F-0E29-D627AADAB71C}"/>
                </a:ext>
              </a:extLst>
            </p:cNvPr>
            <p:cNvSpPr txBox="1"/>
            <p:nvPr/>
          </p:nvSpPr>
          <p:spPr>
            <a:xfrm>
              <a:off x="10175707"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T4</a:t>
              </a:r>
            </a:p>
          </p:txBody>
        </p:sp>
        <p:sp>
          <p:nvSpPr>
            <p:cNvPr id="350" name="TextBox 349">
              <a:extLst>
                <a:ext uri="{FF2B5EF4-FFF2-40B4-BE49-F238E27FC236}">
                  <a16:creationId xmlns:a16="http://schemas.microsoft.com/office/drawing/2014/main" id="{E33602CF-660B-EE56-EE15-A43D4C04FC86}"/>
                </a:ext>
              </a:extLst>
            </p:cNvPr>
            <p:cNvSpPr txBox="1"/>
            <p:nvPr/>
          </p:nvSpPr>
          <p:spPr>
            <a:xfrm>
              <a:off x="10375632"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T3</a:t>
              </a:r>
            </a:p>
          </p:txBody>
        </p:sp>
        <p:sp>
          <p:nvSpPr>
            <p:cNvPr id="351" name="TextBox 350">
              <a:extLst>
                <a:ext uri="{FF2B5EF4-FFF2-40B4-BE49-F238E27FC236}">
                  <a16:creationId xmlns:a16="http://schemas.microsoft.com/office/drawing/2014/main" id="{7E0C6992-3168-99A4-C6C7-BFF3FEB9C90D}"/>
                </a:ext>
              </a:extLst>
            </p:cNvPr>
            <p:cNvSpPr txBox="1"/>
            <p:nvPr/>
          </p:nvSpPr>
          <p:spPr>
            <a:xfrm>
              <a:off x="10581567"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T4</a:t>
              </a:r>
            </a:p>
          </p:txBody>
        </p:sp>
        <p:sp>
          <p:nvSpPr>
            <p:cNvPr id="352" name="TextBox 351">
              <a:extLst>
                <a:ext uri="{FF2B5EF4-FFF2-40B4-BE49-F238E27FC236}">
                  <a16:creationId xmlns:a16="http://schemas.microsoft.com/office/drawing/2014/main" id="{394C04C2-C844-E50B-69E3-79ED9588FCE7}"/>
                </a:ext>
              </a:extLst>
            </p:cNvPr>
            <p:cNvSpPr txBox="1"/>
            <p:nvPr/>
          </p:nvSpPr>
          <p:spPr>
            <a:xfrm>
              <a:off x="10768384"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T2a</a:t>
              </a:r>
            </a:p>
          </p:txBody>
        </p:sp>
        <p:sp>
          <p:nvSpPr>
            <p:cNvPr id="353" name="TextBox 352">
              <a:extLst>
                <a:ext uri="{FF2B5EF4-FFF2-40B4-BE49-F238E27FC236}">
                  <a16:creationId xmlns:a16="http://schemas.microsoft.com/office/drawing/2014/main" id="{ED475373-AE47-7637-2E1C-AF6A61E5EFDD}"/>
                </a:ext>
              </a:extLst>
            </p:cNvPr>
            <p:cNvSpPr txBox="1"/>
            <p:nvPr/>
          </p:nvSpPr>
          <p:spPr>
            <a:xfrm>
              <a:off x="10969431"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T1b</a:t>
              </a:r>
            </a:p>
          </p:txBody>
        </p:sp>
        <p:sp>
          <p:nvSpPr>
            <p:cNvPr id="354" name="TextBox 353">
              <a:extLst>
                <a:ext uri="{FF2B5EF4-FFF2-40B4-BE49-F238E27FC236}">
                  <a16:creationId xmlns:a16="http://schemas.microsoft.com/office/drawing/2014/main" id="{1DEA87E4-D998-1F80-ACAA-ADCD7A75DB31}"/>
                </a:ext>
              </a:extLst>
            </p:cNvPr>
            <p:cNvSpPr txBox="1"/>
            <p:nvPr/>
          </p:nvSpPr>
          <p:spPr>
            <a:xfrm>
              <a:off x="11175366"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T2a</a:t>
              </a:r>
            </a:p>
          </p:txBody>
        </p:sp>
        <p:sp>
          <p:nvSpPr>
            <p:cNvPr id="355" name="TextBox 354">
              <a:extLst>
                <a:ext uri="{FF2B5EF4-FFF2-40B4-BE49-F238E27FC236}">
                  <a16:creationId xmlns:a16="http://schemas.microsoft.com/office/drawing/2014/main" id="{1A8312D6-F3E3-D240-7EC3-72D9525A98B2}"/>
                </a:ext>
              </a:extLst>
            </p:cNvPr>
            <p:cNvSpPr txBox="1"/>
            <p:nvPr/>
          </p:nvSpPr>
          <p:spPr>
            <a:xfrm>
              <a:off x="11386087"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T1b</a:t>
              </a:r>
            </a:p>
          </p:txBody>
        </p:sp>
        <p:sp>
          <p:nvSpPr>
            <p:cNvPr id="356" name="TextBox 355">
              <a:extLst>
                <a:ext uri="{FF2B5EF4-FFF2-40B4-BE49-F238E27FC236}">
                  <a16:creationId xmlns:a16="http://schemas.microsoft.com/office/drawing/2014/main" id="{FDC5AC57-3CC4-B612-DF97-14796C5450E4}"/>
                </a:ext>
              </a:extLst>
            </p:cNvPr>
            <p:cNvSpPr txBox="1"/>
            <p:nvPr/>
          </p:nvSpPr>
          <p:spPr>
            <a:xfrm>
              <a:off x="11608647" y="2204244"/>
              <a:ext cx="382506"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0000"/>
                  </a:solidFill>
                  <a:effectLst/>
                  <a:uLnTx/>
                  <a:uFillTx/>
                  <a:latin typeface="Arial" panose="020B0604020202020204"/>
                  <a:ea typeface="+mn-ea"/>
                  <a:cs typeface="+mn-cs"/>
                </a:rPr>
                <a:t>T4</a:t>
              </a:r>
            </a:p>
          </p:txBody>
        </p:sp>
      </p:grpSp>
      <p:graphicFrame>
        <p:nvGraphicFramePr>
          <p:cNvPr id="357" name="Table 356">
            <a:extLst>
              <a:ext uri="{FF2B5EF4-FFF2-40B4-BE49-F238E27FC236}">
                <a16:creationId xmlns:a16="http://schemas.microsoft.com/office/drawing/2014/main" id="{8F7BDF11-D67E-B309-B444-526D6BDB33C0}"/>
              </a:ext>
            </a:extLst>
          </p:cNvPr>
          <p:cNvGraphicFramePr>
            <a:graphicFrameLocks noGrp="1"/>
          </p:cNvGraphicFramePr>
          <p:nvPr>
            <p:extLst>
              <p:ext uri="{D42A27DB-BD31-4B8C-83A1-F6EECF244321}">
                <p14:modId xmlns:p14="http://schemas.microsoft.com/office/powerpoint/2010/main" val="1894748185"/>
              </p:ext>
            </p:extLst>
          </p:nvPr>
        </p:nvGraphicFramePr>
        <p:xfrm>
          <a:off x="87977" y="1967554"/>
          <a:ext cx="4165785" cy="1900800"/>
        </p:xfrm>
        <a:graphic>
          <a:graphicData uri="http://schemas.openxmlformats.org/drawingml/2006/table">
            <a:tbl>
              <a:tblPr firstRow="1" bandRow="1">
                <a:tableStyleId>{69012ECD-51FC-41F1-AA8D-1B2483CD663E}</a:tableStyleId>
              </a:tblPr>
              <a:tblGrid>
                <a:gridCol w="3232615">
                  <a:extLst>
                    <a:ext uri="{9D8B030D-6E8A-4147-A177-3AD203B41FA5}">
                      <a16:colId xmlns:a16="http://schemas.microsoft.com/office/drawing/2014/main" val="1987913234"/>
                    </a:ext>
                  </a:extLst>
                </a:gridCol>
                <a:gridCol w="933170">
                  <a:extLst>
                    <a:ext uri="{9D8B030D-6E8A-4147-A177-3AD203B41FA5}">
                      <a16:colId xmlns:a16="http://schemas.microsoft.com/office/drawing/2014/main" val="425748691"/>
                    </a:ext>
                  </a:extLst>
                </a:gridCol>
              </a:tblGrid>
              <a:tr h="178544">
                <a:tc>
                  <a:txBody>
                    <a:bodyPr/>
                    <a:lstStyle/>
                    <a:p>
                      <a:pPr algn="l" rtl="0"/>
                      <a:r>
                        <a:rPr lang="zh-cn" sz="1200" b="1" noProof="0">
                          <a:solidFill>
                            <a:schemeClr val="tx2"/>
                          </a:solidFill>
                        </a:rPr>
                        <a:t>病理缓解</a:t>
                      </a:r>
                    </a:p>
                  </a:txBody>
                  <a:tcPr marL="90000" anchor="b"/>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0" cap="none" spc="0" normalizeH="0" noProof="0" dirty="0">
                          <a:ln>
                            <a:noFill/>
                          </a:ln>
                          <a:solidFill>
                            <a:srgbClr val="FFFFFF"/>
                          </a:solidFill>
                          <a:effectLst/>
                          <a:uLnTx/>
                          <a:uFillTx/>
                          <a:latin typeface="+mn-lt"/>
                          <a:ea typeface="SimSun" pitchFamily="2" charset="-122"/>
                          <a:cs typeface="+mn-cs"/>
                          <a:sym typeface="Calibri"/>
                        </a:rPr>
                        <a:t>阿来替尼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noProof="0" dirty="0">
                          <a:solidFill>
                            <a:schemeClr val="tx2"/>
                          </a:solidFill>
                        </a:rPr>
                        <a:t>(n=33)</a:t>
                      </a:r>
                      <a:endParaRPr lang="en-GB" sz="1200" dirty="0">
                        <a:solidFill>
                          <a:schemeClr val="tx2"/>
                        </a:solidFill>
                        <a:latin typeface="+mn-lt"/>
                      </a:endParaRPr>
                    </a:p>
                  </a:txBody>
                  <a:tcPr marL="72000" marR="72000" marT="36000" marB="36000" anchor="ctr"/>
                </a:tc>
                <a:extLst>
                  <a:ext uri="{0D108BD9-81ED-4DB2-BD59-A6C34878D82A}">
                    <a16:rowId xmlns:a16="http://schemas.microsoft.com/office/drawing/2014/main" val="4111249997"/>
                  </a:ext>
                </a:extLst>
              </a:tr>
              <a:tr h="18647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dirty="0">
                          <a:solidFill>
                            <a:srgbClr val="000000"/>
                          </a:solidFill>
                          <a:latin typeface="+mn-lt"/>
                        </a:rPr>
                        <a:t>MPR（</a:t>
                      </a:r>
                      <a:r>
                        <a:rPr lang="zh-cn" sz="1200" b="0" i="0" dirty="0">
                          <a:solidFill>
                            <a:srgbClr val="000000"/>
                          </a:solidFill>
                          <a:latin typeface="+mn-lt"/>
                          <a:cs typeface="Arial" panose="020B0604020202020204" pitchFamily="34" charset="0"/>
                        </a:rPr>
                        <a:t>≤10% 存活肿瘤细胞），n (%) </a:t>
                      </a:r>
                      <a:br>
                        <a:rPr lang="en-GB" altLang="zh-CN" sz="1200" b="0" i="0" dirty="0">
                          <a:solidFill>
                            <a:srgbClr val="000000"/>
                          </a:solidFill>
                          <a:latin typeface="+mn-lt"/>
                          <a:cs typeface="Arial" panose="020B0604020202020204" pitchFamily="34" charset="0"/>
                        </a:rPr>
                      </a:br>
                      <a:r>
                        <a:rPr lang="zh-cn" sz="1200" b="0" i="0" dirty="0">
                          <a:solidFill>
                            <a:srgbClr val="000000"/>
                          </a:solidFill>
                          <a:latin typeface="+mn-lt"/>
                          <a:cs typeface="Arial" panose="020B0604020202020204" pitchFamily="34" charset="0"/>
                        </a:rPr>
                        <a:t>[</a:t>
                      </a:r>
                      <a:r>
                        <a:rPr lang="zh-cn" sz="1200" b="0" i="0" dirty="0">
                          <a:solidFill>
                            <a:srgbClr val="000000"/>
                          </a:solidFill>
                          <a:latin typeface="+mn-lt"/>
                        </a:rPr>
                        <a:t>90%CI]</a:t>
                      </a:r>
                    </a:p>
                  </a:txBody>
                  <a:tcPr marL="90000" anchor="ctr"/>
                </a:tc>
                <a:tc>
                  <a:txBody>
                    <a:bodyPr/>
                    <a:lstStyle/>
                    <a:p>
                      <a:pPr algn="ctr" rtl="0"/>
                      <a:r>
                        <a:rPr lang="zh-cn" sz="1200" i="0" noProof="0">
                          <a:solidFill>
                            <a:srgbClr val="000000"/>
                          </a:solidFill>
                        </a:rPr>
                        <a:t>14 (42)</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i="0" noProof="0">
                          <a:solidFill>
                            <a:srgbClr val="000000"/>
                          </a:solidFill>
                        </a:rPr>
                        <a:t>[28, 58]</a:t>
                      </a:r>
                    </a:p>
                  </a:txBody>
                  <a:tcPr marL="90000" anchor="ctr"/>
                </a:tc>
                <a:extLst>
                  <a:ext uri="{0D108BD9-81ED-4DB2-BD59-A6C34878D82A}">
                    <a16:rowId xmlns:a16="http://schemas.microsoft.com/office/drawing/2014/main" val="938311612"/>
                  </a:ext>
                </a:extLst>
              </a:tr>
              <a:tr h="118708">
                <a:tc>
                  <a:txBody>
                    <a:bodyPr/>
                    <a:lstStyle/>
                    <a:p>
                      <a:pPr rtl="0"/>
                      <a:r>
                        <a:rPr lang="zh-cn" sz="1200" b="0" i="0" noProof="0">
                          <a:solidFill>
                            <a:srgbClr val="000000"/>
                          </a:solidFill>
                          <a:latin typeface="+mn-lt"/>
                        </a:rPr>
                        <a:t>未达到 MPR（&gt;10% </a:t>
                      </a:r>
                      <a:r>
                        <a:rPr lang="zh-cn" sz="1200" b="0" i="0">
                          <a:solidFill>
                            <a:srgbClr val="000000"/>
                          </a:solidFill>
                          <a:latin typeface="+mn-lt"/>
                          <a:cs typeface="Arial" panose="020B0604020202020204" pitchFamily="34" charset="0"/>
                        </a:rPr>
                        <a:t>存活肿瘤细胞），n (%)</a:t>
                      </a:r>
                      <a:endParaRPr lang="en-US" sz="1200" b="0" i="0" noProof="0" dirty="0">
                        <a:solidFill>
                          <a:srgbClr val="000000"/>
                        </a:solidFill>
                        <a:latin typeface="+mn-lt"/>
                      </a:endParaRPr>
                    </a:p>
                  </a:txBody>
                  <a:tcPr marL="90000" anchor="ctr"/>
                </a:tc>
                <a:tc>
                  <a:txBody>
                    <a:bodyPr/>
                    <a:lstStyle/>
                    <a:p>
                      <a:pPr algn="ctr" rtl="0"/>
                      <a:r>
                        <a:rPr lang="zh-cn" sz="1200" i="0" noProof="0">
                          <a:solidFill>
                            <a:srgbClr val="000000"/>
                          </a:solidFill>
                        </a:rPr>
                        <a:t>13 (40)</a:t>
                      </a:r>
                    </a:p>
                  </a:txBody>
                  <a:tcPr marL="90000" anchor="ctr"/>
                </a:tc>
                <a:extLst>
                  <a:ext uri="{0D108BD9-81ED-4DB2-BD59-A6C34878D82A}">
                    <a16:rowId xmlns:a16="http://schemas.microsoft.com/office/drawing/2014/main" val="3501807729"/>
                  </a:ext>
                </a:extLst>
              </a:tr>
              <a:tr h="186472">
                <a:tc>
                  <a:txBody>
                    <a:bodyPr/>
                    <a:lstStyle/>
                    <a:p>
                      <a:pPr rtl="0"/>
                      <a:r>
                        <a:rPr lang="zh-cn" sz="1200" b="0" i="0" noProof="0" dirty="0">
                          <a:solidFill>
                            <a:srgbClr val="000000"/>
                          </a:solidFill>
                          <a:latin typeface="+mn-lt"/>
                        </a:rPr>
                        <a:t>pCR, </a:t>
                      </a:r>
                      <a:r>
                        <a:rPr lang="zh-cn" sz="1200" b="0" i="0" dirty="0">
                          <a:solidFill>
                            <a:srgbClr val="000000"/>
                          </a:solidFill>
                          <a:latin typeface="+mn-lt"/>
                          <a:cs typeface="Arial" panose="020B0604020202020204" pitchFamily="34" charset="0"/>
                        </a:rPr>
                        <a:t>n (%) </a:t>
                      </a:r>
                      <a:br>
                        <a:rPr lang="en-GB" altLang="zh-CN" sz="1200" b="0" i="0" dirty="0">
                          <a:solidFill>
                            <a:srgbClr val="000000"/>
                          </a:solidFill>
                          <a:latin typeface="+mn-lt"/>
                          <a:cs typeface="Arial" panose="020B0604020202020204" pitchFamily="34" charset="0"/>
                        </a:rPr>
                      </a:br>
                      <a:r>
                        <a:rPr lang="zh-cn" sz="1200" b="0" i="0" dirty="0">
                          <a:solidFill>
                            <a:srgbClr val="000000"/>
                          </a:solidFill>
                          <a:latin typeface="+mn-lt"/>
                          <a:cs typeface="Arial" panose="020B0604020202020204" pitchFamily="34" charset="0"/>
                        </a:rPr>
                        <a:t>[</a:t>
                      </a:r>
                      <a:r>
                        <a:rPr lang="zh-cn" sz="1200" b="0" i="0" dirty="0">
                          <a:solidFill>
                            <a:srgbClr val="000000"/>
                          </a:solidFill>
                          <a:latin typeface="+mn-lt"/>
                        </a:rPr>
                        <a:t>95%CI]</a:t>
                      </a:r>
                      <a:endParaRPr lang="en-US" sz="1200" b="0" i="0" noProof="0" dirty="0">
                        <a:solidFill>
                          <a:srgbClr val="000000"/>
                        </a:solidFill>
                        <a:latin typeface="+mn-lt"/>
                      </a:endParaRPr>
                    </a:p>
                  </a:txBody>
                  <a:tcPr marL="90000" anchor="ctr"/>
                </a:tc>
                <a:tc>
                  <a:txBody>
                    <a:bodyPr/>
                    <a:lstStyle/>
                    <a:p>
                      <a:pPr algn="ctr" rtl="0"/>
                      <a:r>
                        <a:rPr lang="zh-cn" sz="1200" i="0" noProof="0">
                          <a:solidFill>
                            <a:srgbClr val="000000"/>
                          </a:solidFill>
                        </a:rPr>
                        <a:t>4 (12)</a:t>
                      </a:r>
                      <a:br>
                        <a:rPr lang="en-US" sz="1200" i="0" noProof="0" dirty="0">
                          <a:solidFill>
                            <a:srgbClr val="000000"/>
                          </a:solidFill>
                        </a:rPr>
                      </a:br>
                      <a:r>
                        <a:rPr lang="zh-cn" sz="1200" i="0" noProof="0">
                          <a:solidFill>
                            <a:srgbClr val="000000"/>
                          </a:solidFill>
                        </a:rPr>
                        <a:t>[3, 28]</a:t>
                      </a:r>
                    </a:p>
                  </a:txBody>
                  <a:tcPr marL="90000" anchor="ctr"/>
                </a:tc>
                <a:extLst>
                  <a:ext uri="{0D108BD9-81ED-4DB2-BD59-A6C34878D82A}">
                    <a16:rowId xmlns:a16="http://schemas.microsoft.com/office/drawing/2014/main" val="3113293845"/>
                  </a:ext>
                </a:extLst>
              </a:tr>
              <a:tr h="11870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noProof="0">
                          <a:solidFill>
                            <a:srgbClr val="000000"/>
                          </a:solidFill>
                          <a:latin typeface="+mn-lt"/>
                        </a:rPr>
                        <a:t>未评估，n (%)</a:t>
                      </a:r>
                    </a:p>
                  </a:txBody>
                  <a:tcPr marL="90000" anchor="ctr"/>
                </a:tc>
                <a:tc>
                  <a:txBody>
                    <a:bodyPr/>
                    <a:lstStyle/>
                    <a:p>
                      <a:pPr algn="ctr" rtl="0"/>
                      <a:r>
                        <a:rPr lang="zh-cn" sz="1200" i="0" noProof="0" dirty="0">
                          <a:solidFill>
                            <a:srgbClr val="000000"/>
                          </a:solidFill>
                        </a:rPr>
                        <a:t>6 (18)</a:t>
                      </a:r>
                      <a:endParaRPr lang="en-US" sz="1200" i="0" baseline="30000" noProof="0" dirty="0">
                        <a:solidFill>
                          <a:srgbClr val="000000"/>
                        </a:solidFill>
                      </a:endParaRPr>
                    </a:p>
                  </a:txBody>
                  <a:tcPr marL="90000" anchor="ctr"/>
                </a:tc>
                <a:extLst>
                  <a:ext uri="{0D108BD9-81ED-4DB2-BD59-A6C34878D82A}">
                    <a16:rowId xmlns:a16="http://schemas.microsoft.com/office/drawing/2014/main" val="919345016"/>
                  </a:ext>
                </a:extLst>
              </a:tr>
            </a:tbl>
          </a:graphicData>
        </a:graphic>
      </p:graphicFrame>
      <p:graphicFrame>
        <p:nvGraphicFramePr>
          <p:cNvPr id="358" name="Table 357">
            <a:extLst>
              <a:ext uri="{FF2B5EF4-FFF2-40B4-BE49-F238E27FC236}">
                <a16:creationId xmlns:a16="http://schemas.microsoft.com/office/drawing/2014/main" id="{54AD73D6-E534-1AB3-FFFD-E1C36B4739CF}"/>
              </a:ext>
            </a:extLst>
          </p:cNvPr>
          <p:cNvGraphicFramePr>
            <a:graphicFrameLocks noGrp="1"/>
          </p:cNvGraphicFramePr>
          <p:nvPr>
            <p:extLst>
              <p:ext uri="{D42A27DB-BD31-4B8C-83A1-F6EECF244321}">
                <p14:modId xmlns:p14="http://schemas.microsoft.com/office/powerpoint/2010/main" val="2524688938"/>
              </p:ext>
            </p:extLst>
          </p:nvPr>
        </p:nvGraphicFramePr>
        <p:xfrm>
          <a:off x="361093" y="4067769"/>
          <a:ext cx="3568054" cy="2194560"/>
        </p:xfrm>
        <a:graphic>
          <a:graphicData uri="http://schemas.openxmlformats.org/drawingml/2006/table">
            <a:tbl>
              <a:tblPr firstRow="1" bandRow="1">
                <a:tableStyleId>{69012ECD-51FC-41F1-AA8D-1B2483CD663E}</a:tableStyleId>
              </a:tblPr>
              <a:tblGrid>
                <a:gridCol w="2722840">
                  <a:extLst>
                    <a:ext uri="{9D8B030D-6E8A-4147-A177-3AD203B41FA5}">
                      <a16:colId xmlns:a16="http://schemas.microsoft.com/office/drawing/2014/main" val="1987913234"/>
                    </a:ext>
                  </a:extLst>
                </a:gridCol>
                <a:gridCol w="845214">
                  <a:extLst>
                    <a:ext uri="{9D8B030D-6E8A-4147-A177-3AD203B41FA5}">
                      <a16:colId xmlns:a16="http://schemas.microsoft.com/office/drawing/2014/main" val="425748691"/>
                    </a:ext>
                  </a:extLst>
                </a:gridCol>
              </a:tblGrid>
              <a:tr h="365760">
                <a:tc>
                  <a:txBody>
                    <a:bodyPr/>
                    <a:lstStyle/>
                    <a:p>
                      <a:pPr algn="l" rtl="0"/>
                      <a:r>
                        <a:rPr lang="zh-cn" sz="1200" b="1" noProof="0">
                          <a:solidFill>
                            <a:schemeClr val="tx2"/>
                          </a:solidFill>
                        </a:rPr>
                        <a:t>客观缓解，n (%)</a:t>
                      </a:r>
                      <a:r>
                        <a:rPr lang="zh-cn" sz="1200" b="1" baseline="30000" noProof="0">
                          <a:solidFill>
                            <a:schemeClr val="tx2"/>
                          </a:solidFill>
                        </a:rPr>
                        <a:t>a</a:t>
                      </a:r>
                    </a:p>
                  </a:txBody>
                  <a:tcPr marL="90000" anchor="b"/>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noProof="0">
                          <a:solidFill>
                            <a:schemeClr val="tx2"/>
                          </a:solidFill>
                        </a:rPr>
                        <a:t>N=33</a:t>
                      </a:r>
                      <a:endParaRPr lang="en-GB" sz="1200" dirty="0">
                        <a:solidFill>
                          <a:schemeClr val="tx2"/>
                        </a:solidFill>
                        <a:latin typeface="+mn-lt"/>
                      </a:endParaRPr>
                    </a:p>
                  </a:txBody>
                  <a:tcPr marL="72000" marR="72000" marT="36000" marB="36000" anchor="ctr"/>
                </a:tc>
                <a:extLst>
                  <a:ext uri="{0D108BD9-81ED-4DB2-BD59-A6C34878D82A}">
                    <a16:rowId xmlns:a16="http://schemas.microsoft.com/office/drawing/2014/main" val="4111249997"/>
                  </a:ext>
                </a:extLst>
              </a:tr>
              <a:tr h="365760">
                <a:tc>
                  <a:txBody>
                    <a:bodyPr/>
                    <a:lstStyle/>
                    <a:p>
                      <a:pPr rtl="0"/>
                      <a:r>
                        <a:rPr lang="zh-cn" sz="1200" b="0" i="0">
                          <a:solidFill>
                            <a:srgbClr val="000000"/>
                          </a:solidFill>
                          <a:latin typeface="+mn-lt"/>
                        </a:rPr>
                        <a:t>CR</a:t>
                      </a:r>
                    </a:p>
                  </a:txBody>
                  <a:tcPr marL="90000" anchor="ctr"/>
                </a:tc>
                <a:tc>
                  <a:txBody>
                    <a:bodyPr/>
                    <a:lstStyle/>
                    <a:p>
                      <a:pPr algn="ctr" rtl="0"/>
                      <a:r>
                        <a:rPr lang="zh-cn" sz="1200" i="0" noProof="0">
                          <a:solidFill>
                            <a:srgbClr val="000000"/>
                          </a:solidFill>
                        </a:rPr>
                        <a:t>0</a:t>
                      </a:r>
                    </a:p>
                  </a:txBody>
                  <a:tcPr marL="90000" anchor="ctr"/>
                </a:tc>
                <a:extLst>
                  <a:ext uri="{0D108BD9-81ED-4DB2-BD59-A6C34878D82A}">
                    <a16:rowId xmlns:a16="http://schemas.microsoft.com/office/drawing/2014/main" val="938311612"/>
                  </a:ext>
                </a:extLst>
              </a:tr>
              <a:tr h="365760">
                <a:tc>
                  <a:txBody>
                    <a:bodyPr/>
                    <a:lstStyle/>
                    <a:p>
                      <a:pPr rtl="0"/>
                      <a:r>
                        <a:rPr lang="zh-cn" sz="1200" b="0" i="0">
                          <a:solidFill>
                            <a:srgbClr val="000000"/>
                          </a:solidFill>
                          <a:latin typeface="+mn-lt"/>
                        </a:rPr>
                        <a:t>PR</a:t>
                      </a:r>
                    </a:p>
                  </a:txBody>
                  <a:tcPr marL="90000" anchor="ctr"/>
                </a:tc>
                <a:tc>
                  <a:txBody>
                    <a:bodyPr/>
                    <a:lstStyle/>
                    <a:p>
                      <a:pPr algn="ctr" rtl="0"/>
                      <a:r>
                        <a:rPr lang="zh-cn" sz="1200" i="0" noProof="0">
                          <a:solidFill>
                            <a:srgbClr val="000000"/>
                          </a:solidFill>
                        </a:rPr>
                        <a:t>22 (67)</a:t>
                      </a:r>
                    </a:p>
                  </a:txBody>
                  <a:tcPr marL="90000" anchor="ctr"/>
                </a:tc>
                <a:extLst>
                  <a:ext uri="{0D108BD9-81ED-4DB2-BD59-A6C34878D82A}">
                    <a16:rowId xmlns:a16="http://schemas.microsoft.com/office/drawing/2014/main" val="3113293845"/>
                  </a:ext>
                </a:extLst>
              </a:tr>
              <a:tr h="365760">
                <a:tc>
                  <a:txBody>
                    <a:bodyPr/>
                    <a:lstStyle/>
                    <a:p>
                      <a:pPr rtl="0"/>
                      <a:r>
                        <a:rPr lang="zh-cn" sz="1200" b="0" i="0">
                          <a:solidFill>
                            <a:srgbClr val="000000"/>
                          </a:solidFill>
                          <a:latin typeface="+mn-lt"/>
                        </a:rPr>
                        <a:t>SD</a:t>
                      </a:r>
                    </a:p>
                  </a:txBody>
                  <a:tcPr marL="90000" anchor="ctr"/>
                </a:tc>
                <a:tc>
                  <a:txBody>
                    <a:bodyPr/>
                    <a:lstStyle/>
                    <a:p>
                      <a:pPr algn="ctr" rtl="0"/>
                      <a:r>
                        <a:rPr lang="zh-cn" sz="1200" i="0" noProof="0">
                          <a:solidFill>
                            <a:srgbClr val="000000"/>
                          </a:solidFill>
                        </a:rPr>
                        <a:t>10 (30)</a:t>
                      </a:r>
                      <a:endParaRPr lang="en-US" sz="1200" i="0" baseline="30000" noProof="0" dirty="0">
                        <a:solidFill>
                          <a:srgbClr val="000000"/>
                        </a:solidFill>
                      </a:endParaRPr>
                    </a:p>
                  </a:txBody>
                  <a:tcPr marL="90000" anchor="ctr"/>
                </a:tc>
                <a:extLst>
                  <a:ext uri="{0D108BD9-81ED-4DB2-BD59-A6C34878D82A}">
                    <a16:rowId xmlns:a16="http://schemas.microsoft.com/office/drawing/2014/main" val="919345016"/>
                  </a:ext>
                </a:extLst>
              </a:tr>
              <a:tr h="3657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a:solidFill>
                            <a:srgbClr val="000000"/>
                          </a:solidFill>
                          <a:latin typeface="+mn-lt"/>
                        </a:rPr>
                        <a:t>PD</a:t>
                      </a: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i="0" noProof="0">
                          <a:solidFill>
                            <a:srgbClr val="000000"/>
                          </a:solidFill>
                        </a:rPr>
                        <a:t>1 (3)</a:t>
                      </a:r>
                      <a:r>
                        <a:rPr lang="zh-cn" sz="1200" i="0" baseline="30000" noProof="0">
                          <a:solidFill>
                            <a:srgbClr val="000000"/>
                          </a:solidFill>
                        </a:rPr>
                        <a:t>b</a:t>
                      </a:r>
                    </a:p>
                  </a:txBody>
                  <a:tcPr marL="90000" anchor="ctr"/>
                </a:tc>
                <a:extLst>
                  <a:ext uri="{0D108BD9-81ED-4DB2-BD59-A6C34878D82A}">
                    <a16:rowId xmlns:a16="http://schemas.microsoft.com/office/drawing/2014/main" val="1030863400"/>
                  </a:ext>
                </a:extLst>
              </a:tr>
              <a:tr h="3657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1" i="0">
                          <a:solidFill>
                            <a:srgbClr val="000000"/>
                          </a:solidFill>
                          <a:latin typeface="+mn-lt"/>
                        </a:rPr>
                        <a:t>ORR</a:t>
                      </a: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noProof="0">
                          <a:solidFill>
                            <a:srgbClr val="000000"/>
                          </a:solidFill>
                        </a:rPr>
                        <a:t>22 (67)</a:t>
                      </a:r>
                      <a:endParaRPr lang="en-US" sz="1200" b="1" i="0" baseline="30000" noProof="0" dirty="0">
                        <a:solidFill>
                          <a:srgbClr val="000000"/>
                        </a:solidFill>
                      </a:endParaRPr>
                    </a:p>
                  </a:txBody>
                  <a:tcPr marL="90000" anchor="ctr"/>
                </a:tc>
                <a:extLst>
                  <a:ext uri="{0D108BD9-81ED-4DB2-BD59-A6C34878D82A}">
                    <a16:rowId xmlns:a16="http://schemas.microsoft.com/office/drawing/2014/main" val="4241360369"/>
                  </a:ext>
                </a:extLst>
              </a:tr>
            </a:tbl>
          </a:graphicData>
        </a:graphic>
      </p:graphicFrame>
    </p:spTree>
    <p:extLst>
      <p:ext uri="{BB962C8B-B14F-4D97-AF65-F5344CB8AC3E}">
        <p14:creationId xmlns:p14="http://schemas.microsoft.com/office/powerpoint/2010/main" val="248694504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DB4ED2-1DE9-D68D-9ACC-5A5B403B7621}"/>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8F06BE2-890D-A3EB-E90F-C9D1522F6D3E}"/>
              </a:ext>
            </a:extLst>
          </p:cNvPr>
          <p:cNvSpPr>
            <a:spLocks noGrp="1"/>
          </p:cNvSpPr>
          <p:nvPr>
            <p:ph type="title"/>
          </p:nvPr>
        </p:nvSpPr>
        <p:spPr>
          <a:xfrm>
            <a:off x="304800" y="107693"/>
            <a:ext cx="11526741" cy="939801"/>
          </a:xfrm>
        </p:spPr>
        <p:txBody>
          <a:bodyPr rtlCol="0"/>
          <a:lstStyle/>
          <a:p>
            <a:pPr rtl="0"/>
            <a:r>
              <a:rPr lang="zh-cn" dirty="0">
                <a:latin typeface="+mn-lt"/>
              </a:rPr>
              <a:t>8015:阿来替尼作为可能可切除 III 期 ALK 阳性非小细胞肺癌患者的新辅助治疗：ALNEO II 期试验 (GOIRC-01-2020-ML42316) 的最终分析</a:t>
            </a:r>
            <a:r>
              <a:rPr lang="en-GB" altLang="zh-CN" dirty="0">
                <a:latin typeface="+mn-lt"/>
              </a:rPr>
              <a:t> </a:t>
            </a:r>
            <a:r>
              <a:rPr lang="zh-cn" dirty="0">
                <a:latin typeface="+mn-lt"/>
              </a:rPr>
              <a:t>— Tiseo M 等人</a:t>
            </a:r>
          </a:p>
        </p:txBody>
      </p:sp>
      <p:sp>
        <p:nvSpPr>
          <p:cNvPr id="29" name="Content Placeholder 7">
            <a:extLst>
              <a:ext uri="{FF2B5EF4-FFF2-40B4-BE49-F238E27FC236}">
                <a16:creationId xmlns:a16="http://schemas.microsoft.com/office/drawing/2014/main" id="{D5F175F2-B427-7198-4F83-3E628A0C0B04}"/>
              </a:ext>
            </a:extLst>
          </p:cNvPr>
          <p:cNvSpPr>
            <a:spLocks noGrp="1"/>
          </p:cNvSpPr>
          <p:nvPr>
            <p:ph idx="1"/>
          </p:nvPr>
        </p:nvSpPr>
        <p:spPr>
          <a:xfrm>
            <a:off x="304799" y="1246909"/>
            <a:ext cx="11731869" cy="5055650"/>
          </a:xfrm>
        </p:spPr>
        <p:txBody>
          <a:bodyPr rtlCol="0"/>
          <a:lstStyle/>
          <a:p>
            <a:pPr rtl="0"/>
            <a:r>
              <a:rPr lang="zh-cn" b="1"/>
              <a:t>关键结果（续）</a:t>
            </a:r>
          </a:p>
          <a:p>
            <a:pPr rtl="0">
              <a:spcBef>
                <a:spcPts val="20000"/>
              </a:spcBef>
            </a:pPr>
            <a:r>
              <a:rPr lang="zh-cn" b="1"/>
              <a:t>结论</a:t>
            </a:r>
          </a:p>
          <a:p>
            <a:pPr lvl="1" rtl="0"/>
            <a:r>
              <a:rPr lang="zh-cn"/>
              <a:t>在可切除 ALK 阳性非小细胞肺癌患者中，新辅助阿来替尼显示出良好的抗肿瘤活性，安全性可控 </a:t>
            </a:r>
          </a:p>
        </p:txBody>
      </p:sp>
      <p:sp>
        <p:nvSpPr>
          <p:cNvPr id="30" name="Text Placeholder 4">
            <a:extLst>
              <a:ext uri="{FF2B5EF4-FFF2-40B4-BE49-F238E27FC236}">
                <a16:creationId xmlns:a16="http://schemas.microsoft.com/office/drawing/2014/main" id="{09147529-DE7B-39D0-8EB8-6B99F2BB446E}"/>
              </a:ext>
            </a:extLst>
          </p:cNvPr>
          <p:cNvSpPr>
            <a:spLocks noGrp="1"/>
          </p:cNvSpPr>
          <p:nvPr>
            <p:ph type="body" sz="quarter" idx="11"/>
          </p:nvPr>
        </p:nvSpPr>
        <p:spPr>
          <a:xfrm>
            <a:off x="6379633" y="6521312"/>
            <a:ext cx="5507567" cy="200025"/>
          </a:xfrm>
        </p:spPr>
        <p:txBody>
          <a:bodyPr rtlCol="0"/>
          <a:lstStyle/>
          <a:p>
            <a:pPr rtl="0"/>
            <a:r>
              <a:rPr lang="zh-cn"/>
              <a:t>Tiseo M, et al.J Clin Oncol 2025;43(suppl):Abstr 8015</a:t>
            </a:r>
          </a:p>
        </p:txBody>
      </p:sp>
      <p:graphicFrame>
        <p:nvGraphicFramePr>
          <p:cNvPr id="2" name="Table 3">
            <a:extLst>
              <a:ext uri="{FF2B5EF4-FFF2-40B4-BE49-F238E27FC236}">
                <a16:creationId xmlns:a16="http://schemas.microsoft.com/office/drawing/2014/main" id="{98391AB4-0A0B-586B-F985-01F60F905568}"/>
              </a:ext>
            </a:extLst>
          </p:cNvPr>
          <p:cNvGraphicFramePr>
            <a:graphicFrameLocks noGrp="1"/>
          </p:cNvGraphicFramePr>
          <p:nvPr>
            <p:extLst>
              <p:ext uri="{D42A27DB-BD31-4B8C-83A1-F6EECF244321}">
                <p14:modId xmlns:p14="http://schemas.microsoft.com/office/powerpoint/2010/main" val="1677911249"/>
              </p:ext>
            </p:extLst>
          </p:nvPr>
        </p:nvGraphicFramePr>
        <p:xfrm>
          <a:off x="516338" y="1929150"/>
          <a:ext cx="5401930" cy="1640160"/>
        </p:xfrm>
        <a:graphic>
          <a:graphicData uri="http://schemas.openxmlformats.org/drawingml/2006/table">
            <a:tbl>
              <a:tblPr firstRow="1" bandRow="1">
                <a:tableStyleId>{69012ECD-51FC-41F1-AA8D-1B2483CD663E}</a:tableStyleId>
              </a:tblPr>
              <a:tblGrid>
                <a:gridCol w="3446004">
                  <a:extLst>
                    <a:ext uri="{9D8B030D-6E8A-4147-A177-3AD203B41FA5}">
                      <a16:colId xmlns:a16="http://schemas.microsoft.com/office/drawing/2014/main" val="1987913234"/>
                    </a:ext>
                  </a:extLst>
                </a:gridCol>
                <a:gridCol w="1955926">
                  <a:extLst>
                    <a:ext uri="{9D8B030D-6E8A-4147-A177-3AD203B41FA5}">
                      <a16:colId xmlns:a16="http://schemas.microsoft.com/office/drawing/2014/main" val="2996158103"/>
                    </a:ext>
                  </a:extLst>
                </a:gridCol>
              </a:tblGrid>
              <a:tr h="162432">
                <a:tc>
                  <a:txBody>
                    <a:bodyPr/>
                    <a:lstStyle/>
                    <a:p>
                      <a:pPr rtl="0"/>
                      <a:r>
                        <a:rPr lang="zh-cn" sz="1400" b="1" noProof="0">
                          <a:solidFill>
                            <a:schemeClr val="tx2"/>
                          </a:solidFill>
                        </a:rPr>
                        <a:t>新辅助期的 TRAE，n (%)</a:t>
                      </a:r>
                    </a:p>
                  </a:txBody>
                  <a:tcPr marL="72000" marT="36000" marB="36000" anchor="b"/>
                </a:tc>
                <a:tc>
                  <a:txBody>
                    <a:bodyPr/>
                    <a:lstStyle/>
                    <a:p>
                      <a:pPr algn="ctr" rtl="0"/>
                      <a:r>
                        <a:rPr lang="zh-cn" sz="1400" b="1" noProof="0">
                          <a:solidFill>
                            <a:schemeClr val="tx2"/>
                          </a:solidFill>
                        </a:rPr>
                        <a:t>阿来替尼</a:t>
                      </a:r>
                      <a:endParaRPr lang="en-US" sz="1400" b="1" noProof="0" dirty="0">
                        <a:solidFill>
                          <a:schemeClr val="tx2"/>
                        </a:solidFill>
                      </a:endParaRPr>
                    </a:p>
                    <a:p>
                      <a:pPr algn="ctr" rtl="0"/>
                      <a:r>
                        <a:rPr lang="zh-cn" sz="1400" b="1" noProof="0">
                          <a:solidFill>
                            <a:schemeClr val="tx2"/>
                          </a:solidFill>
                        </a:rPr>
                        <a:t>(n=33)</a:t>
                      </a:r>
                    </a:p>
                  </a:txBody>
                  <a:tcPr marL="72000" marT="36000" marB="36000" anchor="b"/>
                </a:tc>
                <a:extLst>
                  <a:ext uri="{0D108BD9-81ED-4DB2-BD59-A6C34878D82A}">
                    <a16:rowId xmlns:a16="http://schemas.microsoft.com/office/drawing/2014/main" val="4111249997"/>
                  </a:ext>
                </a:extLst>
              </a:tr>
              <a:tr h="0">
                <a:tc>
                  <a:txBody>
                    <a:bodyPr/>
                    <a:lstStyle/>
                    <a:p>
                      <a:pPr rtl="0"/>
                      <a:r>
                        <a:rPr lang="zh-cn" sz="1400" b="0" noProof="0">
                          <a:latin typeface="+mn-lt"/>
                        </a:rPr>
                        <a:t>任何 </a:t>
                      </a:r>
                    </a:p>
                  </a:txBody>
                  <a:tcPr marL="72000" marT="36000" marB="36000"/>
                </a:tc>
                <a:tc>
                  <a:txBody>
                    <a:bodyPr/>
                    <a:lstStyle/>
                    <a:p>
                      <a:pPr algn="ctr" rtl="0"/>
                      <a:r>
                        <a:rPr lang="zh-cn" sz="1400" noProof="0"/>
                        <a:t>33 (100)</a:t>
                      </a:r>
                    </a:p>
                  </a:txBody>
                  <a:tcPr marL="72000" marT="36000" marB="36000"/>
                </a:tc>
                <a:extLst>
                  <a:ext uri="{0D108BD9-81ED-4DB2-BD59-A6C34878D82A}">
                    <a16:rowId xmlns:a16="http://schemas.microsoft.com/office/drawing/2014/main" val="3093402527"/>
                  </a:ext>
                </a:extLst>
              </a:tr>
              <a:tr h="0">
                <a:tc>
                  <a:txBody>
                    <a:bodyPr/>
                    <a:lstStyle/>
                    <a:p>
                      <a:pPr rtl="0"/>
                      <a:r>
                        <a:rPr lang="zh-cn" sz="1400" b="0">
                          <a:latin typeface="+mn-lt"/>
                        </a:rPr>
                        <a:t>3 级</a:t>
                      </a:r>
                    </a:p>
                  </a:txBody>
                  <a:tcPr marL="72000" marT="36000" marB="36000"/>
                </a:tc>
                <a:tc>
                  <a:txBody>
                    <a:bodyPr/>
                    <a:lstStyle/>
                    <a:p>
                      <a:pPr algn="ctr" rtl="0"/>
                      <a:r>
                        <a:rPr lang="zh-cn" sz="1400" noProof="0"/>
                        <a:t>3 (9)</a:t>
                      </a:r>
                    </a:p>
                  </a:txBody>
                  <a:tcPr marL="72000" marT="36000" marB="36000"/>
                </a:tc>
                <a:extLst>
                  <a:ext uri="{0D108BD9-81ED-4DB2-BD59-A6C34878D82A}">
                    <a16:rowId xmlns:a16="http://schemas.microsoft.com/office/drawing/2014/main" val="938311612"/>
                  </a:ext>
                </a:extLst>
              </a:tr>
              <a:tr h="0">
                <a:tc>
                  <a:txBody>
                    <a:bodyPr/>
                    <a:lstStyle/>
                    <a:p>
                      <a:pPr rtl="0"/>
                      <a:r>
                        <a:rPr lang="zh-cn" sz="1400" b="0" noProof="0">
                          <a:latin typeface="+mn-lt"/>
                        </a:rPr>
                        <a:t>导致剂量减少</a:t>
                      </a:r>
                    </a:p>
                  </a:txBody>
                  <a:tcPr marL="72000" marT="36000" marB="36000"/>
                </a:tc>
                <a:tc>
                  <a:txBody>
                    <a:bodyPr/>
                    <a:lstStyle/>
                    <a:p>
                      <a:pPr algn="ctr" rtl="0"/>
                      <a:r>
                        <a:rPr lang="zh-cn" sz="1400" noProof="0"/>
                        <a:t>2 (6)</a:t>
                      </a:r>
                    </a:p>
                  </a:txBody>
                  <a:tcPr marL="72000" marT="36000" marB="36000"/>
                </a:tc>
                <a:extLst>
                  <a:ext uri="{0D108BD9-81ED-4DB2-BD59-A6C34878D82A}">
                    <a16:rowId xmlns:a16="http://schemas.microsoft.com/office/drawing/2014/main" val="311329384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latin typeface="+mn-lt"/>
                        </a:rPr>
                        <a:t>导致停药</a:t>
                      </a:r>
                    </a:p>
                  </a:txBody>
                  <a:tcPr marL="72000" marT="36000" marB="36000"/>
                </a:tc>
                <a:tc>
                  <a:txBody>
                    <a:bodyPr/>
                    <a:lstStyle/>
                    <a:p>
                      <a:pPr algn="ctr" rtl="0"/>
                      <a:r>
                        <a:rPr lang="zh-cn" sz="1400" noProof="0"/>
                        <a:t>0</a:t>
                      </a:r>
                    </a:p>
                  </a:txBody>
                  <a:tcPr marL="72000" marT="36000" marB="36000"/>
                </a:tc>
                <a:extLst>
                  <a:ext uri="{0D108BD9-81ED-4DB2-BD59-A6C34878D82A}">
                    <a16:rowId xmlns:a16="http://schemas.microsoft.com/office/drawing/2014/main" val="919345016"/>
                  </a:ext>
                </a:extLst>
              </a:tr>
            </a:tbl>
          </a:graphicData>
        </a:graphic>
      </p:graphicFrame>
      <p:graphicFrame>
        <p:nvGraphicFramePr>
          <p:cNvPr id="5" name="Table 3">
            <a:extLst>
              <a:ext uri="{FF2B5EF4-FFF2-40B4-BE49-F238E27FC236}">
                <a16:creationId xmlns:a16="http://schemas.microsoft.com/office/drawing/2014/main" id="{72F1F6B3-60BB-98E4-F6E9-1D715789DA31}"/>
              </a:ext>
            </a:extLst>
          </p:cNvPr>
          <p:cNvGraphicFramePr>
            <a:graphicFrameLocks noGrp="1"/>
          </p:cNvGraphicFramePr>
          <p:nvPr>
            <p:extLst>
              <p:ext uri="{D42A27DB-BD31-4B8C-83A1-F6EECF244321}">
                <p14:modId xmlns:p14="http://schemas.microsoft.com/office/powerpoint/2010/main" val="3094673292"/>
              </p:ext>
            </p:extLst>
          </p:nvPr>
        </p:nvGraphicFramePr>
        <p:xfrm>
          <a:off x="6172840" y="1929150"/>
          <a:ext cx="5401930" cy="1640160"/>
        </p:xfrm>
        <a:graphic>
          <a:graphicData uri="http://schemas.openxmlformats.org/drawingml/2006/table">
            <a:tbl>
              <a:tblPr firstRow="1" bandRow="1">
                <a:tableStyleId>{69012ECD-51FC-41F1-AA8D-1B2483CD663E}</a:tableStyleId>
              </a:tblPr>
              <a:tblGrid>
                <a:gridCol w="3446004">
                  <a:extLst>
                    <a:ext uri="{9D8B030D-6E8A-4147-A177-3AD203B41FA5}">
                      <a16:colId xmlns:a16="http://schemas.microsoft.com/office/drawing/2014/main" val="1987913234"/>
                    </a:ext>
                  </a:extLst>
                </a:gridCol>
                <a:gridCol w="1955926">
                  <a:extLst>
                    <a:ext uri="{9D8B030D-6E8A-4147-A177-3AD203B41FA5}">
                      <a16:colId xmlns:a16="http://schemas.microsoft.com/office/drawing/2014/main" val="2996158103"/>
                    </a:ext>
                  </a:extLst>
                </a:gridCol>
              </a:tblGrid>
              <a:tr h="162432">
                <a:tc>
                  <a:txBody>
                    <a:bodyPr/>
                    <a:lstStyle/>
                    <a:p>
                      <a:pPr rtl="0"/>
                      <a:r>
                        <a:rPr lang="zh-cn" sz="1400" b="1" noProof="0">
                          <a:solidFill>
                            <a:schemeClr val="tx2"/>
                          </a:solidFill>
                        </a:rPr>
                        <a:t>辅助期的 TRAE，n (%)</a:t>
                      </a:r>
                    </a:p>
                  </a:txBody>
                  <a:tcPr marL="72000" marT="36000" marB="36000" anchor="b"/>
                </a:tc>
                <a:tc>
                  <a:txBody>
                    <a:bodyPr/>
                    <a:lstStyle/>
                    <a:p>
                      <a:pPr algn="ctr" rtl="0"/>
                      <a:r>
                        <a:rPr lang="zh-cn" sz="1400" b="1" noProof="0">
                          <a:solidFill>
                            <a:schemeClr val="tx2"/>
                          </a:solidFill>
                        </a:rPr>
                        <a:t>阿来替尼</a:t>
                      </a:r>
                      <a:endParaRPr lang="en-US" sz="1400" b="1" noProof="0" dirty="0">
                        <a:solidFill>
                          <a:schemeClr val="tx2"/>
                        </a:solidFill>
                      </a:endParaRPr>
                    </a:p>
                    <a:p>
                      <a:pPr algn="ctr" rtl="0"/>
                      <a:r>
                        <a:rPr lang="zh-cn" sz="1400" b="1" noProof="0">
                          <a:solidFill>
                            <a:schemeClr val="tx2"/>
                          </a:solidFill>
                        </a:rPr>
                        <a:t>(n=26)</a:t>
                      </a:r>
                    </a:p>
                  </a:txBody>
                  <a:tcPr marL="72000" marT="36000" marB="36000" anchor="b"/>
                </a:tc>
                <a:extLst>
                  <a:ext uri="{0D108BD9-81ED-4DB2-BD59-A6C34878D82A}">
                    <a16:rowId xmlns:a16="http://schemas.microsoft.com/office/drawing/2014/main" val="4111249997"/>
                  </a:ext>
                </a:extLst>
              </a:tr>
              <a:tr h="0">
                <a:tc>
                  <a:txBody>
                    <a:bodyPr/>
                    <a:lstStyle/>
                    <a:p>
                      <a:pPr rtl="0"/>
                      <a:r>
                        <a:rPr lang="zh-cn" sz="1400" b="0" noProof="0">
                          <a:latin typeface="+mn-lt"/>
                        </a:rPr>
                        <a:t>任何 </a:t>
                      </a:r>
                    </a:p>
                  </a:txBody>
                  <a:tcPr marL="72000" marT="36000" marB="36000"/>
                </a:tc>
                <a:tc>
                  <a:txBody>
                    <a:bodyPr/>
                    <a:lstStyle/>
                    <a:p>
                      <a:pPr algn="ctr" rtl="0"/>
                      <a:r>
                        <a:rPr lang="zh-cn" sz="1400" noProof="0"/>
                        <a:t>26 (100)</a:t>
                      </a:r>
                    </a:p>
                  </a:txBody>
                  <a:tcPr marL="72000" marT="36000" marB="36000"/>
                </a:tc>
                <a:extLst>
                  <a:ext uri="{0D108BD9-81ED-4DB2-BD59-A6C34878D82A}">
                    <a16:rowId xmlns:a16="http://schemas.microsoft.com/office/drawing/2014/main" val="3093402527"/>
                  </a:ext>
                </a:extLst>
              </a:tr>
              <a:tr h="0">
                <a:tc>
                  <a:txBody>
                    <a:bodyPr/>
                    <a:lstStyle/>
                    <a:p>
                      <a:pPr rtl="0"/>
                      <a:r>
                        <a:rPr lang="zh-cn" sz="1400" b="0">
                          <a:latin typeface="+mn-lt"/>
                        </a:rPr>
                        <a:t>3 级</a:t>
                      </a:r>
                    </a:p>
                  </a:txBody>
                  <a:tcPr marL="72000" marT="36000" marB="36000"/>
                </a:tc>
                <a:tc>
                  <a:txBody>
                    <a:bodyPr/>
                    <a:lstStyle/>
                    <a:p>
                      <a:pPr algn="ctr" rtl="0"/>
                      <a:r>
                        <a:rPr lang="zh-cn" sz="1400" noProof="0"/>
                        <a:t>3 (12)</a:t>
                      </a:r>
                    </a:p>
                  </a:txBody>
                  <a:tcPr marL="72000" marT="36000" marB="36000"/>
                </a:tc>
                <a:extLst>
                  <a:ext uri="{0D108BD9-81ED-4DB2-BD59-A6C34878D82A}">
                    <a16:rowId xmlns:a16="http://schemas.microsoft.com/office/drawing/2014/main" val="938311612"/>
                  </a:ext>
                </a:extLst>
              </a:tr>
              <a:tr h="0">
                <a:tc>
                  <a:txBody>
                    <a:bodyPr/>
                    <a:lstStyle/>
                    <a:p>
                      <a:pPr rtl="0"/>
                      <a:r>
                        <a:rPr lang="zh-cn" sz="1400" b="0" noProof="0">
                          <a:latin typeface="+mn-lt"/>
                        </a:rPr>
                        <a:t>导致剂量减少</a:t>
                      </a:r>
                    </a:p>
                  </a:txBody>
                  <a:tcPr marL="72000" marT="36000" marB="36000"/>
                </a:tc>
                <a:tc>
                  <a:txBody>
                    <a:bodyPr/>
                    <a:lstStyle/>
                    <a:p>
                      <a:pPr algn="ctr" rtl="0"/>
                      <a:r>
                        <a:rPr lang="zh-cn" sz="1400" noProof="0"/>
                        <a:t>7 (27)</a:t>
                      </a:r>
                    </a:p>
                  </a:txBody>
                  <a:tcPr marL="72000" marT="36000" marB="36000"/>
                </a:tc>
                <a:extLst>
                  <a:ext uri="{0D108BD9-81ED-4DB2-BD59-A6C34878D82A}">
                    <a16:rowId xmlns:a16="http://schemas.microsoft.com/office/drawing/2014/main" val="311329384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latin typeface="+mn-lt"/>
                        </a:rPr>
                        <a:t>导致停药</a:t>
                      </a:r>
                    </a:p>
                  </a:txBody>
                  <a:tcPr marL="72000" marT="36000" marB="36000"/>
                </a:tc>
                <a:tc>
                  <a:txBody>
                    <a:bodyPr/>
                    <a:lstStyle/>
                    <a:p>
                      <a:pPr algn="ctr" rtl="0"/>
                      <a:r>
                        <a:rPr lang="zh-cn" sz="1400" noProof="0"/>
                        <a:t>1 (4)</a:t>
                      </a:r>
                    </a:p>
                  </a:txBody>
                  <a:tcPr marL="72000" marT="36000" marB="36000"/>
                </a:tc>
                <a:extLst>
                  <a:ext uri="{0D108BD9-81ED-4DB2-BD59-A6C34878D82A}">
                    <a16:rowId xmlns:a16="http://schemas.microsoft.com/office/drawing/2014/main" val="919345016"/>
                  </a:ext>
                </a:extLst>
              </a:tr>
            </a:tbl>
          </a:graphicData>
        </a:graphic>
      </p:graphicFrame>
    </p:spTree>
    <p:extLst>
      <p:ext uri="{BB962C8B-B14F-4D97-AF65-F5344CB8AC3E}">
        <p14:creationId xmlns:p14="http://schemas.microsoft.com/office/powerpoint/2010/main" val="54004427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8879A9-E313-016C-2363-495F874B224E}"/>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03A940A-BD58-78C7-93FC-DD2D36BCF639}"/>
              </a:ext>
            </a:extLst>
          </p:cNvPr>
          <p:cNvSpPr>
            <a:spLocks noGrp="1"/>
          </p:cNvSpPr>
          <p:nvPr>
            <p:ph type="title"/>
          </p:nvPr>
        </p:nvSpPr>
        <p:spPr>
          <a:xfrm>
            <a:off x="304800" y="107693"/>
            <a:ext cx="11887200" cy="939801"/>
          </a:xfrm>
        </p:spPr>
        <p:txBody>
          <a:bodyPr rtlCol="0"/>
          <a:lstStyle/>
          <a:p>
            <a:pPr rtl="0"/>
            <a:r>
              <a:rPr lang="zh-cn" noProof="0">
                <a:latin typeface="+mn-lt"/>
              </a:rPr>
              <a:t>8001：可切除表皮生长因子受体突变 (EGFRm) NSCLC 患者中的新辅助奥希替尼 (osi)±化疗 (CT) vs 单独化疗：NeoADAURA — Chaft JE 等人</a:t>
            </a:r>
          </a:p>
        </p:txBody>
      </p:sp>
      <p:sp>
        <p:nvSpPr>
          <p:cNvPr id="27" name="Text Placeholder 26">
            <a:extLst>
              <a:ext uri="{FF2B5EF4-FFF2-40B4-BE49-F238E27FC236}">
                <a16:creationId xmlns:a16="http://schemas.microsoft.com/office/drawing/2014/main" id="{BB9EF149-F808-9C26-00FE-2AB1D625C772}"/>
              </a:ext>
            </a:extLst>
          </p:cNvPr>
          <p:cNvSpPr>
            <a:spLocks noGrp="1"/>
          </p:cNvSpPr>
          <p:nvPr>
            <p:ph type="body" sz="quarter" idx="10"/>
          </p:nvPr>
        </p:nvSpPr>
        <p:spPr/>
        <p:txBody>
          <a:bodyPr rtlCol="0"/>
          <a:lstStyle/>
          <a:p>
            <a:pPr rtl="0"/>
            <a:r>
              <a:rPr lang="zh-cn" baseline="30000" noProof="0"/>
              <a:t>a</a:t>
            </a:r>
            <a:r>
              <a:rPr lang="zh-cn" noProof="0"/>
              <a:t>卡铂 AUC5 或顺铂 75 mg/m</a:t>
            </a:r>
            <a:r>
              <a:rPr lang="zh-cn" baseline="30000" noProof="0"/>
              <a:t>2 </a:t>
            </a:r>
            <a:r>
              <a:rPr lang="zh-cn" noProof="0"/>
              <a:t>+ 培美曲塞 500 mg/m</a:t>
            </a:r>
            <a:r>
              <a:rPr lang="zh-cn" baseline="30000" noProof="0"/>
              <a:t>2 </a:t>
            </a:r>
            <a:r>
              <a:rPr lang="zh-cn" noProof="0"/>
              <a:t>每 3 周 1 次，3 个周期。</a:t>
            </a:r>
            <a:endParaRPr lang="en-US" baseline="30000" noProof="0" dirty="0"/>
          </a:p>
        </p:txBody>
      </p:sp>
      <p:sp>
        <p:nvSpPr>
          <p:cNvPr id="29" name="Content Placeholder 7">
            <a:extLst>
              <a:ext uri="{FF2B5EF4-FFF2-40B4-BE49-F238E27FC236}">
                <a16:creationId xmlns:a16="http://schemas.microsoft.com/office/drawing/2014/main" id="{2FFF7287-446B-8A91-7DF3-1CF3556D6C17}"/>
              </a:ext>
            </a:extLst>
          </p:cNvPr>
          <p:cNvSpPr>
            <a:spLocks noGrp="1"/>
          </p:cNvSpPr>
          <p:nvPr>
            <p:ph idx="1"/>
          </p:nvPr>
        </p:nvSpPr>
        <p:spPr>
          <a:xfrm>
            <a:off x="304799" y="1246909"/>
            <a:ext cx="11731869" cy="5055650"/>
          </a:xfrm>
        </p:spPr>
        <p:txBody>
          <a:bodyPr rtlCol="0"/>
          <a:lstStyle/>
          <a:p>
            <a:pPr rtl="0"/>
            <a:r>
              <a:rPr lang="zh-cn" b="1" noProof="0"/>
              <a:t>研究目的</a:t>
            </a:r>
          </a:p>
          <a:p>
            <a:pPr lvl="1" rtl="0"/>
            <a:r>
              <a:rPr lang="zh-cn" noProof="0"/>
              <a:t>评估 NeoADAURA 试验中新辅助奥希替尼±化疗对可切除 EGFR 突变 NSCLC 患者的疗效和安全性</a:t>
            </a:r>
          </a:p>
          <a:p>
            <a:pPr lvl="1" rtl="0"/>
            <a:endParaRPr lang="en-US" noProof="0" dirty="0"/>
          </a:p>
        </p:txBody>
      </p:sp>
      <p:sp>
        <p:nvSpPr>
          <p:cNvPr id="30" name="Text Placeholder 4">
            <a:extLst>
              <a:ext uri="{FF2B5EF4-FFF2-40B4-BE49-F238E27FC236}">
                <a16:creationId xmlns:a16="http://schemas.microsoft.com/office/drawing/2014/main" id="{38619610-88BD-A626-0FE1-F868617B798A}"/>
              </a:ext>
            </a:extLst>
          </p:cNvPr>
          <p:cNvSpPr>
            <a:spLocks noGrp="1"/>
          </p:cNvSpPr>
          <p:nvPr>
            <p:ph type="body" sz="quarter" idx="11"/>
          </p:nvPr>
        </p:nvSpPr>
        <p:spPr>
          <a:xfrm>
            <a:off x="6379633" y="6521312"/>
            <a:ext cx="5507567" cy="200025"/>
          </a:xfrm>
        </p:spPr>
        <p:txBody>
          <a:bodyPr rtlCol="0"/>
          <a:lstStyle/>
          <a:p>
            <a:pPr rtl="0"/>
            <a:r>
              <a:rPr lang="zh-cn" noProof="0"/>
              <a:t>Chaft JE, et al.J Clin Oncol 2025;43(suppl):Abstr 8001</a:t>
            </a:r>
          </a:p>
        </p:txBody>
      </p:sp>
      <p:sp>
        <p:nvSpPr>
          <p:cNvPr id="31" name="Rectangle 9">
            <a:extLst>
              <a:ext uri="{FF2B5EF4-FFF2-40B4-BE49-F238E27FC236}">
                <a16:creationId xmlns:a16="http://schemas.microsoft.com/office/drawing/2014/main" id="{9EF20BBB-CFDD-3A6E-0BEE-49E1B68D274A}"/>
              </a:ext>
            </a:extLst>
          </p:cNvPr>
          <p:cNvSpPr txBox="1">
            <a:spLocks noChangeArrowheads="1"/>
          </p:cNvSpPr>
          <p:nvPr/>
        </p:nvSpPr>
        <p:spPr bwMode="auto">
          <a:xfrm>
            <a:off x="2445201" y="5499364"/>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dirty="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dirty="0">
                <a:ln>
                  <a:noFill/>
                </a:ln>
                <a:solidFill>
                  <a:srgbClr val="363636"/>
                </a:solidFill>
                <a:effectLst/>
                <a:uLnTx/>
                <a:uFillTx/>
                <a:latin typeface="Arial" panose="020B0604020202020204"/>
                <a:ea typeface="+mn-ea"/>
                <a:cs typeface="Arial"/>
                <a:sym typeface="Calibri"/>
              </a:rPr>
              <a:t>MPR (BICR)</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037936EF-0BAB-27D0-F823-F819C34FEA10}"/>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EFS、pCR、淋巴结降期、安全性</a:t>
            </a:r>
          </a:p>
        </p:txBody>
      </p:sp>
      <p:sp>
        <p:nvSpPr>
          <p:cNvPr id="33" name="Oval 14">
            <a:extLst>
              <a:ext uri="{FF2B5EF4-FFF2-40B4-BE49-F238E27FC236}">
                <a16:creationId xmlns:a16="http://schemas.microsoft.com/office/drawing/2014/main" id="{2FEC3539-6667-945E-8FB3-A4069578037A}"/>
              </a:ext>
            </a:extLst>
          </p:cNvPr>
          <p:cNvSpPr>
            <a:spLocks noChangeArrowheads="1"/>
          </p:cNvSpPr>
          <p:nvPr/>
        </p:nvSpPr>
        <p:spPr bwMode="auto">
          <a:xfrm>
            <a:off x="5587138" y="3409935"/>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1:1:1</a:t>
            </a:r>
          </a:p>
        </p:txBody>
      </p:sp>
      <p:cxnSp>
        <p:nvCxnSpPr>
          <p:cNvPr id="34" name="AutoShape 15">
            <a:extLst>
              <a:ext uri="{FF2B5EF4-FFF2-40B4-BE49-F238E27FC236}">
                <a16:creationId xmlns:a16="http://schemas.microsoft.com/office/drawing/2014/main" id="{0B724DFA-1854-32AF-6D27-15467A9EE096}"/>
              </a:ext>
            </a:extLst>
          </p:cNvPr>
          <p:cNvCxnSpPr>
            <a:cxnSpLocks noChangeShapeType="1"/>
            <a:stCxn id="33" idx="0"/>
            <a:endCxn id="41" idx="1"/>
          </p:cNvCxnSpPr>
          <p:nvPr/>
        </p:nvCxnSpPr>
        <p:spPr bwMode="auto">
          <a:xfrm rot="5400000" flipH="1" flipV="1">
            <a:off x="5870356" y="2638191"/>
            <a:ext cx="780324" cy="763164"/>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CEEBD02F-AA97-A354-EEB9-F4C06FEDC253}"/>
              </a:ext>
            </a:extLst>
          </p:cNvPr>
          <p:cNvCxnSpPr>
            <a:cxnSpLocks noChangeShapeType="1"/>
            <a:stCxn id="33" idx="4"/>
            <a:endCxn id="40" idx="1"/>
          </p:cNvCxnSpPr>
          <p:nvPr/>
        </p:nvCxnSpPr>
        <p:spPr bwMode="auto">
          <a:xfrm rot="16200000" flipH="1">
            <a:off x="5861829" y="4011241"/>
            <a:ext cx="767176" cy="732963"/>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16D0E9C9-BD87-B3E1-5F9C-793EA5A0DE91}"/>
              </a:ext>
            </a:extLst>
          </p:cNvPr>
          <p:cNvSpPr txBox="1">
            <a:spLocks/>
          </p:cNvSpPr>
          <p:nvPr/>
        </p:nvSpPr>
        <p:spPr bwMode="auto">
          <a:xfrm>
            <a:off x="3649880" y="4533976"/>
            <a:ext cx="6353335"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dirty="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dirty="0">
                <a:ln>
                  <a:noFill/>
                </a:ln>
                <a:solidFill>
                  <a:srgbClr val="363636"/>
                </a:solidFill>
                <a:effectLst/>
                <a:uLnTx/>
                <a:uFillTx/>
                <a:latin typeface="Arial" panose="020B0604020202020204"/>
                <a:ea typeface="+mn-ea"/>
                <a:cs typeface="+mn-cs"/>
                <a:sym typeface="Calibri"/>
              </a:rPr>
              <a:t>分期（II 期 vs.III 期）</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1200" cap="none" spc="0" normalizeH="0" noProof="0" dirty="0">
                <a:ln>
                  <a:noFill/>
                </a:ln>
                <a:solidFill>
                  <a:srgbClr val="363636"/>
                </a:solidFill>
                <a:effectLst/>
                <a:uLnTx/>
                <a:uFillTx/>
                <a:latin typeface="Arial"/>
                <a:ea typeface="+mn-ea"/>
                <a:cs typeface="+mn-cs"/>
              </a:rPr>
              <a:t>种族</a:t>
            </a:r>
            <a:r>
              <a:rPr lang="zh-cn" sz="1050" b="0" i="0" u="none" strike="noStrike" kern="0" cap="none" spc="0" normalizeH="0" noProof="0" dirty="0">
                <a:ln>
                  <a:noFill/>
                </a:ln>
                <a:solidFill>
                  <a:srgbClr val="363636"/>
                </a:solidFill>
                <a:effectLst/>
                <a:uLnTx/>
                <a:uFillTx/>
                <a:latin typeface="Arial" panose="020B0604020202020204"/>
                <a:ea typeface="+mn-ea"/>
                <a:cs typeface="+mn-cs"/>
                <a:sym typeface="Calibri"/>
              </a:rPr>
              <a:t>（华人 vs. 其他亚洲人 vs. 非亚洲人）</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dirty="0">
                <a:ln>
                  <a:noFill/>
                </a:ln>
                <a:solidFill>
                  <a:srgbClr val="363636"/>
                </a:solidFill>
                <a:effectLst/>
                <a:uLnTx/>
                <a:uFillTx/>
                <a:latin typeface="Arial" panose="020B0604020202020204"/>
                <a:ea typeface="+mn-ea"/>
                <a:cs typeface="+mn-cs"/>
                <a:sym typeface="Calibri"/>
              </a:rPr>
              <a:t>EGFR 突变 ( Ex19del vs.L858R)</a:t>
            </a:r>
          </a:p>
        </p:txBody>
      </p:sp>
      <p:sp>
        <p:nvSpPr>
          <p:cNvPr id="40" name="AutoShape 12">
            <a:extLst>
              <a:ext uri="{FF2B5EF4-FFF2-40B4-BE49-F238E27FC236}">
                <a16:creationId xmlns:a16="http://schemas.microsoft.com/office/drawing/2014/main" id="{2C990191-F4A2-9770-33AA-42BD6B77820F}"/>
              </a:ext>
            </a:extLst>
          </p:cNvPr>
          <p:cNvSpPr>
            <a:spLocks noChangeArrowheads="1"/>
          </p:cNvSpPr>
          <p:nvPr/>
        </p:nvSpPr>
        <p:spPr bwMode="auto">
          <a:xfrm>
            <a:off x="6611899" y="4350943"/>
            <a:ext cx="3659233" cy="820736"/>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安慰剂 </a:t>
            </a:r>
            <a:br>
              <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 </a:t>
            </a: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含铂化疗</a:t>
            </a:r>
            <a:r>
              <a:rPr lang="zh-cn" sz="1600" b="1"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Calibri"/>
              </a:rPr>
              <a:t>a</a:t>
            </a:r>
            <a:endParaRPr kumimoji="0" lang="en-US" sz="1600" b="1"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(n=120)</a:t>
            </a:r>
          </a:p>
        </p:txBody>
      </p:sp>
      <p:sp>
        <p:nvSpPr>
          <p:cNvPr id="41" name="AutoShape 8">
            <a:extLst>
              <a:ext uri="{FF2B5EF4-FFF2-40B4-BE49-F238E27FC236}">
                <a16:creationId xmlns:a16="http://schemas.microsoft.com/office/drawing/2014/main" id="{883CC00A-3AF3-CF70-DA9B-724BA7488E61}"/>
              </a:ext>
            </a:extLst>
          </p:cNvPr>
          <p:cNvSpPr>
            <a:spLocks noChangeArrowheads="1"/>
          </p:cNvSpPr>
          <p:nvPr/>
        </p:nvSpPr>
        <p:spPr bwMode="auto">
          <a:xfrm>
            <a:off x="6642100" y="2219242"/>
            <a:ext cx="3630815"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奥希替尼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80 mg/天</a:t>
            </a:r>
            <a:br>
              <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 </a:t>
            </a: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含铂化疗</a:t>
            </a:r>
            <a:r>
              <a:rPr lang="zh-cn" sz="1600" b="1"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Calibri"/>
              </a:rPr>
              <a:t>a</a:t>
            </a:r>
            <a:br>
              <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(n=121)</a:t>
            </a:r>
          </a:p>
        </p:txBody>
      </p:sp>
      <p:sp>
        <p:nvSpPr>
          <p:cNvPr id="39" name="AutoShape 9">
            <a:extLst>
              <a:ext uri="{FF2B5EF4-FFF2-40B4-BE49-F238E27FC236}">
                <a16:creationId xmlns:a16="http://schemas.microsoft.com/office/drawing/2014/main" id="{A18D6F8B-EE10-118B-9489-6FE6D8A209E9}"/>
              </a:ext>
            </a:extLst>
          </p:cNvPr>
          <p:cNvSpPr>
            <a:spLocks noChangeArrowheads="1"/>
          </p:cNvSpPr>
          <p:nvPr/>
        </p:nvSpPr>
        <p:spPr bwMode="auto">
          <a:xfrm>
            <a:off x="297141" y="2725721"/>
            <a:ext cx="3146107" cy="1952627"/>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可切除 II–IIIB 期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经证实的 EGFR 突变 (Ex19del/L858R)</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WHO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(n=358</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cxnSp>
        <p:nvCxnSpPr>
          <p:cNvPr id="15" name="AutoShape 19">
            <a:extLst>
              <a:ext uri="{FF2B5EF4-FFF2-40B4-BE49-F238E27FC236}">
                <a16:creationId xmlns:a16="http://schemas.microsoft.com/office/drawing/2014/main" id="{5B230A3F-B676-D395-AB37-A55A79A1F042}"/>
              </a:ext>
            </a:extLst>
          </p:cNvPr>
          <p:cNvCxnSpPr>
            <a:cxnSpLocks noChangeShapeType="1"/>
            <a:stCxn id="39" idx="3"/>
            <a:endCxn id="33" idx="2"/>
          </p:cNvCxnSpPr>
          <p:nvPr/>
        </p:nvCxnSpPr>
        <p:spPr bwMode="auto">
          <a:xfrm>
            <a:off x="3443248" y="3702035"/>
            <a:ext cx="2143890" cy="0"/>
          </a:xfrm>
          <a:prstGeom prst="straightConnector1">
            <a:avLst/>
          </a:prstGeom>
          <a:noFill/>
          <a:ln w="38100">
            <a:solidFill>
              <a:schemeClr val="bg1"/>
            </a:solidFill>
            <a:round/>
            <a:headEnd type="none" w="med" len="med"/>
            <a:tailEnd type="none" w="med" len="med"/>
          </a:ln>
        </p:spPr>
      </p:cxnSp>
      <p:sp>
        <p:nvSpPr>
          <p:cNvPr id="14" name="AutoShape 8">
            <a:extLst>
              <a:ext uri="{FF2B5EF4-FFF2-40B4-BE49-F238E27FC236}">
                <a16:creationId xmlns:a16="http://schemas.microsoft.com/office/drawing/2014/main" id="{E483DC39-EB3B-B973-0249-E44C1CA372C5}"/>
              </a:ext>
            </a:extLst>
          </p:cNvPr>
          <p:cNvSpPr>
            <a:spLocks noChangeArrowheads="1"/>
          </p:cNvSpPr>
          <p:nvPr/>
        </p:nvSpPr>
        <p:spPr bwMode="auto">
          <a:xfrm>
            <a:off x="6643193" y="3291667"/>
            <a:ext cx="3659234" cy="820737"/>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奥希替尼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80 mg/天</a:t>
            </a:r>
            <a:br>
              <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(n=117)</a:t>
            </a:r>
          </a:p>
        </p:txBody>
      </p:sp>
      <p:cxnSp>
        <p:nvCxnSpPr>
          <p:cNvPr id="17" name="AutoShape 19">
            <a:extLst>
              <a:ext uri="{FF2B5EF4-FFF2-40B4-BE49-F238E27FC236}">
                <a16:creationId xmlns:a16="http://schemas.microsoft.com/office/drawing/2014/main" id="{CFCA8F5A-CA8E-58A8-6384-A0F3F5BB1499}"/>
              </a:ext>
            </a:extLst>
          </p:cNvPr>
          <p:cNvCxnSpPr>
            <a:cxnSpLocks noChangeShapeType="1"/>
            <a:stCxn id="33" idx="6"/>
            <a:endCxn id="14" idx="1"/>
          </p:cNvCxnSpPr>
          <p:nvPr/>
        </p:nvCxnSpPr>
        <p:spPr bwMode="auto">
          <a:xfrm>
            <a:off x="6170733" y="3702035"/>
            <a:ext cx="472460" cy="1"/>
          </a:xfrm>
          <a:prstGeom prst="straightConnector1">
            <a:avLst/>
          </a:prstGeom>
          <a:noFill/>
          <a:ln w="38100">
            <a:solidFill>
              <a:schemeClr val="bg1"/>
            </a:solidFill>
            <a:miter lim="800000"/>
            <a:headEnd/>
            <a:tailEnd type="triangle" w="med" len="med"/>
          </a:ln>
        </p:spPr>
      </p:cxnSp>
      <p:sp>
        <p:nvSpPr>
          <p:cNvPr id="24" name="AutoShape 12">
            <a:extLst>
              <a:ext uri="{FF2B5EF4-FFF2-40B4-BE49-F238E27FC236}">
                <a16:creationId xmlns:a16="http://schemas.microsoft.com/office/drawing/2014/main" id="{D7279478-08A8-535E-6D15-18181BA6A9C9}"/>
              </a:ext>
            </a:extLst>
          </p:cNvPr>
          <p:cNvSpPr>
            <a:spLocks noChangeArrowheads="1"/>
          </p:cNvSpPr>
          <p:nvPr/>
        </p:nvSpPr>
        <p:spPr bwMode="auto">
          <a:xfrm>
            <a:off x="10701495" y="3291667"/>
            <a:ext cx="1224126" cy="820736"/>
          </a:xfrm>
          <a:prstGeom prst="roundRect">
            <a:avLst>
              <a:gd name="adj" fmla="val 16667"/>
            </a:avLst>
          </a:prstGeom>
          <a:solidFill>
            <a:schemeClr val="tx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手术</a:t>
            </a:r>
            <a:endPar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cxnSp>
        <p:nvCxnSpPr>
          <p:cNvPr id="25" name="AutoShape 15">
            <a:extLst>
              <a:ext uri="{FF2B5EF4-FFF2-40B4-BE49-F238E27FC236}">
                <a16:creationId xmlns:a16="http://schemas.microsoft.com/office/drawing/2014/main" id="{908E270B-6F77-A1FA-81B2-16DB93959782}"/>
              </a:ext>
            </a:extLst>
          </p:cNvPr>
          <p:cNvCxnSpPr>
            <a:cxnSpLocks noChangeShapeType="1"/>
            <a:stCxn id="41" idx="3"/>
            <a:endCxn id="24" idx="1"/>
          </p:cNvCxnSpPr>
          <p:nvPr/>
        </p:nvCxnSpPr>
        <p:spPr bwMode="auto">
          <a:xfrm>
            <a:off x="10272915" y="2629611"/>
            <a:ext cx="428580" cy="1072424"/>
          </a:xfrm>
          <a:prstGeom prst="bentConnector3">
            <a:avLst>
              <a:gd name="adj1" fmla="val 50000"/>
            </a:avLst>
          </a:prstGeom>
          <a:noFill/>
          <a:ln w="38100">
            <a:solidFill>
              <a:schemeClr val="bg1"/>
            </a:solidFill>
            <a:miter lim="800000"/>
            <a:headEnd/>
            <a:tailEnd type="triangle" w="med" len="med"/>
          </a:ln>
        </p:spPr>
      </p:cxnSp>
      <p:cxnSp>
        <p:nvCxnSpPr>
          <p:cNvPr id="26" name="AutoShape 15">
            <a:extLst>
              <a:ext uri="{FF2B5EF4-FFF2-40B4-BE49-F238E27FC236}">
                <a16:creationId xmlns:a16="http://schemas.microsoft.com/office/drawing/2014/main" id="{47381FC4-22C6-6F56-B28E-4D23452A936C}"/>
              </a:ext>
            </a:extLst>
          </p:cNvPr>
          <p:cNvCxnSpPr>
            <a:cxnSpLocks noChangeShapeType="1"/>
            <a:stCxn id="40" idx="3"/>
            <a:endCxn id="24" idx="1"/>
          </p:cNvCxnSpPr>
          <p:nvPr/>
        </p:nvCxnSpPr>
        <p:spPr bwMode="auto">
          <a:xfrm flipV="1">
            <a:off x="10271132" y="3702035"/>
            <a:ext cx="430363" cy="1059276"/>
          </a:xfrm>
          <a:prstGeom prst="bentConnector3">
            <a:avLst>
              <a:gd name="adj1" fmla="val 50000"/>
            </a:avLst>
          </a:prstGeom>
          <a:noFill/>
          <a:ln w="38100">
            <a:solidFill>
              <a:schemeClr val="bg1"/>
            </a:solidFill>
            <a:miter lim="800000"/>
            <a:headEnd/>
            <a:tailEnd type="triangle" w="med" len="med"/>
          </a:ln>
        </p:spPr>
      </p:cxnSp>
      <p:cxnSp>
        <p:nvCxnSpPr>
          <p:cNvPr id="42" name="AutoShape 19">
            <a:extLst>
              <a:ext uri="{FF2B5EF4-FFF2-40B4-BE49-F238E27FC236}">
                <a16:creationId xmlns:a16="http://schemas.microsoft.com/office/drawing/2014/main" id="{794AACA9-ECCE-FC4A-B748-DA3CE70AB256}"/>
              </a:ext>
            </a:extLst>
          </p:cNvPr>
          <p:cNvCxnSpPr>
            <a:cxnSpLocks noChangeShapeType="1"/>
            <a:stCxn id="14" idx="3"/>
            <a:endCxn id="24" idx="1"/>
          </p:cNvCxnSpPr>
          <p:nvPr/>
        </p:nvCxnSpPr>
        <p:spPr bwMode="auto">
          <a:xfrm flipV="1">
            <a:off x="10302427" y="3702035"/>
            <a:ext cx="399068" cy="1"/>
          </a:xfrm>
          <a:prstGeom prst="straightConnector1">
            <a:avLst/>
          </a:prstGeom>
          <a:noFill/>
          <a:ln w="38100">
            <a:solidFill>
              <a:schemeClr val="bg1"/>
            </a:solidFill>
            <a:miter lim="800000"/>
            <a:headEnd/>
            <a:tailEnd type="triangle" w="med" len="med"/>
          </a:ln>
        </p:spPr>
      </p:cxnSp>
    </p:spTree>
    <p:extLst>
      <p:ext uri="{BB962C8B-B14F-4D97-AF65-F5344CB8AC3E}">
        <p14:creationId xmlns:p14="http://schemas.microsoft.com/office/powerpoint/2010/main" val="355733379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BFB2CD-EBFB-C8CA-9970-A6D1BC1B3776}"/>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E6DAC65B-81BE-A1F4-DB45-46463099D827}"/>
              </a:ext>
            </a:extLst>
          </p:cNvPr>
          <p:cNvSpPr>
            <a:spLocks noGrp="1"/>
          </p:cNvSpPr>
          <p:nvPr>
            <p:ph type="title"/>
          </p:nvPr>
        </p:nvSpPr>
        <p:spPr>
          <a:xfrm>
            <a:off x="304799" y="107693"/>
            <a:ext cx="11829535" cy="939801"/>
          </a:xfrm>
        </p:spPr>
        <p:txBody>
          <a:bodyPr rtlCol="0"/>
          <a:lstStyle/>
          <a:p>
            <a:pPr rtl="0"/>
            <a:r>
              <a:rPr lang="zh-cn" noProof="0">
                <a:latin typeface="+mn-lt"/>
              </a:rPr>
              <a:t>8001：可切除表皮生长因子受体突变 (EGFRm) NSCLC 患者中的新辅助奥希替尼 (osi)±化疗 (CT) vs 单独化疗：NeoADAURA — Chaft JE 等人</a:t>
            </a:r>
          </a:p>
        </p:txBody>
      </p:sp>
      <p:sp>
        <p:nvSpPr>
          <p:cNvPr id="29" name="Content Placeholder 7">
            <a:extLst>
              <a:ext uri="{FF2B5EF4-FFF2-40B4-BE49-F238E27FC236}">
                <a16:creationId xmlns:a16="http://schemas.microsoft.com/office/drawing/2014/main" id="{1E770E1A-ACB3-3F81-3437-419264C5528B}"/>
              </a:ext>
            </a:extLst>
          </p:cNvPr>
          <p:cNvSpPr>
            <a:spLocks noGrp="1"/>
          </p:cNvSpPr>
          <p:nvPr>
            <p:ph idx="1"/>
          </p:nvPr>
        </p:nvSpPr>
        <p:spPr>
          <a:xfrm>
            <a:off x="304799" y="1246909"/>
            <a:ext cx="11731869" cy="381261"/>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770AB2B1-514A-AEEC-69B6-9EDF87D85AA8}"/>
              </a:ext>
            </a:extLst>
          </p:cNvPr>
          <p:cNvSpPr>
            <a:spLocks noGrp="1"/>
          </p:cNvSpPr>
          <p:nvPr>
            <p:ph type="body" sz="quarter" idx="11"/>
          </p:nvPr>
        </p:nvSpPr>
        <p:spPr>
          <a:xfrm>
            <a:off x="6379633" y="6521312"/>
            <a:ext cx="5507567" cy="200025"/>
          </a:xfrm>
        </p:spPr>
        <p:txBody>
          <a:bodyPr rtlCol="0"/>
          <a:lstStyle/>
          <a:p>
            <a:pPr rtl="0"/>
            <a:r>
              <a:rPr lang="zh-cn" noProof="0"/>
              <a:t>Chaft JE, et al.J Clin Oncol 2025;43(suppl):Abstr 8001</a:t>
            </a:r>
          </a:p>
        </p:txBody>
      </p:sp>
      <p:sp>
        <p:nvSpPr>
          <p:cNvPr id="4" name="TextBox 3">
            <a:extLst>
              <a:ext uri="{FF2B5EF4-FFF2-40B4-BE49-F238E27FC236}">
                <a16:creationId xmlns:a16="http://schemas.microsoft.com/office/drawing/2014/main" id="{651EC807-3A01-BEA9-5D20-827B80FFF589}"/>
              </a:ext>
            </a:extLst>
          </p:cNvPr>
          <p:cNvSpPr txBox="1"/>
          <p:nvPr/>
        </p:nvSpPr>
        <p:spPr>
          <a:xfrm>
            <a:off x="625541" y="1826868"/>
            <a:ext cx="398456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800" b="1" i="0" u="none" strike="noStrike" kern="1200" cap="none" spc="0" normalizeH="0" noProof="0">
                <a:ln>
                  <a:noFill/>
                </a:ln>
                <a:solidFill>
                  <a:srgbClr val="363636"/>
                </a:solidFill>
                <a:effectLst/>
                <a:uLnTx/>
                <a:uFillTx/>
                <a:latin typeface="Arial" panose="020B0604020202020204"/>
                <a:ea typeface="+mn-ea"/>
                <a:cs typeface="+mn-cs"/>
              </a:rPr>
              <a:t>主要病理缓解</a:t>
            </a:r>
          </a:p>
        </p:txBody>
      </p:sp>
      <p:sp>
        <p:nvSpPr>
          <p:cNvPr id="5" name="TextBox 4">
            <a:extLst>
              <a:ext uri="{FF2B5EF4-FFF2-40B4-BE49-F238E27FC236}">
                <a16:creationId xmlns:a16="http://schemas.microsoft.com/office/drawing/2014/main" id="{5EB9F206-AA39-923F-1746-F914185618ED}"/>
              </a:ext>
            </a:extLst>
          </p:cNvPr>
          <p:cNvSpPr txBox="1"/>
          <p:nvPr/>
        </p:nvSpPr>
        <p:spPr>
          <a:xfrm>
            <a:off x="5561556" y="1731610"/>
            <a:ext cx="657277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800" b="1" i="0" u="none" strike="noStrike" kern="1200" cap="none" spc="0" normalizeH="0" noProof="0">
                <a:ln>
                  <a:noFill/>
                </a:ln>
                <a:solidFill>
                  <a:srgbClr val="363636"/>
                </a:solidFill>
                <a:effectLst/>
                <a:uLnTx/>
                <a:uFillTx/>
                <a:latin typeface="Arial" panose="020B0604020202020204"/>
                <a:ea typeface="+mn-ea"/>
                <a:cs typeface="+mn-cs"/>
              </a:rPr>
              <a:t>病理缓解深度</a:t>
            </a:r>
          </a:p>
        </p:txBody>
      </p:sp>
      <p:grpSp>
        <p:nvGrpSpPr>
          <p:cNvPr id="86" name="Group 85">
            <a:extLst>
              <a:ext uri="{FF2B5EF4-FFF2-40B4-BE49-F238E27FC236}">
                <a16:creationId xmlns:a16="http://schemas.microsoft.com/office/drawing/2014/main" id="{627961A6-6353-41DB-35DF-D797127CCD6D}"/>
              </a:ext>
            </a:extLst>
          </p:cNvPr>
          <p:cNvGrpSpPr/>
          <p:nvPr/>
        </p:nvGrpSpPr>
        <p:grpSpPr>
          <a:xfrm>
            <a:off x="133565" y="2558481"/>
            <a:ext cx="4471839" cy="3053101"/>
            <a:chOff x="133565" y="2558482"/>
            <a:chExt cx="4471839" cy="2435673"/>
          </a:xfrm>
        </p:grpSpPr>
        <p:sp>
          <p:nvSpPr>
            <p:cNvPr id="7" name="Freeform: Shape 6">
              <a:extLst>
                <a:ext uri="{FF2B5EF4-FFF2-40B4-BE49-F238E27FC236}">
                  <a16:creationId xmlns:a16="http://schemas.microsoft.com/office/drawing/2014/main" id="{29E7081C-ACCE-C79E-FA03-8D7EADC005F7}"/>
                </a:ext>
              </a:extLst>
            </p:cNvPr>
            <p:cNvSpPr/>
            <p:nvPr/>
          </p:nvSpPr>
          <p:spPr>
            <a:xfrm>
              <a:off x="949380" y="3594658"/>
              <a:ext cx="741711" cy="1044488"/>
            </a:xfrm>
            <a:custGeom>
              <a:avLst/>
              <a:gdLst>
                <a:gd name="connsiteX0" fmla="*/ 0 w 741711"/>
                <a:gd name="connsiteY0" fmla="*/ 0 h 1044488"/>
                <a:gd name="connsiteX1" fmla="*/ 741712 w 741711"/>
                <a:gd name="connsiteY1" fmla="*/ 0 h 1044488"/>
                <a:gd name="connsiteX2" fmla="*/ 741712 w 741711"/>
                <a:gd name="connsiteY2" fmla="*/ 1044488 h 1044488"/>
                <a:gd name="connsiteX3" fmla="*/ 0 w 741711"/>
                <a:gd name="connsiteY3" fmla="*/ 1044488 h 1044488"/>
              </a:gdLst>
              <a:ahLst/>
              <a:cxnLst>
                <a:cxn ang="0">
                  <a:pos x="connsiteX0" y="connsiteY0"/>
                </a:cxn>
                <a:cxn ang="0">
                  <a:pos x="connsiteX1" y="connsiteY1"/>
                </a:cxn>
                <a:cxn ang="0">
                  <a:pos x="connsiteX2" y="connsiteY2"/>
                </a:cxn>
                <a:cxn ang="0">
                  <a:pos x="connsiteX3" y="connsiteY3"/>
                </a:cxn>
              </a:cxnLst>
              <a:rect l="l" t="t" r="r" b="b"/>
              <a:pathLst>
                <a:path w="741711" h="1044488">
                  <a:moveTo>
                    <a:pt x="0" y="0"/>
                  </a:moveTo>
                  <a:lnTo>
                    <a:pt x="741712" y="0"/>
                  </a:lnTo>
                  <a:lnTo>
                    <a:pt x="741712" y="1044488"/>
                  </a:lnTo>
                  <a:lnTo>
                    <a:pt x="0" y="1044488"/>
                  </a:lnTo>
                  <a:close/>
                </a:path>
              </a:pathLst>
            </a:custGeom>
            <a:solidFill>
              <a:srgbClr val="00A2E1"/>
            </a:solidFill>
            <a:ln w="126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 name="Freeform: Shape 7">
              <a:extLst>
                <a:ext uri="{FF2B5EF4-FFF2-40B4-BE49-F238E27FC236}">
                  <a16:creationId xmlns:a16="http://schemas.microsoft.com/office/drawing/2014/main" id="{8C7469AB-611E-4BDE-FB6E-78C0E93FA6B6}"/>
                </a:ext>
              </a:extLst>
            </p:cNvPr>
            <p:cNvSpPr/>
            <p:nvPr/>
          </p:nvSpPr>
          <p:spPr>
            <a:xfrm>
              <a:off x="2263650" y="3632600"/>
              <a:ext cx="741711" cy="1006545"/>
            </a:xfrm>
            <a:custGeom>
              <a:avLst/>
              <a:gdLst>
                <a:gd name="connsiteX0" fmla="*/ 0 w 741711"/>
                <a:gd name="connsiteY0" fmla="*/ 0 h 1006545"/>
                <a:gd name="connsiteX1" fmla="*/ 741712 w 741711"/>
                <a:gd name="connsiteY1" fmla="*/ 0 h 1006545"/>
                <a:gd name="connsiteX2" fmla="*/ 741712 w 741711"/>
                <a:gd name="connsiteY2" fmla="*/ 1006546 h 1006545"/>
                <a:gd name="connsiteX3" fmla="*/ 0 w 741711"/>
                <a:gd name="connsiteY3" fmla="*/ 1006546 h 1006545"/>
              </a:gdLst>
              <a:ahLst/>
              <a:cxnLst>
                <a:cxn ang="0">
                  <a:pos x="connsiteX0" y="connsiteY0"/>
                </a:cxn>
                <a:cxn ang="0">
                  <a:pos x="connsiteX1" y="connsiteY1"/>
                </a:cxn>
                <a:cxn ang="0">
                  <a:pos x="connsiteX2" y="connsiteY2"/>
                </a:cxn>
                <a:cxn ang="0">
                  <a:pos x="connsiteX3" y="connsiteY3"/>
                </a:cxn>
              </a:cxnLst>
              <a:rect l="l" t="t" r="r" b="b"/>
              <a:pathLst>
                <a:path w="741711" h="1006545">
                  <a:moveTo>
                    <a:pt x="0" y="0"/>
                  </a:moveTo>
                  <a:lnTo>
                    <a:pt x="741712" y="0"/>
                  </a:lnTo>
                  <a:lnTo>
                    <a:pt x="741712" y="1006546"/>
                  </a:lnTo>
                  <a:lnTo>
                    <a:pt x="0" y="1006546"/>
                  </a:lnTo>
                  <a:close/>
                </a:path>
              </a:pathLst>
            </a:custGeom>
            <a:solidFill>
              <a:srgbClr val="E73E16"/>
            </a:solidFill>
            <a:ln w="126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 name="Freeform: Shape 8">
              <a:extLst>
                <a:ext uri="{FF2B5EF4-FFF2-40B4-BE49-F238E27FC236}">
                  <a16:creationId xmlns:a16="http://schemas.microsoft.com/office/drawing/2014/main" id="{1C2D9137-ED60-0C36-BE41-BB49B2749C14}"/>
                </a:ext>
              </a:extLst>
            </p:cNvPr>
            <p:cNvSpPr/>
            <p:nvPr/>
          </p:nvSpPr>
          <p:spPr>
            <a:xfrm>
              <a:off x="3578809" y="4555521"/>
              <a:ext cx="742473" cy="83625"/>
            </a:xfrm>
            <a:custGeom>
              <a:avLst/>
              <a:gdLst>
                <a:gd name="connsiteX0" fmla="*/ 0 w 742473"/>
                <a:gd name="connsiteY0" fmla="*/ 0 h 83625"/>
                <a:gd name="connsiteX1" fmla="*/ 742473 w 742473"/>
                <a:gd name="connsiteY1" fmla="*/ 0 h 83625"/>
                <a:gd name="connsiteX2" fmla="*/ 742473 w 742473"/>
                <a:gd name="connsiteY2" fmla="*/ 83625 h 83625"/>
                <a:gd name="connsiteX3" fmla="*/ 0 w 742473"/>
                <a:gd name="connsiteY3" fmla="*/ 83625 h 83625"/>
              </a:gdLst>
              <a:ahLst/>
              <a:cxnLst>
                <a:cxn ang="0">
                  <a:pos x="connsiteX0" y="connsiteY0"/>
                </a:cxn>
                <a:cxn ang="0">
                  <a:pos x="connsiteX1" y="connsiteY1"/>
                </a:cxn>
                <a:cxn ang="0">
                  <a:pos x="connsiteX2" y="connsiteY2"/>
                </a:cxn>
                <a:cxn ang="0">
                  <a:pos x="connsiteX3" y="connsiteY3"/>
                </a:cxn>
              </a:cxnLst>
              <a:rect l="l" t="t" r="r" b="b"/>
              <a:pathLst>
                <a:path w="742473" h="83625">
                  <a:moveTo>
                    <a:pt x="0" y="0"/>
                  </a:moveTo>
                  <a:lnTo>
                    <a:pt x="742473" y="0"/>
                  </a:lnTo>
                  <a:lnTo>
                    <a:pt x="742473" y="83625"/>
                  </a:lnTo>
                  <a:lnTo>
                    <a:pt x="0" y="83625"/>
                  </a:lnTo>
                  <a:close/>
                </a:path>
              </a:pathLst>
            </a:custGeom>
            <a:solidFill>
              <a:schemeClr val="bg2"/>
            </a:solidFill>
            <a:ln w="126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0" name="Graphic 14">
              <a:extLst>
                <a:ext uri="{FF2B5EF4-FFF2-40B4-BE49-F238E27FC236}">
                  <a16:creationId xmlns:a16="http://schemas.microsoft.com/office/drawing/2014/main" id="{40724A3B-3F49-1D5B-8884-D31915F769FE}"/>
                </a:ext>
              </a:extLst>
            </p:cNvPr>
            <p:cNvGrpSpPr/>
            <p:nvPr/>
          </p:nvGrpSpPr>
          <p:grpSpPr>
            <a:xfrm>
              <a:off x="625540" y="2624405"/>
              <a:ext cx="3979864" cy="2052683"/>
              <a:chOff x="625540" y="2624405"/>
              <a:chExt cx="3979864" cy="2052683"/>
            </a:xfrm>
            <a:noFill/>
          </p:grpSpPr>
          <p:sp>
            <p:nvSpPr>
              <p:cNvPr id="11" name="Freeform: Shape 10">
                <a:extLst>
                  <a:ext uri="{FF2B5EF4-FFF2-40B4-BE49-F238E27FC236}">
                    <a16:creationId xmlns:a16="http://schemas.microsoft.com/office/drawing/2014/main" id="{E5F6746F-79E3-464B-2344-B8D7CE322BB5}"/>
                  </a:ext>
                </a:extLst>
              </p:cNvPr>
              <p:cNvSpPr/>
              <p:nvPr/>
            </p:nvSpPr>
            <p:spPr>
              <a:xfrm>
                <a:off x="625540" y="2624405"/>
                <a:ext cx="3979864" cy="2052683"/>
              </a:xfrm>
              <a:custGeom>
                <a:avLst/>
                <a:gdLst>
                  <a:gd name="connsiteX0" fmla="*/ 0 w 3979864"/>
                  <a:gd name="connsiteY0" fmla="*/ 0 h 2052683"/>
                  <a:gd name="connsiteX1" fmla="*/ 35404 w 3979864"/>
                  <a:gd name="connsiteY1" fmla="*/ 0 h 2052683"/>
                  <a:gd name="connsiteX2" fmla="*/ 35404 w 3979864"/>
                  <a:gd name="connsiteY2" fmla="*/ 2014615 h 2052683"/>
                  <a:gd name="connsiteX3" fmla="*/ 3979865 w 3979864"/>
                  <a:gd name="connsiteY3" fmla="*/ 2014615 h 2052683"/>
                  <a:gd name="connsiteX4" fmla="*/ 3979865 w 3979864"/>
                  <a:gd name="connsiteY4" fmla="*/ 2052684 h 2052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864" h="2052683">
                    <a:moveTo>
                      <a:pt x="0" y="0"/>
                    </a:moveTo>
                    <a:lnTo>
                      <a:pt x="35404" y="0"/>
                    </a:lnTo>
                    <a:lnTo>
                      <a:pt x="35404" y="2014615"/>
                    </a:lnTo>
                    <a:lnTo>
                      <a:pt x="3979865" y="2014615"/>
                    </a:lnTo>
                    <a:lnTo>
                      <a:pt x="3979865" y="2052684"/>
                    </a:lnTo>
                  </a:path>
                </a:pathLst>
              </a:custGeom>
              <a:noFill/>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 name="Freeform: Shape 11">
                <a:extLst>
                  <a:ext uri="{FF2B5EF4-FFF2-40B4-BE49-F238E27FC236}">
                    <a16:creationId xmlns:a16="http://schemas.microsoft.com/office/drawing/2014/main" id="{CA9CFAE6-4BFA-B085-2F4F-27FA60803F95}"/>
                  </a:ext>
                </a:extLst>
              </p:cNvPr>
              <p:cNvSpPr/>
              <p:nvPr/>
            </p:nvSpPr>
            <p:spPr>
              <a:xfrm>
                <a:off x="625540" y="3032124"/>
                <a:ext cx="35404" cy="12689"/>
              </a:xfrm>
              <a:custGeom>
                <a:avLst/>
                <a:gdLst>
                  <a:gd name="connsiteX0" fmla="*/ 35404 w 35404"/>
                  <a:gd name="connsiteY0" fmla="*/ 0 h 12689"/>
                  <a:gd name="connsiteX1" fmla="*/ 0 w 35404"/>
                  <a:gd name="connsiteY1" fmla="*/ 0 h 12689"/>
                </a:gdLst>
                <a:ahLst/>
                <a:cxnLst>
                  <a:cxn ang="0">
                    <a:pos x="connsiteX0" y="connsiteY0"/>
                  </a:cxn>
                  <a:cxn ang="0">
                    <a:pos x="connsiteX1" y="connsiteY1"/>
                  </a:cxn>
                </a:cxnLst>
                <a:rect l="l" t="t" r="r" b="b"/>
                <a:pathLst>
                  <a:path w="35404" h="12689">
                    <a:moveTo>
                      <a:pt x="35404" y="0"/>
                    </a:moveTo>
                    <a:lnTo>
                      <a:pt x="0" y="0"/>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 name="Freeform: Shape 12">
                <a:extLst>
                  <a:ext uri="{FF2B5EF4-FFF2-40B4-BE49-F238E27FC236}">
                    <a16:creationId xmlns:a16="http://schemas.microsoft.com/office/drawing/2014/main" id="{5350B48D-B26D-EA4D-B848-6C71C716B77D}"/>
                  </a:ext>
                </a:extLst>
              </p:cNvPr>
              <p:cNvSpPr/>
              <p:nvPr/>
            </p:nvSpPr>
            <p:spPr>
              <a:xfrm>
                <a:off x="625540" y="3434514"/>
                <a:ext cx="35404" cy="12689"/>
              </a:xfrm>
              <a:custGeom>
                <a:avLst/>
                <a:gdLst>
                  <a:gd name="connsiteX0" fmla="*/ 35404 w 35404"/>
                  <a:gd name="connsiteY0" fmla="*/ 0 h 12689"/>
                  <a:gd name="connsiteX1" fmla="*/ 0 w 35404"/>
                  <a:gd name="connsiteY1" fmla="*/ 0 h 12689"/>
                </a:gdLst>
                <a:ahLst/>
                <a:cxnLst>
                  <a:cxn ang="0">
                    <a:pos x="connsiteX0" y="connsiteY0"/>
                  </a:cxn>
                  <a:cxn ang="0">
                    <a:pos x="connsiteX1" y="connsiteY1"/>
                  </a:cxn>
                </a:cxnLst>
                <a:rect l="l" t="t" r="r" b="b"/>
                <a:pathLst>
                  <a:path w="35404" h="12689">
                    <a:moveTo>
                      <a:pt x="35404" y="0"/>
                    </a:moveTo>
                    <a:lnTo>
                      <a:pt x="0" y="0"/>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 name="Freeform: Shape 13">
                <a:extLst>
                  <a:ext uri="{FF2B5EF4-FFF2-40B4-BE49-F238E27FC236}">
                    <a16:creationId xmlns:a16="http://schemas.microsoft.com/office/drawing/2014/main" id="{48EDA301-EEB8-78C0-03AD-1AA599E91A4E}"/>
                  </a:ext>
                </a:extLst>
              </p:cNvPr>
              <p:cNvSpPr/>
              <p:nvPr/>
            </p:nvSpPr>
            <p:spPr>
              <a:xfrm>
                <a:off x="625540" y="3837031"/>
                <a:ext cx="35404" cy="12689"/>
              </a:xfrm>
              <a:custGeom>
                <a:avLst/>
                <a:gdLst>
                  <a:gd name="connsiteX0" fmla="*/ 35404 w 35404"/>
                  <a:gd name="connsiteY0" fmla="*/ 0 h 12689"/>
                  <a:gd name="connsiteX1" fmla="*/ 0 w 35404"/>
                  <a:gd name="connsiteY1" fmla="*/ 0 h 12689"/>
                </a:gdLst>
                <a:ahLst/>
                <a:cxnLst>
                  <a:cxn ang="0">
                    <a:pos x="connsiteX0" y="connsiteY0"/>
                  </a:cxn>
                  <a:cxn ang="0">
                    <a:pos x="connsiteX1" y="connsiteY1"/>
                  </a:cxn>
                </a:cxnLst>
                <a:rect l="l" t="t" r="r" b="b"/>
                <a:pathLst>
                  <a:path w="35404" h="12689">
                    <a:moveTo>
                      <a:pt x="35404" y="0"/>
                    </a:moveTo>
                    <a:lnTo>
                      <a:pt x="0" y="0"/>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 name="Freeform: Shape 15">
                <a:extLst>
                  <a:ext uri="{FF2B5EF4-FFF2-40B4-BE49-F238E27FC236}">
                    <a16:creationId xmlns:a16="http://schemas.microsoft.com/office/drawing/2014/main" id="{AD6D3A0C-58D8-904D-E963-54CAF586DED4}"/>
                  </a:ext>
                </a:extLst>
              </p:cNvPr>
              <p:cNvSpPr/>
              <p:nvPr/>
            </p:nvSpPr>
            <p:spPr>
              <a:xfrm>
                <a:off x="625540" y="4239548"/>
                <a:ext cx="35404" cy="12689"/>
              </a:xfrm>
              <a:custGeom>
                <a:avLst/>
                <a:gdLst>
                  <a:gd name="connsiteX0" fmla="*/ 35404 w 35404"/>
                  <a:gd name="connsiteY0" fmla="*/ 0 h 12689"/>
                  <a:gd name="connsiteX1" fmla="*/ 0 w 35404"/>
                  <a:gd name="connsiteY1" fmla="*/ 0 h 12689"/>
                </a:gdLst>
                <a:ahLst/>
                <a:cxnLst>
                  <a:cxn ang="0">
                    <a:pos x="connsiteX0" y="connsiteY0"/>
                  </a:cxn>
                  <a:cxn ang="0">
                    <a:pos x="connsiteX1" y="connsiteY1"/>
                  </a:cxn>
                </a:cxnLst>
                <a:rect l="l" t="t" r="r" b="b"/>
                <a:pathLst>
                  <a:path w="35404" h="12689">
                    <a:moveTo>
                      <a:pt x="35404" y="0"/>
                    </a:moveTo>
                    <a:lnTo>
                      <a:pt x="0" y="0"/>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 name="Freeform: Shape 17">
                <a:extLst>
                  <a:ext uri="{FF2B5EF4-FFF2-40B4-BE49-F238E27FC236}">
                    <a16:creationId xmlns:a16="http://schemas.microsoft.com/office/drawing/2014/main" id="{F038FC9E-4E89-45CA-C3BF-7AE53609C396}"/>
                  </a:ext>
                </a:extLst>
              </p:cNvPr>
              <p:cNvSpPr/>
              <p:nvPr/>
            </p:nvSpPr>
            <p:spPr>
              <a:xfrm>
                <a:off x="625540" y="4639146"/>
                <a:ext cx="35404" cy="12689"/>
              </a:xfrm>
              <a:custGeom>
                <a:avLst/>
                <a:gdLst>
                  <a:gd name="connsiteX0" fmla="*/ 35404 w 35404"/>
                  <a:gd name="connsiteY0" fmla="*/ 0 h 12689"/>
                  <a:gd name="connsiteX1" fmla="*/ 0 w 35404"/>
                  <a:gd name="connsiteY1" fmla="*/ 0 h 12689"/>
                </a:gdLst>
                <a:ahLst/>
                <a:cxnLst>
                  <a:cxn ang="0">
                    <a:pos x="connsiteX0" y="connsiteY0"/>
                  </a:cxn>
                  <a:cxn ang="0">
                    <a:pos x="connsiteX1" y="connsiteY1"/>
                  </a:cxn>
                </a:cxnLst>
                <a:rect l="l" t="t" r="r" b="b"/>
                <a:pathLst>
                  <a:path w="35404" h="12689">
                    <a:moveTo>
                      <a:pt x="35404" y="0"/>
                    </a:moveTo>
                    <a:lnTo>
                      <a:pt x="0" y="0"/>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 name="Freeform: Shape 19">
                <a:extLst>
                  <a:ext uri="{FF2B5EF4-FFF2-40B4-BE49-F238E27FC236}">
                    <a16:creationId xmlns:a16="http://schemas.microsoft.com/office/drawing/2014/main" id="{A198EF20-99CA-088B-5BCF-76F4436E45FC}"/>
                  </a:ext>
                </a:extLst>
              </p:cNvPr>
              <p:cNvSpPr/>
              <p:nvPr/>
            </p:nvSpPr>
            <p:spPr>
              <a:xfrm>
                <a:off x="660944" y="4639146"/>
                <a:ext cx="12689" cy="35404"/>
              </a:xfrm>
              <a:custGeom>
                <a:avLst/>
                <a:gdLst>
                  <a:gd name="connsiteX0" fmla="*/ 0 w 12689"/>
                  <a:gd name="connsiteY0" fmla="*/ 0 h 35404"/>
                  <a:gd name="connsiteX1" fmla="*/ 0 w 12689"/>
                  <a:gd name="connsiteY1" fmla="*/ 35404 h 35404"/>
                </a:gdLst>
                <a:ahLst/>
                <a:cxnLst>
                  <a:cxn ang="0">
                    <a:pos x="connsiteX0" y="connsiteY0"/>
                  </a:cxn>
                  <a:cxn ang="0">
                    <a:pos x="connsiteX1" y="connsiteY1"/>
                  </a:cxn>
                </a:cxnLst>
                <a:rect l="l" t="t" r="r" b="b"/>
                <a:pathLst>
                  <a:path w="12689" h="35404">
                    <a:moveTo>
                      <a:pt x="0" y="0"/>
                    </a:moveTo>
                    <a:lnTo>
                      <a:pt x="0" y="35404"/>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 name="Freeform: Shape 32">
                <a:extLst>
                  <a:ext uri="{FF2B5EF4-FFF2-40B4-BE49-F238E27FC236}">
                    <a16:creationId xmlns:a16="http://schemas.microsoft.com/office/drawing/2014/main" id="{BD03FEAE-BF26-3CB8-ACE2-57A9F2C195FE}"/>
                  </a:ext>
                </a:extLst>
              </p:cNvPr>
              <p:cNvSpPr/>
              <p:nvPr/>
            </p:nvSpPr>
            <p:spPr>
              <a:xfrm>
                <a:off x="1977879" y="4639146"/>
                <a:ext cx="12689" cy="35404"/>
              </a:xfrm>
              <a:custGeom>
                <a:avLst/>
                <a:gdLst>
                  <a:gd name="connsiteX0" fmla="*/ 0 w 12689"/>
                  <a:gd name="connsiteY0" fmla="*/ 0 h 35404"/>
                  <a:gd name="connsiteX1" fmla="*/ 0 w 12689"/>
                  <a:gd name="connsiteY1" fmla="*/ 35404 h 35404"/>
                </a:gdLst>
                <a:ahLst/>
                <a:cxnLst>
                  <a:cxn ang="0">
                    <a:pos x="connsiteX0" y="connsiteY0"/>
                  </a:cxn>
                  <a:cxn ang="0">
                    <a:pos x="connsiteX1" y="connsiteY1"/>
                  </a:cxn>
                </a:cxnLst>
                <a:rect l="l" t="t" r="r" b="b"/>
                <a:pathLst>
                  <a:path w="12689" h="35404">
                    <a:moveTo>
                      <a:pt x="0" y="0"/>
                    </a:moveTo>
                    <a:lnTo>
                      <a:pt x="0" y="35404"/>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 name="Freeform: Shape 41">
                <a:extLst>
                  <a:ext uri="{FF2B5EF4-FFF2-40B4-BE49-F238E27FC236}">
                    <a16:creationId xmlns:a16="http://schemas.microsoft.com/office/drawing/2014/main" id="{0A06060E-426F-4E0D-38A9-267FCA2F7031}"/>
                  </a:ext>
                </a:extLst>
              </p:cNvPr>
              <p:cNvSpPr/>
              <p:nvPr/>
            </p:nvSpPr>
            <p:spPr>
              <a:xfrm>
                <a:off x="3290119" y="4639146"/>
                <a:ext cx="12689" cy="35404"/>
              </a:xfrm>
              <a:custGeom>
                <a:avLst/>
                <a:gdLst>
                  <a:gd name="connsiteX0" fmla="*/ 0 w 12689"/>
                  <a:gd name="connsiteY0" fmla="*/ 0 h 35404"/>
                  <a:gd name="connsiteX1" fmla="*/ 0 w 12689"/>
                  <a:gd name="connsiteY1" fmla="*/ 35404 h 35404"/>
                </a:gdLst>
                <a:ahLst/>
                <a:cxnLst>
                  <a:cxn ang="0">
                    <a:pos x="connsiteX0" y="connsiteY0"/>
                  </a:cxn>
                  <a:cxn ang="0">
                    <a:pos x="connsiteX1" y="connsiteY1"/>
                  </a:cxn>
                </a:cxnLst>
                <a:rect l="l" t="t" r="r" b="b"/>
                <a:pathLst>
                  <a:path w="12689" h="35404">
                    <a:moveTo>
                      <a:pt x="0" y="0"/>
                    </a:moveTo>
                    <a:lnTo>
                      <a:pt x="0" y="35404"/>
                    </a:lnTo>
                  </a:path>
                </a:pathLst>
              </a:custGeom>
              <a:ln w="1902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57" name="Freeform: Shape 56">
              <a:extLst>
                <a:ext uri="{FF2B5EF4-FFF2-40B4-BE49-F238E27FC236}">
                  <a16:creationId xmlns:a16="http://schemas.microsoft.com/office/drawing/2014/main" id="{2908D683-22E8-BBD4-DE64-E09FB704C0B7}"/>
                </a:ext>
              </a:extLst>
            </p:cNvPr>
            <p:cNvSpPr/>
            <p:nvPr/>
          </p:nvSpPr>
          <p:spPr>
            <a:xfrm>
              <a:off x="1315985" y="2901801"/>
              <a:ext cx="2623084" cy="57103"/>
            </a:xfrm>
            <a:custGeom>
              <a:avLst/>
              <a:gdLst>
                <a:gd name="connsiteX0" fmla="*/ 0 w 2623084"/>
                <a:gd name="connsiteY0" fmla="*/ 57104 h 57103"/>
                <a:gd name="connsiteX1" fmla="*/ 0 w 2623084"/>
                <a:gd name="connsiteY1" fmla="*/ 0 h 57103"/>
                <a:gd name="connsiteX2" fmla="*/ 2623084 w 2623084"/>
                <a:gd name="connsiteY2" fmla="*/ 0 h 57103"/>
                <a:gd name="connsiteX3" fmla="*/ 2623084 w 2623084"/>
                <a:gd name="connsiteY3" fmla="*/ 57104 h 57103"/>
              </a:gdLst>
              <a:ahLst/>
              <a:cxnLst>
                <a:cxn ang="0">
                  <a:pos x="connsiteX0" y="connsiteY0"/>
                </a:cxn>
                <a:cxn ang="0">
                  <a:pos x="connsiteX1" y="connsiteY1"/>
                </a:cxn>
                <a:cxn ang="0">
                  <a:pos x="connsiteX2" y="connsiteY2"/>
                </a:cxn>
                <a:cxn ang="0">
                  <a:pos x="connsiteX3" y="connsiteY3"/>
                </a:cxn>
              </a:cxnLst>
              <a:rect l="l" t="t" r="r" b="b"/>
              <a:pathLst>
                <a:path w="2623084" h="57103">
                  <a:moveTo>
                    <a:pt x="0" y="57104"/>
                  </a:moveTo>
                  <a:lnTo>
                    <a:pt x="0" y="0"/>
                  </a:lnTo>
                  <a:lnTo>
                    <a:pt x="2623084" y="0"/>
                  </a:lnTo>
                  <a:lnTo>
                    <a:pt x="2623084" y="57104"/>
                  </a:lnTo>
                </a:path>
              </a:pathLst>
            </a:custGeom>
            <a:noFill/>
            <a:ln w="1268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 name="Freeform: Shape 64">
              <a:extLst>
                <a:ext uri="{FF2B5EF4-FFF2-40B4-BE49-F238E27FC236}">
                  <a16:creationId xmlns:a16="http://schemas.microsoft.com/office/drawing/2014/main" id="{95F4CC54-8599-0600-D5A0-456087C78396}"/>
                </a:ext>
              </a:extLst>
            </p:cNvPr>
            <p:cNvSpPr/>
            <p:nvPr/>
          </p:nvSpPr>
          <p:spPr>
            <a:xfrm>
              <a:off x="2597897" y="3274624"/>
              <a:ext cx="1341172" cy="57230"/>
            </a:xfrm>
            <a:custGeom>
              <a:avLst/>
              <a:gdLst>
                <a:gd name="connsiteX0" fmla="*/ 0 w 1341172"/>
                <a:gd name="connsiteY0" fmla="*/ 57230 h 57230"/>
                <a:gd name="connsiteX1" fmla="*/ 0 w 1341172"/>
                <a:gd name="connsiteY1" fmla="*/ 0 h 57230"/>
                <a:gd name="connsiteX2" fmla="*/ 1341173 w 1341172"/>
                <a:gd name="connsiteY2" fmla="*/ 0 h 57230"/>
                <a:gd name="connsiteX3" fmla="*/ 1341173 w 1341172"/>
                <a:gd name="connsiteY3" fmla="*/ 57230 h 57230"/>
              </a:gdLst>
              <a:ahLst/>
              <a:cxnLst>
                <a:cxn ang="0">
                  <a:pos x="connsiteX0" y="connsiteY0"/>
                </a:cxn>
                <a:cxn ang="0">
                  <a:pos x="connsiteX1" y="connsiteY1"/>
                </a:cxn>
                <a:cxn ang="0">
                  <a:pos x="connsiteX2" y="connsiteY2"/>
                </a:cxn>
                <a:cxn ang="0">
                  <a:pos x="connsiteX3" y="connsiteY3"/>
                </a:cxn>
              </a:cxnLst>
              <a:rect l="l" t="t" r="r" b="b"/>
              <a:pathLst>
                <a:path w="1341172" h="57230">
                  <a:moveTo>
                    <a:pt x="0" y="57230"/>
                  </a:moveTo>
                  <a:lnTo>
                    <a:pt x="0" y="0"/>
                  </a:lnTo>
                  <a:lnTo>
                    <a:pt x="1341173" y="0"/>
                  </a:lnTo>
                  <a:lnTo>
                    <a:pt x="1341173" y="57230"/>
                  </a:lnTo>
                </a:path>
              </a:pathLst>
            </a:custGeom>
            <a:noFill/>
            <a:ln w="1268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 name="TextBox 70">
              <a:extLst>
                <a:ext uri="{FF2B5EF4-FFF2-40B4-BE49-F238E27FC236}">
                  <a16:creationId xmlns:a16="http://schemas.microsoft.com/office/drawing/2014/main" id="{991C1B5C-08BB-85A2-6115-CC4FE9131952}"/>
                </a:ext>
              </a:extLst>
            </p:cNvPr>
            <p:cNvSpPr txBox="1"/>
            <p:nvPr/>
          </p:nvSpPr>
          <p:spPr>
            <a:xfrm>
              <a:off x="1302399" y="2579878"/>
              <a:ext cx="2761831"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00A2E1"/>
                  </a:solidFill>
                  <a:effectLst/>
                  <a:uLnTx/>
                  <a:uFillTx/>
                  <a:latin typeface="Arial" panose="020B0604020202020204"/>
                  <a:ea typeface="+mn-ea"/>
                  <a:cs typeface="+mn-cs"/>
                </a:rPr>
                <a:t>差异 24% </a:t>
              </a:r>
              <a:r>
                <a:rPr lang="zh-cn" sz="1100" b="0" i="0" u="none" strike="noStrike" kern="1200" cap="none" spc="0" normalizeH="0" noProof="0">
                  <a:ln>
                    <a:noFill/>
                  </a:ln>
                  <a:solidFill>
                    <a:srgbClr val="00A2E1"/>
                  </a:solidFill>
                  <a:effectLst/>
                  <a:uLnTx/>
                  <a:uFillTx/>
                  <a:latin typeface="Arial" panose="020B0604020202020204"/>
                  <a:ea typeface="+mn-ea"/>
                  <a:cs typeface="+mn-cs"/>
                </a:rPr>
                <a:t>(95%CI 15, 32);</a:t>
              </a:r>
              <a:br>
                <a:rPr kumimoji="0" lang="en-US" sz="11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100" b="1" i="0" u="none" strike="noStrike" kern="1200" cap="none" spc="0" normalizeH="0" noProof="0">
                  <a:ln>
                    <a:noFill/>
                  </a:ln>
                  <a:solidFill>
                    <a:srgbClr val="00A2E1"/>
                  </a:solidFill>
                  <a:effectLst/>
                  <a:uLnTx/>
                  <a:uFillTx/>
                  <a:latin typeface="Arial" panose="020B0604020202020204"/>
                  <a:ea typeface="+mn-ea"/>
                  <a:cs typeface="+mn-cs"/>
                </a:rPr>
                <a:t>OR 19.8 </a:t>
              </a:r>
              <a:r>
                <a:rPr lang="zh-cn" sz="1100" b="0" i="0" u="none" strike="noStrike" kern="1200" cap="none" spc="0" normalizeH="0" noProof="0">
                  <a:ln>
                    <a:noFill/>
                  </a:ln>
                  <a:solidFill>
                    <a:srgbClr val="00A2E1"/>
                  </a:solidFill>
                  <a:effectLst/>
                  <a:uLnTx/>
                  <a:uFillTx/>
                  <a:latin typeface="Arial" panose="020B0604020202020204"/>
                  <a:ea typeface="+mn-ea"/>
                  <a:cs typeface="+mn-cs"/>
                </a:rPr>
                <a:t>(95.002%CI 4.6, 85.3); </a:t>
              </a:r>
              <a:r>
                <a:rPr lang="zh-cn" sz="1100" b="1" i="0" u="none" strike="noStrike" kern="1200" cap="none" spc="0" normalizeH="0" noProof="0">
                  <a:ln>
                    <a:noFill/>
                  </a:ln>
                  <a:solidFill>
                    <a:srgbClr val="00A2E1"/>
                  </a:solidFill>
                  <a:effectLst/>
                  <a:uLnTx/>
                  <a:uFillTx/>
                  <a:latin typeface="Arial" panose="020B0604020202020204"/>
                  <a:ea typeface="+mn-ea"/>
                  <a:cs typeface="+mn-cs"/>
                </a:rPr>
                <a:t>p&lt;0.0001</a:t>
              </a:r>
            </a:p>
          </p:txBody>
        </p:sp>
        <p:sp>
          <p:nvSpPr>
            <p:cNvPr id="34" name="TextBox 70">
              <a:extLst>
                <a:ext uri="{FF2B5EF4-FFF2-40B4-BE49-F238E27FC236}">
                  <a16:creationId xmlns:a16="http://schemas.microsoft.com/office/drawing/2014/main" id="{D15B9656-BACB-FA15-E222-60962B734650}"/>
                </a:ext>
              </a:extLst>
            </p:cNvPr>
            <p:cNvSpPr txBox="1"/>
            <p:nvPr/>
          </p:nvSpPr>
          <p:spPr>
            <a:xfrm>
              <a:off x="1953529" y="2978124"/>
              <a:ext cx="2637209"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E73E16"/>
                  </a:solidFill>
                  <a:effectLst/>
                  <a:uLnTx/>
                  <a:uFillTx/>
                  <a:latin typeface="Arial" panose="020B0604020202020204"/>
                  <a:ea typeface="+mn-ea"/>
                  <a:cs typeface="+mn-cs"/>
                </a:rPr>
                <a:t>差异 23% </a:t>
              </a:r>
              <a:r>
                <a:rPr lang="zh-cn" sz="1100" b="0" i="0" u="none" strike="noStrike" kern="1200" cap="none" spc="0" normalizeH="0" noProof="0">
                  <a:ln>
                    <a:noFill/>
                  </a:ln>
                  <a:solidFill>
                    <a:srgbClr val="E73E16"/>
                  </a:solidFill>
                  <a:effectLst/>
                  <a:uLnTx/>
                  <a:uFillTx/>
                  <a:latin typeface="Arial" panose="020B0604020202020204"/>
                  <a:ea typeface="+mn-ea"/>
                  <a:cs typeface="+mn-cs"/>
                </a:rPr>
                <a:t>(95%CI 15, 32);</a:t>
              </a:r>
              <a:br>
                <a:rPr kumimoji="0" lang="en-US" sz="11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100" b="1" i="0" u="none" strike="noStrike" kern="1200" cap="none" spc="0" normalizeH="0" noProof="0">
                  <a:ln>
                    <a:noFill/>
                  </a:ln>
                  <a:solidFill>
                    <a:srgbClr val="E73E16"/>
                  </a:solidFill>
                  <a:effectLst/>
                  <a:uLnTx/>
                  <a:uFillTx/>
                  <a:latin typeface="Arial" panose="020B0604020202020204"/>
                  <a:ea typeface="+mn-ea"/>
                  <a:cs typeface="+mn-cs"/>
                </a:rPr>
                <a:t>OR 19.3 </a:t>
              </a:r>
              <a:r>
                <a:rPr lang="zh-cn" sz="1100" b="0" i="0" u="none" strike="noStrike" kern="1200" cap="none" spc="0" normalizeH="0" noProof="0">
                  <a:ln>
                    <a:noFill/>
                  </a:ln>
                  <a:solidFill>
                    <a:srgbClr val="E73E16"/>
                  </a:solidFill>
                  <a:effectLst/>
                  <a:uLnTx/>
                  <a:uFillTx/>
                  <a:latin typeface="Arial" panose="020B0604020202020204"/>
                  <a:ea typeface="+mn-ea"/>
                  <a:cs typeface="+mn-cs"/>
                </a:rPr>
                <a:t>(99.9%CI 1.7, 217.4); </a:t>
              </a:r>
              <a:r>
                <a:rPr lang="zh-cn" sz="1100" b="1" i="0" u="none" strike="noStrike" kern="1200" cap="none" spc="0" normalizeH="0" noProof="0">
                  <a:ln>
                    <a:noFill/>
                  </a:ln>
                  <a:solidFill>
                    <a:srgbClr val="E73E16"/>
                  </a:solidFill>
                  <a:effectLst/>
                  <a:uLnTx/>
                  <a:uFillTx/>
                  <a:latin typeface="Arial" panose="020B0604020202020204"/>
                  <a:ea typeface="+mn-ea"/>
                  <a:cs typeface="+mn-cs"/>
                </a:rPr>
                <a:t>p&lt;0.0001 </a:t>
              </a:r>
            </a:p>
          </p:txBody>
        </p:sp>
        <p:sp>
          <p:nvSpPr>
            <p:cNvPr id="35" name="TextBox 70">
              <a:extLst>
                <a:ext uri="{FF2B5EF4-FFF2-40B4-BE49-F238E27FC236}">
                  <a16:creationId xmlns:a16="http://schemas.microsoft.com/office/drawing/2014/main" id="{0FCBF7D5-7BDE-75CD-3253-07620972941F}"/>
                </a:ext>
              </a:extLst>
            </p:cNvPr>
            <p:cNvSpPr txBox="1"/>
            <p:nvPr/>
          </p:nvSpPr>
          <p:spPr>
            <a:xfrm>
              <a:off x="3496293" y="4235452"/>
              <a:ext cx="909497"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363636"/>
                  </a:solidFill>
                  <a:effectLst/>
                  <a:uLnTx/>
                  <a:uFillTx/>
                  <a:latin typeface="Arial" panose="020B0604020202020204"/>
                  <a:ea typeface="+mn-ea"/>
                  <a:cs typeface="+mn-cs"/>
                </a:rPr>
                <a:t>2% </a:t>
              </a:r>
              <a:br>
                <a:rPr kumimoji="0" lang="en-US" sz="1100" b="1" i="0" u="none" strike="noStrike" kern="1200" cap="none" spc="0" normalizeH="0" baseline="0" noProof="0" dirty="0">
                  <a:ln>
                    <a:noFill/>
                  </a:ln>
                  <a:solidFill>
                    <a:srgbClr val="363636"/>
                  </a:solidFill>
                  <a:effectLst/>
                  <a:uLnTx/>
                  <a:uFillTx/>
                  <a:latin typeface="Arial" panose="020B0604020202020204"/>
                  <a:ea typeface="+mn-ea"/>
                  <a:cs typeface="+mn-cs"/>
                </a:rPr>
              </a:br>
              <a:r>
                <a:rPr lang="zh-cn" sz="1100" b="1" i="0" u="none" strike="noStrike" kern="1200" cap="none" spc="0" normalizeH="0" noProof="0">
                  <a:ln>
                    <a:noFill/>
                  </a:ln>
                  <a:solidFill>
                    <a:srgbClr val="363636"/>
                  </a:solidFill>
                  <a:effectLst/>
                  <a:uLnTx/>
                  <a:uFillTx/>
                  <a:latin typeface="Arial" panose="020B0604020202020204"/>
                  <a:ea typeface="+mn-ea"/>
                  <a:cs typeface="+mn-cs"/>
                </a:rPr>
                <a:t>(</a:t>
              </a:r>
              <a:r>
                <a:rPr lang="zh-cn" sz="1100" b="0" i="0" u="none" strike="noStrike" kern="1200" cap="none" spc="0" normalizeH="0" noProof="0">
                  <a:ln>
                    <a:noFill/>
                  </a:ln>
                  <a:solidFill>
                    <a:srgbClr val="363636"/>
                  </a:solidFill>
                  <a:effectLst/>
                  <a:uLnTx/>
                  <a:uFillTx/>
                  <a:latin typeface="Arial" panose="020B0604020202020204"/>
                  <a:ea typeface="+mn-ea"/>
                  <a:cs typeface="+mn-cs"/>
                </a:rPr>
                <a:t>95%CI 0, 6)</a:t>
              </a:r>
            </a:p>
          </p:txBody>
        </p:sp>
        <p:sp>
          <p:nvSpPr>
            <p:cNvPr id="36" name="TextBox 70">
              <a:extLst>
                <a:ext uri="{FF2B5EF4-FFF2-40B4-BE49-F238E27FC236}">
                  <a16:creationId xmlns:a16="http://schemas.microsoft.com/office/drawing/2014/main" id="{AB010ED5-B5AA-385F-33D3-73B312E56C59}"/>
                </a:ext>
              </a:extLst>
            </p:cNvPr>
            <p:cNvSpPr txBox="1"/>
            <p:nvPr/>
          </p:nvSpPr>
          <p:spPr>
            <a:xfrm>
              <a:off x="3393104" y="4724067"/>
              <a:ext cx="1088211"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Arial" panose="020B0604020202020204"/>
                  <a:ea typeface="+mn-ea"/>
                  <a:cs typeface="+mn-cs"/>
                </a:rPr>
                <a:t>PBO + CTX (n=120)</a:t>
              </a:r>
            </a:p>
          </p:txBody>
        </p:sp>
        <p:sp>
          <p:nvSpPr>
            <p:cNvPr id="37" name="TextBox 70">
              <a:extLst>
                <a:ext uri="{FF2B5EF4-FFF2-40B4-BE49-F238E27FC236}">
                  <a16:creationId xmlns:a16="http://schemas.microsoft.com/office/drawing/2014/main" id="{5FA2DC00-5634-4B4C-8278-2B0FA67F5616}"/>
                </a:ext>
              </a:extLst>
            </p:cNvPr>
            <p:cNvSpPr txBox="1"/>
            <p:nvPr/>
          </p:nvSpPr>
          <p:spPr>
            <a:xfrm>
              <a:off x="2181968" y="4724067"/>
              <a:ext cx="871335"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dirty="0">
                  <a:ln>
                    <a:noFill/>
                  </a:ln>
                  <a:solidFill>
                    <a:srgbClr val="E73E16"/>
                  </a:solidFill>
                  <a:effectLst/>
                  <a:uLnTx/>
                  <a:uFillTx/>
                  <a:latin typeface="Arial" panose="020B0604020202020204"/>
                  <a:ea typeface="+mn-ea"/>
                  <a:cs typeface="+mn-cs"/>
                </a:rPr>
                <a:t>Osi 单药治疗</a:t>
              </a:r>
              <a:br>
                <a:rPr kumimoji="0" lang="en-US" sz="11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100" b="0" i="0" u="none" strike="noStrike" kern="1200" cap="none" spc="0" normalizeH="0" noProof="0" dirty="0">
                  <a:ln>
                    <a:noFill/>
                  </a:ln>
                  <a:solidFill>
                    <a:srgbClr val="E73E16"/>
                  </a:solidFill>
                  <a:effectLst/>
                  <a:uLnTx/>
                  <a:uFillTx/>
                  <a:latin typeface="Arial" panose="020B0604020202020204"/>
                  <a:ea typeface="+mn-ea"/>
                  <a:cs typeface="+mn-cs"/>
                </a:rPr>
                <a:t>(n=117)</a:t>
              </a:r>
            </a:p>
          </p:txBody>
        </p:sp>
        <p:sp>
          <p:nvSpPr>
            <p:cNvPr id="38" name="TextBox 70">
              <a:extLst>
                <a:ext uri="{FF2B5EF4-FFF2-40B4-BE49-F238E27FC236}">
                  <a16:creationId xmlns:a16="http://schemas.microsoft.com/office/drawing/2014/main" id="{FDD7AF66-0BC2-3328-9A47-CFF028166469}"/>
                </a:ext>
              </a:extLst>
            </p:cNvPr>
            <p:cNvSpPr txBox="1"/>
            <p:nvPr/>
          </p:nvSpPr>
          <p:spPr>
            <a:xfrm>
              <a:off x="877431" y="4723249"/>
              <a:ext cx="978454"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Osi + CTx</a:t>
              </a:r>
              <a:br>
                <a:rPr kumimoji="0" lang="en-US" sz="11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100" b="0" i="0" u="none" strike="noStrike" kern="1200" cap="none" spc="0" normalizeH="0" noProof="0">
                  <a:ln>
                    <a:noFill/>
                  </a:ln>
                  <a:solidFill>
                    <a:srgbClr val="00A2E1"/>
                  </a:solidFill>
                  <a:effectLst/>
                  <a:uLnTx/>
                  <a:uFillTx/>
                  <a:latin typeface="Arial" panose="020B0604020202020204"/>
                  <a:ea typeface="+mn-ea"/>
                  <a:cs typeface="+mn-cs"/>
                </a:rPr>
                <a:t>(n=121) </a:t>
              </a:r>
            </a:p>
          </p:txBody>
        </p:sp>
        <p:sp>
          <p:nvSpPr>
            <p:cNvPr id="39" name="TextBox 70">
              <a:extLst>
                <a:ext uri="{FF2B5EF4-FFF2-40B4-BE49-F238E27FC236}">
                  <a16:creationId xmlns:a16="http://schemas.microsoft.com/office/drawing/2014/main" id="{2DDA29C5-7A00-4706-3418-73943BB8557D}"/>
                </a:ext>
              </a:extLst>
            </p:cNvPr>
            <p:cNvSpPr txBox="1"/>
            <p:nvPr/>
          </p:nvSpPr>
          <p:spPr>
            <a:xfrm>
              <a:off x="2182448" y="3344999"/>
              <a:ext cx="957931"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E73E16"/>
                  </a:solidFill>
                  <a:effectLst/>
                  <a:uLnTx/>
                  <a:uFillTx/>
                  <a:latin typeface="Arial" panose="020B0604020202020204"/>
                  <a:ea typeface="+mn-ea"/>
                  <a:cs typeface="+mn-cs"/>
                </a:rPr>
                <a:t>25% </a:t>
              </a:r>
              <a:br>
                <a:rPr kumimoji="0" lang="en-US" sz="11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100" b="0" i="0" u="none" strike="noStrike" kern="1200" cap="none" spc="0" normalizeH="0" noProof="0">
                  <a:ln>
                    <a:noFill/>
                  </a:ln>
                  <a:solidFill>
                    <a:srgbClr val="E73E16"/>
                  </a:solidFill>
                  <a:effectLst/>
                  <a:uLnTx/>
                  <a:uFillTx/>
                  <a:latin typeface="Arial" panose="020B0604020202020204"/>
                  <a:ea typeface="+mn-ea"/>
                  <a:cs typeface="+mn-cs"/>
                </a:rPr>
                <a:t>(95%CI 17, 34) </a:t>
              </a:r>
            </a:p>
          </p:txBody>
        </p:sp>
        <p:sp>
          <p:nvSpPr>
            <p:cNvPr id="40" name="TextBox 70">
              <a:extLst>
                <a:ext uri="{FF2B5EF4-FFF2-40B4-BE49-F238E27FC236}">
                  <a16:creationId xmlns:a16="http://schemas.microsoft.com/office/drawing/2014/main" id="{DF86947F-DE7B-E50D-BA2C-B7FC82662E94}"/>
                </a:ext>
              </a:extLst>
            </p:cNvPr>
            <p:cNvSpPr txBox="1"/>
            <p:nvPr/>
          </p:nvSpPr>
          <p:spPr>
            <a:xfrm>
              <a:off x="877431" y="3313843"/>
              <a:ext cx="994130" cy="2700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00A2E1"/>
                  </a:solidFill>
                  <a:effectLst/>
                  <a:uLnTx/>
                  <a:uFillTx/>
                  <a:latin typeface="Arial" panose="020B0604020202020204"/>
                  <a:ea typeface="+mn-ea"/>
                  <a:cs typeface="+mn-cs"/>
                </a:rPr>
                <a:t>26% </a:t>
              </a:r>
              <a:br>
                <a:rPr kumimoji="0" lang="en-US" sz="11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100" b="0" i="0" u="none" strike="noStrike" kern="1200" cap="none" spc="0" normalizeH="0" noProof="0">
                  <a:ln>
                    <a:noFill/>
                  </a:ln>
                  <a:solidFill>
                    <a:srgbClr val="00A2E1"/>
                  </a:solidFill>
                  <a:effectLst/>
                  <a:uLnTx/>
                  <a:uFillTx/>
                  <a:latin typeface="Arial" panose="020B0604020202020204"/>
                  <a:ea typeface="+mn-ea"/>
                  <a:cs typeface="+mn-cs"/>
                </a:rPr>
                <a:t>(95%CI 18, 34) </a:t>
              </a:r>
            </a:p>
          </p:txBody>
        </p:sp>
        <p:sp>
          <p:nvSpPr>
            <p:cNvPr id="41" name="TextBox 70">
              <a:extLst>
                <a:ext uri="{FF2B5EF4-FFF2-40B4-BE49-F238E27FC236}">
                  <a16:creationId xmlns:a16="http://schemas.microsoft.com/office/drawing/2014/main" id="{FCBF30F1-5BBC-F566-67BF-7F51C4040649}"/>
                </a:ext>
              </a:extLst>
            </p:cNvPr>
            <p:cNvSpPr txBox="1"/>
            <p:nvPr/>
          </p:nvSpPr>
          <p:spPr>
            <a:xfrm rot="16200000">
              <a:off x="-788379" y="3536832"/>
              <a:ext cx="2028553"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dirty="0">
                  <a:ln>
                    <a:noFill/>
                  </a:ln>
                  <a:solidFill>
                    <a:srgbClr val="000000"/>
                  </a:solidFill>
                  <a:effectLst/>
                  <a:uLnTx/>
                  <a:uFillTx/>
                  <a:latin typeface="Arial" panose="020B0604020202020204"/>
                  <a:ea typeface="+mn-ea"/>
                  <a:cs typeface="+mn-cs"/>
                </a:rPr>
                <a:t>MPR 率，% </a:t>
              </a:r>
            </a:p>
          </p:txBody>
        </p:sp>
        <p:grpSp>
          <p:nvGrpSpPr>
            <p:cNvPr id="49" name="Group 48">
              <a:extLst>
                <a:ext uri="{FF2B5EF4-FFF2-40B4-BE49-F238E27FC236}">
                  <a16:creationId xmlns:a16="http://schemas.microsoft.com/office/drawing/2014/main" id="{B8D24603-73C7-F693-F52F-2BC96C94CCDE}"/>
                </a:ext>
              </a:extLst>
            </p:cNvPr>
            <p:cNvGrpSpPr/>
            <p:nvPr/>
          </p:nvGrpSpPr>
          <p:grpSpPr>
            <a:xfrm>
              <a:off x="428078" y="2558482"/>
              <a:ext cx="169918" cy="2200889"/>
              <a:chOff x="430459" y="2558482"/>
              <a:chExt cx="169918" cy="2200889"/>
            </a:xfrm>
          </p:grpSpPr>
          <p:sp>
            <p:nvSpPr>
              <p:cNvPr id="43" name="TextBox 68">
                <a:extLst>
                  <a:ext uri="{FF2B5EF4-FFF2-40B4-BE49-F238E27FC236}">
                    <a16:creationId xmlns:a16="http://schemas.microsoft.com/office/drawing/2014/main" id="{08A704F0-C673-48B9-ABAB-8D38FBFCE91C}"/>
                  </a:ext>
                </a:extLst>
              </p:cNvPr>
              <p:cNvSpPr txBox="1"/>
              <p:nvPr/>
            </p:nvSpPr>
            <p:spPr>
              <a:xfrm>
                <a:off x="430459" y="3364972"/>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30</a:t>
                </a:r>
              </a:p>
            </p:txBody>
          </p:sp>
          <p:sp>
            <p:nvSpPr>
              <p:cNvPr id="44" name="TextBox 69">
                <a:extLst>
                  <a:ext uri="{FF2B5EF4-FFF2-40B4-BE49-F238E27FC236}">
                    <a16:creationId xmlns:a16="http://schemas.microsoft.com/office/drawing/2014/main" id="{40E0DD4B-996B-8FAF-7C60-7CA5BCB952FA}"/>
                  </a:ext>
                </a:extLst>
              </p:cNvPr>
              <p:cNvSpPr txBox="1"/>
              <p:nvPr/>
            </p:nvSpPr>
            <p:spPr>
              <a:xfrm>
                <a:off x="430459" y="3768217"/>
                <a:ext cx="169918"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45" name="TextBox 70">
                <a:extLst>
                  <a:ext uri="{FF2B5EF4-FFF2-40B4-BE49-F238E27FC236}">
                    <a16:creationId xmlns:a16="http://schemas.microsoft.com/office/drawing/2014/main" id="{0F6C1AAD-0972-E358-2931-41F8A4A87457}"/>
                  </a:ext>
                </a:extLst>
              </p:cNvPr>
              <p:cNvSpPr txBox="1"/>
              <p:nvPr/>
            </p:nvSpPr>
            <p:spPr>
              <a:xfrm>
                <a:off x="430459" y="4171462"/>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a:t>
                </a:r>
              </a:p>
            </p:txBody>
          </p:sp>
          <p:sp>
            <p:nvSpPr>
              <p:cNvPr id="46" name="TextBox 73">
                <a:extLst>
                  <a:ext uri="{FF2B5EF4-FFF2-40B4-BE49-F238E27FC236}">
                    <a16:creationId xmlns:a16="http://schemas.microsoft.com/office/drawing/2014/main" id="{E1151359-D1D0-5254-3D32-F4C7DA0EEEEC}"/>
                  </a:ext>
                </a:extLst>
              </p:cNvPr>
              <p:cNvSpPr txBox="1"/>
              <p:nvPr/>
            </p:nvSpPr>
            <p:spPr>
              <a:xfrm>
                <a:off x="430459" y="296172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47" name="TextBox 74">
                <a:extLst>
                  <a:ext uri="{FF2B5EF4-FFF2-40B4-BE49-F238E27FC236}">
                    <a16:creationId xmlns:a16="http://schemas.microsoft.com/office/drawing/2014/main" id="{7DCB3C4C-9EBE-5116-36BB-96EC8D6C2E7E}"/>
                  </a:ext>
                </a:extLst>
              </p:cNvPr>
              <p:cNvSpPr txBox="1"/>
              <p:nvPr/>
            </p:nvSpPr>
            <p:spPr>
              <a:xfrm>
                <a:off x="430459" y="2558482"/>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50</a:t>
                </a:r>
              </a:p>
            </p:txBody>
          </p:sp>
          <p:sp>
            <p:nvSpPr>
              <p:cNvPr id="48" name="TextBox 70">
                <a:extLst>
                  <a:ext uri="{FF2B5EF4-FFF2-40B4-BE49-F238E27FC236}">
                    <a16:creationId xmlns:a16="http://schemas.microsoft.com/office/drawing/2014/main" id="{D30FC11C-F92F-0AC3-6E72-DC572B05BC0D}"/>
                  </a:ext>
                </a:extLst>
              </p:cNvPr>
              <p:cNvSpPr txBox="1"/>
              <p:nvPr/>
            </p:nvSpPr>
            <p:spPr>
              <a:xfrm>
                <a:off x="515417" y="4574705"/>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p>
            </p:txBody>
          </p:sp>
        </p:grpSp>
      </p:grpSp>
      <p:grpSp>
        <p:nvGrpSpPr>
          <p:cNvPr id="6" name="Group 5">
            <a:extLst>
              <a:ext uri="{FF2B5EF4-FFF2-40B4-BE49-F238E27FC236}">
                <a16:creationId xmlns:a16="http://schemas.microsoft.com/office/drawing/2014/main" id="{C7C309C1-8970-0675-2C1F-E6853D6CF582}"/>
              </a:ext>
            </a:extLst>
          </p:cNvPr>
          <p:cNvGrpSpPr/>
          <p:nvPr/>
        </p:nvGrpSpPr>
        <p:grpSpPr>
          <a:xfrm>
            <a:off x="11645743" y="2753136"/>
            <a:ext cx="289006" cy="583239"/>
            <a:chOff x="11645743" y="2753136"/>
            <a:chExt cx="289006" cy="583239"/>
          </a:xfrm>
        </p:grpSpPr>
        <p:grpSp>
          <p:nvGrpSpPr>
            <p:cNvPr id="89" name="Graphic 16">
              <a:extLst>
                <a:ext uri="{FF2B5EF4-FFF2-40B4-BE49-F238E27FC236}">
                  <a16:creationId xmlns:a16="http://schemas.microsoft.com/office/drawing/2014/main" id="{835203AD-492F-20A7-AAB9-F39E6464A308}"/>
                </a:ext>
              </a:extLst>
            </p:cNvPr>
            <p:cNvGrpSpPr/>
            <p:nvPr/>
          </p:nvGrpSpPr>
          <p:grpSpPr>
            <a:xfrm>
              <a:off x="11645743" y="2753136"/>
              <a:ext cx="51630" cy="583238"/>
              <a:chOff x="11854542" y="2752392"/>
              <a:chExt cx="51630" cy="583238"/>
            </a:xfrm>
          </p:grpSpPr>
          <p:sp>
            <p:nvSpPr>
              <p:cNvPr id="90" name="Freeform: Shape 89">
                <a:extLst>
                  <a:ext uri="{FF2B5EF4-FFF2-40B4-BE49-F238E27FC236}">
                    <a16:creationId xmlns:a16="http://schemas.microsoft.com/office/drawing/2014/main" id="{65E1E31D-C31D-5FE9-0EF4-031D7F13C112}"/>
                  </a:ext>
                </a:extLst>
              </p:cNvPr>
              <p:cNvSpPr/>
              <p:nvPr/>
            </p:nvSpPr>
            <p:spPr>
              <a:xfrm>
                <a:off x="11854542" y="3202538"/>
                <a:ext cx="51630" cy="54690"/>
              </a:xfrm>
              <a:custGeom>
                <a:avLst/>
                <a:gdLst>
                  <a:gd name="connsiteX0" fmla="*/ 51631 w 51630"/>
                  <a:gd name="connsiteY0" fmla="*/ 0 h 54690"/>
                  <a:gd name="connsiteX1" fmla="*/ 0 w 51630"/>
                  <a:gd name="connsiteY1" fmla="*/ 32253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253"/>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 name="Freeform: Shape 90">
                <a:extLst>
                  <a:ext uri="{FF2B5EF4-FFF2-40B4-BE49-F238E27FC236}">
                    <a16:creationId xmlns:a16="http://schemas.microsoft.com/office/drawing/2014/main" id="{692FB333-5724-3C03-59F9-A24DA9CCFE7F}"/>
                  </a:ext>
                </a:extLst>
              </p:cNvPr>
              <p:cNvSpPr/>
              <p:nvPr/>
            </p:nvSpPr>
            <p:spPr>
              <a:xfrm>
                <a:off x="11854542" y="3164930"/>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 name="Freeform: Shape 91">
                <a:extLst>
                  <a:ext uri="{FF2B5EF4-FFF2-40B4-BE49-F238E27FC236}">
                    <a16:creationId xmlns:a16="http://schemas.microsoft.com/office/drawing/2014/main" id="{3953C1F3-A833-1C54-83B1-7BE99EF745BC}"/>
                  </a:ext>
                </a:extLst>
              </p:cNvPr>
              <p:cNvSpPr/>
              <p:nvPr/>
            </p:nvSpPr>
            <p:spPr>
              <a:xfrm>
                <a:off x="11854542" y="3277753"/>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437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437"/>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 name="Freeform: Shape 92">
                <a:extLst>
                  <a:ext uri="{FF2B5EF4-FFF2-40B4-BE49-F238E27FC236}">
                    <a16:creationId xmlns:a16="http://schemas.microsoft.com/office/drawing/2014/main" id="{E751BF31-1639-CEA7-0D82-F1AE18F4E8F7}"/>
                  </a:ext>
                </a:extLst>
              </p:cNvPr>
              <p:cNvSpPr/>
              <p:nvPr/>
            </p:nvSpPr>
            <p:spPr>
              <a:xfrm>
                <a:off x="11854542" y="2752392"/>
                <a:ext cx="51630" cy="53925"/>
              </a:xfrm>
              <a:custGeom>
                <a:avLst/>
                <a:gdLst>
                  <a:gd name="connsiteX0" fmla="*/ 51631 w 51630"/>
                  <a:gd name="connsiteY0" fmla="*/ 0 h 53925"/>
                  <a:gd name="connsiteX1" fmla="*/ 50101 w 51630"/>
                  <a:gd name="connsiteY1" fmla="*/ 0 h 53925"/>
                  <a:gd name="connsiteX2" fmla="*/ 0 w 51630"/>
                  <a:gd name="connsiteY2" fmla="*/ 31361 h 53925"/>
                  <a:gd name="connsiteX3" fmla="*/ 0 w 51630"/>
                  <a:gd name="connsiteY3" fmla="*/ 53926 h 53925"/>
                  <a:gd name="connsiteX4" fmla="*/ 51631 w 51630"/>
                  <a:gd name="connsiteY4" fmla="*/ 21672 h 53925"/>
                  <a:gd name="connsiteX5" fmla="*/ 51631 w 51630"/>
                  <a:gd name="connsiteY5" fmla="*/ 0 h 5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53925">
                    <a:moveTo>
                      <a:pt x="51631" y="0"/>
                    </a:moveTo>
                    <a:lnTo>
                      <a:pt x="50101" y="0"/>
                    </a:lnTo>
                    <a:lnTo>
                      <a:pt x="0" y="31361"/>
                    </a:lnTo>
                    <a:lnTo>
                      <a:pt x="0" y="53926"/>
                    </a:lnTo>
                    <a:lnTo>
                      <a:pt x="51631" y="21672"/>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 name="Freeform: Shape 93">
                <a:extLst>
                  <a:ext uri="{FF2B5EF4-FFF2-40B4-BE49-F238E27FC236}">
                    <a16:creationId xmlns:a16="http://schemas.microsoft.com/office/drawing/2014/main" id="{9BBC5B5B-9F25-0339-43F8-D271B5CB1A48}"/>
                  </a:ext>
                </a:extLst>
              </p:cNvPr>
              <p:cNvSpPr/>
              <p:nvPr/>
            </p:nvSpPr>
            <p:spPr>
              <a:xfrm>
                <a:off x="11854542" y="3127322"/>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5" name="Freeform: Shape 94">
                <a:extLst>
                  <a:ext uri="{FF2B5EF4-FFF2-40B4-BE49-F238E27FC236}">
                    <a16:creationId xmlns:a16="http://schemas.microsoft.com/office/drawing/2014/main" id="{6D91389E-8EDE-70D9-790A-B010C0F0BF95}"/>
                  </a:ext>
                </a:extLst>
              </p:cNvPr>
              <p:cNvSpPr/>
              <p:nvPr/>
            </p:nvSpPr>
            <p:spPr>
              <a:xfrm>
                <a:off x="11854542" y="3240146"/>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6" name="Freeform: Shape 95">
                <a:extLst>
                  <a:ext uri="{FF2B5EF4-FFF2-40B4-BE49-F238E27FC236}">
                    <a16:creationId xmlns:a16="http://schemas.microsoft.com/office/drawing/2014/main" id="{AB0C3D85-4756-337B-D181-265B006D2E91}"/>
                  </a:ext>
                </a:extLst>
              </p:cNvPr>
              <p:cNvSpPr/>
              <p:nvPr/>
            </p:nvSpPr>
            <p:spPr>
              <a:xfrm>
                <a:off x="11873410" y="3315234"/>
                <a:ext cx="32763" cy="20397"/>
              </a:xfrm>
              <a:custGeom>
                <a:avLst/>
                <a:gdLst>
                  <a:gd name="connsiteX0" fmla="*/ 32763 w 32763"/>
                  <a:gd name="connsiteY0" fmla="*/ 20397 h 20397"/>
                  <a:gd name="connsiteX1" fmla="*/ 32763 w 32763"/>
                  <a:gd name="connsiteY1" fmla="*/ 0 h 20397"/>
                  <a:gd name="connsiteX2" fmla="*/ 0 w 32763"/>
                  <a:gd name="connsiteY2" fmla="*/ 20397 h 20397"/>
                  <a:gd name="connsiteX3" fmla="*/ 32763 w 32763"/>
                  <a:gd name="connsiteY3" fmla="*/ 20397 h 20397"/>
                </a:gdLst>
                <a:ahLst/>
                <a:cxnLst>
                  <a:cxn ang="0">
                    <a:pos x="connsiteX0" y="connsiteY0"/>
                  </a:cxn>
                  <a:cxn ang="0">
                    <a:pos x="connsiteX1" y="connsiteY1"/>
                  </a:cxn>
                  <a:cxn ang="0">
                    <a:pos x="connsiteX2" y="connsiteY2"/>
                  </a:cxn>
                  <a:cxn ang="0">
                    <a:pos x="connsiteX3" y="connsiteY3"/>
                  </a:cxn>
                </a:cxnLst>
                <a:rect l="l" t="t" r="r" b="b"/>
                <a:pathLst>
                  <a:path w="32763" h="20397">
                    <a:moveTo>
                      <a:pt x="32763" y="20397"/>
                    </a:moveTo>
                    <a:lnTo>
                      <a:pt x="32763" y="0"/>
                    </a:lnTo>
                    <a:lnTo>
                      <a:pt x="0" y="20397"/>
                    </a:lnTo>
                    <a:lnTo>
                      <a:pt x="32763" y="20397"/>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7" name="Freeform: Shape 96">
                <a:extLst>
                  <a:ext uri="{FF2B5EF4-FFF2-40B4-BE49-F238E27FC236}">
                    <a16:creationId xmlns:a16="http://schemas.microsoft.com/office/drawing/2014/main" id="{346FE3B1-987E-6BCC-F664-2EB5C1210ED5}"/>
                  </a:ext>
                </a:extLst>
              </p:cNvPr>
              <p:cNvSpPr/>
              <p:nvPr/>
            </p:nvSpPr>
            <p:spPr>
              <a:xfrm>
                <a:off x="11854542" y="2752392"/>
                <a:ext cx="26006" cy="16317"/>
              </a:xfrm>
              <a:custGeom>
                <a:avLst/>
                <a:gdLst>
                  <a:gd name="connsiteX0" fmla="*/ 0 w 26006"/>
                  <a:gd name="connsiteY0" fmla="*/ 0 h 16317"/>
                  <a:gd name="connsiteX1" fmla="*/ 0 w 26006"/>
                  <a:gd name="connsiteY1" fmla="*/ 16318 h 16317"/>
                  <a:gd name="connsiteX2" fmla="*/ 26007 w 26006"/>
                  <a:gd name="connsiteY2" fmla="*/ 0 h 16317"/>
                  <a:gd name="connsiteX3" fmla="*/ 0 w 26006"/>
                  <a:gd name="connsiteY3" fmla="*/ 0 h 16317"/>
                </a:gdLst>
                <a:ahLst/>
                <a:cxnLst>
                  <a:cxn ang="0">
                    <a:pos x="connsiteX0" y="connsiteY0"/>
                  </a:cxn>
                  <a:cxn ang="0">
                    <a:pos x="connsiteX1" y="connsiteY1"/>
                  </a:cxn>
                  <a:cxn ang="0">
                    <a:pos x="connsiteX2" y="connsiteY2"/>
                  </a:cxn>
                  <a:cxn ang="0">
                    <a:pos x="connsiteX3" y="connsiteY3"/>
                  </a:cxn>
                </a:cxnLst>
                <a:rect l="l" t="t" r="r" b="b"/>
                <a:pathLst>
                  <a:path w="26006" h="16317">
                    <a:moveTo>
                      <a:pt x="0" y="0"/>
                    </a:moveTo>
                    <a:lnTo>
                      <a:pt x="0" y="16318"/>
                    </a:lnTo>
                    <a:lnTo>
                      <a:pt x="26007"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8" name="Freeform: Shape 97">
                <a:extLst>
                  <a:ext uri="{FF2B5EF4-FFF2-40B4-BE49-F238E27FC236}">
                    <a16:creationId xmlns:a16="http://schemas.microsoft.com/office/drawing/2014/main" id="{F0E93D27-91D1-F041-A847-36ECE2423C9E}"/>
                  </a:ext>
                </a:extLst>
              </p:cNvPr>
              <p:cNvSpPr/>
              <p:nvPr/>
            </p:nvSpPr>
            <p:spPr>
              <a:xfrm>
                <a:off x="11854542" y="3089715"/>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9" name="Freeform: Shape 98">
                <a:extLst>
                  <a:ext uri="{FF2B5EF4-FFF2-40B4-BE49-F238E27FC236}">
                    <a16:creationId xmlns:a16="http://schemas.microsoft.com/office/drawing/2014/main" id="{A178739B-D411-CD7F-44AF-418F4232CBD7}"/>
                  </a:ext>
                </a:extLst>
              </p:cNvPr>
              <p:cNvSpPr/>
              <p:nvPr/>
            </p:nvSpPr>
            <p:spPr>
              <a:xfrm>
                <a:off x="11854542" y="2864196"/>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0" name="Freeform: Shape 99">
                <a:extLst>
                  <a:ext uri="{FF2B5EF4-FFF2-40B4-BE49-F238E27FC236}">
                    <a16:creationId xmlns:a16="http://schemas.microsoft.com/office/drawing/2014/main" id="{A3213314-9ABE-DB6B-B5ED-7B7F8C972669}"/>
                  </a:ext>
                </a:extLst>
              </p:cNvPr>
              <p:cNvSpPr/>
              <p:nvPr/>
            </p:nvSpPr>
            <p:spPr>
              <a:xfrm>
                <a:off x="11854542" y="2826715"/>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437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437"/>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89B381D1-7EF7-AEDD-E130-42F47FDB9466}"/>
                  </a:ext>
                </a:extLst>
              </p:cNvPr>
              <p:cNvSpPr/>
              <p:nvPr/>
            </p:nvSpPr>
            <p:spPr>
              <a:xfrm>
                <a:off x="11854542" y="3052234"/>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437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437"/>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2" name="Freeform: Shape 101">
                <a:extLst>
                  <a:ext uri="{FF2B5EF4-FFF2-40B4-BE49-F238E27FC236}">
                    <a16:creationId xmlns:a16="http://schemas.microsoft.com/office/drawing/2014/main" id="{F1667706-7A7D-9C76-6E2C-B9DFD5A3A98B}"/>
                  </a:ext>
                </a:extLst>
              </p:cNvPr>
              <p:cNvSpPr/>
              <p:nvPr/>
            </p:nvSpPr>
            <p:spPr>
              <a:xfrm>
                <a:off x="11854542" y="2939411"/>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3" name="Freeform: Shape 102">
                <a:extLst>
                  <a:ext uri="{FF2B5EF4-FFF2-40B4-BE49-F238E27FC236}">
                    <a16:creationId xmlns:a16="http://schemas.microsoft.com/office/drawing/2014/main" id="{3C011A41-DF4B-DAED-C706-B37A33876042}"/>
                  </a:ext>
                </a:extLst>
              </p:cNvPr>
              <p:cNvSpPr/>
              <p:nvPr/>
            </p:nvSpPr>
            <p:spPr>
              <a:xfrm>
                <a:off x="11854542" y="2901803"/>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072F9A87-8FBB-81E6-100F-07E5881C7773}"/>
                  </a:ext>
                </a:extLst>
              </p:cNvPr>
              <p:cNvSpPr/>
              <p:nvPr/>
            </p:nvSpPr>
            <p:spPr>
              <a:xfrm>
                <a:off x="11854542" y="2789108"/>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5D48BC5E-1914-3D57-2DFC-D65383840295}"/>
                  </a:ext>
                </a:extLst>
              </p:cNvPr>
              <p:cNvSpPr/>
              <p:nvPr/>
            </p:nvSpPr>
            <p:spPr>
              <a:xfrm>
                <a:off x="11854542" y="3014627"/>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C94529A5-A859-6A49-483D-25245F7448B9}"/>
                  </a:ext>
                </a:extLst>
              </p:cNvPr>
              <p:cNvSpPr/>
              <p:nvPr/>
            </p:nvSpPr>
            <p:spPr>
              <a:xfrm>
                <a:off x="11854542" y="2977019"/>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66245F80-A866-93A5-716F-4FEB10E997BB}"/>
                  </a:ext>
                </a:extLst>
              </p:cNvPr>
              <p:cNvSpPr/>
              <p:nvPr/>
            </p:nvSpPr>
            <p:spPr>
              <a:xfrm>
                <a:off x="11854542" y="2752392"/>
                <a:ext cx="50101" cy="31361"/>
              </a:xfrm>
              <a:custGeom>
                <a:avLst/>
                <a:gdLst>
                  <a:gd name="connsiteX0" fmla="*/ 26007 w 50101"/>
                  <a:gd name="connsiteY0" fmla="*/ 0 h 31361"/>
                  <a:gd name="connsiteX1" fmla="*/ 0 w 50101"/>
                  <a:gd name="connsiteY1" fmla="*/ 16318 h 31361"/>
                  <a:gd name="connsiteX2" fmla="*/ 0 w 50101"/>
                  <a:gd name="connsiteY2" fmla="*/ 31361 h 31361"/>
                  <a:gd name="connsiteX3" fmla="*/ 50101 w 50101"/>
                  <a:gd name="connsiteY3" fmla="*/ 0 h 31361"/>
                  <a:gd name="connsiteX4" fmla="*/ 26007 w 50101"/>
                  <a:gd name="connsiteY4" fmla="*/ 0 h 3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01" h="31361">
                    <a:moveTo>
                      <a:pt x="26007" y="0"/>
                    </a:moveTo>
                    <a:lnTo>
                      <a:pt x="0" y="16318"/>
                    </a:lnTo>
                    <a:lnTo>
                      <a:pt x="0" y="31361"/>
                    </a:lnTo>
                    <a:lnTo>
                      <a:pt x="50101" y="0"/>
                    </a:lnTo>
                    <a:lnTo>
                      <a:pt x="26007"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C4F51D9E-B611-3EA4-7138-EC767554968D}"/>
                  </a:ext>
                </a:extLst>
              </p:cNvPr>
              <p:cNvSpPr/>
              <p:nvPr/>
            </p:nvSpPr>
            <p:spPr>
              <a:xfrm>
                <a:off x="11854542" y="2774065"/>
                <a:ext cx="51630" cy="47169"/>
              </a:xfrm>
              <a:custGeom>
                <a:avLst/>
                <a:gdLst>
                  <a:gd name="connsiteX0" fmla="*/ 51631 w 51630"/>
                  <a:gd name="connsiteY0" fmla="*/ 0 h 47169"/>
                  <a:gd name="connsiteX1" fmla="*/ 0 w 51630"/>
                  <a:gd name="connsiteY1" fmla="*/ 32253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253"/>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9" name="Freeform: Shape 108">
                <a:extLst>
                  <a:ext uri="{FF2B5EF4-FFF2-40B4-BE49-F238E27FC236}">
                    <a16:creationId xmlns:a16="http://schemas.microsoft.com/office/drawing/2014/main" id="{DC9D4927-FF07-A08B-AFB7-B15BEEA37587}"/>
                  </a:ext>
                </a:extLst>
              </p:cNvPr>
              <p:cNvSpPr/>
              <p:nvPr/>
            </p:nvSpPr>
            <p:spPr>
              <a:xfrm>
                <a:off x="11854542" y="2811672"/>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0" name="Freeform: Shape 109">
                <a:extLst>
                  <a:ext uri="{FF2B5EF4-FFF2-40B4-BE49-F238E27FC236}">
                    <a16:creationId xmlns:a16="http://schemas.microsoft.com/office/drawing/2014/main" id="{244F68D8-861D-A6AA-B35E-FE0D489B57C1}"/>
                  </a:ext>
                </a:extLst>
              </p:cNvPr>
              <p:cNvSpPr/>
              <p:nvPr/>
            </p:nvSpPr>
            <p:spPr>
              <a:xfrm>
                <a:off x="11854542" y="2849153"/>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1" name="Freeform: Shape 110">
                <a:extLst>
                  <a:ext uri="{FF2B5EF4-FFF2-40B4-BE49-F238E27FC236}">
                    <a16:creationId xmlns:a16="http://schemas.microsoft.com/office/drawing/2014/main" id="{E61A5893-D908-466E-7BCE-841B2E3E9384}"/>
                  </a:ext>
                </a:extLst>
              </p:cNvPr>
              <p:cNvSpPr/>
              <p:nvPr/>
            </p:nvSpPr>
            <p:spPr>
              <a:xfrm>
                <a:off x="11854542" y="2886760"/>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2" name="Freeform: Shape 111">
                <a:extLst>
                  <a:ext uri="{FF2B5EF4-FFF2-40B4-BE49-F238E27FC236}">
                    <a16:creationId xmlns:a16="http://schemas.microsoft.com/office/drawing/2014/main" id="{A10E4744-9F05-4CE7-6BEC-1281DF4DF4D1}"/>
                  </a:ext>
                </a:extLst>
              </p:cNvPr>
              <p:cNvSpPr/>
              <p:nvPr/>
            </p:nvSpPr>
            <p:spPr>
              <a:xfrm>
                <a:off x="11854542" y="2924368"/>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3" name="Freeform: Shape 112">
                <a:extLst>
                  <a:ext uri="{FF2B5EF4-FFF2-40B4-BE49-F238E27FC236}">
                    <a16:creationId xmlns:a16="http://schemas.microsoft.com/office/drawing/2014/main" id="{3B236800-E362-4DA9-5AAD-53184EDE8BE5}"/>
                  </a:ext>
                </a:extLst>
              </p:cNvPr>
              <p:cNvSpPr/>
              <p:nvPr/>
            </p:nvSpPr>
            <p:spPr>
              <a:xfrm>
                <a:off x="11854542" y="2961976"/>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4" name="Freeform: Shape 113">
                <a:extLst>
                  <a:ext uri="{FF2B5EF4-FFF2-40B4-BE49-F238E27FC236}">
                    <a16:creationId xmlns:a16="http://schemas.microsoft.com/office/drawing/2014/main" id="{9ADE0B58-A983-2FAA-C8A7-8BA442A515C8}"/>
                  </a:ext>
                </a:extLst>
              </p:cNvPr>
              <p:cNvSpPr/>
              <p:nvPr/>
            </p:nvSpPr>
            <p:spPr>
              <a:xfrm>
                <a:off x="11854542" y="2999584"/>
                <a:ext cx="51630" cy="47169"/>
              </a:xfrm>
              <a:custGeom>
                <a:avLst/>
                <a:gdLst>
                  <a:gd name="connsiteX0" fmla="*/ 51631 w 51630"/>
                  <a:gd name="connsiteY0" fmla="*/ 0 h 47169"/>
                  <a:gd name="connsiteX1" fmla="*/ 0 w 51630"/>
                  <a:gd name="connsiteY1" fmla="*/ 32253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253"/>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5" name="Freeform: Shape 114">
                <a:extLst>
                  <a:ext uri="{FF2B5EF4-FFF2-40B4-BE49-F238E27FC236}">
                    <a16:creationId xmlns:a16="http://schemas.microsoft.com/office/drawing/2014/main" id="{34E85A4B-C2D4-ED3E-9D73-A8ACABEBC80C}"/>
                  </a:ext>
                </a:extLst>
              </p:cNvPr>
              <p:cNvSpPr/>
              <p:nvPr/>
            </p:nvSpPr>
            <p:spPr>
              <a:xfrm>
                <a:off x="11854542" y="3037191"/>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6" name="Freeform: Shape 115">
                <a:extLst>
                  <a:ext uri="{FF2B5EF4-FFF2-40B4-BE49-F238E27FC236}">
                    <a16:creationId xmlns:a16="http://schemas.microsoft.com/office/drawing/2014/main" id="{A7B3AAE9-AB22-5C1D-BE3B-B738B50FEF8D}"/>
                  </a:ext>
                </a:extLst>
              </p:cNvPr>
              <p:cNvSpPr/>
              <p:nvPr/>
            </p:nvSpPr>
            <p:spPr>
              <a:xfrm>
                <a:off x="11854542" y="3074672"/>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7" name="Freeform: Shape 116">
                <a:extLst>
                  <a:ext uri="{FF2B5EF4-FFF2-40B4-BE49-F238E27FC236}">
                    <a16:creationId xmlns:a16="http://schemas.microsoft.com/office/drawing/2014/main" id="{53C7AD31-1369-BF65-9B75-917C62676327}"/>
                  </a:ext>
                </a:extLst>
              </p:cNvPr>
              <p:cNvSpPr/>
              <p:nvPr/>
            </p:nvSpPr>
            <p:spPr>
              <a:xfrm>
                <a:off x="11854542" y="3112279"/>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8" name="Freeform: Shape 117">
                <a:extLst>
                  <a:ext uri="{FF2B5EF4-FFF2-40B4-BE49-F238E27FC236}">
                    <a16:creationId xmlns:a16="http://schemas.microsoft.com/office/drawing/2014/main" id="{CC749988-F9C5-AA89-ACAC-367AD3C8ED50}"/>
                  </a:ext>
                </a:extLst>
              </p:cNvPr>
              <p:cNvSpPr/>
              <p:nvPr/>
            </p:nvSpPr>
            <p:spPr>
              <a:xfrm>
                <a:off x="11854542" y="3149887"/>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9" name="Freeform: Shape 118">
                <a:extLst>
                  <a:ext uri="{FF2B5EF4-FFF2-40B4-BE49-F238E27FC236}">
                    <a16:creationId xmlns:a16="http://schemas.microsoft.com/office/drawing/2014/main" id="{4AF91D92-2B0D-DCED-FD65-0DFFBE79E7BE}"/>
                  </a:ext>
                </a:extLst>
              </p:cNvPr>
              <p:cNvSpPr/>
              <p:nvPr/>
            </p:nvSpPr>
            <p:spPr>
              <a:xfrm>
                <a:off x="11854542" y="3187495"/>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0" name="Freeform: Shape 119">
                <a:extLst>
                  <a:ext uri="{FF2B5EF4-FFF2-40B4-BE49-F238E27FC236}">
                    <a16:creationId xmlns:a16="http://schemas.microsoft.com/office/drawing/2014/main" id="{DD6D56F9-8E57-9FE0-E8CE-55E3080A8D1B}"/>
                  </a:ext>
                </a:extLst>
              </p:cNvPr>
              <p:cNvSpPr/>
              <p:nvPr/>
            </p:nvSpPr>
            <p:spPr>
              <a:xfrm>
                <a:off x="11854542" y="3225103"/>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1" name="Freeform: Shape 120">
                <a:extLst>
                  <a:ext uri="{FF2B5EF4-FFF2-40B4-BE49-F238E27FC236}">
                    <a16:creationId xmlns:a16="http://schemas.microsoft.com/office/drawing/2014/main" id="{019C9300-5EFF-3043-A1B6-52705D16CFBE}"/>
                  </a:ext>
                </a:extLst>
              </p:cNvPr>
              <p:cNvSpPr/>
              <p:nvPr/>
            </p:nvSpPr>
            <p:spPr>
              <a:xfrm>
                <a:off x="11854542" y="3262710"/>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5043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2" name="Freeform: Shape 121">
                <a:extLst>
                  <a:ext uri="{FF2B5EF4-FFF2-40B4-BE49-F238E27FC236}">
                    <a16:creationId xmlns:a16="http://schemas.microsoft.com/office/drawing/2014/main" id="{945AF6A6-9356-F48F-BF8E-F8C31631D697}"/>
                  </a:ext>
                </a:extLst>
              </p:cNvPr>
              <p:cNvSpPr/>
              <p:nvPr/>
            </p:nvSpPr>
            <p:spPr>
              <a:xfrm>
                <a:off x="11854542" y="3300190"/>
                <a:ext cx="51630" cy="35440"/>
              </a:xfrm>
              <a:custGeom>
                <a:avLst/>
                <a:gdLst>
                  <a:gd name="connsiteX0" fmla="*/ 0 w 51630"/>
                  <a:gd name="connsiteY0" fmla="*/ 32253 h 35440"/>
                  <a:gd name="connsiteX1" fmla="*/ 0 w 51630"/>
                  <a:gd name="connsiteY1" fmla="*/ 35441 h 35440"/>
                  <a:gd name="connsiteX2" fmla="*/ 18867 w 51630"/>
                  <a:gd name="connsiteY2" fmla="*/ 35441 h 35440"/>
                  <a:gd name="connsiteX3" fmla="*/ 51631 w 51630"/>
                  <a:gd name="connsiteY3" fmla="*/ 15043 h 35440"/>
                  <a:gd name="connsiteX4" fmla="*/ 51631 w 51630"/>
                  <a:gd name="connsiteY4" fmla="*/ 0 h 35440"/>
                  <a:gd name="connsiteX5" fmla="*/ 0 w 51630"/>
                  <a:gd name="connsiteY5" fmla="*/ 32253 h 3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5440">
                    <a:moveTo>
                      <a:pt x="0" y="32253"/>
                    </a:moveTo>
                    <a:lnTo>
                      <a:pt x="0" y="35441"/>
                    </a:lnTo>
                    <a:lnTo>
                      <a:pt x="18867" y="35441"/>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23" name="Graphic 16">
              <a:extLst>
                <a:ext uri="{FF2B5EF4-FFF2-40B4-BE49-F238E27FC236}">
                  <a16:creationId xmlns:a16="http://schemas.microsoft.com/office/drawing/2014/main" id="{20A8D7CA-440C-0535-DC52-4190555E23A3}"/>
                </a:ext>
              </a:extLst>
            </p:cNvPr>
            <p:cNvGrpSpPr/>
            <p:nvPr/>
          </p:nvGrpSpPr>
          <p:grpSpPr>
            <a:xfrm>
              <a:off x="11705023" y="2753136"/>
              <a:ext cx="51630" cy="583238"/>
              <a:chOff x="11913822" y="2752392"/>
              <a:chExt cx="51630" cy="583238"/>
            </a:xfrm>
          </p:grpSpPr>
          <p:sp>
            <p:nvSpPr>
              <p:cNvPr id="124" name="Freeform: Shape 123">
                <a:extLst>
                  <a:ext uri="{FF2B5EF4-FFF2-40B4-BE49-F238E27FC236}">
                    <a16:creationId xmlns:a16="http://schemas.microsoft.com/office/drawing/2014/main" id="{89A0FB69-1DEE-D40D-2F2B-BA63BAEC9FE1}"/>
                  </a:ext>
                </a:extLst>
              </p:cNvPr>
              <p:cNvSpPr/>
              <p:nvPr/>
            </p:nvSpPr>
            <p:spPr>
              <a:xfrm>
                <a:off x="11913822" y="3015137"/>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5" name="Freeform: Shape 124">
                <a:extLst>
                  <a:ext uri="{FF2B5EF4-FFF2-40B4-BE49-F238E27FC236}">
                    <a16:creationId xmlns:a16="http://schemas.microsoft.com/office/drawing/2014/main" id="{B46E3652-3DA4-1687-6AB1-9B4D4C7F1A96}"/>
                  </a:ext>
                </a:extLst>
              </p:cNvPr>
              <p:cNvSpPr/>
              <p:nvPr/>
            </p:nvSpPr>
            <p:spPr>
              <a:xfrm>
                <a:off x="11913822" y="2827225"/>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6" name="Freeform: Shape 125">
                <a:extLst>
                  <a:ext uri="{FF2B5EF4-FFF2-40B4-BE49-F238E27FC236}">
                    <a16:creationId xmlns:a16="http://schemas.microsoft.com/office/drawing/2014/main" id="{86066EEC-AC3E-6056-D277-9EDF89FD8FDF}"/>
                  </a:ext>
                </a:extLst>
              </p:cNvPr>
              <p:cNvSpPr/>
              <p:nvPr/>
            </p:nvSpPr>
            <p:spPr>
              <a:xfrm>
                <a:off x="11913822" y="2752392"/>
                <a:ext cx="51630" cy="54435"/>
              </a:xfrm>
              <a:custGeom>
                <a:avLst/>
                <a:gdLst>
                  <a:gd name="connsiteX0" fmla="*/ 0 w 51630"/>
                  <a:gd name="connsiteY0" fmla="*/ 54436 h 54435"/>
                  <a:gd name="connsiteX1" fmla="*/ 51631 w 51630"/>
                  <a:gd name="connsiteY1" fmla="*/ 22310 h 54435"/>
                  <a:gd name="connsiteX2" fmla="*/ 51631 w 51630"/>
                  <a:gd name="connsiteY2" fmla="*/ 0 h 54435"/>
                  <a:gd name="connsiteX3" fmla="*/ 51121 w 51630"/>
                  <a:gd name="connsiteY3" fmla="*/ 0 h 54435"/>
                  <a:gd name="connsiteX4" fmla="*/ 0 w 51630"/>
                  <a:gd name="connsiteY4" fmla="*/ 31871 h 54435"/>
                  <a:gd name="connsiteX5" fmla="*/ 0 w 51630"/>
                  <a:gd name="connsiteY5" fmla="*/ 54436 h 5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54435">
                    <a:moveTo>
                      <a:pt x="0" y="54436"/>
                    </a:moveTo>
                    <a:lnTo>
                      <a:pt x="51631" y="22310"/>
                    </a:lnTo>
                    <a:lnTo>
                      <a:pt x="51631" y="0"/>
                    </a:lnTo>
                    <a:lnTo>
                      <a:pt x="51121" y="0"/>
                    </a:lnTo>
                    <a:lnTo>
                      <a:pt x="0" y="31871"/>
                    </a:lnTo>
                    <a:lnTo>
                      <a:pt x="0" y="5443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7" name="Freeform: Shape 126">
                <a:extLst>
                  <a:ext uri="{FF2B5EF4-FFF2-40B4-BE49-F238E27FC236}">
                    <a16:creationId xmlns:a16="http://schemas.microsoft.com/office/drawing/2014/main" id="{6D2373F0-0AC2-647D-7966-5D3F22D51091}"/>
                  </a:ext>
                </a:extLst>
              </p:cNvPr>
              <p:cNvSpPr/>
              <p:nvPr/>
            </p:nvSpPr>
            <p:spPr>
              <a:xfrm>
                <a:off x="11913822" y="3052744"/>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8" name="Freeform: Shape 127">
                <a:extLst>
                  <a:ext uri="{FF2B5EF4-FFF2-40B4-BE49-F238E27FC236}">
                    <a16:creationId xmlns:a16="http://schemas.microsoft.com/office/drawing/2014/main" id="{D0E0FAB1-240D-1079-F3E3-74F15D9B5A53}"/>
                  </a:ext>
                </a:extLst>
              </p:cNvPr>
              <p:cNvSpPr/>
              <p:nvPr/>
            </p:nvSpPr>
            <p:spPr>
              <a:xfrm>
                <a:off x="11913822" y="3240656"/>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9" name="Freeform: Shape 128">
                <a:extLst>
                  <a:ext uri="{FF2B5EF4-FFF2-40B4-BE49-F238E27FC236}">
                    <a16:creationId xmlns:a16="http://schemas.microsoft.com/office/drawing/2014/main" id="{3C5E1D41-D3C1-0545-3BB5-8322664DF3F7}"/>
                  </a:ext>
                </a:extLst>
              </p:cNvPr>
              <p:cNvSpPr/>
              <p:nvPr/>
            </p:nvSpPr>
            <p:spPr>
              <a:xfrm>
                <a:off x="11913822" y="2977656"/>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437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437"/>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0" name="Freeform: Shape 129">
                <a:extLst>
                  <a:ext uri="{FF2B5EF4-FFF2-40B4-BE49-F238E27FC236}">
                    <a16:creationId xmlns:a16="http://schemas.microsoft.com/office/drawing/2014/main" id="{641E0422-D367-B111-4429-D52048FAD1A6}"/>
                  </a:ext>
                </a:extLst>
              </p:cNvPr>
              <p:cNvSpPr/>
              <p:nvPr/>
            </p:nvSpPr>
            <p:spPr>
              <a:xfrm>
                <a:off x="11913822" y="2940049"/>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1" name="Freeform: Shape 130">
                <a:extLst>
                  <a:ext uri="{FF2B5EF4-FFF2-40B4-BE49-F238E27FC236}">
                    <a16:creationId xmlns:a16="http://schemas.microsoft.com/office/drawing/2014/main" id="{A7EBBE6F-8A9A-C8F0-50C0-72636E8C3BAC}"/>
                  </a:ext>
                </a:extLst>
              </p:cNvPr>
              <p:cNvSpPr/>
              <p:nvPr/>
            </p:nvSpPr>
            <p:spPr>
              <a:xfrm>
                <a:off x="11913822" y="3090352"/>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2" name="Freeform: Shape 131">
                <a:extLst>
                  <a:ext uri="{FF2B5EF4-FFF2-40B4-BE49-F238E27FC236}">
                    <a16:creationId xmlns:a16="http://schemas.microsoft.com/office/drawing/2014/main" id="{C9F51C0B-5D25-AA35-BB34-70C289E79C2D}"/>
                  </a:ext>
                </a:extLst>
              </p:cNvPr>
              <p:cNvSpPr/>
              <p:nvPr/>
            </p:nvSpPr>
            <p:spPr>
              <a:xfrm>
                <a:off x="11913822" y="3278263"/>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3" name="Freeform: Shape 132">
                <a:extLst>
                  <a:ext uri="{FF2B5EF4-FFF2-40B4-BE49-F238E27FC236}">
                    <a16:creationId xmlns:a16="http://schemas.microsoft.com/office/drawing/2014/main" id="{49C0FCA3-9A12-01C5-847A-1085B2D3D1E6}"/>
                  </a:ext>
                </a:extLst>
              </p:cNvPr>
              <p:cNvSpPr/>
              <p:nvPr/>
            </p:nvSpPr>
            <p:spPr>
              <a:xfrm>
                <a:off x="11913822" y="2752392"/>
                <a:ext cx="27026" cy="16827"/>
              </a:xfrm>
              <a:custGeom>
                <a:avLst/>
                <a:gdLst>
                  <a:gd name="connsiteX0" fmla="*/ 0 w 27026"/>
                  <a:gd name="connsiteY0" fmla="*/ 0 h 16827"/>
                  <a:gd name="connsiteX1" fmla="*/ 0 w 27026"/>
                  <a:gd name="connsiteY1" fmla="*/ 16828 h 16827"/>
                  <a:gd name="connsiteX2" fmla="*/ 27027 w 27026"/>
                  <a:gd name="connsiteY2" fmla="*/ 0 h 16827"/>
                  <a:gd name="connsiteX3" fmla="*/ 0 w 27026"/>
                  <a:gd name="connsiteY3" fmla="*/ 0 h 16827"/>
                </a:gdLst>
                <a:ahLst/>
                <a:cxnLst>
                  <a:cxn ang="0">
                    <a:pos x="connsiteX0" y="connsiteY0"/>
                  </a:cxn>
                  <a:cxn ang="0">
                    <a:pos x="connsiteX1" y="connsiteY1"/>
                  </a:cxn>
                  <a:cxn ang="0">
                    <a:pos x="connsiteX2" y="connsiteY2"/>
                  </a:cxn>
                  <a:cxn ang="0">
                    <a:pos x="connsiteX3" y="connsiteY3"/>
                  </a:cxn>
                </a:cxnLst>
                <a:rect l="l" t="t" r="r" b="b"/>
                <a:pathLst>
                  <a:path w="27026" h="16827">
                    <a:moveTo>
                      <a:pt x="0" y="0"/>
                    </a:moveTo>
                    <a:lnTo>
                      <a:pt x="0" y="16828"/>
                    </a:lnTo>
                    <a:lnTo>
                      <a:pt x="27027"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4" name="Freeform: Shape 133">
                <a:extLst>
                  <a:ext uri="{FF2B5EF4-FFF2-40B4-BE49-F238E27FC236}">
                    <a16:creationId xmlns:a16="http://schemas.microsoft.com/office/drawing/2014/main" id="{11412383-A2B1-82FA-5AC4-6DE99E90B51D}"/>
                  </a:ext>
                </a:extLst>
              </p:cNvPr>
              <p:cNvSpPr/>
              <p:nvPr/>
            </p:nvSpPr>
            <p:spPr>
              <a:xfrm>
                <a:off x="11913822" y="2789618"/>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1B3EB109-4E8A-323F-2226-39943D23F2D0}"/>
                  </a:ext>
                </a:extLst>
              </p:cNvPr>
              <p:cNvSpPr/>
              <p:nvPr/>
            </p:nvSpPr>
            <p:spPr>
              <a:xfrm>
                <a:off x="11913822" y="3127960"/>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6" name="Freeform: Shape 135">
                <a:extLst>
                  <a:ext uri="{FF2B5EF4-FFF2-40B4-BE49-F238E27FC236}">
                    <a16:creationId xmlns:a16="http://schemas.microsoft.com/office/drawing/2014/main" id="{7F5DC8CA-C4FD-2F23-8AF4-06866059D071}"/>
                  </a:ext>
                </a:extLst>
              </p:cNvPr>
              <p:cNvSpPr/>
              <p:nvPr/>
            </p:nvSpPr>
            <p:spPr>
              <a:xfrm>
                <a:off x="11933710" y="3315871"/>
                <a:ext cx="31743" cy="19759"/>
              </a:xfrm>
              <a:custGeom>
                <a:avLst/>
                <a:gdLst>
                  <a:gd name="connsiteX0" fmla="*/ 31743 w 31743"/>
                  <a:gd name="connsiteY0" fmla="*/ 19760 h 19759"/>
                  <a:gd name="connsiteX1" fmla="*/ 31743 w 31743"/>
                  <a:gd name="connsiteY1" fmla="*/ 0 h 19759"/>
                  <a:gd name="connsiteX2" fmla="*/ 0 w 31743"/>
                  <a:gd name="connsiteY2" fmla="*/ 19760 h 19759"/>
                  <a:gd name="connsiteX3" fmla="*/ 31743 w 31743"/>
                  <a:gd name="connsiteY3" fmla="*/ 19760 h 19759"/>
                </a:gdLst>
                <a:ahLst/>
                <a:cxnLst>
                  <a:cxn ang="0">
                    <a:pos x="connsiteX0" y="connsiteY0"/>
                  </a:cxn>
                  <a:cxn ang="0">
                    <a:pos x="connsiteX1" y="connsiteY1"/>
                  </a:cxn>
                  <a:cxn ang="0">
                    <a:pos x="connsiteX2" y="connsiteY2"/>
                  </a:cxn>
                  <a:cxn ang="0">
                    <a:pos x="connsiteX3" y="connsiteY3"/>
                  </a:cxn>
                </a:cxnLst>
                <a:rect l="l" t="t" r="r" b="b"/>
                <a:pathLst>
                  <a:path w="31743" h="19759">
                    <a:moveTo>
                      <a:pt x="31743" y="19760"/>
                    </a:moveTo>
                    <a:lnTo>
                      <a:pt x="31743" y="0"/>
                    </a:lnTo>
                    <a:lnTo>
                      <a:pt x="0" y="19760"/>
                    </a:lnTo>
                    <a:lnTo>
                      <a:pt x="31743" y="1976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CB5A0897-223C-0361-239E-D4868CB154D3}"/>
                  </a:ext>
                </a:extLst>
              </p:cNvPr>
              <p:cNvSpPr/>
              <p:nvPr/>
            </p:nvSpPr>
            <p:spPr>
              <a:xfrm>
                <a:off x="11913822" y="2902441"/>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F0B11DE4-AD09-E2A9-0B9F-B44C53415BC5}"/>
                  </a:ext>
                </a:extLst>
              </p:cNvPr>
              <p:cNvSpPr/>
              <p:nvPr/>
            </p:nvSpPr>
            <p:spPr>
              <a:xfrm>
                <a:off x="11913822" y="2864833"/>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9" name="Freeform: Shape 138">
                <a:extLst>
                  <a:ext uri="{FF2B5EF4-FFF2-40B4-BE49-F238E27FC236}">
                    <a16:creationId xmlns:a16="http://schemas.microsoft.com/office/drawing/2014/main" id="{DC19B198-8D3E-779F-F523-31B2857AAB61}"/>
                  </a:ext>
                </a:extLst>
              </p:cNvPr>
              <p:cNvSpPr/>
              <p:nvPr/>
            </p:nvSpPr>
            <p:spPr>
              <a:xfrm>
                <a:off x="11913822" y="3165568"/>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0" name="Freeform: Shape 139">
                <a:extLst>
                  <a:ext uri="{FF2B5EF4-FFF2-40B4-BE49-F238E27FC236}">
                    <a16:creationId xmlns:a16="http://schemas.microsoft.com/office/drawing/2014/main" id="{55D129CA-C20B-BC00-0635-8FE7C868A04C}"/>
                  </a:ext>
                </a:extLst>
              </p:cNvPr>
              <p:cNvSpPr/>
              <p:nvPr/>
            </p:nvSpPr>
            <p:spPr>
              <a:xfrm>
                <a:off x="11913822" y="3203048"/>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1" name="Freeform: Shape 140">
                <a:extLst>
                  <a:ext uri="{FF2B5EF4-FFF2-40B4-BE49-F238E27FC236}">
                    <a16:creationId xmlns:a16="http://schemas.microsoft.com/office/drawing/2014/main" id="{5FFF65A8-9D4E-806F-9518-617F8B859934}"/>
                  </a:ext>
                </a:extLst>
              </p:cNvPr>
              <p:cNvSpPr/>
              <p:nvPr/>
            </p:nvSpPr>
            <p:spPr>
              <a:xfrm>
                <a:off x="11913822" y="2752392"/>
                <a:ext cx="51121" cy="31870"/>
              </a:xfrm>
              <a:custGeom>
                <a:avLst/>
                <a:gdLst>
                  <a:gd name="connsiteX0" fmla="*/ 51121 w 51121"/>
                  <a:gd name="connsiteY0" fmla="*/ 0 h 31870"/>
                  <a:gd name="connsiteX1" fmla="*/ 27027 w 51121"/>
                  <a:gd name="connsiteY1" fmla="*/ 0 h 31870"/>
                  <a:gd name="connsiteX2" fmla="*/ 0 w 51121"/>
                  <a:gd name="connsiteY2" fmla="*/ 16828 h 31870"/>
                  <a:gd name="connsiteX3" fmla="*/ 0 w 51121"/>
                  <a:gd name="connsiteY3" fmla="*/ 31871 h 31870"/>
                  <a:gd name="connsiteX4" fmla="*/ 51121 w 51121"/>
                  <a:gd name="connsiteY4" fmla="*/ 0 h 318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21" h="31870">
                    <a:moveTo>
                      <a:pt x="51121" y="0"/>
                    </a:moveTo>
                    <a:lnTo>
                      <a:pt x="27027" y="0"/>
                    </a:lnTo>
                    <a:lnTo>
                      <a:pt x="0" y="16828"/>
                    </a:lnTo>
                    <a:lnTo>
                      <a:pt x="0" y="31871"/>
                    </a:lnTo>
                    <a:lnTo>
                      <a:pt x="5112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2" name="Freeform: Shape 141">
                <a:extLst>
                  <a:ext uri="{FF2B5EF4-FFF2-40B4-BE49-F238E27FC236}">
                    <a16:creationId xmlns:a16="http://schemas.microsoft.com/office/drawing/2014/main" id="{27CE9917-E2CB-2C0A-6D64-E451991DFAE3}"/>
                  </a:ext>
                </a:extLst>
              </p:cNvPr>
              <p:cNvSpPr/>
              <p:nvPr/>
            </p:nvSpPr>
            <p:spPr>
              <a:xfrm>
                <a:off x="11913822" y="2774702"/>
                <a:ext cx="51630" cy="47169"/>
              </a:xfrm>
              <a:custGeom>
                <a:avLst/>
                <a:gdLst>
                  <a:gd name="connsiteX0" fmla="*/ 0 w 51630"/>
                  <a:gd name="connsiteY0" fmla="*/ 47169 h 47169"/>
                  <a:gd name="connsiteX1" fmla="*/ 51631 w 51630"/>
                  <a:gd name="connsiteY1" fmla="*/ 14916 h 47169"/>
                  <a:gd name="connsiteX2" fmla="*/ 51631 w 51630"/>
                  <a:gd name="connsiteY2" fmla="*/ 0 h 47169"/>
                  <a:gd name="connsiteX3" fmla="*/ 0 w 51630"/>
                  <a:gd name="connsiteY3" fmla="*/ 32126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4916"/>
                    </a:lnTo>
                    <a:lnTo>
                      <a:pt x="51631" y="0"/>
                    </a:lnTo>
                    <a:lnTo>
                      <a:pt x="0" y="32126"/>
                    </a:lnTo>
                    <a:lnTo>
                      <a:pt x="0" y="47169"/>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3" name="Freeform: Shape 142">
                <a:extLst>
                  <a:ext uri="{FF2B5EF4-FFF2-40B4-BE49-F238E27FC236}">
                    <a16:creationId xmlns:a16="http://schemas.microsoft.com/office/drawing/2014/main" id="{85526F14-C9C4-30F7-CC99-C07E70644A58}"/>
                  </a:ext>
                </a:extLst>
              </p:cNvPr>
              <p:cNvSpPr/>
              <p:nvPr/>
            </p:nvSpPr>
            <p:spPr>
              <a:xfrm>
                <a:off x="11913822" y="2812182"/>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4" name="Freeform: Shape 143">
                <a:extLst>
                  <a:ext uri="{FF2B5EF4-FFF2-40B4-BE49-F238E27FC236}">
                    <a16:creationId xmlns:a16="http://schemas.microsoft.com/office/drawing/2014/main" id="{DA54A535-A813-6848-87C8-5A18F60C1641}"/>
                  </a:ext>
                </a:extLst>
              </p:cNvPr>
              <p:cNvSpPr/>
              <p:nvPr/>
            </p:nvSpPr>
            <p:spPr>
              <a:xfrm>
                <a:off x="11913822" y="2849790"/>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5" name="Freeform: Shape 144">
                <a:extLst>
                  <a:ext uri="{FF2B5EF4-FFF2-40B4-BE49-F238E27FC236}">
                    <a16:creationId xmlns:a16="http://schemas.microsoft.com/office/drawing/2014/main" id="{5E8107D5-4DE1-E7BB-B5F4-5CB9C92A9C52}"/>
                  </a:ext>
                </a:extLst>
              </p:cNvPr>
              <p:cNvSpPr/>
              <p:nvPr/>
            </p:nvSpPr>
            <p:spPr>
              <a:xfrm>
                <a:off x="11913822" y="2887398"/>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6" name="Freeform: Shape 145">
                <a:extLst>
                  <a:ext uri="{FF2B5EF4-FFF2-40B4-BE49-F238E27FC236}">
                    <a16:creationId xmlns:a16="http://schemas.microsoft.com/office/drawing/2014/main" id="{4608C0E9-35AC-200B-033F-D4A3D8EBCDBE}"/>
                  </a:ext>
                </a:extLst>
              </p:cNvPr>
              <p:cNvSpPr/>
              <p:nvPr/>
            </p:nvSpPr>
            <p:spPr>
              <a:xfrm>
                <a:off x="11913822" y="2925005"/>
                <a:ext cx="51630" cy="47169"/>
              </a:xfrm>
              <a:custGeom>
                <a:avLst/>
                <a:gdLst>
                  <a:gd name="connsiteX0" fmla="*/ 51631 w 51630"/>
                  <a:gd name="connsiteY0" fmla="*/ 0 h 47169"/>
                  <a:gd name="connsiteX1" fmla="*/ 0 w 51630"/>
                  <a:gd name="connsiteY1" fmla="*/ 32253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253"/>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7" name="Freeform: Shape 146">
                <a:extLst>
                  <a:ext uri="{FF2B5EF4-FFF2-40B4-BE49-F238E27FC236}">
                    <a16:creationId xmlns:a16="http://schemas.microsoft.com/office/drawing/2014/main" id="{397846F1-FA4E-82E4-B5BC-BAE262F593E0}"/>
                  </a:ext>
                </a:extLst>
              </p:cNvPr>
              <p:cNvSpPr/>
              <p:nvPr/>
            </p:nvSpPr>
            <p:spPr>
              <a:xfrm>
                <a:off x="11913822" y="2962613"/>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8" name="Freeform: Shape 147">
                <a:extLst>
                  <a:ext uri="{FF2B5EF4-FFF2-40B4-BE49-F238E27FC236}">
                    <a16:creationId xmlns:a16="http://schemas.microsoft.com/office/drawing/2014/main" id="{BCA20937-7D84-70E6-1B48-9F1627870340}"/>
                  </a:ext>
                </a:extLst>
              </p:cNvPr>
              <p:cNvSpPr/>
              <p:nvPr/>
            </p:nvSpPr>
            <p:spPr>
              <a:xfrm>
                <a:off x="11913822" y="3000093"/>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9" name="Freeform: Shape 148">
                <a:extLst>
                  <a:ext uri="{FF2B5EF4-FFF2-40B4-BE49-F238E27FC236}">
                    <a16:creationId xmlns:a16="http://schemas.microsoft.com/office/drawing/2014/main" id="{F1618582-A10B-8B54-0505-40A6F1FD451D}"/>
                  </a:ext>
                </a:extLst>
              </p:cNvPr>
              <p:cNvSpPr/>
              <p:nvPr/>
            </p:nvSpPr>
            <p:spPr>
              <a:xfrm>
                <a:off x="11913822" y="3037701"/>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0" name="Freeform: Shape 149">
                <a:extLst>
                  <a:ext uri="{FF2B5EF4-FFF2-40B4-BE49-F238E27FC236}">
                    <a16:creationId xmlns:a16="http://schemas.microsoft.com/office/drawing/2014/main" id="{8DEBE148-0AAD-D6B7-00A9-23062D4581F1}"/>
                  </a:ext>
                </a:extLst>
              </p:cNvPr>
              <p:cNvSpPr/>
              <p:nvPr/>
            </p:nvSpPr>
            <p:spPr>
              <a:xfrm>
                <a:off x="11913822" y="3075309"/>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1" name="Freeform: Shape 150">
                <a:extLst>
                  <a:ext uri="{FF2B5EF4-FFF2-40B4-BE49-F238E27FC236}">
                    <a16:creationId xmlns:a16="http://schemas.microsoft.com/office/drawing/2014/main" id="{B8C65C74-1359-6547-A2FE-A9B4472BFF56}"/>
                  </a:ext>
                </a:extLst>
              </p:cNvPr>
              <p:cNvSpPr/>
              <p:nvPr/>
            </p:nvSpPr>
            <p:spPr>
              <a:xfrm>
                <a:off x="11913822" y="3112917"/>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2" name="Freeform: Shape 151">
                <a:extLst>
                  <a:ext uri="{FF2B5EF4-FFF2-40B4-BE49-F238E27FC236}">
                    <a16:creationId xmlns:a16="http://schemas.microsoft.com/office/drawing/2014/main" id="{4B691D7F-7988-8623-6A2C-EC799FCE8040}"/>
                  </a:ext>
                </a:extLst>
              </p:cNvPr>
              <p:cNvSpPr/>
              <p:nvPr/>
            </p:nvSpPr>
            <p:spPr>
              <a:xfrm>
                <a:off x="11913822" y="3150524"/>
                <a:ext cx="51630" cy="47169"/>
              </a:xfrm>
              <a:custGeom>
                <a:avLst/>
                <a:gdLst>
                  <a:gd name="connsiteX0" fmla="*/ 51631 w 51630"/>
                  <a:gd name="connsiteY0" fmla="*/ 0 h 47169"/>
                  <a:gd name="connsiteX1" fmla="*/ 0 w 51630"/>
                  <a:gd name="connsiteY1" fmla="*/ 32253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253"/>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D9CF1863-5FC2-845A-D2D9-526E69B4D822}"/>
                  </a:ext>
                </a:extLst>
              </p:cNvPr>
              <p:cNvSpPr/>
              <p:nvPr/>
            </p:nvSpPr>
            <p:spPr>
              <a:xfrm>
                <a:off x="11913822" y="3188132"/>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4916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4916"/>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4" name="Freeform: Shape 153">
                <a:extLst>
                  <a:ext uri="{FF2B5EF4-FFF2-40B4-BE49-F238E27FC236}">
                    <a16:creationId xmlns:a16="http://schemas.microsoft.com/office/drawing/2014/main" id="{1F99CDEB-FA52-047F-119C-530220BC6A28}"/>
                  </a:ext>
                </a:extLst>
              </p:cNvPr>
              <p:cNvSpPr/>
              <p:nvPr/>
            </p:nvSpPr>
            <p:spPr>
              <a:xfrm>
                <a:off x="11913822" y="3225612"/>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5" name="Freeform: Shape 154">
                <a:extLst>
                  <a:ext uri="{FF2B5EF4-FFF2-40B4-BE49-F238E27FC236}">
                    <a16:creationId xmlns:a16="http://schemas.microsoft.com/office/drawing/2014/main" id="{AF3B7B43-D2A7-1D2F-7D58-F115B9BA3DCC}"/>
                  </a:ext>
                </a:extLst>
              </p:cNvPr>
              <p:cNvSpPr/>
              <p:nvPr/>
            </p:nvSpPr>
            <p:spPr>
              <a:xfrm>
                <a:off x="11913822" y="3263220"/>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173CF9D4-12FE-DD9B-95FF-3FE5C2C7A2AF}"/>
                  </a:ext>
                </a:extLst>
              </p:cNvPr>
              <p:cNvSpPr/>
              <p:nvPr/>
            </p:nvSpPr>
            <p:spPr>
              <a:xfrm>
                <a:off x="11913822" y="3300828"/>
                <a:ext cx="51630" cy="34803"/>
              </a:xfrm>
              <a:custGeom>
                <a:avLst/>
                <a:gdLst>
                  <a:gd name="connsiteX0" fmla="*/ 0 w 51630"/>
                  <a:gd name="connsiteY0" fmla="*/ 32253 h 34803"/>
                  <a:gd name="connsiteX1" fmla="*/ 0 w 51630"/>
                  <a:gd name="connsiteY1" fmla="*/ 34803 h 34803"/>
                  <a:gd name="connsiteX2" fmla="*/ 19887 w 51630"/>
                  <a:gd name="connsiteY2" fmla="*/ 34803 h 34803"/>
                  <a:gd name="connsiteX3" fmla="*/ 51631 w 51630"/>
                  <a:gd name="connsiteY3" fmla="*/ 15043 h 34803"/>
                  <a:gd name="connsiteX4" fmla="*/ 51631 w 51630"/>
                  <a:gd name="connsiteY4" fmla="*/ 0 h 34803"/>
                  <a:gd name="connsiteX5" fmla="*/ 0 w 51630"/>
                  <a:gd name="connsiteY5" fmla="*/ 32253 h 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4803">
                    <a:moveTo>
                      <a:pt x="0" y="32253"/>
                    </a:moveTo>
                    <a:lnTo>
                      <a:pt x="0" y="34803"/>
                    </a:lnTo>
                    <a:lnTo>
                      <a:pt x="19887" y="34803"/>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57" name="Graphic 16">
              <a:extLst>
                <a:ext uri="{FF2B5EF4-FFF2-40B4-BE49-F238E27FC236}">
                  <a16:creationId xmlns:a16="http://schemas.microsoft.com/office/drawing/2014/main" id="{2F1F976B-2523-53A8-165C-C3F1EAA846F3}"/>
                </a:ext>
              </a:extLst>
            </p:cNvPr>
            <p:cNvGrpSpPr/>
            <p:nvPr/>
          </p:nvGrpSpPr>
          <p:grpSpPr>
            <a:xfrm>
              <a:off x="11764431" y="2753136"/>
              <a:ext cx="51630" cy="583238"/>
              <a:chOff x="11973230" y="2752392"/>
              <a:chExt cx="51630" cy="583238"/>
            </a:xfrm>
          </p:grpSpPr>
          <p:sp>
            <p:nvSpPr>
              <p:cNvPr id="158" name="Freeform: Shape 157">
                <a:extLst>
                  <a:ext uri="{FF2B5EF4-FFF2-40B4-BE49-F238E27FC236}">
                    <a16:creationId xmlns:a16="http://schemas.microsoft.com/office/drawing/2014/main" id="{51BEC624-E99B-14E6-C3D2-9E32AC8AB021}"/>
                  </a:ext>
                </a:extLst>
              </p:cNvPr>
              <p:cNvSpPr/>
              <p:nvPr/>
            </p:nvSpPr>
            <p:spPr>
              <a:xfrm>
                <a:off x="11973230" y="2865470"/>
                <a:ext cx="51630" cy="54690"/>
              </a:xfrm>
              <a:custGeom>
                <a:avLst/>
                <a:gdLst>
                  <a:gd name="connsiteX0" fmla="*/ 51631 w 51630"/>
                  <a:gd name="connsiteY0" fmla="*/ 22565 h 54690"/>
                  <a:gd name="connsiteX1" fmla="*/ 51631 w 51630"/>
                  <a:gd name="connsiteY1" fmla="*/ 0 h 54690"/>
                  <a:gd name="connsiteX2" fmla="*/ 0 w 51630"/>
                  <a:gd name="connsiteY2" fmla="*/ 32126 h 54690"/>
                  <a:gd name="connsiteX3" fmla="*/ 0 w 51630"/>
                  <a:gd name="connsiteY3" fmla="*/ 54691 h 54690"/>
                  <a:gd name="connsiteX4" fmla="*/ 51631 w 51630"/>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22565"/>
                    </a:moveTo>
                    <a:lnTo>
                      <a:pt x="51631" y="0"/>
                    </a:lnTo>
                    <a:lnTo>
                      <a:pt x="0" y="32126"/>
                    </a:lnTo>
                    <a:lnTo>
                      <a:pt x="0" y="54691"/>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9" name="Freeform: Shape 158">
                <a:extLst>
                  <a:ext uri="{FF2B5EF4-FFF2-40B4-BE49-F238E27FC236}">
                    <a16:creationId xmlns:a16="http://schemas.microsoft.com/office/drawing/2014/main" id="{6B402472-A688-5F70-EE46-A821AF7CF3F2}"/>
                  </a:ext>
                </a:extLst>
              </p:cNvPr>
              <p:cNvSpPr/>
              <p:nvPr/>
            </p:nvSpPr>
            <p:spPr>
              <a:xfrm>
                <a:off x="11973230" y="3015774"/>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20B8E89A-9FFD-321F-C077-C9680A0A448F}"/>
                  </a:ext>
                </a:extLst>
              </p:cNvPr>
              <p:cNvSpPr/>
              <p:nvPr/>
            </p:nvSpPr>
            <p:spPr>
              <a:xfrm>
                <a:off x="11973230" y="2978166"/>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43DB1136-B8FB-B9D5-7ED5-AA0C225BDFF4}"/>
                  </a:ext>
                </a:extLst>
              </p:cNvPr>
              <p:cNvSpPr/>
              <p:nvPr/>
            </p:nvSpPr>
            <p:spPr>
              <a:xfrm>
                <a:off x="11973230" y="3053382"/>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40979D97-538B-A10E-F6EA-453F740C0AA7}"/>
                  </a:ext>
                </a:extLst>
              </p:cNvPr>
              <p:cNvSpPr/>
              <p:nvPr/>
            </p:nvSpPr>
            <p:spPr>
              <a:xfrm>
                <a:off x="11994010" y="3316508"/>
                <a:ext cx="30850" cy="19122"/>
              </a:xfrm>
              <a:custGeom>
                <a:avLst/>
                <a:gdLst>
                  <a:gd name="connsiteX0" fmla="*/ 30851 w 30850"/>
                  <a:gd name="connsiteY0" fmla="*/ 19123 h 19122"/>
                  <a:gd name="connsiteX1" fmla="*/ 30851 w 30850"/>
                  <a:gd name="connsiteY1" fmla="*/ 0 h 19122"/>
                  <a:gd name="connsiteX2" fmla="*/ 0 w 30850"/>
                  <a:gd name="connsiteY2" fmla="*/ 19123 h 19122"/>
                  <a:gd name="connsiteX3" fmla="*/ 30851 w 30850"/>
                  <a:gd name="connsiteY3" fmla="*/ 19123 h 19122"/>
                </a:gdLst>
                <a:ahLst/>
                <a:cxnLst>
                  <a:cxn ang="0">
                    <a:pos x="connsiteX0" y="connsiteY0"/>
                  </a:cxn>
                  <a:cxn ang="0">
                    <a:pos x="connsiteX1" y="connsiteY1"/>
                  </a:cxn>
                  <a:cxn ang="0">
                    <a:pos x="connsiteX2" y="connsiteY2"/>
                  </a:cxn>
                  <a:cxn ang="0">
                    <a:pos x="connsiteX3" y="connsiteY3"/>
                  </a:cxn>
                </a:cxnLst>
                <a:rect l="l" t="t" r="r" b="b"/>
                <a:pathLst>
                  <a:path w="30850" h="19122">
                    <a:moveTo>
                      <a:pt x="30851" y="19123"/>
                    </a:moveTo>
                    <a:lnTo>
                      <a:pt x="30851" y="0"/>
                    </a:lnTo>
                    <a:lnTo>
                      <a:pt x="0" y="19123"/>
                    </a:lnTo>
                    <a:lnTo>
                      <a:pt x="30851" y="1912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2745444D-0606-E22B-EAEA-9EBFBC11FEED}"/>
                  </a:ext>
                </a:extLst>
              </p:cNvPr>
              <p:cNvSpPr/>
              <p:nvPr/>
            </p:nvSpPr>
            <p:spPr>
              <a:xfrm>
                <a:off x="11973230" y="3128597"/>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437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437"/>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36656665-8965-285F-5144-5392C16B6A89}"/>
                  </a:ext>
                </a:extLst>
              </p:cNvPr>
              <p:cNvSpPr/>
              <p:nvPr/>
            </p:nvSpPr>
            <p:spPr>
              <a:xfrm>
                <a:off x="11973230" y="2790255"/>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946AE38C-847D-8A18-4AD5-2A0650C231E6}"/>
                  </a:ext>
                </a:extLst>
              </p:cNvPr>
              <p:cNvSpPr/>
              <p:nvPr/>
            </p:nvSpPr>
            <p:spPr>
              <a:xfrm>
                <a:off x="11973230" y="3090989"/>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6" name="Freeform: Shape 165">
                <a:extLst>
                  <a:ext uri="{FF2B5EF4-FFF2-40B4-BE49-F238E27FC236}">
                    <a16:creationId xmlns:a16="http://schemas.microsoft.com/office/drawing/2014/main" id="{B919EBB7-225F-9B11-227D-FA37FDE6EDB4}"/>
                  </a:ext>
                </a:extLst>
              </p:cNvPr>
              <p:cNvSpPr/>
              <p:nvPr/>
            </p:nvSpPr>
            <p:spPr>
              <a:xfrm>
                <a:off x="11973230" y="2903078"/>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437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437"/>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7" name="Freeform: Shape 166">
                <a:extLst>
                  <a:ext uri="{FF2B5EF4-FFF2-40B4-BE49-F238E27FC236}">
                    <a16:creationId xmlns:a16="http://schemas.microsoft.com/office/drawing/2014/main" id="{EDC0650B-C918-B9C2-BEAD-D642A6D17C54}"/>
                  </a:ext>
                </a:extLst>
              </p:cNvPr>
              <p:cNvSpPr/>
              <p:nvPr/>
            </p:nvSpPr>
            <p:spPr>
              <a:xfrm>
                <a:off x="11973230" y="2752647"/>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C66DA942-0F18-9A97-5E77-AEE973C7DF96}"/>
                  </a:ext>
                </a:extLst>
              </p:cNvPr>
              <p:cNvSpPr/>
              <p:nvPr/>
            </p:nvSpPr>
            <p:spPr>
              <a:xfrm>
                <a:off x="11973230" y="2752392"/>
                <a:ext cx="27919" cy="17465"/>
              </a:xfrm>
              <a:custGeom>
                <a:avLst/>
                <a:gdLst>
                  <a:gd name="connsiteX0" fmla="*/ 0 w 27919"/>
                  <a:gd name="connsiteY0" fmla="*/ 0 h 17465"/>
                  <a:gd name="connsiteX1" fmla="*/ 0 w 27919"/>
                  <a:gd name="connsiteY1" fmla="*/ 17465 h 17465"/>
                  <a:gd name="connsiteX2" fmla="*/ 27919 w 27919"/>
                  <a:gd name="connsiteY2" fmla="*/ 0 h 17465"/>
                  <a:gd name="connsiteX3" fmla="*/ 0 w 27919"/>
                  <a:gd name="connsiteY3" fmla="*/ 0 h 17465"/>
                </a:gdLst>
                <a:ahLst/>
                <a:cxnLst>
                  <a:cxn ang="0">
                    <a:pos x="connsiteX0" y="connsiteY0"/>
                  </a:cxn>
                  <a:cxn ang="0">
                    <a:pos x="connsiteX1" y="connsiteY1"/>
                  </a:cxn>
                  <a:cxn ang="0">
                    <a:pos x="connsiteX2" y="connsiteY2"/>
                  </a:cxn>
                  <a:cxn ang="0">
                    <a:pos x="connsiteX3" y="connsiteY3"/>
                  </a:cxn>
                </a:cxnLst>
                <a:rect l="l" t="t" r="r" b="b"/>
                <a:pathLst>
                  <a:path w="27919" h="17465">
                    <a:moveTo>
                      <a:pt x="0" y="0"/>
                    </a:moveTo>
                    <a:lnTo>
                      <a:pt x="0" y="17465"/>
                    </a:lnTo>
                    <a:lnTo>
                      <a:pt x="27919"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C3FB7BB5-C7D0-F52F-428D-917575909293}"/>
                  </a:ext>
                </a:extLst>
              </p:cNvPr>
              <p:cNvSpPr/>
              <p:nvPr/>
            </p:nvSpPr>
            <p:spPr>
              <a:xfrm>
                <a:off x="11973230" y="2940558"/>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0" name="Freeform: Shape 169">
                <a:extLst>
                  <a:ext uri="{FF2B5EF4-FFF2-40B4-BE49-F238E27FC236}">
                    <a16:creationId xmlns:a16="http://schemas.microsoft.com/office/drawing/2014/main" id="{C46F4FD8-D6DD-3D89-CF15-F74DB78ABD5A}"/>
                  </a:ext>
                </a:extLst>
              </p:cNvPr>
              <p:cNvSpPr/>
              <p:nvPr/>
            </p:nvSpPr>
            <p:spPr>
              <a:xfrm>
                <a:off x="11973230" y="3203685"/>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2B99A7B3-72E3-3304-CE8C-D21ED68FE3A3}"/>
                  </a:ext>
                </a:extLst>
              </p:cNvPr>
              <p:cNvSpPr/>
              <p:nvPr/>
            </p:nvSpPr>
            <p:spPr>
              <a:xfrm>
                <a:off x="11973230" y="3278901"/>
                <a:ext cx="51630" cy="54818"/>
              </a:xfrm>
              <a:custGeom>
                <a:avLst/>
                <a:gdLst>
                  <a:gd name="connsiteX0" fmla="*/ 51631 w 51630"/>
                  <a:gd name="connsiteY0" fmla="*/ 0 h 54818"/>
                  <a:gd name="connsiteX1" fmla="*/ 0 w 51630"/>
                  <a:gd name="connsiteY1" fmla="*/ 32126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126"/>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FB7D5FED-9E82-FDA7-5A3F-E66616EECA15}"/>
                  </a:ext>
                </a:extLst>
              </p:cNvPr>
              <p:cNvSpPr/>
              <p:nvPr/>
            </p:nvSpPr>
            <p:spPr>
              <a:xfrm>
                <a:off x="11973230" y="3241293"/>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3" name="Freeform: Shape 172">
                <a:extLst>
                  <a:ext uri="{FF2B5EF4-FFF2-40B4-BE49-F238E27FC236}">
                    <a16:creationId xmlns:a16="http://schemas.microsoft.com/office/drawing/2014/main" id="{CA07F2D3-05A6-5F69-EBA8-C4FE4B5D472F}"/>
                  </a:ext>
                </a:extLst>
              </p:cNvPr>
              <p:cNvSpPr/>
              <p:nvPr/>
            </p:nvSpPr>
            <p:spPr>
              <a:xfrm>
                <a:off x="11973230" y="2827863"/>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4" name="Freeform: Shape 173">
                <a:extLst>
                  <a:ext uri="{FF2B5EF4-FFF2-40B4-BE49-F238E27FC236}">
                    <a16:creationId xmlns:a16="http://schemas.microsoft.com/office/drawing/2014/main" id="{62C6A739-B49F-1DCC-95C1-5A3E54AFF796}"/>
                  </a:ext>
                </a:extLst>
              </p:cNvPr>
              <p:cNvSpPr/>
              <p:nvPr/>
            </p:nvSpPr>
            <p:spPr>
              <a:xfrm>
                <a:off x="11973230" y="3166077"/>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5" name="Freeform: Shape 174">
                <a:extLst>
                  <a:ext uri="{FF2B5EF4-FFF2-40B4-BE49-F238E27FC236}">
                    <a16:creationId xmlns:a16="http://schemas.microsoft.com/office/drawing/2014/main" id="{07AAD9B8-5BEA-C6D2-3298-614D105561CC}"/>
                  </a:ext>
                </a:extLst>
              </p:cNvPr>
              <p:cNvSpPr/>
              <p:nvPr/>
            </p:nvSpPr>
            <p:spPr>
              <a:xfrm>
                <a:off x="12001149" y="2752392"/>
                <a:ext cx="23711" cy="254"/>
              </a:xfrm>
              <a:custGeom>
                <a:avLst/>
                <a:gdLst>
                  <a:gd name="connsiteX0" fmla="*/ 0 w 23711"/>
                  <a:gd name="connsiteY0" fmla="*/ 0 h 254"/>
                  <a:gd name="connsiteX1" fmla="*/ 23712 w 23711"/>
                  <a:gd name="connsiteY1" fmla="*/ 0 h 254"/>
                  <a:gd name="connsiteX2" fmla="*/ 23712 w 23711"/>
                  <a:gd name="connsiteY2" fmla="*/ 255 h 254"/>
                </a:gdLst>
                <a:ahLst/>
                <a:cxnLst>
                  <a:cxn ang="0">
                    <a:pos x="connsiteX0" y="connsiteY0"/>
                  </a:cxn>
                  <a:cxn ang="0">
                    <a:pos x="connsiteX1" y="connsiteY1"/>
                  </a:cxn>
                  <a:cxn ang="0">
                    <a:pos x="connsiteX2" y="connsiteY2"/>
                  </a:cxn>
                </a:cxnLst>
                <a:rect l="l" t="t" r="r" b="b"/>
                <a:pathLst>
                  <a:path w="23711" h="254">
                    <a:moveTo>
                      <a:pt x="0" y="0"/>
                    </a:moveTo>
                    <a:lnTo>
                      <a:pt x="23712" y="0"/>
                    </a:lnTo>
                    <a:lnTo>
                      <a:pt x="23712" y="255"/>
                    </a:lnTo>
                  </a:path>
                </a:pathLst>
              </a:custGeom>
              <a:solidFill>
                <a:srgbClr val="969696"/>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6" name="Freeform: Shape 175">
                <a:extLst>
                  <a:ext uri="{FF2B5EF4-FFF2-40B4-BE49-F238E27FC236}">
                    <a16:creationId xmlns:a16="http://schemas.microsoft.com/office/drawing/2014/main" id="{E66F3100-16AB-5907-AC01-8A1A37D80D93}"/>
                  </a:ext>
                </a:extLst>
              </p:cNvPr>
              <p:cNvSpPr/>
              <p:nvPr/>
            </p:nvSpPr>
            <p:spPr>
              <a:xfrm>
                <a:off x="11973230" y="2752392"/>
                <a:ext cx="51630" cy="32508"/>
              </a:xfrm>
              <a:custGeom>
                <a:avLst/>
                <a:gdLst>
                  <a:gd name="connsiteX0" fmla="*/ 51631 w 51630"/>
                  <a:gd name="connsiteY0" fmla="*/ 255 h 32508"/>
                  <a:gd name="connsiteX1" fmla="*/ 51631 w 51630"/>
                  <a:gd name="connsiteY1" fmla="*/ 0 h 32508"/>
                  <a:gd name="connsiteX2" fmla="*/ 27919 w 51630"/>
                  <a:gd name="connsiteY2" fmla="*/ 0 h 32508"/>
                  <a:gd name="connsiteX3" fmla="*/ 0 w 51630"/>
                  <a:gd name="connsiteY3" fmla="*/ 17465 h 32508"/>
                  <a:gd name="connsiteX4" fmla="*/ 0 w 51630"/>
                  <a:gd name="connsiteY4" fmla="*/ 32508 h 32508"/>
                  <a:gd name="connsiteX5" fmla="*/ 51631 w 51630"/>
                  <a:gd name="connsiteY5" fmla="*/ 255 h 3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2508">
                    <a:moveTo>
                      <a:pt x="51631" y="255"/>
                    </a:moveTo>
                    <a:lnTo>
                      <a:pt x="51631" y="0"/>
                    </a:lnTo>
                    <a:lnTo>
                      <a:pt x="27919" y="0"/>
                    </a:lnTo>
                    <a:lnTo>
                      <a:pt x="0" y="17465"/>
                    </a:lnTo>
                    <a:lnTo>
                      <a:pt x="0" y="32508"/>
                    </a:lnTo>
                    <a:lnTo>
                      <a:pt x="51631" y="255"/>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7" name="Freeform: Shape 176">
                <a:extLst>
                  <a:ext uri="{FF2B5EF4-FFF2-40B4-BE49-F238E27FC236}">
                    <a16:creationId xmlns:a16="http://schemas.microsoft.com/office/drawing/2014/main" id="{19DC7DC3-EE8C-1418-7A34-4B995129BF6E}"/>
                  </a:ext>
                </a:extLst>
              </p:cNvPr>
              <p:cNvSpPr/>
              <p:nvPr/>
            </p:nvSpPr>
            <p:spPr>
              <a:xfrm>
                <a:off x="11973230" y="2775212"/>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8" name="Freeform: Shape 177">
                <a:extLst>
                  <a:ext uri="{FF2B5EF4-FFF2-40B4-BE49-F238E27FC236}">
                    <a16:creationId xmlns:a16="http://schemas.microsoft.com/office/drawing/2014/main" id="{347F20E9-BFA6-7686-69A8-5C758C1DAAD6}"/>
                  </a:ext>
                </a:extLst>
              </p:cNvPr>
              <p:cNvSpPr/>
              <p:nvPr/>
            </p:nvSpPr>
            <p:spPr>
              <a:xfrm>
                <a:off x="11973230" y="2812820"/>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9" name="Freeform: Shape 178">
                <a:extLst>
                  <a:ext uri="{FF2B5EF4-FFF2-40B4-BE49-F238E27FC236}">
                    <a16:creationId xmlns:a16="http://schemas.microsoft.com/office/drawing/2014/main" id="{6D64C3D8-ABD3-2BB2-D89F-F274290A1A7B}"/>
                  </a:ext>
                </a:extLst>
              </p:cNvPr>
              <p:cNvSpPr/>
              <p:nvPr/>
            </p:nvSpPr>
            <p:spPr>
              <a:xfrm>
                <a:off x="11973230" y="2850427"/>
                <a:ext cx="51630" cy="47169"/>
              </a:xfrm>
              <a:custGeom>
                <a:avLst/>
                <a:gdLst>
                  <a:gd name="connsiteX0" fmla="*/ 0 w 51630"/>
                  <a:gd name="connsiteY0" fmla="*/ 47169 h 47169"/>
                  <a:gd name="connsiteX1" fmla="*/ 51631 w 51630"/>
                  <a:gd name="connsiteY1" fmla="*/ 15043 h 47169"/>
                  <a:gd name="connsiteX2" fmla="*/ 51631 w 51630"/>
                  <a:gd name="connsiteY2" fmla="*/ 0 h 47169"/>
                  <a:gd name="connsiteX3" fmla="*/ 0 w 51630"/>
                  <a:gd name="connsiteY3" fmla="*/ 32253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5043"/>
                    </a:lnTo>
                    <a:lnTo>
                      <a:pt x="51631" y="0"/>
                    </a:lnTo>
                    <a:lnTo>
                      <a:pt x="0" y="32253"/>
                    </a:lnTo>
                    <a:lnTo>
                      <a:pt x="0" y="47169"/>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0" name="Freeform: Shape 179">
                <a:extLst>
                  <a:ext uri="{FF2B5EF4-FFF2-40B4-BE49-F238E27FC236}">
                    <a16:creationId xmlns:a16="http://schemas.microsoft.com/office/drawing/2014/main" id="{7CC4CCB5-8B44-D35F-CB5A-BFF3CD486C91}"/>
                  </a:ext>
                </a:extLst>
              </p:cNvPr>
              <p:cNvSpPr/>
              <p:nvPr/>
            </p:nvSpPr>
            <p:spPr>
              <a:xfrm>
                <a:off x="11973230" y="2888035"/>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1" name="Freeform: Shape 180">
                <a:extLst>
                  <a:ext uri="{FF2B5EF4-FFF2-40B4-BE49-F238E27FC236}">
                    <a16:creationId xmlns:a16="http://schemas.microsoft.com/office/drawing/2014/main" id="{4DB4223C-1D57-E1D6-EA2E-5FB9B0FE160F}"/>
                  </a:ext>
                </a:extLst>
              </p:cNvPr>
              <p:cNvSpPr/>
              <p:nvPr/>
            </p:nvSpPr>
            <p:spPr>
              <a:xfrm>
                <a:off x="11973230" y="2925515"/>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2" name="Freeform: Shape 181">
                <a:extLst>
                  <a:ext uri="{FF2B5EF4-FFF2-40B4-BE49-F238E27FC236}">
                    <a16:creationId xmlns:a16="http://schemas.microsoft.com/office/drawing/2014/main" id="{0A94E50A-DE9F-EC3F-D457-3E18742DF741}"/>
                  </a:ext>
                </a:extLst>
              </p:cNvPr>
              <p:cNvSpPr/>
              <p:nvPr/>
            </p:nvSpPr>
            <p:spPr>
              <a:xfrm>
                <a:off x="11973230" y="2963123"/>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3" name="Freeform: Shape 182">
                <a:extLst>
                  <a:ext uri="{FF2B5EF4-FFF2-40B4-BE49-F238E27FC236}">
                    <a16:creationId xmlns:a16="http://schemas.microsoft.com/office/drawing/2014/main" id="{D8652397-B71C-0D5E-1CFB-6D65A0F53ADF}"/>
                  </a:ext>
                </a:extLst>
              </p:cNvPr>
              <p:cNvSpPr/>
              <p:nvPr/>
            </p:nvSpPr>
            <p:spPr>
              <a:xfrm>
                <a:off x="11973230" y="3000731"/>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4" name="Freeform: Shape 183">
                <a:extLst>
                  <a:ext uri="{FF2B5EF4-FFF2-40B4-BE49-F238E27FC236}">
                    <a16:creationId xmlns:a16="http://schemas.microsoft.com/office/drawing/2014/main" id="{1E251B21-21D4-C149-1931-9B0A66F48FE0}"/>
                  </a:ext>
                </a:extLst>
              </p:cNvPr>
              <p:cNvSpPr/>
              <p:nvPr/>
            </p:nvSpPr>
            <p:spPr>
              <a:xfrm>
                <a:off x="11973230" y="3038339"/>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5" name="Freeform: Shape 184">
                <a:extLst>
                  <a:ext uri="{FF2B5EF4-FFF2-40B4-BE49-F238E27FC236}">
                    <a16:creationId xmlns:a16="http://schemas.microsoft.com/office/drawing/2014/main" id="{01641DC9-6985-2226-FD38-17D4DF3246B9}"/>
                  </a:ext>
                </a:extLst>
              </p:cNvPr>
              <p:cNvSpPr/>
              <p:nvPr/>
            </p:nvSpPr>
            <p:spPr>
              <a:xfrm>
                <a:off x="11973230" y="3075946"/>
                <a:ext cx="51630" cy="47169"/>
              </a:xfrm>
              <a:custGeom>
                <a:avLst/>
                <a:gdLst>
                  <a:gd name="connsiteX0" fmla="*/ 51631 w 51630"/>
                  <a:gd name="connsiteY0" fmla="*/ 0 h 47169"/>
                  <a:gd name="connsiteX1" fmla="*/ 0 w 51630"/>
                  <a:gd name="connsiteY1" fmla="*/ 32253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253"/>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6" name="Freeform: Shape 185">
                <a:extLst>
                  <a:ext uri="{FF2B5EF4-FFF2-40B4-BE49-F238E27FC236}">
                    <a16:creationId xmlns:a16="http://schemas.microsoft.com/office/drawing/2014/main" id="{428625B8-D8C4-ACAB-195A-F073E6A84518}"/>
                  </a:ext>
                </a:extLst>
              </p:cNvPr>
              <p:cNvSpPr/>
              <p:nvPr/>
            </p:nvSpPr>
            <p:spPr>
              <a:xfrm>
                <a:off x="11973230" y="3113554"/>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7" name="Freeform: Shape 186">
                <a:extLst>
                  <a:ext uri="{FF2B5EF4-FFF2-40B4-BE49-F238E27FC236}">
                    <a16:creationId xmlns:a16="http://schemas.microsoft.com/office/drawing/2014/main" id="{FD5143A1-EB60-48E7-1762-17CFCFBA2CA3}"/>
                  </a:ext>
                </a:extLst>
              </p:cNvPr>
              <p:cNvSpPr/>
              <p:nvPr/>
            </p:nvSpPr>
            <p:spPr>
              <a:xfrm>
                <a:off x="11973230" y="3151034"/>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8" name="Freeform: Shape 187">
                <a:extLst>
                  <a:ext uri="{FF2B5EF4-FFF2-40B4-BE49-F238E27FC236}">
                    <a16:creationId xmlns:a16="http://schemas.microsoft.com/office/drawing/2014/main" id="{1A540EAD-9A56-C1F2-010C-863165C3450A}"/>
                  </a:ext>
                </a:extLst>
              </p:cNvPr>
              <p:cNvSpPr/>
              <p:nvPr/>
            </p:nvSpPr>
            <p:spPr>
              <a:xfrm>
                <a:off x="11973230" y="3188642"/>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9" name="Freeform: Shape 188">
                <a:extLst>
                  <a:ext uri="{FF2B5EF4-FFF2-40B4-BE49-F238E27FC236}">
                    <a16:creationId xmlns:a16="http://schemas.microsoft.com/office/drawing/2014/main" id="{31045547-BF04-9E7F-E319-3502D0E14523}"/>
                  </a:ext>
                </a:extLst>
              </p:cNvPr>
              <p:cNvSpPr/>
              <p:nvPr/>
            </p:nvSpPr>
            <p:spPr>
              <a:xfrm>
                <a:off x="11973230" y="3226250"/>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0" name="Freeform: Shape 189">
                <a:extLst>
                  <a:ext uri="{FF2B5EF4-FFF2-40B4-BE49-F238E27FC236}">
                    <a16:creationId xmlns:a16="http://schemas.microsoft.com/office/drawing/2014/main" id="{7FC6F074-F83B-D8FB-9CEF-E72CECB08FBD}"/>
                  </a:ext>
                </a:extLst>
              </p:cNvPr>
              <p:cNvSpPr/>
              <p:nvPr/>
            </p:nvSpPr>
            <p:spPr>
              <a:xfrm>
                <a:off x="11973230" y="3263858"/>
                <a:ext cx="51630" cy="47169"/>
              </a:xfrm>
              <a:custGeom>
                <a:avLst/>
                <a:gdLst>
                  <a:gd name="connsiteX0" fmla="*/ 51631 w 51630"/>
                  <a:gd name="connsiteY0" fmla="*/ 0 h 47169"/>
                  <a:gd name="connsiteX1" fmla="*/ 0 w 51630"/>
                  <a:gd name="connsiteY1" fmla="*/ 32253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253"/>
                    </a:lnTo>
                    <a:lnTo>
                      <a:pt x="0" y="47169"/>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1" name="Freeform: Shape 190">
                <a:extLst>
                  <a:ext uri="{FF2B5EF4-FFF2-40B4-BE49-F238E27FC236}">
                    <a16:creationId xmlns:a16="http://schemas.microsoft.com/office/drawing/2014/main" id="{17A64C62-515C-E5EF-3095-C7DBE5013484}"/>
                  </a:ext>
                </a:extLst>
              </p:cNvPr>
              <p:cNvSpPr/>
              <p:nvPr/>
            </p:nvSpPr>
            <p:spPr>
              <a:xfrm>
                <a:off x="11973230" y="3301465"/>
                <a:ext cx="51630" cy="34165"/>
              </a:xfrm>
              <a:custGeom>
                <a:avLst/>
                <a:gdLst>
                  <a:gd name="connsiteX0" fmla="*/ 0 w 51630"/>
                  <a:gd name="connsiteY0" fmla="*/ 32253 h 34165"/>
                  <a:gd name="connsiteX1" fmla="*/ 0 w 51630"/>
                  <a:gd name="connsiteY1" fmla="*/ 34166 h 34165"/>
                  <a:gd name="connsiteX2" fmla="*/ 20780 w 51630"/>
                  <a:gd name="connsiteY2" fmla="*/ 34166 h 34165"/>
                  <a:gd name="connsiteX3" fmla="*/ 51631 w 51630"/>
                  <a:gd name="connsiteY3" fmla="*/ 15043 h 34165"/>
                  <a:gd name="connsiteX4" fmla="*/ 51631 w 51630"/>
                  <a:gd name="connsiteY4" fmla="*/ 0 h 34165"/>
                  <a:gd name="connsiteX5" fmla="*/ 0 w 51630"/>
                  <a:gd name="connsiteY5" fmla="*/ 32253 h 34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4165">
                    <a:moveTo>
                      <a:pt x="0" y="32253"/>
                    </a:moveTo>
                    <a:lnTo>
                      <a:pt x="0" y="34166"/>
                    </a:lnTo>
                    <a:lnTo>
                      <a:pt x="20780" y="34166"/>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92" name="Graphic 16">
              <a:extLst>
                <a:ext uri="{FF2B5EF4-FFF2-40B4-BE49-F238E27FC236}">
                  <a16:creationId xmlns:a16="http://schemas.microsoft.com/office/drawing/2014/main" id="{471EFB58-8C1B-42B7-CF87-8AFD70CE312B}"/>
                </a:ext>
              </a:extLst>
            </p:cNvPr>
            <p:cNvGrpSpPr/>
            <p:nvPr/>
          </p:nvGrpSpPr>
          <p:grpSpPr>
            <a:xfrm>
              <a:off x="11823711" y="2753136"/>
              <a:ext cx="51758" cy="583238"/>
              <a:chOff x="12032510" y="2752392"/>
              <a:chExt cx="51758" cy="583238"/>
            </a:xfrm>
          </p:grpSpPr>
          <p:sp>
            <p:nvSpPr>
              <p:cNvPr id="193" name="Freeform: Shape 192">
                <a:extLst>
                  <a:ext uri="{FF2B5EF4-FFF2-40B4-BE49-F238E27FC236}">
                    <a16:creationId xmlns:a16="http://schemas.microsoft.com/office/drawing/2014/main" id="{C81B8F24-4A93-69E3-A7EB-D7667964A7D5}"/>
                  </a:ext>
                </a:extLst>
              </p:cNvPr>
              <p:cNvSpPr/>
              <p:nvPr/>
            </p:nvSpPr>
            <p:spPr>
              <a:xfrm>
                <a:off x="12032510" y="2828500"/>
                <a:ext cx="51758" cy="54690"/>
              </a:xfrm>
              <a:custGeom>
                <a:avLst/>
                <a:gdLst>
                  <a:gd name="connsiteX0" fmla="*/ 0 w 51758"/>
                  <a:gd name="connsiteY0" fmla="*/ 54691 h 54690"/>
                  <a:gd name="connsiteX1" fmla="*/ 51758 w 51758"/>
                  <a:gd name="connsiteY1" fmla="*/ 22565 h 54690"/>
                  <a:gd name="connsiteX2" fmla="*/ 51758 w 51758"/>
                  <a:gd name="connsiteY2" fmla="*/ 0 h 54690"/>
                  <a:gd name="connsiteX3" fmla="*/ 0 w 51758"/>
                  <a:gd name="connsiteY3" fmla="*/ 32126 h 54690"/>
                  <a:gd name="connsiteX4" fmla="*/ 0 w 51758"/>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54691"/>
                    </a:moveTo>
                    <a:lnTo>
                      <a:pt x="51758" y="22565"/>
                    </a:lnTo>
                    <a:lnTo>
                      <a:pt x="51758"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4" name="Freeform: Shape 193">
                <a:extLst>
                  <a:ext uri="{FF2B5EF4-FFF2-40B4-BE49-F238E27FC236}">
                    <a16:creationId xmlns:a16="http://schemas.microsoft.com/office/drawing/2014/main" id="{5BD382E8-B3F4-871E-01DA-083438DF6A8B}"/>
                  </a:ext>
                </a:extLst>
              </p:cNvPr>
              <p:cNvSpPr/>
              <p:nvPr/>
            </p:nvSpPr>
            <p:spPr>
              <a:xfrm>
                <a:off x="12032510" y="2903588"/>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5" name="Freeform: Shape 194">
                <a:extLst>
                  <a:ext uri="{FF2B5EF4-FFF2-40B4-BE49-F238E27FC236}">
                    <a16:creationId xmlns:a16="http://schemas.microsoft.com/office/drawing/2014/main" id="{7D18CF25-0001-425E-C14C-64E966C28C40}"/>
                  </a:ext>
                </a:extLst>
              </p:cNvPr>
              <p:cNvSpPr/>
              <p:nvPr/>
            </p:nvSpPr>
            <p:spPr>
              <a:xfrm>
                <a:off x="12032510" y="3129107"/>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6" name="Freeform: Shape 195">
                <a:extLst>
                  <a:ext uri="{FF2B5EF4-FFF2-40B4-BE49-F238E27FC236}">
                    <a16:creationId xmlns:a16="http://schemas.microsoft.com/office/drawing/2014/main" id="{26774C45-0DC8-5FAB-1C5F-469F26D1C715}"/>
                  </a:ext>
                </a:extLst>
              </p:cNvPr>
              <p:cNvSpPr/>
              <p:nvPr/>
            </p:nvSpPr>
            <p:spPr>
              <a:xfrm>
                <a:off x="12032510" y="3204323"/>
                <a:ext cx="51758" cy="54690"/>
              </a:xfrm>
              <a:custGeom>
                <a:avLst/>
                <a:gdLst>
                  <a:gd name="connsiteX0" fmla="*/ 51758 w 51758"/>
                  <a:gd name="connsiteY0" fmla="*/ 0 h 54690"/>
                  <a:gd name="connsiteX1" fmla="*/ 0 w 51758"/>
                  <a:gd name="connsiteY1" fmla="*/ 32253 h 54690"/>
                  <a:gd name="connsiteX2" fmla="*/ 0 w 51758"/>
                  <a:gd name="connsiteY2" fmla="*/ 54691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253"/>
                    </a:lnTo>
                    <a:lnTo>
                      <a:pt x="0" y="5469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7" name="Freeform: Shape 196">
                <a:extLst>
                  <a:ext uri="{FF2B5EF4-FFF2-40B4-BE49-F238E27FC236}">
                    <a16:creationId xmlns:a16="http://schemas.microsoft.com/office/drawing/2014/main" id="{E6123365-9F59-047D-7E09-9D47AFC31177}"/>
                  </a:ext>
                </a:extLst>
              </p:cNvPr>
              <p:cNvSpPr/>
              <p:nvPr/>
            </p:nvSpPr>
            <p:spPr>
              <a:xfrm>
                <a:off x="12032510" y="2753285"/>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8" name="Freeform: Shape 197">
                <a:extLst>
                  <a:ext uri="{FF2B5EF4-FFF2-40B4-BE49-F238E27FC236}">
                    <a16:creationId xmlns:a16="http://schemas.microsoft.com/office/drawing/2014/main" id="{98AC79D6-1B65-1BEB-9E2D-1CE1DEF198DE}"/>
                  </a:ext>
                </a:extLst>
              </p:cNvPr>
              <p:cNvSpPr/>
              <p:nvPr/>
            </p:nvSpPr>
            <p:spPr>
              <a:xfrm>
                <a:off x="12032510" y="2941196"/>
                <a:ext cx="51758" cy="54818"/>
              </a:xfrm>
              <a:custGeom>
                <a:avLst/>
                <a:gdLst>
                  <a:gd name="connsiteX0" fmla="*/ 51758 w 51758"/>
                  <a:gd name="connsiteY0" fmla="*/ 22565 h 54818"/>
                  <a:gd name="connsiteX1" fmla="*/ 51758 w 51758"/>
                  <a:gd name="connsiteY1" fmla="*/ 0 h 54818"/>
                  <a:gd name="connsiteX2" fmla="*/ 0 w 51758"/>
                  <a:gd name="connsiteY2" fmla="*/ 32253 h 54818"/>
                  <a:gd name="connsiteX3" fmla="*/ 0 w 51758"/>
                  <a:gd name="connsiteY3" fmla="*/ 54818 h 54818"/>
                  <a:gd name="connsiteX4" fmla="*/ 51758 w 51758"/>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22565"/>
                    </a:moveTo>
                    <a:lnTo>
                      <a:pt x="51758" y="0"/>
                    </a:lnTo>
                    <a:lnTo>
                      <a:pt x="0" y="32253"/>
                    </a:lnTo>
                    <a:lnTo>
                      <a:pt x="0" y="54818"/>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9" name="Freeform: Shape 198">
                <a:extLst>
                  <a:ext uri="{FF2B5EF4-FFF2-40B4-BE49-F238E27FC236}">
                    <a16:creationId xmlns:a16="http://schemas.microsoft.com/office/drawing/2014/main" id="{C74C722C-742E-C6BF-4122-52D30671FBB9}"/>
                  </a:ext>
                </a:extLst>
              </p:cNvPr>
              <p:cNvSpPr/>
              <p:nvPr/>
            </p:nvSpPr>
            <p:spPr>
              <a:xfrm>
                <a:off x="12054309" y="3317018"/>
                <a:ext cx="29958" cy="18612"/>
              </a:xfrm>
              <a:custGeom>
                <a:avLst/>
                <a:gdLst>
                  <a:gd name="connsiteX0" fmla="*/ 29959 w 29958"/>
                  <a:gd name="connsiteY0" fmla="*/ 18613 h 18612"/>
                  <a:gd name="connsiteX1" fmla="*/ 29959 w 29958"/>
                  <a:gd name="connsiteY1" fmla="*/ 0 h 18612"/>
                  <a:gd name="connsiteX2" fmla="*/ 0 w 29958"/>
                  <a:gd name="connsiteY2" fmla="*/ 18613 h 18612"/>
                  <a:gd name="connsiteX3" fmla="*/ 29959 w 29958"/>
                  <a:gd name="connsiteY3" fmla="*/ 18613 h 18612"/>
                </a:gdLst>
                <a:ahLst/>
                <a:cxnLst>
                  <a:cxn ang="0">
                    <a:pos x="connsiteX0" y="connsiteY0"/>
                  </a:cxn>
                  <a:cxn ang="0">
                    <a:pos x="connsiteX1" y="connsiteY1"/>
                  </a:cxn>
                  <a:cxn ang="0">
                    <a:pos x="connsiteX2" y="connsiteY2"/>
                  </a:cxn>
                  <a:cxn ang="0">
                    <a:pos x="connsiteX3" y="connsiteY3"/>
                  </a:cxn>
                </a:cxnLst>
                <a:rect l="l" t="t" r="r" b="b"/>
                <a:pathLst>
                  <a:path w="29958" h="18612">
                    <a:moveTo>
                      <a:pt x="29959" y="18613"/>
                    </a:moveTo>
                    <a:lnTo>
                      <a:pt x="29959" y="0"/>
                    </a:lnTo>
                    <a:lnTo>
                      <a:pt x="0" y="18613"/>
                    </a:lnTo>
                    <a:lnTo>
                      <a:pt x="29959" y="1861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0" name="Freeform: Shape 199">
                <a:extLst>
                  <a:ext uri="{FF2B5EF4-FFF2-40B4-BE49-F238E27FC236}">
                    <a16:creationId xmlns:a16="http://schemas.microsoft.com/office/drawing/2014/main" id="{A9630723-461C-B47B-B67D-DB7B6D1B4605}"/>
                  </a:ext>
                </a:extLst>
              </p:cNvPr>
              <p:cNvSpPr/>
              <p:nvPr/>
            </p:nvSpPr>
            <p:spPr>
              <a:xfrm>
                <a:off x="12032510" y="2790892"/>
                <a:ext cx="51758" cy="54690"/>
              </a:xfrm>
              <a:custGeom>
                <a:avLst/>
                <a:gdLst>
                  <a:gd name="connsiteX0" fmla="*/ 51758 w 51758"/>
                  <a:gd name="connsiteY0" fmla="*/ 22565 h 54690"/>
                  <a:gd name="connsiteX1" fmla="*/ 51758 w 51758"/>
                  <a:gd name="connsiteY1" fmla="*/ 0 h 54690"/>
                  <a:gd name="connsiteX2" fmla="*/ 0 w 51758"/>
                  <a:gd name="connsiteY2" fmla="*/ 32126 h 54690"/>
                  <a:gd name="connsiteX3" fmla="*/ 0 w 51758"/>
                  <a:gd name="connsiteY3" fmla="*/ 54691 h 54690"/>
                  <a:gd name="connsiteX4" fmla="*/ 51758 w 51758"/>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22565"/>
                    </a:moveTo>
                    <a:lnTo>
                      <a:pt x="51758" y="0"/>
                    </a:lnTo>
                    <a:lnTo>
                      <a:pt x="0" y="32126"/>
                    </a:lnTo>
                    <a:lnTo>
                      <a:pt x="0" y="54691"/>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1" name="Freeform: Shape 200">
                <a:extLst>
                  <a:ext uri="{FF2B5EF4-FFF2-40B4-BE49-F238E27FC236}">
                    <a16:creationId xmlns:a16="http://schemas.microsoft.com/office/drawing/2014/main" id="{0EEB3653-4F27-5D3F-BDDC-9932EC4512EE}"/>
                  </a:ext>
                </a:extLst>
              </p:cNvPr>
              <p:cNvSpPr/>
              <p:nvPr/>
            </p:nvSpPr>
            <p:spPr>
              <a:xfrm>
                <a:off x="12032510" y="3091499"/>
                <a:ext cx="51758" cy="54818"/>
              </a:xfrm>
              <a:custGeom>
                <a:avLst/>
                <a:gdLst>
                  <a:gd name="connsiteX0" fmla="*/ 0 w 51758"/>
                  <a:gd name="connsiteY0" fmla="*/ 32253 h 54818"/>
                  <a:gd name="connsiteX1" fmla="*/ 0 w 51758"/>
                  <a:gd name="connsiteY1" fmla="*/ 54818 h 54818"/>
                  <a:gd name="connsiteX2" fmla="*/ 51758 w 51758"/>
                  <a:gd name="connsiteY2" fmla="*/ 22565 h 54818"/>
                  <a:gd name="connsiteX3" fmla="*/ 51758 w 51758"/>
                  <a:gd name="connsiteY3" fmla="*/ 0 h 54818"/>
                  <a:gd name="connsiteX4" fmla="*/ 0 w 51758"/>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32253"/>
                    </a:moveTo>
                    <a:lnTo>
                      <a:pt x="0" y="54818"/>
                    </a:lnTo>
                    <a:lnTo>
                      <a:pt x="51758" y="22565"/>
                    </a:lnTo>
                    <a:lnTo>
                      <a:pt x="51758"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2" name="Freeform: Shape 201">
                <a:extLst>
                  <a:ext uri="{FF2B5EF4-FFF2-40B4-BE49-F238E27FC236}">
                    <a16:creationId xmlns:a16="http://schemas.microsoft.com/office/drawing/2014/main" id="{758B1037-CCD5-08CB-B22C-A40A01D0A453}"/>
                  </a:ext>
                </a:extLst>
              </p:cNvPr>
              <p:cNvSpPr/>
              <p:nvPr/>
            </p:nvSpPr>
            <p:spPr>
              <a:xfrm>
                <a:off x="12032510" y="2752392"/>
                <a:ext cx="28938" cy="18102"/>
              </a:xfrm>
              <a:custGeom>
                <a:avLst/>
                <a:gdLst>
                  <a:gd name="connsiteX0" fmla="*/ 0 w 28938"/>
                  <a:gd name="connsiteY0" fmla="*/ 0 h 18102"/>
                  <a:gd name="connsiteX1" fmla="*/ 0 w 28938"/>
                  <a:gd name="connsiteY1" fmla="*/ 18103 h 18102"/>
                  <a:gd name="connsiteX2" fmla="*/ 28939 w 28938"/>
                  <a:gd name="connsiteY2" fmla="*/ 0 h 18102"/>
                  <a:gd name="connsiteX3" fmla="*/ 0 w 28938"/>
                  <a:gd name="connsiteY3" fmla="*/ 0 h 18102"/>
                </a:gdLst>
                <a:ahLst/>
                <a:cxnLst>
                  <a:cxn ang="0">
                    <a:pos x="connsiteX0" y="connsiteY0"/>
                  </a:cxn>
                  <a:cxn ang="0">
                    <a:pos x="connsiteX1" y="connsiteY1"/>
                  </a:cxn>
                  <a:cxn ang="0">
                    <a:pos x="connsiteX2" y="connsiteY2"/>
                  </a:cxn>
                  <a:cxn ang="0">
                    <a:pos x="connsiteX3" y="connsiteY3"/>
                  </a:cxn>
                </a:cxnLst>
                <a:rect l="l" t="t" r="r" b="b"/>
                <a:pathLst>
                  <a:path w="28938" h="18102">
                    <a:moveTo>
                      <a:pt x="0" y="0"/>
                    </a:moveTo>
                    <a:lnTo>
                      <a:pt x="0" y="18103"/>
                    </a:lnTo>
                    <a:lnTo>
                      <a:pt x="28939"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3" name="Freeform: Shape 202">
                <a:extLst>
                  <a:ext uri="{FF2B5EF4-FFF2-40B4-BE49-F238E27FC236}">
                    <a16:creationId xmlns:a16="http://schemas.microsoft.com/office/drawing/2014/main" id="{55C5B978-486F-5789-288C-9BA0D05BE8F6}"/>
                  </a:ext>
                </a:extLst>
              </p:cNvPr>
              <p:cNvSpPr/>
              <p:nvPr/>
            </p:nvSpPr>
            <p:spPr>
              <a:xfrm>
                <a:off x="12032510" y="3166715"/>
                <a:ext cx="51758" cy="54818"/>
              </a:xfrm>
              <a:custGeom>
                <a:avLst/>
                <a:gdLst>
                  <a:gd name="connsiteX0" fmla="*/ 0 w 51758"/>
                  <a:gd name="connsiteY0" fmla="*/ 32253 h 54818"/>
                  <a:gd name="connsiteX1" fmla="*/ 0 w 51758"/>
                  <a:gd name="connsiteY1" fmla="*/ 54818 h 54818"/>
                  <a:gd name="connsiteX2" fmla="*/ 51758 w 51758"/>
                  <a:gd name="connsiteY2" fmla="*/ 22565 h 54818"/>
                  <a:gd name="connsiteX3" fmla="*/ 51758 w 51758"/>
                  <a:gd name="connsiteY3" fmla="*/ 0 h 54818"/>
                  <a:gd name="connsiteX4" fmla="*/ 0 w 51758"/>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32253"/>
                    </a:moveTo>
                    <a:lnTo>
                      <a:pt x="0" y="54818"/>
                    </a:lnTo>
                    <a:lnTo>
                      <a:pt x="51758" y="22565"/>
                    </a:lnTo>
                    <a:lnTo>
                      <a:pt x="51758"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4" name="Freeform: Shape 203">
                <a:extLst>
                  <a:ext uri="{FF2B5EF4-FFF2-40B4-BE49-F238E27FC236}">
                    <a16:creationId xmlns:a16="http://schemas.microsoft.com/office/drawing/2014/main" id="{C493223C-EF11-E59A-3460-0BD91BD45448}"/>
                  </a:ext>
                </a:extLst>
              </p:cNvPr>
              <p:cNvSpPr/>
              <p:nvPr/>
            </p:nvSpPr>
            <p:spPr>
              <a:xfrm>
                <a:off x="12032510" y="3054019"/>
                <a:ext cx="51758" cy="54690"/>
              </a:xfrm>
              <a:custGeom>
                <a:avLst/>
                <a:gdLst>
                  <a:gd name="connsiteX0" fmla="*/ 51758 w 51758"/>
                  <a:gd name="connsiteY0" fmla="*/ 0 h 54690"/>
                  <a:gd name="connsiteX1" fmla="*/ 0 w 51758"/>
                  <a:gd name="connsiteY1" fmla="*/ 32126 h 54690"/>
                  <a:gd name="connsiteX2" fmla="*/ 0 w 51758"/>
                  <a:gd name="connsiteY2" fmla="*/ 54691 h 54690"/>
                  <a:gd name="connsiteX3" fmla="*/ 51758 w 51758"/>
                  <a:gd name="connsiteY3" fmla="*/ 22437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126"/>
                    </a:lnTo>
                    <a:lnTo>
                      <a:pt x="0" y="54691"/>
                    </a:lnTo>
                    <a:lnTo>
                      <a:pt x="51758" y="22437"/>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5" name="Freeform: Shape 204">
                <a:extLst>
                  <a:ext uri="{FF2B5EF4-FFF2-40B4-BE49-F238E27FC236}">
                    <a16:creationId xmlns:a16="http://schemas.microsoft.com/office/drawing/2014/main" id="{AAD62C2B-E2C0-70E2-68AB-85E273731626}"/>
                  </a:ext>
                </a:extLst>
              </p:cNvPr>
              <p:cNvSpPr/>
              <p:nvPr/>
            </p:nvSpPr>
            <p:spPr>
              <a:xfrm>
                <a:off x="12032510" y="2865980"/>
                <a:ext cx="51758" cy="54818"/>
              </a:xfrm>
              <a:custGeom>
                <a:avLst/>
                <a:gdLst>
                  <a:gd name="connsiteX0" fmla="*/ 51758 w 51758"/>
                  <a:gd name="connsiteY0" fmla="*/ 22565 h 54818"/>
                  <a:gd name="connsiteX1" fmla="*/ 51758 w 51758"/>
                  <a:gd name="connsiteY1" fmla="*/ 0 h 54818"/>
                  <a:gd name="connsiteX2" fmla="*/ 0 w 51758"/>
                  <a:gd name="connsiteY2" fmla="*/ 32253 h 54818"/>
                  <a:gd name="connsiteX3" fmla="*/ 0 w 51758"/>
                  <a:gd name="connsiteY3" fmla="*/ 54818 h 54818"/>
                  <a:gd name="connsiteX4" fmla="*/ 51758 w 51758"/>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22565"/>
                    </a:moveTo>
                    <a:lnTo>
                      <a:pt x="51758" y="0"/>
                    </a:lnTo>
                    <a:lnTo>
                      <a:pt x="0" y="32253"/>
                    </a:lnTo>
                    <a:lnTo>
                      <a:pt x="0" y="54818"/>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6" name="Freeform: Shape 205">
                <a:extLst>
                  <a:ext uri="{FF2B5EF4-FFF2-40B4-BE49-F238E27FC236}">
                    <a16:creationId xmlns:a16="http://schemas.microsoft.com/office/drawing/2014/main" id="{21F21E5D-3FC1-09FA-A84F-8ECBD08FEE8A}"/>
                  </a:ext>
                </a:extLst>
              </p:cNvPr>
              <p:cNvSpPr/>
              <p:nvPr/>
            </p:nvSpPr>
            <p:spPr>
              <a:xfrm>
                <a:off x="12032510" y="3241930"/>
                <a:ext cx="51758" cy="54690"/>
              </a:xfrm>
              <a:custGeom>
                <a:avLst/>
                <a:gdLst>
                  <a:gd name="connsiteX0" fmla="*/ 0 w 51758"/>
                  <a:gd name="connsiteY0" fmla="*/ 32126 h 54690"/>
                  <a:gd name="connsiteX1" fmla="*/ 0 w 51758"/>
                  <a:gd name="connsiteY1" fmla="*/ 54691 h 54690"/>
                  <a:gd name="connsiteX2" fmla="*/ 51758 w 51758"/>
                  <a:gd name="connsiteY2" fmla="*/ 22565 h 54690"/>
                  <a:gd name="connsiteX3" fmla="*/ 51758 w 51758"/>
                  <a:gd name="connsiteY3" fmla="*/ 0 h 54690"/>
                  <a:gd name="connsiteX4" fmla="*/ 0 w 51758"/>
                  <a:gd name="connsiteY4" fmla="*/ 32126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32126"/>
                    </a:moveTo>
                    <a:lnTo>
                      <a:pt x="0" y="54691"/>
                    </a:lnTo>
                    <a:lnTo>
                      <a:pt x="51758" y="22565"/>
                    </a:lnTo>
                    <a:lnTo>
                      <a:pt x="51758" y="0"/>
                    </a:lnTo>
                    <a:lnTo>
                      <a:pt x="0" y="3212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7" name="Freeform: Shape 206">
                <a:extLst>
                  <a:ext uri="{FF2B5EF4-FFF2-40B4-BE49-F238E27FC236}">
                    <a16:creationId xmlns:a16="http://schemas.microsoft.com/office/drawing/2014/main" id="{4DE5EF85-1820-8C41-EAD7-AB90B2D39A93}"/>
                  </a:ext>
                </a:extLst>
              </p:cNvPr>
              <p:cNvSpPr/>
              <p:nvPr/>
            </p:nvSpPr>
            <p:spPr>
              <a:xfrm>
                <a:off x="12032510" y="3016411"/>
                <a:ext cx="51758" cy="54690"/>
              </a:xfrm>
              <a:custGeom>
                <a:avLst/>
                <a:gdLst>
                  <a:gd name="connsiteX0" fmla="*/ 51758 w 51758"/>
                  <a:gd name="connsiteY0" fmla="*/ 0 h 54690"/>
                  <a:gd name="connsiteX1" fmla="*/ 0 w 51758"/>
                  <a:gd name="connsiteY1" fmla="*/ 32126 h 54690"/>
                  <a:gd name="connsiteX2" fmla="*/ 0 w 51758"/>
                  <a:gd name="connsiteY2" fmla="*/ 54691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126"/>
                    </a:lnTo>
                    <a:lnTo>
                      <a:pt x="0" y="5469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8" name="Freeform: Shape 207">
                <a:extLst>
                  <a:ext uri="{FF2B5EF4-FFF2-40B4-BE49-F238E27FC236}">
                    <a16:creationId xmlns:a16="http://schemas.microsoft.com/office/drawing/2014/main" id="{49D7B6D6-CCC5-1B5F-0F3F-5FE901B548AA}"/>
                  </a:ext>
                </a:extLst>
              </p:cNvPr>
              <p:cNvSpPr/>
              <p:nvPr/>
            </p:nvSpPr>
            <p:spPr>
              <a:xfrm>
                <a:off x="12032510" y="3279538"/>
                <a:ext cx="51758" cy="54690"/>
              </a:xfrm>
              <a:custGeom>
                <a:avLst/>
                <a:gdLst>
                  <a:gd name="connsiteX0" fmla="*/ 51758 w 51758"/>
                  <a:gd name="connsiteY0" fmla="*/ 0 h 54690"/>
                  <a:gd name="connsiteX1" fmla="*/ 0 w 51758"/>
                  <a:gd name="connsiteY1" fmla="*/ 32126 h 54690"/>
                  <a:gd name="connsiteX2" fmla="*/ 0 w 51758"/>
                  <a:gd name="connsiteY2" fmla="*/ 54691 h 54690"/>
                  <a:gd name="connsiteX3" fmla="*/ 51758 w 51758"/>
                  <a:gd name="connsiteY3" fmla="*/ 22437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126"/>
                    </a:lnTo>
                    <a:lnTo>
                      <a:pt x="0" y="54691"/>
                    </a:lnTo>
                    <a:lnTo>
                      <a:pt x="51758" y="22437"/>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9" name="Freeform: Shape 208">
                <a:extLst>
                  <a:ext uri="{FF2B5EF4-FFF2-40B4-BE49-F238E27FC236}">
                    <a16:creationId xmlns:a16="http://schemas.microsoft.com/office/drawing/2014/main" id="{3D353C4F-216E-7B60-086C-250BB145FC17}"/>
                  </a:ext>
                </a:extLst>
              </p:cNvPr>
              <p:cNvSpPr/>
              <p:nvPr/>
            </p:nvSpPr>
            <p:spPr>
              <a:xfrm>
                <a:off x="12032510" y="2978804"/>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0" name="Freeform: Shape 209">
                <a:extLst>
                  <a:ext uri="{FF2B5EF4-FFF2-40B4-BE49-F238E27FC236}">
                    <a16:creationId xmlns:a16="http://schemas.microsoft.com/office/drawing/2014/main" id="{5D26A634-630B-7365-30F5-900CB181AD3E}"/>
                  </a:ext>
                </a:extLst>
              </p:cNvPr>
              <p:cNvSpPr/>
              <p:nvPr/>
            </p:nvSpPr>
            <p:spPr>
              <a:xfrm>
                <a:off x="12061448" y="2752392"/>
                <a:ext cx="22819" cy="892"/>
              </a:xfrm>
              <a:custGeom>
                <a:avLst/>
                <a:gdLst>
                  <a:gd name="connsiteX0" fmla="*/ 0 w 22819"/>
                  <a:gd name="connsiteY0" fmla="*/ 0 h 892"/>
                  <a:gd name="connsiteX1" fmla="*/ 22820 w 22819"/>
                  <a:gd name="connsiteY1" fmla="*/ 0 h 892"/>
                  <a:gd name="connsiteX2" fmla="*/ 22820 w 22819"/>
                  <a:gd name="connsiteY2" fmla="*/ 892 h 892"/>
                </a:gdLst>
                <a:ahLst/>
                <a:cxnLst>
                  <a:cxn ang="0">
                    <a:pos x="connsiteX0" y="connsiteY0"/>
                  </a:cxn>
                  <a:cxn ang="0">
                    <a:pos x="connsiteX1" y="connsiteY1"/>
                  </a:cxn>
                  <a:cxn ang="0">
                    <a:pos x="connsiteX2" y="connsiteY2"/>
                  </a:cxn>
                </a:cxnLst>
                <a:rect l="l" t="t" r="r" b="b"/>
                <a:pathLst>
                  <a:path w="22819" h="892">
                    <a:moveTo>
                      <a:pt x="0" y="0"/>
                    </a:moveTo>
                    <a:lnTo>
                      <a:pt x="22820" y="0"/>
                    </a:lnTo>
                    <a:lnTo>
                      <a:pt x="22820" y="892"/>
                    </a:lnTo>
                  </a:path>
                </a:pathLst>
              </a:custGeom>
              <a:solidFill>
                <a:srgbClr val="969696"/>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1" name="Freeform: Shape 210">
                <a:extLst>
                  <a:ext uri="{FF2B5EF4-FFF2-40B4-BE49-F238E27FC236}">
                    <a16:creationId xmlns:a16="http://schemas.microsoft.com/office/drawing/2014/main" id="{680B83DB-E30C-DD82-B27C-48F37D45CB4E}"/>
                  </a:ext>
                </a:extLst>
              </p:cNvPr>
              <p:cNvSpPr/>
              <p:nvPr/>
            </p:nvSpPr>
            <p:spPr>
              <a:xfrm>
                <a:off x="12032510" y="2752392"/>
                <a:ext cx="51758" cy="33145"/>
              </a:xfrm>
              <a:custGeom>
                <a:avLst/>
                <a:gdLst>
                  <a:gd name="connsiteX0" fmla="*/ 51758 w 51758"/>
                  <a:gd name="connsiteY0" fmla="*/ 892 h 33145"/>
                  <a:gd name="connsiteX1" fmla="*/ 51758 w 51758"/>
                  <a:gd name="connsiteY1" fmla="*/ 0 h 33145"/>
                  <a:gd name="connsiteX2" fmla="*/ 28939 w 51758"/>
                  <a:gd name="connsiteY2" fmla="*/ 0 h 33145"/>
                  <a:gd name="connsiteX3" fmla="*/ 0 w 51758"/>
                  <a:gd name="connsiteY3" fmla="*/ 18103 h 33145"/>
                  <a:gd name="connsiteX4" fmla="*/ 0 w 51758"/>
                  <a:gd name="connsiteY4" fmla="*/ 33146 h 33145"/>
                  <a:gd name="connsiteX5" fmla="*/ 51758 w 51758"/>
                  <a:gd name="connsiteY5" fmla="*/ 892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33145">
                    <a:moveTo>
                      <a:pt x="51758" y="892"/>
                    </a:moveTo>
                    <a:lnTo>
                      <a:pt x="51758" y="0"/>
                    </a:lnTo>
                    <a:lnTo>
                      <a:pt x="28939" y="0"/>
                    </a:lnTo>
                    <a:lnTo>
                      <a:pt x="0" y="18103"/>
                    </a:lnTo>
                    <a:lnTo>
                      <a:pt x="0" y="33146"/>
                    </a:lnTo>
                    <a:lnTo>
                      <a:pt x="51758" y="89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2" name="Freeform: Shape 211">
                <a:extLst>
                  <a:ext uri="{FF2B5EF4-FFF2-40B4-BE49-F238E27FC236}">
                    <a16:creationId xmlns:a16="http://schemas.microsoft.com/office/drawing/2014/main" id="{9A2E3B78-B94C-06AC-C952-89A337F66365}"/>
                  </a:ext>
                </a:extLst>
              </p:cNvPr>
              <p:cNvSpPr/>
              <p:nvPr/>
            </p:nvSpPr>
            <p:spPr>
              <a:xfrm>
                <a:off x="12032510" y="2775849"/>
                <a:ext cx="51758" cy="47169"/>
              </a:xfrm>
              <a:custGeom>
                <a:avLst/>
                <a:gdLst>
                  <a:gd name="connsiteX0" fmla="*/ 0 w 51758"/>
                  <a:gd name="connsiteY0" fmla="*/ 47169 h 47169"/>
                  <a:gd name="connsiteX1" fmla="*/ 51758 w 51758"/>
                  <a:gd name="connsiteY1" fmla="*/ 15043 h 47169"/>
                  <a:gd name="connsiteX2" fmla="*/ 51758 w 51758"/>
                  <a:gd name="connsiteY2" fmla="*/ 0 h 47169"/>
                  <a:gd name="connsiteX3" fmla="*/ 0 w 51758"/>
                  <a:gd name="connsiteY3" fmla="*/ 32253 h 47169"/>
                  <a:gd name="connsiteX4" fmla="*/ 0 w 51758"/>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0" y="47169"/>
                    </a:moveTo>
                    <a:lnTo>
                      <a:pt x="51758" y="15043"/>
                    </a:lnTo>
                    <a:lnTo>
                      <a:pt x="51758" y="0"/>
                    </a:lnTo>
                    <a:lnTo>
                      <a:pt x="0" y="32253"/>
                    </a:lnTo>
                    <a:lnTo>
                      <a:pt x="0" y="47169"/>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3" name="Freeform: Shape 212">
                <a:extLst>
                  <a:ext uri="{FF2B5EF4-FFF2-40B4-BE49-F238E27FC236}">
                    <a16:creationId xmlns:a16="http://schemas.microsoft.com/office/drawing/2014/main" id="{ED02C922-9A1A-2CF5-124C-0B6817E07F0A}"/>
                  </a:ext>
                </a:extLst>
              </p:cNvPr>
              <p:cNvSpPr/>
              <p:nvPr/>
            </p:nvSpPr>
            <p:spPr>
              <a:xfrm>
                <a:off x="12032510" y="2813457"/>
                <a:ext cx="51758" cy="47169"/>
              </a:xfrm>
              <a:custGeom>
                <a:avLst/>
                <a:gdLst>
                  <a:gd name="connsiteX0" fmla="*/ 51758 w 51758"/>
                  <a:gd name="connsiteY0" fmla="*/ 15043 h 47169"/>
                  <a:gd name="connsiteX1" fmla="*/ 51758 w 51758"/>
                  <a:gd name="connsiteY1" fmla="*/ 0 h 47169"/>
                  <a:gd name="connsiteX2" fmla="*/ 0 w 51758"/>
                  <a:gd name="connsiteY2" fmla="*/ 32126 h 47169"/>
                  <a:gd name="connsiteX3" fmla="*/ 0 w 51758"/>
                  <a:gd name="connsiteY3" fmla="*/ 47169 h 47169"/>
                  <a:gd name="connsiteX4" fmla="*/ 51758 w 51758"/>
                  <a:gd name="connsiteY4" fmla="*/ 15043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51758" y="15043"/>
                    </a:moveTo>
                    <a:lnTo>
                      <a:pt x="51758" y="0"/>
                    </a:lnTo>
                    <a:lnTo>
                      <a:pt x="0" y="32126"/>
                    </a:lnTo>
                    <a:lnTo>
                      <a:pt x="0" y="47169"/>
                    </a:lnTo>
                    <a:lnTo>
                      <a:pt x="51758" y="1504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4" name="Freeform: Shape 213">
                <a:extLst>
                  <a:ext uri="{FF2B5EF4-FFF2-40B4-BE49-F238E27FC236}">
                    <a16:creationId xmlns:a16="http://schemas.microsoft.com/office/drawing/2014/main" id="{4F366B09-1026-AF21-F994-1489405BE89E}"/>
                  </a:ext>
                </a:extLst>
              </p:cNvPr>
              <p:cNvSpPr/>
              <p:nvPr/>
            </p:nvSpPr>
            <p:spPr>
              <a:xfrm>
                <a:off x="12032510" y="2851065"/>
                <a:ext cx="51758" cy="47169"/>
              </a:xfrm>
              <a:custGeom>
                <a:avLst/>
                <a:gdLst>
                  <a:gd name="connsiteX0" fmla="*/ 0 w 51758"/>
                  <a:gd name="connsiteY0" fmla="*/ 47169 h 47169"/>
                  <a:gd name="connsiteX1" fmla="*/ 51758 w 51758"/>
                  <a:gd name="connsiteY1" fmla="*/ 14916 h 47169"/>
                  <a:gd name="connsiteX2" fmla="*/ 51758 w 51758"/>
                  <a:gd name="connsiteY2" fmla="*/ 0 h 47169"/>
                  <a:gd name="connsiteX3" fmla="*/ 0 w 51758"/>
                  <a:gd name="connsiteY3" fmla="*/ 32126 h 47169"/>
                  <a:gd name="connsiteX4" fmla="*/ 0 w 51758"/>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0" y="47169"/>
                    </a:moveTo>
                    <a:lnTo>
                      <a:pt x="51758" y="14916"/>
                    </a:lnTo>
                    <a:lnTo>
                      <a:pt x="51758" y="0"/>
                    </a:lnTo>
                    <a:lnTo>
                      <a:pt x="0" y="32126"/>
                    </a:lnTo>
                    <a:lnTo>
                      <a:pt x="0" y="47169"/>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5" name="Freeform: Shape 214">
                <a:extLst>
                  <a:ext uri="{FF2B5EF4-FFF2-40B4-BE49-F238E27FC236}">
                    <a16:creationId xmlns:a16="http://schemas.microsoft.com/office/drawing/2014/main" id="{F6FC0368-DDE6-287C-6A57-6574FD2B708E}"/>
                  </a:ext>
                </a:extLst>
              </p:cNvPr>
              <p:cNvSpPr/>
              <p:nvPr/>
            </p:nvSpPr>
            <p:spPr>
              <a:xfrm>
                <a:off x="12032510" y="2888545"/>
                <a:ext cx="51758" cy="47296"/>
              </a:xfrm>
              <a:custGeom>
                <a:avLst/>
                <a:gdLst>
                  <a:gd name="connsiteX0" fmla="*/ 51758 w 51758"/>
                  <a:gd name="connsiteY0" fmla="*/ 15043 h 47296"/>
                  <a:gd name="connsiteX1" fmla="*/ 51758 w 51758"/>
                  <a:gd name="connsiteY1" fmla="*/ 0 h 47296"/>
                  <a:gd name="connsiteX2" fmla="*/ 0 w 51758"/>
                  <a:gd name="connsiteY2" fmla="*/ 32253 h 47296"/>
                  <a:gd name="connsiteX3" fmla="*/ 0 w 51758"/>
                  <a:gd name="connsiteY3" fmla="*/ 47297 h 47296"/>
                  <a:gd name="connsiteX4" fmla="*/ 51758 w 51758"/>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15043"/>
                    </a:moveTo>
                    <a:lnTo>
                      <a:pt x="51758" y="0"/>
                    </a:lnTo>
                    <a:lnTo>
                      <a:pt x="0" y="32253"/>
                    </a:lnTo>
                    <a:lnTo>
                      <a:pt x="0" y="47297"/>
                    </a:lnTo>
                    <a:lnTo>
                      <a:pt x="51758" y="1504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6" name="Freeform: Shape 215">
                <a:extLst>
                  <a:ext uri="{FF2B5EF4-FFF2-40B4-BE49-F238E27FC236}">
                    <a16:creationId xmlns:a16="http://schemas.microsoft.com/office/drawing/2014/main" id="{9610ECB9-ECE2-7880-906C-37AFB3111270}"/>
                  </a:ext>
                </a:extLst>
              </p:cNvPr>
              <p:cNvSpPr/>
              <p:nvPr/>
            </p:nvSpPr>
            <p:spPr>
              <a:xfrm>
                <a:off x="12032510" y="2926153"/>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7" name="Freeform: Shape 216">
                <a:extLst>
                  <a:ext uri="{FF2B5EF4-FFF2-40B4-BE49-F238E27FC236}">
                    <a16:creationId xmlns:a16="http://schemas.microsoft.com/office/drawing/2014/main" id="{BEACBB0B-BE37-F300-1059-A566B96D9BCD}"/>
                  </a:ext>
                </a:extLst>
              </p:cNvPr>
              <p:cNvSpPr/>
              <p:nvPr/>
            </p:nvSpPr>
            <p:spPr>
              <a:xfrm>
                <a:off x="12032510" y="2963761"/>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8" name="Freeform: Shape 217">
                <a:extLst>
                  <a:ext uri="{FF2B5EF4-FFF2-40B4-BE49-F238E27FC236}">
                    <a16:creationId xmlns:a16="http://schemas.microsoft.com/office/drawing/2014/main" id="{521E7424-85A2-EADD-BA86-2540FFBD7789}"/>
                  </a:ext>
                </a:extLst>
              </p:cNvPr>
              <p:cNvSpPr/>
              <p:nvPr/>
            </p:nvSpPr>
            <p:spPr>
              <a:xfrm>
                <a:off x="12032510" y="3001368"/>
                <a:ext cx="51758" cy="47168"/>
              </a:xfrm>
              <a:custGeom>
                <a:avLst/>
                <a:gdLst>
                  <a:gd name="connsiteX0" fmla="*/ 51758 w 51758"/>
                  <a:gd name="connsiteY0" fmla="*/ 0 h 47168"/>
                  <a:gd name="connsiteX1" fmla="*/ 0 w 51758"/>
                  <a:gd name="connsiteY1" fmla="*/ 32253 h 47168"/>
                  <a:gd name="connsiteX2" fmla="*/ 0 w 51758"/>
                  <a:gd name="connsiteY2" fmla="*/ 47169 h 47168"/>
                  <a:gd name="connsiteX3" fmla="*/ 51758 w 51758"/>
                  <a:gd name="connsiteY3" fmla="*/ 15043 h 47168"/>
                  <a:gd name="connsiteX4" fmla="*/ 51758 w 51758"/>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0"/>
                    </a:moveTo>
                    <a:lnTo>
                      <a:pt x="0" y="32253"/>
                    </a:lnTo>
                    <a:lnTo>
                      <a:pt x="0" y="47169"/>
                    </a:lnTo>
                    <a:lnTo>
                      <a:pt x="51758" y="15043"/>
                    </a:lnTo>
                    <a:lnTo>
                      <a:pt x="51758"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9" name="Freeform: Shape 218">
                <a:extLst>
                  <a:ext uri="{FF2B5EF4-FFF2-40B4-BE49-F238E27FC236}">
                    <a16:creationId xmlns:a16="http://schemas.microsoft.com/office/drawing/2014/main" id="{AE656699-7C6C-888F-FA26-E4E2B6DA95E7}"/>
                  </a:ext>
                </a:extLst>
              </p:cNvPr>
              <p:cNvSpPr/>
              <p:nvPr/>
            </p:nvSpPr>
            <p:spPr>
              <a:xfrm>
                <a:off x="12032510" y="3038976"/>
                <a:ext cx="51758" cy="47169"/>
              </a:xfrm>
              <a:custGeom>
                <a:avLst/>
                <a:gdLst>
                  <a:gd name="connsiteX0" fmla="*/ 51758 w 51758"/>
                  <a:gd name="connsiteY0" fmla="*/ 0 h 47169"/>
                  <a:gd name="connsiteX1" fmla="*/ 0 w 51758"/>
                  <a:gd name="connsiteY1" fmla="*/ 32126 h 47169"/>
                  <a:gd name="connsiteX2" fmla="*/ 0 w 51758"/>
                  <a:gd name="connsiteY2" fmla="*/ 47169 h 47169"/>
                  <a:gd name="connsiteX3" fmla="*/ 51758 w 51758"/>
                  <a:gd name="connsiteY3" fmla="*/ 15043 h 47169"/>
                  <a:gd name="connsiteX4" fmla="*/ 51758 w 51758"/>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51758" y="0"/>
                    </a:moveTo>
                    <a:lnTo>
                      <a:pt x="0" y="32126"/>
                    </a:lnTo>
                    <a:lnTo>
                      <a:pt x="0" y="47169"/>
                    </a:lnTo>
                    <a:lnTo>
                      <a:pt x="51758" y="15043"/>
                    </a:lnTo>
                    <a:lnTo>
                      <a:pt x="51758"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0" name="Freeform: Shape 219">
                <a:extLst>
                  <a:ext uri="{FF2B5EF4-FFF2-40B4-BE49-F238E27FC236}">
                    <a16:creationId xmlns:a16="http://schemas.microsoft.com/office/drawing/2014/main" id="{D17103C8-AB14-1C31-3332-2AAD9AD4491F}"/>
                  </a:ext>
                </a:extLst>
              </p:cNvPr>
              <p:cNvSpPr/>
              <p:nvPr/>
            </p:nvSpPr>
            <p:spPr>
              <a:xfrm>
                <a:off x="12032510" y="3076456"/>
                <a:ext cx="51758" cy="47296"/>
              </a:xfrm>
              <a:custGeom>
                <a:avLst/>
                <a:gdLst>
                  <a:gd name="connsiteX0" fmla="*/ 0 w 51758"/>
                  <a:gd name="connsiteY0" fmla="*/ 32253 h 47296"/>
                  <a:gd name="connsiteX1" fmla="*/ 0 w 51758"/>
                  <a:gd name="connsiteY1" fmla="*/ 47297 h 47296"/>
                  <a:gd name="connsiteX2" fmla="*/ 51758 w 51758"/>
                  <a:gd name="connsiteY2" fmla="*/ 15043 h 47296"/>
                  <a:gd name="connsiteX3" fmla="*/ 51758 w 51758"/>
                  <a:gd name="connsiteY3" fmla="*/ 0 h 47296"/>
                  <a:gd name="connsiteX4" fmla="*/ 0 w 51758"/>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32253"/>
                    </a:moveTo>
                    <a:lnTo>
                      <a:pt x="0" y="47297"/>
                    </a:lnTo>
                    <a:lnTo>
                      <a:pt x="51758" y="15043"/>
                    </a:lnTo>
                    <a:lnTo>
                      <a:pt x="51758"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1" name="Freeform: Shape 220">
                <a:extLst>
                  <a:ext uri="{FF2B5EF4-FFF2-40B4-BE49-F238E27FC236}">
                    <a16:creationId xmlns:a16="http://schemas.microsoft.com/office/drawing/2014/main" id="{B70045DF-06FF-ECAA-44B4-7B7F4F6F9D4B}"/>
                  </a:ext>
                </a:extLst>
              </p:cNvPr>
              <p:cNvSpPr/>
              <p:nvPr/>
            </p:nvSpPr>
            <p:spPr>
              <a:xfrm>
                <a:off x="12032510" y="3114064"/>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2" name="Freeform: Shape 221">
                <a:extLst>
                  <a:ext uri="{FF2B5EF4-FFF2-40B4-BE49-F238E27FC236}">
                    <a16:creationId xmlns:a16="http://schemas.microsoft.com/office/drawing/2014/main" id="{A88DB4B7-7F16-A2BA-27FB-FD27B317C1B7}"/>
                  </a:ext>
                </a:extLst>
              </p:cNvPr>
              <p:cNvSpPr/>
              <p:nvPr/>
            </p:nvSpPr>
            <p:spPr>
              <a:xfrm>
                <a:off x="12032510" y="3151672"/>
                <a:ext cx="51758" cy="47296"/>
              </a:xfrm>
              <a:custGeom>
                <a:avLst/>
                <a:gdLst>
                  <a:gd name="connsiteX0" fmla="*/ 0 w 51758"/>
                  <a:gd name="connsiteY0" fmla="*/ 32253 h 47296"/>
                  <a:gd name="connsiteX1" fmla="*/ 0 w 51758"/>
                  <a:gd name="connsiteY1" fmla="*/ 47297 h 47296"/>
                  <a:gd name="connsiteX2" fmla="*/ 51758 w 51758"/>
                  <a:gd name="connsiteY2" fmla="*/ 15043 h 47296"/>
                  <a:gd name="connsiteX3" fmla="*/ 51758 w 51758"/>
                  <a:gd name="connsiteY3" fmla="*/ 0 h 47296"/>
                  <a:gd name="connsiteX4" fmla="*/ 0 w 51758"/>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32253"/>
                    </a:moveTo>
                    <a:lnTo>
                      <a:pt x="0" y="47297"/>
                    </a:lnTo>
                    <a:lnTo>
                      <a:pt x="51758" y="15043"/>
                    </a:lnTo>
                    <a:lnTo>
                      <a:pt x="51758"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3" name="Freeform: Shape 222">
                <a:extLst>
                  <a:ext uri="{FF2B5EF4-FFF2-40B4-BE49-F238E27FC236}">
                    <a16:creationId xmlns:a16="http://schemas.microsoft.com/office/drawing/2014/main" id="{7DD9D433-CDDC-34FC-5EF5-FBC866E52AE7}"/>
                  </a:ext>
                </a:extLst>
              </p:cNvPr>
              <p:cNvSpPr/>
              <p:nvPr/>
            </p:nvSpPr>
            <p:spPr>
              <a:xfrm>
                <a:off x="12032510" y="3189280"/>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4" name="Freeform: Shape 223">
                <a:extLst>
                  <a:ext uri="{FF2B5EF4-FFF2-40B4-BE49-F238E27FC236}">
                    <a16:creationId xmlns:a16="http://schemas.microsoft.com/office/drawing/2014/main" id="{AE193712-DEDE-6D85-E076-651488F3E079}"/>
                  </a:ext>
                </a:extLst>
              </p:cNvPr>
              <p:cNvSpPr/>
              <p:nvPr/>
            </p:nvSpPr>
            <p:spPr>
              <a:xfrm>
                <a:off x="12032510" y="3226887"/>
                <a:ext cx="51758" cy="47169"/>
              </a:xfrm>
              <a:custGeom>
                <a:avLst/>
                <a:gdLst>
                  <a:gd name="connsiteX0" fmla="*/ 0 w 51758"/>
                  <a:gd name="connsiteY0" fmla="*/ 32126 h 47169"/>
                  <a:gd name="connsiteX1" fmla="*/ 0 w 51758"/>
                  <a:gd name="connsiteY1" fmla="*/ 47169 h 47169"/>
                  <a:gd name="connsiteX2" fmla="*/ 51758 w 51758"/>
                  <a:gd name="connsiteY2" fmla="*/ 15043 h 47169"/>
                  <a:gd name="connsiteX3" fmla="*/ 51758 w 51758"/>
                  <a:gd name="connsiteY3" fmla="*/ 0 h 47169"/>
                  <a:gd name="connsiteX4" fmla="*/ 0 w 51758"/>
                  <a:gd name="connsiteY4" fmla="*/ 32126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0" y="32126"/>
                    </a:moveTo>
                    <a:lnTo>
                      <a:pt x="0" y="47169"/>
                    </a:lnTo>
                    <a:lnTo>
                      <a:pt x="51758" y="15043"/>
                    </a:lnTo>
                    <a:lnTo>
                      <a:pt x="51758" y="0"/>
                    </a:lnTo>
                    <a:lnTo>
                      <a:pt x="0" y="32126"/>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5" name="Freeform: Shape 224">
                <a:extLst>
                  <a:ext uri="{FF2B5EF4-FFF2-40B4-BE49-F238E27FC236}">
                    <a16:creationId xmlns:a16="http://schemas.microsoft.com/office/drawing/2014/main" id="{0953E586-1631-E60B-E08E-D16D2E8DABBB}"/>
                  </a:ext>
                </a:extLst>
              </p:cNvPr>
              <p:cNvSpPr/>
              <p:nvPr/>
            </p:nvSpPr>
            <p:spPr>
              <a:xfrm>
                <a:off x="12032510" y="3264495"/>
                <a:ext cx="51758" cy="47168"/>
              </a:xfrm>
              <a:custGeom>
                <a:avLst/>
                <a:gdLst>
                  <a:gd name="connsiteX0" fmla="*/ 51758 w 51758"/>
                  <a:gd name="connsiteY0" fmla="*/ 0 h 47168"/>
                  <a:gd name="connsiteX1" fmla="*/ 0 w 51758"/>
                  <a:gd name="connsiteY1" fmla="*/ 32126 h 47168"/>
                  <a:gd name="connsiteX2" fmla="*/ 0 w 51758"/>
                  <a:gd name="connsiteY2" fmla="*/ 47169 h 47168"/>
                  <a:gd name="connsiteX3" fmla="*/ 51758 w 51758"/>
                  <a:gd name="connsiteY3" fmla="*/ 15043 h 47168"/>
                  <a:gd name="connsiteX4" fmla="*/ 51758 w 51758"/>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0"/>
                    </a:moveTo>
                    <a:lnTo>
                      <a:pt x="0" y="32126"/>
                    </a:lnTo>
                    <a:lnTo>
                      <a:pt x="0" y="47169"/>
                    </a:lnTo>
                    <a:lnTo>
                      <a:pt x="51758" y="15043"/>
                    </a:lnTo>
                    <a:lnTo>
                      <a:pt x="51758"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6" name="Freeform: Shape 225">
                <a:extLst>
                  <a:ext uri="{FF2B5EF4-FFF2-40B4-BE49-F238E27FC236}">
                    <a16:creationId xmlns:a16="http://schemas.microsoft.com/office/drawing/2014/main" id="{96F63284-CEA0-0C0B-D8E2-180FB68DA52A}"/>
                  </a:ext>
                </a:extLst>
              </p:cNvPr>
              <p:cNvSpPr/>
              <p:nvPr/>
            </p:nvSpPr>
            <p:spPr>
              <a:xfrm>
                <a:off x="12032510" y="3301975"/>
                <a:ext cx="51758" cy="33655"/>
              </a:xfrm>
              <a:custGeom>
                <a:avLst/>
                <a:gdLst>
                  <a:gd name="connsiteX0" fmla="*/ 0 w 51758"/>
                  <a:gd name="connsiteY0" fmla="*/ 32253 h 33655"/>
                  <a:gd name="connsiteX1" fmla="*/ 0 w 51758"/>
                  <a:gd name="connsiteY1" fmla="*/ 33656 h 33655"/>
                  <a:gd name="connsiteX2" fmla="*/ 21800 w 51758"/>
                  <a:gd name="connsiteY2" fmla="*/ 33656 h 33655"/>
                  <a:gd name="connsiteX3" fmla="*/ 51758 w 51758"/>
                  <a:gd name="connsiteY3" fmla="*/ 15043 h 33655"/>
                  <a:gd name="connsiteX4" fmla="*/ 51758 w 51758"/>
                  <a:gd name="connsiteY4" fmla="*/ 0 h 33655"/>
                  <a:gd name="connsiteX5" fmla="*/ 0 w 51758"/>
                  <a:gd name="connsiteY5" fmla="*/ 32253 h 33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33655">
                    <a:moveTo>
                      <a:pt x="0" y="32253"/>
                    </a:moveTo>
                    <a:lnTo>
                      <a:pt x="0" y="33656"/>
                    </a:lnTo>
                    <a:lnTo>
                      <a:pt x="21800" y="33656"/>
                    </a:lnTo>
                    <a:lnTo>
                      <a:pt x="51758" y="15043"/>
                    </a:lnTo>
                    <a:lnTo>
                      <a:pt x="51758"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 name="Group 2">
              <a:extLst>
                <a:ext uri="{FF2B5EF4-FFF2-40B4-BE49-F238E27FC236}">
                  <a16:creationId xmlns:a16="http://schemas.microsoft.com/office/drawing/2014/main" id="{36C86300-5A86-DC15-3E65-ED956834D02C}"/>
                </a:ext>
              </a:extLst>
            </p:cNvPr>
            <p:cNvGrpSpPr/>
            <p:nvPr/>
          </p:nvGrpSpPr>
          <p:grpSpPr>
            <a:xfrm>
              <a:off x="11883118" y="2753136"/>
              <a:ext cx="51631" cy="583239"/>
              <a:chOff x="11883118" y="2753136"/>
              <a:chExt cx="51631" cy="583239"/>
            </a:xfrm>
          </p:grpSpPr>
          <p:sp>
            <p:nvSpPr>
              <p:cNvPr id="228" name="Freeform: Shape 227">
                <a:extLst>
                  <a:ext uri="{FF2B5EF4-FFF2-40B4-BE49-F238E27FC236}">
                    <a16:creationId xmlns:a16="http://schemas.microsoft.com/office/drawing/2014/main" id="{A4648F4F-00A7-6385-3B80-00D3C7BBEEAF}"/>
                  </a:ext>
                </a:extLst>
              </p:cNvPr>
              <p:cNvSpPr/>
              <p:nvPr/>
            </p:nvSpPr>
            <p:spPr>
              <a:xfrm>
                <a:off x="11905811" y="3318400"/>
                <a:ext cx="28938" cy="17975"/>
              </a:xfrm>
              <a:custGeom>
                <a:avLst/>
                <a:gdLst>
                  <a:gd name="connsiteX0" fmla="*/ 28938 w 28938"/>
                  <a:gd name="connsiteY0" fmla="*/ 17975 h 17975"/>
                  <a:gd name="connsiteX1" fmla="*/ 28938 w 28938"/>
                  <a:gd name="connsiteY1" fmla="*/ 0 h 17975"/>
                  <a:gd name="connsiteX2" fmla="*/ 0 w 28938"/>
                  <a:gd name="connsiteY2" fmla="*/ 17975 h 17975"/>
                  <a:gd name="connsiteX3" fmla="*/ 28938 w 28938"/>
                  <a:gd name="connsiteY3" fmla="*/ 17975 h 17975"/>
                </a:gdLst>
                <a:ahLst/>
                <a:cxnLst>
                  <a:cxn ang="0">
                    <a:pos x="connsiteX0" y="connsiteY0"/>
                  </a:cxn>
                  <a:cxn ang="0">
                    <a:pos x="connsiteX1" y="connsiteY1"/>
                  </a:cxn>
                  <a:cxn ang="0">
                    <a:pos x="connsiteX2" y="connsiteY2"/>
                  </a:cxn>
                  <a:cxn ang="0">
                    <a:pos x="connsiteX3" y="connsiteY3"/>
                  </a:cxn>
                </a:cxnLst>
                <a:rect l="l" t="t" r="r" b="b"/>
                <a:pathLst>
                  <a:path w="28938" h="17975">
                    <a:moveTo>
                      <a:pt x="28938" y="17975"/>
                    </a:moveTo>
                    <a:lnTo>
                      <a:pt x="28938" y="0"/>
                    </a:lnTo>
                    <a:lnTo>
                      <a:pt x="0" y="17975"/>
                    </a:lnTo>
                    <a:lnTo>
                      <a:pt x="28938" y="1797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9" name="Freeform: Shape 228">
                <a:extLst>
                  <a:ext uri="{FF2B5EF4-FFF2-40B4-BE49-F238E27FC236}">
                    <a16:creationId xmlns:a16="http://schemas.microsoft.com/office/drawing/2014/main" id="{63BA2C64-07C6-E00C-90AC-577AD327531F}"/>
                  </a:ext>
                </a:extLst>
              </p:cNvPr>
              <p:cNvSpPr/>
              <p:nvPr/>
            </p:nvSpPr>
            <p:spPr>
              <a:xfrm>
                <a:off x="11883118" y="3130489"/>
                <a:ext cx="51630" cy="54690"/>
              </a:xfrm>
              <a:custGeom>
                <a:avLst/>
                <a:gdLst>
                  <a:gd name="connsiteX0" fmla="*/ 51631 w 51630"/>
                  <a:gd name="connsiteY0" fmla="*/ 0 h 54690"/>
                  <a:gd name="connsiteX1" fmla="*/ 0 w 51630"/>
                  <a:gd name="connsiteY1" fmla="*/ 32253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253"/>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0" name="Freeform: Shape 229">
                <a:extLst>
                  <a:ext uri="{FF2B5EF4-FFF2-40B4-BE49-F238E27FC236}">
                    <a16:creationId xmlns:a16="http://schemas.microsoft.com/office/drawing/2014/main" id="{95AAD14F-0F7B-3994-8073-A104E7AEC178}"/>
                  </a:ext>
                </a:extLst>
              </p:cNvPr>
              <p:cNvSpPr/>
              <p:nvPr/>
            </p:nvSpPr>
            <p:spPr>
              <a:xfrm>
                <a:off x="11883118" y="3055273"/>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1" name="Freeform: Shape 230">
                <a:extLst>
                  <a:ext uri="{FF2B5EF4-FFF2-40B4-BE49-F238E27FC236}">
                    <a16:creationId xmlns:a16="http://schemas.microsoft.com/office/drawing/2014/main" id="{BF4ED117-4534-E763-14F8-83A229A1741A}"/>
                  </a:ext>
                </a:extLst>
              </p:cNvPr>
              <p:cNvSpPr/>
              <p:nvPr/>
            </p:nvSpPr>
            <p:spPr>
              <a:xfrm>
                <a:off x="11883118" y="2904970"/>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2" name="Freeform: Shape 231">
                <a:extLst>
                  <a:ext uri="{FF2B5EF4-FFF2-40B4-BE49-F238E27FC236}">
                    <a16:creationId xmlns:a16="http://schemas.microsoft.com/office/drawing/2014/main" id="{BF12CA2F-490A-4356-E93F-A95A1F53D316}"/>
                  </a:ext>
                </a:extLst>
              </p:cNvPr>
              <p:cNvSpPr/>
              <p:nvPr/>
            </p:nvSpPr>
            <p:spPr>
              <a:xfrm>
                <a:off x="11883118" y="2980185"/>
                <a:ext cx="51630" cy="54690"/>
              </a:xfrm>
              <a:custGeom>
                <a:avLst/>
                <a:gdLst>
                  <a:gd name="connsiteX0" fmla="*/ 0 w 51630"/>
                  <a:gd name="connsiteY0" fmla="*/ 54691 h 54690"/>
                  <a:gd name="connsiteX1" fmla="*/ 51631 w 51630"/>
                  <a:gd name="connsiteY1" fmla="*/ 22437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437"/>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3" name="Freeform: Shape 232">
                <a:extLst>
                  <a:ext uri="{FF2B5EF4-FFF2-40B4-BE49-F238E27FC236}">
                    <a16:creationId xmlns:a16="http://schemas.microsoft.com/office/drawing/2014/main" id="{C77DCC4B-883F-E300-2DF5-96CE026D084B}"/>
                  </a:ext>
                </a:extLst>
              </p:cNvPr>
              <p:cNvSpPr/>
              <p:nvPr/>
            </p:nvSpPr>
            <p:spPr>
              <a:xfrm>
                <a:off x="11883118" y="2792146"/>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4" name="Freeform: Shape 233">
                <a:extLst>
                  <a:ext uri="{FF2B5EF4-FFF2-40B4-BE49-F238E27FC236}">
                    <a16:creationId xmlns:a16="http://schemas.microsoft.com/office/drawing/2014/main" id="{23EA5030-B6C7-F7E0-0460-F9D05785C171}"/>
                  </a:ext>
                </a:extLst>
              </p:cNvPr>
              <p:cNvSpPr/>
              <p:nvPr/>
            </p:nvSpPr>
            <p:spPr>
              <a:xfrm>
                <a:off x="11883118" y="3092881"/>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5" name="Freeform: Shape 234">
                <a:extLst>
                  <a:ext uri="{FF2B5EF4-FFF2-40B4-BE49-F238E27FC236}">
                    <a16:creationId xmlns:a16="http://schemas.microsoft.com/office/drawing/2014/main" id="{0D09086E-39C7-16D9-D644-6A6497153B25}"/>
                  </a:ext>
                </a:extLst>
              </p:cNvPr>
              <p:cNvSpPr/>
              <p:nvPr/>
            </p:nvSpPr>
            <p:spPr>
              <a:xfrm>
                <a:off x="11883118" y="3168096"/>
                <a:ext cx="51630" cy="54690"/>
              </a:xfrm>
              <a:custGeom>
                <a:avLst/>
                <a:gdLst>
                  <a:gd name="connsiteX0" fmla="*/ 0 w 51630"/>
                  <a:gd name="connsiteY0" fmla="*/ 32126 h 54690"/>
                  <a:gd name="connsiteX1" fmla="*/ 0 w 51630"/>
                  <a:gd name="connsiteY1" fmla="*/ 54691 h 54690"/>
                  <a:gd name="connsiteX2" fmla="*/ 51631 w 51630"/>
                  <a:gd name="connsiteY2" fmla="*/ 22565 h 54690"/>
                  <a:gd name="connsiteX3" fmla="*/ 51631 w 51630"/>
                  <a:gd name="connsiteY3" fmla="*/ 0 h 54690"/>
                  <a:gd name="connsiteX4" fmla="*/ 0 w 51630"/>
                  <a:gd name="connsiteY4" fmla="*/ 32126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32126"/>
                    </a:moveTo>
                    <a:lnTo>
                      <a:pt x="0" y="54691"/>
                    </a:lnTo>
                    <a:lnTo>
                      <a:pt x="51631" y="22565"/>
                    </a:lnTo>
                    <a:lnTo>
                      <a:pt x="51631" y="0"/>
                    </a:lnTo>
                    <a:lnTo>
                      <a:pt x="0" y="3212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6" name="Freeform: Shape 235">
                <a:extLst>
                  <a:ext uri="{FF2B5EF4-FFF2-40B4-BE49-F238E27FC236}">
                    <a16:creationId xmlns:a16="http://schemas.microsoft.com/office/drawing/2014/main" id="{138B8FF3-FAE9-CA5F-C84A-5B01C0111605}"/>
                  </a:ext>
                </a:extLst>
              </p:cNvPr>
              <p:cNvSpPr/>
              <p:nvPr/>
            </p:nvSpPr>
            <p:spPr>
              <a:xfrm>
                <a:off x="11883118" y="2829754"/>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7" name="Freeform: Shape 236">
                <a:extLst>
                  <a:ext uri="{FF2B5EF4-FFF2-40B4-BE49-F238E27FC236}">
                    <a16:creationId xmlns:a16="http://schemas.microsoft.com/office/drawing/2014/main" id="{6D01BF50-B6A8-52EC-D24C-2405FB28F45E}"/>
                  </a:ext>
                </a:extLst>
              </p:cNvPr>
              <p:cNvSpPr/>
              <p:nvPr/>
            </p:nvSpPr>
            <p:spPr>
              <a:xfrm>
                <a:off x="11883118" y="2867362"/>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8" name="Freeform: Shape 237">
                <a:extLst>
                  <a:ext uri="{FF2B5EF4-FFF2-40B4-BE49-F238E27FC236}">
                    <a16:creationId xmlns:a16="http://schemas.microsoft.com/office/drawing/2014/main" id="{E9B6B78C-2521-03B4-4480-19FA82CF573D}"/>
                  </a:ext>
                </a:extLst>
              </p:cNvPr>
              <p:cNvSpPr/>
              <p:nvPr/>
            </p:nvSpPr>
            <p:spPr>
              <a:xfrm>
                <a:off x="11883118" y="2753136"/>
                <a:ext cx="29831" cy="18612"/>
              </a:xfrm>
              <a:custGeom>
                <a:avLst/>
                <a:gdLst>
                  <a:gd name="connsiteX0" fmla="*/ 0 w 29831"/>
                  <a:gd name="connsiteY0" fmla="*/ 0 h 18612"/>
                  <a:gd name="connsiteX1" fmla="*/ 0 w 29831"/>
                  <a:gd name="connsiteY1" fmla="*/ 18613 h 18612"/>
                  <a:gd name="connsiteX2" fmla="*/ 29832 w 29831"/>
                  <a:gd name="connsiteY2" fmla="*/ 0 h 18612"/>
                  <a:gd name="connsiteX3" fmla="*/ 0 w 29831"/>
                  <a:gd name="connsiteY3" fmla="*/ 0 h 18612"/>
                </a:gdLst>
                <a:ahLst/>
                <a:cxnLst>
                  <a:cxn ang="0">
                    <a:pos x="connsiteX0" y="connsiteY0"/>
                  </a:cxn>
                  <a:cxn ang="0">
                    <a:pos x="connsiteX1" y="connsiteY1"/>
                  </a:cxn>
                  <a:cxn ang="0">
                    <a:pos x="connsiteX2" y="connsiteY2"/>
                  </a:cxn>
                  <a:cxn ang="0">
                    <a:pos x="connsiteX3" y="connsiteY3"/>
                  </a:cxn>
                </a:cxnLst>
                <a:rect l="l" t="t" r="r" b="b"/>
                <a:pathLst>
                  <a:path w="29831" h="18612">
                    <a:moveTo>
                      <a:pt x="0" y="0"/>
                    </a:moveTo>
                    <a:lnTo>
                      <a:pt x="0" y="18613"/>
                    </a:lnTo>
                    <a:lnTo>
                      <a:pt x="29832"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9" name="Freeform: Shape 238">
                <a:extLst>
                  <a:ext uri="{FF2B5EF4-FFF2-40B4-BE49-F238E27FC236}">
                    <a16:creationId xmlns:a16="http://schemas.microsoft.com/office/drawing/2014/main" id="{995A01C9-02FB-0D31-166D-229FB0FCA0BB}"/>
                  </a:ext>
                </a:extLst>
              </p:cNvPr>
              <p:cNvSpPr/>
              <p:nvPr/>
            </p:nvSpPr>
            <p:spPr>
              <a:xfrm>
                <a:off x="11883118" y="3205577"/>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0" name="Freeform: Shape 239">
                <a:extLst>
                  <a:ext uri="{FF2B5EF4-FFF2-40B4-BE49-F238E27FC236}">
                    <a16:creationId xmlns:a16="http://schemas.microsoft.com/office/drawing/2014/main" id="{48C406F9-B15C-A175-D49B-AFD0E0546FA7}"/>
                  </a:ext>
                </a:extLst>
              </p:cNvPr>
              <p:cNvSpPr/>
              <p:nvPr/>
            </p:nvSpPr>
            <p:spPr>
              <a:xfrm>
                <a:off x="11883118" y="3017665"/>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1" name="Freeform: Shape 240">
                <a:extLst>
                  <a:ext uri="{FF2B5EF4-FFF2-40B4-BE49-F238E27FC236}">
                    <a16:creationId xmlns:a16="http://schemas.microsoft.com/office/drawing/2014/main" id="{92FAC270-9914-AE2B-035A-EA7AC66866F9}"/>
                  </a:ext>
                </a:extLst>
              </p:cNvPr>
              <p:cNvSpPr/>
              <p:nvPr/>
            </p:nvSpPr>
            <p:spPr>
              <a:xfrm>
                <a:off x="11883118" y="2942577"/>
                <a:ext cx="51630" cy="54690"/>
              </a:xfrm>
              <a:custGeom>
                <a:avLst/>
                <a:gdLst>
                  <a:gd name="connsiteX0" fmla="*/ 51631 w 51630"/>
                  <a:gd name="connsiteY0" fmla="*/ 22565 h 54690"/>
                  <a:gd name="connsiteX1" fmla="*/ 51631 w 51630"/>
                  <a:gd name="connsiteY1" fmla="*/ 0 h 54690"/>
                  <a:gd name="connsiteX2" fmla="*/ 0 w 51630"/>
                  <a:gd name="connsiteY2" fmla="*/ 32126 h 54690"/>
                  <a:gd name="connsiteX3" fmla="*/ 0 w 51630"/>
                  <a:gd name="connsiteY3" fmla="*/ 54691 h 54690"/>
                  <a:gd name="connsiteX4" fmla="*/ 51631 w 51630"/>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22565"/>
                    </a:moveTo>
                    <a:lnTo>
                      <a:pt x="51631" y="0"/>
                    </a:lnTo>
                    <a:lnTo>
                      <a:pt x="0" y="32126"/>
                    </a:lnTo>
                    <a:lnTo>
                      <a:pt x="0" y="54691"/>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2" name="Freeform: Shape 241">
                <a:extLst>
                  <a:ext uri="{FF2B5EF4-FFF2-40B4-BE49-F238E27FC236}">
                    <a16:creationId xmlns:a16="http://schemas.microsoft.com/office/drawing/2014/main" id="{55869185-5D5F-5774-288A-8E6C00435ACB}"/>
                  </a:ext>
                </a:extLst>
              </p:cNvPr>
              <p:cNvSpPr/>
              <p:nvPr/>
            </p:nvSpPr>
            <p:spPr>
              <a:xfrm>
                <a:off x="11883118" y="3280792"/>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3" name="Freeform: Shape 242">
                <a:extLst>
                  <a:ext uri="{FF2B5EF4-FFF2-40B4-BE49-F238E27FC236}">
                    <a16:creationId xmlns:a16="http://schemas.microsoft.com/office/drawing/2014/main" id="{5BEA9D55-AA01-4055-6AEA-7A237B53863D}"/>
                  </a:ext>
                </a:extLst>
              </p:cNvPr>
              <p:cNvSpPr/>
              <p:nvPr/>
            </p:nvSpPr>
            <p:spPr>
              <a:xfrm>
                <a:off x="11883118" y="3243184"/>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4" name="Freeform: Shape 243">
                <a:extLst>
                  <a:ext uri="{FF2B5EF4-FFF2-40B4-BE49-F238E27FC236}">
                    <a16:creationId xmlns:a16="http://schemas.microsoft.com/office/drawing/2014/main" id="{D85BC42E-5F2C-8643-F15D-244CCC15854F}"/>
                  </a:ext>
                </a:extLst>
              </p:cNvPr>
              <p:cNvSpPr/>
              <p:nvPr/>
            </p:nvSpPr>
            <p:spPr>
              <a:xfrm>
                <a:off x="11883118" y="2754666"/>
                <a:ext cx="51630" cy="54690"/>
              </a:xfrm>
              <a:custGeom>
                <a:avLst/>
                <a:gdLst>
                  <a:gd name="connsiteX0" fmla="*/ 0 w 51630"/>
                  <a:gd name="connsiteY0" fmla="*/ 54691 h 54690"/>
                  <a:gd name="connsiteX1" fmla="*/ 51631 w 51630"/>
                  <a:gd name="connsiteY1" fmla="*/ 22437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437"/>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5" name="Freeform: Shape 244">
                <a:extLst>
                  <a:ext uri="{FF2B5EF4-FFF2-40B4-BE49-F238E27FC236}">
                    <a16:creationId xmlns:a16="http://schemas.microsoft.com/office/drawing/2014/main" id="{FBADE60F-B90E-7731-1DFA-23FDAF15A470}"/>
                  </a:ext>
                </a:extLst>
              </p:cNvPr>
              <p:cNvSpPr/>
              <p:nvPr/>
            </p:nvSpPr>
            <p:spPr>
              <a:xfrm>
                <a:off x="11912950" y="2753136"/>
                <a:ext cx="21799" cy="1529"/>
              </a:xfrm>
              <a:custGeom>
                <a:avLst/>
                <a:gdLst>
                  <a:gd name="connsiteX0" fmla="*/ 0 w 21799"/>
                  <a:gd name="connsiteY0" fmla="*/ 0 h 1529"/>
                  <a:gd name="connsiteX1" fmla="*/ 21799 w 21799"/>
                  <a:gd name="connsiteY1" fmla="*/ 0 h 1529"/>
                  <a:gd name="connsiteX2" fmla="*/ 21799 w 21799"/>
                  <a:gd name="connsiteY2" fmla="*/ 1530 h 1529"/>
                </a:gdLst>
                <a:ahLst/>
                <a:cxnLst>
                  <a:cxn ang="0">
                    <a:pos x="connsiteX0" y="connsiteY0"/>
                  </a:cxn>
                  <a:cxn ang="0">
                    <a:pos x="connsiteX1" y="connsiteY1"/>
                  </a:cxn>
                  <a:cxn ang="0">
                    <a:pos x="connsiteX2" y="connsiteY2"/>
                  </a:cxn>
                </a:cxnLst>
                <a:rect l="l" t="t" r="r" b="b"/>
                <a:pathLst>
                  <a:path w="21799" h="1529">
                    <a:moveTo>
                      <a:pt x="0" y="0"/>
                    </a:moveTo>
                    <a:lnTo>
                      <a:pt x="21799" y="0"/>
                    </a:lnTo>
                    <a:lnTo>
                      <a:pt x="21799" y="1530"/>
                    </a:lnTo>
                  </a:path>
                </a:pathLst>
              </a:custGeom>
              <a:solidFill>
                <a:srgbClr val="969696"/>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6" name="Freeform: Shape 245">
                <a:extLst>
                  <a:ext uri="{FF2B5EF4-FFF2-40B4-BE49-F238E27FC236}">
                    <a16:creationId xmlns:a16="http://schemas.microsoft.com/office/drawing/2014/main" id="{83C14E53-7097-A669-3FCF-3C6CA4E79267}"/>
                  </a:ext>
                </a:extLst>
              </p:cNvPr>
              <p:cNvSpPr/>
              <p:nvPr/>
            </p:nvSpPr>
            <p:spPr>
              <a:xfrm>
                <a:off x="11883118" y="2753136"/>
                <a:ext cx="51630" cy="33655"/>
              </a:xfrm>
              <a:custGeom>
                <a:avLst/>
                <a:gdLst>
                  <a:gd name="connsiteX0" fmla="*/ 51631 w 51630"/>
                  <a:gd name="connsiteY0" fmla="*/ 1530 h 33655"/>
                  <a:gd name="connsiteX1" fmla="*/ 51631 w 51630"/>
                  <a:gd name="connsiteY1" fmla="*/ 0 h 33655"/>
                  <a:gd name="connsiteX2" fmla="*/ 29832 w 51630"/>
                  <a:gd name="connsiteY2" fmla="*/ 0 h 33655"/>
                  <a:gd name="connsiteX3" fmla="*/ 0 w 51630"/>
                  <a:gd name="connsiteY3" fmla="*/ 18613 h 33655"/>
                  <a:gd name="connsiteX4" fmla="*/ 0 w 51630"/>
                  <a:gd name="connsiteY4" fmla="*/ 33656 h 33655"/>
                  <a:gd name="connsiteX5" fmla="*/ 51631 w 51630"/>
                  <a:gd name="connsiteY5" fmla="*/ 1530 h 33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3655">
                    <a:moveTo>
                      <a:pt x="51631" y="1530"/>
                    </a:moveTo>
                    <a:lnTo>
                      <a:pt x="51631" y="0"/>
                    </a:lnTo>
                    <a:lnTo>
                      <a:pt x="29832" y="0"/>
                    </a:lnTo>
                    <a:lnTo>
                      <a:pt x="0" y="18613"/>
                    </a:lnTo>
                    <a:lnTo>
                      <a:pt x="0" y="33656"/>
                    </a:lnTo>
                    <a:lnTo>
                      <a:pt x="51631" y="153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7" name="Freeform: Shape 246">
                <a:extLst>
                  <a:ext uri="{FF2B5EF4-FFF2-40B4-BE49-F238E27FC236}">
                    <a16:creationId xmlns:a16="http://schemas.microsoft.com/office/drawing/2014/main" id="{9E44985C-87B0-ED51-2138-8C7568F704DD}"/>
                  </a:ext>
                </a:extLst>
              </p:cNvPr>
              <p:cNvSpPr/>
              <p:nvPr/>
            </p:nvSpPr>
            <p:spPr>
              <a:xfrm>
                <a:off x="11883118" y="2777103"/>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8" name="Freeform: Shape 247">
                <a:extLst>
                  <a:ext uri="{FF2B5EF4-FFF2-40B4-BE49-F238E27FC236}">
                    <a16:creationId xmlns:a16="http://schemas.microsoft.com/office/drawing/2014/main" id="{FA43C581-4584-33E5-16EA-FD25B3277009}"/>
                  </a:ext>
                </a:extLst>
              </p:cNvPr>
              <p:cNvSpPr/>
              <p:nvPr/>
            </p:nvSpPr>
            <p:spPr>
              <a:xfrm>
                <a:off x="11883118" y="2814711"/>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9" name="Freeform: Shape 248">
                <a:extLst>
                  <a:ext uri="{FF2B5EF4-FFF2-40B4-BE49-F238E27FC236}">
                    <a16:creationId xmlns:a16="http://schemas.microsoft.com/office/drawing/2014/main" id="{97A18900-571C-0D45-5AF1-7D72FD946A35}"/>
                  </a:ext>
                </a:extLst>
              </p:cNvPr>
              <p:cNvSpPr/>
              <p:nvPr/>
            </p:nvSpPr>
            <p:spPr>
              <a:xfrm>
                <a:off x="11883118" y="2852319"/>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0" name="Freeform: Shape 249">
                <a:extLst>
                  <a:ext uri="{FF2B5EF4-FFF2-40B4-BE49-F238E27FC236}">
                    <a16:creationId xmlns:a16="http://schemas.microsoft.com/office/drawing/2014/main" id="{DC0DF996-8E71-3C74-7960-666B4DE5E1B5}"/>
                  </a:ext>
                </a:extLst>
              </p:cNvPr>
              <p:cNvSpPr/>
              <p:nvPr/>
            </p:nvSpPr>
            <p:spPr>
              <a:xfrm>
                <a:off x="11883118" y="2889927"/>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1" name="Freeform: Shape 250">
                <a:extLst>
                  <a:ext uri="{FF2B5EF4-FFF2-40B4-BE49-F238E27FC236}">
                    <a16:creationId xmlns:a16="http://schemas.microsoft.com/office/drawing/2014/main" id="{D5259E53-4478-A969-69C2-68047D6239E6}"/>
                  </a:ext>
                </a:extLst>
              </p:cNvPr>
              <p:cNvSpPr/>
              <p:nvPr/>
            </p:nvSpPr>
            <p:spPr>
              <a:xfrm>
                <a:off x="11883118" y="2927534"/>
                <a:ext cx="51630" cy="47169"/>
              </a:xfrm>
              <a:custGeom>
                <a:avLst/>
                <a:gdLst>
                  <a:gd name="connsiteX0" fmla="*/ 0 w 51630"/>
                  <a:gd name="connsiteY0" fmla="*/ 47169 h 47169"/>
                  <a:gd name="connsiteX1" fmla="*/ 51631 w 51630"/>
                  <a:gd name="connsiteY1" fmla="*/ 15043 h 47169"/>
                  <a:gd name="connsiteX2" fmla="*/ 51631 w 51630"/>
                  <a:gd name="connsiteY2" fmla="*/ 0 h 47169"/>
                  <a:gd name="connsiteX3" fmla="*/ 0 w 51630"/>
                  <a:gd name="connsiteY3" fmla="*/ 32253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5043"/>
                    </a:lnTo>
                    <a:lnTo>
                      <a:pt x="51631" y="0"/>
                    </a:lnTo>
                    <a:lnTo>
                      <a:pt x="0" y="32253"/>
                    </a:lnTo>
                    <a:lnTo>
                      <a:pt x="0" y="47169"/>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2" name="Freeform: Shape 251">
                <a:extLst>
                  <a:ext uri="{FF2B5EF4-FFF2-40B4-BE49-F238E27FC236}">
                    <a16:creationId xmlns:a16="http://schemas.microsoft.com/office/drawing/2014/main" id="{36A088AE-75AC-A29E-1D8E-4AAB1105B591}"/>
                  </a:ext>
                </a:extLst>
              </p:cNvPr>
              <p:cNvSpPr/>
              <p:nvPr/>
            </p:nvSpPr>
            <p:spPr>
              <a:xfrm>
                <a:off x="11883118" y="2965142"/>
                <a:ext cx="51630" cy="47169"/>
              </a:xfrm>
              <a:custGeom>
                <a:avLst/>
                <a:gdLst>
                  <a:gd name="connsiteX0" fmla="*/ 51631 w 51630"/>
                  <a:gd name="connsiteY0" fmla="*/ 15043 h 47169"/>
                  <a:gd name="connsiteX1" fmla="*/ 51631 w 51630"/>
                  <a:gd name="connsiteY1" fmla="*/ 0 h 47169"/>
                  <a:gd name="connsiteX2" fmla="*/ 0 w 51630"/>
                  <a:gd name="connsiteY2" fmla="*/ 32126 h 47169"/>
                  <a:gd name="connsiteX3" fmla="*/ 0 w 51630"/>
                  <a:gd name="connsiteY3" fmla="*/ 47169 h 47169"/>
                  <a:gd name="connsiteX4" fmla="*/ 51631 w 51630"/>
                  <a:gd name="connsiteY4" fmla="*/ 15043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15043"/>
                    </a:moveTo>
                    <a:lnTo>
                      <a:pt x="51631" y="0"/>
                    </a:lnTo>
                    <a:lnTo>
                      <a:pt x="0" y="32126"/>
                    </a:lnTo>
                    <a:lnTo>
                      <a:pt x="0" y="47169"/>
                    </a:lnTo>
                    <a:lnTo>
                      <a:pt x="51631" y="1504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3" name="Freeform: Shape 252">
                <a:extLst>
                  <a:ext uri="{FF2B5EF4-FFF2-40B4-BE49-F238E27FC236}">
                    <a16:creationId xmlns:a16="http://schemas.microsoft.com/office/drawing/2014/main" id="{3DAF9AAE-70FD-C241-6363-5A9C5BF4A6C6}"/>
                  </a:ext>
                </a:extLst>
              </p:cNvPr>
              <p:cNvSpPr/>
              <p:nvPr/>
            </p:nvSpPr>
            <p:spPr>
              <a:xfrm>
                <a:off x="11883118" y="3002622"/>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4" name="Freeform: Shape 253">
                <a:extLst>
                  <a:ext uri="{FF2B5EF4-FFF2-40B4-BE49-F238E27FC236}">
                    <a16:creationId xmlns:a16="http://schemas.microsoft.com/office/drawing/2014/main" id="{976A024B-7E12-8062-85F8-6E845713F532}"/>
                  </a:ext>
                </a:extLst>
              </p:cNvPr>
              <p:cNvSpPr/>
              <p:nvPr/>
            </p:nvSpPr>
            <p:spPr>
              <a:xfrm>
                <a:off x="11883118" y="3040230"/>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5" name="Freeform: Shape 254">
                <a:extLst>
                  <a:ext uri="{FF2B5EF4-FFF2-40B4-BE49-F238E27FC236}">
                    <a16:creationId xmlns:a16="http://schemas.microsoft.com/office/drawing/2014/main" id="{F5442038-F875-7441-B114-5B7F937EE776}"/>
                  </a:ext>
                </a:extLst>
              </p:cNvPr>
              <p:cNvSpPr/>
              <p:nvPr/>
            </p:nvSpPr>
            <p:spPr>
              <a:xfrm>
                <a:off x="11883118" y="3077838"/>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6" name="Freeform: Shape 255">
                <a:extLst>
                  <a:ext uri="{FF2B5EF4-FFF2-40B4-BE49-F238E27FC236}">
                    <a16:creationId xmlns:a16="http://schemas.microsoft.com/office/drawing/2014/main" id="{689C924C-F918-CE79-8B6E-148664B88E8A}"/>
                  </a:ext>
                </a:extLst>
              </p:cNvPr>
              <p:cNvSpPr/>
              <p:nvPr/>
            </p:nvSpPr>
            <p:spPr>
              <a:xfrm>
                <a:off x="11883118" y="3115445"/>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7" name="Freeform: Shape 256">
                <a:extLst>
                  <a:ext uri="{FF2B5EF4-FFF2-40B4-BE49-F238E27FC236}">
                    <a16:creationId xmlns:a16="http://schemas.microsoft.com/office/drawing/2014/main" id="{BC967DAC-118D-AC30-1914-C1B61A34CD83}"/>
                  </a:ext>
                </a:extLst>
              </p:cNvPr>
              <p:cNvSpPr/>
              <p:nvPr/>
            </p:nvSpPr>
            <p:spPr>
              <a:xfrm>
                <a:off x="11883118" y="3153053"/>
                <a:ext cx="51630" cy="47169"/>
              </a:xfrm>
              <a:custGeom>
                <a:avLst/>
                <a:gdLst>
                  <a:gd name="connsiteX0" fmla="*/ 0 w 51630"/>
                  <a:gd name="connsiteY0" fmla="*/ 32126 h 47169"/>
                  <a:gd name="connsiteX1" fmla="*/ 0 w 51630"/>
                  <a:gd name="connsiteY1" fmla="*/ 47169 h 47169"/>
                  <a:gd name="connsiteX2" fmla="*/ 51631 w 51630"/>
                  <a:gd name="connsiteY2" fmla="*/ 15043 h 47169"/>
                  <a:gd name="connsiteX3" fmla="*/ 51631 w 51630"/>
                  <a:gd name="connsiteY3" fmla="*/ 0 h 47169"/>
                  <a:gd name="connsiteX4" fmla="*/ 0 w 51630"/>
                  <a:gd name="connsiteY4" fmla="*/ 32126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32126"/>
                    </a:moveTo>
                    <a:lnTo>
                      <a:pt x="0" y="47169"/>
                    </a:lnTo>
                    <a:lnTo>
                      <a:pt x="51631" y="15043"/>
                    </a:lnTo>
                    <a:lnTo>
                      <a:pt x="51631" y="0"/>
                    </a:lnTo>
                    <a:lnTo>
                      <a:pt x="0" y="32126"/>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8" name="Freeform: Shape 257">
                <a:extLst>
                  <a:ext uri="{FF2B5EF4-FFF2-40B4-BE49-F238E27FC236}">
                    <a16:creationId xmlns:a16="http://schemas.microsoft.com/office/drawing/2014/main" id="{3B0D7F06-7548-FC6B-B60F-1F350B7A4EA8}"/>
                  </a:ext>
                </a:extLst>
              </p:cNvPr>
              <p:cNvSpPr/>
              <p:nvPr/>
            </p:nvSpPr>
            <p:spPr>
              <a:xfrm>
                <a:off x="11883118" y="3190661"/>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4916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4916"/>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9" name="Freeform: Shape 258">
                <a:extLst>
                  <a:ext uri="{FF2B5EF4-FFF2-40B4-BE49-F238E27FC236}">
                    <a16:creationId xmlns:a16="http://schemas.microsoft.com/office/drawing/2014/main" id="{C5062834-7C42-64E5-0A41-35A395477E67}"/>
                  </a:ext>
                </a:extLst>
              </p:cNvPr>
              <p:cNvSpPr/>
              <p:nvPr/>
            </p:nvSpPr>
            <p:spPr>
              <a:xfrm>
                <a:off x="11883118" y="3228141"/>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0" name="Freeform: Shape 259">
                <a:extLst>
                  <a:ext uri="{FF2B5EF4-FFF2-40B4-BE49-F238E27FC236}">
                    <a16:creationId xmlns:a16="http://schemas.microsoft.com/office/drawing/2014/main" id="{2B541160-D261-4B4B-250A-D2C80F4299BC}"/>
                  </a:ext>
                </a:extLst>
              </p:cNvPr>
              <p:cNvSpPr/>
              <p:nvPr/>
            </p:nvSpPr>
            <p:spPr>
              <a:xfrm>
                <a:off x="11883118" y="3265749"/>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1" name="Freeform: Shape 260">
                <a:extLst>
                  <a:ext uri="{FF2B5EF4-FFF2-40B4-BE49-F238E27FC236}">
                    <a16:creationId xmlns:a16="http://schemas.microsoft.com/office/drawing/2014/main" id="{2063FB3F-06DB-B0FD-8A6F-418D692C2A6E}"/>
                  </a:ext>
                </a:extLst>
              </p:cNvPr>
              <p:cNvSpPr/>
              <p:nvPr/>
            </p:nvSpPr>
            <p:spPr>
              <a:xfrm>
                <a:off x="11883118" y="3303357"/>
                <a:ext cx="51630" cy="33018"/>
              </a:xfrm>
              <a:custGeom>
                <a:avLst/>
                <a:gdLst>
                  <a:gd name="connsiteX0" fmla="*/ 0 w 51630"/>
                  <a:gd name="connsiteY0" fmla="*/ 32253 h 33018"/>
                  <a:gd name="connsiteX1" fmla="*/ 0 w 51630"/>
                  <a:gd name="connsiteY1" fmla="*/ 33018 h 33018"/>
                  <a:gd name="connsiteX2" fmla="*/ 22693 w 51630"/>
                  <a:gd name="connsiteY2" fmla="*/ 33018 h 33018"/>
                  <a:gd name="connsiteX3" fmla="*/ 51631 w 51630"/>
                  <a:gd name="connsiteY3" fmla="*/ 15043 h 33018"/>
                  <a:gd name="connsiteX4" fmla="*/ 51631 w 51630"/>
                  <a:gd name="connsiteY4" fmla="*/ 0 h 33018"/>
                  <a:gd name="connsiteX5" fmla="*/ 0 w 51630"/>
                  <a:gd name="connsiteY5" fmla="*/ 32253 h 3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3018">
                    <a:moveTo>
                      <a:pt x="0" y="32253"/>
                    </a:moveTo>
                    <a:lnTo>
                      <a:pt x="0" y="33018"/>
                    </a:lnTo>
                    <a:lnTo>
                      <a:pt x="22693" y="33018"/>
                    </a:lnTo>
                    <a:lnTo>
                      <a:pt x="51631" y="15043"/>
                    </a:lnTo>
                    <a:lnTo>
                      <a:pt x="51631" y="0"/>
                    </a:lnTo>
                    <a:lnTo>
                      <a:pt x="0" y="322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sp>
        <p:nvSpPr>
          <p:cNvPr id="262" name="Freeform: Shape 261">
            <a:extLst>
              <a:ext uri="{FF2B5EF4-FFF2-40B4-BE49-F238E27FC236}">
                <a16:creationId xmlns:a16="http://schemas.microsoft.com/office/drawing/2014/main" id="{665295F2-8C7A-9C5A-1C77-A5FE5033C7B3}"/>
              </a:ext>
            </a:extLst>
          </p:cNvPr>
          <p:cNvSpPr/>
          <p:nvPr/>
        </p:nvSpPr>
        <p:spPr>
          <a:xfrm>
            <a:off x="5409487" y="2753136"/>
            <a:ext cx="51630" cy="121619"/>
          </a:xfrm>
          <a:custGeom>
            <a:avLst/>
            <a:gdLst>
              <a:gd name="connsiteX0" fmla="*/ 0 w 51630"/>
              <a:gd name="connsiteY0" fmla="*/ 0 h 121619"/>
              <a:gd name="connsiteX1" fmla="*/ 51631 w 51630"/>
              <a:gd name="connsiteY1" fmla="*/ 0 h 121619"/>
              <a:gd name="connsiteX2" fmla="*/ 51631 w 51630"/>
              <a:gd name="connsiteY2" fmla="*/ 121620 h 121619"/>
              <a:gd name="connsiteX3" fmla="*/ 0 w 51630"/>
              <a:gd name="connsiteY3" fmla="*/ 121620 h 121619"/>
            </a:gdLst>
            <a:ahLst/>
            <a:cxnLst>
              <a:cxn ang="0">
                <a:pos x="connsiteX0" y="connsiteY0"/>
              </a:cxn>
              <a:cxn ang="0">
                <a:pos x="connsiteX1" y="connsiteY1"/>
              </a:cxn>
              <a:cxn ang="0">
                <a:pos x="connsiteX2" y="connsiteY2"/>
              </a:cxn>
              <a:cxn ang="0">
                <a:pos x="connsiteX3" y="connsiteY3"/>
              </a:cxn>
            </a:cxnLst>
            <a:rect l="l" t="t" r="r" b="b"/>
            <a:pathLst>
              <a:path w="51630" h="121619">
                <a:moveTo>
                  <a:pt x="0" y="0"/>
                </a:moveTo>
                <a:lnTo>
                  <a:pt x="51631" y="0"/>
                </a:lnTo>
                <a:lnTo>
                  <a:pt x="51631" y="121620"/>
                </a:lnTo>
                <a:lnTo>
                  <a:pt x="0" y="12162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3" name="Freeform: Shape 262">
            <a:extLst>
              <a:ext uri="{FF2B5EF4-FFF2-40B4-BE49-F238E27FC236}">
                <a16:creationId xmlns:a16="http://schemas.microsoft.com/office/drawing/2014/main" id="{59FF1032-CBE7-05BB-A613-A02604D874DF}"/>
              </a:ext>
            </a:extLst>
          </p:cNvPr>
          <p:cNvSpPr/>
          <p:nvPr/>
        </p:nvSpPr>
        <p:spPr>
          <a:xfrm>
            <a:off x="5467874" y="2753136"/>
            <a:ext cx="51630" cy="121619"/>
          </a:xfrm>
          <a:custGeom>
            <a:avLst/>
            <a:gdLst>
              <a:gd name="connsiteX0" fmla="*/ 0 w 51630"/>
              <a:gd name="connsiteY0" fmla="*/ 0 h 121619"/>
              <a:gd name="connsiteX1" fmla="*/ 51631 w 51630"/>
              <a:gd name="connsiteY1" fmla="*/ 0 h 121619"/>
              <a:gd name="connsiteX2" fmla="*/ 51631 w 51630"/>
              <a:gd name="connsiteY2" fmla="*/ 121620 h 121619"/>
              <a:gd name="connsiteX3" fmla="*/ 0 w 51630"/>
              <a:gd name="connsiteY3" fmla="*/ 121620 h 121619"/>
            </a:gdLst>
            <a:ahLst/>
            <a:cxnLst>
              <a:cxn ang="0">
                <a:pos x="connsiteX0" y="connsiteY0"/>
              </a:cxn>
              <a:cxn ang="0">
                <a:pos x="connsiteX1" y="connsiteY1"/>
              </a:cxn>
              <a:cxn ang="0">
                <a:pos x="connsiteX2" y="connsiteY2"/>
              </a:cxn>
              <a:cxn ang="0">
                <a:pos x="connsiteX3" y="connsiteY3"/>
              </a:cxn>
            </a:cxnLst>
            <a:rect l="l" t="t" r="r" b="b"/>
            <a:pathLst>
              <a:path w="51630" h="121619">
                <a:moveTo>
                  <a:pt x="0" y="0"/>
                </a:moveTo>
                <a:lnTo>
                  <a:pt x="51631" y="0"/>
                </a:lnTo>
                <a:lnTo>
                  <a:pt x="51631" y="121620"/>
                </a:lnTo>
                <a:lnTo>
                  <a:pt x="0" y="12162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4" name="Freeform: Shape 263">
            <a:extLst>
              <a:ext uri="{FF2B5EF4-FFF2-40B4-BE49-F238E27FC236}">
                <a16:creationId xmlns:a16="http://schemas.microsoft.com/office/drawing/2014/main" id="{99C44236-F716-9191-2456-52EA0D58FC97}"/>
              </a:ext>
            </a:extLst>
          </p:cNvPr>
          <p:cNvSpPr/>
          <p:nvPr/>
        </p:nvSpPr>
        <p:spPr>
          <a:xfrm>
            <a:off x="5526390" y="2753136"/>
            <a:ext cx="51630" cy="121619"/>
          </a:xfrm>
          <a:custGeom>
            <a:avLst/>
            <a:gdLst>
              <a:gd name="connsiteX0" fmla="*/ 0 w 51630"/>
              <a:gd name="connsiteY0" fmla="*/ 0 h 121619"/>
              <a:gd name="connsiteX1" fmla="*/ 51631 w 51630"/>
              <a:gd name="connsiteY1" fmla="*/ 0 h 121619"/>
              <a:gd name="connsiteX2" fmla="*/ 51631 w 51630"/>
              <a:gd name="connsiteY2" fmla="*/ 121620 h 121619"/>
              <a:gd name="connsiteX3" fmla="*/ 0 w 51630"/>
              <a:gd name="connsiteY3" fmla="*/ 121620 h 121619"/>
            </a:gdLst>
            <a:ahLst/>
            <a:cxnLst>
              <a:cxn ang="0">
                <a:pos x="connsiteX0" y="connsiteY0"/>
              </a:cxn>
              <a:cxn ang="0">
                <a:pos x="connsiteX1" y="connsiteY1"/>
              </a:cxn>
              <a:cxn ang="0">
                <a:pos x="connsiteX2" y="connsiteY2"/>
              </a:cxn>
              <a:cxn ang="0">
                <a:pos x="connsiteX3" y="connsiteY3"/>
              </a:cxn>
            </a:cxnLst>
            <a:rect l="l" t="t" r="r" b="b"/>
            <a:pathLst>
              <a:path w="51630" h="121619">
                <a:moveTo>
                  <a:pt x="0" y="0"/>
                </a:moveTo>
                <a:lnTo>
                  <a:pt x="51631" y="0"/>
                </a:lnTo>
                <a:lnTo>
                  <a:pt x="51631" y="121620"/>
                </a:lnTo>
                <a:lnTo>
                  <a:pt x="0" y="12162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5" name="Freeform: Shape 264">
            <a:extLst>
              <a:ext uri="{FF2B5EF4-FFF2-40B4-BE49-F238E27FC236}">
                <a16:creationId xmlns:a16="http://schemas.microsoft.com/office/drawing/2014/main" id="{630B33E1-880B-1A1E-ED96-F4437F7CEE56}"/>
              </a:ext>
            </a:extLst>
          </p:cNvPr>
          <p:cNvSpPr/>
          <p:nvPr/>
        </p:nvSpPr>
        <p:spPr>
          <a:xfrm>
            <a:off x="5589622" y="2753136"/>
            <a:ext cx="51630" cy="174397"/>
          </a:xfrm>
          <a:custGeom>
            <a:avLst/>
            <a:gdLst>
              <a:gd name="connsiteX0" fmla="*/ 0 w 51630"/>
              <a:gd name="connsiteY0" fmla="*/ 0 h 174397"/>
              <a:gd name="connsiteX1" fmla="*/ 51631 w 51630"/>
              <a:gd name="connsiteY1" fmla="*/ 0 h 174397"/>
              <a:gd name="connsiteX2" fmla="*/ 51631 w 51630"/>
              <a:gd name="connsiteY2" fmla="*/ 174398 h 174397"/>
              <a:gd name="connsiteX3" fmla="*/ 0 w 51630"/>
              <a:gd name="connsiteY3" fmla="*/ 174398 h 174397"/>
            </a:gdLst>
            <a:ahLst/>
            <a:cxnLst>
              <a:cxn ang="0">
                <a:pos x="connsiteX0" y="connsiteY0"/>
              </a:cxn>
              <a:cxn ang="0">
                <a:pos x="connsiteX1" y="connsiteY1"/>
              </a:cxn>
              <a:cxn ang="0">
                <a:pos x="connsiteX2" y="connsiteY2"/>
              </a:cxn>
              <a:cxn ang="0">
                <a:pos x="connsiteX3" y="connsiteY3"/>
              </a:cxn>
            </a:cxnLst>
            <a:rect l="l" t="t" r="r" b="b"/>
            <a:pathLst>
              <a:path w="51630" h="174397">
                <a:moveTo>
                  <a:pt x="0" y="0"/>
                </a:moveTo>
                <a:lnTo>
                  <a:pt x="51631" y="0"/>
                </a:lnTo>
                <a:lnTo>
                  <a:pt x="51631" y="174398"/>
                </a:lnTo>
                <a:lnTo>
                  <a:pt x="0" y="17439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6" name="Freeform: Shape 265">
            <a:extLst>
              <a:ext uri="{FF2B5EF4-FFF2-40B4-BE49-F238E27FC236}">
                <a16:creationId xmlns:a16="http://schemas.microsoft.com/office/drawing/2014/main" id="{5B8232CA-EDD3-1409-0A95-451CA8348C0C}"/>
              </a:ext>
            </a:extLst>
          </p:cNvPr>
          <p:cNvSpPr/>
          <p:nvPr/>
        </p:nvSpPr>
        <p:spPr>
          <a:xfrm>
            <a:off x="5652726" y="2753136"/>
            <a:ext cx="51630" cy="174397"/>
          </a:xfrm>
          <a:custGeom>
            <a:avLst/>
            <a:gdLst>
              <a:gd name="connsiteX0" fmla="*/ 0 w 51630"/>
              <a:gd name="connsiteY0" fmla="*/ 0 h 174397"/>
              <a:gd name="connsiteX1" fmla="*/ 51631 w 51630"/>
              <a:gd name="connsiteY1" fmla="*/ 0 h 174397"/>
              <a:gd name="connsiteX2" fmla="*/ 51631 w 51630"/>
              <a:gd name="connsiteY2" fmla="*/ 174398 h 174397"/>
              <a:gd name="connsiteX3" fmla="*/ 0 w 51630"/>
              <a:gd name="connsiteY3" fmla="*/ 174398 h 174397"/>
            </a:gdLst>
            <a:ahLst/>
            <a:cxnLst>
              <a:cxn ang="0">
                <a:pos x="connsiteX0" y="connsiteY0"/>
              </a:cxn>
              <a:cxn ang="0">
                <a:pos x="connsiteX1" y="connsiteY1"/>
              </a:cxn>
              <a:cxn ang="0">
                <a:pos x="connsiteX2" y="connsiteY2"/>
              </a:cxn>
              <a:cxn ang="0">
                <a:pos x="connsiteX3" y="connsiteY3"/>
              </a:cxn>
            </a:cxnLst>
            <a:rect l="l" t="t" r="r" b="b"/>
            <a:pathLst>
              <a:path w="51630" h="174397">
                <a:moveTo>
                  <a:pt x="0" y="0"/>
                </a:moveTo>
                <a:lnTo>
                  <a:pt x="51631" y="0"/>
                </a:lnTo>
                <a:lnTo>
                  <a:pt x="51631" y="174398"/>
                </a:lnTo>
                <a:lnTo>
                  <a:pt x="0" y="17439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7" name="Freeform: Shape 266">
            <a:extLst>
              <a:ext uri="{FF2B5EF4-FFF2-40B4-BE49-F238E27FC236}">
                <a16:creationId xmlns:a16="http://schemas.microsoft.com/office/drawing/2014/main" id="{220F6376-2952-B5CB-3287-E9F6E1B1FF51}"/>
              </a:ext>
            </a:extLst>
          </p:cNvPr>
          <p:cNvSpPr/>
          <p:nvPr/>
        </p:nvSpPr>
        <p:spPr>
          <a:xfrm>
            <a:off x="5715958" y="2753136"/>
            <a:ext cx="51630" cy="174397"/>
          </a:xfrm>
          <a:custGeom>
            <a:avLst/>
            <a:gdLst>
              <a:gd name="connsiteX0" fmla="*/ 0 w 51630"/>
              <a:gd name="connsiteY0" fmla="*/ 0 h 174397"/>
              <a:gd name="connsiteX1" fmla="*/ 51631 w 51630"/>
              <a:gd name="connsiteY1" fmla="*/ 0 h 174397"/>
              <a:gd name="connsiteX2" fmla="*/ 51631 w 51630"/>
              <a:gd name="connsiteY2" fmla="*/ 174398 h 174397"/>
              <a:gd name="connsiteX3" fmla="*/ 0 w 51630"/>
              <a:gd name="connsiteY3" fmla="*/ 174398 h 174397"/>
            </a:gdLst>
            <a:ahLst/>
            <a:cxnLst>
              <a:cxn ang="0">
                <a:pos x="connsiteX0" y="connsiteY0"/>
              </a:cxn>
              <a:cxn ang="0">
                <a:pos x="connsiteX1" y="connsiteY1"/>
              </a:cxn>
              <a:cxn ang="0">
                <a:pos x="connsiteX2" y="connsiteY2"/>
              </a:cxn>
              <a:cxn ang="0">
                <a:pos x="connsiteX3" y="connsiteY3"/>
              </a:cxn>
            </a:cxnLst>
            <a:rect l="l" t="t" r="r" b="b"/>
            <a:pathLst>
              <a:path w="51630" h="174397">
                <a:moveTo>
                  <a:pt x="0" y="0"/>
                </a:moveTo>
                <a:lnTo>
                  <a:pt x="51631" y="0"/>
                </a:lnTo>
                <a:lnTo>
                  <a:pt x="51631" y="174398"/>
                </a:lnTo>
                <a:lnTo>
                  <a:pt x="0" y="17439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8" name="Freeform: Shape 267">
            <a:extLst>
              <a:ext uri="{FF2B5EF4-FFF2-40B4-BE49-F238E27FC236}">
                <a16:creationId xmlns:a16="http://schemas.microsoft.com/office/drawing/2014/main" id="{F9449BDC-7A7A-561D-A3B0-A58CA9B6B73C}"/>
              </a:ext>
            </a:extLst>
          </p:cNvPr>
          <p:cNvSpPr/>
          <p:nvPr/>
        </p:nvSpPr>
        <p:spPr>
          <a:xfrm>
            <a:off x="5779063" y="2753136"/>
            <a:ext cx="51630" cy="229215"/>
          </a:xfrm>
          <a:custGeom>
            <a:avLst/>
            <a:gdLst>
              <a:gd name="connsiteX0" fmla="*/ 0 w 51630"/>
              <a:gd name="connsiteY0" fmla="*/ 0 h 229215"/>
              <a:gd name="connsiteX1" fmla="*/ 51631 w 51630"/>
              <a:gd name="connsiteY1" fmla="*/ 0 h 229215"/>
              <a:gd name="connsiteX2" fmla="*/ 51631 w 51630"/>
              <a:gd name="connsiteY2" fmla="*/ 229216 h 229215"/>
              <a:gd name="connsiteX3" fmla="*/ 0 w 51630"/>
              <a:gd name="connsiteY3" fmla="*/ 229216 h 229215"/>
            </a:gdLst>
            <a:ahLst/>
            <a:cxnLst>
              <a:cxn ang="0">
                <a:pos x="connsiteX0" y="connsiteY0"/>
              </a:cxn>
              <a:cxn ang="0">
                <a:pos x="connsiteX1" y="connsiteY1"/>
              </a:cxn>
              <a:cxn ang="0">
                <a:pos x="connsiteX2" y="connsiteY2"/>
              </a:cxn>
              <a:cxn ang="0">
                <a:pos x="connsiteX3" y="connsiteY3"/>
              </a:cxn>
            </a:cxnLst>
            <a:rect l="l" t="t" r="r" b="b"/>
            <a:pathLst>
              <a:path w="51630" h="229215">
                <a:moveTo>
                  <a:pt x="0" y="0"/>
                </a:moveTo>
                <a:lnTo>
                  <a:pt x="51631" y="0"/>
                </a:lnTo>
                <a:lnTo>
                  <a:pt x="51631" y="229216"/>
                </a:lnTo>
                <a:lnTo>
                  <a:pt x="0" y="2292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9" name="Freeform: Shape 268">
            <a:extLst>
              <a:ext uri="{FF2B5EF4-FFF2-40B4-BE49-F238E27FC236}">
                <a16:creationId xmlns:a16="http://schemas.microsoft.com/office/drawing/2014/main" id="{E10D8C4B-3260-54D3-B253-98D850C680D7}"/>
              </a:ext>
            </a:extLst>
          </p:cNvPr>
          <p:cNvSpPr/>
          <p:nvPr/>
        </p:nvSpPr>
        <p:spPr>
          <a:xfrm>
            <a:off x="5842295" y="2753136"/>
            <a:ext cx="51630" cy="229215"/>
          </a:xfrm>
          <a:custGeom>
            <a:avLst/>
            <a:gdLst>
              <a:gd name="connsiteX0" fmla="*/ 0 w 51630"/>
              <a:gd name="connsiteY0" fmla="*/ 0 h 229215"/>
              <a:gd name="connsiteX1" fmla="*/ 51631 w 51630"/>
              <a:gd name="connsiteY1" fmla="*/ 0 h 229215"/>
              <a:gd name="connsiteX2" fmla="*/ 51631 w 51630"/>
              <a:gd name="connsiteY2" fmla="*/ 229216 h 229215"/>
              <a:gd name="connsiteX3" fmla="*/ 0 w 51630"/>
              <a:gd name="connsiteY3" fmla="*/ 229216 h 229215"/>
            </a:gdLst>
            <a:ahLst/>
            <a:cxnLst>
              <a:cxn ang="0">
                <a:pos x="connsiteX0" y="connsiteY0"/>
              </a:cxn>
              <a:cxn ang="0">
                <a:pos x="connsiteX1" y="connsiteY1"/>
              </a:cxn>
              <a:cxn ang="0">
                <a:pos x="connsiteX2" y="connsiteY2"/>
              </a:cxn>
              <a:cxn ang="0">
                <a:pos x="connsiteX3" y="connsiteY3"/>
              </a:cxn>
            </a:cxnLst>
            <a:rect l="l" t="t" r="r" b="b"/>
            <a:pathLst>
              <a:path w="51630" h="229215">
                <a:moveTo>
                  <a:pt x="0" y="0"/>
                </a:moveTo>
                <a:lnTo>
                  <a:pt x="51631" y="0"/>
                </a:lnTo>
                <a:lnTo>
                  <a:pt x="51631" y="229216"/>
                </a:lnTo>
                <a:lnTo>
                  <a:pt x="0" y="2292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0" name="Freeform: Shape 269">
            <a:extLst>
              <a:ext uri="{FF2B5EF4-FFF2-40B4-BE49-F238E27FC236}">
                <a16:creationId xmlns:a16="http://schemas.microsoft.com/office/drawing/2014/main" id="{730E3AA5-27FC-4108-BB47-1A7D477AE9CD}"/>
              </a:ext>
            </a:extLst>
          </p:cNvPr>
          <p:cNvSpPr/>
          <p:nvPr/>
        </p:nvSpPr>
        <p:spPr>
          <a:xfrm>
            <a:off x="5905399" y="2753136"/>
            <a:ext cx="51630" cy="229215"/>
          </a:xfrm>
          <a:custGeom>
            <a:avLst/>
            <a:gdLst>
              <a:gd name="connsiteX0" fmla="*/ 0 w 51630"/>
              <a:gd name="connsiteY0" fmla="*/ 0 h 229215"/>
              <a:gd name="connsiteX1" fmla="*/ 51631 w 51630"/>
              <a:gd name="connsiteY1" fmla="*/ 0 h 229215"/>
              <a:gd name="connsiteX2" fmla="*/ 51631 w 51630"/>
              <a:gd name="connsiteY2" fmla="*/ 229216 h 229215"/>
              <a:gd name="connsiteX3" fmla="*/ 0 w 51630"/>
              <a:gd name="connsiteY3" fmla="*/ 229216 h 229215"/>
            </a:gdLst>
            <a:ahLst/>
            <a:cxnLst>
              <a:cxn ang="0">
                <a:pos x="connsiteX0" y="connsiteY0"/>
              </a:cxn>
              <a:cxn ang="0">
                <a:pos x="connsiteX1" y="connsiteY1"/>
              </a:cxn>
              <a:cxn ang="0">
                <a:pos x="connsiteX2" y="connsiteY2"/>
              </a:cxn>
              <a:cxn ang="0">
                <a:pos x="connsiteX3" y="connsiteY3"/>
              </a:cxn>
            </a:cxnLst>
            <a:rect l="l" t="t" r="r" b="b"/>
            <a:pathLst>
              <a:path w="51630" h="229215">
                <a:moveTo>
                  <a:pt x="0" y="0"/>
                </a:moveTo>
                <a:lnTo>
                  <a:pt x="51631" y="0"/>
                </a:lnTo>
                <a:lnTo>
                  <a:pt x="51631" y="229216"/>
                </a:lnTo>
                <a:lnTo>
                  <a:pt x="0" y="2292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1" name="Freeform: Shape 270">
            <a:extLst>
              <a:ext uri="{FF2B5EF4-FFF2-40B4-BE49-F238E27FC236}">
                <a16:creationId xmlns:a16="http://schemas.microsoft.com/office/drawing/2014/main" id="{DC3094A2-44F4-9D98-7331-CB6B7DCD96A6}"/>
              </a:ext>
            </a:extLst>
          </p:cNvPr>
          <p:cNvSpPr/>
          <p:nvPr/>
        </p:nvSpPr>
        <p:spPr>
          <a:xfrm>
            <a:off x="5968631" y="2753136"/>
            <a:ext cx="51630" cy="257899"/>
          </a:xfrm>
          <a:custGeom>
            <a:avLst/>
            <a:gdLst>
              <a:gd name="connsiteX0" fmla="*/ 0 w 51630"/>
              <a:gd name="connsiteY0" fmla="*/ 0 h 257899"/>
              <a:gd name="connsiteX1" fmla="*/ 51631 w 51630"/>
              <a:gd name="connsiteY1" fmla="*/ 0 h 257899"/>
              <a:gd name="connsiteX2" fmla="*/ 51631 w 51630"/>
              <a:gd name="connsiteY2" fmla="*/ 257900 h 257899"/>
              <a:gd name="connsiteX3" fmla="*/ 0 w 51630"/>
              <a:gd name="connsiteY3" fmla="*/ 257900 h 257899"/>
            </a:gdLst>
            <a:ahLst/>
            <a:cxnLst>
              <a:cxn ang="0">
                <a:pos x="connsiteX0" y="connsiteY0"/>
              </a:cxn>
              <a:cxn ang="0">
                <a:pos x="connsiteX1" y="connsiteY1"/>
              </a:cxn>
              <a:cxn ang="0">
                <a:pos x="connsiteX2" y="connsiteY2"/>
              </a:cxn>
              <a:cxn ang="0">
                <a:pos x="connsiteX3" y="connsiteY3"/>
              </a:cxn>
            </a:cxnLst>
            <a:rect l="l" t="t" r="r" b="b"/>
            <a:pathLst>
              <a:path w="51630" h="257899">
                <a:moveTo>
                  <a:pt x="0" y="0"/>
                </a:moveTo>
                <a:lnTo>
                  <a:pt x="51631" y="0"/>
                </a:lnTo>
                <a:lnTo>
                  <a:pt x="51631" y="257900"/>
                </a:lnTo>
                <a:lnTo>
                  <a:pt x="0" y="25790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2" name="Freeform: Shape 271">
            <a:extLst>
              <a:ext uri="{FF2B5EF4-FFF2-40B4-BE49-F238E27FC236}">
                <a16:creationId xmlns:a16="http://schemas.microsoft.com/office/drawing/2014/main" id="{B868807E-82DA-F6BA-9E82-9DB1782FC233}"/>
              </a:ext>
            </a:extLst>
          </p:cNvPr>
          <p:cNvSpPr/>
          <p:nvPr/>
        </p:nvSpPr>
        <p:spPr>
          <a:xfrm>
            <a:off x="6031736"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3" name="Freeform: Shape 272">
            <a:extLst>
              <a:ext uri="{FF2B5EF4-FFF2-40B4-BE49-F238E27FC236}">
                <a16:creationId xmlns:a16="http://schemas.microsoft.com/office/drawing/2014/main" id="{4BE0496D-DEEB-6FDE-BF48-7F01B82BA3F6}"/>
              </a:ext>
            </a:extLst>
          </p:cNvPr>
          <p:cNvSpPr/>
          <p:nvPr/>
        </p:nvSpPr>
        <p:spPr>
          <a:xfrm>
            <a:off x="6094968"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4" name="Freeform: Shape 273">
            <a:extLst>
              <a:ext uri="{FF2B5EF4-FFF2-40B4-BE49-F238E27FC236}">
                <a16:creationId xmlns:a16="http://schemas.microsoft.com/office/drawing/2014/main" id="{8F5664EB-4103-01C3-76D4-68FC0E946594}"/>
              </a:ext>
            </a:extLst>
          </p:cNvPr>
          <p:cNvSpPr/>
          <p:nvPr/>
        </p:nvSpPr>
        <p:spPr>
          <a:xfrm>
            <a:off x="6158072"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5" name="Freeform: Shape 274">
            <a:extLst>
              <a:ext uri="{FF2B5EF4-FFF2-40B4-BE49-F238E27FC236}">
                <a16:creationId xmlns:a16="http://schemas.microsoft.com/office/drawing/2014/main" id="{6BCFC862-F69C-110A-FFCC-47CB813E1333}"/>
              </a:ext>
            </a:extLst>
          </p:cNvPr>
          <p:cNvSpPr/>
          <p:nvPr/>
        </p:nvSpPr>
        <p:spPr>
          <a:xfrm>
            <a:off x="6221304"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6" name="Freeform: Shape 275">
            <a:extLst>
              <a:ext uri="{FF2B5EF4-FFF2-40B4-BE49-F238E27FC236}">
                <a16:creationId xmlns:a16="http://schemas.microsoft.com/office/drawing/2014/main" id="{A7819972-3BAE-CB26-F07C-B49A23C184AB}"/>
              </a:ext>
            </a:extLst>
          </p:cNvPr>
          <p:cNvSpPr/>
          <p:nvPr/>
        </p:nvSpPr>
        <p:spPr>
          <a:xfrm>
            <a:off x="6284409"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7" name="Freeform: Shape 276">
            <a:extLst>
              <a:ext uri="{FF2B5EF4-FFF2-40B4-BE49-F238E27FC236}">
                <a16:creationId xmlns:a16="http://schemas.microsoft.com/office/drawing/2014/main" id="{C8C906FB-7D50-DB61-6B35-032D8A12DE01}"/>
              </a:ext>
            </a:extLst>
          </p:cNvPr>
          <p:cNvSpPr/>
          <p:nvPr/>
        </p:nvSpPr>
        <p:spPr>
          <a:xfrm>
            <a:off x="6347641"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8" name="Freeform: Shape 277">
            <a:extLst>
              <a:ext uri="{FF2B5EF4-FFF2-40B4-BE49-F238E27FC236}">
                <a16:creationId xmlns:a16="http://schemas.microsoft.com/office/drawing/2014/main" id="{F344A370-3A64-87A8-19F8-B108183EF1A2}"/>
              </a:ext>
            </a:extLst>
          </p:cNvPr>
          <p:cNvSpPr/>
          <p:nvPr/>
        </p:nvSpPr>
        <p:spPr>
          <a:xfrm>
            <a:off x="6410745"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9" name="Freeform: Shape 278">
            <a:extLst>
              <a:ext uri="{FF2B5EF4-FFF2-40B4-BE49-F238E27FC236}">
                <a16:creationId xmlns:a16="http://schemas.microsoft.com/office/drawing/2014/main" id="{BD868F6F-CA8A-6F26-6498-46CE1E177FCE}"/>
              </a:ext>
            </a:extLst>
          </p:cNvPr>
          <p:cNvSpPr/>
          <p:nvPr/>
        </p:nvSpPr>
        <p:spPr>
          <a:xfrm>
            <a:off x="6473850"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0" name="Freeform: Shape 279">
            <a:extLst>
              <a:ext uri="{FF2B5EF4-FFF2-40B4-BE49-F238E27FC236}">
                <a16:creationId xmlns:a16="http://schemas.microsoft.com/office/drawing/2014/main" id="{C8F4FA70-83F0-9605-148B-4839719B0C5A}"/>
              </a:ext>
            </a:extLst>
          </p:cNvPr>
          <p:cNvSpPr/>
          <p:nvPr/>
        </p:nvSpPr>
        <p:spPr>
          <a:xfrm>
            <a:off x="6537082" y="2753136"/>
            <a:ext cx="51630" cy="285818"/>
          </a:xfrm>
          <a:custGeom>
            <a:avLst/>
            <a:gdLst>
              <a:gd name="connsiteX0" fmla="*/ 0 w 51630"/>
              <a:gd name="connsiteY0" fmla="*/ 0 h 285818"/>
              <a:gd name="connsiteX1" fmla="*/ 51631 w 51630"/>
              <a:gd name="connsiteY1" fmla="*/ 0 h 285818"/>
              <a:gd name="connsiteX2" fmla="*/ 51631 w 51630"/>
              <a:gd name="connsiteY2" fmla="*/ 285819 h 285818"/>
              <a:gd name="connsiteX3" fmla="*/ 0 w 51630"/>
              <a:gd name="connsiteY3" fmla="*/ 285819 h 285818"/>
            </a:gdLst>
            <a:ahLst/>
            <a:cxnLst>
              <a:cxn ang="0">
                <a:pos x="connsiteX0" y="connsiteY0"/>
              </a:cxn>
              <a:cxn ang="0">
                <a:pos x="connsiteX1" y="connsiteY1"/>
              </a:cxn>
              <a:cxn ang="0">
                <a:pos x="connsiteX2" y="connsiteY2"/>
              </a:cxn>
              <a:cxn ang="0">
                <a:pos x="connsiteX3" y="connsiteY3"/>
              </a:cxn>
            </a:cxnLst>
            <a:rect l="l" t="t" r="r" b="b"/>
            <a:pathLst>
              <a:path w="51630" h="285818">
                <a:moveTo>
                  <a:pt x="0" y="0"/>
                </a:moveTo>
                <a:lnTo>
                  <a:pt x="51631" y="0"/>
                </a:lnTo>
                <a:lnTo>
                  <a:pt x="51631" y="285819"/>
                </a:lnTo>
                <a:lnTo>
                  <a:pt x="0" y="28581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1" name="Freeform: Shape 280">
            <a:extLst>
              <a:ext uri="{FF2B5EF4-FFF2-40B4-BE49-F238E27FC236}">
                <a16:creationId xmlns:a16="http://schemas.microsoft.com/office/drawing/2014/main" id="{E868BB0B-D514-C482-DE55-1AF29BC7C9C2}"/>
              </a:ext>
            </a:extLst>
          </p:cNvPr>
          <p:cNvSpPr/>
          <p:nvPr/>
        </p:nvSpPr>
        <p:spPr>
          <a:xfrm>
            <a:off x="6600186" y="2753136"/>
            <a:ext cx="51630" cy="315140"/>
          </a:xfrm>
          <a:custGeom>
            <a:avLst/>
            <a:gdLst>
              <a:gd name="connsiteX0" fmla="*/ 0 w 51630"/>
              <a:gd name="connsiteY0" fmla="*/ 0 h 315140"/>
              <a:gd name="connsiteX1" fmla="*/ 51631 w 51630"/>
              <a:gd name="connsiteY1" fmla="*/ 0 h 315140"/>
              <a:gd name="connsiteX2" fmla="*/ 51631 w 51630"/>
              <a:gd name="connsiteY2" fmla="*/ 315140 h 315140"/>
              <a:gd name="connsiteX3" fmla="*/ 0 w 51630"/>
              <a:gd name="connsiteY3" fmla="*/ 315140 h 315140"/>
            </a:gdLst>
            <a:ahLst/>
            <a:cxnLst>
              <a:cxn ang="0">
                <a:pos x="connsiteX0" y="connsiteY0"/>
              </a:cxn>
              <a:cxn ang="0">
                <a:pos x="connsiteX1" y="connsiteY1"/>
              </a:cxn>
              <a:cxn ang="0">
                <a:pos x="connsiteX2" y="connsiteY2"/>
              </a:cxn>
              <a:cxn ang="0">
                <a:pos x="connsiteX3" y="connsiteY3"/>
              </a:cxn>
            </a:cxnLst>
            <a:rect l="l" t="t" r="r" b="b"/>
            <a:pathLst>
              <a:path w="51630" h="315140">
                <a:moveTo>
                  <a:pt x="0" y="0"/>
                </a:moveTo>
                <a:lnTo>
                  <a:pt x="51631" y="0"/>
                </a:lnTo>
                <a:lnTo>
                  <a:pt x="51631" y="315140"/>
                </a:lnTo>
                <a:lnTo>
                  <a:pt x="0" y="31514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2" name="Freeform: Shape 281">
            <a:extLst>
              <a:ext uri="{FF2B5EF4-FFF2-40B4-BE49-F238E27FC236}">
                <a16:creationId xmlns:a16="http://schemas.microsoft.com/office/drawing/2014/main" id="{12B968C6-FCA1-60B1-12B0-AB748AB6BA6F}"/>
              </a:ext>
            </a:extLst>
          </p:cNvPr>
          <p:cNvSpPr/>
          <p:nvPr/>
        </p:nvSpPr>
        <p:spPr>
          <a:xfrm>
            <a:off x="6663418"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3" name="Freeform: Shape 282">
            <a:extLst>
              <a:ext uri="{FF2B5EF4-FFF2-40B4-BE49-F238E27FC236}">
                <a16:creationId xmlns:a16="http://schemas.microsoft.com/office/drawing/2014/main" id="{25D1D428-CD0F-088D-AD53-E729F81487A7}"/>
              </a:ext>
            </a:extLst>
          </p:cNvPr>
          <p:cNvSpPr/>
          <p:nvPr/>
        </p:nvSpPr>
        <p:spPr>
          <a:xfrm>
            <a:off x="6726523"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4" name="Freeform: Shape 283">
            <a:extLst>
              <a:ext uri="{FF2B5EF4-FFF2-40B4-BE49-F238E27FC236}">
                <a16:creationId xmlns:a16="http://schemas.microsoft.com/office/drawing/2014/main" id="{35F51EFC-7348-9FD8-5A0A-72521D17D81D}"/>
              </a:ext>
            </a:extLst>
          </p:cNvPr>
          <p:cNvSpPr/>
          <p:nvPr/>
        </p:nvSpPr>
        <p:spPr>
          <a:xfrm>
            <a:off x="6789755"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5" name="Freeform: Shape 284">
            <a:extLst>
              <a:ext uri="{FF2B5EF4-FFF2-40B4-BE49-F238E27FC236}">
                <a16:creationId xmlns:a16="http://schemas.microsoft.com/office/drawing/2014/main" id="{E4097DDE-3F7D-EE05-418C-1B286CD54572}"/>
              </a:ext>
            </a:extLst>
          </p:cNvPr>
          <p:cNvSpPr/>
          <p:nvPr/>
        </p:nvSpPr>
        <p:spPr>
          <a:xfrm>
            <a:off x="6852859"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6" name="Freeform: Shape 285">
            <a:extLst>
              <a:ext uri="{FF2B5EF4-FFF2-40B4-BE49-F238E27FC236}">
                <a16:creationId xmlns:a16="http://schemas.microsoft.com/office/drawing/2014/main" id="{EE9C6BBB-4C8A-3193-5CA5-4BA2313A618C}"/>
              </a:ext>
            </a:extLst>
          </p:cNvPr>
          <p:cNvSpPr/>
          <p:nvPr/>
        </p:nvSpPr>
        <p:spPr>
          <a:xfrm>
            <a:off x="6916091"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7" name="Freeform: Shape 286">
            <a:extLst>
              <a:ext uri="{FF2B5EF4-FFF2-40B4-BE49-F238E27FC236}">
                <a16:creationId xmlns:a16="http://schemas.microsoft.com/office/drawing/2014/main" id="{B55EF821-F002-DDA0-1679-66ADAE61FE98}"/>
              </a:ext>
            </a:extLst>
          </p:cNvPr>
          <p:cNvSpPr/>
          <p:nvPr/>
        </p:nvSpPr>
        <p:spPr>
          <a:xfrm>
            <a:off x="6979196"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8" name="Freeform: Shape 287">
            <a:extLst>
              <a:ext uri="{FF2B5EF4-FFF2-40B4-BE49-F238E27FC236}">
                <a16:creationId xmlns:a16="http://schemas.microsoft.com/office/drawing/2014/main" id="{5195EF87-8169-F910-3197-6219BA05751A}"/>
              </a:ext>
            </a:extLst>
          </p:cNvPr>
          <p:cNvSpPr/>
          <p:nvPr/>
        </p:nvSpPr>
        <p:spPr>
          <a:xfrm>
            <a:off x="7042428"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9" name="Freeform: Shape 288">
            <a:extLst>
              <a:ext uri="{FF2B5EF4-FFF2-40B4-BE49-F238E27FC236}">
                <a16:creationId xmlns:a16="http://schemas.microsoft.com/office/drawing/2014/main" id="{A206159C-7AE3-26B5-AEFC-A7E3BD18B876}"/>
              </a:ext>
            </a:extLst>
          </p:cNvPr>
          <p:cNvSpPr/>
          <p:nvPr/>
        </p:nvSpPr>
        <p:spPr>
          <a:xfrm>
            <a:off x="7105532"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0" name="Freeform: Shape 289">
            <a:extLst>
              <a:ext uri="{FF2B5EF4-FFF2-40B4-BE49-F238E27FC236}">
                <a16:creationId xmlns:a16="http://schemas.microsoft.com/office/drawing/2014/main" id="{83E83F55-F52F-1EC8-7781-B6B8BF6FA71A}"/>
              </a:ext>
            </a:extLst>
          </p:cNvPr>
          <p:cNvSpPr/>
          <p:nvPr/>
        </p:nvSpPr>
        <p:spPr>
          <a:xfrm>
            <a:off x="7168764"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1" name="Freeform: Shape 290">
            <a:extLst>
              <a:ext uri="{FF2B5EF4-FFF2-40B4-BE49-F238E27FC236}">
                <a16:creationId xmlns:a16="http://schemas.microsoft.com/office/drawing/2014/main" id="{48B45711-B887-B32D-34D7-7BD055D9A71F}"/>
              </a:ext>
            </a:extLst>
          </p:cNvPr>
          <p:cNvSpPr/>
          <p:nvPr/>
        </p:nvSpPr>
        <p:spPr>
          <a:xfrm>
            <a:off x="7231869"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2" name="Freeform: Shape 291">
            <a:extLst>
              <a:ext uri="{FF2B5EF4-FFF2-40B4-BE49-F238E27FC236}">
                <a16:creationId xmlns:a16="http://schemas.microsoft.com/office/drawing/2014/main" id="{1ECEE445-79CE-883D-366E-2EEBC0F7345E}"/>
              </a:ext>
            </a:extLst>
          </p:cNvPr>
          <p:cNvSpPr/>
          <p:nvPr/>
        </p:nvSpPr>
        <p:spPr>
          <a:xfrm>
            <a:off x="7295101"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3" name="Freeform: Shape 292">
            <a:extLst>
              <a:ext uri="{FF2B5EF4-FFF2-40B4-BE49-F238E27FC236}">
                <a16:creationId xmlns:a16="http://schemas.microsoft.com/office/drawing/2014/main" id="{FA86751F-048D-0932-D0A3-E2ECFC487A02}"/>
              </a:ext>
            </a:extLst>
          </p:cNvPr>
          <p:cNvSpPr/>
          <p:nvPr/>
        </p:nvSpPr>
        <p:spPr>
          <a:xfrm>
            <a:off x="7358205"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4" name="Freeform: Shape 293">
            <a:extLst>
              <a:ext uri="{FF2B5EF4-FFF2-40B4-BE49-F238E27FC236}">
                <a16:creationId xmlns:a16="http://schemas.microsoft.com/office/drawing/2014/main" id="{F2AA98D9-CA71-B7EC-B840-ADFA8496E29D}"/>
              </a:ext>
            </a:extLst>
          </p:cNvPr>
          <p:cNvSpPr/>
          <p:nvPr/>
        </p:nvSpPr>
        <p:spPr>
          <a:xfrm>
            <a:off x="7421437" y="2753136"/>
            <a:ext cx="51630" cy="341274"/>
          </a:xfrm>
          <a:custGeom>
            <a:avLst/>
            <a:gdLst>
              <a:gd name="connsiteX0" fmla="*/ 0 w 51630"/>
              <a:gd name="connsiteY0" fmla="*/ 0 h 341274"/>
              <a:gd name="connsiteX1" fmla="*/ 51631 w 51630"/>
              <a:gd name="connsiteY1" fmla="*/ 0 h 341274"/>
              <a:gd name="connsiteX2" fmla="*/ 51631 w 51630"/>
              <a:gd name="connsiteY2" fmla="*/ 341274 h 341274"/>
              <a:gd name="connsiteX3" fmla="*/ 0 w 51630"/>
              <a:gd name="connsiteY3" fmla="*/ 341274 h 341274"/>
            </a:gdLst>
            <a:ahLst/>
            <a:cxnLst>
              <a:cxn ang="0">
                <a:pos x="connsiteX0" y="connsiteY0"/>
              </a:cxn>
              <a:cxn ang="0">
                <a:pos x="connsiteX1" y="connsiteY1"/>
              </a:cxn>
              <a:cxn ang="0">
                <a:pos x="connsiteX2" y="connsiteY2"/>
              </a:cxn>
              <a:cxn ang="0">
                <a:pos x="connsiteX3" y="connsiteY3"/>
              </a:cxn>
            </a:cxnLst>
            <a:rect l="l" t="t" r="r" b="b"/>
            <a:pathLst>
              <a:path w="51630" h="341274">
                <a:moveTo>
                  <a:pt x="0" y="0"/>
                </a:moveTo>
                <a:lnTo>
                  <a:pt x="51631" y="0"/>
                </a:lnTo>
                <a:lnTo>
                  <a:pt x="51631" y="341274"/>
                </a:lnTo>
                <a:lnTo>
                  <a:pt x="0" y="34127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5" name="Freeform: Shape 294">
            <a:extLst>
              <a:ext uri="{FF2B5EF4-FFF2-40B4-BE49-F238E27FC236}">
                <a16:creationId xmlns:a16="http://schemas.microsoft.com/office/drawing/2014/main" id="{371A93B2-E077-2C9D-F385-678526407AFD}"/>
              </a:ext>
            </a:extLst>
          </p:cNvPr>
          <p:cNvSpPr/>
          <p:nvPr/>
        </p:nvSpPr>
        <p:spPr>
          <a:xfrm>
            <a:off x="7484542"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6" name="Freeform: Shape 295">
            <a:extLst>
              <a:ext uri="{FF2B5EF4-FFF2-40B4-BE49-F238E27FC236}">
                <a16:creationId xmlns:a16="http://schemas.microsoft.com/office/drawing/2014/main" id="{F58A1636-DF58-1859-4511-598FB46FCAA6}"/>
              </a:ext>
            </a:extLst>
          </p:cNvPr>
          <p:cNvSpPr/>
          <p:nvPr/>
        </p:nvSpPr>
        <p:spPr>
          <a:xfrm>
            <a:off x="7547774"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7" name="Freeform: Shape 296">
            <a:extLst>
              <a:ext uri="{FF2B5EF4-FFF2-40B4-BE49-F238E27FC236}">
                <a16:creationId xmlns:a16="http://schemas.microsoft.com/office/drawing/2014/main" id="{596B4372-72B7-9E2A-27EE-6893D7A986D2}"/>
              </a:ext>
            </a:extLst>
          </p:cNvPr>
          <p:cNvSpPr/>
          <p:nvPr/>
        </p:nvSpPr>
        <p:spPr>
          <a:xfrm>
            <a:off x="7610878"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8" name="Freeform: Shape 297">
            <a:extLst>
              <a:ext uri="{FF2B5EF4-FFF2-40B4-BE49-F238E27FC236}">
                <a16:creationId xmlns:a16="http://schemas.microsoft.com/office/drawing/2014/main" id="{ACB5B6BF-604A-1BEB-A0BA-2B5787887757}"/>
              </a:ext>
            </a:extLst>
          </p:cNvPr>
          <p:cNvSpPr/>
          <p:nvPr/>
        </p:nvSpPr>
        <p:spPr>
          <a:xfrm>
            <a:off x="7674110"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9" name="Freeform: Shape 298">
            <a:extLst>
              <a:ext uri="{FF2B5EF4-FFF2-40B4-BE49-F238E27FC236}">
                <a16:creationId xmlns:a16="http://schemas.microsoft.com/office/drawing/2014/main" id="{94E627BD-4BFD-19CE-4795-1B838354445E}"/>
              </a:ext>
            </a:extLst>
          </p:cNvPr>
          <p:cNvSpPr/>
          <p:nvPr/>
        </p:nvSpPr>
        <p:spPr>
          <a:xfrm>
            <a:off x="7737215"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0" name="Freeform: Shape 299">
            <a:extLst>
              <a:ext uri="{FF2B5EF4-FFF2-40B4-BE49-F238E27FC236}">
                <a16:creationId xmlns:a16="http://schemas.microsoft.com/office/drawing/2014/main" id="{C4C5844B-FD2C-6D32-106D-9CCC4F9D8F6C}"/>
              </a:ext>
            </a:extLst>
          </p:cNvPr>
          <p:cNvSpPr/>
          <p:nvPr/>
        </p:nvSpPr>
        <p:spPr>
          <a:xfrm>
            <a:off x="7800447"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1" name="Freeform: Shape 300">
            <a:extLst>
              <a:ext uri="{FF2B5EF4-FFF2-40B4-BE49-F238E27FC236}">
                <a16:creationId xmlns:a16="http://schemas.microsoft.com/office/drawing/2014/main" id="{A805456C-7D4F-DFDA-D15B-0702544B163E}"/>
              </a:ext>
            </a:extLst>
          </p:cNvPr>
          <p:cNvSpPr/>
          <p:nvPr/>
        </p:nvSpPr>
        <p:spPr>
          <a:xfrm>
            <a:off x="7863552"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2" name="Freeform: Shape 301">
            <a:extLst>
              <a:ext uri="{FF2B5EF4-FFF2-40B4-BE49-F238E27FC236}">
                <a16:creationId xmlns:a16="http://schemas.microsoft.com/office/drawing/2014/main" id="{0D25108F-CEBB-1D42-029B-42FD60F2662B}"/>
              </a:ext>
            </a:extLst>
          </p:cNvPr>
          <p:cNvSpPr/>
          <p:nvPr/>
        </p:nvSpPr>
        <p:spPr>
          <a:xfrm>
            <a:off x="7926784"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3" name="Freeform: Shape 302">
            <a:extLst>
              <a:ext uri="{FF2B5EF4-FFF2-40B4-BE49-F238E27FC236}">
                <a16:creationId xmlns:a16="http://schemas.microsoft.com/office/drawing/2014/main" id="{B55C647F-4F81-D86B-56DC-B39E48D7C55E}"/>
              </a:ext>
            </a:extLst>
          </p:cNvPr>
          <p:cNvSpPr/>
          <p:nvPr/>
        </p:nvSpPr>
        <p:spPr>
          <a:xfrm>
            <a:off x="7989888"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4" name="Freeform: Shape 303">
            <a:extLst>
              <a:ext uri="{FF2B5EF4-FFF2-40B4-BE49-F238E27FC236}">
                <a16:creationId xmlns:a16="http://schemas.microsoft.com/office/drawing/2014/main" id="{31332D58-2735-576F-3F01-3A1B3C055FDA}"/>
              </a:ext>
            </a:extLst>
          </p:cNvPr>
          <p:cNvSpPr/>
          <p:nvPr/>
        </p:nvSpPr>
        <p:spPr>
          <a:xfrm>
            <a:off x="8053120"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5" name="Freeform: Shape 304">
            <a:extLst>
              <a:ext uri="{FF2B5EF4-FFF2-40B4-BE49-F238E27FC236}">
                <a16:creationId xmlns:a16="http://schemas.microsoft.com/office/drawing/2014/main" id="{9206776A-4A8C-BE0C-BC7D-48C9849D112A}"/>
              </a:ext>
            </a:extLst>
          </p:cNvPr>
          <p:cNvSpPr/>
          <p:nvPr/>
        </p:nvSpPr>
        <p:spPr>
          <a:xfrm>
            <a:off x="8116225"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6" name="Freeform: Shape 305">
            <a:extLst>
              <a:ext uri="{FF2B5EF4-FFF2-40B4-BE49-F238E27FC236}">
                <a16:creationId xmlns:a16="http://schemas.microsoft.com/office/drawing/2014/main" id="{86DAD0EE-CD7F-3359-18A8-F78AE78EF5C9}"/>
              </a:ext>
            </a:extLst>
          </p:cNvPr>
          <p:cNvSpPr/>
          <p:nvPr/>
        </p:nvSpPr>
        <p:spPr>
          <a:xfrm>
            <a:off x="8179457"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7" name="Freeform: Shape 306">
            <a:extLst>
              <a:ext uri="{FF2B5EF4-FFF2-40B4-BE49-F238E27FC236}">
                <a16:creationId xmlns:a16="http://schemas.microsoft.com/office/drawing/2014/main" id="{D6A6801F-8CBC-0137-E24B-831388EC9BFD}"/>
              </a:ext>
            </a:extLst>
          </p:cNvPr>
          <p:cNvSpPr/>
          <p:nvPr/>
        </p:nvSpPr>
        <p:spPr>
          <a:xfrm>
            <a:off x="8242561"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8" name="Freeform: Shape 307">
            <a:extLst>
              <a:ext uri="{FF2B5EF4-FFF2-40B4-BE49-F238E27FC236}">
                <a16:creationId xmlns:a16="http://schemas.microsoft.com/office/drawing/2014/main" id="{492FBCC4-5268-B524-1EA3-A7BB75511C13}"/>
              </a:ext>
            </a:extLst>
          </p:cNvPr>
          <p:cNvSpPr/>
          <p:nvPr/>
        </p:nvSpPr>
        <p:spPr>
          <a:xfrm>
            <a:off x="8305793"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9" name="Freeform: Shape 308">
            <a:extLst>
              <a:ext uri="{FF2B5EF4-FFF2-40B4-BE49-F238E27FC236}">
                <a16:creationId xmlns:a16="http://schemas.microsoft.com/office/drawing/2014/main" id="{1E1775A6-2769-3F94-0B4D-7B974A0703F1}"/>
              </a:ext>
            </a:extLst>
          </p:cNvPr>
          <p:cNvSpPr/>
          <p:nvPr/>
        </p:nvSpPr>
        <p:spPr>
          <a:xfrm>
            <a:off x="8368898"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0" name="Freeform: Shape 309">
            <a:extLst>
              <a:ext uri="{FF2B5EF4-FFF2-40B4-BE49-F238E27FC236}">
                <a16:creationId xmlns:a16="http://schemas.microsoft.com/office/drawing/2014/main" id="{02A6674C-1883-095A-DC46-AAF882D2C1E0}"/>
              </a:ext>
            </a:extLst>
          </p:cNvPr>
          <p:cNvSpPr/>
          <p:nvPr/>
        </p:nvSpPr>
        <p:spPr>
          <a:xfrm>
            <a:off x="8432130"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1" name="Freeform: Shape 310">
            <a:extLst>
              <a:ext uri="{FF2B5EF4-FFF2-40B4-BE49-F238E27FC236}">
                <a16:creationId xmlns:a16="http://schemas.microsoft.com/office/drawing/2014/main" id="{38FE8EA6-F87E-52EA-0A63-73945563247E}"/>
              </a:ext>
            </a:extLst>
          </p:cNvPr>
          <p:cNvSpPr/>
          <p:nvPr/>
        </p:nvSpPr>
        <p:spPr>
          <a:xfrm>
            <a:off x="8495234"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2" name="Freeform: Shape 311">
            <a:extLst>
              <a:ext uri="{FF2B5EF4-FFF2-40B4-BE49-F238E27FC236}">
                <a16:creationId xmlns:a16="http://schemas.microsoft.com/office/drawing/2014/main" id="{4ABB4761-D5BE-990B-0194-4070EF0FCD9B}"/>
              </a:ext>
            </a:extLst>
          </p:cNvPr>
          <p:cNvSpPr/>
          <p:nvPr/>
        </p:nvSpPr>
        <p:spPr>
          <a:xfrm>
            <a:off x="8558466" y="2753136"/>
            <a:ext cx="51630" cy="400299"/>
          </a:xfrm>
          <a:custGeom>
            <a:avLst/>
            <a:gdLst>
              <a:gd name="connsiteX0" fmla="*/ 0 w 51630"/>
              <a:gd name="connsiteY0" fmla="*/ 0 h 400299"/>
              <a:gd name="connsiteX1" fmla="*/ 51631 w 51630"/>
              <a:gd name="connsiteY1" fmla="*/ 0 h 400299"/>
              <a:gd name="connsiteX2" fmla="*/ 51631 w 51630"/>
              <a:gd name="connsiteY2" fmla="*/ 400299 h 400299"/>
              <a:gd name="connsiteX3" fmla="*/ 0 w 51630"/>
              <a:gd name="connsiteY3" fmla="*/ 400299 h 400299"/>
            </a:gdLst>
            <a:ahLst/>
            <a:cxnLst>
              <a:cxn ang="0">
                <a:pos x="connsiteX0" y="connsiteY0"/>
              </a:cxn>
              <a:cxn ang="0">
                <a:pos x="connsiteX1" y="connsiteY1"/>
              </a:cxn>
              <a:cxn ang="0">
                <a:pos x="connsiteX2" y="connsiteY2"/>
              </a:cxn>
              <a:cxn ang="0">
                <a:pos x="connsiteX3" y="connsiteY3"/>
              </a:cxn>
            </a:cxnLst>
            <a:rect l="l" t="t" r="r" b="b"/>
            <a:pathLst>
              <a:path w="51630" h="400299">
                <a:moveTo>
                  <a:pt x="0" y="0"/>
                </a:moveTo>
                <a:lnTo>
                  <a:pt x="51631" y="0"/>
                </a:lnTo>
                <a:lnTo>
                  <a:pt x="51631" y="400299"/>
                </a:lnTo>
                <a:lnTo>
                  <a:pt x="0" y="400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3" name="Freeform: Shape 312">
            <a:extLst>
              <a:ext uri="{FF2B5EF4-FFF2-40B4-BE49-F238E27FC236}">
                <a16:creationId xmlns:a16="http://schemas.microsoft.com/office/drawing/2014/main" id="{00E6AFC8-4350-C895-8E4A-61D80BCBE9E0}"/>
              </a:ext>
            </a:extLst>
          </p:cNvPr>
          <p:cNvSpPr/>
          <p:nvPr/>
        </p:nvSpPr>
        <p:spPr>
          <a:xfrm>
            <a:off x="8621571" y="2753136"/>
            <a:ext cx="51630" cy="429365"/>
          </a:xfrm>
          <a:custGeom>
            <a:avLst/>
            <a:gdLst>
              <a:gd name="connsiteX0" fmla="*/ 0 w 51630"/>
              <a:gd name="connsiteY0" fmla="*/ 0 h 429365"/>
              <a:gd name="connsiteX1" fmla="*/ 51631 w 51630"/>
              <a:gd name="connsiteY1" fmla="*/ 0 h 429365"/>
              <a:gd name="connsiteX2" fmla="*/ 51631 w 51630"/>
              <a:gd name="connsiteY2" fmla="*/ 429366 h 429365"/>
              <a:gd name="connsiteX3" fmla="*/ 0 w 51630"/>
              <a:gd name="connsiteY3" fmla="*/ 429366 h 429365"/>
            </a:gdLst>
            <a:ahLst/>
            <a:cxnLst>
              <a:cxn ang="0">
                <a:pos x="connsiteX0" y="connsiteY0"/>
              </a:cxn>
              <a:cxn ang="0">
                <a:pos x="connsiteX1" y="connsiteY1"/>
              </a:cxn>
              <a:cxn ang="0">
                <a:pos x="connsiteX2" y="connsiteY2"/>
              </a:cxn>
              <a:cxn ang="0">
                <a:pos x="connsiteX3" y="connsiteY3"/>
              </a:cxn>
            </a:cxnLst>
            <a:rect l="l" t="t" r="r" b="b"/>
            <a:pathLst>
              <a:path w="51630" h="429365">
                <a:moveTo>
                  <a:pt x="0" y="0"/>
                </a:moveTo>
                <a:lnTo>
                  <a:pt x="51631" y="0"/>
                </a:lnTo>
                <a:lnTo>
                  <a:pt x="51631" y="429366"/>
                </a:lnTo>
                <a:lnTo>
                  <a:pt x="0" y="42936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4" name="Freeform: Shape 313">
            <a:extLst>
              <a:ext uri="{FF2B5EF4-FFF2-40B4-BE49-F238E27FC236}">
                <a16:creationId xmlns:a16="http://schemas.microsoft.com/office/drawing/2014/main" id="{1BAA2B56-5CDB-5DDB-B863-5E3E32E22B4D}"/>
              </a:ext>
            </a:extLst>
          </p:cNvPr>
          <p:cNvSpPr/>
          <p:nvPr/>
        </p:nvSpPr>
        <p:spPr>
          <a:xfrm>
            <a:off x="8684803"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5" name="Freeform: Shape 314">
            <a:extLst>
              <a:ext uri="{FF2B5EF4-FFF2-40B4-BE49-F238E27FC236}">
                <a16:creationId xmlns:a16="http://schemas.microsoft.com/office/drawing/2014/main" id="{7B1C5A0E-EFFA-1D82-D8C6-4EB444E239E7}"/>
              </a:ext>
            </a:extLst>
          </p:cNvPr>
          <p:cNvSpPr/>
          <p:nvPr/>
        </p:nvSpPr>
        <p:spPr>
          <a:xfrm>
            <a:off x="8747907"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6" name="Freeform: Shape 315">
            <a:extLst>
              <a:ext uri="{FF2B5EF4-FFF2-40B4-BE49-F238E27FC236}">
                <a16:creationId xmlns:a16="http://schemas.microsoft.com/office/drawing/2014/main" id="{29681495-7369-32BF-6F81-496EE7ADD5E5}"/>
              </a:ext>
            </a:extLst>
          </p:cNvPr>
          <p:cNvSpPr/>
          <p:nvPr/>
        </p:nvSpPr>
        <p:spPr>
          <a:xfrm>
            <a:off x="8811139"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7" name="Freeform: Shape 316">
            <a:extLst>
              <a:ext uri="{FF2B5EF4-FFF2-40B4-BE49-F238E27FC236}">
                <a16:creationId xmlns:a16="http://schemas.microsoft.com/office/drawing/2014/main" id="{917228C2-7F8F-C3AB-DF5F-CBC080F6DD4B}"/>
              </a:ext>
            </a:extLst>
          </p:cNvPr>
          <p:cNvSpPr/>
          <p:nvPr/>
        </p:nvSpPr>
        <p:spPr>
          <a:xfrm>
            <a:off x="8874244"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8" name="Freeform: Shape 317">
            <a:extLst>
              <a:ext uri="{FF2B5EF4-FFF2-40B4-BE49-F238E27FC236}">
                <a16:creationId xmlns:a16="http://schemas.microsoft.com/office/drawing/2014/main" id="{4A14857A-C6AC-C65B-8F21-5841E325B9F7}"/>
              </a:ext>
            </a:extLst>
          </p:cNvPr>
          <p:cNvSpPr/>
          <p:nvPr/>
        </p:nvSpPr>
        <p:spPr>
          <a:xfrm>
            <a:off x="8937476"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9" name="Freeform: Shape 318">
            <a:extLst>
              <a:ext uri="{FF2B5EF4-FFF2-40B4-BE49-F238E27FC236}">
                <a16:creationId xmlns:a16="http://schemas.microsoft.com/office/drawing/2014/main" id="{EB63B531-4F9B-FC26-5408-1EB47F0100ED}"/>
              </a:ext>
            </a:extLst>
          </p:cNvPr>
          <p:cNvSpPr/>
          <p:nvPr/>
        </p:nvSpPr>
        <p:spPr>
          <a:xfrm>
            <a:off x="9000580"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0" name="Freeform: Shape 319">
            <a:extLst>
              <a:ext uri="{FF2B5EF4-FFF2-40B4-BE49-F238E27FC236}">
                <a16:creationId xmlns:a16="http://schemas.microsoft.com/office/drawing/2014/main" id="{1BBCF97C-EDB8-47DA-0D2F-EE16CD7D1D8D}"/>
              </a:ext>
            </a:extLst>
          </p:cNvPr>
          <p:cNvSpPr/>
          <p:nvPr/>
        </p:nvSpPr>
        <p:spPr>
          <a:xfrm>
            <a:off x="9063812"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1" name="Freeform: Shape 320">
            <a:extLst>
              <a:ext uri="{FF2B5EF4-FFF2-40B4-BE49-F238E27FC236}">
                <a16:creationId xmlns:a16="http://schemas.microsoft.com/office/drawing/2014/main" id="{E4FE64BC-7A5C-B94A-BDFA-A9C1B33E6067}"/>
              </a:ext>
            </a:extLst>
          </p:cNvPr>
          <p:cNvSpPr/>
          <p:nvPr/>
        </p:nvSpPr>
        <p:spPr>
          <a:xfrm>
            <a:off x="9126917"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2" name="Freeform: Shape 321">
            <a:extLst>
              <a:ext uri="{FF2B5EF4-FFF2-40B4-BE49-F238E27FC236}">
                <a16:creationId xmlns:a16="http://schemas.microsoft.com/office/drawing/2014/main" id="{DCD6D310-8CEA-5F65-312E-EF89C3EA1668}"/>
              </a:ext>
            </a:extLst>
          </p:cNvPr>
          <p:cNvSpPr/>
          <p:nvPr/>
        </p:nvSpPr>
        <p:spPr>
          <a:xfrm>
            <a:off x="9190149"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3" name="Freeform: Shape 322">
            <a:extLst>
              <a:ext uri="{FF2B5EF4-FFF2-40B4-BE49-F238E27FC236}">
                <a16:creationId xmlns:a16="http://schemas.microsoft.com/office/drawing/2014/main" id="{DCD521E3-9AFF-32DD-38FD-6DBB40AD3835}"/>
              </a:ext>
            </a:extLst>
          </p:cNvPr>
          <p:cNvSpPr/>
          <p:nvPr/>
        </p:nvSpPr>
        <p:spPr>
          <a:xfrm>
            <a:off x="9253253"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4" name="Freeform: Shape 323">
            <a:extLst>
              <a:ext uri="{FF2B5EF4-FFF2-40B4-BE49-F238E27FC236}">
                <a16:creationId xmlns:a16="http://schemas.microsoft.com/office/drawing/2014/main" id="{11898862-FC58-0559-7429-6F4C1EF147E9}"/>
              </a:ext>
            </a:extLst>
          </p:cNvPr>
          <p:cNvSpPr/>
          <p:nvPr/>
        </p:nvSpPr>
        <p:spPr>
          <a:xfrm>
            <a:off x="9316485"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5" name="Freeform: Shape 324">
            <a:extLst>
              <a:ext uri="{FF2B5EF4-FFF2-40B4-BE49-F238E27FC236}">
                <a16:creationId xmlns:a16="http://schemas.microsoft.com/office/drawing/2014/main" id="{5A95E3C4-F76E-9E7D-3893-1144749ED509}"/>
              </a:ext>
            </a:extLst>
          </p:cNvPr>
          <p:cNvSpPr/>
          <p:nvPr/>
        </p:nvSpPr>
        <p:spPr>
          <a:xfrm>
            <a:off x="9379590"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6" name="Freeform: Shape 325">
            <a:extLst>
              <a:ext uri="{FF2B5EF4-FFF2-40B4-BE49-F238E27FC236}">
                <a16:creationId xmlns:a16="http://schemas.microsoft.com/office/drawing/2014/main" id="{29606FF7-ABDA-3469-4467-57A3B0CA63C7}"/>
              </a:ext>
            </a:extLst>
          </p:cNvPr>
          <p:cNvSpPr/>
          <p:nvPr/>
        </p:nvSpPr>
        <p:spPr>
          <a:xfrm>
            <a:off x="9442822"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7" name="Freeform: Shape 326">
            <a:extLst>
              <a:ext uri="{FF2B5EF4-FFF2-40B4-BE49-F238E27FC236}">
                <a16:creationId xmlns:a16="http://schemas.microsoft.com/office/drawing/2014/main" id="{A4DA7004-220C-6557-C8B4-E25D181ADEA4}"/>
              </a:ext>
            </a:extLst>
          </p:cNvPr>
          <p:cNvSpPr/>
          <p:nvPr/>
        </p:nvSpPr>
        <p:spPr>
          <a:xfrm>
            <a:off x="9505926"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8" name="Freeform: Shape 327">
            <a:extLst>
              <a:ext uri="{FF2B5EF4-FFF2-40B4-BE49-F238E27FC236}">
                <a16:creationId xmlns:a16="http://schemas.microsoft.com/office/drawing/2014/main" id="{F960869D-DC96-411E-F79C-EE79EC56DE2E}"/>
              </a:ext>
            </a:extLst>
          </p:cNvPr>
          <p:cNvSpPr/>
          <p:nvPr/>
        </p:nvSpPr>
        <p:spPr>
          <a:xfrm>
            <a:off x="9569158"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9" name="Freeform: Shape 328">
            <a:extLst>
              <a:ext uri="{FF2B5EF4-FFF2-40B4-BE49-F238E27FC236}">
                <a16:creationId xmlns:a16="http://schemas.microsoft.com/office/drawing/2014/main" id="{44485F29-85A0-5BE5-2446-CAA64410F741}"/>
              </a:ext>
            </a:extLst>
          </p:cNvPr>
          <p:cNvSpPr/>
          <p:nvPr/>
        </p:nvSpPr>
        <p:spPr>
          <a:xfrm>
            <a:off x="9632263"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0" name="Freeform: Shape 329">
            <a:extLst>
              <a:ext uri="{FF2B5EF4-FFF2-40B4-BE49-F238E27FC236}">
                <a16:creationId xmlns:a16="http://schemas.microsoft.com/office/drawing/2014/main" id="{3A45A3C3-2458-9787-FB37-32DBE54F4DA0}"/>
              </a:ext>
            </a:extLst>
          </p:cNvPr>
          <p:cNvSpPr/>
          <p:nvPr/>
        </p:nvSpPr>
        <p:spPr>
          <a:xfrm>
            <a:off x="9695495"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1" name="Freeform: Shape 330">
            <a:extLst>
              <a:ext uri="{FF2B5EF4-FFF2-40B4-BE49-F238E27FC236}">
                <a16:creationId xmlns:a16="http://schemas.microsoft.com/office/drawing/2014/main" id="{93CB0D39-AA7C-2100-14BA-53F0519CD300}"/>
              </a:ext>
            </a:extLst>
          </p:cNvPr>
          <p:cNvSpPr/>
          <p:nvPr/>
        </p:nvSpPr>
        <p:spPr>
          <a:xfrm>
            <a:off x="9758599"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2" name="Freeform: Shape 331">
            <a:extLst>
              <a:ext uri="{FF2B5EF4-FFF2-40B4-BE49-F238E27FC236}">
                <a16:creationId xmlns:a16="http://schemas.microsoft.com/office/drawing/2014/main" id="{9F38434E-13B5-2FFD-DB29-732ED537A037}"/>
              </a:ext>
            </a:extLst>
          </p:cNvPr>
          <p:cNvSpPr/>
          <p:nvPr/>
        </p:nvSpPr>
        <p:spPr>
          <a:xfrm>
            <a:off x="9821831"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3" name="Freeform: Shape 332">
            <a:extLst>
              <a:ext uri="{FF2B5EF4-FFF2-40B4-BE49-F238E27FC236}">
                <a16:creationId xmlns:a16="http://schemas.microsoft.com/office/drawing/2014/main" id="{E149E151-C52A-79A6-FCBB-AA69AE3666A5}"/>
              </a:ext>
            </a:extLst>
          </p:cNvPr>
          <p:cNvSpPr/>
          <p:nvPr/>
        </p:nvSpPr>
        <p:spPr>
          <a:xfrm>
            <a:off x="9884936"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4" name="Freeform: Shape 333">
            <a:extLst>
              <a:ext uri="{FF2B5EF4-FFF2-40B4-BE49-F238E27FC236}">
                <a16:creationId xmlns:a16="http://schemas.microsoft.com/office/drawing/2014/main" id="{00BE2806-834A-B788-7E43-5758DDC092DB}"/>
              </a:ext>
            </a:extLst>
          </p:cNvPr>
          <p:cNvSpPr/>
          <p:nvPr/>
        </p:nvSpPr>
        <p:spPr>
          <a:xfrm>
            <a:off x="9948168" y="2753136"/>
            <a:ext cx="51630" cy="459196"/>
          </a:xfrm>
          <a:custGeom>
            <a:avLst/>
            <a:gdLst>
              <a:gd name="connsiteX0" fmla="*/ 0 w 51630"/>
              <a:gd name="connsiteY0" fmla="*/ 0 h 459196"/>
              <a:gd name="connsiteX1" fmla="*/ 51631 w 51630"/>
              <a:gd name="connsiteY1" fmla="*/ 0 h 459196"/>
              <a:gd name="connsiteX2" fmla="*/ 51631 w 51630"/>
              <a:gd name="connsiteY2" fmla="*/ 459197 h 459196"/>
              <a:gd name="connsiteX3" fmla="*/ 0 w 51630"/>
              <a:gd name="connsiteY3" fmla="*/ 459197 h 459196"/>
            </a:gdLst>
            <a:ahLst/>
            <a:cxnLst>
              <a:cxn ang="0">
                <a:pos x="connsiteX0" y="connsiteY0"/>
              </a:cxn>
              <a:cxn ang="0">
                <a:pos x="connsiteX1" y="connsiteY1"/>
              </a:cxn>
              <a:cxn ang="0">
                <a:pos x="connsiteX2" y="connsiteY2"/>
              </a:cxn>
              <a:cxn ang="0">
                <a:pos x="connsiteX3" y="connsiteY3"/>
              </a:cxn>
            </a:cxnLst>
            <a:rect l="l" t="t" r="r" b="b"/>
            <a:pathLst>
              <a:path w="51630" h="459196">
                <a:moveTo>
                  <a:pt x="0" y="0"/>
                </a:moveTo>
                <a:lnTo>
                  <a:pt x="51631" y="0"/>
                </a:lnTo>
                <a:lnTo>
                  <a:pt x="51631" y="459197"/>
                </a:lnTo>
                <a:lnTo>
                  <a:pt x="0" y="45919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5" name="Freeform: Shape 334">
            <a:extLst>
              <a:ext uri="{FF2B5EF4-FFF2-40B4-BE49-F238E27FC236}">
                <a16:creationId xmlns:a16="http://schemas.microsoft.com/office/drawing/2014/main" id="{C37D6D31-2C75-58E2-8A39-25C139B7F8FE}"/>
              </a:ext>
            </a:extLst>
          </p:cNvPr>
          <p:cNvSpPr/>
          <p:nvPr/>
        </p:nvSpPr>
        <p:spPr>
          <a:xfrm>
            <a:off x="10011272" y="2753136"/>
            <a:ext cx="51630" cy="487370"/>
          </a:xfrm>
          <a:custGeom>
            <a:avLst/>
            <a:gdLst>
              <a:gd name="connsiteX0" fmla="*/ 0 w 51630"/>
              <a:gd name="connsiteY0" fmla="*/ 0 h 487370"/>
              <a:gd name="connsiteX1" fmla="*/ 51631 w 51630"/>
              <a:gd name="connsiteY1" fmla="*/ 0 h 487370"/>
              <a:gd name="connsiteX2" fmla="*/ 51631 w 51630"/>
              <a:gd name="connsiteY2" fmla="*/ 487371 h 487370"/>
              <a:gd name="connsiteX3" fmla="*/ 0 w 51630"/>
              <a:gd name="connsiteY3" fmla="*/ 487371 h 487370"/>
            </a:gdLst>
            <a:ahLst/>
            <a:cxnLst>
              <a:cxn ang="0">
                <a:pos x="connsiteX0" y="connsiteY0"/>
              </a:cxn>
              <a:cxn ang="0">
                <a:pos x="connsiteX1" y="connsiteY1"/>
              </a:cxn>
              <a:cxn ang="0">
                <a:pos x="connsiteX2" y="connsiteY2"/>
              </a:cxn>
              <a:cxn ang="0">
                <a:pos x="connsiteX3" y="connsiteY3"/>
              </a:cxn>
            </a:cxnLst>
            <a:rect l="l" t="t" r="r" b="b"/>
            <a:pathLst>
              <a:path w="51630" h="487370">
                <a:moveTo>
                  <a:pt x="0" y="0"/>
                </a:moveTo>
                <a:lnTo>
                  <a:pt x="51631" y="0"/>
                </a:lnTo>
                <a:lnTo>
                  <a:pt x="51631" y="487371"/>
                </a:lnTo>
                <a:lnTo>
                  <a:pt x="0" y="48737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6" name="Freeform: Shape 335">
            <a:extLst>
              <a:ext uri="{FF2B5EF4-FFF2-40B4-BE49-F238E27FC236}">
                <a16:creationId xmlns:a16="http://schemas.microsoft.com/office/drawing/2014/main" id="{F48A6FB0-37DC-269E-ADC1-539E120C8BF0}"/>
              </a:ext>
            </a:extLst>
          </p:cNvPr>
          <p:cNvSpPr/>
          <p:nvPr/>
        </p:nvSpPr>
        <p:spPr>
          <a:xfrm>
            <a:off x="10074504"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7" name="Freeform: Shape 336">
            <a:extLst>
              <a:ext uri="{FF2B5EF4-FFF2-40B4-BE49-F238E27FC236}">
                <a16:creationId xmlns:a16="http://schemas.microsoft.com/office/drawing/2014/main" id="{8521FF31-6243-65EA-C03A-35D05A655A7C}"/>
              </a:ext>
            </a:extLst>
          </p:cNvPr>
          <p:cNvSpPr/>
          <p:nvPr/>
        </p:nvSpPr>
        <p:spPr>
          <a:xfrm>
            <a:off x="10137609"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8" name="Freeform: Shape 337">
            <a:extLst>
              <a:ext uri="{FF2B5EF4-FFF2-40B4-BE49-F238E27FC236}">
                <a16:creationId xmlns:a16="http://schemas.microsoft.com/office/drawing/2014/main" id="{1E5AF656-A38C-23C3-E4FB-3196E16DE993}"/>
              </a:ext>
            </a:extLst>
          </p:cNvPr>
          <p:cNvSpPr/>
          <p:nvPr/>
        </p:nvSpPr>
        <p:spPr>
          <a:xfrm>
            <a:off x="10200841"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9" name="Freeform: Shape 338">
            <a:extLst>
              <a:ext uri="{FF2B5EF4-FFF2-40B4-BE49-F238E27FC236}">
                <a16:creationId xmlns:a16="http://schemas.microsoft.com/office/drawing/2014/main" id="{42ED20C9-39B3-5962-23A5-E8B28D741334}"/>
              </a:ext>
            </a:extLst>
          </p:cNvPr>
          <p:cNvSpPr/>
          <p:nvPr/>
        </p:nvSpPr>
        <p:spPr>
          <a:xfrm>
            <a:off x="10263946"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0" name="Freeform: Shape 339">
            <a:extLst>
              <a:ext uri="{FF2B5EF4-FFF2-40B4-BE49-F238E27FC236}">
                <a16:creationId xmlns:a16="http://schemas.microsoft.com/office/drawing/2014/main" id="{A37037BD-2F93-9A2E-4CF7-E89C4A1143C8}"/>
              </a:ext>
            </a:extLst>
          </p:cNvPr>
          <p:cNvSpPr/>
          <p:nvPr/>
        </p:nvSpPr>
        <p:spPr>
          <a:xfrm>
            <a:off x="10327178"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1" name="Freeform: Shape 340">
            <a:extLst>
              <a:ext uri="{FF2B5EF4-FFF2-40B4-BE49-F238E27FC236}">
                <a16:creationId xmlns:a16="http://schemas.microsoft.com/office/drawing/2014/main" id="{938E80DE-8EA8-C307-BAE1-C6F69AB27982}"/>
              </a:ext>
            </a:extLst>
          </p:cNvPr>
          <p:cNvSpPr/>
          <p:nvPr/>
        </p:nvSpPr>
        <p:spPr>
          <a:xfrm>
            <a:off x="10390282"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2" name="Freeform: Shape 341">
            <a:extLst>
              <a:ext uri="{FF2B5EF4-FFF2-40B4-BE49-F238E27FC236}">
                <a16:creationId xmlns:a16="http://schemas.microsoft.com/office/drawing/2014/main" id="{8CE44D2E-8D7C-DB7E-8414-E9BD6A889A13}"/>
              </a:ext>
            </a:extLst>
          </p:cNvPr>
          <p:cNvSpPr/>
          <p:nvPr/>
        </p:nvSpPr>
        <p:spPr>
          <a:xfrm>
            <a:off x="10453514"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3" name="Freeform: Shape 342">
            <a:extLst>
              <a:ext uri="{FF2B5EF4-FFF2-40B4-BE49-F238E27FC236}">
                <a16:creationId xmlns:a16="http://schemas.microsoft.com/office/drawing/2014/main" id="{041C4E7D-C284-3D1C-C990-99216840C048}"/>
              </a:ext>
            </a:extLst>
          </p:cNvPr>
          <p:cNvSpPr/>
          <p:nvPr/>
        </p:nvSpPr>
        <p:spPr>
          <a:xfrm>
            <a:off x="10516619"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4" name="Freeform: Shape 343">
            <a:extLst>
              <a:ext uri="{FF2B5EF4-FFF2-40B4-BE49-F238E27FC236}">
                <a16:creationId xmlns:a16="http://schemas.microsoft.com/office/drawing/2014/main" id="{F9D1278D-168C-3319-7684-DEC613DA1FA1}"/>
              </a:ext>
            </a:extLst>
          </p:cNvPr>
          <p:cNvSpPr/>
          <p:nvPr/>
        </p:nvSpPr>
        <p:spPr>
          <a:xfrm>
            <a:off x="10579851"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5" name="Freeform: Shape 344">
            <a:extLst>
              <a:ext uri="{FF2B5EF4-FFF2-40B4-BE49-F238E27FC236}">
                <a16:creationId xmlns:a16="http://schemas.microsoft.com/office/drawing/2014/main" id="{10511E20-5247-4685-E721-0112FC6874AD}"/>
              </a:ext>
            </a:extLst>
          </p:cNvPr>
          <p:cNvSpPr/>
          <p:nvPr/>
        </p:nvSpPr>
        <p:spPr>
          <a:xfrm>
            <a:off x="10642955"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6" name="Freeform: Shape 345">
            <a:extLst>
              <a:ext uri="{FF2B5EF4-FFF2-40B4-BE49-F238E27FC236}">
                <a16:creationId xmlns:a16="http://schemas.microsoft.com/office/drawing/2014/main" id="{9A725F5F-A74C-ACFC-B1BC-BFA6DC796163}"/>
              </a:ext>
            </a:extLst>
          </p:cNvPr>
          <p:cNvSpPr/>
          <p:nvPr/>
        </p:nvSpPr>
        <p:spPr>
          <a:xfrm>
            <a:off x="10706060" y="2753136"/>
            <a:ext cx="51630" cy="517202"/>
          </a:xfrm>
          <a:custGeom>
            <a:avLst/>
            <a:gdLst>
              <a:gd name="connsiteX0" fmla="*/ 0 w 51630"/>
              <a:gd name="connsiteY0" fmla="*/ 0 h 517202"/>
              <a:gd name="connsiteX1" fmla="*/ 51631 w 51630"/>
              <a:gd name="connsiteY1" fmla="*/ 0 h 517202"/>
              <a:gd name="connsiteX2" fmla="*/ 51631 w 51630"/>
              <a:gd name="connsiteY2" fmla="*/ 517202 h 517202"/>
              <a:gd name="connsiteX3" fmla="*/ 0 w 51630"/>
              <a:gd name="connsiteY3" fmla="*/ 517202 h 517202"/>
            </a:gdLst>
            <a:ahLst/>
            <a:cxnLst>
              <a:cxn ang="0">
                <a:pos x="connsiteX0" y="connsiteY0"/>
              </a:cxn>
              <a:cxn ang="0">
                <a:pos x="connsiteX1" y="connsiteY1"/>
              </a:cxn>
              <a:cxn ang="0">
                <a:pos x="connsiteX2" y="connsiteY2"/>
              </a:cxn>
              <a:cxn ang="0">
                <a:pos x="connsiteX3" y="connsiteY3"/>
              </a:cxn>
            </a:cxnLst>
            <a:rect l="l" t="t" r="r" b="b"/>
            <a:pathLst>
              <a:path w="51630" h="517202">
                <a:moveTo>
                  <a:pt x="0" y="0"/>
                </a:moveTo>
                <a:lnTo>
                  <a:pt x="51631" y="0"/>
                </a:lnTo>
                <a:lnTo>
                  <a:pt x="51631" y="517202"/>
                </a:lnTo>
                <a:lnTo>
                  <a:pt x="0" y="51720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7" name="Freeform: Shape 346">
            <a:extLst>
              <a:ext uri="{FF2B5EF4-FFF2-40B4-BE49-F238E27FC236}">
                <a16:creationId xmlns:a16="http://schemas.microsoft.com/office/drawing/2014/main" id="{72166032-C3C3-AFA9-D828-0337CF625F98}"/>
              </a:ext>
            </a:extLst>
          </p:cNvPr>
          <p:cNvSpPr/>
          <p:nvPr/>
        </p:nvSpPr>
        <p:spPr>
          <a:xfrm>
            <a:off x="10769292" y="2753136"/>
            <a:ext cx="51630" cy="537471"/>
          </a:xfrm>
          <a:custGeom>
            <a:avLst/>
            <a:gdLst>
              <a:gd name="connsiteX0" fmla="*/ 0 w 51630"/>
              <a:gd name="connsiteY0" fmla="*/ 0 h 537471"/>
              <a:gd name="connsiteX1" fmla="*/ 51631 w 51630"/>
              <a:gd name="connsiteY1" fmla="*/ 0 h 537471"/>
              <a:gd name="connsiteX2" fmla="*/ 51631 w 51630"/>
              <a:gd name="connsiteY2" fmla="*/ 537472 h 537471"/>
              <a:gd name="connsiteX3" fmla="*/ 0 w 51630"/>
              <a:gd name="connsiteY3" fmla="*/ 537472 h 537471"/>
            </a:gdLst>
            <a:ahLst/>
            <a:cxnLst>
              <a:cxn ang="0">
                <a:pos x="connsiteX0" y="connsiteY0"/>
              </a:cxn>
              <a:cxn ang="0">
                <a:pos x="connsiteX1" y="connsiteY1"/>
              </a:cxn>
              <a:cxn ang="0">
                <a:pos x="connsiteX2" y="connsiteY2"/>
              </a:cxn>
              <a:cxn ang="0">
                <a:pos x="connsiteX3" y="connsiteY3"/>
              </a:cxn>
            </a:cxnLst>
            <a:rect l="l" t="t" r="r" b="b"/>
            <a:pathLst>
              <a:path w="51630" h="537471">
                <a:moveTo>
                  <a:pt x="0" y="0"/>
                </a:moveTo>
                <a:lnTo>
                  <a:pt x="51631" y="0"/>
                </a:lnTo>
                <a:lnTo>
                  <a:pt x="51631" y="537472"/>
                </a:lnTo>
                <a:lnTo>
                  <a:pt x="0" y="53747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8" name="Freeform: Shape 347">
            <a:extLst>
              <a:ext uri="{FF2B5EF4-FFF2-40B4-BE49-F238E27FC236}">
                <a16:creationId xmlns:a16="http://schemas.microsoft.com/office/drawing/2014/main" id="{5BB15BE5-C39E-2B7F-1BD8-EABA173327C5}"/>
              </a:ext>
            </a:extLst>
          </p:cNvPr>
          <p:cNvSpPr/>
          <p:nvPr/>
        </p:nvSpPr>
        <p:spPr>
          <a:xfrm>
            <a:off x="10832396" y="2753136"/>
            <a:ext cx="51630" cy="537471"/>
          </a:xfrm>
          <a:custGeom>
            <a:avLst/>
            <a:gdLst>
              <a:gd name="connsiteX0" fmla="*/ 0 w 51630"/>
              <a:gd name="connsiteY0" fmla="*/ 0 h 537471"/>
              <a:gd name="connsiteX1" fmla="*/ 51631 w 51630"/>
              <a:gd name="connsiteY1" fmla="*/ 0 h 537471"/>
              <a:gd name="connsiteX2" fmla="*/ 51631 w 51630"/>
              <a:gd name="connsiteY2" fmla="*/ 537472 h 537471"/>
              <a:gd name="connsiteX3" fmla="*/ 0 w 51630"/>
              <a:gd name="connsiteY3" fmla="*/ 537472 h 537471"/>
            </a:gdLst>
            <a:ahLst/>
            <a:cxnLst>
              <a:cxn ang="0">
                <a:pos x="connsiteX0" y="connsiteY0"/>
              </a:cxn>
              <a:cxn ang="0">
                <a:pos x="connsiteX1" y="connsiteY1"/>
              </a:cxn>
              <a:cxn ang="0">
                <a:pos x="connsiteX2" y="connsiteY2"/>
              </a:cxn>
              <a:cxn ang="0">
                <a:pos x="connsiteX3" y="connsiteY3"/>
              </a:cxn>
            </a:cxnLst>
            <a:rect l="l" t="t" r="r" b="b"/>
            <a:pathLst>
              <a:path w="51630" h="537471">
                <a:moveTo>
                  <a:pt x="0" y="0"/>
                </a:moveTo>
                <a:lnTo>
                  <a:pt x="51631" y="0"/>
                </a:lnTo>
                <a:lnTo>
                  <a:pt x="51631" y="537472"/>
                </a:lnTo>
                <a:lnTo>
                  <a:pt x="0" y="53747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9" name="Freeform: Shape 348">
            <a:extLst>
              <a:ext uri="{FF2B5EF4-FFF2-40B4-BE49-F238E27FC236}">
                <a16:creationId xmlns:a16="http://schemas.microsoft.com/office/drawing/2014/main" id="{E70A39EE-5DD1-6DE3-BE29-8A569C652050}"/>
              </a:ext>
            </a:extLst>
          </p:cNvPr>
          <p:cNvSpPr/>
          <p:nvPr/>
        </p:nvSpPr>
        <p:spPr>
          <a:xfrm>
            <a:off x="10895628" y="2753136"/>
            <a:ext cx="51630" cy="537471"/>
          </a:xfrm>
          <a:custGeom>
            <a:avLst/>
            <a:gdLst>
              <a:gd name="connsiteX0" fmla="*/ 0 w 51630"/>
              <a:gd name="connsiteY0" fmla="*/ 0 h 537471"/>
              <a:gd name="connsiteX1" fmla="*/ 51631 w 51630"/>
              <a:gd name="connsiteY1" fmla="*/ 0 h 537471"/>
              <a:gd name="connsiteX2" fmla="*/ 51631 w 51630"/>
              <a:gd name="connsiteY2" fmla="*/ 537472 h 537471"/>
              <a:gd name="connsiteX3" fmla="*/ 0 w 51630"/>
              <a:gd name="connsiteY3" fmla="*/ 537472 h 537471"/>
            </a:gdLst>
            <a:ahLst/>
            <a:cxnLst>
              <a:cxn ang="0">
                <a:pos x="connsiteX0" y="connsiteY0"/>
              </a:cxn>
              <a:cxn ang="0">
                <a:pos x="connsiteX1" y="connsiteY1"/>
              </a:cxn>
              <a:cxn ang="0">
                <a:pos x="connsiteX2" y="connsiteY2"/>
              </a:cxn>
              <a:cxn ang="0">
                <a:pos x="connsiteX3" y="connsiteY3"/>
              </a:cxn>
            </a:cxnLst>
            <a:rect l="l" t="t" r="r" b="b"/>
            <a:pathLst>
              <a:path w="51630" h="537471">
                <a:moveTo>
                  <a:pt x="0" y="0"/>
                </a:moveTo>
                <a:lnTo>
                  <a:pt x="51631" y="0"/>
                </a:lnTo>
                <a:lnTo>
                  <a:pt x="51631" y="537472"/>
                </a:lnTo>
                <a:lnTo>
                  <a:pt x="0" y="53747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0" name="Freeform: Shape 349">
            <a:extLst>
              <a:ext uri="{FF2B5EF4-FFF2-40B4-BE49-F238E27FC236}">
                <a16:creationId xmlns:a16="http://schemas.microsoft.com/office/drawing/2014/main" id="{B85371D2-A5D8-DACD-7B4F-2AF7414B90B4}"/>
              </a:ext>
            </a:extLst>
          </p:cNvPr>
          <p:cNvSpPr/>
          <p:nvPr/>
        </p:nvSpPr>
        <p:spPr>
          <a:xfrm>
            <a:off x="10958733" y="2753136"/>
            <a:ext cx="51630" cy="538491"/>
          </a:xfrm>
          <a:custGeom>
            <a:avLst/>
            <a:gdLst>
              <a:gd name="connsiteX0" fmla="*/ 0 w 51630"/>
              <a:gd name="connsiteY0" fmla="*/ 0 h 538491"/>
              <a:gd name="connsiteX1" fmla="*/ 51631 w 51630"/>
              <a:gd name="connsiteY1" fmla="*/ 0 h 538491"/>
              <a:gd name="connsiteX2" fmla="*/ 51631 w 51630"/>
              <a:gd name="connsiteY2" fmla="*/ 538492 h 538491"/>
              <a:gd name="connsiteX3" fmla="*/ 0 w 51630"/>
              <a:gd name="connsiteY3" fmla="*/ 538492 h 538491"/>
            </a:gdLst>
            <a:ahLst/>
            <a:cxnLst>
              <a:cxn ang="0">
                <a:pos x="connsiteX0" y="connsiteY0"/>
              </a:cxn>
              <a:cxn ang="0">
                <a:pos x="connsiteX1" y="connsiteY1"/>
              </a:cxn>
              <a:cxn ang="0">
                <a:pos x="connsiteX2" y="connsiteY2"/>
              </a:cxn>
              <a:cxn ang="0">
                <a:pos x="connsiteX3" y="connsiteY3"/>
              </a:cxn>
            </a:cxnLst>
            <a:rect l="l" t="t" r="r" b="b"/>
            <a:pathLst>
              <a:path w="51630" h="538491">
                <a:moveTo>
                  <a:pt x="0" y="0"/>
                </a:moveTo>
                <a:lnTo>
                  <a:pt x="51631" y="0"/>
                </a:lnTo>
                <a:lnTo>
                  <a:pt x="51631" y="538492"/>
                </a:lnTo>
                <a:lnTo>
                  <a:pt x="0" y="538492"/>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1" name="Freeform: Shape 350">
            <a:extLst>
              <a:ext uri="{FF2B5EF4-FFF2-40B4-BE49-F238E27FC236}">
                <a16:creationId xmlns:a16="http://schemas.microsoft.com/office/drawing/2014/main" id="{2A12FFCB-2045-48D6-E784-FC6DE1307A18}"/>
              </a:ext>
            </a:extLst>
          </p:cNvPr>
          <p:cNvSpPr/>
          <p:nvPr/>
        </p:nvSpPr>
        <p:spPr>
          <a:xfrm>
            <a:off x="11021965" y="2753136"/>
            <a:ext cx="51630" cy="553152"/>
          </a:xfrm>
          <a:custGeom>
            <a:avLst/>
            <a:gdLst>
              <a:gd name="connsiteX0" fmla="*/ 0 w 51630"/>
              <a:gd name="connsiteY0" fmla="*/ 0 h 553152"/>
              <a:gd name="connsiteX1" fmla="*/ 51631 w 51630"/>
              <a:gd name="connsiteY1" fmla="*/ 0 h 553152"/>
              <a:gd name="connsiteX2" fmla="*/ 51631 w 51630"/>
              <a:gd name="connsiteY2" fmla="*/ 553153 h 553152"/>
              <a:gd name="connsiteX3" fmla="*/ 0 w 51630"/>
              <a:gd name="connsiteY3" fmla="*/ 553153 h 553152"/>
            </a:gdLst>
            <a:ahLst/>
            <a:cxnLst>
              <a:cxn ang="0">
                <a:pos x="connsiteX0" y="connsiteY0"/>
              </a:cxn>
              <a:cxn ang="0">
                <a:pos x="connsiteX1" y="connsiteY1"/>
              </a:cxn>
              <a:cxn ang="0">
                <a:pos x="connsiteX2" y="connsiteY2"/>
              </a:cxn>
              <a:cxn ang="0">
                <a:pos x="connsiteX3" y="connsiteY3"/>
              </a:cxn>
            </a:cxnLst>
            <a:rect l="l" t="t" r="r" b="b"/>
            <a:pathLst>
              <a:path w="51630" h="553152">
                <a:moveTo>
                  <a:pt x="0" y="0"/>
                </a:moveTo>
                <a:lnTo>
                  <a:pt x="51631" y="0"/>
                </a:lnTo>
                <a:lnTo>
                  <a:pt x="51631" y="553153"/>
                </a:lnTo>
                <a:lnTo>
                  <a:pt x="0" y="5531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2" name="Freeform: Shape 351">
            <a:extLst>
              <a:ext uri="{FF2B5EF4-FFF2-40B4-BE49-F238E27FC236}">
                <a16:creationId xmlns:a16="http://schemas.microsoft.com/office/drawing/2014/main" id="{21C4DF01-C597-12C4-DB0F-ECA3F240A89C}"/>
              </a:ext>
            </a:extLst>
          </p:cNvPr>
          <p:cNvSpPr/>
          <p:nvPr/>
        </p:nvSpPr>
        <p:spPr>
          <a:xfrm>
            <a:off x="11085069" y="2753136"/>
            <a:ext cx="51630" cy="553152"/>
          </a:xfrm>
          <a:custGeom>
            <a:avLst/>
            <a:gdLst>
              <a:gd name="connsiteX0" fmla="*/ 0 w 51630"/>
              <a:gd name="connsiteY0" fmla="*/ 0 h 553152"/>
              <a:gd name="connsiteX1" fmla="*/ 51631 w 51630"/>
              <a:gd name="connsiteY1" fmla="*/ 0 h 553152"/>
              <a:gd name="connsiteX2" fmla="*/ 51631 w 51630"/>
              <a:gd name="connsiteY2" fmla="*/ 553153 h 553152"/>
              <a:gd name="connsiteX3" fmla="*/ 0 w 51630"/>
              <a:gd name="connsiteY3" fmla="*/ 553153 h 553152"/>
            </a:gdLst>
            <a:ahLst/>
            <a:cxnLst>
              <a:cxn ang="0">
                <a:pos x="connsiteX0" y="connsiteY0"/>
              </a:cxn>
              <a:cxn ang="0">
                <a:pos x="connsiteX1" y="connsiteY1"/>
              </a:cxn>
              <a:cxn ang="0">
                <a:pos x="connsiteX2" y="connsiteY2"/>
              </a:cxn>
              <a:cxn ang="0">
                <a:pos x="connsiteX3" y="connsiteY3"/>
              </a:cxn>
            </a:cxnLst>
            <a:rect l="l" t="t" r="r" b="b"/>
            <a:pathLst>
              <a:path w="51630" h="553152">
                <a:moveTo>
                  <a:pt x="0" y="0"/>
                </a:moveTo>
                <a:lnTo>
                  <a:pt x="51631" y="0"/>
                </a:lnTo>
                <a:lnTo>
                  <a:pt x="51631" y="553153"/>
                </a:lnTo>
                <a:lnTo>
                  <a:pt x="0" y="553153"/>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3" name="Freeform: Shape 352">
            <a:extLst>
              <a:ext uri="{FF2B5EF4-FFF2-40B4-BE49-F238E27FC236}">
                <a16:creationId xmlns:a16="http://schemas.microsoft.com/office/drawing/2014/main" id="{C4930346-39B7-EE09-D482-A9B1BE8D864C}"/>
              </a:ext>
            </a:extLst>
          </p:cNvPr>
          <p:cNvSpPr/>
          <p:nvPr/>
        </p:nvSpPr>
        <p:spPr>
          <a:xfrm>
            <a:off x="11148301" y="2753136"/>
            <a:ext cx="51630" cy="557614"/>
          </a:xfrm>
          <a:custGeom>
            <a:avLst/>
            <a:gdLst>
              <a:gd name="connsiteX0" fmla="*/ 0 w 51630"/>
              <a:gd name="connsiteY0" fmla="*/ 0 h 557614"/>
              <a:gd name="connsiteX1" fmla="*/ 51631 w 51630"/>
              <a:gd name="connsiteY1" fmla="*/ 0 h 557614"/>
              <a:gd name="connsiteX2" fmla="*/ 51631 w 51630"/>
              <a:gd name="connsiteY2" fmla="*/ 557614 h 557614"/>
              <a:gd name="connsiteX3" fmla="*/ 0 w 51630"/>
              <a:gd name="connsiteY3" fmla="*/ 557614 h 557614"/>
            </a:gdLst>
            <a:ahLst/>
            <a:cxnLst>
              <a:cxn ang="0">
                <a:pos x="connsiteX0" y="connsiteY0"/>
              </a:cxn>
              <a:cxn ang="0">
                <a:pos x="connsiteX1" y="connsiteY1"/>
              </a:cxn>
              <a:cxn ang="0">
                <a:pos x="connsiteX2" y="connsiteY2"/>
              </a:cxn>
              <a:cxn ang="0">
                <a:pos x="connsiteX3" y="connsiteY3"/>
              </a:cxn>
            </a:cxnLst>
            <a:rect l="l" t="t" r="r" b="b"/>
            <a:pathLst>
              <a:path w="51630" h="557614">
                <a:moveTo>
                  <a:pt x="0" y="0"/>
                </a:moveTo>
                <a:lnTo>
                  <a:pt x="51631" y="0"/>
                </a:lnTo>
                <a:lnTo>
                  <a:pt x="51631" y="557614"/>
                </a:lnTo>
                <a:lnTo>
                  <a:pt x="0" y="557614"/>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4" name="Freeform: Shape 353">
            <a:extLst>
              <a:ext uri="{FF2B5EF4-FFF2-40B4-BE49-F238E27FC236}">
                <a16:creationId xmlns:a16="http://schemas.microsoft.com/office/drawing/2014/main" id="{56E1AD0D-4747-3C2F-A4AD-0E7D1A852474}"/>
              </a:ext>
            </a:extLst>
          </p:cNvPr>
          <p:cNvSpPr/>
          <p:nvPr/>
        </p:nvSpPr>
        <p:spPr>
          <a:xfrm>
            <a:off x="11211406" y="2753136"/>
            <a:ext cx="51630" cy="557614"/>
          </a:xfrm>
          <a:custGeom>
            <a:avLst/>
            <a:gdLst>
              <a:gd name="connsiteX0" fmla="*/ 0 w 51630"/>
              <a:gd name="connsiteY0" fmla="*/ 0 h 557614"/>
              <a:gd name="connsiteX1" fmla="*/ 51631 w 51630"/>
              <a:gd name="connsiteY1" fmla="*/ 0 h 557614"/>
              <a:gd name="connsiteX2" fmla="*/ 51631 w 51630"/>
              <a:gd name="connsiteY2" fmla="*/ 557614 h 557614"/>
              <a:gd name="connsiteX3" fmla="*/ 0 w 51630"/>
              <a:gd name="connsiteY3" fmla="*/ 557614 h 557614"/>
            </a:gdLst>
            <a:ahLst/>
            <a:cxnLst>
              <a:cxn ang="0">
                <a:pos x="connsiteX0" y="connsiteY0"/>
              </a:cxn>
              <a:cxn ang="0">
                <a:pos x="connsiteX1" y="connsiteY1"/>
              </a:cxn>
              <a:cxn ang="0">
                <a:pos x="connsiteX2" y="connsiteY2"/>
              </a:cxn>
              <a:cxn ang="0">
                <a:pos x="connsiteX3" y="connsiteY3"/>
              </a:cxn>
            </a:cxnLst>
            <a:rect l="l" t="t" r="r" b="b"/>
            <a:pathLst>
              <a:path w="51630" h="557614">
                <a:moveTo>
                  <a:pt x="0" y="0"/>
                </a:moveTo>
                <a:lnTo>
                  <a:pt x="51631" y="0"/>
                </a:lnTo>
                <a:lnTo>
                  <a:pt x="51631" y="557614"/>
                </a:lnTo>
                <a:lnTo>
                  <a:pt x="0" y="557614"/>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5" name="Freeform: Shape 354">
            <a:extLst>
              <a:ext uri="{FF2B5EF4-FFF2-40B4-BE49-F238E27FC236}">
                <a16:creationId xmlns:a16="http://schemas.microsoft.com/office/drawing/2014/main" id="{40F85470-A8DC-C81E-CD45-8C58D4498F2D}"/>
              </a:ext>
            </a:extLst>
          </p:cNvPr>
          <p:cNvSpPr/>
          <p:nvPr/>
        </p:nvSpPr>
        <p:spPr>
          <a:xfrm>
            <a:off x="11274638" y="2753136"/>
            <a:ext cx="51630" cy="564371"/>
          </a:xfrm>
          <a:custGeom>
            <a:avLst/>
            <a:gdLst>
              <a:gd name="connsiteX0" fmla="*/ 0 w 51630"/>
              <a:gd name="connsiteY0" fmla="*/ 0 h 564371"/>
              <a:gd name="connsiteX1" fmla="*/ 51631 w 51630"/>
              <a:gd name="connsiteY1" fmla="*/ 0 h 564371"/>
              <a:gd name="connsiteX2" fmla="*/ 51631 w 51630"/>
              <a:gd name="connsiteY2" fmla="*/ 564371 h 564371"/>
              <a:gd name="connsiteX3" fmla="*/ 0 w 51630"/>
              <a:gd name="connsiteY3" fmla="*/ 564371 h 564371"/>
            </a:gdLst>
            <a:ahLst/>
            <a:cxnLst>
              <a:cxn ang="0">
                <a:pos x="connsiteX0" y="connsiteY0"/>
              </a:cxn>
              <a:cxn ang="0">
                <a:pos x="connsiteX1" y="connsiteY1"/>
              </a:cxn>
              <a:cxn ang="0">
                <a:pos x="connsiteX2" y="connsiteY2"/>
              </a:cxn>
              <a:cxn ang="0">
                <a:pos x="connsiteX3" y="connsiteY3"/>
              </a:cxn>
            </a:cxnLst>
            <a:rect l="l" t="t" r="r" b="b"/>
            <a:pathLst>
              <a:path w="51630" h="564371">
                <a:moveTo>
                  <a:pt x="0" y="0"/>
                </a:moveTo>
                <a:lnTo>
                  <a:pt x="51631" y="0"/>
                </a:lnTo>
                <a:lnTo>
                  <a:pt x="51631" y="564371"/>
                </a:lnTo>
                <a:lnTo>
                  <a:pt x="0" y="564371"/>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6" name="Freeform: Shape 355">
            <a:extLst>
              <a:ext uri="{FF2B5EF4-FFF2-40B4-BE49-F238E27FC236}">
                <a16:creationId xmlns:a16="http://schemas.microsoft.com/office/drawing/2014/main" id="{695A9180-22EE-897C-26AC-2DDDE898F072}"/>
              </a:ext>
            </a:extLst>
          </p:cNvPr>
          <p:cNvSpPr/>
          <p:nvPr/>
        </p:nvSpPr>
        <p:spPr>
          <a:xfrm>
            <a:off x="11337742" y="2753136"/>
            <a:ext cx="51630" cy="564371"/>
          </a:xfrm>
          <a:custGeom>
            <a:avLst/>
            <a:gdLst>
              <a:gd name="connsiteX0" fmla="*/ 0 w 51630"/>
              <a:gd name="connsiteY0" fmla="*/ 0 h 564371"/>
              <a:gd name="connsiteX1" fmla="*/ 51631 w 51630"/>
              <a:gd name="connsiteY1" fmla="*/ 0 h 564371"/>
              <a:gd name="connsiteX2" fmla="*/ 51631 w 51630"/>
              <a:gd name="connsiteY2" fmla="*/ 564371 h 564371"/>
              <a:gd name="connsiteX3" fmla="*/ 0 w 51630"/>
              <a:gd name="connsiteY3" fmla="*/ 564371 h 564371"/>
            </a:gdLst>
            <a:ahLst/>
            <a:cxnLst>
              <a:cxn ang="0">
                <a:pos x="connsiteX0" y="connsiteY0"/>
              </a:cxn>
              <a:cxn ang="0">
                <a:pos x="connsiteX1" y="connsiteY1"/>
              </a:cxn>
              <a:cxn ang="0">
                <a:pos x="connsiteX2" y="connsiteY2"/>
              </a:cxn>
              <a:cxn ang="0">
                <a:pos x="connsiteX3" y="connsiteY3"/>
              </a:cxn>
            </a:cxnLst>
            <a:rect l="l" t="t" r="r" b="b"/>
            <a:pathLst>
              <a:path w="51630" h="564371">
                <a:moveTo>
                  <a:pt x="0" y="0"/>
                </a:moveTo>
                <a:lnTo>
                  <a:pt x="51631" y="0"/>
                </a:lnTo>
                <a:lnTo>
                  <a:pt x="51631" y="564371"/>
                </a:lnTo>
                <a:lnTo>
                  <a:pt x="0" y="564371"/>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7" name="Freeform: Shape 356">
            <a:extLst>
              <a:ext uri="{FF2B5EF4-FFF2-40B4-BE49-F238E27FC236}">
                <a16:creationId xmlns:a16="http://schemas.microsoft.com/office/drawing/2014/main" id="{544AFB3F-FB21-4335-89D9-7C1ED657FEED}"/>
              </a:ext>
            </a:extLst>
          </p:cNvPr>
          <p:cNvSpPr/>
          <p:nvPr/>
        </p:nvSpPr>
        <p:spPr>
          <a:xfrm>
            <a:off x="11400974" y="2753136"/>
            <a:ext cx="51630" cy="564371"/>
          </a:xfrm>
          <a:custGeom>
            <a:avLst/>
            <a:gdLst>
              <a:gd name="connsiteX0" fmla="*/ 0 w 51630"/>
              <a:gd name="connsiteY0" fmla="*/ 0 h 564371"/>
              <a:gd name="connsiteX1" fmla="*/ 51631 w 51630"/>
              <a:gd name="connsiteY1" fmla="*/ 0 h 564371"/>
              <a:gd name="connsiteX2" fmla="*/ 51631 w 51630"/>
              <a:gd name="connsiteY2" fmla="*/ 564371 h 564371"/>
              <a:gd name="connsiteX3" fmla="*/ 0 w 51630"/>
              <a:gd name="connsiteY3" fmla="*/ 564371 h 564371"/>
            </a:gdLst>
            <a:ahLst/>
            <a:cxnLst>
              <a:cxn ang="0">
                <a:pos x="connsiteX0" y="connsiteY0"/>
              </a:cxn>
              <a:cxn ang="0">
                <a:pos x="connsiteX1" y="connsiteY1"/>
              </a:cxn>
              <a:cxn ang="0">
                <a:pos x="connsiteX2" y="connsiteY2"/>
              </a:cxn>
              <a:cxn ang="0">
                <a:pos x="connsiteX3" y="connsiteY3"/>
              </a:cxn>
            </a:cxnLst>
            <a:rect l="l" t="t" r="r" b="b"/>
            <a:pathLst>
              <a:path w="51630" h="564371">
                <a:moveTo>
                  <a:pt x="0" y="0"/>
                </a:moveTo>
                <a:lnTo>
                  <a:pt x="51631" y="0"/>
                </a:lnTo>
                <a:lnTo>
                  <a:pt x="51631" y="564371"/>
                </a:lnTo>
                <a:lnTo>
                  <a:pt x="0" y="564371"/>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8" name="Freeform: Shape 357">
            <a:extLst>
              <a:ext uri="{FF2B5EF4-FFF2-40B4-BE49-F238E27FC236}">
                <a16:creationId xmlns:a16="http://schemas.microsoft.com/office/drawing/2014/main" id="{967DEEEB-FBD2-C942-C23C-065A52EDB96E}"/>
              </a:ext>
            </a:extLst>
          </p:cNvPr>
          <p:cNvSpPr/>
          <p:nvPr/>
        </p:nvSpPr>
        <p:spPr>
          <a:xfrm>
            <a:off x="11464079" y="2753136"/>
            <a:ext cx="51630" cy="564371"/>
          </a:xfrm>
          <a:custGeom>
            <a:avLst/>
            <a:gdLst>
              <a:gd name="connsiteX0" fmla="*/ 0 w 51630"/>
              <a:gd name="connsiteY0" fmla="*/ 0 h 564371"/>
              <a:gd name="connsiteX1" fmla="*/ 51631 w 51630"/>
              <a:gd name="connsiteY1" fmla="*/ 0 h 564371"/>
              <a:gd name="connsiteX2" fmla="*/ 51631 w 51630"/>
              <a:gd name="connsiteY2" fmla="*/ 564371 h 564371"/>
              <a:gd name="connsiteX3" fmla="*/ 0 w 51630"/>
              <a:gd name="connsiteY3" fmla="*/ 564371 h 564371"/>
            </a:gdLst>
            <a:ahLst/>
            <a:cxnLst>
              <a:cxn ang="0">
                <a:pos x="connsiteX0" y="connsiteY0"/>
              </a:cxn>
              <a:cxn ang="0">
                <a:pos x="connsiteX1" y="connsiteY1"/>
              </a:cxn>
              <a:cxn ang="0">
                <a:pos x="connsiteX2" y="connsiteY2"/>
              </a:cxn>
              <a:cxn ang="0">
                <a:pos x="connsiteX3" y="connsiteY3"/>
              </a:cxn>
            </a:cxnLst>
            <a:rect l="l" t="t" r="r" b="b"/>
            <a:pathLst>
              <a:path w="51630" h="564371">
                <a:moveTo>
                  <a:pt x="0" y="0"/>
                </a:moveTo>
                <a:lnTo>
                  <a:pt x="51631" y="0"/>
                </a:lnTo>
                <a:lnTo>
                  <a:pt x="51631" y="564371"/>
                </a:lnTo>
                <a:lnTo>
                  <a:pt x="0" y="564371"/>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9" name="Freeform: Shape 358">
            <a:extLst>
              <a:ext uri="{FF2B5EF4-FFF2-40B4-BE49-F238E27FC236}">
                <a16:creationId xmlns:a16="http://schemas.microsoft.com/office/drawing/2014/main" id="{18517F17-99BA-29C9-7D60-2222620579EC}"/>
              </a:ext>
            </a:extLst>
          </p:cNvPr>
          <p:cNvSpPr/>
          <p:nvPr/>
        </p:nvSpPr>
        <p:spPr>
          <a:xfrm>
            <a:off x="11527311" y="2753136"/>
            <a:ext cx="51630" cy="564371"/>
          </a:xfrm>
          <a:custGeom>
            <a:avLst/>
            <a:gdLst>
              <a:gd name="connsiteX0" fmla="*/ 0 w 51630"/>
              <a:gd name="connsiteY0" fmla="*/ 0 h 564371"/>
              <a:gd name="connsiteX1" fmla="*/ 51631 w 51630"/>
              <a:gd name="connsiteY1" fmla="*/ 0 h 564371"/>
              <a:gd name="connsiteX2" fmla="*/ 51631 w 51630"/>
              <a:gd name="connsiteY2" fmla="*/ 564371 h 564371"/>
              <a:gd name="connsiteX3" fmla="*/ 0 w 51630"/>
              <a:gd name="connsiteY3" fmla="*/ 564371 h 564371"/>
            </a:gdLst>
            <a:ahLst/>
            <a:cxnLst>
              <a:cxn ang="0">
                <a:pos x="connsiteX0" y="connsiteY0"/>
              </a:cxn>
              <a:cxn ang="0">
                <a:pos x="connsiteX1" y="connsiteY1"/>
              </a:cxn>
              <a:cxn ang="0">
                <a:pos x="connsiteX2" y="connsiteY2"/>
              </a:cxn>
              <a:cxn ang="0">
                <a:pos x="connsiteX3" y="connsiteY3"/>
              </a:cxn>
            </a:cxnLst>
            <a:rect l="l" t="t" r="r" b="b"/>
            <a:pathLst>
              <a:path w="51630" h="564371">
                <a:moveTo>
                  <a:pt x="0" y="0"/>
                </a:moveTo>
                <a:lnTo>
                  <a:pt x="51631" y="0"/>
                </a:lnTo>
                <a:lnTo>
                  <a:pt x="51631" y="564371"/>
                </a:lnTo>
                <a:lnTo>
                  <a:pt x="0" y="564371"/>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0" name="Freeform: Shape 359">
            <a:extLst>
              <a:ext uri="{FF2B5EF4-FFF2-40B4-BE49-F238E27FC236}">
                <a16:creationId xmlns:a16="http://schemas.microsoft.com/office/drawing/2014/main" id="{AFEA13DF-DFB3-EFDD-10B2-681C20C295A4}"/>
              </a:ext>
            </a:extLst>
          </p:cNvPr>
          <p:cNvSpPr/>
          <p:nvPr/>
        </p:nvSpPr>
        <p:spPr>
          <a:xfrm>
            <a:off x="11590415" y="2753136"/>
            <a:ext cx="51630" cy="571127"/>
          </a:xfrm>
          <a:custGeom>
            <a:avLst/>
            <a:gdLst>
              <a:gd name="connsiteX0" fmla="*/ 0 w 51630"/>
              <a:gd name="connsiteY0" fmla="*/ 0 h 571127"/>
              <a:gd name="connsiteX1" fmla="*/ 51631 w 51630"/>
              <a:gd name="connsiteY1" fmla="*/ 0 h 571127"/>
              <a:gd name="connsiteX2" fmla="*/ 51631 w 51630"/>
              <a:gd name="connsiteY2" fmla="*/ 571128 h 571127"/>
              <a:gd name="connsiteX3" fmla="*/ 0 w 51630"/>
              <a:gd name="connsiteY3" fmla="*/ 571128 h 571127"/>
            </a:gdLst>
            <a:ahLst/>
            <a:cxnLst>
              <a:cxn ang="0">
                <a:pos x="connsiteX0" y="connsiteY0"/>
              </a:cxn>
              <a:cxn ang="0">
                <a:pos x="connsiteX1" y="connsiteY1"/>
              </a:cxn>
              <a:cxn ang="0">
                <a:pos x="connsiteX2" y="connsiteY2"/>
              </a:cxn>
              <a:cxn ang="0">
                <a:pos x="connsiteX3" y="connsiteY3"/>
              </a:cxn>
            </a:cxnLst>
            <a:rect l="l" t="t" r="r" b="b"/>
            <a:pathLst>
              <a:path w="51630" h="571127">
                <a:moveTo>
                  <a:pt x="0" y="0"/>
                </a:moveTo>
                <a:lnTo>
                  <a:pt x="51631" y="0"/>
                </a:lnTo>
                <a:lnTo>
                  <a:pt x="51631" y="571128"/>
                </a:lnTo>
                <a:lnTo>
                  <a:pt x="0" y="571128"/>
                </a:lnTo>
                <a:close/>
              </a:path>
            </a:pathLst>
          </a:custGeom>
          <a:solidFill>
            <a:schemeClr val="accent1"/>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1" name="Freeform: Shape 360">
            <a:extLst>
              <a:ext uri="{FF2B5EF4-FFF2-40B4-BE49-F238E27FC236}">
                <a16:creationId xmlns:a16="http://schemas.microsoft.com/office/drawing/2014/main" id="{1A299815-8E3F-4965-EBD3-0E33A4DDE505}"/>
              </a:ext>
            </a:extLst>
          </p:cNvPr>
          <p:cNvSpPr/>
          <p:nvPr/>
        </p:nvSpPr>
        <p:spPr>
          <a:xfrm>
            <a:off x="5410507" y="3653810"/>
            <a:ext cx="51630" cy="58770"/>
          </a:xfrm>
          <a:custGeom>
            <a:avLst/>
            <a:gdLst>
              <a:gd name="connsiteX0" fmla="*/ 0 w 51630"/>
              <a:gd name="connsiteY0" fmla="*/ 0 h 58770"/>
              <a:gd name="connsiteX1" fmla="*/ 51631 w 51630"/>
              <a:gd name="connsiteY1" fmla="*/ 0 h 58770"/>
              <a:gd name="connsiteX2" fmla="*/ 51631 w 51630"/>
              <a:gd name="connsiteY2" fmla="*/ 58770 h 58770"/>
              <a:gd name="connsiteX3" fmla="*/ 0 w 51630"/>
              <a:gd name="connsiteY3" fmla="*/ 58770 h 58770"/>
            </a:gdLst>
            <a:ahLst/>
            <a:cxnLst>
              <a:cxn ang="0">
                <a:pos x="connsiteX0" y="connsiteY0"/>
              </a:cxn>
              <a:cxn ang="0">
                <a:pos x="connsiteX1" y="connsiteY1"/>
              </a:cxn>
              <a:cxn ang="0">
                <a:pos x="connsiteX2" y="connsiteY2"/>
              </a:cxn>
              <a:cxn ang="0">
                <a:pos x="connsiteX3" y="connsiteY3"/>
              </a:cxn>
            </a:cxnLst>
            <a:rect l="l" t="t" r="r" b="b"/>
            <a:pathLst>
              <a:path w="51630" h="58770">
                <a:moveTo>
                  <a:pt x="0" y="0"/>
                </a:moveTo>
                <a:lnTo>
                  <a:pt x="51631" y="0"/>
                </a:lnTo>
                <a:lnTo>
                  <a:pt x="51631" y="58770"/>
                </a:lnTo>
                <a:lnTo>
                  <a:pt x="0" y="5877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2" name="Freeform: Shape 361">
            <a:extLst>
              <a:ext uri="{FF2B5EF4-FFF2-40B4-BE49-F238E27FC236}">
                <a16:creationId xmlns:a16="http://schemas.microsoft.com/office/drawing/2014/main" id="{77280993-6C7C-3CDA-BC29-75A745E91F68}"/>
              </a:ext>
            </a:extLst>
          </p:cNvPr>
          <p:cNvSpPr/>
          <p:nvPr/>
        </p:nvSpPr>
        <p:spPr>
          <a:xfrm>
            <a:off x="5469149" y="3653810"/>
            <a:ext cx="51630" cy="142399"/>
          </a:xfrm>
          <a:custGeom>
            <a:avLst/>
            <a:gdLst>
              <a:gd name="connsiteX0" fmla="*/ 0 w 51630"/>
              <a:gd name="connsiteY0" fmla="*/ 0 h 142399"/>
              <a:gd name="connsiteX1" fmla="*/ 51631 w 51630"/>
              <a:gd name="connsiteY1" fmla="*/ 0 h 142399"/>
              <a:gd name="connsiteX2" fmla="*/ 51631 w 51630"/>
              <a:gd name="connsiteY2" fmla="*/ 142399 h 142399"/>
              <a:gd name="connsiteX3" fmla="*/ 0 w 51630"/>
              <a:gd name="connsiteY3" fmla="*/ 142399 h 142399"/>
            </a:gdLst>
            <a:ahLst/>
            <a:cxnLst>
              <a:cxn ang="0">
                <a:pos x="connsiteX0" y="connsiteY0"/>
              </a:cxn>
              <a:cxn ang="0">
                <a:pos x="connsiteX1" y="connsiteY1"/>
              </a:cxn>
              <a:cxn ang="0">
                <a:pos x="connsiteX2" y="connsiteY2"/>
              </a:cxn>
              <a:cxn ang="0">
                <a:pos x="connsiteX3" y="connsiteY3"/>
              </a:cxn>
            </a:cxnLst>
            <a:rect l="l" t="t" r="r" b="b"/>
            <a:pathLst>
              <a:path w="51630" h="142399">
                <a:moveTo>
                  <a:pt x="0" y="0"/>
                </a:moveTo>
                <a:lnTo>
                  <a:pt x="51631" y="0"/>
                </a:lnTo>
                <a:lnTo>
                  <a:pt x="51631" y="142399"/>
                </a:lnTo>
                <a:lnTo>
                  <a:pt x="0" y="1423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3" name="Freeform: Shape 362">
            <a:extLst>
              <a:ext uri="{FF2B5EF4-FFF2-40B4-BE49-F238E27FC236}">
                <a16:creationId xmlns:a16="http://schemas.microsoft.com/office/drawing/2014/main" id="{FEEF9805-3E1C-1DD2-B6DF-AAC762F7BB4C}"/>
              </a:ext>
            </a:extLst>
          </p:cNvPr>
          <p:cNvSpPr/>
          <p:nvPr/>
        </p:nvSpPr>
        <p:spPr>
          <a:xfrm>
            <a:off x="5527409" y="3653810"/>
            <a:ext cx="51630" cy="174015"/>
          </a:xfrm>
          <a:custGeom>
            <a:avLst/>
            <a:gdLst>
              <a:gd name="connsiteX0" fmla="*/ 0 w 51630"/>
              <a:gd name="connsiteY0" fmla="*/ 0 h 174015"/>
              <a:gd name="connsiteX1" fmla="*/ 51631 w 51630"/>
              <a:gd name="connsiteY1" fmla="*/ 0 h 174015"/>
              <a:gd name="connsiteX2" fmla="*/ 51631 w 51630"/>
              <a:gd name="connsiteY2" fmla="*/ 174015 h 174015"/>
              <a:gd name="connsiteX3" fmla="*/ 0 w 51630"/>
              <a:gd name="connsiteY3" fmla="*/ 174015 h 174015"/>
            </a:gdLst>
            <a:ahLst/>
            <a:cxnLst>
              <a:cxn ang="0">
                <a:pos x="connsiteX0" y="connsiteY0"/>
              </a:cxn>
              <a:cxn ang="0">
                <a:pos x="connsiteX1" y="connsiteY1"/>
              </a:cxn>
              <a:cxn ang="0">
                <a:pos x="connsiteX2" y="connsiteY2"/>
              </a:cxn>
              <a:cxn ang="0">
                <a:pos x="connsiteX3" y="connsiteY3"/>
              </a:cxn>
            </a:cxnLst>
            <a:rect l="l" t="t" r="r" b="b"/>
            <a:pathLst>
              <a:path w="51630" h="174015">
                <a:moveTo>
                  <a:pt x="0" y="0"/>
                </a:moveTo>
                <a:lnTo>
                  <a:pt x="51631" y="0"/>
                </a:lnTo>
                <a:lnTo>
                  <a:pt x="51631" y="174015"/>
                </a:lnTo>
                <a:lnTo>
                  <a:pt x="0" y="174015"/>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4" name="Freeform: Shape 363">
            <a:extLst>
              <a:ext uri="{FF2B5EF4-FFF2-40B4-BE49-F238E27FC236}">
                <a16:creationId xmlns:a16="http://schemas.microsoft.com/office/drawing/2014/main" id="{C055DCCD-E8EF-165D-D765-943F646D822F}"/>
              </a:ext>
            </a:extLst>
          </p:cNvPr>
          <p:cNvSpPr/>
          <p:nvPr/>
        </p:nvSpPr>
        <p:spPr>
          <a:xfrm>
            <a:off x="5585032" y="3653810"/>
            <a:ext cx="51630" cy="174015"/>
          </a:xfrm>
          <a:custGeom>
            <a:avLst/>
            <a:gdLst>
              <a:gd name="connsiteX0" fmla="*/ 0 w 51630"/>
              <a:gd name="connsiteY0" fmla="*/ 0 h 174015"/>
              <a:gd name="connsiteX1" fmla="*/ 51631 w 51630"/>
              <a:gd name="connsiteY1" fmla="*/ 0 h 174015"/>
              <a:gd name="connsiteX2" fmla="*/ 51631 w 51630"/>
              <a:gd name="connsiteY2" fmla="*/ 174015 h 174015"/>
              <a:gd name="connsiteX3" fmla="*/ 0 w 51630"/>
              <a:gd name="connsiteY3" fmla="*/ 174015 h 174015"/>
            </a:gdLst>
            <a:ahLst/>
            <a:cxnLst>
              <a:cxn ang="0">
                <a:pos x="connsiteX0" y="connsiteY0"/>
              </a:cxn>
              <a:cxn ang="0">
                <a:pos x="connsiteX1" y="connsiteY1"/>
              </a:cxn>
              <a:cxn ang="0">
                <a:pos x="connsiteX2" y="connsiteY2"/>
              </a:cxn>
              <a:cxn ang="0">
                <a:pos x="connsiteX3" y="connsiteY3"/>
              </a:cxn>
            </a:cxnLst>
            <a:rect l="l" t="t" r="r" b="b"/>
            <a:pathLst>
              <a:path w="51630" h="174015">
                <a:moveTo>
                  <a:pt x="0" y="0"/>
                </a:moveTo>
                <a:lnTo>
                  <a:pt x="51631" y="0"/>
                </a:lnTo>
                <a:lnTo>
                  <a:pt x="51631" y="174015"/>
                </a:lnTo>
                <a:lnTo>
                  <a:pt x="0" y="174015"/>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5" name="Freeform: Shape 364">
            <a:extLst>
              <a:ext uri="{FF2B5EF4-FFF2-40B4-BE49-F238E27FC236}">
                <a16:creationId xmlns:a16="http://schemas.microsoft.com/office/drawing/2014/main" id="{E61C5F54-382A-80A3-DC8B-B5F3040872B6}"/>
              </a:ext>
            </a:extLst>
          </p:cNvPr>
          <p:cNvSpPr/>
          <p:nvPr/>
        </p:nvSpPr>
        <p:spPr>
          <a:xfrm>
            <a:off x="5646989" y="3653810"/>
            <a:ext cx="51630" cy="174015"/>
          </a:xfrm>
          <a:custGeom>
            <a:avLst/>
            <a:gdLst>
              <a:gd name="connsiteX0" fmla="*/ 0 w 51630"/>
              <a:gd name="connsiteY0" fmla="*/ 0 h 174015"/>
              <a:gd name="connsiteX1" fmla="*/ 51631 w 51630"/>
              <a:gd name="connsiteY1" fmla="*/ 0 h 174015"/>
              <a:gd name="connsiteX2" fmla="*/ 51631 w 51630"/>
              <a:gd name="connsiteY2" fmla="*/ 174015 h 174015"/>
              <a:gd name="connsiteX3" fmla="*/ 0 w 51630"/>
              <a:gd name="connsiteY3" fmla="*/ 174015 h 174015"/>
            </a:gdLst>
            <a:ahLst/>
            <a:cxnLst>
              <a:cxn ang="0">
                <a:pos x="connsiteX0" y="connsiteY0"/>
              </a:cxn>
              <a:cxn ang="0">
                <a:pos x="connsiteX1" y="connsiteY1"/>
              </a:cxn>
              <a:cxn ang="0">
                <a:pos x="connsiteX2" y="connsiteY2"/>
              </a:cxn>
              <a:cxn ang="0">
                <a:pos x="connsiteX3" y="connsiteY3"/>
              </a:cxn>
            </a:cxnLst>
            <a:rect l="l" t="t" r="r" b="b"/>
            <a:pathLst>
              <a:path w="51630" h="174015">
                <a:moveTo>
                  <a:pt x="0" y="0"/>
                </a:moveTo>
                <a:lnTo>
                  <a:pt x="51631" y="0"/>
                </a:lnTo>
                <a:lnTo>
                  <a:pt x="51631" y="174015"/>
                </a:lnTo>
                <a:lnTo>
                  <a:pt x="0" y="174015"/>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6" name="Freeform: Shape 365">
            <a:extLst>
              <a:ext uri="{FF2B5EF4-FFF2-40B4-BE49-F238E27FC236}">
                <a16:creationId xmlns:a16="http://schemas.microsoft.com/office/drawing/2014/main" id="{5B5494E5-BD21-27D0-6C37-85A2343A321C}"/>
              </a:ext>
            </a:extLst>
          </p:cNvPr>
          <p:cNvSpPr/>
          <p:nvPr/>
        </p:nvSpPr>
        <p:spPr>
          <a:xfrm>
            <a:off x="5707672" y="3653810"/>
            <a:ext cx="51630" cy="174015"/>
          </a:xfrm>
          <a:custGeom>
            <a:avLst/>
            <a:gdLst>
              <a:gd name="connsiteX0" fmla="*/ 0 w 51630"/>
              <a:gd name="connsiteY0" fmla="*/ 0 h 174015"/>
              <a:gd name="connsiteX1" fmla="*/ 51631 w 51630"/>
              <a:gd name="connsiteY1" fmla="*/ 0 h 174015"/>
              <a:gd name="connsiteX2" fmla="*/ 51631 w 51630"/>
              <a:gd name="connsiteY2" fmla="*/ 174015 h 174015"/>
              <a:gd name="connsiteX3" fmla="*/ 0 w 51630"/>
              <a:gd name="connsiteY3" fmla="*/ 174015 h 174015"/>
            </a:gdLst>
            <a:ahLst/>
            <a:cxnLst>
              <a:cxn ang="0">
                <a:pos x="connsiteX0" y="connsiteY0"/>
              </a:cxn>
              <a:cxn ang="0">
                <a:pos x="connsiteX1" y="connsiteY1"/>
              </a:cxn>
              <a:cxn ang="0">
                <a:pos x="connsiteX2" y="connsiteY2"/>
              </a:cxn>
              <a:cxn ang="0">
                <a:pos x="connsiteX3" y="connsiteY3"/>
              </a:cxn>
            </a:cxnLst>
            <a:rect l="l" t="t" r="r" b="b"/>
            <a:pathLst>
              <a:path w="51630" h="174015">
                <a:moveTo>
                  <a:pt x="0" y="0"/>
                </a:moveTo>
                <a:lnTo>
                  <a:pt x="51631" y="0"/>
                </a:lnTo>
                <a:lnTo>
                  <a:pt x="51631" y="174015"/>
                </a:lnTo>
                <a:lnTo>
                  <a:pt x="0" y="174015"/>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7" name="Freeform: Shape 366">
            <a:extLst>
              <a:ext uri="{FF2B5EF4-FFF2-40B4-BE49-F238E27FC236}">
                <a16:creationId xmlns:a16="http://schemas.microsoft.com/office/drawing/2014/main" id="{D0E8BBCD-2391-ED35-4A88-44EF3E428EB2}"/>
              </a:ext>
            </a:extLst>
          </p:cNvPr>
          <p:cNvSpPr/>
          <p:nvPr/>
        </p:nvSpPr>
        <p:spPr>
          <a:xfrm>
            <a:off x="5768354" y="3653810"/>
            <a:ext cx="51630" cy="174015"/>
          </a:xfrm>
          <a:custGeom>
            <a:avLst/>
            <a:gdLst>
              <a:gd name="connsiteX0" fmla="*/ 0 w 51630"/>
              <a:gd name="connsiteY0" fmla="*/ 0 h 174015"/>
              <a:gd name="connsiteX1" fmla="*/ 51631 w 51630"/>
              <a:gd name="connsiteY1" fmla="*/ 0 h 174015"/>
              <a:gd name="connsiteX2" fmla="*/ 51631 w 51630"/>
              <a:gd name="connsiteY2" fmla="*/ 174015 h 174015"/>
              <a:gd name="connsiteX3" fmla="*/ 0 w 51630"/>
              <a:gd name="connsiteY3" fmla="*/ 174015 h 174015"/>
            </a:gdLst>
            <a:ahLst/>
            <a:cxnLst>
              <a:cxn ang="0">
                <a:pos x="connsiteX0" y="connsiteY0"/>
              </a:cxn>
              <a:cxn ang="0">
                <a:pos x="connsiteX1" y="connsiteY1"/>
              </a:cxn>
              <a:cxn ang="0">
                <a:pos x="connsiteX2" y="connsiteY2"/>
              </a:cxn>
              <a:cxn ang="0">
                <a:pos x="connsiteX3" y="connsiteY3"/>
              </a:cxn>
            </a:cxnLst>
            <a:rect l="l" t="t" r="r" b="b"/>
            <a:pathLst>
              <a:path w="51630" h="174015">
                <a:moveTo>
                  <a:pt x="0" y="0"/>
                </a:moveTo>
                <a:lnTo>
                  <a:pt x="51631" y="0"/>
                </a:lnTo>
                <a:lnTo>
                  <a:pt x="51631" y="174015"/>
                </a:lnTo>
                <a:lnTo>
                  <a:pt x="0" y="174015"/>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8" name="Freeform: Shape 367">
            <a:extLst>
              <a:ext uri="{FF2B5EF4-FFF2-40B4-BE49-F238E27FC236}">
                <a16:creationId xmlns:a16="http://schemas.microsoft.com/office/drawing/2014/main" id="{76965DDE-3BC9-4E7B-D0FE-167032528457}"/>
              </a:ext>
            </a:extLst>
          </p:cNvPr>
          <p:cNvSpPr/>
          <p:nvPr/>
        </p:nvSpPr>
        <p:spPr>
          <a:xfrm>
            <a:off x="5826104" y="3653810"/>
            <a:ext cx="51630" cy="231128"/>
          </a:xfrm>
          <a:custGeom>
            <a:avLst/>
            <a:gdLst>
              <a:gd name="connsiteX0" fmla="*/ 0 w 51630"/>
              <a:gd name="connsiteY0" fmla="*/ 0 h 231128"/>
              <a:gd name="connsiteX1" fmla="*/ 51631 w 51630"/>
              <a:gd name="connsiteY1" fmla="*/ 0 h 231128"/>
              <a:gd name="connsiteX2" fmla="*/ 51631 w 51630"/>
              <a:gd name="connsiteY2" fmla="*/ 231128 h 231128"/>
              <a:gd name="connsiteX3" fmla="*/ 0 w 51630"/>
              <a:gd name="connsiteY3" fmla="*/ 231128 h 231128"/>
            </a:gdLst>
            <a:ahLst/>
            <a:cxnLst>
              <a:cxn ang="0">
                <a:pos x="connsiteX0" y="connsiteY0"/>
              </a:cxn>
              <a:cxn ang="0">
                <a:pos x="connsiteX1" y="connsiteY1"/>
              </a:cxn>
              <a:cxn ang="0">
                <a:pos x="connsiteX2" y="connsiteY2"/>
              </a:cxn>
              <a:cxn ang="0">
                <a:pos x="connsiteX3" y="connsiteY3"/>
              </a:cxn>
            </a:cxnLst>
            <a:rect l="l" t="t" r="r" b="b"/>
            <a:pathLst>
              <a:path w="51630" h="231128">
                <a:moveTo>
                  <a:pt x="0" y="0"/>
                </a:moveTo>
                <a:lnTo>
                  <a:pt x="51631" y="0"/>
                </a:lnTo>
                <a:lnTo>
                  <a:pt x="51631" y="231128"/>
                </a:lnTo>
                <a:lnTo>
                  <a:pt x="0" y="23112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9" name="Freeform: Shape 368">
            <a:extLst>
              <a:ext uri="{FF2B5EF4-FFF2-40B4-BE49-F238E27FC236}">
                <a16:creationId xmlns:a16="http://schemas.microsoft.com/office/drawing/2014/main" id="{306EF770-75D5-46AC-3C96-3B82C10BCAD9}"/>
              </a:ext>
            </a:extLst>
          </p:cNvPr>
          <p:cNvSpPr/>
          <p:nvPr/>
        </p:nvSpPr>
        <p:spPr>
          <a:xfrm>
            <a:off x="5887169" y="3653810"/>
            <a:ext cx="51630" cy="231128"/>
          </a:xfrm>
          <a:custGeom>
            <a:avLst/>
            <a:gdLst>
              <a:gd name="connsiteX0" fmla="*/ 0 w 51630"/>
              <a:gd name="connsiteY0" fmla="*/ 0 h 231128"/>
              <a:gd name="connsiteX1" fmla="*/ 51631 w 51630"/>
              <a:gd name="connsiteY1" fmla="*/ 0 h 231128"/>
              <a:gd name="connsiteX2" fmla="*/ 51631 w 51630"/>
              <a:gd name="connsiteY2" fmla="*/ 231128 h 231128"/>
              <a:gd name="connsiteX3" fmla="*/ 0 w 51630"/>
              <a:gd name="connsiteY3" fmla="*/ 231128 h 231128"/>
            </a:gdLst>
            <a:ahLst/>
            <a:cxnLst>
              <a:cxn ang="0">
                <a:pos x="connsiteX0" y="connsiteY0"/>
              </a:cxn>
              <a:cxn ang="0">
                <a:pos x="connsiteX1" y="connsiteY1"/>
              </a:cxn>
              <a:cxn ang="0">
                <a:pos x="connsiteX2" y="connsiteY2"/>
              </a:cxn>
              <a:cxn ang="0">
                <a:pos x="connsiteX3" y="connsiteY3"/>
              </a:cxn>
            </a:cxnLst>
            <a:rect l="l" t="t" r="r" b="b"/>
            <a:pathLst>
              <a:path w="51630" h="231128">
                <a:moveTo>
                  <a:pt x="0" y="0"/>
                </a:moveTo>
                <a:lnTo>
                  <a:pt x="51631" y="0"/>
                </a:lnTo>
                <a:lnTo>
                  <a:pt x="51631" y="231128"/>
                </a:lnTo>
                <a:lnTo>
                  <a:pt x="0" y="23112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0" name="Freeform: Shape 369">
            <a:extLst>
              <a:ext uri="{FF2B5EF4-FFF2-40B4-BE49-F238E27FC236}">
                <a16:creationId xmlns:a16="http://schemas.microsoft.com/office/drawing/2014/main" id="{DC6101CB-91B7-0B1C-7383-DC226838D743}"/>
              </a:ext>
            </a:extLst>
          </p:cNvPr>
          <p:cNvSpPr/>
          <p:nvPr/>
        </p:nvSpPr>
        <p:spPr>
          <a:xfrm>
            <a:off x="5943899" y="3653810"/>
            <a:ext cx="51630" cy="231128"/>
          </a:xfrm>
          <a:custGeom>
            <a:avLst/>
            <a:gdLst>
              <a:gd name="connsiteX0" fmla="*/ 0 w 51630"/>
              <a:gd name="connsiteY0" fmla="*/ 0 h 231128"/>
              <a:gd name="connsiteX1" fmla="*/ 51631 w 51630"/>
              <a:gd name="connsiteY1" fmla="*/ 0 h 231128"/>
              <a:gd name="connsiteX2" fmla="*/ 51631 w 51630"/>
              <a:gd name="connsiteY2" fmla="*/ 231128 h 231128"/>
              <a:gd name="connsiteX3" fmla="*/ 0 w 51630"/>
              <a:gd name="connsiteY3" fmla="*/ 231128 h 231128"/>
            </a:gdLst>
            <a:ahLst/>
            <a:cxnLst>
              <a:cxn ang="0">
                <a:pos x="connsiteX0" y="connsiteY0"/>
              </a:cxn>
              <a:cxn ang="0">
                <a:pos x="connsiteX1" y="connsiteY1"/>
              </a:cxn>
              <a:cxn ang="0">
                <a:pos x="connsiteX2" y="connsiteY2"/>
              </a:cxn>
              <a:cxn ang="0">
                <a:pos x="connsiteX3" y="connsiteY3"/>
              </a:cxn>
            </a:cxnLst>
            <a:rect l="l" t="t" r="r" b="b"/>
            <a:pathLst>
              <a:path w="51630" h="231128">
                <a:moveTo>
                  <a:pt x="0" y="0"/>
                </a:moveTo>
                <a:lnTo>
                  <a:pt x="51631" y="0"/>
                </a:lnTo>
                <a:lnTo>
                  <a:pt x="51631" y="231128"/>
                </a:lnTo>
                <a:lnTo>
                  <a:pt x="0" y="23112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1" name="Freeform: Shape 370">
            <a:extLst>
              <a:ext uri="{FF2B5EF4-FFF2-40B4-BE49-F238E27FC236}">
                <a16:creationId xmlns:a16="http://schemas.microsoft.com/office/drawing/2014/main" id="{998D1178-DB8C-BDF2-8445-57F255D8BD6B}"/>
              </a:ext>
            </a:extLst>
          </p:cNvPr>
          <p:cNvSpPr/>
          <p:nvPr/>
        </p:nvSpPr>
        <p:spPr>
          <a:xfrm>
            <a:off x="6003179" y="3653810"/>
            <a:ext cx="51630" cy="231128"/>
          </a:xfrm>
          <a:custGeom>
            <a:avLst/>
            <a:gdLst>
              <a:gd name="connsiteX0" fmla="*/ 0 w 51630"/>
              <a:gd name="connsiteY0" fmla="*/ 0 h 231128"/>
              <a:gd name="connsiteX1" fmla="*/ 51631 w 51630"/>
              <a:gd name="connsiteY1" fmla="*/ 0 h 231128"/>
              <a:gd name="connsiteX2" fmla="*/ 51631 w 51630"/>
              <a:gd name="connsiteY2" fmla="*/ 231128 h 231128"/>
              <a:gd name="connsiteX3" fmla="*/ 0 w 51630"/>
              <a:gd name="connsiteY3" fmla="*/ 231128 h 231128"/>
            </a:gdLst>
            <a:ahLst/>
            <a:cxnLst>
              <a:cxn ang="0">
                <a:pos x="connsiteX0" y="connsiteY0"/>
              </a:cxn>
              <a:cxn ang="0">
                <a:pos x="connsiteX1" y="connsiteY1"/>
              </a:cxn>
              <a:cxn ang="0">
                <a:pos x="connsiteX2" y="connsiteY2"/>
              </a:cxn>
              <a:cxn ang="0">
                <a:pos x="connsiteX3" y="connsiteY3"/>
              </a:cxn>
            </a:cxnLst>
            <a:rect l="l" t="t" r="r" b="b"/>
            <a:pathLst>
              <a:path w="51630" h="231128">
                <a:moveTo>
                  <a:pt x="0" y="0"/>
                </a:moveTo>
                <a:lnTo>
                  <a:pt x="51631" y="0"/>
                </a:lnTo>
                <a:lnTo>
                  <a:pt x="51631" y="231128"/>
                </a:lnTo>
                <a:lnTo>
                  <a:pt x="0" y="23112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2" name="Freeform: Shape 371">
            <a:extLst>
              <a:ext uri="{FF2B5EF4-FFF2-40B4-BE49-F238E27FC236}">
                <a16:creationId xmlns:a16="http://schemas.microsoft.com/office/drawing/2014/main" id="{D352FCD7-A517-A3E7-85F3-FD34D1052249}"/>
              </a:ext>
            </a:extLst>
          </p:cNvPr>
          <p:cNvSpPr/>
          <p:nvPr/>
        </p:nvSpPr>
        <p:spPr>
          <a:xfrm>
            <a:off x="6062332" y="3653810"/>
            <a:ext cx="51630" cy="231128"/>
          </a:xfrm>
          <a:custGeom>
            <a:avLst/>
            <a:gdLst>
              <a:gd name="connsiteX0" fmla="*/ 0 w 51630"/>
              <a:gd name="connsiteY0" fmla="*/ 0 h 231128"/>
              <a:gd name="connsiteX1" fmla="*/ 51631 w 51630"/>
              <a:gd name="connsiteY1" fmla="*/ 0 h 231128"/>
              <a:gd name="connsiteX2" fmla="*/ 51631 w 51630"/>
              <a:gd name="connsiteY2" fmla="*/ 231128 h 231128"/>
              <a:gd name="connsiteX3" fmla="*/ 0 w 51630"/>
              <a:gd name="connsiteY3" fmla="*/ 231128 h 231128"/>
            </a:gdLst>
            <a:ahLst/>
            <a:cxnLst>
              <a:cxn ang="0">
                <a:pos x="connsiteX0" y="connsiteY0"/>
              </a:cxn>
              <a:cxn ang="0">
                <a:pos x="connsiteX1" y="connsiteY1"/>
              </a:cxn>
              <a:cxn ang="0">
                <a:pos x="connsiteX2" y="connsiteY2"/>
              </a:cxn>
              <a:cxn ang="0">
                <a:pos x="connsiteX3" y="connsiteY3"/>
              </a:cxn>
            </a:cxnLst>
            <a:rect l="l" t="t" r="r" b="b"/>
            <a:pathLst>
              <a:path w="51630" h="231128">
                <a:moveTo>
                  <a:pt x="0" y="0"/>
                </a:moveTo>
                <a:lnTo>
                  <a:pt x="51631" y="0"/>
                </a:lnTo>
                <a:lnTo>
                  <a:pt x="51631" y="231128"/>
                </a:lnTo>
                <a:lnTo>
                  <a:pt x="0" y="23112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3" name="Freeform: Shape 372">
            <a:extLst>
              <a:ext uri="{FF2B5EF4-FFF2-40B4-BE49-F238E27FC236}">
                <a16:creationId xmlns:a16="http://schemas.microsoft.com/office/drawing/2014/main" id="{9C88F581-796A-AB77-BAAA-ED116AEA4478}"/>
              </a:ext>
            </a:extLst>
          </p:cNvPr>
          <p:cNvSpPr/>
          <p:nvPr/>
        </p:nvSpPr>
        <p:spPr>
          <a:xfrm>
            <a:off x="6121484" y="3653810"/>
            <a:ext cx="51630" cy="231128"/>
          </a:xfrm>
          <a:custGeom>
            <a:avLst/>
            <a:gdLst>
              <a:gd name="connsiteX0" fmla="*/ 0 w 51630"/>
              <a:gd name="connsiteY0" fmla="*/ 0 h 231128"/>
              <a:gd name="connsiteX1" fmla="*/ 51631 w 51630"/>
              <a:gd name="connsiteY1" fmla="*/ 0 h 231128"/>
              <a:gd name="connsiteX2" fmla="*/ 51631 w 51630"/>
              <a:gd name="connsiteY2" fmla="*/ 231128 h 231128"/>
              <a:gd name="connsiteX3" fmla="*/ 0 w 51630"/>
              <a:gd name="connsiteY3" fmla="*/ 231128 h 231128"/>
            </a:gdLst>
            <a:ahLst/>
            <a:cxnLst>
              <a:cxn ang="0">
                <a:pos x="connsiteX0" y="connsiteY0"/>
              </a:cxn>
              <a:cxn ang="0">
                <a:pos x="connsiteX1" y="connsiteY1"/>
              </a:cxn>
              <a:cxn ang="0">
                <a:pos x="connsiteX2" y="connsiteY2"/>
              </a:cxn>
              <a:cxn ang="0">
                <a:pos x="connsiteX3" y="connsiteY3"/>
              </a:cxn>
            </a:cxnLst>
            <a:rect l="l" t="t" r="r" b="b"/>
            <a:pathLst>
              <a:path w="51630" h="231128">
                <a:moveTo>
                  <a:pt x="0" y="0"/>
                </a:moveTo>
                <a:lnTo>
                  <a:pt x="51631" y="0"/>
                </a:lnTo>
                <a:lnTo>
                  <a:pt x="51631" y="231128"/>
                </a:lnTo>
                <a:lnTo>
                  <a:pt x="0" y="23112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4" name="Freeform: Shape 373">
            <a:extLst>
              <a:ext uri="{FF2B5EF4-FFF2-40B4-BE49-F238E27FC236}">
                <a16:creationId xmlns:a16="http://schemas.microsoft.com/office/drawing/2014/main" id="{0D384DC6-7AA0-8532-7F8A-89C154CD50CA}"/>
              </a:ext>
            </a:extLst>
          </p:cNvPr>
          <p:cNvSpPr/>
          <p:nvPr/>
        </p:nvSpPr>
        <p:spPr>
          <a:xfrm>
            <a:off x="6180382" y="3653810"/>
            <a:ext cx="51630" cy="231128"/>
          </a:xfrm>
          <a:custGeom>
            <a:avLst/>
            <a:gdLst>
              <a:gd name="connsiteX0" fmla="*/ 0 w 51630"/>
              <a:gd name="connsiteY0" fmla="*/ 0 h 231128"/>
              <a:gd name="connsiteX1" fmla="*/ 51631 w 51630"/>
              <a:gd name="connsiteY1" fmla="*/ 0 h 231128"/>
              <a:gd name="connsiteX2" fmla="*/ 51631 w 51630"/>
              <a:gd name="connsiteY2" fmla="*/ 231128 h 231128"/>
              <a:gd name="connsiteX3" fmla="*/ 0 w 51630"/>
              <a:gd name="connsiteY3" fmla="*/ 231128 h 231128"/>
            </a:gdLst>
            <a:ahLst/>
            <a:cxnLst>
              <a:cxn ang="0">
                <a:pos x="connsiteX0" y="connsiteY0"/>
              </a:cxn>
              <a:cxn ang="0">
                <a:pos x="connsiteX1" y="connsiteY1"/>
              </a:cxn>
              <a:cxn ang="0">
                <a:pos x="connsiteX2" y="connsiteY2"/>
              </a:cxn>
              <a:cxn ang="0">
                <a:pos x="connsiteX3" y="connsiteY3"/>
              </a:cxn>
            </a:cxnLst>
            <a:rect l="l" t="t" r="r" b="b"/>
            <a:pathLst>
              <a:path w="51630" h="231128">
                <a:moveTo>
                  <a:pt x="0" y="0"/>
                </a:moveTo>
                <a:lnTo>
                  <a:pt x="51631" y="0"/>
                </a:lnTo>
                <a:lnTo>
                  <a:pt x="51631" y="231128"/>
                </a:lnTo>
                <a:lnTo>
                  <a:pt x="0" y="23112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5" name="Freeform: Shape 374">
            <a:extLst>
              <a:ext uri="{FF2B5EF4-FFF2-40B4-BE49-F238E27FC236}">
                <a16:creationId xmlns:a16="http://schemas.microsoft.com/office/drawing/2014/main" id="{9ACC23D4-F985-475E-EF67-BA25F9CED099}"/>
              </a:ext>
            </a:extLst>
          </p:cNvPr>
          <p:cNvSpPr/>
          <p:nvPr/>
        </p:nvSpPr>
        <p:spPr>
          <a:xfrm>
            <a:off x="6241702" y="3653810"/>
            <a:ext cx="51630" cy="255095"/>
          </a:xfrm>
          <a:custGeom>
            <a:avLst/>
            <a:gdLst>
              <a:gd name="connsiteX0" fmla="*/ 0 w 51630"/>
              <a:gd name="connsiteY0" fmla="*/ 0 h 255095"/>
              <a:gd name="connsiteX1" fmla="*/ 51631 w 51630"/>
              <a:gd name="connsiteY1" fmla="*/ 0 h 255095"/>
              <a:gd name="connsiteX2" fmla="*/ 51631 w 51630"/>
              <a:gd name="connsiteY2" fmla="*/ 255095 h 255095"/>
              <a:gd name="connsiteX3" fmla="*/ 0 w 51630"/>
              <a:gd name="connsiteY3" fmla="*/ 255095 h 255095"/>
            </a:gdLst>
            <a:ahLst/>
            <a:cxnLst>
              <a:cxn ang="0">
                <a:pos x="connsiteX0" y="connsiteY0"/>
              </a:cxn>
              <a:cxn ang="0">
                <a:pos x="connsiteX1" y="connsiteY1"/>
              </a:cxn>
              <a:cxn ang="0">
                <a:pos x="connsiteX2" y="connsiteY2"/>
              </a:cxn>
              <a:cxn ang="0">
                <a:pos x="connsiteX3" y="connsiteY3"/>
              </a:cxn>
            </a:cxnLst>
            <a:rect l="l" t="t" r="r" b="b"/>
            <a:pathLst>
              <a:path w="51630" h="255095">
                <a:moveTo>
                  <a:pt x="0" y="0"/>
                </a:moveTo>
                <a:lnTo>
                  <a:pt x="51631" y="0"/>
                </a:lnTo>
                <a:lnTo>
                  <a:pt x="51631" y="255095"/>
                </a:lnTo>
                <a:lnTo>
                  <a:pt x="0" y="255095"/>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6" name="Freeform: Shape 375">
            <a:extLst>
              <a:ext uri="{FF2B5EF4-FFF2-40B4-BE49-F238E27FC236}">
                <a16:creationId xmlns:a16="http://schemas.microsoft.com/office/drawing/2014/main" id="{90E0A002-A0BC-5016-0F73-A80BD15C5080}"/>
              </a:ext>
            </a:extLst>
          </p:cNvPr>
          <p:cNvSpPr/>
          <p:nvPr/>
        </p:nvSpPr>
        <p:spPr>
          <a:xfrm>
            <a:off x="6301364" y="3653810"/>
            <a:ext cx="51630" cy="255095"/>
          </a:xfrm>
          <a:custGeom>
            <a:avLst/>
            <a:gdLst>
              <a:gd name="connsiteX0" fmla="*/ 0 w 51630"/>
              <a:gd name="connsiteY0" fmla="*/ 0 h 255095"/>
              <a:gd name="connsiteX1" fmla="*/ 51631 w 51630"/>
              <a:gd name="connsiteY1" fmla="*/ 0 h 255095"/>
              <a:gd name="connsiteX2" fmla="*/ 51631 w 51630"/>
              <a:gd name="connsiteY2" fmla="*/ 255095 h 255095"/>
              <a:gd name="connsiteX3" fmla="*/ 0 w 51630"/>
              <a:gd name="connsiteY3" fmla="*/ 255095 h 255095"/>
            </a:gdLst>
            <a:ahLst/>
            <a:cxnLst>
              <a:cxn ang="0">
                <a:pos x="connsiteX0" y="connsiteY0"/>
              </a:cxn>
              <a:cxn ang="0">
                <a:pos x="connsiteX1" y="connsiteY1"/>
              </a:cxn>
              <a:cxn ang="0">
                <a:pos x="connsiteX2" y="connsiteY2"/>
              </a:cxn>
              <a:cxn ang="0">
                <a:pos x="connsiteX3" y="connsiteY3"/>
              </a:cxn>
            </a:cxnLst>
            <a:rect l="l" t="t" r="r" b="b"/>
            <a:pathLst>
              <a:path w="51630" h="255095">
                <a:moveTo>
                  <a:pt x="0" y="0"/>
                </a:moveTo>
                <a:lnTo>
                  <a:pt x="51631" y="0"/>
                </a:lnTo>
                <a:lnTo>
                  <a:pt x="51631" y="255095"/>
                </a:lnTo>
                <a:lnTo>
                  <a:pt x="0" y="255095"/>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7" name="Freeform: Shape 376">
            <a:extLst>
              <a:ext uri="{FF2B5EF4-FFF2-40B4-BE49-F238E27FC236}">
                <a16:creationId xmlns:a16="http://schemas.microsoft.com/office/drawing/2014/main" id="{F0CE0259-9A9C-DBAB-32B0-47D018FC2122}"/>
              </a:ext>
            </a:extLst>
          </p:cNvPr>
          <p:cNvSpPr/>
          <p:nvPr/>
        </p:nvSpPr>
        <p:spPr>
          <a:xfrm>
            <a:off x="6361027"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8" name="Freeform: Shape 377">
            <a:extLst>
              <a:ext uri="{FF2B5EF4-FFF2-40B4-BE49-F238E27FC236}">
                <a16:creationId xmlns:a16="http://schemas.microsoft.com/office/drawing/2014/main" id="{758A6258-6F01-3ED2-FD4A-D9D9C649B130}"/>
              </a:ext>
            </a:extLst>
          </p:cNvPr>
          <p:cNvSpPr/>
          <p:nvPr/>
        </p:nvSpPr>
        <p:spPr>
          <a:xfrm>
            <a:off x="6419669"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9" name="Freeform: Shape 378">
            <a:extLst>
              <a:ext uri="{FF2B5EF4-FFF2-40B4-BE49-F238E27FC236}">
                <a16:creationId xmlns:a16="http://schemas.microsoft.com/office/drawing/2014/main" id="{B1E4199F-F2E8-E89D-6DEF-CB5712A4B584}"/>
              </a:ext>
            </a:extLst>
          </p:cNvPr>
          <p:cNvSpPr/>
          <p:nvPr/>
        </p:nvSpPr>
        <p:spPr>
          <a:xfrm>
            <a:off x="6477929"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0" name="Freeform: Shape 379">
            <a:extLst>
              <a:ext uri="{FF2B5EF4-FFF2-40B4-BE49-F238E27FC236}">
                <a16:creationId xmlns:a16="http://schemas.microsoft.com/office/drawing/2014/main" id="{E10BA603-E0C3-F578-C287-7C3809B0606A}"/>
              </a:ext>
            </a:extLst>
          </p:cNvPr>
          <p:cNvSpPr/>
          <p:nvPr/>
        </p:nvSpPr>
        <p:spPr>
          <a:xfrm>
            <a:off x="6538229"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1" name="Freeform: Shape 380">
            <a:extLst>
              <a:ext uri="{FF2B5EF4-FFF2-40B4-BE49-F238E27FC236}">
                <a16:creationId xmlns:a16="http://schemas.microsoft.com/office/drawing/2014/main" id="{72104B60-8891-F999-A2FD-B00F75AC5656}"/>
              </a:ext>
            </a:extLst>
          </p:cNvPr>
          <p:cNvSpPr/>
          <p:nvPr/>
        </p:nvSpPr>
        <p:spPr>
          <a:xfrm>
            <a:off x="6598401"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2" name="Freeform: Shape 381">
            <a:extLst>
              <a:ext uri="{FF2B5EF4-FFF2-40B4-BE49-F238E27FC236}">
                <a16:creationId xmlns:a16="http://schemas.microsoft.com/office/drawing/2014/main" id="{5EB646A5-88E9-17BA-F300-DE4F5AD12CFE}"/>
              </a:ext>
            </a:extLst>
          </p:cNvPr>
          <p:cNvSpPr/>
          <p:nvPr/>
        </p:nvSpPr>
        <p:spPr>
          <a:xfrm>
            <a:off x="6656279"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3" name="Freeform: Shape 382">
            <a:extLst>
              <a:ext uri="{FF2B5EF4-FFF2-40B4-BE49-F238E27FC236}">
                <a16:creationId xmlns:a16="http://schemas.microsoft.com/office/drawing/2014/main" id="{F2A48FD5-D55B-C9AD-123E-1811D7BA8086}"/>
              </a:ext>
            </a:extLst>
          </p:cNvPr>
          <p:cNvSpPr/>
          <p:nvPr/>
        </p:nvSpPr>
        <p:spPr>
          <a:xfrm>
            <a:off x="6716579"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4" name="Freeform: Shape 383">
            <a:extLst>
              <a:ext uri="{FF2B5EF4-FFF2-40B4-BE49-F238E27FC236}">
                <a16:creationId xmlns:a16="http://schemas.microsoft.com/office/drawing/2014/main" id="{A3792F0F-E718-7279-32BB-FE3E24E05F30}"/>
              </a:ext>
            </a:extLst>
          </p:cNvPr>
          <p:cNvSpPr/>
          <p:nvPr/>
        </p:nvSpPr>
        <p:spPr>
          <a:xfrm>
            <a:off x="6774712"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5" name="Freeform: Shape 384">
            <a:extLst>
              <a:ext uri="{FF2B5EF4-FFF2-40B4-BE49-F238E27FC236}">
                <a16:creationId xmlns:a16="http://schemas.microsoft.com/office/drawing/2014/main" id="{CFE71887-E355-E648-6A4F-FE2930D57C6A}"/>
              </a:ext>
            </a:extLst>
          </p:cNvPr>
          <p:cNvSpPr/>
          <p:nvPr/>
        </p:nvSpPr>
        <p:spPr>
          <a:xfrm>
            <a:off x="6834119" y="3653810"/>
            <a:ext cx="51630" cy="291045"/>
          </a:xfrm>
          <a:custGeom>
            <a:avLst/>
            <a:gdLst>
              <a:gd name="connsiteX0" fmla="*/ 0 w 51630"/>
              <a:gd name="connsiteY0" fmla="*/ 0 h 291045"/>
              <a:gd name="connsiteX1" fmla="*/ 51631 w 51630"/>
              <a:gd name="connsiteY1" fmla="*/ 0 h 291045"/>
              <a:gd name="connsiteX2" fmla="*/ 51631 w 51630"/>
              <a:gd name="connsiteY2" fmla="*/ 291046 h 291045"/>
              <a:gd name="connsiteX3" fmla="*/ 0 w 51630"/>
              <a:gd name="connsiteY3" fmla="*/ 291046 h 291045"/>
            </a:gdLst>
            <a:ahLst/>
            <a:cxnLst>
              <a:cxn ang="0">
                <a:pos x="connsiteX0" y="connsiteY0"/>
              </a:cxn>
              <a:cxn ang="0">
                <a:pos x="connsiteX1" y="connsiteY1"/>
              </a:cxn>
              <a:cxn ang="0">
                <a:pos x="connsiteX2" y="connsiteY2"/>
              </a:cxn>
              <a:cxn ang="0">
                <a:pos x="connsiteX3" y="connsiteY3"/>
              </a:cxn>
            </a:cxnLst>
            <a:rect l="l" t="t" r="r" b="b"/>
            <a:pathLst>
              <a:path w="51630" h="291045">
                <a:moveTo>
                  <a:pt x="0" y="0"/>
                </a:moveTo>
                <a:lnTo>
                  <a:pt x="51631" y="0"/>
                </a:lnTo>
                <a:lnTo>
                  <a:pt x="51631" y="291046"/>
                </a:lnTo>
                <a:lnTo>
                  <a:pt x="0" y="29104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6" name="Freeform: Shape 385">
            <a:extLst>
              <a:ext uri="{FF2B5EF4-FFF2-40B4-BE49-F238E27FC236}">
                <a16:creationId xmlns:a16="http://schemas.microsoft.com/office/drawing/2014/main" id="{4292C793-3013-A957-7169-A51EE24000EF}"/>
              </a:ext>
            </a:extLst>
          </p:cNvPr>
          <p:cNvSpPr/>
          <p:nvPr/>
        </p:nvSpPr>
        <p:spPr>
          <a:xfrm>
            <a:off x="6894674"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7" name="Freeform: Shape 386">
            <a:extLst>
              <a:ext uri="{FF2B5EF4-FFF2-40B4-BE49-F238E27FC236}">
                <a16:creationId xmlns:a16="http://schemas.microsoft.com/office/drawing/2014/main" id="{623C0D9E-0FF8-89B3-20BF-DC0CF4415041}"/>
              </a:ext>
            </a:extLst>
          </p:cNvPr>
          <p:cNvSpPr/>
          <p:nvPr/>
        </p:nvSpPr>
        <p:spPr>
          <a:xfrm>
            <a:off x="6955994"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8" name="Freeform: Shape 387">
            <a:extLst>
              <a:ext uri="{FF2B5EF4-FFF2-40B4-BE49-F238E27FC236}">
                <a16:creationId xmlns:a16="http://schemas.microsoft.com/office/drawing/2014/main" id="{2BC94D2F-10DE-1DD9-2F24-F57C89DA74B4}"/>
              </a:ext>
            </a:extLst>
          </p:cNvPr>
          <p:cNvSpPr/>
          <p:nvPr/>
        </p:nvSpPr>
        <p:spPr>
          <a:xfrm>
            <a:off x="7012214"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9" name="Freeform: Shape 388">
            <a:extLst>
              <a:ext uri="{FF2B5EF4-FFF2-40B4-BE49-F238E27FC236}">
                <a16:creationId xmlns:a16="http://schemas.microsoft.com/office/drawing/2014/main" id="{94A570FC-4C37-AEB3-C2AF-A2F5E86DF3AC}"/>
              </a:ext>
            </a:extLst>
          </p:cNvPr>
          <p:cNvSpPr/>
          <p:nvPr/>
        </p:nvSpPr>
        <p:spPr>
          <a:xfrm>
            <a:off x="7073024"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0" name="Freeform: Shape 389">
            <a:extLst>
              <a:ext uri="{FF2B5EF4-FFF2-40B4-BE49-F238E27FC236}">
                <a16:creationId xmlns:a16="http://schemas.microsoft.com/office/drawing/2014/main" id="{1A3C0C3F-FD4F-2654-934F-26AD5D62ED0B}"/>
              </a:ext>
            </a:extLst>
          </p:cNvPr>
          <p:cNvSpPr/>
          <p:nvPr/>
        </p:nvSpPr>
        <p:spPr>
          <a:xfrm>
            <a:off x="7128479"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1" name="Freeform: Shape 390">
            <a:extLst>
              <a:ext uri="{FF2B5EF4-FFF2-40B4-BE49-F238E27FC236}">
                <a16:creationId xmlns:a16="http://schemas.microsoft.com/office/drawing/2014/main" id="{60EA1678-8536-2972-ACCF-985BD0DEEA93}"/>
              </a:ext>
            </a:extLst>
          </p:cNvPr>
          <p:cNvSpPr/>
          <p:nvPr/>
        </p:nvSpPr>
        <p:spPr>
          <a:xfrm>
            <a:off x="7191457"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2" name="Freeform: Shape 391">
            <a:extLst>
              <a:ext uri="{FF2B5EF4-FFF2-40B4-BE49-F238E27FC236}">
                <a16:creationId xmlns:a16="http://schemas.microsoft.com/office/drawing/2014/main" id="{ECFC4A1F-E4D8-971C-081C-9485C7BCF5BA}"/>
              </a:ext>
            </a:extLst>
          </p:cNvPr>
          <p:cNvSpPr/>
          <p:nvPr/>
        </p:nvSpPr>
        <p:spPr>
          <a:xfrm>
            <a:off x="7250227"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3" name="Freeform: Shape 392">
            <a:extLst>
              <a:ext uri="{FF2B5EF4-FFF2-40B4-BE49-F238E27FC236}">
                <a16:creationId xmlns:a16="http://schemas.microsoft.com/office/drawing/2014/main" id="{78C3B711-AC7F-27D0-8889-09D927CAC63A}"/>
              </a:ext>
            </a:extLst>
          </p:cNvPr>
          <p:cNvSpPr/>
          <p:nvPr/>
        </p:nvSpPr>
        <p:spPr>
          <a:xfrm>
            <a:off x="7309124"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4" name="Freeform: Shape 393">
            <a:extLst>
              <a:ext uri="{FF2B5EF4-FFF2-40B4-BE49-F238E27FC236}">
                <a16:creationId xmlns:a16="http://schemas.microsoft.com/office/drawing/2014/main" id="{DFEEEB72-5FDB-228A-556A-DC5248884B30}"/>
              </a:ext>
            </a:extLst>
          </p:cNvPr>
          <p:cNvSpPr/>
          <p:nvPr/>
        </p:nvSpPr>
        <p:spPr>
          <a:xfrm>
            <a:off x="7369169" y="3653810"/>
            <a:ext cx="51630" cy="348030"/>
          </a:xfrm>
          <a:custGeom>
            <a:avLst/>
            <a:gdLst>
              <a:gd name="connsiteX0" fmla="*/ 0 w 51630"/>
              <a:gd name="connsiteY0" fmla="*/ 0 h 348030"/>
              <a:gd name="connsiteX1" fmla="*/ 51631 w 51630"/>
              <a:gd name="connsiteY1" fmla="*/ 0 h 348030"/>
              <a:gd name="connsiteX2" fmla="*/ 51631 w 51630"/>
              <a:gd name="connsiteY2" fmla="*/ 348031 h 348030"/>
              <a:gd name="connsiteX3" fmla="*/ 0 w 51630"/>
              <a:gd name="connsiteY3" fmla="*/ 348031 h 348030"/>
            </a:gdLst>
            <a:ahLst/>
            <a:cxnLst>
              <a:cxn ang="0">
                <a:pos x="connsiteX0" y="connsiteY0"/>
              </a:cxn>
              <a:cxn ang="0">
                <a:pos x="connsiteX1" y="connsiteY1"/>
              </a:cxn>
              <a:cxn ang="0">
                <a:pos x="connsiteX2" y="connsiteY2"/>
              </a:cxn>
              <a:cxn ang="0">
                <a:pos x="connsiteX3" y="connsiteY3"/>
              </a:cxn>
            </a:cxnLst>
            <a:rect l="l" t="t" r="r" b="b"/>
            <a:pathLst>
              <a:path w="51630" h="348030">
                <a:moveTo>
                  <a:pt x="0" y="0"/>
                </a:moveTo>
                <a:lnTo>
                  <a:pt x="51631" y="0"/>
                </a:lnTo>
                <a:lnTo>
                  <a:pt x="51631" y="348031"/>
                </a:lnTo>
                <a:lnTo>
                  <a:pt x="0" y="3480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5" name="Freeform: Shape 394">
            <a:extLst>
              <a:ext uri="{FF2B5EF4-FFF2-40B4-BE49-F238E27FC236}">
                <a16:creationId xmlns:a16="http://schemas.microsoft.com/office/drawing/2014/main" id="{DB079D58-34E1-3462-54D3-342DA14F2502}"/>
              </a:ext>
            </a:extLst>
          </p:cNvPr>
          <p:cNvSpPr/>
          <p:nvPr/>
        </p:nvSpPr>
        <p:spPr>
          <a:xfrm>
            <a:off x="7428831" y="3653810"/>
            <a:ext cx="51630" cy="375057"/>
          </a:xfrm>
          <a:custGeom>
            <a:avLst/>
            <a:gdLst>
              <a:gd name="connsiteX0" fmla="*/ 0 w 51630"/>
              <a:gd name="connsiteY0" fmla="*/ 0 h 375057"/>
              <a:gd name="connsiteX1" fmla="*/ 51631 w 51630"/>
              <a:gd name="connsiteY1" fmla="*/ 0 h 375057"/>
              <a:gd name="connsiteX2" fmla="*/ 51631 w 51630"/>
              <a:gd name="connsiteY2" fmla="*/ 375057 h 375057"/>
              <a:gd name="connsiteX3" fmla="*/ 0 w 51630"/>
              <a:gd name="connsiteY3" fmla="*/ 375057 h 375057"/>
            </a:gdLst>
            <a:ahLst/>
            <a:cxnLst>
              <a:cxn ang="0">
                <a:pos x="connsiteX0" y="connsiteY0"/>
              </a:cxn>
              <a:cxn ang="0">
                <a:pos x="connsiteX1" y="connsiteY1"/>
              </a:cxn>
              <a:cxn ang="0">
                <a:pos x="connsiteX2" y="connsiteY2"/>
              </a:cxn>
              <a:cxn ang="0">
                <a:pos x="connsiteX3" y="connsiteY3"/>
              </a:cxn>
            </a:cxnLst>
            <a:rect l="l" t="t" r="r" b="b"/>
            <a:pathLst>
              <a:path w="51630" h="375057">
                <a:moveTo>
                  <a:pt x="0" y="0"/>
                </a:moveTo>
                <a:lnTo>
                  <a:pt x="51631" y="0"/>
                </a:lnTo>
                <a:lnTo>
                  <a:pt x="51631" y="375057"/>
                </a:lnTo>
                <a:lnTo>
                  <a:pt x="0" y="37505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6" name="Freeform: Shape 395">
            <a:extLst>
              <a:ext uri="{FF2B5EF4-FFF2-40B4-BE49-F238E27FC236}">
                <a16:creationId xmlns:a16="http://schemas.microsoft.com/office/drawing/2014/main" id="{E1C0115C-F291-F7C9-CA61-16B80F88831C}"/>
              </a:ext>
            </a:extLst>
          </p:cNvPr>
          <p:cNvSpPr/>
          <p:nvPr/>
        </p:nvSpPr>
        <p:spPr>
          <a:xfrm>
            <a:off x="7488876" y="3653810"/>
            <a:ext cx="51630" cy="375057"/>
          </a:xfrm>
          <a:custGeom>
            <a:avLst/>
            <a:gdLst>
              <a:gd name="connsiteX0" fmla="*/ 0 w 51630"/>
              <a:gd name="connsiteY0" fmla="*/ 0 h 375057"/>
              <a:gd name="connsiteX1" fmla="*/ 51631 w 51630"/>
              <a:gd name="connsiteY1" fmla="*/ 0 h 375057"/>
              <a:gd name="connsiteX2" fmla="*/ 51631 w 51630"/>
              <a:gd name="connsiteY2" fmla="*/ 375057 h 375057"/>
              <a:gd name="connsiteX3" fmla="*/ 0 w 51630"/>
              <a:gd name="connsiteY3" fmla="*/ 375057 h 375057"/>
            </a:gdLst>
            <a:ahLst/>
            <a:cxnLst>
              <a:cxn ang="0">
                <a:pos x="connsiteX0" y="connsiteY0"/>
              </a:cxn>
              <a:cxn ang="0">
                <a:pos x="connsiteX1" y="connsiteY1"/>
              </a:cxn>
              <a:cxn ang="0">
                <a:pos x="connsiteX2" y="connsiteY2"/>
              </a:cxn>
              <a:cxn ang="0">
                <a:pos x="connsiteX3" y="connsiteY3"/>
              </a:cxn>
            </a:cxnLst>
            <a:rect l="l" t="t" r="r" b="b"/>
            <a:pathLst>
              <a:path w="51630" h="375057">
                <a:moveTo>
                  <a:pt x="0" y="0"/>
                </a:moveTo>
                <a:lnTo>
                  <a:pt x="51631" y="0"/>
                </a:lnTo>
                <a:lnTo>
                  <a:pt x="51631" y="375057"/>
                </a:lnTo>
                <a:lnTo>
                  <a:pt x="0" y="37505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7" name="Freeform: Shape 396">
            <a:extLst>
              <a:ext uri="{FF2B5EF4-FFF2-40B4-BE49-F238E27FC236}">
                <a16:creationId xmlns:a16="http://schemas.microsoft.com/office/drawing/2014/main" id="{11BCD814-D251-93A7-E036-BC55EBD6A5A2}"/>
              </a:ext>
            </a:extLst>
          </p:cNvPr>
          <p:cNvSpPr/>
          <p:nvPr/>
        </p:nvSpPr>
        <p:spPr>
          <a:xfrm>
            <a:off x="7545352"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8" name="Freeform: Shape 397">
            <a:extLst>
              <a:ext uri="{FF2B5EF4-FFF2-40B4-BE49-F238E27FC236}">
                <a16:creationId xmlns:a16="http://schemas.microsoft.com/office/drawing/2014/main" id="{6EA47BA5-FA4E-F619-5D91-A77A699795F6}"/>
              </a:ext>
            </a:extLst>
          </p:cNvPr>
          <p:cNvSpPr/>
          <p:nvPr/>
        </p:nvSpPr>
        <p:spPr>
          <a:xfrm>
            <a:off x="7607181"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9" name="Freeform: Shape 398">
            <a:extLst>
              <a:ext uri="{FF2B5EF4-FFF2-40B4-BE49-F238E27FC236}">
                <a16:creationId xmlns:a16="http://schemas.microsoft.com/office/drawing/2014/main" id="{CCC50FAC-819A-D380-DD21-58852C1B0AD9}"/>
              </a:ext>
            </a:extLst>
          </p:cNvPr>
          <p:cNvSpPr/>
          <p:nvPr/>
        </p:nvSpPr>
        <p:spPr>
          <a:xfrm>
            <a:off x="7664549"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0" name="Freeform: Shape 399">
            <a:extLst>
              <a:ext uri="{FF2B5EF4-FFF2-40B4-BE49-F238E27FC236}">
                <a16:creationId xmlns:a16="http://schemas.microsoft.com/office/drawing/2014/main" id="{81051D04-DB35-099A-EDC5-39B1C8D461C8}"/>
              </a:ext>
            </a:extLst>
          </p:cNvPr>
          <p:cNvSpPr/>
          <p:nvPr/>
        </p:nvSpPr>
        <p:spPr>
          <a:xfrm>
            <a:off x="7725614"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1" name="Freeform: Shape 400">
            <a:extLst>
              <a:ext uri="{FF2B5EF4-FFF2-40B4-BE49-F238E27FC236}">
                <a16:creationId xmlns:a16="http://schemas.microsoft.com/office/drawing/2014/main" id="{FC220385-F354-FE44-122A-642D98AA1DDB}"/>
              </a:ext>
            </a:extLst>
          </p:cNvPr>
          <p:cNvSpPr/>
          <p:nvPr/>
        </p:nvSpPr>
        <p:spPr>
          <a:xfrm>
            <a:off x="7785404"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2" name="Freeform: Shape 401">
            <a:extLst>
              <a:ext uri="{FF2B5EF4-FFF2-40B4-BE49-F238E27FC236}">
                <a16:creationId xmlns:a16="http://schemas.microsoft.com/office/drawing/2014/main" id="{3AFD9A07-5601-3D91-6AA4-179D6EB17889}"/>
              </a:ext>
            </a:extLst>
          </p:cNvPr>
          <p:cNvSpPr/>
          <p:nvPr/>
        </p:nvSpPr>
        <p:spPr>
          <a:xfrm>
            <a:off x="7845321"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3" name="Freeform: Shape 402">
            <a:extLst>
              <a:ext uri="{FF2B5EF4-FFF2-40B4-BE49-F238E27FC236}">
                <a16:creationId xmlns:a16="http://schemas.microsoft.com/office/drawing/2014/main" id="{D08A3B84-311E-C432-6047-EB7E14EFBF3D}"/>
              </a:ext>
            </a:extLst>
          </p:cNvPr>
          <p:cNvSpPr/>
          <p:nvPr/>
        </p:nvSpPr>
        <p:spPr>
          <a:xfrm>
            <a:off x="7903836"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4" name="Freeform: Shape 403">
            <a:extLst>
              <a:ext uri="{FF2B5EF4-FFF2-40B4-BE49-F238E27FC236}">
                <a16:creationId xmlns:a16="http://schemas.microsoft.com/office/drawing/2014/main" id="{D7E8EDA1-A3F4-93B9-29F2-B10B3A1373B9}"/>
              </a:ext>
            </a:extLst>
          </p:cNvPr>
          <p:cNvSpPr/>
          <p:nvPr/>
        </p:nvSpPr>
        <p:spPr>
          <a:xfrm>
            <a:off x="7962097"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5" name="Freeform: Shape 404">
            <a:extLst>
              <a:ext uri="{FF2B5EF4-FFF2-40B4-BE49-F238E27FC236}">
                <a16:creationId xmlns:a16="http://schemas.microsoft.com/office/drawing/2014/main" id="{8DEA37B1-A37B-5876-BCFA-894F34533519}"/>
              </a:ext>
            </a:extLst>
          </p:cNvPr>
          <p:cNvSpPr/>
          <p:nvPr/>
        </p:nvSpPr>
        <p:spPr>
          <a:xfrm>
            <a:off x="8021632"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6" name="Freeform: Shape 405">
            <a:extLst>
              <a:ext uri="{FF2B5EF4-FFF2-40B4-BE49-F238E27FC236}">
                <a16:creationId xmlns:a16="http://schemas.microsoft.com/office/drawing/2014/main" id="{0CCB7137-EA56-C20B-FD80-6A18883173EF}"/>
              </a:ext>
            </a:extLst>
          </p:cNvPr>
          <p:cNvSpPr/>
          <p:nvPr/>
        </p:nvSpPr>
        <p:spPr>
          <a:xfrm>
            <a:off x="8081931"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7" name="Freeform: Shape 406">
            <a:extLst>
              <a:ext uri="{FF2B5EF4-FFF2-40B4-BE49-F238E27FC236}">
                <a16:creationId xmlns:a16="http://schemas.microsoft.com/office/drawing/2014/main" id="{5C5944E8-36CF-2112-7B7A-C7F7B6379738}"/>
              </a:ext>
            </a:extLst>
          </p:cNvPr>
          <p:cNvSpPr/>
          <p:nvPr/>
        </p:nvSpPr>
        <p:spPr>
          <a:xfrm>
            <a:off x="8140956"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8" name="Freeform: Shape 407">
            <a:extLst>
              <a:ext uri="{FF2B5EF4-FFF2-40B4-BE49-F238E27FC236}">
                <a16:creationId xmlns:a16="http://schemas.microsoft.com/office/drawing/2014/main" id="{59E9C2F5-F797-3F73-A9A2-E9B93CB579CD}"/>
              </a:ext>
            </a:extLst>
          </p:cNvPr>
          <p:cNvSpPr/>
          <p:nvPr/>
        </p:nvSpPr>
        <p:spPr>
          <a:xfrm>
            <a:off x="8199981"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9" name="Freeform: Shape 408">
            <a:extLst>
              <a:ext uri="{FF2B5EF4-FFF2-40B4-BE49-F238E27FC236}">
                <a16:creationId xmlns:a16="http://schemas.microsoft.com/office/drawing/2014/main" id="{D97F57AF-7257-F676-7D85-9C1325C0BFFF}"/>
              </a:ext>
            </a:extLst>
          </p:cNvPr>
          <p:cNvSpPr/>
          <p:nvPr/>
        </p:nvSpPr>
        <p:spPr>
          <a:xfrm>
            <a:off x="8259007"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0" name="Freeform: Shape 409">
            <a:extLst>
              <a:ext uri="{FF2B5EF4-FFF2-40B4-BE49-F238E27FC236}">
                <a16:creationId xmlns:a16="http://schemas.microsoft.com/office/drawing/2014/main" id="{DF9D7EDD-A7C5-7B7B-AB4C-9E0E04D72C75}"/>
              </a:ext>
            </a:extLst>
          </p:cNvPr>
          <p:cNvSpPr/>
          <p:nvPr/>
        </p:nvSpPr>
        <p:spPr>
          <a:xfrm>
            <a:off x="8318032"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1" name="Freeform: Shape 410">
            <a:extLst>
              <a:ext uri="{FF2B5EF4-FFF2-40B4-BE49-F238E27FC236}">
                <a16:creationId xmlns:a16="http://schemas.microsoft.com/office/drawing/2014/main" id="{3F83040B-84F1-A57F-D001-3D2D72218B55}"/>
              </a:ext>
            </a:extLst>
          </p:cNvPr>
          <p:cNvSpPr/>
          <p:nvPr/>
        </p:nvSpPr>
        <p:spPr>
          <a:xfrm>
            <a:off x="8377057"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2" name="Freeform: Shape 411">
            <a:extLst>
              <a:ext uri="{FF2B5EF4-FFF2-40B4-BE49-F238E27FC236}">
                <a16:creationId xmlns:a16="http://schemas.microsoft.com/office/drawing/2014/main" id="{B8397A26-5B83-448C-2473-C413135412D7}"/>
              </a:ext>
            </a:extLst>
          </p:cNvPr>
          <p:cNvSpPr/>
          <p:nvPr/>
        </p:nvSpPr>
        <p:spPr>
          <a:xfrm>
            <a:off x="8436082" y="3653810"/>
            <a:ext cx="51630" cy="405016"/>
          </a:xfrm>
          <a:custGeom>
            <a:avLst/>
            <a:gdLst>
              <a:gd name="connsiteX0" fmla="*/ 0 w 51630"/>
              <a:gd name="connsiteY0" fmla="*/ 0 h 405016"/>
              <a:gd name="connsiteX1" fmla="*/ 51631 w 51630"/>
              <a:gd name="connsiteY1" fmla="*/ 0 h 405016"/>
              <a:gd name="connsiteX2" fmla="*/ 51631 w 51630"/>
              <a:gd name="connsiteY2" fmla="*/ 405016 h 405016"/>
              <a:gd name="connsiteX3" fmla="*/ 0 w 51630"/>
              <a:gd name="connsiteY3" fmla="*/ 405016 h 405016"/>
            </a:gdLst>
            <a:ahLst/>
            <a:cxnLst>
              <a:cxn ang="0">
                <a:pos x="connsiteX0" y="connsiteY0"/>
              </a:cxn>
              <a:cxn ang="0">
                <a:pos x="connsiteX1" y="connsiteY1"/>
              </a:cxn>
              <a:cxn ang="0">
                <a:pos x="connsiteX2" y="connsiteY2"/>
              </a:cxn>
              <a:cxn ang="0">
                <a:pos x="connsiteX3" y="connsiteY3"/>
              </a:cxn>
            </a:cxnLst>
            <a:rect l="l" t="t" r="r" b="b"/>
            <a:pathLst>
              <a:path w="51630" h="405016">
                <a:moveTo>
                  <a:pt x="0" y="0"/>
                </a:moveTo>
                <a:lnTo>
                  <a:pt x="51631" y="0"/>
                </a:lnTo>
                <a:lnTo>
                  <a:pt x="51631" y="405016"/>
                </a:lnTo>
                <a:lnTo>
                  <a:pt x="0" y="40501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3" name="Freeform: Shape 412">
            <a:extLst>
              <a:ext uri="{FF2B5EF4-FFF2-40B4-BE49-F238E27FC236}">
                <a16:creationId xmlns:a16="http://schemas.microsoft.com/office/drawing/2014/main" id="{47955A24-2CA7-423F-5A55-FD5227997CF4}"/>
              </a:ext>
            </a:extLst>
          </p:cNvPr>
          <p:cNvSpPr/>
          <p:nvPr/>
        </p:nvSpPr>
        <p:spPr>
          <a:xfrm>
            <a:off x="849510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4" name="Freeform: Shape 413">
            <a:extLst>
              <a:ext uri="{FF2B5EF4-FFF2-40B4-BE49-F238E27FC236}">
                <a16:creationId xmlns:a16="http://schemas.microsoft.com/office/drawing/2014/main" id="{A0E207A8-BF9F-A7EB-BABD-2983D79B835F}"/>
              </a:ext>
            </a:extLst>
          </p:cNvPr>
          <p:cNvSpPr/>
          <p:nvPr/>
        </p:nvSpPr>
        <p:spPr>
          <a:xfrm>
            <a:off x="855413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5" name="Freeform: Shape 414">
            <a:extLst>
              <a:ext uri="{FF2B5EF4-FFF2-40B4-BE49-F238E27FC236}">
                <a16:creationId xmlns:a16="http://schemas.microsoft.com/office/drawing/2014/main" id="{5BDAE6AA-80EC-21D6-B189-FE5E32088BCF}"/>
              </a:ext>
            </a:extLst>
          </p:cNvPr>
          <p:cNvSpPr/>
          <p:nvPr/>
        </p:nvSpPr>
        <p:spPr>
          <a:xfrm>
            <a:off x="861315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6" name="Freeform: Shape 415">
            <a:extLst>
              <a:ext uri="{FF2B5EF4-FFF2-40B4-BE49-F238E27FC236}">
                <a16:creationId xmlns:a16="http://schemas.microsoft.com/office/drawing/2014/main" id="{2AAB24E9-3413-DE7D-97AE-524C62B57779}"/>
              </a:ext>
            </a:extLst>
          </p:cNvPr>
          <p:cNvSpPr/>
          <p:nvPr/>
        </p:nvSpPr>
        <p:spPr>
          <a:xfrm>
            <a:off x="867218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7" name="Freeform: Shape 416">
            <a:extLst>
              <a:ext uri="{FF2B5EF4-FFF2-40B4-BE49-F238E27FC236}">
                <a16:creationId xmlns:a16="http://schemas.microsoft.com/office/drawing/2014/main" id="{A68367F0-1B83-71B5-13C3-D5547056E682}"/>
              </a:ext>
            </a:extLst>
          </p:cNvPr>
          <p:cNvSpPr/>
          <p:nvPr/>
        </p:nvSpPr>
        <p:spPr>
          <a:xfrm>
            <a:off x="873120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8" name="Freeform: Shape 417">
            <a:extLst>
              <a:ext uri="{FF2B5EF4-FFF2-40B4-BE49-F238E27FC236}">
                <a16:creationId xmlns:a16="http://schemas.microsoft.com/office/drawing/2014/main" id="{EB0AE635-467A-9280-228B-F81DCA0EBBC8}"/>
              </a:ext>
            </a:extLst>
          </p:cNvPr>
          <p:cNvSpPr/>
          <p:nvPr/>
        </p:nvSpPr>
        <p:spPr>
          <a:xfrm>
            <a:off x="879023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9" name="Freeform: Shape 418">
            <a:extLst>
              <a:ext uri="{FF2B5EF4-FFF2-40B4-BE49-F238E27FC236}">
                <a16:creationId xmlns:a16="http://schemas.microsoft.com/office/drawing/2014/main" id="{FFBF42D7-C8F4-4736-C8C6-6AFB627F20E4}"/>
              </a:ext>
            </a:extLst>
          </p:cNvPr>
          <p:cNvSpPr/>
          <p:nvPr/>
        </p:nvSpPr>
        <p:spPr>
          <a:xfrm>
            <a:off x="884925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0" name="Freeform: Shape 419">
            <a:extLst>
              <a:ext uri="{FF2B5EF4-FFF2-40B4-BE49-F238E27FC236}">
                <a16:creationId xmlns:a16="http://schemas.microsoft.com/office/drawing/2014/main" id="{EE2B1421-1F0B-C039-7CAD-509B6751698A}"/>
              </a:ext>
            </a:extLst>
          </p:cNvPr>
          <p:cNvSpPr/>
          <p:nvPr/>
        </p:nvSpPr>
        <p:spPr>
          <a:xfrm>
            <a:off x="890828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1" name="Freeform: Shape 420">
            <a:extLst>
              <a:ext uri="{FF2B5EF4-FFF2-40B4-BE49-F238E27FC236}">
                <a16:creationId xmlns:a16="http://schemas.microsoft.com/office/drawing/2014/main" id="{0B672E8A-50C3-FFFB-5CB7-C8777B34FA33}"/>
              </a:ext>
            </a:extLst>
          </p:cNvPr>
          <p:cNvSpPr/>
          <p:nvPr/>
        </p:nvSpPr>
        <p:spPr>
          <a:xfrm>
            <a:off x="896730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2" name="Freeform: Shape 421">
            <a:extLst>
              <a:ext uri="{FF2B5EF4-FFF2-40B4-BE49-F238E27FC236}">
                <a16:creationId xmlns:a16="http://schemas.microsoft.com/office/drawing/2014/main" id="{9D43C774-DA36-2603-A3D0-02CDD771D8D3}"/>
              </a:ext>
            </a:extLst>
          </p:cNvPr>
          <p:cNvSpPr/>
          <p:nvPr/>
        </p:nvSpPr>
        <p:spPr>
          <a:xfrm>
            <a:off x="902633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3" name="Freeform: Shape 422">
            <a:extLst>
              <a:ext uri="{FF2B5EF4-FFF2-40B4-BE49-F238E27FC236}">
                <a16:creationId xmlns:a16="http://schemas.microsoft.com/office/drawing/2014/main" id="{1D236905-D7EF-B085-F1E2-F11BF712E7C9}"/>
              </a:ext>
            </a:extLst>
          </p:cNvPr>
          <p:cNvSpPr/>
          <p:nvPr/>
        </p:nvSpPr>
        <p:spPr>
          <a:xfrm>
            <a:off x="908535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4" name="Freeform: Shape 423">
            <a:extLst>
              <a:ext uri="{FF2B5EF4-FFF2-40B4-BE49-F238E27FC236}">
                <a16:creationId xmlns:a16="http://schemas.microsoft.com/office/drawing/2014/main" id="{9D1ED176-31B3-88C1-01B9-34317EC4A8FD}"/>
              </a:ext>
            </a:extLst>
          </p:cNvPr>
          <p:cNvSpPr/>
          <p:nvPr/>
        </p:nvSpPr>
        <p:spPr>
          <a:xfrm>
            <a:off x="914438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5" name="Freeform: Shape 424">
            <a:extLst>
              <a:ext uri="{FF2B5EF4-FFF2-40B4-BE49-F238E27FC236}">
                <a16:creationId xmlns:a16="http://schemas.microsoft.com/office/drawing/2014/main" id="{2CEBFC9C-1817-E68B-F8AD-34853B4EDE50}"/>
              </a:ext>
            </a:extLst>
          </p:cNvPr>
          <p:cNvSpPr/>
          <p:nvPr/>
        </p:nvSpPr>
        <p:spPr>
          <a:xfrm>
            <a:off x="920340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6" name="Freeform: Shape 425">
            <a:extLst>
              <a:ext uri="{FF2B5EF4-FFF2-40B4-BE49-F238E27FC236}">
                <a16:creationId xmlns:a16="http://schemas.microsoft.com/office/drawing/2014/main" id="{80C30A32-EE5C-B936-5F73-217E864E1DB0}"/>
              </a:ext>
            </a:extLst>
          </p:cNvPr>
          <p:cNvSpPr/>
          <p:nvPr/>
        </p:nvSpPr>
        <p:spPr>
          <a:xfrm>
            <a:off x="926243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7" name="Freeform: Shape 426">
            <a:extLst>
              <a:ext uri="{FF2B5EF4-FFF2-40B4-BE49-F238E27FC236}">
                <a16:creationId xmlns:a16="http://schemas.microsoft.com/office/drawing/2014/main" id="{6EC7E377-CA5A-F80C-9431-72912AC6265F}"/>
              </a:ext>
            </a:extLst>
          </p:cNvPr>
          <p:cNvSpPr/>
          <p:nvPr/>
        </p:nvSpPr>
        <p:spPr>
          <a:xfrm>
            <a:off x="932145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8" name="Freeform: Shape 427">
            <a:extLst>
              <a:ext uri="{FF2B5EF4-FFF2-40B4-BE49-F238E27FC236}">
                <a16:creationId xmlns:a16="http://schemas.microsoft.com/office/drawing/2014/main" id="{2ED48B15-2476-ADFA-AA74-5126A17993E4}"/>
              </a:ext>
            </a:extLst>
          </p:cNvPr>
          <p:cNvSpPr/>
          <p:nvPr/>
        </p:nvSpPr>
        <p:spPr>
          <a:xfrm>
            <a:off x="9384307"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9" name="Freeform: Shape 428">
            <a:extLst>
              <a:ext uri="{FF2B5EF4-FFF2-40B4-BE49-F238E27FC236}">
                <a16:creationId xmlns:a16="http://schemas.microsoft.com/office/drawing/2014/main" id="{311794C9-EEB6-7320-1D62-3232824DB5F0}"/>
              </a:ext>
            </a:extLst>
          </p:cNvPr>
          <p:cNvSpPr/>
          <p:nvPr/>
        </p:nvSpPr>
        <p:spPr>
          <a:xfrm>
            <a:off x="9445372"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0" name="Freeform: Shape 429">
            <a:extLst>
              <a:ext uri="{FF2B5EF4-FFF2-40B4-BE49-F238E27FC236}">
                <a16:creationId xmlns:a16="http://schemas.microsoft.com/office/drawing/2014/main" id="{A6EE98F8-6E59-E1DB-09F9-5D7F725FFE07}"/>
              </a:ext>
            </a:extLst>
          </p:cNvPr>
          <p:cNvSpPr/>
          <p:nvPr/>
        </p:nvSpPr>
        <p:spPr>
          <a:xfrm>
            <a:off x="9506309"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1" name="Freeform: Shape 430">
            <a:extLst>
              <a:ext uri="{FF2B5EF4-FFF2-40B4-BE49-F238E27FC236}">
                <a16:creationId xmlns:a16="http://schemas.microsoft.com/office/drawing/2014/main" id="{297BEBA6-5C6D-7AF2-A2ED-9F5CAE4217C0}"/>
              </a:ext>
            </a:extLst>
          </p:cNvPr>
          <p:cNvSpPr/>
          <p:nvPr/>
        </p:nvSpPr>
        <p:spPr>
          <a:xfrm>
            <a:off x="9567246"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2" name="Freeform: Shape 431">
            <a:extLst>
              <a:ext uri="{FF2B5EF4-FFF2-40B4-BE49-F238E27FC236}">
                <a16:creationId xmlns:a16="http://schemas.microsoft.com/office/drawing/2014/main" id="{2AAAF5BD-4D0A-FD41-4D8D-5EE5E27EEF74}"/>
              </a:ext>
            </a:extLst>
          </p:cNvPr>
          <p:cNvSpPr/>
          <p:nvPr/>
        </p:nvSpPr>
        <p:spPr>
          <a:xfrm>
            <a:off x="9628183"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3" name="Freeform: Shape 432">
            <a:extLst>
              <a:ext uri="{FF2B5EF4-FFF2-40B4-BE49-F238E27FC236}">
                <a16:creationId xmlns:a16="http://schemas.microsoft.com/office/drawing/2014/main" id="{E59BF7DF-30C2-B8BF-8ECF-4290A89BF0CB}"/>
              </a:ext>
            </a:extLst>
          </p:cNvPr>
          <p:cNvSpPr/>
          <p:nvPr/>
        </p:nvSpPr>
        <p:spPr>
          <a:xfrm>
            <a:off x="9689121"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4" name="Freeform: Shape 433">
            <a:extLst>
              <a:ext uri="{FF2B5EF4-FFF2-40B4-BE49-F238E27FC236}">
                <a16:creationId xmlns:a16="http://schemas.microsoft.com/office/drawing/2014/main" id="{76A4080F-5916-7BDB-8C05-090B6014AD75}"/>
              </a:ext>
            </a:extLst>
          </p:cNvPr>
          <p:cNvSpPr/>
          <p:nvPr/>
        </p:nvSpPr>
        <p:spPr>
          <a:xfrm>
            <a:off x="9746488"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5" name="Freeform: Shape 434">
            <a:extLst>
              <a:ext uri="{FF2B5EF4-FFF2-40B4-BE49-F238E27FC236}">
                <a16:creationId xmlns:a16="http://schemas.microsoft.com/office/drawing/2014/main" id="{394A24EB-ADD5-A19F-7FE7-37321A6C7842}"/>
              </a:ext>
            </a:extLst>
          </p:cNvPr>
          <p:cNvSpPr/>
          <p:nvPr/>
        </p:nvSpPr>
        <p:spPr>
          <a:xfrm>
            <a:off x="9805896"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6" name="Freeform: Shape 435">
            <a:extLst>
              <a:ext uri="{FF2B5EF4-FFF2-40B4-BE49-F238E27FC236}">
                <a16:creationId xmlns:a16="http://schemas.microsoft.com/office/drawing/2014/main" id="{9C4C8A1B-2B44-1AEB-2CE0-1A1732FE56FF}"/>
              </a:ext>
            </a:extLst>
          </p:cNvPr>
          <p:cNvSpPr/>
          <p:nvPr/>
        </p:nvSpPr>
        <p:spPr>
          <a:xfrm>
            <a:off x="9865303"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7" name="Freeform: Shape 436">
            <a:extLst>
              <a:ext uri="{FF2B5EF4-FFF2-40B4-BE49-F238E27FC236}">
                <a16:creationId xmlns:a16="http://schemas.microsoft.com/office/drawing/2014/main" id="{F8EF2864-5598-FA38-29F7-5A5C9461FBB8}"/>
              </a:ext>
            </a:extLst>
          </p:cNvPr>
          <p:cNvSpPr/>
          <p:nvPr/>
        </p:nvSpPr>
        <p:spPr>
          <a:xfrm>
            <a:off x="9924583"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8" name="Freeform: Shape 437">
            <a:extLst>
              <a:ext uri="{FF2B5EF4-FFF2-40B4-BE49-F238E27FC236}">
                <a16:creationId xmlns:a16="http://schemas.microsoft.com/office/drawing/2014/main" id="{70F63A05-961F-0D56-6DA9-6252C08CFD13}"/>
              </a:ext>
            </a:extLst>
          </p:cNvPr>
          <p:cNvSpPr/>
          <p:nvPr/>
        </p:nvSpPr>
        <p:spPr>
          <a:xfrm>
            <a:off x="9983991"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9" name="Freeform: Shape 438">
            <a:extLst>
              <a:ext uri="{FF2B5EF4-FFF2-40B4-BE49-F238E27FC236}">
                <a16:creationId xmlns:a16="http://schemas.microsoft.com/office/drawing/2014/main" id="{B8BCAEB2-FA96-36AB-DA69-668EDCB77D4D}"/>
              </a:ext>
            </a:extLst>
          </p:cNvPr>
          <p:cNvSpPr/>
          <p:nvPr/>
        </p:nvSpPr>
        <p:spPr>
          <a:xfrm>
            <a:off x="10043271"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0" name="Freeform: Shape 439">
            <a:extLst>
              <a:ext uri="{FF2B5EF4-FFF2-40B4-BE49-F238E27FC236}">
                <a16:creationId xmlns:a16="http://schemas.microsoft.com/office/drawing/2014/main" id="{C4C90D10-D9B4-A5CA-72BE-07D6751830BD}"/>
              </a:ext>
            </a:extLst>
          </p:cNvPr>
          <p:cNvSpPr/>
          <p:nvPr/>
        </p:nvSpPr>
        <p:spPr>
          <a:xfrm>
            <a:off x="10102678" y="3653810"/>
            <a:ext cx="51630" cy="459069"/>
          </a:xfrm>
          <a:custGeom>
            <a:avLst/>
            <a:gdLst>
              <a:gd name="connsiteX0" fmla="*/ 0 w 51630"/>
              <a:gd name="connsiteY0" fmla="*/ 0 h 459069"/>
              <a:gd name="connsiteX1" fmla="*/ 51631 w 51630"/>
              <a:gd name="connsiteY1" fmla="*/ 0 h 459069"/>
              <a:gd name="connsiteX2" fmla="*/ 51631 w 51630"/>
              <a:gd name="connsiteY2" fmla="*/ 459069 h 459069"/>
              <a:gd name="connsiteX3" fmla="*/ 0 w 51630"/>
              <a:gd name="connsiteY3" fmla="*/ 459069 h 459069"/>
            </a:gdLst>
            <a:ahLst/>
            <a:cxnLst>
              <a:cxn ang="0">
                <a:pos x="connsiteX0" y="connsiteY0"/>
              </a:cxn>
              <a:cxn ang="0">
                <a:pos x="connsiteX1" y="connsiteY1"/>
              </a:cxn>
              <a:cxn ang="0">
                <a:pos x="connsiteX2" y="connsiteY2"/>
              </a:cxn>
              <a:cxn ang="0">
                <a:pos x="connsiteX3" y="connsiteY3"/>
              </a:cxn>
            </a:cxnLst>
            <a:rect l="l" t="t" r="r" b="b"/>
            <a:pathLst>
              <a:path w="51630" h="459069">
                <a:moveTo>
                  <a:pt x="0" y="0"/>
                </a:moveTo>
                <a:lnTo>
                  <a:pt x="51631" y="0"/>
                </a:lnTo>
                <a:lnTo>
                  <a:pt x="51631" y="459069"/>
                </a:lnTo>
                <a:lnTo>
                  <a:pt x="0" y="45906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1" name="Freeform: Shape 440">
            <a:extLst>
              <a:ext uri="{FF2B5EF4-FFF2-40B4-BE49-F238E27FC236}">
                <a16:creationId xmlns:a16="http://schemas.microsoft.com/office/drawing/2014/main" id="{F89DA393-E6E2-C14B-4198-AE944FDBD197}"/>
              </a:ext>
            </a:extLst>
          </p:cNvPr>
          <p:cNvSpPr/>
          <p:nvPr/>
        </p:nvSpPr>
        <p:spPr>
          <a:xfrm>
            <a:off x="10161958" y="3653810"/>
            <a:ext cx="51630" cy="486095"/>
          </a:xfrm>
          <a:custGeom>
            <a:avLst/>
            <a:gdLst>
              <a:gd name="connsiteX0" fmla="*/ 0 w 51630"/>
              <a:gd name="connsiteY0" fmla="*/ 0 h 486095"/>
              <a:gd name="connsiteX1" fmla="*/ 51631 w 51630"/>
              <a:gd name="connsiteY1" fmla="*/ 0 h 486095"/>
              <a:gd name="connsiteX2" fmla="*/ 51631 w 51630"/>
              <a:gd name="connsiteY2" fmla="*/ 486096 h 486095"/>
              <a:gd name="connsiteX3" fmla="*/ 0 w 51630"/>
              <a:gd name="connsiteY3" fmla="*/ 486096 h 486095"/>
            </a:gdLst>
            <a:ahLst/>
            <a:cxnLst>
              <a:cxn ang="0">
                <a:pos x="connsiteX0" y="connsiteY0"/>
              </a:cxn>
              <a:cxn ang="0">
                <a:pos x="connsiteX1" y="connsiteY1"/>
              </a:cxn>
              <a:cxn ang="0">
                <a:pos x="connsiteX2" y="connsiteY2"/>
              </a:cxn>
              <a:cxn ang="0">
                <a:pos x="connsiteX3" y="connsiteY3"/>
              </a:cxn>
            </a:cxnLst>
            <a:rect l="l" t="t" r="r" b="b"/>
            <a:pathLst>
              <a:path w="51630" h="486095">
                <a:moveTo>
                  <a:pt x="0" y="0"/>
                </a:moveTo>
                <a:lnTo>
                  <a:pt x="51631" y="0"/>
                </a:lnTo>
                <a:lnTo>
                  <a:pt x="51631" y="486096"/>
                </a:lnTo>
                <a:lnTo>
                  <a:pt x="0" y="486096"/>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2" name="Freeform: Shape 441">
            <a:extLst>
              <a:ext uri="{FF2B5EF4-FFF2-40B4-BE49-F238E27FC236}">
                <a16:creationId xmlns:a16="http://schemas.microsoft.com/office/drawing/2014/main" id="{1844AD27-45B7-5D97-91D8-D023E3575D79}"/>
              </a:ext>
            </a:extLst>
          </p:cNvPr>
          <p:cNvSpPr/>
          <p:nvPr/>
        </p:nvSpPr>
        <p:spPr>
          <a:xfrm>
            <a:off x="10221366"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3" name="Freeform: Shape 442">
            <a:extLst>
              <a:ext uri="{FF2B5EF4-FFF2-40B4-BE49-F238E27FC236}">
                <a16:creationId xmlns:a16="http://schemas.microsoft.com/office/drawing/2014/main" id="{D5A652A3-9833-574A-1DE4-40DBDF1E91CB}"/>
              </a:ext>
            </a:extLst>
          </p:cNvPr>
          <p:cNvSpPr/>
          <p:nvPr/>
        </p:nvSpPr>
        <p:spPr>
          <a:xfrm>
            <a:off x="10280646"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4" name="Freeform: Shape 443">
            <a:extLst>
              <a:ext uri="{FF2B5EF4-FFF2-40B4-BE49-F238E27FC236}">
                <a16:creationId xmlns:a16="http://schemas.microsoft.com/office/drawing/2014/main" id="{BD6AD0A9-7926-9CB1-B638-ED7E06827708}"/>
              </a:ext>
            </a:extLst>
          </p:cNvPr>
          <p:cNvSpPr/>
          <p:nvPr/>
        </p:nvSpPr>
        <p:spPr>
          <a:xfrm>
            <a:off x="10340053"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5" name="Freeform: Shape 444">
            <a:extLst>
              <a:ext uri="{FF2B5EF4-FFF2-40B4-BE49-F238E27FC236}">
                <a16:creationId xmlns:a16="http://schemas.microsoft.com/office/drawing/2014/main" id="{FF62069C-994C-76FA-9A66-70ADCDB1D75C}"/>
              </a:ext>
            </a:extLst>
          </p:cNvPr>
          <p:cNvSpPr/>
          <p:nvPr/>
        </p:nvSpPr>
        <p:spPr>
          <a:xfrm>
            <a:off x="10399333"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6" name="Freeform: Shape 445">
            <a:extLst>
              <a:ext uri="{FF2B5EF4-FFF2-40B4-BE49-F238E27FC236}">
                <a16:creationId xmlns:a16="http://schemas.microsoft.com/office/drawing/2014/main" id="{1A7BA9E7-CDD4-34ED-7D9B-F8866DADD1C6}"/>
              </a:ext>
            </a:extLst>
          </p:cNvPr>
          <p:cNvSpPr/>
          <p:nvPr/>
        </p:nvSpPr>
        <p:spPr>
          <a:xfrm>
            <a:off x="10458741"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7" name="Freeform: Shape 446">
            <a:extLst>
              <a:ext uri="{FF2B5EF4-FFF2-40B4-BE49-F238E27FC236}">
                <a16:creationId xmlns:a16="http://schemas.microsoft.com/office/drawing/2014/main" id="{FF8E7BC2-8AE1-F674-75CE-6F0B5D84F67D}"/>
              </a:ext>
            </a:extLst>
          </p:cNvPr>
          <p:cNvSpPr/>
          <p:nvPr/>
        </p:nvSpPr>
        <p:spPr>
          <a:xfrm>
            <a:off x="10518021"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8" name="Freeform: Shape 447">
            <a:extLst>
              <a:ext uri="{FF2B5EF4-FFF2-40B4-BE49-F238E27FC236}">
                <a16:creationId xmlns:a16="http://schemas.microsoft.com/office/drawing/2014/main" id="{0AF1A095-1086-D2AA-7EF2-0174EFE8D840}"/>
              </a:ext>
            </a:extLst>
          </p:cNvPr>
          <p:cNvSpPr/>
          <p:nvPr/>
        </p:nvSpPr>
        <p:spPr>
          <a:xfrm>
            <a:off x="10577428"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9" name="Freeform: Shape 448">
            <a:extLst>
              <a:ext uri="{FF2B5EF4-FFF2-40B4-BE49-F238E27FC236}">
                <a16:creationId xmlns:a16="http://schemas.microsoft.com/office/drawing/2014/main" id="{893EB0D8-2A9C-1762-260E-8C725631E82C}"/>
              </a:ext>
            </a:extLst>
          </p:cNvPr>
          <p:cNvSpPr/>
          <p:nvPr/>
        </p:nvSpPr>
        <p:spPr>
          <a:xfrm>
            <a:off x="10636708"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0" name="Freeform: Shape 449">
            <a:extLst>
              <a:ext uri="{FF2B5EF4-FFF2-40B4-BE49-F238E27FC236}">
                <a16:creationId xmlns:a16="http://schemas.microsoft.com/office/drawing/2014/main" id="{71B20D0A-5CEA-7EF4-9868-08A20566B147}"/>
              </a:ext>
            </a:extLst>
          </p:cNvPr>
          <p:cNvSpPr/>
          <p:nvPr/>
        </p:nvSpPr>
        <p:spPr>
          <a:xfrm>
            <a:off x="10696116"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1" name="Freeform: Shape 450">
            <a:extLst>
              <a:ext uri="{FF2B5EF4-FFF2-40B4-BE49-F238E27FC236}">
                <a16:creationId xmlns:a16="http://schemas.microsoft.com/office/drawing/2014/main" id="{82CA39F6-C424-CA9A-B6DC-D043FC1481CA}"/>
              </a:ext>
            </a:extLst>
          </p:cNvPr>
          <p:cNvSpPr/>
          <p:nvPr/>
        </p:nvSpPr>
        <p:spPr>
          <a:xfrm>
            <a:off x="10755523"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2" name="Freeform: Shape 451">
            <a:extLst>
              <a:ext uri="{FF2B5EF4-FFF2-40B4-BE49-F238E27FC236}">
                <a16:creationId xmlns:a16="http://schemas.microsoft.com/office/drawing/2014/main" id="{E6736B66-6DA5-15B5-A785-686101756B73}"/>
              </a:ext>
            </a:extLst>
          </p:cNvPr>
          <p:cNvSpPr/>
          <p:nvPr/>
        </p:nvSpPr>
        <p:spPr>
          <a:xfrm>
            <a:off x="10814803"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3" name="Freeform: Shape 452">
            <a:extLst>
              <a:ext uri="{FF2B5EF4-FFF2-40B4-BE49-F238E27FC236}">
                <a16:creationId xmlns:a16="http://schemas.microsoft.com/office/drawing/2014/main" id="{D910B54F-300E-F221-04B9-C2F9F595CD35}"/>
              </a:ext>
            </a:extLst>
          </p:cNvPr>
          <p:cNvSpPr/>
          <p:nvPr/>
        </p:nvSpPr>
        <p:spPr>
          <a:xfrm>
            <a:off x="10874211"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4" name="Freeform: Shape 453">
            <a:extLst>
              <a:ext uri="{FF2B5EF4-FFF2-40B4-BE49-F238E27FC236}">
                <a16:creationId xmlns:a16="http://schemas.microsoft.com/office/drawing/2014/main" id="{D4D66F7C-BD12-CD04-B0B5-91599E18B05F}"/>
              </a:ext>
            </a:extLst>
          </p:cNvPr>
          <p:cNvSpPr/>
          <p:nvPr/>
        </p:nvSpPr>
        <p:spPr>
          <a:xfrm>
            <a:off x="10933491" y="3653810"/>
            <a:ext cx="51630" cy="512102"/>
          </a:xfrm>
          <a:custGeom>
            <a:avLst/>
            <a:gdLst>
              <a:gd name="connsiteX0" fmla="*/ 0 w 51630"/>
              <a:gd name="connsiteY0" fmla="*/ 0 h 512102"/>
              <a:gd name="connsiteX1" fmla="*/ 51631 w 51630"/>
              <a:gd name="connsiteY1" fmla="*/ 0 h 512102"/>
              <a:gd name="connsiteX2" fmla="*/ 51631 w 51630"/>
              <a:gd name="connsiteY2" fmla="*/ 512103 h 512102"/>
              <a:gd name="connsiteX3" fmla="*/ 0 w 51630"/>
              <a:gd name="connsiteY3" fmla="*/ 512103 h 512102"/>
            </a:gdLst>
            <a:ahLst/>
            <a:cxnLst>
              <a:cxn ang="0">
                <a:pos x="connsiteX0" y="connsiteY0"/>
              </a:cxn>
              <a:cxn ang="0">
                <a:pos x="connsiteX1" y="connsiteY1"/>
              </a:cxn>
              <a:cxn ang="0">
                <a:pos x="connsiteX2" y="connsiteY2"/>
              </a:cxn>
              <a:cxn ang="0">
                <a:pos x="connsiteX3" y="connsiteY3"/>
              </a:cxn>
            </a:cxnLst>
            <a:rect l="l" t="t" r="r" b="b"/>
            <a:pathLst>
              <a:path w="51630" h="512102">
                <a:moveTo>
                  <a:pt x="0" y="0"/>
                </a:moveTo>
                <a:lnTo>
                  <a:pt x="51631" y="0"/>
                </a:lnTo>
                <a:lnTo>
                  <a:pt x="51631" y="512103"/>
                </a:lnTo>
                <a:lnTo>
                  <a:pt x="0" y="512103"/>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5" name="Freeform: Shape 454">
            <a:extLst>
              <a:ext uri="{FF2B5EF4-FFF2-40B4-BE49-F238E27FC236}">
                <a16:creationId xmlns:a16="http://schemas.microsoft.com/office/drawing/2014/main" id="{36A4A931-F91E-43B6-0971-E85E9C320C29}"/>
              </a:ext>
            </a:extLst>
          </p:cNvPr>
          <p:cNvSpPr/>
          <p:nvPr/>
        </p:nvSpPr>
        <p:spPr>
          <a:xfrm>
            <a:off x="10992898" y="3653810"/>
            <a:ext cx="51630" cy="544483"/>
          </a:xfrm>
          <a:custGeom>
            <a:avLst/>
            <a:gdLst>
              <a:gd name="connsiteX0" fmla="*/ 0 w 51630"/>
              <a:gd name="connsiteY0" fmla="*/ 0 h 544483"/>
              <a:gd name="connsiteX1" fmla="*/ 51631 w 51630"/>
              <a:gd name="connsiteY1" fmla="*/ 0 h 544483"/>
              <a:gd name="connsiteX2" fmla="*/ 51631 w 51630"/>
              <a:gd name="connsiteY2" fmla="*/ 544484 h 544483"/>
              <a:gd name="connsiteX3" fmla="*/ 0 w 51630"/>
              <a:gd name="connsiteY3" fmla="*/ 544484 h 544483"/>
            </a:gdLst>
            <a:ahLst/>
            <a:cxnLst>
              <a:cxn ang="0">
                <a:pos x="connsiteX0" y="connsiteY0"/>
              </a:cxn>
              <a:cxn ang="0">
                <a:pos x="connsiteX1" y="connsiteY1"/>
              </a:cxn>
              <a:cxn ang="0">
                <a:pos x="connsiteX2" y="connsiteY2"/>
              </a:cxn>
              <a:cxn ang="0">
                <a:pos x="connsiteX3" y="connsiteY3"/>
              </a:cxn>
            </a:cxnLst>
            <a:rect l="l" t="t" r="r" b="b"/>
            <a:pathLst>
              <a:path w="51630" h="544483">
                <a:moveTo>
                  <a:pt x="0" y="0"/>
                </a:moveTo>
                <a:lnTo>
                  <a:pt x="51631" y="0"/>
                </a:lnTo>
                <a:lnTo>
                  <a:pt x="51631" y="544484"/>
                </a:lnTo>
                <a:lnTo>
                  <a:pt x="0" y="544484"/>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6" name="Freeform: Shape 455">
            <a:extLst>
              <a:ext uri="{FF2B5EF4-FFF2-40B4-BE49-F238E27FC236}">
                <a16:creationId xmlns:a16="http://schemas.microsoft.com/office/drawing/2014/main" id="{30F5D3C2-C197-627D-82DB-F6AE3C918D1E}"/>
              </a:ext>
            </a:extLst>
          </p:cNvPr>
          <p:cNvSpPr/>
          <p:nvPr/>
        </p:nvSpPr>
        <p:spPr>
          <a:xfrm>
            <a:off x="11052178" y="3653810"/>
            <a:ext cx="51630" cy="544483"/>
          </a:xfrm>
          <a:custGeom>
            <a:avLst/>
            <a:gdLst>
              <a:gd name="connsiteX0" fmla="*/ 0 w 51630"/>
              <a:gd name="connsiteY0" fmla="*/ 0 h 544483"/>
              <a:gd name="connsiteX1" fmla="*/ 51631 w 51630"/>
              <a:gd name="connsiteY1" fmla="*/ 0 h 544483"/>
              <a:gd name="connsiteX2" fmla="*/ 51631 w 51630"/>
              <a:gd name="connsiteY2" fmla="*/ 544484 h 544483"/>
              <a:gd name="connsiteX3" fmla="*/ 0 w 51630"/>
              <a:gd name="connsiteY3" fmla="*/ 544484 h 544483"/>
            </a:gdLst>
            <a:ahLst/>
            <a:cxnLst>
              <a:cxn ang="0">
                <a:pos x="connsiteX0" y="connsiteY0"/>
              </a:cxn>
              <a:cxn ang="0">
                <a:pos x="connsiteX1" y="connsiteY1"/>
              </a:cxn>
              <a:cxn ang="0">
                <a:pos x="connsiteX2" y="connsiteY2"/>
              </a:cxn>
              <a:cxn ang="0">
                <a:pos x="connsiteX3" y="connsiteY3"/>
              </a:cxn>
            </a:cxnLst>
            <a:rect l="l" t="t" r="r" b="b"/>
            <a:pathLst>
              <a:path w="51630" h="544483">
                <a:moveTo>
                  <a:pt x="0" y="0"/>
                </a:moveTo>
                <a:lnTo>
                  <a:pt x="51631" y="0"/>
                </a:lnTo>
                <a:lnTo>
                  <a:pt x="51631" y="544484"/>
                </a:lnTo>
                <a:lnTo>
                  <a:pt x="0" y="544484"/>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7" name="Freeform: Shape 456">
            <a:extLst>
              <a:ext uri="{FF2B5EF4-FFF2-40B4-BE49-F238E27FC236}">
                <a16:creationId xmlns:a16="http://schemas.microsoft.com/office/drawing/2014/main" id="{013F38D1-72C0-6F2E-9E13-5FD1F22DF2D5}"/>
              </a:ext>
            </a:extLst>
          </p:cNvPr>
          <p:cNvSpPr/>
          <p:nvPr/>
        </p:nvSpPr>
        <p:spPr>
          <a:xfrm>
            <a:off x="11111586" y="3653810"/>
            <a:ext cx="51630" cy="544483"/>
          </a:xfrm>
          <a:custGeom>
            <a:avLst/>
            <a:gdLst>
              <a:gd name="connsiteX0" fmla="*/ 0 w 51630"/>
              <a:gd name="connsiteY0" fmla="*/ 0 h 544483"/>
              <a:gd name="connsiteX1" fmla="*/ 51631 w 51630"/>
              <a:gd name="connsiteY1" fmla="*/ 0 h 544483"/>
              <a:gd name="connsiteX2" fmla="*/ 51631 w 51630"/>
              <a:gd name="connsiteY2" fmla="*/ 544484 h 544483"/>
              <a:gd name="connsiteX3" fmla="*/ 0 w 51630"/>
              <a:gd name="connsiteY3" fmla="*/ 544484 h 544483"/>
            </a:gdLst>
            <a:ahLst/>
            <a:cxnLst>
              <a:cxn ang="0">
                <a:pos x="connsiteX0" y="connsiteY0"/>
              </a:cxn>
              <a:cxn ang="0">
                <a:pos x="connsiteX1" y="connsiteY1"/>
              </a:cxn>
              <a:cxn ang="0">
                <a:pos x="connsiteX2" y="connsiteY2"/>
              </a:cxn>
              <a:cxn ang="0">
                <a:pos x="connsiteX3" y="connsiteY3"/>
              </a:cxn>
            </a:cxnLst>
            <a:rect l="l" t="t" r="r" b="b"/>
            <a:pathLst>
              <a:path w="51630" h="544483">
                <a:moveTo>
                  <a:pt x="0" y="0"/>
                </a:moveTo>
                <a:lnTo>
                  <a:pt x="51631" y="0"/>
                </a:lnTo>
                <a:lnTo>
                  <a:pt x="51631" y="544484"/>
                </a:lnTo>
                <a:lnTo>
                  <a:pt x="0" y="544484"/>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8" name="Freeform: Shape 457">
            <a:extLst>
              <a:ext uri="{FF2B5EF4-FFF2-40B4-BE49-F238E27FC236}">
                <a16:creationId xmlns:a16="http://schemas.microsoft.com/office/drawing/2014/main" id="{EEC7E633-9DC9-87E3-09D2-163AA767DC4B}"/>
              </a:ext>
            </a:extLst>
          </p:cNvPr>
          <p:cNvSpPr/>
          <p:nvPr/>
        </p:nvSpPr>
        <p:spPr>
          <a:xfrm>
            <a:off x="11170866" y="3653810"/>
            <a:ext cx="51630" cy="551877"/>
          </a:xfrm>
          <a:custGeom>
            <a:avLst/>
            <a:gdLst>
              <a:gd name="connsiteX0" fmla="*/ 0 w 51630"/>
              <a:gd name="connsiteY0" fmla="*/ 0 h 551877"/>
              <a:gd name="connsiteX1" fmla="*/ 51631 w 51630"/>
              <a:gd name="connsiteY1" fmla="*/ 0 h 551877"/>
              <a:gd name="connsiteX2" fmla="*/ 51631 w 51630"/>
              <a:gd name="connsiteY2" fmla="*/ 551878 h 551877"/>
              <a:gd name="connsiteX3" fmla="*/ 0 w 51630"/>
              <a:gd name="connsiteY3" fmla="*/ 551878 h 551877"/>
            </a:gdLst>
            <a:ahLst/>
            <a:cxnLst>
              <a:cxn ang="0">
                <a:pos x="connsiteX0" y="connsiteY0"/>
              </a:cxn>
              <a:cxn ang="0">
                <a:pos x="connsiteX1" y="connsiteY1"/>
              </a:cxn>
              <a:cxn ang="0">
                <a:pos x="connsiteX2" y="connsiteY2"/>
              </a:cxn>
              <a:cxn ang="0">
                <a:pos x="connsiteX3" y="connsiteY3"/>
              </a:cxn>
            </a:cxnLst>
            <a:rect l="l" t="t" r="r" b="b"/>
            <a:pathLst>
              <a:path w="51630" h="551877">
                <a:moveTo>
                  <a:pt x="0" y="0"/>
                </a:moveTo>
                <a:lnTo>
                  <a:pt x="51631" y="0"/>
                </a:lnTo>
                <a:lnTo>
                  <a:pt x="51631" y="551878"/>
                </a:lnTo>
                <a:lnTo>
                  <a:pt x="0" y="551878"/>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9" name="Freeform: Shape 458">
            <a:extLst>
              <a:ext uri="{FF2B5EF4-FFF2-40B4-BE49-F238E27FC236}">
                <a16:creationId xmlns:a16="http://schemas.microsoft.com/office/drawing/2014/main" id="{639572C3-C5E1-0A0D-FCC0-1E8CA190F83C}"/>
              </a:ext>
            </a:extLst>
          </p:cNvPr>
          <p:cNvSpPr/>
          <p:nvPr/>
        </p:nvSpPr>
        <p:spPr>
          <a:xfrm>
            <a:off x="11230273" y="3653810"/>
            <a:ext cx="51630" cy="563351"/>
          </a:xfrm>
          <a:custGeom>
            <a:avLst/>
            <a:gdLst>
              <a:gd name="connsiteX0" fmla="*/ 0 w 51630"/>
              <a:gd name="connsiteY0" fmla="*/ 0 h 563351"/>
              <a:gd name="connsiteX1" fmla="*/ 51631 w 51630"/>
              <a:gd name="connsiteY1" fmla="*/ 0 h 563351"/>
              <a:gd name="connsiteX2" fmla="*/ 51631 w 51630"/>
              <a:gd name="connsiteY2" fmla="*/ 563351 h 563351"/>
              <a:gd name="connsiteX3" fmla="*/ 0 w 51630"/>
              <a:gd name="connsiteY3" fmla="*/ 563351 h 563351"/>
            </a:gdLst>
            <a:ahLst/>
            <a:cxnLst>
              <a:cxn ang="0">
                <a:pos x="connsiteX0" y="connsiteY0"/>
              </a:cxn>
              <a:cxn ang="0">
                <a:pos x="connsiteX1" y="connsiteY1"/>
              </a:cxn>
              <a:cxn ang="0">
                <a:pos x="connsiteX2" y="connsiteY2"/>
              </a:cxn>
              <a:cxn ang="0">
                <a:pos x="connsiteX3" y="connsiteY3"/>
              </a:cxn>
            </a:cxnLst>
            <a:rect l="l" t="t" r="r" b="b"/>
            <a:pathLst>
              <a:path w="51630" h="563351">
                <a:moveTo>
                  <a:pt x="0" y="0"/>
                </a:moveTo>
                <a:lnTo>
                  <a:pt x="51631" y="0"/>
                </a:lnTo>
                <a:lnTo>
                  <a:pt x="51631" y="563351"/>
                </a:lnTo>
                <a:lnTo>
                  <a:pt x="0" y="563351"/>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0" name="Freeform: Shape 459">
            <a:extLst>
              <a:ext uri="{FF2B5EF4-FFF2-40B4-BE49-F238E27FC236}">
                <a16:creationId xmlns:a16="http://schemas.microsoft.com/office/drawing/2014/main" id="{4E1DC248-29B3-17F9-AE6B-192F67CE28AA}"/>
              </a:ext>
            </a:extLst>
          </p:cNvPr>
          <p:cNvSpPr/>
          <p:nvPr/>
        </p:nvSpPr>
        <p:spPr>
          <a:xfrm>
            <a:off x="11289553" y="3653810"/>
            <a:ext cx="51630" cy="563351"/>
          </a:xfrm>
          <a:custGeom>
            <a:avLst/>
            <a:gdLst>
              <a:gd name="connsiteX0" fmla="*/ 0 w 51630"/>
              <a:gd name="connsiteY0" fmla="*/ 0 h 563351"/>
              <a:gd name="connsiteX1" fmla="*/ 51631 w 51630"/>
              <a:gd name="connsiteY1" fmla="*/ 0 h 563351"/>
              <a:gd name="connsiteX2" fmla="*/ 51631 w 51630"/>
              <a:gd name="connsiteY2" fmla="*/ 563351 h 563351"/>
              <a:gd name="connsiteX3" fmla="*/ 0 w 51630"/>
              <a:gd name="connsiteY3" fmla="*/ 563351 h 563351"/>
            </a:gdLst>
            <a:ahLst/>
            <a:cxnLst>
              <a:cxn ang="0">
                <a:pos x="connsiteX0" y="connsiteY0"/>
              </a:cxn>
              <a:cxn ang="0">
                <a:pos x="connsiteX1" y="connsiteY1"/>
              </a:cxn>
              <a:cxn ang="0">
                <a:pos x="connsiteX2" y="connsiteY2"/>
              </a:cxn>
              <a:cxn ang="0">
                <a:pos x="connsiteX3" y="connsiteY3"/>
              </a:cxn>
            </a:cxnLst>
            <a:rect l="l" t="t" r="r" b="b"/>
            <a:pathLst>
              <a:path w="51630" h="563351">
                <a:moveTo>
                  <a:pt x="0" y="0"/>
                </a:moveTo>
                <a:lnTo>
                  <a:pt x="51631" y="0"/>
                </a:lnTo>
                <a:lnTo>
                  <a:pt x="51631" y="563351"/>
                </a:lnTo>
                <a:lnTo>
                  <a:pt x="0" y="563351"/>
                </a:lnTo>
                <a:close/>
              </a:path>
            </a:pathLst>
          </a:custGeom>
          <a:solidFill>
            <a:schemeClr val="accent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1" name="Freeform: Shape 460">
            <a:extLst>
              <a:ext uri="{FF2B5EF4-FFF2-40B4-BE49-F238E27FC236}">
                <a16:creationId xmlns:a16="http://schemas.microsoft.com/office/drawing/2014/main" id="{4947B65A-5579-E6CA-D3BF-5022B90FEC47}"/>
              </a:ext>
            </a:extLst>
          </p:cNvPr>
          <p:cNvSpPr/>
          <p:nvPr/>
        </p:nvSpPr>
        <p:spPr>
          <a:xfrm>
            <a:off x="5407192" y="4499028"/>
            <a:ext cx="51630" cy="51630"/>
          </a:xfrm>
          <a:custGeom>
            <a:avLst/>
            <a:gdLst>
              <a:gd name="connsiteX0" fmla="*/ 0 w 51630"/>
              <a:gd name="connsiteY0" fmla="*/ 0 h 51630"/>
              <a:gd name="connsiteX1" fmla="*/ 51631 w 51630"/>
              <a:gd name="connsiteY1" fmla="*/ 0 h 51630"/>
              <a:gd name="connsiteX2" fmla="*/ 51631 w 51630"/>
              <a:gd name="connsiteY2" fmla="*/ 51631 h 51630"/>
              <a:gd name="connsiteX3" fmla="*/ 0 w 51630"/>
              <a:gd name="connsiteY3" fmla="*/ 51631 h 51630"/>
            </a:gdLst>
            <a:ahLst/>
            <a:cxnLst>
              <a:cxn ang="0">
                <a:pos x="connsiteX0" y="connsiteY0"/>
              </a:cxn>
              <a:cxn ang="0">
                <a:pos x="connsiteX1" y="connsiteY1"/>
              </a:cxn>
              <a:cxn ang="0">
                <a:pos x="connsiteX2" y="connsiteY2"/>
              </a:cxn>
              <a:cxn ang="0">
                <a:pos x="connsiteX3" y="connsiteY3"/>
              </a:cxn>
            </a:cxnLst>
            <a:rect l="l" t="t" r="r" b="b"/>
            <a:pathLst>
              <a:path w="51630" h="51630">
                <a:moveTo>
                  <a:pt x="0" y="0"/>
                </a:moveTo>
                <a:lnTo>
                  <a:pt x="51631" y="0"/>
                </a:lnTo>
                <a:lnTo>
                  <a:pt x="51631" y="51631"/>
                </a:lnTo>
                <a:lnTo>
                  <a:pt x="0" y="516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2" name="Freeform: Shape 461">
            <a:extLst>
              <a:ext uri="{FF2B5EF4-FFF2-40B4-BE49-F238E27FC236}">
                <a16:creationId xmlns:a16="http://schemas.microsoft.com/office/drawing/2014/main" id="{4DF03195-35B4-EAD3-5545-1419B27B3E05}"/>
              </a:ext>
            </a:extLst>
          </p:cNvPr>
          <p:cNvSpPr/>
          <p:nvPr/>
        </p:nvSpPr>
        <p:spPr>
          <a:xfrm>
            <a:off x="5469149" y="4499028"/>
            <a:ext cx="51630" cy="51630"/>
          </a:xfrm>
          <a:custGeom>
            <a:avLst/>
            <a:gdLst>
              <a:gd name="connsiteX0" fmla="*/ 0 w 51630"/>
              <a:gd name="connsiteY0" fmla="*/ 0 h 51630"/>
              <a:gd name="connsiteX1" fmla="*/ 51631 w 51630"/>
              <a:gd name="connsiteY1" fmla="*/ 0 h 51630"/>
              <a:gd name="connsiteX2" fmla="*/ 51631 w 51630"/>
              <a:gd name="connsiteY2" fmla="*/ 51631 h 51630"/>
              <a:gd name="connsiteX3" fmla="*/ 0 w 51630"/>
              <a:gd name="connsiteY3" fmla="*/ 51631 h 51630"/>
            </a:gdLst>
            <a:ahLst/>
            <a:cxnLst>
              <a:cxn ang="0">
                <a:pos x="connsiteX0" y="connsiteY0"/>
              </a:cxn>
              <a:cxn ang="0">
                <a:pos x="connsiteX1" y="connsiteY1"/>
              </a:cxn>
              <a:cxn ang="0">
                <a:pos x="connsiteX2" y="connsiteY2"/>
              </a:cxn>
              <a:cxn ang="0">
                <a:pos x="connsiteX3" y="connsiteY3"/>
              </a:cxn>
            </a:cxnLst>
            <a:rect l="l" t="t" r="r" b="b"/>
            <a:pathLst>
              <a:path w="51630" h="51630">
                <a:moveTo>
                  <a:pt x="0" y="0"/>
                </a:moveTo>
                <a:lnTo>
                  <a:pt x="51631" y="0"/>
                </a:lnTo>
                <a:lnTo>
                  <a:pt x="51631" y="51631"/>
                </a:lnTo>
                <a:lnTo>
                  <a:pt x="0" y="516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3" name="Freeform: Shape 462">
            <a:extLst>
              <a:ext uri="{FF2B5EF4-FFF2-40B4-BE49-F238E27FC236}">
                <a16:creationId xmlns:a16="http://schemas.microsoft.com/office/drawing/2014/main" id="{BC83F5B1-0D57-2298-34A6-A7606098E29A}"/>
              </a:ext>
            </a:extLst>
          </p:cNvPr>
          <p:cNvSpPr/>
          <p:nvPr/>
        </p:nvSpPr>
        <p:spPr>
          <a:xfrm>
            <a:off x="5536843" y="4499028"/>
            <a:ext cx="51630" cy="51630"/>
          </a:xfrm>
          <a:custGeom>
            <a:avLst/>
            <a:gdLst>
              <a:gd name="connsiteX0" fmla="*/ 0 w 51630"/>
              <a:gd name="connsiteY0" fmla="*/ 0 h 51630"/>
              <a:gd name="connsiteX1" fmla="*/ 51631 w 51630"/>
              <a:gd name="connsiteY1" fmla="*/ 0 h 51630"/>
              <a:gd name="connsiteX2" fmla="*/ 51631 w 51630"/>
              <a:gd name="connsiteY2" fmla="*/ 51631 h 51630"/>
              <a:gd name="connsiteX3" fmla="*/ 0 w 51630"/>
              <a:gd name="connsiteY3" fmla="*/ 51631 h 51630"/>
            </a:gdLst>
            <a:ahLst/>
            <a:cxnLst>
              <a:cxn ang="0">
                <a:pos x="connsiteX0" y="connsiteY0"/>
              </a:cxn>
              <a:cxn ang="0">
                <a:pos x="connsiteX1" y="connsiteY1"/>
              </a:cxn>
              <a:cxn ang="0">
                <a:pos x="connsiteX2" y="connsiteY2"/>
              </a:cxn>
              <a:cxn ang="0">
                <a:pos x="connsiteX3" y="connsiteY3"/>
              </a:cxn>
            </a:cxnLst>
            <a:rect l="l" t="t" r="r" b="b"/>
            <a:pathLst>
              <a:path w="51630" h="51630">
                <a:moveTo>
                  <a:pt x="0" y="0"/>
                </a:moveTo>
                <a:lnTo>
                  <a:pt x="51631" y="0"/>
                </a:lnTo>
                <a:lnTo>
                  <a:pt x="51631" y="51631"/>
                </a:lnTo>
                <a:lnTo>
                  <a:pt x="0" y="516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4" name="Freeform: Shape 463">
            <a:extLst>
              <a:ext uri="{FF2B5EF4-FFF2-40B4-BE49-F238E27FC236}">
                <a16:creationId xmlns:a16="http://schemas.microsoft.com/office/drawing/2014/main" id="{9A00E0F8-C31A-5336-9F91-A1B9FE2237E8}"/>
              </a:ext>
            </a:extLst>
          </p:cNvPr>
          <p:cNvSpPr/>
          <p:nvPr/>
        </p:nvSpPr>
        <p:spPr>
          <a:xfrm>
            <a:off x="5597271" y="4499028"/>
            <a:ext cx="51630" cy="51630"/>
          </a:xfrm>
          <a:custGeom>
            <a:avLst/>
            <a:gdLst>
              <a:gd name="connsiteX0" fmla="*/ 0 w 51630"/>
              <a:gd name="connsiteY0" fmla="*/ 0 h 51630"/>
              <a:gd name="connsiteX1" fmla="*/ 51631 w 51630"/>
              <a:gd name="connsiteY1" fmla="*/ 0 h 51630"/>
              <a:gd name="connsiteX2" fmla="*/ 51631 w 51630"/>
              <a:gd name="connsiteY2" fmla="*/ 51631 h 51630"/>
              <a:gd name="connsiteX3" fmla="*/ 0 w 51630"/>
              <a:gd name="connsiteY3" fmla="*/ 51631 h 51630"/>
            </a:gdLst>
            <a:ahLst/>
            <a:cxnLst>
              <a:cxn ang="0">
                <a:pos x="connsiteX0" y="connsiteY0"/>
              </a:cxn>
              <a:cxn ang="0">
                <a:pos x="connsiteX1" y="connsiteY1"/>
              </a:cxn>
              <a:cxn ang="0">
                <a:pos x="connsiteX2" y="connsiteY2"/>
              </a:cxn>
              <a:cxn ang="0">
                <a:pos x="connsiteX3" y="connsiteY3"/>
              </a:cxn>
            </a:cxnLst>
            <a:rect l="l" t="t" r="r" b="b"/>
            <a:pathLst>
              <a:path w="51630" h="51630">
                <a:moveTo>
                  <a:pt x="0" y="0"/>
                </a:moveTo>
                <a:lnTo>
                  <a:pt x="51631" y="0"/>
                </a:lnTo>
                <a:lnTo>
                  <a:pt x="51631" y="51631"/>
                </a:lnTo>
                <a:lnTo>
                  <a:pt x="0" y="51631"/>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5" name="Freeform: Shape 464">
            <a:extLst>
              <a:ext uri="{FF2B5EF4-FFF2-40B4-BE49-F238E27FC236}">
                <a16:creationId xmlns:a16="http://schemas.microsoft.com/office/drawing/2014/main" id="{1E35BA31-8C42-6AAF-2A63-A61E2DD981A9}"/>
              </a:ext>
            </a:extLst>
          </p:cNvPr>
          <p:cNvSpPr/>
          <p:nvPr/>
        </p:nvSpPr>
        <p:spPr>
          <a:xfrm>
            <a:off x="5658590" y="4499028"/>
            <a:ext cx="51630" cy="82227"/>
          </a:xfrm>
          <a:custGeom>
            <a:avLst/>
            <a:gdLst>
              <a:gd name="connsiteX0" fmla="*/ 0 w 51630"/>
              <a:gd name="connsiteY0" fmla="*/ 0 h 82227"/>
              <a:gd name="connsiteX1" fmla="*/ 51631 w 51630"/>
              <a:gd name="connsiteY1" fmla="*/ 0 h 82227"/>
              <a:gd name="connsiteX2" fmla="*/ 51631 w 51630"/>
              <a:gd name="connsiteY2" fmla="*/ 82227 h 82227"/>
              <a:gd name="connsiteX3" fmla="*/ 0 w 51630"/>
              <a:gd name="connsiteY3" fmla="*/ 82227 h 82227"/>
            </a:gdLst>
            <a:ahLst/>
            <a:cxnLst>
              <a:cxn ang="0">
                <a:pos x="connsiteX0" y="connsiteY0"/>
              </a:cxn>
              <a:cxn ang="0">
                <a:pos x="connsiteX1" y="connsiteY1"/>
              </a:cxn>
              <a:cxn ang="0">
                <a:pos x="connsiteX2" y="connsiteY2"/>
              </a:cxn>
              <a:cxn ang="0">
                <a:pos x="connsiteX3" y="connsiteY3"/>
              </a:cxn>
            </a:cxnLst>
            <a:rect l="l" t="t" r="r" b="b"/>
            <a:pathLst>
              <a:path w="51630" h="82227">
                <a:moveTo>
                  <a:pt x="0" y="0"/>
                </a:moveTo>
                <a:lnTo>
                  <a:pt x="51631" y="0"/>
                </a:lnTo>
                <a:lnTo>
                  <a:pt x="51631" y="82227"/>
                </a:lnTo>
                <a:lnTo>
                  <a:pt x="0" y="8222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6" name="Freeform: Shape 465">
            <a:extLst>
              <a:ext uri="{FF2B5EF4-FFF2-40B4-BE49-F238E27FC236}">
                <a16:creationId xmlns:a16="http://schemas.microsoft.com/office/drawing/2014/main" id="{464C21A8-A210-EAF6-805F-CEE19EE6D445}"/>
              </a:ext>
            </a:extLst>
          </p:cNvPr>
          <p:cNvSpPr/>
          <p:nvPr/>
        </p:nvSpPr>
        <p:spPr>
          <a:xfrm>
            <a:off x="5720675"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7" name="Freeform: Shape 466">
            <a:extLst>
              <a:ext uri="{FF2B5EF4-FFF2-40B4-BE49-F238E27FC236}">
                <a16:creationId xmlns:a16="http://schemas.microsoft.com/office/drawing/2014/main" id="{07D6598B-CE4E-9747-5EEF-D15EF85C4621}"/>
              </a:ext>
            </a:extLst>
          </p:cNvPr>
          <p:cNvSpPr/>
          <p:nvPr/>
        </p:nvSpPr>
        <p:spPr>
          <a:xfrm>
            <a:off x="5782377"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8" name="Freeform: Shape 467">
            <a:extLst>
              <a:ext uri="{FF2B5EF4-FFF2-40B4-BE49-F238E27FC236}">
                <a16:creationId xmlns:a16="http://schemas.microsoft.com/office/drawing/2014/main" id="{BF78F19E-6FFE-9780-C397-A5204BC057E9}"/>
              </a:ext>
            </a:extLst>
          </p:cNvPr>
          <p:cNvSpPr/>
          <p:nvPr/>
        </p:nvSpPr>
        <p:spPr>
          <a:xfrm>
            <a:off x="5844844"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9" name="Freeform: Shape 468">
            <a:extLst>
              <a:ext uri="{FF2B5EF4-FFF2-40B4-BE49-F238E27FC236}">
                <a16:creationId xmlns:a16="http://schemas.microsoft.com/office/drawing/2014/main" id="{10F50049-58FC-0446-9757-A23A1ACAA511}"/>
              </a:ext>
            </a:extLst>
          </p:cNvPr>
          <p:cNvSpPr/>
          <p:nvPr/>
        </p:nvSpPr>
        <p:spPr>
          <a:xfrm>
            <a:off x="5904507"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0" name="Freeform: Shape 469">
            <a:extLst>
              <a:ext uri="{FF2B5EF4-FFF2-40B4-BE49-F238E27FC236}">
                <a16:creationId xmlns:a16="http://schemas.microsoft.com/office/drawing/2014/main" id="{08EB6D96-3536-A378-66B4-B3084336579E}"/>
              </a:ext>
            </a:extLst>
          </p:cNvPr>
          <p:cNvSpPr/>
          <p:nvPr/>
        </p:nvSpPr>
        <p:spPr>
          <a:xfrm>
            <a:off x="5970161"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1" name="Freeform: Shape 470">
            <a:extLst>
              <a:ext uri="{FF2B5EF4-FFF2-40B4-BE49-F238E27FC236}">
                <a16:creationId xmlns:a16="http://schemas.microsoft.com/office/drawing/2014/main" id="{99CDD768-5B25-E6F3-D241-234A390207B7}"/>
              </a:ext>
            </a:extLst>
          </p:cNvPr>
          <p:cNvSpPr/>
          <p:nvPr/>
        </p:nvSpPr>
        <p:spPr>
          <a:xfrm>
            <a:off x="6031991"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2" name="Freeform: Shape 471">
            <a:extLst>
              <a:ext uri="{FF2B5EF4-FFF2-40B4-BE49-F238E27FC236}">
                <a16:creationId xmlns:a16="http://schemas.microsoft.com/office/drawing/2014/main" id="{D7370821-B78B-1A01-4444-6B440E04D525}"/>
              </a:ext>
            </a:extLst>
          </p:cNvPr>
          <p:cNvSpPr/>
          <p:nvPr/>
        </p:nvSpPr>
        <p:spPr>
          <a:xfrm>
            <a:off x="6092673"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3" name="Freeform: Shape 472">
            <a:extLst>
              <a:ext uri="{FF2B5EF4-FFF2-40B4-BE49-F238E27FC236}">
                <a16:creationId xmlns:a16="http://schemas.microsoft.com/office/drawing/2014/main" id="{E73D5E2D-C1A1-1E6D-C627-B520D37B5C6B}"/>
              </a:ext>
            </a:extLst>
          </p:cNvPr>
          <p:cNvSpPr/>
          <p:nvPr/>
        </p:nvSpPr>
        <p:spPr>
          <a:xfrm>
            <a:off x="6155522"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4" name="Freeform: Shape 473">
            <a:extLst>
              <a:ext uri="{FF2B5EF4-FFF2-40B4-BE49-F238E27FC236}">
                <a16:creationId xmlns:a16="http://schemas.microsoft.com/office/drawing/2014/main" id="{C937D085-DF2F-858E-9153-484E87A2DB54}"/>
              </a:ext>
            </a:extLst>
          </p:cNvPr>
          <p:cNvSpPr/>
          <p:nvPr/>
        </p:nvSpPr>
        <p:spPr>
          <a:xfrm>
            <a:off x="6220539"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5" name="Freeform: Shape 474">
            <a:extLst>
              <a:ext uri="{FF2B5EF4-FFF2-40B4-BE49-F238E27FC236}">
                <a16:creationId xmlns:a16="http://schemas.microsoft.com/office/drawing/2014/main" id="{ADB6950C-6203-431F-DF3B-0E43BE59428B}"/>
              </a:ext>
            </a:extLst>
          </p:cNvPr>
          <p:cNvSpPr/>
          <p:nvPr/>
        </p:nvSpPr>
        <p:spPr>
          <a:xfrm>
            <a:off x="6281094"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6" name="Freeform: Shape 475">
            <a:extLst>
              <a:ext uri="{FF2B5EF4-FFF2-40B4-BE49-F238E27FC236}">
                <a16:creationId xmlns:a16="http://schemas.microsoft.com/office/drawing/2014/main" id="{3092D7EA-C368-B634-02C4-1B5F9A173C8A}"/>
              </a:ext>
            </a:extLst>
          </p:cNvPr>
          <p:cNvSpPr/>
          <p:nvPr/>
        </p:nvSpPr>
        <p:spPr>
          <a:xfrm>
            <a:off x="6343689"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7" name="Freeform: Shape 476">
            <a:extLst>
              <a:ext uri="{FF2B5EF4-FFF2-40B4-BE49-F238E27FC236}">
                <a16:creationId xmlns:a16="http://schemas.microsoft.com/office/drawing/2014/main" id="{4F4DDCDD-6E7B-3A75-17AA-A6DED3938E9A}"/>
              </a:ext>
            </a:extLst>
          </p:cNvPr>
          <p:cNvSpPr/>
          <p:nvPr/>
        </p:nvSpPr>
        <p:spPr>
          <a:xfrm>
            <a:off x="6403734" y="4499028"/>
            <a:ext cx="51630" cy="109508"/>
          </a:xfrm>
          <a:custGeom>
            <a:avLst/>
            <a:gdLst>
              <a:gd name="connsiteX0" fmla="*/ 0 w 51630"/>
              <a:gd name="connsiteY0" fmla="*/ 0 h 109508"/>
              <a:gd name="connsiteX1" fmla="*/ 51631 w 51630"/>
              <a:gd name="connsiteY1" fmla="*/ 0 h 109508"/>
              <a:gd name="connsiteX2" fmla="*/ 51631 w 51630"/>
              <a:gd name="connsiteY2" fmla="*/ 109509 h 109508"/>
              <a:gd name="connsiteX3" fmla="*/ 0 w 51630"/>
              <a:gd name="connsiteY3" fmla="*/ 109509 h 109508"/>
            </a:gdLst>
            <a:ahLst/>
            <a:cxnLst>
              <a:cxn ang="0">
                <a:pos x="connsiteX0" y="connsiteY0"/>
              </a:cxn>
              <a:cxn ang="0">
                <a:pos x="connsiteX1" y="connsiteY1"/>
              </a:cxn>
              <a:cxn ang="0">
                <a:pos x="connsiteX2" y="connsiteY2"/>
              </a:cxn>
              <a:cxn ang="0">
                <a:pos x="connsiteX3" y="connsiteY3"/>
              </a:cxn>
            </a:cxnLst>
            <a:rect l="l" t="t" r="r" b="b"/>
            <a:pathLst>
              <a:path w="51630" h="109508">
                <a:moveTo>
                  <a:pt x="0" y="0"/>
                </a:moveTo>
                <a:lnTo>
                  <a:pt x="51631" y="0"/>
                </a:lnTo>
                <a:lnTo>
                  <a:pt x="51631" y="109509"/>
                </a:lnTo>
                <a:lnTo>
                  <a:pt x="0" y="10950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8" name="Freeform: Shape 477">
            <a:extLst>
              <a:ext uri="{FF2B5EF4-FFF2-40B4-BE49-F238E27FC236}">
                <a16:creationId xmlns:a16="http://schemas.microsoft.com/office/drawing/2014/main" id="{65EBE3EA-C81C-FF69-837B-F2A4E64A5954}"/>
              </a:ext>
            </a:extLst>
          </p:cNvPr>
          <p:cNvSpPr/>
          <p:nvPr/>
        </p:nvSpPr>
        <p:spPr>
          <a:xfrm>
            <a:off x="6471045" y="4499028"/>
            <a:ext cx="51630" cy="141889"/>
          </a:xfrm>
          <a:custGeom>
            <a:avLst/>
            <a:gdLst>
              <a:gd name="connsiteX0" fmla="*/ 0 w 51630"/>
              <a:gd name="connsiteY0" fmla="*/ 0 h 141889"/>
              <a:gd name="connsiteX1" fmla="*/ 51631 w 51630"/>
              <a:gd name="connsiteY1" fmla="*/ 0 h 141889"/>
              <a:gd name="connsiteX2" fmla="*/ 51631 w 51630"/>
              <a:gd name="connsiteY2" fmla="*/ 141890 h 141889"/>
              <a:gd name="connsiteX3" fmla="*/ 0 w 51630"/>
              <a:gd name="connsiteY3" fmla="*/ 141890 h 141889"/>
            </a:gdLst>
            <a:ahLst/>
            <a:cxnLst>
              <a:cxn ang="0">
                <a:pos x="connsiteX0" y="connsiteY0"/>
              </a:cxn>
              <a:cxn ang="0">
                <a:pos x="connsiteX1" y="connsiteY1"/>
              </a:cxn>
              <a:cxn ang="0">
                <a:pos x="connsiteX2" y="connsiteY2"/>
              </a:cxn>
              <a:cxn ang="0">
                <a:pos x="connsiteX3" y="connsiteY3"/>
              </a:cxn>
            </a:cxnLst>
            <a:rect l="l" t="t" r="r" b="b"/>
            <a:pathLst>
              <a:path w="51630" h="141889">
                <a:moveTo>
                  <a:pt x="0" y="0"/>
                </a:moveTo>
                <a:lnTo>
                  <a:pt x="51631" y="0"/>
                </a:lnTo>
                <a:lnTo>
                  <a:pt x="51631" y="141890"/>
                </a:lnTo>
                <a:lnTo>
                  <a:pt x="0" y="14189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9" name="Freeform: Shape 478">
            <a:extLst>
              <a:ext uri="{FF2B5EF4-FFF2-40B4-BE49-F238E27FC236}">
                <a16:creationId xmlns:a16="http://schemas.microsoft.com/office/drawing/2014/main" id="{A5C73748-F0CA-06ED-9803-02B04DCE814C}"/>
              </a:ext>
            </a:extLst>
          </p:cNvPr>
          <p:cNvSpPr/>
          <p:nvPr/>
        </p:nvSpPr>
        <p:spPr>
          <a:xfrm>
            <a:off x="6531090" y="4499028"/>
            <a:ext cx="51630" cy="141889"/>
          </a:xfrm>
          <a:custGeom>
            <a:avLst/>
            <a:gdLst>
              <a:gd name="connsiteX0" fmla="*/ 0 w 51630"/>
              <a:gd name="connsiteY0" fmla="*/ 0 h 141889"/>
              <a:gd name="connsiteX1" fmla="*/ 51631 w 51630"/>
              <a:gd name="connsiteY1" fmla="*/ 0 h 141889"/>
              <a:gd name="connsiteX2" fmla="*/ 51631 w 51630"/>
              <a:gd name="connsiteY2" fmla="*/ 141890 h 141889"/>
              <a:gd name="connsiteX3" fmla="*/ 0 w 51630"/>
              <a:gd name="connsiteY3" fmla="*/ 141890 h 141889"/>
            </a:gdLst>
            <a:ahLst/>
            <a:cxnLst>
              <a:cxn ang="0">
                <a:pos x="connsiteX0" y="connsiteY0"/>
              </a:cxn>
              <a:cxn ang="0">
                <a:pos x="connsiteX1" y="connsiteY1"/>
              </a:cxn>
              <a:cxn ang="0">
                <a:pos x="connsiteX2" y="connsiteY2"/>
              </a:cxn>
              <a:cxn ang="0">
                <a:pos x="connsiteX3" y="connsiteY3"/>
              </a:cxn>
            </a:cxnLst>
            <a:rect l="l" t="t" r="r" b="b"/>
            <a:pathLst>
              <a:path w="51630" h="141889">
                <a:moveTo>
                  <a:pt x="0" y="0"/>
                </a:moveTo>
                <a:lnTo>
                  <a:pt x="51631" y="0"/>
                </a:lnTo>
                <a:lnTo>
                  <a:pt x="51631" y="141890"/>
                </a:lnTo>
                <a:lnTo>
                  <a:pt x="0" y="14189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0" name="Freeform: Shape 479">
            <a:extLst>
              <a:ext uri="{FF2B5EF4-FFF2-40B4-BE49-F238E27FC236}">
                <a16:creationId xmlns:a16="http://schemas.microsoft.com/office/drawing/2014/main" id="{5BD0C648-50CD-FFF2-43AF-2720DF6EDFE0}"/>
              </a:ext>
            </a:extLst>
          </p:cNvPr>
          <p:cNvSpPr/>
          <p:nvPr/>
        </p:nvSpPr>
        <p:spPr>
          <a:xfrm>
            <a:off x="6592920"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1" name="Freeform: Shape 480">
            <a:extLst>
              <a:ext uri="{FF2B5EF4-FFF2-40B4-BE49-F238E27FC236}">
                <a16:creationId xmlns:a16="http://schemas.microsoft.com/office/drawing/2014/main" id="{838CDF69-2159-0136-C169-DF09B8F1CDD9}"/>
              </a:ext>
            </a:extLst>
          </p:cNvPr>
          <p:cNvSpPr/>
          <p:nvPr/>
        </p:nvSpPr>
        <p:spPr>
          <a:xfrm>
            <a:off x="6654877"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2" name="Freeform: Shape 481">
            <a:extLst>
              <a:ext uri="{FF2B5EF4-FFF2-40B4-BE49-F238E27FC236}">
                <a16:creationId xmlns:a16="http://schemas.microsoft.com/office/drawing/2014/main" id="{7F946F97-5F7F-5EF3-7FF6-FE9E2BE90125}"/>
              </a:ext>
            </a:extLst>
          </p:cNvPr>
          <p:cNvSpPr/>
          <p:nvPr/>
        </p:nvSpPr>
        <p:spPr>
          <a:xfrm>
            <a:off x="6716069"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3" name="Freeform: Shape 482">
            <a:extLst>
              <a:ext uri="{FF2B5EF4-FFF2-40B4-BE49-F238E27FC236}">
                <a16:creationId xmlns:a16="http://schemas.microsoft.com/office/drawing/2014/main" id="{A3348438-2AEE-9852-BDB4-82A9A7E4AF39}"/>
              </a:ext>
            </a:extLst>
          </p:cNvPr>
          <p:cNvSpPr/>
          <p:nvPr/>
        </p:nvSpPr>
        <p:spPr>
          <a:xfrm>
            <a:off x="6777644"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4" name="Freeform: Shape 483">
            <a:extLst>
              <a:ext uri="{FF2B5EF4-FFF2-40B4-BE49-F238E27FC236}">
                <a16:creationId xmlns:a16="http://schemas.microsoft.com/office/drawing/2014/main" id="{38A29A6F-2F11-95D2-110D-CED71A9B02ED}"/>
              </a:ext>
            </a:extLst>
          </p:cNvPr>
          <p:cNvSpPr/>
          <p:nvPr/>
        </p:nvSpPr>
        <p:spPr>
          <a:xfrm>
            <a:off x="6839601"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5" name="Freeform: Shape 484">
            <a:extLst>
              <a:ext uri="{FF2B5EF4-FFF2-40B4-BE49-F238E27FC236}">
                <a16:creationId xmlns:a16="http://schemas.microsoft.com/office/drawing/2014/main" id="{CE6A0DFA-AAE6-AFC2-00FE-A65DDAC9D088}"/>
              </a:ext>
            </a:extLst>
          </p:cNvPr>
          <p:cNvSpPr/>
          <p:nvPr/>
        </p:nvSpPr>
        <p:spPr>
          <a:xfrm>
            <a:off x="6900921"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6" name="Freeform: Shape 485">
            <a:extLst>
              <a:ext uri="{FF2B5EF4-FFF2-40B4-BE49-F238E27FC236}">
                <a16:creationId xmlns:a16="http://schemas.microsoft.com/office/drawing/2014/main" id="{4500FAEA-8D73-B4C8-0020-0CC4489F135B}"/>
              </a:ext>
            </a:extLst>
          </p:cNvPr>
          <p:cNvSpPr/>
          <p:nvPr/>
        </p:nvSpPr>
        <p:spPr>
          <a:xfrm>
            <a:off x="6966192"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7" name="Freeform: Shape 486">
            <a:extLst>
              <a:ext uri="{FF2B5EF4-FFF2-40B4-BE49-F238E27FC236}">
                <a16:creationId xmlns:a16="http://schemas.microsoft.com/office/drawing/2014/main" id="{1C5627C0-9D0C-3989-EEE8-B8927A9CCC8F}"/>
              </a:ext>
            </a:extLst>
          </p:cNvPr>
          <p:cNvSpPr/>
          <p:nvPr/>
        </p:nvSpPr>
        <p:spPr>
          <a:xfrm>
            <a:off x="7026620"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8" name="Freeform: Shape 487">
            <a:extLst>
              <a:ext uri="{FF2B5EF4-FFF2-40B4-BE49-F238E27FC236}">
                <a16:creationId xmlns:a16="http://schemas.microsoft.com/office/drawing/2014/main" id="{A3060DD2-5852-4F48-ED8E-98E8924DB234}"/>
              </a:ext>
            </a:extLst>
          </p:cNvPr>
          <p:cNvSpPr/>
          <p:nvPr/>
        </p:nvSpPr>
        <p:spPr>
          <a:xfrm>
            <a:off x="7088195"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9" name="Freeform: Shape 488">
            <a:extLst>
              <a:ext uri="{FF2B5EF4-FFF2-40B4-BE49-F238E27FC236}">
                <a16:creationId xmlns:a16="http://schemas.microsoft.com/office/drawing/2014/main" id="{A7FEDDF4-C7AE-5F1A-AEC6-7F1A433F2F4F}"/>
              </a:ext>
            </a:extLst>
          </p:cNvPr>
          <p:cNvSpPr/>
          <p:nvPr/>
        </p:nvSpPr>
        <p:spPr>
          <a:xfrm>
            <a:off x="7150024"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0" name="Freeform: Shape 489">
            <a:extLst>
              <a:ext uri="{FF2B5EF4-FFF2-40B4-BE49-F238E27FC236}">
                <a16:creationId xmlns:a16="http://schemas.microsoft.com/office/drawing/2014/main" id="{7CFF0436-D259-6F0F-EC6A-57893D8FBD2B}"/>
              </a:ext>
            </a:extLst>
          </p:cNvPr>
          <p:cNvSpPr/>
          <p:nvPr/>
        </p:nvSpPr>
        <p:spPr>
          <a:xfrm>
            <a:off x="7216061"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1" name="Freeform: Shape 490">
            <a:extLst>
              <a:ext uri="{FF2B5EF4-FFF2-40B4-BE49-F238E27FC236}">
                <a16:creationId xmlns:a16="http://schemas.microsoft.com/office/drawing/2014/main" id="{32B747F1-9069-ECEB-6D69-C0178F30DB7F}"/>
              </a:ext>
            </a:extLst>
          </p:cNvPr>
          <p:cNvSpPr/>
          <p:nvPr/>
        </p:nvSpPr>
        <p:spPr>
          <a:xfrm>
            <a:off x="7277508"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2" name="Freeform: Shape 491">
            <a:extLst>
              <a:ext uri="{FF2B5EF4-FFF2-40B4-BE49-F238E27FC236}">
                <a16:creationId xmlns:a16="http://schemas.microsoft.com/office/drawing/2014/main" id="{C80EDB6A-2E5F-C7C9-0B39-5632FF9B112C}"/>
              </a:ext>
            </a:extLst>
          </p:cNvPr>
          <p:cNvSpPr/>
          <p:nvPr/>
        </p:nvSpPr>
        <p:spPr>
          <a:xfrm>
            <a:off x="7340358"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3" name="Freeform: Shape 492">
            <a:extLst>
              <a:ext uri="{FF2B5EF4-FFF2-40B4-BE49-F238E27FC236}">
                <a16:creationId xmlns:a16="http://schemas.microsoft.com/office/drawing/2014/main" id="{08AC8675-0A9D-57F5-3141-4486781E75E4}"/>
              </a:ext>
            </a:extLst>
          </p:cNvPr>
          <p:cNvSpPr/>
          <p:nvPr/>
        </p:nvSpPr>
        <p:spPr>
          <a:xfrm>
            <a:off x="7400020"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4" name="Freeform: Shape 493">
            <a:extLst>
              <a:ext uri="{FF2B5EF4-FFF2-40B4-BE49-F238E27FC236}">
                <a16:creationId xmlns:a16="http://schemas.microsoft.com/office/drawing/2014/main" id="{87F0C759-EB21-35CE-BA6F-59FCAE95751A}"/>
              </a:ext>
            </a:extLst>
          </p:cNvPr>
          <p:cNvSpPr/>
          <p:nvPr/>
        </p:nvSpPr>
        <p:spPr>
          <a:xfrm>
            <a:off x="7460065"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5" name="Freeform: Shape 494">
            <a:extLst>
              <a:ext uri="{FF2B5EF4-FFF2-40B4-BE49-F238E27FC236}">
                <a16:creationId xmlns:a16="http://schemas.microsoft.com/office/drawing/2014/main" id="{5A16C8E7-9969-F6FB-EA6C-6880AE1F7607}"/>
              </a:ext>
            </a:extLst>
          </p:cNvPr>
          <p:cNvSpPr/>
          <p:nvPr/>
        </p:nvSpPr>
        <p:spPr>
          <a:xfrm>
            <a:off x="7524954"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6" name="Freeform: Shape 495">
            <a:extLst>
              <a:ext uri="{FF2B5EF4-FFF2-40B4-BE49-F238E27FC236}">
                <a16:creationId xmlns:a16="http://schemas.microsoft.com/office/drawing/2014/main" id="{94377BD8-C345-D28A-B05C-313250853274}"/>
              </a:ext>
            </a:extLst>
          </p:cNvPr>
          <p:cNvSpPr/>
          <p:nvPr/>
        </p:nvSpPr>
        <p:spPr>
          <a:xfrm>
            <a:off x="7589079"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7" name="Freeform: Shape 496">
            <a:extLst>
              <a:ext uri="{FF2B5EF4-FFF2-40B4-BE49-F238E27FC236}">
                <a16:creationId xmlns:a16="http://schemas.microsoft.com/office/drawing/2014/main" id="{8474071C-ACB5-4C85-B435-B42E1381E683}"/>
              </a:ext>
            </a:extLst>
          </p:cNvPr>
          <p:cNvSpPr/>
          <p:nvPr/>
        </p:nvSpPr>
        <p:spPr>
          <a:xfrm>
            <a:off x="7655370"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8" name="Freeform: Shape 497">
            <a:extLst>
              <a:ext uri="{FF2B5EF4-FFF2-40B4-BE49-F238E27FC236}">
                <a16:creationId xmlns:a16="http://schemas.microsoft.com/office/drawing/2014/main" id="{928FCA12-639F-F1CA-D9E3-098881B5A9FE}"/>
              </a:ext>
            </a:extLst>
          </p:cNvPr>
          <p:cNvSpPr/>
          <p:nvPr/>
        </p:nvSpPr>
        <p:spPr>
          <a:xfrm>
            <a:off x="7716180"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9" name="Freeform: Shape 498">
            <a:extLst>
              <a:ext uri="{FF2B5EF4-FFF2-40B4-BE49-F238E27FC236}">
                <a16:creationId xmlns:a16="http://schemas.microsoft.com/office/drawing/2014/main" id="{51C60793-0458-F09A-8A72-D5263E871CF3}"/>
              </a:ext>
            </a:extLst>
          </p:cNvPr>
          <p:cNvSpPr/>
          <p:nvPr/>
        </p:nvSpPr>
        <p:spPr>
          <a:xfrm>
            <a:off x="7775460"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0" name="Freeform: Shape 499">
            <a:extLst>
              <a:ext uri="{FF2B5EF4-FFF2-40B4-BE49-F238E27FC236}">
                <a16:creationId xmlns:a16="http://schemas.microsoft.com/office/drawing/2014/main" id="{D8E5E628-2DAA-E1B7-732A-4CE3480FAA82}"/>
              </a:ext>
            </a:extLst>
          </p:cNvPr>
          <p:cNvSpPr/>
          <p:nvPr/>
        </p:nvSpPr>
        <p:spPr>
          <a:xfrm>
            <a:off x="7836142"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1" name="Freeform: Shape 500">
            <a:extLst>
              <a:ext uri="{FF2B5EF4-FFF2-40B4-BE49-F238E27FC236}">
                <a16:creationId xmlns:a16="http://schemas.microsoft.com/office/drawing/2014/main" id="{1935C599-8BE2-76F2-B5CD-DFCB6854C996}"/>
              </a:ext>
            </a:extLst>
          </p:cNvPr>
          <p:cNvSpPr/>
          <p:nvPr/>
        </p:nvSpPr>
        <p:spPr>
          <a:xfrm>
            <a:off x="7900649" y="4499028"/>
            <a:ext cx="51630" cy="169298"/>
          </a:xfrm>
          <a:custGeom>
            <a:avLst/>
            <a:gdLst>
              <a:gd name="connsiteX0" fmla="*/ 0 w 51630"/>
              <a:gd name="connsiteY0" fmla="*/ 0 h 169298"/>
              <a:gd name="connsiteX1" fmla="*/ 51631 w 51630"/>
              <a:gd name="connsiteY1" fmla="*/ 0 h 169298"/>
              <a:gd name="connsiteX2" fmla="*/ 51631 w 51630"/>
              <a:gd name="connsiteY2" fmla="*/ 169299 h 169298"/>
              <a:gd name="connsiteX3" fmla="*/ 0 w 51630"/>
              <a:gd name="connsiteY3" fmla="*/ 169299 h 169298"/>
            </a:gdLst>
            <a:ahLst/>
            <a:cxnLst>
              <a:cxn ang="0">
                <a:pos x="connsiteX0" y="connsiteY0"/>
              </a:cxn>
              <a:cxn ang="0">
                <a:pos x="connsiteX1" y="connsiteY1"/>
              </a:cxn>
              <a:cxn ang="0">
                <a:pos x="connsiteX2" y="connsiteY2"/>
              </a:cxn>
              <a:cxn ang="0">
                <a:pos x="connsiteX3" y="connsiteY3"/>
              </a:cxn>
            </a:cxnLst>
            <a:rect l="l" t="t" r="r" b="b"/>
            <a:pathLst>
              <a:path w="51630" h="169298">
                <a:moveTo>
                  <a:pt x="0" y="0"/>
                </a:moveTo>
                <a:lnTo>
                  <a:pt x="51631" y="0"/>
                </a:lnTo>
                <a:lnTo>
                  <a:pt x="51631" y="169299"/>
                </a:lnTo>
                <a:lnTo>
                  <a:pt x="0" y="169299"/>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2" name="Freeform: Shape 501">
            <a:extLst>
              <a:ext uri="{FF2B5EF4-FFF2-40B4-BE49-F238E27FC236}">
                <a16:creationId xmlns:a16="http://schemas.microsoft.com/office/drawing/2014/main" id="{DB827885-EE9E-A667-B057-CEB6EBBE0ED3}"/>
              </a:ext>
            </a:extLst>
          </p:cNvPr>
          <p:cNvSpPr/>
          <p:nvPr/>
        </p:nvSpPr>
        <p:spPr>
          <a:xfrm>
            <a:off x="7958782" y="4499028"/>
            <a:ext cx="51630" cy="168023"/>
          </a:xfrm>
          <a:custGeom>
            <a:avLst/>
            <a:gdLst>
              <a:gd name="connsiteX0" fmla="*/ 0 w 51630"/>
              <a:gd name="connsiteY0" fmla="*/ 0 h 168023"/>
              <a:gd name="connsiteX1" fmla="*/ 51631 w 51630"/>
              <a:gd name="connsiteY1" fmla="*/ 0 h 168023"/>
              <a:gd name="connsiteX2" fmla="*/ 51631 w 51630"/>
              <a:gd name="connsiteY2" fmla="*/ 168024 h 168023"/>
              <a:gd name="connsiteX3" fmla="*/ 0 w 51630"/>
              <a:gd name="connsiteY3" fmla="*/ 168024 h 168023"/>
            </a:gdLst>
            <a:ahLst/>
            <a:cxnLst>
              <a:cxn ang="0">
                <a:pos x="connsiteX0" y="connsiteY0"/>
              </a:cxn>
              <a:cxn ang="0">
                <a:pos x="connsiteX1" y="connsiteY1"/>
              </a:cxn>
              <a:cxn ang="0">
                <a:pos x="connsiteX2" y="connsiteY2"/>
              </a:cxn>
              <a:cxn ang="0">
                <a:pos x="connsiteX3" y="connsiteY3"/>
              </a:cxn>
            </a:cxnLst>
            <a:rect l="l" t="t" r="r" b="b"/>
            <a:pathLst>
              <a:path w="51630" h="168023">
                <a:moveTo>
                  <a:pt x="0" y="0"/>
                </a:moveTo>
                <a:lnTo>
                  <a:pt x="51631" y="0"/>
                </a:lnTo>
                <a:lnTo>
                  <a:pt x="51631" y="168024"/>
                </a:lnTo>
                <a:lnTo>
                  <a:pt x="0" y="16802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3" name="Freeform: Shape 502">
            <a:extLst>
              <a:ext uri="{FF2B5EF4-FFF2-40B4-BE49-F238E27FC236}">
                <a16:creationId xmlns:a16="http://schemas.microsoft.com/office/drawing/2014/main" id="{FF5DA13A-8B3A-FF0B-DCA6-BD9DEE769D11}"/>
              </a:ext>
            </a:extLst>
          </p:cNvPr>
          <p:cNvSpPr/>
          <p:nvPr/>
        </p:nvSpPr>
        <p:spPr>
          <a:xfrm>
            <a:off x="8022269" y="4499028"/>
            <a:ext cx="51630" cy="168023"/>
          </a:xfrm>
          <a:custGeom>
            <a:avLst/>
            <a:gdLst>
              <a:gd name="connsiteX0" fmla="*/ 0 w 51630"/>
              <a:gd name="connsiteY0" fmla="*/ 0 h 168023"/>
              <a:gd name="connsiteX1" fmla="*/ 51631 w 51630"/>
              <a:gd name="connsiteY1" fmla="*/ 0 h 168023"/>
              <a:gd name="connsiteX2" fmla="*/ 51631 w 51630"/>
              <a:gd name="connsiteY2" fmla="*/ 168024 h 168023"/>
              <a:gd name="connsiteX3" fmla="*/ 0 w 51630"/>
              <a:gd name="connsiteY3" fmla="*/ 168024 h 168023"/>
            </a:gdLst>
            <a:ahLst/>
            <a:cxnLst>
              <a:cxn ang="0">
                <a:pos x="connsiteX0" y="connsiteY0"/>
              </a:cxn>
              <a:cxn ang="0">
                <a:pos x="connsiteX1" y="connsiteY1"/>
              </a:cxn>
              <a:cxn ang="0">
                <a:pos x="connsiteX2" y="connsiteY2"/>
              </a:cxn>
              <a:cxn ang="0">
                <a:pos x="connsiteX3" y="connsiteY3"/>
              </a:cxn>
            </a:cxnLst>
            <a:rect l="l" t="t" r="r" b="b"/>
            <a:pathLst>
              <a:path w="51630" h="168023">
                <a:moveTo>
                  <a:pt x="0" y="0"/>
                </a:moveTo>
                <a:lnTo>
                  <a:pt x="51631" y="0"/>
                </a:lnTo>
                <a:lnTo>
                  <a:pt x="51631" y="168024"/>
                </a:lnTo>
                <a:lnTo>
                  <a:pt x="0" y="16802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4" name="Freeform: Shape 503">
            <a:extLst>
              <a:ext uri="{FF2B5EF4-FFF2-40B4-BE49-F238E27FC236}">
                <a16:creationId xmlns:a16="http://schemas.microsoft.com/office/drawing/2014/main" id="{B868B4BE-187B-D144-73C0-9FA1C3A1E138}"/>
              </a:ext>
            </a:extLst>
          </p:cNvPr>
          <p:cNvSpPr/>
          <p:nvPr/>
        </p:nvSpPr>
        <p:spPr>
          <a:xfrm>
            <a:off x="8083844" y="4499028"/>
            <a:ext cx="51630" cy="168023"/>
          </a:xfrm>
          <a:custGeom>
            <a:avLst/>
            <a:gdLst>
              <a:gd name="connsiteX0" fmla="*/ 0 w 51630"/>
              <a:gd name="connsiteY0" fmla="*/ 0 h 168023"/>
              <a:gd name="connsiteX1" fmla="*/ 51631 w 51630"/>
              <a:gd name="connsiteY1" fmla="*/ 0 h 168023"/>
              <a:gd name="connsiteX2" fmla="*/ 51631 w 51630"/>
              <a:gd name="connsiteY2" fmla="*/ 168024 h 168023"/>
              <a:gd name="connsiteX3" fmla="*/ 0 w 51630"/>
              <a:gd name="connsiteY3" fmla="*/ 168024 h 168023"/>
            </a:gdLst>
            <a:ahLst/>
            <a:cxnLst>
              <a:cxn ang="0">
                <a:pos x="connsiteX0" y="connsiteY0"/>
              </a:cxn>
              <a:cxn ang="0">
                <a:pos x="connsiteX1" y="connsiteY1"/>
              </a:cxn>
              <a:cxn ang="0">
                <a:pos x="connsiteX2" y="connsiteY2"/>
              </a:cxn>
              <a:cxn ang="0">
                <a:pos x="connsiteX3" y="connsiteY3"/>
              </a:cxn>
            </a:cxnLst>
            <a:rect l="l" t="t" r="r" b="b"/>
            <a:pathLst>
              <a:path w="51630" h="168023">
                <a:moveTo>
                  <a:pt x="0" y="0"/>
                </a:moveTo>
                <a:lnTo>
                  <a:pt x="51631" y="0"/>
                </a:lnTo>
                <a:lnTo>
                  <a:pt x="51631" y="168024"/>
                </a:lnTo>
                <a:lnTo>
                  <a:pt x="0" y="16802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5" name="Freeform: Shape 504">
            <a:extLst>
              <a:ext uri="{FF2B5EF4-FFF2-40B4-BE49-F238E27FC236}">
                <a16:creationId xmlns:a16="http://schemas.microsoft.com/office/drawing/2014/main" id="{E2C086C4-732E-6329-E306-A97882774541}"/>
              </a:ext>
            </a:extLst>
          </p:cNvPr>
          <p:cNvSpPr/>
          <p:nvPr/>
        </p:nvSpPr>
        <p:spPr>
          <a:xfrm>
            <a:off x="8146438" y="4499028"/>
            <a:ext cx="51630" cy="168023"/>
          </a:xfrm>
          <a:custGeom>
            <a:avLst/>
            <a:gdLst>
              <a:gd name="connsiteX0" fmla="*/ 0 w 51630"/>
              <a:gd name="connsiteY0" fmla="*/ 0 h 168023"/>
              <a:gd name="connsiteX1" fmla="*/ 51631 w 51630"/>
              <a:gd name="connsiteY1" fmla="*/ 0 h 168023"/>
              <a:gd name="connsiteX2" fmla="*/ 51631 w 51630"/>
              <a:gd name="connsiteY2" fmla="*/ 168024 h 168023"/>
              <a:gd name="connsiteX3" fmla="*/ 0 w 51630"/>
              <a:gd name="connsiteY3" fmla="*/ 168024 h 168023"/>
            </a:gdLst>
            <a:ahLst/>
            <a:cxnLst>
              <a:cxn ang="0">
                <a:pos x="connsiteX0" y="connsiteY0"/>
              </a:cxn>
              <a:cxn ang="0">
                <a:pos x="connsiteX1" y="connsiteY1"/>
              </a:cxn>
              <a:cxn ang="0">
                <a:pos x="connsiteX2" y="connsiteY2"/>
              </a:cxn>
              <a:cxn ang="0">
                <a:pos x="connsiteX3" y="connsiteY3"/>
              </a:cxn>
            </a:cxnLst>
            <a:rect l="l" t="t" r="r" b="b"/>
            <a:pathLst>
              <a:path w="51630" h="168023">
                <a:moveTo>
                  <a:pt x="0" y="0"/>
                </a:moveTo>
                <a:lnTo>
                  <a:pt x="51631" y="0"/>
                </a:lnTo>
                <a:lnTo>
                  <a:pt x="51631" y="168024"/>
                </a:lnTo>
                <a:lnTo>
                  <a:pt x="0" y="168024"/>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6" name="Freeform: Shape 505">
            <a:extLst>
              <a:ext uri="{FF2B5EF4-FFF2-40B4-BE49-F238E27FC236}">
                <a16:creationId xmlns:a16="http://schemas.microsoft.com/office/drawing/2014/main" id="{4CBF11E6-B981-F058-76DF-6FE9338EA357}"/>
              </a:ext>
            </a:extLst>
          </p:cNvPr>
          <p:cNvSpPr/>
          <p:nvPr/>
        </p:nvSpPr>
        <p:spPr>
          <a:xfrm>
            <a:off x="8208395" y="4499028"/>
            <a:ext cx="51630" cy="223861"/>
          </a:xfrm>
          <a:custGeom>
            <a:avLst/>
            <a:gdLst>
              <a:gd name="connsiteX0" fmla="*/ 0 w 51630"/>
              <a:gd name="connsiteY0" fmla="*/ 0 h 223861"/>
              <a:gd name="connsiteX1" fmla="*/ 51631 w 51630"/>
              <a:gd name="connsiteY1" fmla="*/ 0 h 223861"/>
              <a:gd name="connsiteX2" fmla="*/ 51631 w 51630"/>
              <a:gd name="connsiteY2" fmla="*/ 223862 h 223861"/>
              <a:gd name="connsiteX3" fmla="*/ 0 w 51630"/>
              <a:gd name="connsiteY3" fmla="*/ 223862 h 223861"/>
            </a:gdLst>
            <a:ahLst/>
            <a:cxnLst>
              <a:cxn ang="0">
                <a:pos x="connsiteX0" y="connsiteY0"/>
              </a:cxn>
              <a:cxn ang="0">
                <a:pos x="connsiteX1" y="connsiteY1"/>
              </a:cxn>
              <a:cxn ang="0">
                <a:pos x="connsiteX2" y="connsiteY2"/>
              </a:cxn>
              <a:cxn ang="0">
                <a:pos x="connsiteX3" y="connsiteY3"/>
              </a:cxn>
            </a:cxnLst>
            <a:rect l="l" t="t" r="r" b="b"/>
            <a:pathLst>
              <a:path w="51630" h="223861">
                <a:moveTo>
                  <a:pt x="0" y="0"/>
                </a:moveTo>
                <a:lnTo>
                  <a:pt x="51631" y="0"/>
                </a:lnTo>
                <a:lnTo>
                  <a:pt x="51631" y="223862"/>
                </a:lnTo>
                <a:lnTo>
                  <a:pt x="0" y="223862"/>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7" name="Freeform: Shape 506">
            <a:extLst>
              <a:ext uri="{FF2B5EF4-FFF2-40B4-BE49-F238E27FC236}">
                <a16:creationId xmlns:a16="http://schemas.microsoft.com/office/drawing/2014/main" id="{1C6FCA69-EE4A-8729-6CE1-C09B6406C248}"/>
              </a:ext>
            </a:extLst>
          </p:cNvPr>
          <p:cNvSpPr/>
          <p:nvPr/>
        </p:nvSpPr>
        <p:spPr>
          <a:xfrm>
            <a:off x="8271882" y="4499028"/>
            <a:ext cx="51630" cy="223861"/>
          </a:xfrm>
          <a:custGeom>
            <a:avLst/>
            <a:gdLst>
              <a:gd name="connsiteX0" fmla="*/ 0 w 51630"/>
              <a:gd name="connsiteY0" fmla="*/ 0 h 223861"/>
              <a:gd name="connsiteX1" fmla="*/ 51631 w 51630"/>
              <a:gd name="connsiteY1" fmla="*/ 0 h 223861"/>
              <a:gd name="connsiteX2" fmla="*/ 51631 w 51630"/>
              <a:gd name="connsiteY2" fmla="*/ 223862 h 223861"/>
              <a:gd name="connsiteX3" fmla="*/ 0 w 51630"/>
              <a:gd name="connsiteY3" fmla="*/ 223862 h 223861"/>
            </a:gdLst>
            <a:ahLst/>
            <a:cxnLst>
              <a:cxn ang="0">
                <a:pos x="connsiteX0" y="connsiteY0"/>
              </a:cxn>
              <a:cxn ang="0">
                <a:pos x="connsiteX1" y="connsiteY1"/>
              </a:cxn>
              <a:cxn ang="0">
                <a:pos x="connsiteX2" y="connsiteY2"/>
              </a:cxn>
              <a:cxn ang="0">
                <a:pos x="connsiteX3" y="connsiteY3"/>
              </a:cxn>
            </a:cxnLst>
            <a:rect l="l" t="t" r="r" b="b"/>
            <a:pathLst>
              <a:path w="51630" h="223861">
                <a:moveTo>
                  <a:pt x="0" y="0"/>
                </a:moveTo>
                <a:lnTo>
                  <a:pt x="51631" y="0"/>
                </a:lnTo>
                <a:lnTo>
                  <a:pt x="51631" y="223862"/>
                </a:lnTo>
                <a:lnTo>
                  <a:pt x="0" y="223862"/>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8" name="Freeform: Shape 507">
            <a:extLst>
              <a:ext uri="{FF2B5EF4-FFF2-40B4-BE49-F238E27FC236}">
                <a16:creationId xmlns:a16="http://schemas.microsoft.com/office/drawing/2014/main" id="{CCB73887-F06F-2919-ECF1-562E5242E516}"/>
              </a:ext>
            </a:extLst>
          </p:cNvPr>
          <p:cNvSpPr/>
          <p:nvPr/>
        </p:nvSpPr>
        <p:spPr>
          <a:xfrm>
            <a:off x="8333075" y="4499028"/>
            <a:ext cx="51630" cy="223861"/>
          </a:xfrm>
          <a:custGeom>
            <a:avLst/>
            <a:gdLst>
              <a:gd name="connsiteX0" fmla="*/ 0 w 51630"/>
              <a:gd name="connsiteY0" fmla="*/ 0 h 223861"/>
              <a:gd name="connsiteX1" fmla="*/ 51631 w 51630"/>
              <a:gd name="connsiteY1" fmla="*/ 0 h 223861"/>
              <a:gd name="connsiteX2" fmla="*/ 51631 w 51630"/>
              <a:gd name="connsiteY2" fmla="*/ 223862 h 223861"/>
              <a:gd name="connsiteX3" fmla="*/ 0 w 51630"/>
              <a:gd name="connsiteY3" fmla="*/ 223862 h 223861"/>
            </a:gdLst>
            <a:ahLst/>
            <a:cxnLst>
              <a:cxn ang="0">
                <a:pos x="connsiteX0" y="connsiteY0"/>
              </a:cxn>
              <a:cxn ang="0">
                <a:pos x="connsiteX1" y="connsiteY1"/>
              </a:cxn>
              <a:cxn ang="0">
                <a:pos x="connsiteX2" y="connsiteY2"/>
              </a:cxn>
              <a:cxn ang="0">
                <a:pos x="connsiteX3" y="connsiteY3"/>
              </a:cxn>
            </a:cxnLst>
            <a:rect l="l" t="t" r="r" b="b"/>
            <a:pathLst>
              <a:path w="51630" h="223861">
                <a:moveTo>
                  <a:pt x="0" y="0"/>
                </a:moveTo>
                <a:lnTo>
                  <a:pt x="51631" y="0"/>
                </a:lnTo>
                <a:lnTo>
                  <a:pt x="51631" y="223862"/>
                </a:lnTo>
                <a:lnTo>
                  <a:pt x="0" y="223862"/>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9" name="Freeform: Shape 508">
            <a:extLst>
              <a:ext uri="{FF2B5EF4-FFF2-40B4-BE49-F238E27FC236}">
                <a16:creationId xmlns:a16="http://schemas.microsoft.com/office/drawing/2014/main" id="{CDD59F30-1AC8-4D90-5149-486B2963B392}"/>
              </a:ext>
            </a:extLst>
          </p:cNvPr>
          <p:cNvSpPr/>
          <p:nvPr/>
        </p:nvSpPr>
        <p:spPr>
          <a:xfrm>
            <a:off x="8393884" y="4499028"/>
            <a:ext cx="51630" cy="223861"/>
          </a:xfrm>
          <a:custGeom>
            <a:avLst/>
            <a:gdLst>
              <a:gd name="connsiteX0" fmla="*/ 0 w 51630"/>
              <a:gd name="connsiteY0" fmla="*/ 0 h 223861"/>
              <a:gd name="connsiteX1" fmla="*/ 51631 w 51630"/>
              <a:gd name="connsiteY1" fmla="*/ 0 h 223861"/>
              <a:gd name="connsiteX2" fmla="*/ 51631 w 51630"/>
              <a:gd name="connsiteY2" fmla="*/ 223862 h 223861"/>
              <a:gd name="connsiteX3" fmla="*/ 0 w 51630"/>
              <a:gd name="connsiteY3" fmla="*/ 223862 h 223861"/>
            </a:gdLst>
            <a:ahLst/>
            <a:cxnLst>
              <a:cxn ang="0">
                <a:pos x="connsiteX0" y="connsiteY0"/>
              </a:cxn>
              <a:cxn ang="0">
                <a:pos x="connsiteX1" y="connsiteY1"/>
              </a:cxn>
              <a:cxn ang="0">
                <a:pos x="connsiteX2" y="connsiteY2"/>
              </a:cxn>
              <a:cxn ang="0">
                <a:pos x="connsiteX3" y="connsiteY3"/>
              </a:cxn>
            </a:cxnLst>
            <a:rect l="l" t="t" r="r" b="b"/>
            <a:pathLst>
              <a:path w="51630" h="223861">
                <a:moveTo>
                  <a:pt x="0" y="0"/>
                </a:moveTo>
                <a:lnTo>
                  <a:pt x="51631" y="0"/>
                </a:lnTo>
                <a:lnTo>
                  <a:pt x="51631" y="223862"/>
                </a:lnTo>
                <a:lnTo>
                  <a:pt x="0" y="223862"/>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0" name="Freeform: Shape 509">
            <a:extLst>
              <a:ext uri="{FF2B5EF4-FFF2-40B4-BE49-F238E27FC236}">
                <a16:creationId xmlns:a16="http://schemas.microsoft.com/office/drawing/2014/main" id="{E6E1CDC0-4D5F-B227-2BB1-399F8A98F132}"/>
              </a:ext>
            </a:extLst>
          </p:cNvPr>
          <p:cNvSpPr/>
          <p:nvPr/>
        </p:nvSpPr>
        <p:spPr>
          <a:xfrm>
            <a:off x="8458136"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1" name="Freeform: Shape 510">
            <a:extLst>
              <a:ext uri="{FF2B5EF4-FFF2-40B4-BE49-F238E27FC236}">
                <a16:creationId xmlns:a16="http://schemas.microsoft.com/office/drawing/2014/main" id="{1F3AF61D-C4D2-3748-6794-3A16497608EC}"/>
              </a:ext>
            </a:extLst>
          </p:cNvPr>
          <p:cNvSpPr/>
          <p:nvPr/>
        </p:nvSpPr>
        <p:spPr>
          <a:xfrm>
            <a:off x="8523026"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2" name="Freeform: Shape 511">
            <a:extLst>
              <a:ext uri="{FF2B5EF4-FFF2-40B4-BE49-F238E27FC236}">
                <a16:creationId xmlns:a16="http://schemas.microsoft.com/office/drawing/2014/main" id="{FA934F3B-40CD-A499-F0A8-63E40E85FAE4}"/>
              </a:ext>
            </a:extLst>
          </p:cNvPr>
          <p:cNvSpPr/>
          <p:nvPr/>
        </p:nvSpPr>
        <p:spPr>
          <a:xfrm>
            <a:off x="8584345"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3" name="Freeform: Shape 512">
            <a:extLst>
              <a:ext uri="{FF2B5EF4-FFF2-40B4-BE49-F238E27FC236}">
                <a16:creationId xmlns:a16="http://schemas.microsoft.com/office/drawing/2014/main" id="{C5CEC98E-4606-1583-35F1-1B7575EEA682}"/>
              </a:ext>
            </a:extLst>
          </p:cNvPr>
          <p:cNvSpPr/>
          <p:nvPr/>
        </p:nvSpPr>
        <p:spPr>
          <a:xfrm>
            <a:off x="8643370"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4" name="Freeform: Shape 513">
            <a:extLst>
              <a:ext uri="{FF2B5EF4-FFF2-40B4-BE49-F238E27FC236}">
                <a16:creationId xmlns:a16="http://schemas.microsoft.com/office/drawing/2014/main" id="{3111F05A-8A79-4C13-8899-F6CAA415036F}"/>
              </a:ext>
            </a:extLst>
          </p:cNvPr>
          <p:cNvSpPr/>
          <p:nvPr/>
        </p:nvSpPr>
        <p:spPr>
          <a:xfrm>
            <a:off x="8702395"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5" name="Freeform: Shape 514">
            <a:extLst>
              <a:ext uri="{FF2B5EF4-FFF2-40B4-BE49-F238E27FC236}">
                <a16:creationId xmlns:a16="http://schemas.microsoft.com/office/drawing/2014/main" id="{D95029D7-E8AC-59DC-873B-0F9881676719}"/>
              </a:ext>
            </a:extLst>
          </p:cNvPr>
          <p:cNvSpPr/>
          <p:nvPr/>
        </p:nvSpPr>
        <p:spPr>
          <a:xfrm>
            <a:off x="8767412"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6" name="Freeform: Shape 515">
            <a:extLst>
              <a:ext uri="{FF2B5EF4-FFF2-40B4-BE49-F238E27FC236}">
                <a16:creationId xmlns:a16="http://schemas.microsoft.com/office/drawing/2014/main" id="{5F96E88D-6CF1-8B77-79E6-A8327C050FD1}"/>
              </a:ext>
            </a:extLst>
          </p:cNvPr>
          <p:cNvSpPr/>
          <p:nvPr/>
        </p:nvSpPr>
        <p:spPr>
          <a:xfrm>
            <a:off x="8833194"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7" name="Freeform: Shape 516">
            <a:extLst>
              <a:ext uri="{FF2B5EF4-FFF2-40B4-BE49-F238E27FC236}">
                <a16:creationId xmlns:a16="http://schemas.microsoft.com/office/drawing/2014/main" id="{5A71034B-8039-53DA-EEFD-927E67B4A6BD}"/>
              </a:ext>
            </a:extLst>
          </p:cNvPr>
          <p:cNvSpPr/>
          <p:nvPr/>
        </p:nvSpPr>
        <p:spPr>
          <a:xfrm>
            <a:off x="8892219"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8" name="Freeform: Shape 517">
            <a:extLst>
              <a:ext uri="{FF2B5EF4-FFF2-40B4-BE49-F238E27FC236}">
                <a16:creationId xmlns:a16="http://schemas.microsoft.com/office/drawing/2014/main" id="{390A312A-C616-2172-88BA-182C49AC9BE1}"/>
              </a:ext>
            </a:extLst>
          </p:cNvPr>
          <p:cNvSpPr/>
          <p:nvPr/>
        </p:nvSpPr>
        <p:spPr>
          <a:xfrm>
            <a:off x="8957746"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9" name="Freeform: Shape 518">
            <a:extLst>
              <a:ext uri="{FF2B5EF4-FFF2-40B4-BE49-F238E27FC236}">
                <a16:creationId xmlns:a16="http://schemas.microsoft.com/office/drawing/2014/main" id="{C72F901B-A4E9-BF5C-93A3-6DE2C9A060D7}"/>
              </a:ext>
            </a:extLst>
          </p:cNvPr>
          <p:cNvSpPr/>
          <p:nvPr/>
        </p:nvSpPr>
        <p:spPr>
          <a:xfrm>
            <a:off x="9017918"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0" name="Freeform: Shape 519">
            <a:extLst>
              <a:ext uri="{FF2B5EF4-FFF2-40B4-BE49-F238E27FC236}">
                <a16:creationId xmlns:a16="http://schemas.microsoft.com/office/drawing/2014/main" id="{77279458-CF09-6A1C-1778-851043F74020}"/>
              </a:ext>
            </a:extLst>
          </p:cNvPr>
          <p:cNvSpPr/>
          <p:nvPr/>
        </p:nvSpPr>
        <p:spPr>
          <a:xfrm>
            <a:off x="9078728"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1" name="Freeform: Shape 520">
            <a:extLst>
              <a:ext uri="{FF2B5EF4-FFF2-40B4-BE49-F238E27FC236}">
                <a16:creationId xmlns:a16="http://schemas.microsoft.com/office/drawing/2014/main" id="{86540787-0D6D-3E5B-9C0C-04D2E02024BE}"/>
              </a:ext>
            </a:extLst>
          </p:cNvPr>
          <p:cNvSpPr/>
          <p:nvPr/>
        </p:nvSpPr>
        <p:spPr>
          <a:xfrm>
            <a:off x="9141067"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2" name="Freeform: Shape 521">
            <a:extLst>
              <a:ext uri="{FF2B5EF4-FFF2-40B4-BE49-F238E27FC236}">
                <a16:creationId xmlns:a16="http://schemas.microsoft.com/office/drawing/2014/main" id="{A7597065-1B35-AD05-A0A6-1AB8C9F9CD3D}"/>
              </a:ext>
            </a:extLst>
          </p:cNvPr>
          <p:cNvSpPr/>
          <p:nvPr/>
        </p:nvSpPr>
        <p:spPr>
          <a:xfrm>
            <a:off x="9205319"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3" name="Freeform: Shape 522">
            <a:extLst>
              <a:ext uri="{FF2B5EF4-FFF2-40B4-BE49-F238E27FC236}">
                <a16:creationId xmlns:a16="http://schemas.microsoft.com/office/drawing/2014/main" id="{3D3CC8CB-D228-9FC2-B234-B9C8636FFDF7}"/>
              </a:ext>
            </a:extLst>
          </p:cNvPr>
          <p:cNvSpPr/>
          <p:nvPr/>
        </p:nvSpPr>
        <p:spPr>
          <a:xfrm>
            <a:off x="9266512" y="4499028"/>
            <a:ext cx="51630" cy="222586"/>
          </a:xfrm>
          <a:custGeom>
            <a:avLst/>
            <a:gdLst>
              <a:gd name="connsiteX0" fmla="*/ 0 w 51630"/>
              <a:gd name="connsiteY0" fmla="*/ 0 h 222586"/>
              <a:gd name="connsiteX1" fmla="*/ 51631 w 51630"/>
              <a:gd name="connsiteY1" fmla="*/ 0 h 222586"/>
              <a:gd name="connsiteX2" fmla="*/ 51631 w 51630"/>
              <a:gd name="connsiteY2" fmla="*/ 222587 h 222586"/>
              <a:gd name="connsiteX3" fmla="*/ 0 w 51630"/>
              <a:gd name="connsiteY3" fmla="*/ 222587 h 222586"/>
            </a:gdLst>
            <a:ahLst/>
            <a:cxnLst>
              <a:cxn ang="0">
                <a:pos x="connsiteX0" y="connsiteY0"/>
              </a:cxn>
              <a:cxn ang="0">
                <a:pos x="connsiteX1" y="connsiteY1"/>
              </a:cxn>
              <a:cxn ang="0">
                <a:pos x="connsiteX2" y="connsiteY2"/>
              </a:cxn>
              <a:cxn ang="0">
                <a:pos x="connsiteX3" y="connsiteY3"/>
              </a:cxn>
            </a:cxnLst>
            <a:rect l="l" t="t" r="r" b="b"/>
            <a:pathLst>
              <a:path w="51630" h="222586">
                <a:moveTo>
                  <a:pt x="0" y="0"/>
                </a:moveTo>
                <a:lnTo>
                  <a:pt x="51631" y="0"/>
                </a:lnTo>
                <a:lnTo>
                  <a:pt x="51631" y="222587"/>
                </a:lnTo>
                <a:lnTo>
                  <a:pt x="0" y="22258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4" name="Freeform: Shape 523">
            <a:extLst>
              <a:ext uri="{FF2B5EF4-FFF2-40B4-BE49-F238E27FC236}">
                <a16:creationId xmlns:a16="http://schemas.microsoft.com/office/drawing/2014/main" id="{FBCFD2BC-DDA1-E4FB-2AE6-6512E894C5EA}"/>
              </a:ext>
            </a:extLst>
          </p:cNvPr>
          <p:cNvSpPr/>
          <p:nvPr/>
        </p:nvSpPr>
        <p:spPr>
          <a:xfrm>
            <a:off x="9329361" y="4499028"/>
            <a:ext cx="51630" cy="253437"/>
          </a:xfrm>
          <a:custGeom>
            <a:avLst/>
            <a:gdLst>
              <a:gd name="connsiteX0" fmla="*/ 0 w 51630"/>
              <a:gd name="connsiteY0" fmla="*/ 0 h 253437"/>
              <a:gd name="connsiteX1" fmla="*/ 51631 w 51630"/>
              <a:gd name="connsiteY1" fmla="*/ 0 h 253437"/>
              <a:gd name="connsiteX2" fmla="*/ 51631 w 51630"/>
              <a:gd name="connsiteY2" fmla="*/ 253438 h 253437"/>
              <a:gd name="connsiteX3" fmla="*/ 0 w 51630"/>
              <a:gd name="connsiteY3" fmla="*/ 253438 h 253437"/>
            </a:gdLst>
            <a:ahLst/>
            <a:cxnLst>
              <a:cxn ang="0">
                <a:pos x="connsiteX0" y="connsiteY0"/>
              </a:cxn>
              <a:cxn ang="0">
                <a:pos x="connsiteX1" y="connsiteY1"/>
              </a:cxn>
              <a:cxn ang="0">
                <a:pos x="connsiteX2" y="connsiteY2"/>
              </a:cxn>
              <a:cxn ang="0">
                <a:pos x="connsiteX3" y="connsiteY3"/>
              </a:cxn>
            </a:cxnLst>
            <a:rect l="l" t="t" r="r" b="b"/>
            <a:pathLst>
              <a:path w="51630" h="253437">
                <a:moveTo>
                  <a:pt x="0" y="0"/>
                </a:moveTo>
                <a:lnTo>
                  <a:pt x="51631" y="0"/>
                </a:lnTo>
                <a:lnTo>
                  <a:pt x="51631" y="253438"/>
                </a:lnTo>
                <a:lnTo>
                  <a:pt x="0" y="25343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5" name="Freeform: Shape 524">
            <a:extLst>
              <a:ext uri="{FF2B5EF4-FFF2-40B4-BE49-F238E27FC236}">
                <a16:creationId xmlns:a16="http://schemas.microsoft.com/office/drawing/2014/main" id="{CEDE645F-D8B2-8E6F-1224-9E2E9D7B8A40}"/>
              </a:ext>
            </a:extLst>
          </p:cNvPr>
          <p:cNvSpPr/>
          <p:nvPr/>
        </p:nvSpPr>
        <p:spPr>
          <a:xfrm>
            <a:off x="9390298"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6" name="Freeform: Shape 525">
            <a:extLst>
              <a:ext uri="{FF2B5EF4-FFF2-40B4-BE49-F238E27FC236}">
                <a16:creationId xmlns:a16="http://schemas.microsoft.com/office/drawing/2014/main" id="{A0E39529-197C-19F3-4FF8-A63C1EEE1C37}"/>
              </a:ext>
            </a:extLst>
          </p:cNvPr>
          <p:cNvSpPr/>
          <p:nvPr/>
        </p:nvSpPr>
        <p:spPr>
          <a:xfrm>
            <a:off x="9451363"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7" name="Freeform: Shape 526">
            <a:extLst>
              <a:ext uri="{FF2B5EF4-FFF2-40B4-BE49-F238E27FC236}">
                <a16:creationId xmlns:a16="http://schemas.microsoft.com/office/drawing/2014/main" id="{FCC5C66C-EF30-7A36-89D1-F8FC3317C423}"/>
              </a:ext>
            </a:extLst>
          </p:cNvPr>
          <p:cNvSpPr/>
          <p:nvPr/>
        </p:nvSpPr>
        <p:spPr>
          <a:xfrm>
            <a:off x="9513830"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8" name="Freeform: Shape 527">
            <a:extLst>
              <a:ext uri="{FF2B5EF4-FFF2-40B4-BE49-F238E27FC236}">
                <a16:creationId xmlns:a16="http://schemas.microsoft.com/office/drawing/2014/main" id="{6AFA199A-B877-EF5E-7033-37E8CF9702C9}"/>
              </a:ext>
            </a:extLst>
          </p:cNvPr>
          <p:cNvSpPr/>
          <p:nvPr/>
        </p:nvSpPr>
        <p:spPr>
          <a:xfrm>
            <a:off x="9576680"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9" name="Freeform: Shape 528">
            <a:extLst>
              <a:ext uri="{FF2B5EF4-FFF2-40B4-BE49-F238E27FC236}">
                <a16:creationId xmlns:a16="http://schemas.microsoft.com/office/drawing/2014/main" id="{C90398F3-6D65-9B2D-FDCC-A88A5CA550BB}"/>
              </a:ext>
            </a:extLst>
          </p:cNvPr>
          <p:cNvSpPr/>
          <p:nvPr/>
        </p:nvSpPr>
        <p:spPr>
          <a:xfrm>
            <a:off x="9637617"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0" name="Freeform: Shape 529">
            <a:extLst>
              <a:ext uri="{FF2B5EF4-FFF2-40B4-BE49-F238E27FC236}">
                <a16:creationId xmlns:a16="http://schemas.microsoft.com/office/drawing/2014/main" id="{0F3B2BB9-4E2B-2082-70DD-817705FEA1D6}"/>
              </a:ext>
            </a:extLst>
          </p:cNvPr>
          <p:cNvSpPr/>
          <p:nvPr/>
        </p:nvSpPr>
        <p:spPr>
          <a:xfrm>
            <a:off x="9698554"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1" name="Freeform: Shape 530">
            <a:extLst>
              <a:ext uri="{FF2B5EF4-FFF2-40B4-BE49-F238E27FC236}">
                <a16:creationId xmlns:a16="http://schemas.microsoft.com/office/drawing/2014/main" id="{66F522ED-2A25-4D8F-2199-13D970C08ACF}"/>
              </a:ext>
            </a:extLst>
          </p:cNvPr>
          <p:cNvSpPr/>
          <p:nvPr/>
        </p:nvSpPr>
        <p:spPr>
          <a:xfrm>
            <a:off x="9768798"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2" name="Freeform: Shape 531">
            <a:extLst>
              <a:ext uri="{FF2B5EF4-FFF2-40B4-BE49-F238E27FC236}">
                <a16:creationId xmlns:a16="http://schemas.microsoft.com/office/drawing/2014/main" id="{ECD735CB-8668-BB03-6B99-5718AD6E3531}"/>
              </a:ext>
            </a:extLst>
          </p:cNvPr>
          <p:cNvSpPr/>
          <p:nvPr/>
        </p:nvSpPr>
        <p:spPr>
          <a:xfrm>
            <a:off x="9828078"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3" name="Freeform: Shape 532">
            <a:extLst>
              <a:ext uri="{FF2B5EF4-FFF2-40B4-BE49-F238E27FC236}">
                <a16:creationId xmlns:a16="http://schemas.microsoft.com/office/drawing/2014/main" id="{D15A7D1F-852E-5F4D-1AA3-EEE9F32C6E67}"/>
              </a:ext>
            </a:extLst>
          </p:cNvPr>
          <p:cNvSpPr/>
          <p:nvPr/>
        </p:nvSpPr>
        <p:spPr>
          <a:xfrm>
            <a:off x="9887486"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4" name="Freeform: Shape 533">
            <a:extLst>
              <a:ext uri="{FF2B5EF4-FFF2-40B4-BE49-F238E27FC236}">
                <a16:creationId xmlns:a16="http://schemas.microsoft.com/office/drawing/2014/main" id="{725372F9-1479-BBC4-E7D6-8FDA7B950B2C}"/>
              </a:ext>
            </a:extLst>
          </p:cNvPr>
          <p:cNvSpPr/>
          <p:nvPr/>
        </p:nvSpPr>
        <p:spPr>
          <a:xfrm>
            <a:off x="9951355"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5" name="Freeform: Shape 534">
            <a:extLst>
              <a:ext uri="{FF2B5EF4-FFF2-40B4-BE49-F238E27FC236}">
                <a16:creationId xmlns:a16="http://schemas.microsoft.com/office/drawing/2014/main" id="{8FFD1549-A0A3-D3A3-F0AA-738776756B16}"/>
              </a:ext>
            </a:extLst>
          </p:cNvPr>
          <p:cNvSpPr/>
          <p:nvPr/>
        </p:nvSpPr>
        <p:spPr>
          <a:xfrm>
            <a:off x="10014332"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6" name="Freeform: Shape 535">
            <a:extLst>
              <a:ext uri="{FF2B5EF4-FFF2-40B4-BE49-F238E27FC236}">
                <a16:creationId xmlns:a16="http://schemas.microsoft.com/office/drawing/2014/main" id="{6E47DA14-8CBF-4713-A0E9-2E92E201E114}"/>
              </a:ext>
            </a:extLst>
          </p:cNvPr>
          <p:cNvSpPr/>
          <p:nvPr/>
        </p:nvSpPr>
        <p:spPr>
          <a:xfrm>
            <a:off x="10078201"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7" name="Freeform: Shape 536">
            <a:extLst>
              <a:ext uri="{FF2B5EF4-FFF2-40B4-BE49-F238E27FC236}">
                <a16:creationId xmlns:a16="http://schemas.microsoft.com/office/drawing/2014/main" id="{DBCC4BBD-02F7-E86D-261F-70B9FE8062C2}"/>
              </a:ext>
            </a:extLst>
          </p:cNvPr>
          <p:cNvSpPr/>
          <p:nvPr/>
        </p:nvSpPr>
        <p:spPr>
          <a:xfrm>
            <a:off x="10137609"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8" name="Freeform: Shape 537">
            <a:extLst>
              <a:ext uri="{FF2B5EF4-FFF2-40B4-BE49-F238E27FC236}">
                <a16:creationId xmlns:a16="http://schemas.microsoft.com/office/drawing/2014/main" id="{91520F90-D09C-330B-C7D1-DD4A3294DF0F}"/>
              </a:ext>
            </a:extLst>
          </p:cNvPr>
          <p:cNvSpPr/>
          <p:nvPr/>
        </p:nvSpPr>
        <p:spPr>
          <a:xfrm>
            <a:off x="10203263" y="4499028"/>
            <a:ext cx="51630" cy="280337"/>
          </a:xfrm>
          <a:custGeom>
            <a:avLst/>
            <a:gdLst>
              <a:gd name="connsiteX0" fmla="*/ 0 w 51630"/>
              <a:gd name="connsiteY0" fmla="*/ 0 h 280337"/>
              <a:gd name="connsiteX1" fmla="*/ 51631 w 51630"/>
              <a:gd name="connsiteY1" fmla="*/ 0 h 280337"/>
              <a:gd name="connsiteX2" fmla="*/ 51631 w 51630"/>
              <a:gd name="connsiteY2" fmla="*/ 280337 h 280337"/>
              <a:gd name="connsiteX3" fmla="*/ 0 w 51630"/>
              <a:gd name="connsiteY3" fmla="*/ 280337 h 280337"/>
            </a:gdLst>
            <a:ahLst/>
            <a:cxnLst>
              <a:cxn ang="0">
                <a:pos x="connsiteX0" y="connsiteY0"/>
              </a:cxn>
              <a:cxn ang="0">
                <a:pos x="connsiteX1" y="connsiteY1"/>
              </a:cxn>
              <a:cxn ang="0">
                <a:pos x="connsiteX2" y="connsiteY2"/>
              </a:cxn>
              <a:cxn ang="0">
                <a:pos x="connsiteX3" y="connsiteY3"/>
              </a:cxn>
            </a:cxnLst>
            <a:rect l="l" t="t" r="r" b="b"/>
            <a:pathLst>
              <a:path w="51630" h="280337">
                <a:moveTo>
                  <a:pt x="0" y="0"/>
                </a:moveTo>
                <a:lnTo>
                  <a:pt x="51631" y="0"/>
                </a:lnTo>
                <a:lnTo>
                  <a:pt x="51631" y="280337"/>
                </a:lnTo>
                <a:lnTo>
                  <a:pt x="0" y="28033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9" name="Freeform: Shape 538">
            <a:extLst>
              <a:ext uri="{FF2B5EF4-FFF2-40B4-BE49-F238E27FC236}">
                <a16:creationId xmlns:a16="http://schemas.microsoft.com/office/drawing/2014/main" id="{BF1B3D07-8323-6450-D926-935F339D7053}"/>
              </a:ext>
            </a:extLst>
          </p:cNvPr>
          <p:cNvSpPr/>
          <p:nvPr/>
        </p:nvSpPr>
        <p:spPr>
          <a:xfrm>
            <a:off x="10263181"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0" name="Freeform: Shape 539">
            <a:extLst>
              <a:ext uri="{FF2B5EF4-FFF2-40B4-BE49-F238E27FC236}">
                <a16:creationId xmlns:a16="http://schemas.microsoft.com/office/drawing/2014/main" id="{85A63CEF-0196-3E33-BD2D-6B4861219AD6}"/>
              </a:ext>
            </a:extLst>
          </p:cNvPr>
          <p:cNvSpPr/>
          <p:nvPr/>
        </p:nvSpPr>
        <p:spPr>
          <a:xfrm>
            <a:off x="10326413"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1" name="Freeform: Shape 540">
            <a:extLst>
              <a:ext uri="{FF2B5EF4-FFF2-40B4-BE49-F238E27FC236}">
                <a16:creationId xmlns:a16="http://schemas.microsoft.com/office/drawing/2014/main" id="{DF44B0AB-51AD-1768-F3E9-5DD1852B606C}"/>
              </a:ext>
            </a:extLst>
          </p:cNvPr>
          <p:cNvSpPr/>
          <p:nvPr/>
        </p:nvSpPr>
        <p:spPr>
          <a:xfrm>
            <a:off x="10390919"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2" name="Freeform: Shape 541">
            <a:extLst>
              <a:ext uri="{FF2B5EF4-FFF2-40B4-BE49-F238E27FC236}">
                <a16:creationId xmlns:a16="http://schemas.microsoft.com/office/drawing/2014/main" id="{6CC56262-4DBC-15D2-2E03-A1F59400F073}"/>
              </a:ext>
            </a:extLst>
          </p:cNvPr>
          <p:cNvSpPr/>
          <p:nvPr/>
        </p:nvSpPr>
        <p:spPr>
          <a:xfrm>
            <a:off x="10452622"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3" name="Freeform: Shape 542">
            <a:extLst>
              <a:ext uri="{FF2B5EF4-FFF2-40B4-BE49-F238E27FC236}">
                <a16:creationId xmlns:a16="http://schemas.microsoft.com/office/drawing/2014/main" id="{95361EBA-3777-5401-F5F3-7DA79D4CA32F}"/>
              </a:ext>
            </a:extLst>
          </p:cNvPr>
          <p:cNvSpPr/>
          <p:nvPr/>
        </p:nvSpPr>
        <p:spPr>
          <a:xfrm>
            <a:off x="10511902"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4" name="Freeform: Shape 543">
            <a:extLst>
              <a:ext uri="{FF2B5EF4-FFF2-40B4-BE49-F238E27FC236}">
                <a16:creationId xmlns:a16="http://schemas.microsoft.com/office/drawing/2014/main" id="{27FCF683-F09C-67D7-4EA5-FBE9F7DEE4D9}"/>
              </a:ext>
            </a:extLst>
          </p:cNvPr>
          <p:cNvSpPr/>
          <p:nvPr/>
        </p:nvSpPr>
        <p:spPr>
          <a:xfrm>
            <a:off x="10574114"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5" name="Freeform: Shape 544">
            <a:extLst>
              <a:ext uri="{FF2B5EF4-FFF2-40B4-BE49-F238E27FC236}">
                <a16:creationId xmlns:a16="http://schemas.microsoft.com/office/drawing/2014/main" id="{59E62FF4-265C-F166-A77B-3FD96527FB2A}"/>
              </a:ext>
            </a:extLst>
          </p:cNvPr>
          <p:cNvSpPr/>
          <p:nvPr/>
        </p:nvSpPr>
        <p:spPr>
          <a:xfrm>
            <a:off x="10633521"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6" name="Freeform: Shape 545">
            <a:extLst>
              <a:ext uri="{FF2B5EF4-FFF2-40B4-BE49-F238E27FC236}">
                <a16:creationId xmlns:a16="http://schemas.microsoft.com/office/drawing/2014/main" id="{51B216E0-A83A-00F2-DAA4-2428D5591DE7}"/>
              </a:ext>
            </a:extLst>
          </p:cNvPr>
          <p:cNvSpPr/>
          <p:nvPr/>
        </p:nvSpPr>
        <p:spPr>
          <a:xfrm>
            <a:off x="10695096"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7" name="Freeform: Shape 546">
            <a:extLst>
              <a:ext uri="{FF2B5EF4-FFF2-40B4-BE49-F238E27FC236}">
                <a16:creationId xmlns:a16="http://schemas.microsoft.com/office/drawing/2014/main" id="{7E45B273-6F9C-E1D6-EC00-031FF3FC3E6B}"/>
              </a:ext>
            </a:extLst>
          </p:cNvPr>
          <p:cNvSpPr/>
          <p:nvPr/>
        </p:nvSpPr>
        <p:spPr>
          <a:xfrm>
            <a:off x="10758455"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8" name="Freeform: Shape 547">
            <a:extLst>
              <a:ext uri="{FF2B5EF4-FFF2-40B4-BE49-F238E27FC236}">
                <a16:creationId xmlns:a16="http://schemas.microsoft.com/office/drawing/2014/main" id="{3CCAC984-D0FB-4128-B698-7006851A3D62}"/>
              </a:ext>
            </a:extLst>
          </p:cNvPr>
          <p:cNvSpPr/>
          <p:nvPr/>
        </p:nvSpPr>
        <p:spPr>
          <a:xfrm>
            <a:off x="10824237"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9" name="Freeform: Shape 548">
            <a:extLst>
              <a:ext uri="{FF2B5EF4-FFF2-40B4-BE49-F238E27FC236}">
                <a16:creationId xmlns:a16="http://schemas.microsoft.com/office/drawing/2014/main" id="{A36641CC-1354-8BAE-D58A-88DD08518A1B}"/>
              </a:ext>
            </a:extLst>
          </p:cNvPr>
          <p:cNvSpPr/>
          <p:nvPr/>
        </p:nvSpPr>
        <p:spPr>
          <a:xfrm>
            <a:off x="10883645"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0" name="Freeform: Shape 549">
            <a:extLst>
              <a:ext uri="{FF2B5EF4-FFF2-40B4-BE49-F238E27FC236}">
                <a16:creationId xmlns:a16="http://schemas.microsoft.com/office/drawing/2014/main" id="{9D20F3A8-2B9B-363E-6563-05C987967F29}"/>
              </a:ext>
            </a:extLst>
          </p:cNvPr>
          <p:cNvSpPr/>
          <p:nvPr/>
        </p:nvSpPr>
        <p:spPr>
          <a:xfrm>
            <a:off x="10946367" y="4499028"/>
            <a:ext cx="51630" cy="337959"/>
          </a:xfrm>
          <a:custGeom>
            <a:avLst/>
            <a:gdLst>
              <a:gd name="connsiteX0" fmla="*/ 0 w 51630"/>
              <a:gd name="connsiteY0" fmla="*/ 0 h 337959"/>
              <a:gd name="connsiteX1" fmla="*/ 51631 w 51630"/>
              <a:gd name="connsiteY1" fmla="*/ 0 h 337959"/>
              <a:gd name="connsiteX2" fmla="*/ 51631 w 51630"/>
              <a:gd name="connsiteY2" fmla="*/ 337960 h 337959"/>
              <a:gd name="connsiteX3" fmla="*/ 0 w 51630"/>
              <a:gd name="connsiteY3" fmla="*/ 337960 h 337959"/>
            </a:gdLst>
            <a:ahLst/>
            <a:cxnLst>
              <a:cxn ang="0">
                <a:pos x="connsiteX0" y="connsiteY0"/>
              </a:cxn>
              <a:cxn ang="0">
                <a:pos x="connsiteX1" y="connsiteY1"/>
              </a:cxn>
              <a:cxn ang="0">
                <a:pos x="connsiteX2" y="connsiteY2"/>
              </a:cxn>
              <a:cxn ang="0">
                <a:pos x="connsiteX3" y="connsiteY3"/>
              </a:cxn>
            </a:cxnLst>
            <a:rect l="l" t="t" r="r" b="b"/>
            <a:pathLst>
              <a:path w="51630" h="337959">
                <a:moveTo>
                  <a:pt x="0" y="0"/>
                </a:moveTo>
                <a:lnTo>
                  <a:pt x="51631" y="0"/>
                </a:lnTo>
                <a:lnTo>
                  <a:pt x="51631" y="337960"/>
                </a:lnTo>
                <a:lnTo>
                  <a:pt x="0" y="33796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1" name="Freeform: Shape 550">
            <a:extLst>
              <a:ext uri="{FF2B5EF4-FFF2-40B4-BE49-F238E27FC236}">
                <a16:creationId xmlns:a16="http://schemas.microsoft.com/office/drawing/2014/main" id="{F076F7A0-CCC4-FBAB-1C09-8F5D8FE7CFF5}"/>
              </a:ext>
            </a:extLst>
          </p:cNvPr>
          <p:cNvSpPr/>
          <p:nvPr/>
        </p:nvSpPr>
        <p:spPr>
          <a:xfrm>
            <a:off x="11009344" y="4499028"/>
            <a:ext cx="51630" cy="363966"/>
          </a:xfrm>
          <a:custGeom>
            <a:avLst/>
            <a:gdLst>
              <a:gd name="connsiteX0" fmla="*/ 0 w 51630"/>
              <a:gd name="connsiteY0" fmla="*/ 0 h 363966"/>
              <a:gd name="connsiteX1" fmla="*/ 51631 w 51630"/>
              <a:gd name="connsiteY1" fmla="*/ 0 h 363966"/>
              <a:gd name="connsiteX2" fmla="*/ 51631 w 51630"/>
              <a:gd name="connsiteY2" fmla="*/ 363967 h 363966"/>
              <a:gd name="connsiteX3" fmla="*/ 0 w 51630"/>
              <a:gd name="connsiteY3" fmla="*/ 363967 h 363966"/>
            </a:gdLst>
            <a:ahLst/>
            <a:cxnLst>
              <a:cxn ang="0">
                <a:pos x="connsiteX0" y="connsiteY0"/>
              </a:cxn>
              <a:cxn ang="0">
                <a:pos x="connsiteX1" y="connsiteY1"/>
              </a:cxn>
              <a:cxn ang="0">
                <a:pos x="connsiteX2" y="connsiteY2"/>
              </a:cxn>
              <a:cxn ang="0">
                <a:pos x="connsiteX3" y="connsiteY3"/>
              </a:cxn>
            </a:cxnLst>
            <a:rect l="l" t="t" r="r" b="b"/>
            <a:pathLst>
              <a:path w="51630" h="363966">
                <a:moveTo>
                  <a:pt x="0" y="0"/>
                </a:moveTo>
                <a:lnTo>
                  <a:pt x="51631" y="0"/>
                </a:lnTo>
                <a:lnTo>
                  <a:pt x="51631" y="363967"/>
                </a:lnTo>
                <a:lnTo>
                  <a:pt x="0" y="363967"/>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2" name="Freeform: Shape 551">
            <a:extLst>
              <a:ext uri="{FF2B5EF4-FFF2-40B4-BE49-F238E27FC236}">
                <a16:creationId xmlns:a16="http://schemas.microsoft.com/office/drawing/2014/main" id="{DFD678BC-89D4-8428-6B88-FEE503F58E7F}"/>
              </a:ext>
            </a:extLst>
          </p:cNvPr>
          <p:cNvSpPr/>
          <p:nvPr/>
        </p:nvSpPr>
        <p:spPr>
          <a:xfrm>
            <a:off x="11074361" y="4499028"/>
            <a:ext cx="51630" cy="397239"/>
          </a:xfrm>
          <a:custGeom>
            <a:avLst/>
            <a:gdLst>
              <a:gd name="connsiteX0" fmla="*/ 0 w 51630"/>
              <a:gd name="connsiteY0" fmla="*/ 0 h 397239"/>
              <a:gd name="connsiteX1" fmla="*/ 51631 w 51630"/>
              <a:gd name="connsiteY1" fmla="*/ 0 h 397239"/>
              <a:gd name="connsiteX2" fmla="*/ 51631 w 51630"/>
              <a:gd name="connsiteY2" fmla="*/ 397240 h 397239"/>
              <a:gd name="connsiteX3" fmla="*/ 0 w 51630"/>
              <a:gd name="connsiteY3" fmla="*/ 397240 h 397239"/>
            </a:gdLst>
            <a:ahLst/>
            <a:cxnLst>
              <a:cxn ang="0">
                <a:pos x="connsiteX0" y="connsiteY0"/>
              </a:cxn>
              <a:cxn ang="0">
                <a:pos x="connsiteX1" y="connsiteY1"/>
              </a:cxn>
              <a:cxn ang="0">
                <a:pos x="connsiteX2" y="connsiteY2"/>
              </a:cxn>
              <a:cxn ang="0">
                <a:pos x="connsiteX3" y="connsiteY3"/>
              </a:cxn>
            </a:cxnLst>
            <a:rect l="l" t="t" r="r" b="b"/>
            <a:pathLst>
              <a:path w="51630" h="397239">
                <a:moveTo>
                  <a:pt x="0" y="0"/>
                </a:moveTo>
                <a:lnTo>
                  <a:pt x="51631" y="0"/>
                </a:lnTo>
                <a:lnTo>
                  <a:pt x="51631" y="397240"/>
                </a:lnTo>
                <a:lnTo>
                  <a:pt x="0" y="39724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3" name="Freeform: Shape 552">
            <a:extLst>
              <a:ext uri="{FF2B5EF4-FFF2-40B4-BE49-F238E27FC236}">
                <a16:creationId xmlns:a16="http://schemas.microsoft.com/office/drawing/2014/main" id="{7C145B5F-A3D0-AA08-76EB-91ED97E8BA49}"/>
              </a:ext>
            </a:extLst>
          </p:cNvPr>
          <p:cNvSpPr/>
          <p:nvPr/>
        </p:nvSpPr>
        <p:spPr>
          <a:xfrm>
            <a:off x="11133768" y="4499028"/>
            <a:ext cx="51630" cy="397239"/>
          </a:xfrm>
          <a:custGeom>
            <a:avLst/>
            <a:gdLst>
              <a:gd name="connsiteX0" fmla="*/ 0 w 51630"/>
              <a:gd name="connsiteY0" fmla="*/ 0 h 397239"/>
              <a:gd name="connsiteX1" fmla="*/ 51631 w 51630"/>
              <a:gd name="connsiteY1" fmla="*/ 0 h 397239"/>
              <a:gd name="connsiteX2" fmla="*/ 51631 w 51630"/>
              <a:gd name="connsiteY2" fmla="*/ 397240 h 397239"/>
              <a:gd name="connsiteX3" fmla="*/ 0 w 51630"/>
              <a:gd name="connsiteY3" fmla="*/ 397240 h 397239"/>
            </a:gdLst>
            <a:ahLst/>
            <a:cxnLst>
              <a:cxn ang="0">
                <a:pos x="connsiteX0" y="connsiteY0"/>
              </a:cxn>
              <a:cxn ang="0">
                <a:pos x="connsiteX1" y="connsiteY1"/>
              </a:cxn>
              <a:cxn ang="0">
                <a:pos x="connsiteX2" y="connsiteY2"/>
              </a:cxn>
              <a:cxn ang="0">
                <a:pos x="connsiteX3" y="connsiteY3"/>
              </a:cxn>
            </a:cxnLst>
            <a:rect l="l" t="t" r="r" b="b"/>
            <a:pathLst>
              <a:path w="51630" h="397239">
                <a:moveTo>
                  <a:pt x="0" y="0"/>
                </a:moveTo>
                <a:lnTo>
                  <a:pt x="51631" y="0"/>
                </a:lnTo>
                <a:lnTo>
                  <a:pt x="51631" y="397240"/>
                </a:lnTo>
                <a:lnTo>
                  <a:pt x="0" y="39724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4" name="Freeform: Shape 553">
            <a:extLst>
              <a:ext uri="{FF2B5EF4-FFF2-40B4-BE49-F238E27FC236}">
                <a16:creationId xmlns:a16="http://schemas.microsoft.com/office/drawing/2014/main" id="{FAF8F680-3428-E2B0-0B66-2D132EA475FC}"/>
              </a:ext>
            </a:extLst>
          </p:cNvPr>
          <p:cNvSpPr/>
          <p:nvPr/>
        </p:nvSpPr>
        <p:spPr>
          <a:xfrm>
            <a:off x="11197128" y="4499028"/>
            <a:ext cx="51630" cy="397239"/>
          </a:xfrm>
          <a:custGeom>
            <a:avLst/>
            <a:gdLst>
              <a:gd name="connsiteX0" fmla="*/ 0 w 51630"/>
              <a:gd name="connsiteY0" fmla="*/ 0 h 397239"/>
              <a:gd name="connsiteX1" fmla="*/ 51631 w 51630"/>
              <a:gd name="connsiteY1" fmla="*/ 0 h 397239"/>
              <a:gd name="connsiteX2" fmla="*/ 51631 w 51630"/>
              <a:gd name="connsiteY2" fmla="*/ 397240 h 397239"/>
              <a:gd name="connsiteX3" fmla="*/ 0 w 51630"/>
              <a:gd name="connsiteY3" fmla="*/ 397240 h 397239"/>
            </a:gdLst>
            <a:ahLst/>
            <a:cxnLst>
              <a:cxn ang="0">
                <a:pos x="connsiteX0" y="connsiteY0"/>
              </a:cxn>
              <a:cxn ang="0">
                <a:pos x="connsiteX1" y="connsiteY1"/>
              </a:cxn>
              <a:cxn ang="0">
                <a:pos x="connsiteX2" y="connsiteY2"/>
              </a:cxn>
              <a:cxn ang="0">
                <a:pos x="connsiteX3" y="connsiteY3"/>
              </a:cxn>
            </a:cxnLst>
            <a:rect l="l" t="t" r="r" b="b"/>
            <a:pathLst>
              <a:path w="51630" h="397239">
                <a:moveTo>
                  <a:pt x="0" y="0"/>
                </a:moveTo>
                <a:lnTo>
                  <a:pt x="51631" y="0"/>
                </a:lnTo>
                <a:lnTo>
                  <a:pt x="51631" y="397240"/>
                </a:lnTo>
                <a:lnTo>
                  <a:pt x="0" y="39724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5" name="Freeform: Shape 554">
            <a:extLst>
              <a:ext uri="{FF2B5EF4-FFF2-40B4-BE49-F238E27FC236}">
                <a16:creationId xmlns:a16="http://schemas.microsoft.com/office/drawing/2014/main" id="{CCA771CC-F2B7-D0E3-1977-3E8EC7B2AD8F}"/>
              </a:ext>
            </a:extLst>
          </p:cNvPr>
          <p:cNvSpPr/>
          <p:nvPr/>
        </p:nvSpPr>
        <p:spPr>
          <a:xfrm>
            <a:off x="11258702" y="4499028"/>
            <a:ext cx="51630" cy="397239"/>
          </a:xfrm>
          <a:custGeom>
            <a:avLst/>
            <a:gdLst>
              <a:gd name="connsiteX0" fmla="*/ 0 w 51630"/>
              <a:gd name="connsiteY0" fmla="*/ 0 h 397239"/>
              <a:gd name="connsiteX1" fmla="*/ 51631 w 51630"/>
              <a:gd name="connsiteY1" fmla="*/ 0 h 397239"/>
              <a:gd name="connsiteX2" fmla="*/ 51631 w 51630"/>
              <a:gd name="connsiteY2" fmla="*/ 397240 h 397239"/>
              <a:gd name="connsiteX3" fmla="*/ 0 w 51630"/>
              <a:gd name="connsiteY3" fmla="*/ 397240 h 397239"/>
            </a:gdLst>
            <a:ahLst/>
            <a:cxnLst>
              <a:cxn ang="0">
                <a:pos x="connsiteX0" y="connsiteY0"/>
              </a:cxn>
              <a:cxn ang="0">
                <a:pos x="connsiteX1" y="connsiteY1"/>
              </a:cxn>
              <a:cxn ang="0">
                <a:pos x="connsiteX2" y="connsiteY2"/>
              </a:cxn>
              <a:cxn ang="0">
                <a:pos x="connsiteX3" y="connsiteY3"/>
              </a:cxn>
            </a:cxnLst>
            <a:rect l="l" t="t" r="r" b="b"/>
            <a:pathLst>
              <a:path w="51630" h="397239">
                <a:moveTo>
                  <a:pt x="0" y="0"/>
                </a:moveTo>
                <a:lnTo>
                  <a:pt x="51631" y="0"/>
                </a:lnTo>
                <a:lnTo>
                  <a:pt x="51631" y="397240"/>
                </a:lnTo>
                <a:lnTo>
                  <a:pt x="0" y="39724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6" name="Freeform: Shape 555">
            <a:extLst>
              <a:ext uri="{FF2B5EF4-FFF2-40B4-BE49-F238E27FC236}">
                <a16:creationId xmlns:a16="http://schemas.microsoft.com/office/drawing/2014/main" id="{6D613E5C-FBA6-5C48-62F7-39B916DDC31B}"/>
              </a:ext>
            </a:extLst>
          </p:cNvPr>
          <p:cNvSpPr/>
          <p:nvPr/>
        </p:nvSpPr>
        <p:spPr>
          <a:xfrm>
            <a:off x="11321679" y="4499028"/>
            <a:ext cx="51630" cy="397239"/>
          </a:xfrm>
          <a:custGeom>
            <a:avLst/>
            <a:gdLst>
              <a:gd name="connsiteX0" fmla="*/ 0 w 51630"/>
              <a:gd name="connsiteY0" fmla="*/ 0 h 397239"/>
              <a:gd name="connsiteX1" fmla="*/ 51631 w 51630"/>
              <a:gd name="connsiteY1" fmla="*/ 0 h 397239"/>
              <a:gd name="connsiteX2" fmla="*/ 51631 w 51630"/>
              <a:gd name="connsiteY2" fmla="*/ 397240 h 397239"/>
              <a:gd name="connsiteX3" fmla="*/ 0 w 51630"/>
              <a:gd name="connsiteY3" fmla="*/ 397240 h 397239"/>
            </a:gdLst>
            <a:ahLst/>
            <a:cxnLst>
              <a:cxn ang="0">
                <a:pos x="connsiteX0" y="connsiteY0"/>
              </a:cxn>
              <a:cxn ang="0">
                <a:pos x="connsiteX1" y="connsiteY1"/>
              </a:cxn>
              <a:cxn ang="0">
                <a:pos x="connsiteX2" y="connsiteY2"/>
              </a:cxn>
              <a:cxn ang="0">
                <a:pos x="connsiteX3" y="connsiteY3"/>
              </a:cxn>
            </a:cxnLst>
            <a:rect l="l" t="t" r="r" b="b"/>
            <a:pathLst>
              <a:path w="51630" h="397239">
                <a:moveTo>
                  <a:pt x="0" y="0"/>
                </a:moveTo>
                <a:lnTo>
                  <a:pt x="51631" y="0"/>
                </a:lnTo>
                <a:lnTo>
                  <a:pt x="51631" y="397240"/>
                </a:lnTo>
                <a:lnTo>
                  <a:pt x="0" y="397240"/>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7" name="Freeform: Shape 556">
            <a:extLst>
              <a:ext uri="{FF2B5EF4-FFF2-40B4-BE49-F238E27FC236}">
                <a16:creationId xmlns:a16="http://schemas.microsoft.com/office/drawing/2014/main" id="{10404881-2131-2989-630A-CCF6623A556C}"/>
              </a:ext>
            </a:extLst>
          </p:cNvPr>
          <p:cNvSpPr/>
          <p:nvPr/>
        </p:nvSpPr>
        <p:spPr>
          <a:xfrm>
            <a:off x="11385166" y="4499028"/>
            <a:ext cx="51630" cy="394052"/>
          </a:xfrm>
          <a:custGeom>
            <a:avLst/>
            <a:gdLst>
              <a:gd name="connsiteX0" fmla="*/ 0 w 51630"/>
              <a:gd name="connsiteY0" fmla="*/ 0 h 394052"/>
              <a:gd name="connsiteX1" fmla="*/ 51631 w 51630"/>
              <a:gd name="connsiteY1" fmla="*/ 0 h 394052"/>
              <a:gd name="connsiteX2" fmla="*/ 51631 w 51630"/>
              <a:gd name="connsiteY2" fmla="*/ 394053 h 394052"/>
              <a:gd name="connsiteX3" fmla="*/ 0 w 51630"/>
              <a:gd name="connsiteY3" fmla="*/ 394053 h 394052"/>
            </a:gdLst>
            <a:ahLst/>
            <a:cxnLst>
              <a:cxn ang="0">
                <a:pos x="connsiteX0" y="connsiteY0"/>
              </a:cxn>
              <a:cxn ang="0">
                <a:pos x="connsiteX1" y="connsiteY1"/>
              </a:cxn>
              <a:cxn ang="0">
                <a:pos x="connsiteX2" y="connsiteY2"/>
              </a:cxn>
              <a:cxn ang="0">
                <a:pos x="connsiteX3" y="connsiteY3"/>
              </a:cxn>
            </a:cxnLst>
            <a:rect l="l" t="t" r="r" b="b"/>
            <a:pathLst>
              <a:path w="51630" h="394052">
                <a:moveTo>
                  <a:pt x="0" y="0"/>
                </a:moveTo>
                <a:lnTo>
                  <a:pt x="51631" y="0"/>
                </a:lnTo>
                <a:lnTo>
                  <a:pt x="51631" y="394053"/>
                </a:lnTo>
                <a:lnTo>
                  <a:pt x="0" y="394053"/>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8" name="Freeform: Shape 557">
            <a:extLst>
              <a:ext uri="{FF2B5EF4-FFF2-40B4-BE49-F238E27FC236}">
                <a16:creationId xmlns:a16="http://schemas.microsoft.com/office/drawing/2014/main" id="{5758DDEE-F5FD-EB04-F269-B1AA4FA39DC4}"/>
              </a:ext>
            </a:extLst>
          </p:cNvPr>
          <p:cNvSpPr/>
          <p:nvPr/>
        </p:nvSpPr>
        <p:spPr>
          <a:xfrm>
            <a:off x="11446486" y="4499028"/>
            <a:ext cx="51630" cy="394052"/>
          </a:xfrm>
          <a:custGeom>
            <a:avLst/>
            <a:gdLst>
              <a:gd name="connsiteX0" fmla="*/ 0 w 51630"/>
              <a:gd name="connsiteY0" fmla="*/ 0 h 394052"/>
              <a:gd name="connsiteX1" fmla="*/ 51631 w 51630"/>
              <a:gd name="connsiteY1" fmla="*/ 0 h 394052"/>
              <a:gd name="connsiteX2" fmla="*/ 51631 w 51630"/>
              <a:gd name="connsiteY2" fmla="*/ 394053 h 394052"/>
              <a:gd name="connsiteX3" fmla="*/ 0 w 51630"/>
              <a:gd name="connsiteY3" fmla="*/ 394053 h 394052"/>
            </a:gdLst>
            <a:ahLst/>
            <a:cxnLst>
              <a:cxn ang="0">
                <a:pos x="connsiteX0" y="connsiteY0"/>
              </a:cxn>
              <a:cxn ang="0">
                <a:pos x="connsiteX1" y="connsiteY1"/>
              </a:cxn>
              <a:cxn ang="0">
                <a:pos x="connsiteX2" y="connsiteY2"/>
              </a:cxn>
              <a:cxn ang="0">
                <a:pos x="connsiteX3" y="connsiteY3"/>
              </a:cxn>
            </a:cxnLst>
            <a:rect l="l" t="t" r="r" b="b"/>
            <a:pathLst>
              <a:path w="51630" h="394052">
                <a:moveTo>
                  <a:pt x="0" y="0"/>
                </a:moveTo>
                <a:lnTo>
                  <a:pt x="51631" y="0"/>
                </a:lnTo>
                <a:lnTo>
                  <a:pt x="51631" y="394053"/>
                </a:lnTo>
                <a:lnTo>
                  <a:pt x="0" y="394053"/>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9" name="Freeform: Shape 558">
            <a:extLst>
              <a:ext uri="{FF2B5EF4-FFF2-40B4-BE49-F238E27FC236}">
                <a16:creationId xmlns:a16="http://schemas.microsoft.com/office/drawing/2014/main" id="{466BA0E1-F8C2-1B75-BF4F-0CD4D7C4D9D4}"/>
              </a:ext>
            </a:extLst>
          </p:cNvPr>
          <p:cNvSpPr/>
          <p:nvPr/>
        </p:nvSpPr>
        <p:spPr>
          <a:xfrm>
            <a:off x="11510993" y="4499028"/>
            <a:ext cx="51630" cy="394052"/>
          </a:xfrm>
          <a:custGeom>
            <a:avLst/>
            <a:gdLst>
              <a:gd name="connsiteX0" fmla="*/ 0 w 51630"/>
              <a:gd name="connsiteY0" fmla="*/ 0 h 394052"/>
              <a:gd name="connsiteX1" fmla="*/ 51631 w 51630"/>
              <a:gd name="connsiteY1" fmla="*/ 0 h 394052"/>
              <a:gd name="connsiteX2" fmla="*/ 51631 w 51630"/>
              <a:gd name="connsiteY2" fmla="*/ 394053 h 394052"/>
              <a:gd name="connsiteX3" fmla="*/ 0 w 51630"/>
              <a:gd name="connsiteY3" fmla="*/ 394053 h 394052"/>
            </a:gdLst>
            <a:ahLst/>
            <a:cxnLst>
              <a:cxn ang="0">
                <a:pos x="connsiteX0" y="connsiteY0"/>
              </a:cxn>
              <a:cxn ang="0">
                <a:pos x="connsiteX1" y="connsiteY1"/>
              </a:cxn>
              <a:cxn ang="0">
                <a:pos x="connsiteX2" y="connsiteY2"/>
              </a:cxn>
              <a:cxn ang="0">
                <a:pos x="connsiteX3" y="connsiteY3"/>
              </a:cxn>
            </a:cxnLst>
            <a:rect l="l" t="t" r="r" b="b"/>
            <a:pathLst>
              <a:path w="51630" h="394052">
                <a:moveTo>
                  <a:pt x="0" y="0"/>
                </a:moveTo>
                <a:lnTo>
                  <a:pt x="51631" y="0"/>
                </a:lnTo>
                <a:lnTo>
                  <a:pt x="51631" y="394053"/>
                </a:lnTo>
                <a:lnTo>
                  <a:pt x="0" y="394053"/>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0" name="Freeform: Shape 559">
            <a:extLst>
              <a:ext uri="{FF2B5EF4-FFF2-40B4-BE49-F238E27FC236}">
                <a16:creationId xmlns:a16="http://schemas.microsoft.com/office/drawing/2014/main" id="{708F8A4D-7598-1FEE-1986-BB0A509C330D}"/>
              </a:ext>
            </a:extLst>
          </p:cNvPr>
          <p:cNvSpPr/>
          <p:nvPr/>
        </p:nvSpPr>
        <p:spPr>
          <a:xfrm>
            <a:off x="11570273" y="4499028"/>
            <a:ext cx="51630" cy="448488"/>
          </a:xfrm>
          <a:custGeom>
            <a:avLst/>
            <a:gdLst>
              <a:gd name="connsiteX0" fmla="*/ 0 w 51630"/>
              <a:gd name="connsiteY0" fmla="*/ 0 h 448488"/>
              <a:gd name="connsiteX1" fmla="*/ 51631 w 51630"/>
              <a:gd name="connsiteY1" fmla="*/ 0 h 448488"/>
              <a:gd name="connsiteX2" fmla="*/ 51631 w 51630"/>
              <a:gd name="connsiteY2" fmla="*/ 448488 h 448488"/>
              <a:gd name="connsiteX3" fmla="*/ 0 w 51630"/>
              <a:gd name="connsiteY3" fmla="*/ 448488 h 448488"/>
            </a:gdLst>
            <a:ahLst/>
            <a:cxnLst>
              <a:cxn ang="0">
                <a:pos x="connsiteX0" y="connsiteY0"/>
              </a:cxn>
              <a:cxn ang="0">
                <a:pos x="connsiteX1" y="connsiteY1"/>
              </a:cxn>
              <a:cxn ang="0">
                <a:pos x="connsiteX2" y="connsiteY2"/>
              </a:cxn>
              <a:cxn ang="0">
                <a:pos x="connsiteX3" y="connsiteY3"/>
              </a:cxn>
            </a:cxnLst>
            <a:rect l="l" t="t" r="r" b="b"/>
            <a:pathLst>
              <a:path w="51630" h="448488">
                <a:moveTo>
                  <a:pt x="0" y="0"/>
                </a:moveTo>
                <a:lnTo>
                  <a:pt x="51631" y="0"/>
                </a:lnTo>
                <a:lnTo>
                  <a:pt x="51631" y="448488"/>
                </a:lnTo>
                <a:lnTo>
                  <a:pt x="0" y="44848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1" name="Freeform: Shape 560">
            <a:extLst>
              <a:ext uri="{FF2B5EF4-FFF2-40B4-BE49-F238E27FC236}">
                <a16:creationId xmlns:a16="http://schemas.microsoft.com/office/drawing/2014/main" id="{1887C8D2-83D3-19F9-E380-04BCBA898256}"/>
              </a:ext>
            </a:extLst>
          </p:cNvPr>
          <p:cNvSpPr/>
          <p:nvPr/>
        </p:nvSpPr>
        <p:spPr>
          <a:xfrm>
            <a:off x="11629680" y="4499028"/>
            <a:ext cx="51630" cy="448488"/>
          </a:xfrm>
          <a:custGeom>
            <a:avLst/>
            <a:gdLst>
              <a:gd name="connsiteX0" fmla="*/ 0 w 51630"/>
              <a:gd name="connsiteY0" fmla="*/ 0 h 448488"/>
              <a:gd name="connsiteX1" fmla="*/ 51631 w 51630"/>
              <a:gd name="connsiteY1" fmla="*/ 0 h 448488"/>
              <a:gd name="connsiteX2" fmla="*/ 51631 w 51630"/>
              <a:gd name="connsiteY2" fmla="*/ 448488 h 448488"/>
              <a:gd name="connsiteX3" fmla="*/ 0 w 51630"/>
              <a:gd name="connsiteY3" fmla="*/ 448488 h 448488"/>
            </a:gdLst>
            <a:ahLst/>
            <a:cxnLst>
              <a:cxn ang="0">
                <a:pos x="connsiteX0" y="connsiteY0"/>
              </a:cxn>
              <a:cxn ang="0">
                <a:pos x="connsiteX1" y="connsiteY1"/>
              </a:cxn>
              <a:cxn ang="0">
                <a:pos x="connsiteX2" y="connsiteY2"/>
              </a:cxn>
              <a:cxn ang="0">
                <a:pos x="connsiteX3" y="connsiteY3"/>
              </a:cxn>
            </a:cxnLst>
            <a:rect l="l" t="t" r="r" b="b"/>
            <a:pathLst>
              <a:path w="51630" h="448488">
                <a:moveTo>
                  <a:pt x="0" y="0"/>
                </a:moveTo>
                <a:lnTo>
                  <a:pt x="51631" y="0"/>
                </a:lnTo>
                <a:lnTo>
                  <a:pt x="51631" y="448488"/>
                </a:lnTo>
                <a:lnTo>
                  <a:pt x="0" y="44848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2" name="Freeform: Shape 561">
            <a:extLst>
              <a:ext uri="{FF2B5EF4-FFF2-40B4-BE49-F238E27FC236}">
                <a16:creationId xmlns:a16="http://schemas.microsoft.com/office/drawing/2014/main" id="{D340663D-4AA4-7A36-5B3B-78592931E32E}"/>
              </a:ext>
            </a:extLst>
          </p:cNvPr>
          <p:cNvSpPr/>
          <p:nvPr/>
        </p:nvSpPr>
        <p:spPr>
          <a:xfrm>
            <a:off x="11694060" y="4499028"/>
            <a:ext cx="51630" cy="448488"/>
          </a:xfrm>
          <a:custGeom>
            <a:avLst/>
            <a:gdLst>
              <a:gd name="connsiteX0" fmla="*/ 0 w 51630"/>
              <a:gd name="connsiteY0" fmla="*/ 0 h 448488"/>
              <a:gd name="connsiteX1" fmla="*/ 51631 w 51630"/>
              <a:gd name="connsiteY1" fmla="*/ 0 h 448488"/>
              <a:gd name="connsiteX2" fmla="*/ 51631 w 51630"/>
              <a:gd name="connsiteY2" fmla="*/ 448488 h 448488"/>
              <a:gd name="connsiteX3" fmla="*/ 0 w 51630"/>
              <a:gd name="connsiteY3" fmla="*/ 448488 h 448488"/>
            </a:gdLst>
            <a:ahLst/>
            <a:cxnLst>
              <a:cxn ang="0">
                <a:pos x="connsiteX0" y="connsiteY0"/>
              </a:cxn>
              <a:cxn ang="0">
                <a:pos x="connsiteX1" y="connsiteY1"/>
              </a:cxn>
              <a:cxn ang="0">
                <a:pos x="connsiteX2" y="connsiteY2"/>
              </a:cxn>
              <a:cxn ang="0">
                <a:pos x="connsiteX3" y="connsiteY3"/>
              </a:cxn>
            </a:cxnLst>
            <a:rect l="l" t="t" r="r" b="b"/>
            <a:pathLst>
              <a:path w="51630" h="448488">
                <a:moveTo>
                  <a:pt x="0" y="0"/>
                </a:moveTo>
                <a:lnTo>
                  <a:pt x="51631" y="0"/>
                </a:lnTo>
                <a:lnTo>
                  <a:pt x="51631" y="448488"/>
                </a:lnTo>
                <a:lnTo>
                  <a:pt x="0" y="44848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3" name="Freeform: Shape 562">
            <a:extLst>
              <a:ext uri="{FF2B5EF4-FFF2-40B4-BE49-F238E27FC236}">
                <a16:creationId xmlns:a16="http://schemas.microsoft.com/office/drawing/2014/main" id="{F771673F-3BE3-BC2E-06B2-F136A0273593}"/>
              </a:ext>
            </a:extLst>
          </p:cNvPr>
          <p:cNvSpPr/>
          <p:nvPr/>
        </p:nvSpPr>
        <p:spPr>
          <a:xfrm>
            <a:off x="11756527" y="4499028"/>
            <a:ext cx="51630" cy="448488"/>
          </a:xfrm>
          <a:custGeom>
            <a:avLst/>
            <a:gdLst>
              <a:gd name="connsiteX0" fmla="*/ 0 w 51630"/>
              <a:gd name="connsiteY0" fmla="*/ 0 h 448488"/>
              <a:gd name="connsiteX1" fmla="*/ 51631 w 51630"/>
              <a:gd name="connsiteY1" fmla="*/ 0 h 448488"/>
              <a:gd name="connsiteX2" fmla="*/ 51631 w 51630"/>
              <a:gd name="connsiteY2" fmla="*/ 448488 h 448488"/>
              <a:gd name="connsiteX3" fmla="*/ 0 w 51630"/>
              <a:gd name="connsiteY3" fmla="*/ 448488 h 448488"/>
            </a:gdLst>
            <a:ahLst/>
            <a:cxnLst>
              <a:cxn ang="0">
                <a:pos x="connsiteX0" y="connsiteY0"/>
              </a:cxn>
              <a:cxn ang="0">
                <a:pos x="connsiteX1" y="connsiteY1"/>
              </a:cxn>
              <a:cxn ang="0">
                <a:pos x="connsiteX2" y="connsiteY2"/>
              </a:cxn>
              <a:cxn ang="0">
                <a:pos x="connsiteX3" y="connsiteY3"/>
              </a:cxn>
            </a:cxnLst>
            <a:rect l="l" t="t" r="r" b="b"/>
            <a:pathLst>
              <a:path w="51630" h="448488">
                <a:moveTo>
                  <a:pt x="0" y="0"/>
                </a:moveTo>
                <a:lnTo>
                  <a:pt x="51631" y="0"/>
                </a:lnTo>
                <a:lnTo>
                  <a:pt x="51631" y="448488"/>
                </a:lnTo>
                <a:lnTo>
                  <a:pt x="0" y="448488"/>
                </a:lnTo>
                <a:close/>
              </a:path>
            </a:pathLst>
          </a:custGeom>
          <a:solidFill>
            <a:schemeClr val="accent3"/>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4" name="Freeform: Shape 563">
            <a:extLst>
              <a:ext uri="{FF2B5EF4-FFF2-40B4-BE49-F238E27FC236}">
                <a16:creationId xmlns:a16="http://schemas.microsoft.com/office/drawing/2014/main" id="{2348EB32-36B3-142E-7367-E00453F4E7C4}"/>
              </a:ext>
            </a:extLst>
          </p:cNvPr>
          <p:cNvSpPr/>
          <p:nvPr/>
        </p:nvSpPr>
        <p:spPr>
          <a:xfrm>
            <a:off x="11820396" y="4499028"/>
            <a:ext cx="51630" cy="503051"/>
          </a:xfrm>
          <a:custGeom>
            <a:avLst/>
            <a:gdLst>
              <a:gd name="connsiteX0" fmla="*/ 0 w 51630"/>
              <a:gd name="connsiteY0" fmla="*/ 0 h 503051"/>
              <a:gd name="connsiteX1" fmla="*/ 51631 w 51630"/>
              <a:gd name="connsiteY1" fmla="*/ 0 h 503051"/>
              <a:gd name="connsiteX2" fmla="*/ 51631 w 51630"/>
              <a:gd name="connsiteY2" fmla="*/ 503051 h 503051"/>
              <a:gd name="connsiteX3" fmla="*/ 0 w 51630"/>
              <a:gd name="connsiteY3" fmla="*/ 503051 h 503051"/>
            </a:gdLst>
            <a:ahLst/>
            <a:cxnLst>
              <a:cxn ang="0">
                <a:pos x="connsiteX0" y="connsiteY0"/>
              </a:cxn>
              <a:cxn ang="0">
                <a:pos x="connsiteX1" y="connsiteY1"/>
              </a:cxn>
              <a:cxn ang="0">
                <a:pos x="connsiteX2" y="connsiteY2"/>
              </a:cxn>
              <a:cxn ang="0">
                <a:pos x="connsiteX3" y="connsiteY3"/>
              </a:cxn>
            </a:cxnLst>
            <a:rect l="l" t="t" r="r" b="b"/>
            <a:pathLst>
              <a:path w="51630" h="503051">
                <a:moveTo>
                  <a:pt x="0" y="0"/>
                </a:moveTo>
                <a:lnTo>
                  <a:pt x="51631" y="0"/>
                </a:lnTo>
                <a:lnTo>
                  <a:pt x="51631" y="503051"/>
                </a:lnTo>
                <a:lnTo>
                  <a:pt x="0" y="503051"/>
                </a:lnTo>
                <a:close/>
              </a:path>
            </a:pathLst>
          </a:custGeom>
          <a:solidFill>
            <a:schemeClr val="bg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5" name="Freeform: Shape 564">
            <a:extLst>
              <a:ext uri="{FF2B5EF4-FFF2-40B4-BE49-F238E27FC236}">
                <a16:creationId xmlns:a16="http://schemas.microsoft.com/office/drawing/2014/main" id="{68581377-E97D-F45B-FB8C-D4A226ADF00D}"/>
              </a:ext>
            </a:extLst>
          </p:cNvPr>
          <p:cNvSpPr/>
          <p:nvPr/>
        </p:nvSpPr>
        <p:spPr>
          <a:xfrm>
            <a:off x="11879804" y="4499028"/>
            <a:ext cx="51630" cy="536962"/>
          </a:xfrm>
          <a:custGeom>
            <a:avLst/>
            <a:gdLst>
              <a:gd name="connsiteX0" fmla="*/ 0 w 51630"/>
              <a:gd name="connsiteY0" fmla="*/ 0 h 536962"/>
              <a:gd name="connsiteX1" fmla="*/ 51631 w 51630"/>
              <a:gd name="connsiteY1" fmla="*/ 0 h 536962"/>
              <a:gd name="connsiteX2" fmla="*/ 51631 w 51630"/>
              <a:gd name="connsiteY2" fmla="*/ 536962 h 536962"/>
              <a:gd name="connsiteX3" fmla="*/ 0 w 51630"/>
              <a:gd name="connsiteY3" fmla="*/ 536962 h 536962"/>
            </a:gdLst>
            <a:ahLst/>
            <a:cxnLst>
              <a:cxn ang="0">
                <a:pos x="connsiteX0" y="connsiteY0"/>
              </a:cxn>
              <a:cxn ang="0">
                <a:pos x="connsiteX1" y="connsiteY1"/>
              </a:cxn>
              <a:cxn ang="0">
                <a:pos x="connsiteX2" y="connsiteY2"/>
              </a:cxn>
              <a:cxn ang="0">
                <a:pos x="connsiteX3" y="connsiteY3"/>
              </a:cxn>
            </a:cxnLst>
            <a:rect l="l" t="t" r="r" b="b"/>
            <a:pathLst>
              <a:path w="51630" h="536962">
                <a:moveTo>
                  <a:pt x="0" y="0"/>
                </a:moveTo>
                <a:lnTo>
                  <a:pt x="51631" y="0"/>
                </a:lnTo>
                <a:lnTo>
                  <a:pt x="51631" y="536962"/>
                </a:lnTo>
                <a:lnTo>
                  <a:pt x="0" y="536962"/>
                </a:lnTo>
                <a:close/>
              </a:path>
            </a:pathLst>
          </a:custGeom>
          <a:solidFill>
            <a:schemeClr val="bg2"/>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566" name="Graphic 16">
            <a:extLst>
              <a:ext uri="{FF2B5EF4-FFF2-40B4-BE49-F238E27FC236}">
                <a16:creationId xmlns:a16="http://schemas.microsoft.com/office/drawing/2014/main" id="{FDA53773-C34C-77A8-FC8A-A34858F37FA3}"/>
              </a:ext>
            </a:extLst>
          </p:cNvPr>
          <p:cNvGrpSpPr/>
          <p:nvPr/>
        </p:nvGrpSpPr>
        <p:grpSpPr>
          <a:xfrm>
            <a:off x="5352757" y="2753136"/>
            <a:ext cx="6597545" cy="573932"/>
            <a:chOff x="5561556" y="2752392"/>
            <a:chExt cx="6597545" cy="573932"/>
          </a:xfrm>
          <a:noFill/>
        </p:grpSpPr>
        <p:sp>
          <p:nvSpPr>
            <p:cNvPr id="567" name="Freeform: Shape 566">
              <a:extLst>
                <a:ext uri="{FF2B5EF4-FFF2-40B4-BE49-F238E27FC236}">
                  <a16:creationId xmlns:a16="http://schemas.microsoft.com/office/drawing/2014/main" id="{84978D45-7B9C-7B07-930B-379786416F72}"/>
                </a:ext>
              </a:extLst>
            </p:cNvPr>
            <p:cNvSpPr/>
            <p:nvPr/>
          </p:nvSpPr>
          <p:spPr>
            <a:xfrm>
              <a:off x="5561556" y="2752392"/>
              <a:ext cx="6597545" cy="12748"/>
            </a:xfrm>
            <a:custGeom>
              <a:avLst/>
              <a:gdLst>
                <a:gd name="connsiteX0" fmla="*/ 0 w 6597545"/>
                <a:gd name="connsiteY0" fmla="*/ 0 h 12748"/>
                <a:gd name="connsiteX1" fmla="*/ 6597546 w 6597545"/>
                <a:gd name="connsiteY1" fmla="*/ 0 h 12748"/>
              </a:gdLst>
              <a:ahLst/>
              <a:cxnLst>
                <a:cxn ang="0">
                  <a:pos x="connsiteX0" y="connsiteY0"/>
                </a:cxn>
                <a:cxn ang="0">
                  <a:pos x="connsiteX1" y="connsiteY1"/>
                </a:cxn>
              </a:cxnLst>
              <a:rect l="l" t="t" r="r" b="b"/>
              <a:pathLst>
                <a:path w="6597545" h="12748">
                  <a:moveTo>
                    <a:pt x="0" y="0"/>
                  </a:moveTo>
                  <a:lnTo>
                    <a:pt x="6597546"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8" name="Freeform: Shape 567">
              <a:extLst>
                <a:ext uri="{FF2B5EF4-FFF2-40B4-BE49-F238E27FC236}">
                  <a16:creationId xmlns:a16="http://schemas.microsoft.com/office/drawing/2014/main" id="{559BDBBE-468C-B690-7DFD-5CF7CA737CF9}"/>
                </a:ext>
              </a:extLst>
            </p:cNvPr>
            <p:cNvSpPr/>
            <p:nvPr/>
          </p:nvSpPr>
          <p:spPr>
            <a:xfrm>
              <a:off x="5561556" y="2752392"/>
              <a:ext cx="33400" cy="573932"/>
            </a:xfrm>
            <a:custGeom>
              <a:avLst/>
              <a:gdLst>
                <a:gd name="connsiteX0" fmla="*/ 33401 w 33400"/>
                <a:gd name="connsiteY0" fmla="*/ 0 h 573932"/>
                <a:gd name="connsiteX1" fmla="*/ 33401 w 33400"/>
                <a:gd name="connsiteY1" fmla="*/ 573932 h 573932"/>
                <a:gd name="connsiteX2" fmla="*/ 0 w 33400"/>
                <a:gd name="connsiteY2" fmla="*/ 573932 h 573932"/>
              </a:gdLst>
              <a:ahLst/>
              <a:cxnLst>
                <a:cxn ang="0">
                  <a:pos x="connsiteX0" y="connsiteY0"/>
                </a:cxn>
                <a:cxn ang="0">
                  <a:pos x="connsiteX1" y="connsiteY1"/>
                </a:cxn>
                <a:cxn ang="0">
                  <a:pos x="connsiteX2" y="connsiteY2"/>
                </a:cxn>
              </a:cxnLst>
              <a:rect l="l" t="t" r="r" b="b"/>
              <a:pathLst>
                <a:path w="33400" h="573932">
                  <a:moveTo>
                    <a:pt x="33401" y="0"/>
                  </a:moveTo>
                  <a:lnTo>
                    <a:pt x="33401" y="573932"/>
                  </a:lnTo>
                  <a:lnTo>
                    <a:pt x="0" y="573932"/>
                  </a:lnTo>
                </a:path>
              </a:pathLst>
            </a:custGeom>
            <a:noFill/>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9" name="Freeform: Shape 568">
              <a:extLst>
                <a:ext uri="{FF2B5EF4-FFF2-40B4-BE49-F238E27FC236}">
                  <a16:creationId xmlns:a16="http://schemas.microsoft.com/office/drawing/2014/main" id="{BC711589-91B9-871F-5039-80E48701D527}"/>
                </a:ext>
              </a:extLst>
            </p:cNvPr>
            <p:cNvSpPr/>
            <p:nvPr/>
          </p:nvSpPr>
          <p:spPr>
            <a:xfrm>
              <a:off x="5561556" y="2867000"/>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0" name="Freeform: Shape 569">
              <a:extLst>
                <a:ext uri="{FF2B5EF4-FFF2-40B4-BE49-F238E27FC236}">
                  <a16:creationId xmlns:a16="http://schemas.microsoft.com/office/drawing/2014/main" id="{B60AA4BC-B8F9-B0BC-21A5-FD402CC4B637}"/>
                </a:ext>
              </a:extLst>
            </p:cNvPr>
            <p:cNvSpPr/>
            <p:nvPr/>
          </p:nvSpPr>
          <p:spPr>
            <a:xfrm>
              <a:off x="5561556" y="2981608"/>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1" name="Freeform: Shape 570">
              <a:extLst>
                <a:ext uri="{FF2B5EF4-FFF2-40B4-BE49-F238E27FC236}">
                  <a16:creationId xmlns:a16="http://schemas.microsoft.com/office/drawing/2014/main" id="{2A063A79-288D-8099-161C-347CB4B34AE3}"/>
                </a:ext>
              </a:extLst>
            </p:cNvPr>
            <p:cNvSpPr/>
            <p:nvPr/>
          </p:nvSpPr>
          <p:spPr>
            <a:xfrm>
              <a:off x="5561556" y="3096216"/>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2" name="Freeform: Shape 571">
              <a:extLst>
                <a:ext uri="{FF2B5EF4-FFF2-40B4-BE49-F238E27FC236}">
                  <a16:creationId xmlns:a16="http://schemas.microsoft.com/office/drawing/2014/main" id="{5F71DC98-A1FE-B553-20EC-E74D7789D05B}"/>
                </a:ext>
              </a:extLst>
            </p:cNvPr>
            <p:cNvSpPr/>
            <p:nvPr/>
          </p:nvSpPr>
          <p:spPr>
            <a:xfrm>
              <a:off x="5561556" y="3210824"/>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573" name="Graphic 16">
              <a:extLst>
                <a:ext uri="{FF2B5EF4-FFF2-40B4-BE49-F238E27FC236}">
                  <a16:creationId xmlns:a16="http://schemas.microsoft.com/office/drawing/2014/main" id="{401F02D2-10BF-40FA-2EE0-ADA3F8EE5E20}"/>
                </a:ext>
              </a:extLst>
            </p:cNvPr>
            <p:cNvGrpSpPr/>
            <p:nvPr/>
          </p:nvGrpSpPr>
          <p:grpSpPr>
            <a:xfrm>
              <a:off x="5594956" y="3267682"/>
              <a:ext cx="6564144" cy="12748"/>
              <a:chOff x="5594956" y="3267682"/>
              <a:chExt cx="6564144" cy="12748"/>
            </a:xfrm>
          </p:grpSpPr>
          <p:sp>
            <p:nvSpPr>
              <p:cNvPr id="574" name="Freeform: Shape 573">
                <a:extLst>
                  <a:ext uri="{FF2B5EF4-FFF2-40B4-BE49-F238E27FC236}">
                    <a16:creationId xmlns:a16="http://schemas.microsoft.com/office/drawing/2014/main" id="{3351AA9C-25A1-7448-2030-1D9C6CDCA6E1}"/>
                  </a:ext>
                </a:extLst>
              </p:cNvPr>
              <p:cNvSpPr/>
              <p:nvPr/>
            </p:nvSpPr>
            <p:spPr>
              <a:xfrm>
                <a:off x="5594956" y="3267682"/>
                <a:ext cx="12748" cy="12748"/>
              </a:xfrm>
              <a:custGeom>
                <a:avLst/>
                <a:gdLst>
                  <a:gd name="connsiteX0" fmla="*/ 0 w 12748"/>
                  <a:gd name="connsiteY0" fmla="*/ 0 h 12748"/>
                  <a:gd name="connsiteX1" fmla="*/ 12748 w 12748"/>
                  <a:gd name="connsiteY1" fmla="*/ 0 h 12748"/>
                </a:gdLst>
                <a:ahLst/>
                <a:cxnLst>
                  <a:cxn ang="0">
                    <a:pos x="connsiteX0" y="connsiteY0"/>
                  </a:cxn>
                  <a:cxn ang="0">
                    <a:pos x="connsiteX1" y="connsiteY1"/>
                  </a:cxn>
                </a:cxnLst>
                <a:rect l="l" t="t" r="r" b="b"/>
                <a:pathLst>
                  <a:path w="12748" h="12748">
                    <a:moveTo>
                      <a:pt x="0" y="0"/>
                    </a:moveTo>
                    <a:lnTo>
                      <a:pt x="12748" y="0"/>
                    </a:lnTo>
                  </a:path>
                </a:pathLst>
              </a:custGeom>
              <a:ln w="12743"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5" name="Freeform: Shape 574">
                <a:extLst>
                  <a:ext uri="{FF2B5EF4-FFF2-40B4-BE49-F238E27FC236}">
                    <a16:creationId xmlns:a16="http://schemas.microsoft.com/office/drawing/2014/main" id="{8994B7AA-3750-E859-1550-2BE5793C2823}"/>
                  </a:ext>
                </a:extLst>
              </p:cNvPr>
              <p:cNvSpPr/>
              <p:nvPr/>
            </p:nvSpPr>
            <p:spPr>
              <a:xfrm>
                <a:off x="5633201" y="3267682"/>
                <a:ext cx="6500530" cy="12748"/>
              </a:xfrm>
              <a:custGeom>
                <a:avLst/>
                <a:gdLst>
                  <a:gd name="connsiteX0" fmla="*/ 0 w 6500530"/>
                  <a:gd name="connsiteY0" fmla="*/ 0 h 12748"/>
                  <a:gd name="connsiteX1" fmla="*/ 6500531 w 6500530"/>
                  <a:gd name="connsiteY1" fmla="*/ 0 h 12748"/>
                </a:gdLst>
                <a:ahLst/>
                <a:cxnLst>
                  <a:cxn ang="0">
                    <a:pos x="connsiteX0" y="connsiteY0"/>
                  </a:cxn>
                  <a:cxn ang="0">
                    <a:pos x="connsiteX1" y="connsiteY1"/>
                  </a:cxn>
                </a:cxnLst>
                <a:rect l="l" t="t" r="r" b="b"/>
                <a:pathLst>
                  <a:path w="6500530" h="12748">
                    <a:moveTo>
                      <a:pt x="0" y="0"/>
                    </a:moveTo>
                    <a:lnTo>
                      <a:pt x="6500531" y="0"/>
                    </a:lnTo>
                  </a:path>
                </a:pathLst>
              </a:custGeom>
              <a:ln w="12743" cap="flat">
                <a:solidFill>
                  <a:srgbClr val="969696"/>
                </a:solidFill>
                <a:custDash>
                  <a:ds d="150000" sp="150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6" name="Freeform: Shape 575">
                <a:extLst>
                  <a:ext uri="{FF2B5EF4-FFF2-40B4-BE49-F238E27FC236}">
                    <a16:creationId xmlns:a16="http://schemas.microsoft.com/office/drawing/2014/main" id="{C16DCC7C-0A09-5095-3A12-08CFCB1CA0F0}"/>
                  </a:ext>
                </a:extLst>
              </p:cNvPr>
              <p:cNvSpPr/>
              <p:nvPr/>
            </p:nvSpPr>
            <p:spPr>
              <a:xfrm>
                <a:off x="12146353" y="3267682"/>
                <a:ext cx="12748" cy="12748"/>
              </a:xfrm>
              <a:custGeom>
                <a:avLst/>
                <a:gdLst>
                  <a:gd name="connsiteX0" fmla="*/ 0 w 12748"/>
                  <a:gd name="connsiteY0" fmla="*/ 0 h 12748"/>
                  <a:gd name="connsiteX1" fmla="*/ 12749 w 12748"/>
                  <a:gd name="connsiteY1" fmla="*/ 0 h 12748"/>
                </a:gdLst>
                <a:ahLst/>
                <a:cxnLst>
                  <a:cxn ang="0">
                    <a:pos x="connsiteX0" y="connsiteY0"/>
                  </a:cxn>
                  <a:cxn ang="0">
                    <a:pos x="connsiteX1" y="connsiteY1"/>
                  </a:cxn>
                </a:cxnLst>
                <a:rect l="l" t="t" r="r" b="b"/>
                <a:pathLst>
                  <a:path w="12748" h="12748">
                    <a:moveTo>
                      <a:pt x="0" y="0"/>
                    </a:moveTo>
                    <a:lnTo>
                      <a:pt x="12749" y="0"/>
                    </a:lnTo>
                  </a:path>
                </a:pathLst>
              </a:custGeom>
              <a:ln w="12743"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577" name="Graphic 16">
            <a:extLst>
              <a:ext uri="{FF2B5EF4-FFF2-40B4-BE49-F238E27FC236}">
                <a16:creationId xmlns:a16="http://schemas.microsoft.com/office/drawing/2014/main" id="{D1157F78-C2D2-9306-BA37-3FF7203DE433}"/>
              </a:ext>
            </a:extLst>
          </p:cNvPr>
          <p:cNvGrpSpPr/>
          <p:nvPr/>
        </p:nvGrpSpPr>
        <p:grpSpPr>
          <a:xfrm>
            <a:off x="11348961" y="3653810"/>
            <a:ext cx="585788" cy="583238"/>
            <a:chOff x="11557760" y="3653066"/>
            <a:chExt cx="585788" cy="583238"/>
          </a:xfrm>
        </p:grpSpPr>
        <p:grpSp>
          <p:nvGrpSpPr>
            <p:cNvPr id="578" name="Graphic 16">
              <a:extLst>
                <a:ext uri="{FF2B5EF4-FFF2-40B4-BE49-F238E27FC236}">
                  <a16:creationId xmlns:a16="http://schemas.microsoft.com/office/drawing/2014/main" id="{114560ED-B751-331F-C65A-B5E075EF6C45}"/>
                </a:ext>
              </a:extLst>
            </p:cNvPr>
            <p:cNvGrpSpPr/>
            <p:nvPr/>
          </p:nvGrpSpPr>
          <p:grpSpPr>
            <a:xfrm>
              <a:off x="12091917" y="3653066"/>
              <a:ext cx="51630" cy="583238"/>
              <a:chOff x="12091917" y="3653066"/>
              <a:chExt cx="51630" cy="583238"/>
            </a:xfrm>
          </p:grpSpPr>
          <p:sp>
            <p:nvSpPr>
              <p:cNvPr id="579" name="Freeform: Shape 578">
                <a:extLst>
                  <a:ext uri="{FF2B5EF4-FFF2-40B4-BE49-F238E27FC236}">
                    <a16:creationId xmlns:a16="http://schemas.microsoft.com/office/drawing/2014/main" id="{0150576C-ECF1-EDFF-86EB-299FDC063167}"/>
                  </a:ext>
                </a:extLst>
              </p:cNvPr>
              <p:cNvSpPr/>
              <p:nvPr/>
            </p:nvSpPr>
            <p:spPr>
              <a:xfrm>
                <a:off x="12091917" y="3653066"/>
                <a:ext cx="34675" cy="21672"/>
              </a:xfrm>
              <a:custGeom>
                <a:avLst/>
                <a:gdLst>
                  <a:gd name="connsiteX0" fmla="*/ 0 w 34675"/>
                  <a:gd name="connsiteY0" fmla="*/ 0 h 21672"/>
                  <a:gd name="connsiteX1" fmla="*/ 0 w 34675"/>
                  <a:gd name="connsiteY1" fmla="*/ 21672 h 21672"/>
                  <a:gd name="connsiteX2" fmla="*/ 34675 w 34675"/>
                  <a:gd name="connsiteY2" fmla="*/ 0 h 21672"/>
                  <a:gd name="connsiteX3" fmla="*/ 0 w 34675"/>
                  <a:gd name="connsiteY3" fmla="*/ 0 h 21672"/>
                </a:gdLst>
                <a:ahLst/>
                <a:cxnLst>
                  <a:cxn ang="0">
                    <a:pos x="connsiteX0" y="connsiteY0"/>
                  </a:cxn>
                  <a:cxn ang="0">
                    <a:pos x="connsiteX1" y="connsiteY1"/>
                  </a:cxn>
                  <a:cxn ang="0">
                    <a:pos x="connsiteX2" y="connsiteY2"/>
                  </a:cxn>
                  <a:cxn ang="0">
                    <a:pos x="connsiteX3" y="connsiteY3"/>
                  </a:cxn>
                </a:cxnLst>
                <a:rect l="l" t="t" r="r" b="b"/>
                <a:pathLst>
                  <a:path w="34675" h="21672">
                    <a:moveTo>
                      <a:pt x="0" y="0"/>
                    </a:moveTo>
                    <a:lnTo>
                      <a:pt x="0" y="21672"/>
                    </a:lnTo>
                    <a:lnTo>
                      <a:pt x="34675"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0" name="Freeform: Shape 579">
                <a:extLst>
                  <a:ext uri="{FF2B5EF4-FFF2-40B4-BE49-F238E27FC236}">
                    <a16:creationId xmlns:a16="http://schemas.microsoft.com/office/drawing/2014/main" id="{9175E913-7982-FF55-A589-ADC0B8C579E6}"/>
                  </a:ext>
                </a:extLst>
              </p:cNvPr>
              <p:cNvSpPr/>
              <p:nvPr/>
            </p:nvSpPr>
            <p:spPr>
              <a:xfrm>
                <a:off x="12091917" y="4033350"/>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1" name="Freeform: Shape 580">
                <a:extLst>
                  <a:ext uri="{FF2B5EF4-FFF2-40B4-BE49-F238E27FC236}">
                    <a16:creationId xmlns:a16="http://schemas.microsoft.com/office/drawing/2014/main" id="{15120F0B-802D-9E9F-D753-68CE16E9D2B2}"/>
                  </a:ext>
                </a:extLst>
              </p:cNvPr>
              <p:cNvSpPr/>
              <p:nvPr/>
            </p:nvSpPr>
            <p:spPr>
              <a:xfrm>
                <a:off x="12091917" y="3695008"/>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2" name="Freeform: Shape 581">
                <a:extLst>
                  <a:ext uri="{FF2B5EF4-FFF2-40B4-BE49-F238E27FC236}">
                    <a16:creationId xmlns:a16="http://schemas.microsoft.com/office/drawing/2014/main" id="{012F7064-BF56-F755-D597-ED12B570EA4B}"/>
                  </a:ext>
                </a:extLst>
              </p:cNvPr>
              <p:cNvSpPr/>
              <p:nvPr/>
            </p:nvSpPr>
            <p:spPr>
              <a:xfrm>
                <a:off x="12091917" y="3770224"/>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3" name="Freeform: Shape 582">
                <a:extLst>
                  <a:ext uri="{FF2B5EF4-FFF2-40B4-BE49-F238E27FC236}">
                    <a16:creationId xmlns:a16="http://schemas.microsoft.com/office/drawing/2014/main" id="{BDD84C1E-69DE-3DD6-E237-F1A2D7BCF3C3}"/>
                  </a:ext>
                </a:extLst>
              </p:cNvPr>
              <p:cNvSpPr/>
              <p:nvPr/>
            </p:nvSpPr>
            <p:spPr>
              <a:xfrm>
                <a:off x="12091917" y="4070958"/>
                <a:ext cx="51630" cy="54690"/>
              </a:xfrm>
              <a:custGeom>
                <a:avLst/>
                <a:gdLst>
                  <a:gd name="connsiteX0" fmla="*/ 0 w 51630"/>
                  <a:gd name="connsiteY0" fmla="*/ 54690 h 54690"/>
                  <a:gd name="connsiteX1" fmla="*/ 51631 w 51630"/>
                  <a:gd name="connsiteY1" fmla="*/ 22565 h 54690"/>
                  <a:gd name="connsiteX2" fmla="*/ 51631 w 51630"/>
                  <a:gd name="connsiteY2" fmla="*/ 0 h 54690"/>
                  <a:gd name="connsiteX3" fmla="*/ 0 w 51630"/>
                  <a:gd name="connsiteY3" fmla="*/ 32253 h 54690"/>
                  <a:gd name="connsiteX4" fmla="*/ 0 w 51630"/>
                  <a:gd name="connsiteY4" fmla="*/ 5469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0"/>
                    </a:moveTo>
                    <a:lnTo>
                      <a:pt x="51631" y="22565"/>
                    </a:lnTo>
                    <a:lnTo>
                      <a:pt x="51631" y="0"/>
                    </a:lnTo>
                    <a:lnTo>
                      <a:pt x="0" y="32253"/>
                    </a:lnTo>
                    <a:lnTo>
                      <a:pt x="0" y="5469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4" name="Freeform: Shape 583">
                <a:extLst>
                  <a:ext uri="{FF2B5EF4-FFF2-40B4-BE49-F238E27FC236}">
                    <a16:creationId xmlns:a16="http://schemas.microsoft.com/office/drawing/2014/main" id="{B51D7DD6-072E-46B7-F25C-64D75B26ABD2}"/>
                  </a:ext>
                </a:extLst>
              </p:cNvPr>
              <p:cNvSpPr/>
              <p:nvPr/>
            </p:nvSpPr>
            <p:spPr>
              <a:xfrm>
                <a:off x="12091917" y="3732616"/>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5" name="Freeform: Shape 584">
                <a:extLst>
                  <a:ext uri="{FF2B5EF4-FFF2-40B4-BE49-F238E27FC236}">
                    <a16:creationId xmlns:a16="http://schemas.microsoft.com/office/drawing/2014/main" id="{35771E2D-77DD-49EC-D7E4-3682D47DCDFC}"/>
                  </a:ext>
                </a:extLst>
              </p:cNvPr>
              <p:cNvSpPr/>
              <p:nvPr/>
            </p:nvSpPr>
            <p:spPr>
              <a:xfrm>
                <a:off x="12091917" y="3958135"/>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4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4"/>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6" name="Freeform: Shape 585">
                <a:extLst>
                  <a:ext uri="{FF2B5EF4-FFF2-40B4-BE49-F238E27FC236}">
                    <a16:creationId xmlns:a16="http://schemas.microsoft.com/office/drawing/2014/main" id="{5CF96617-846C-AB2E-1BAD-BA5E93D8D9FC}"/>
                  </a:ext>
                </a:extLst>
              </p:cNvPr>
              <p:cNvSpPr/>
              <p:nvPr/>
            </p:nvSpPr>
            <p:spPr>
              <a:xfrm>
                <a:off x="12091917" y="3845439"/>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253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253"/>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7" name="Freeform: Shape 586">
                <a:extLst>
                  <a:ext uri="{FF2B5EF4-FFF2-40B4-BE49-F238E27FC236}">
                    <a16:creationId xmlns:a16="http://schemas.microsoft.com/office/drawing/2014/main" id="{107D81A2-D821-E063-69F6-83AAE4A958AB}"/>
                  </a:ext>
                </a:extLst>
              </p:cNvPr>
              <p:cNvSpPr/>
              <p:nvPr/>
            </p:nvSpPr>
            <p:spPr>
              <a:xfrm>
                <a:off x="12091917" y="3995743"/>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8" name="Freeform: Shape 587">
                <a:extLst>
                  <a:ext uri="{FF2B5EF4-FFF2-40B4-BE49-F238E27FC236}">
                    <a16:creationId xmlns:a16="http://schemas.microsoft.com/office/drawing/2014/main" id="{46CE2B4B-7DE8-CCF8-0D65-2771C3E96949}"/>
                  </a:ext>
                </a:extLst>
              </p:cNvPr>
              <p:cNvSpPr/>
              <p:nvPr/>
            </p:nvSpPr>
            <p:spPr>
              <a:xfrm>
                <a:off x="12091917" y="3807831"/>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4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4"/>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9" name="Freeform: Shape 588">
                <a:extLst>
                  <a:ext uri="{FF2B5EF4-FFF2-40B4-BE49-F238E27FC236}">
                    <a16:creationId xmlns:a16="http://schemas.microsoft.com/office/drawing/2014/main" id="{BB510CEA-4771-E04C-5521-5FA45B1259CC}"/>
                  </a:ext>
                </a:extLst>
              </p:cNvPr>
              <p:cNvSpPr/>
              <p:nvPr/>
            </p:nvSpPr>
            <p:spPr>
              <a:xfrm>
                <a:off x="12091917" y="4146046"/>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0" name="Freeform: Shape 589">
                <a:extLst>
                  <a:ext uri="{FF2B5EF4-FFF2-40B4-BE49-F238E27FC236}">
                    <a16:creationId xmlns:a16="http://schemas.microsoft.com/office/drawing/2014/main" id="{F8367620-BBA4-D415-4CC4-EE41A7C425C2}"/>
                  </a:ext>
                </a:extLst>
              </p:cNvPr>
              <p:cNvSpPr/>
              <p:nvPr/>
            </p:nvSpPr>
            <p:spPr>
              <a:xfrm>
                <a:off x="12091917" y="3657528"/>
                <a:ext cx="51630" cy="54690"/>
              </a:xfrm>
              <a:custGeom>
                <a:avLst/>
                <a:gdLst>
                  <a:gd name="connsiteX0" fmla="*/ 0 w 51630"/>
                  <a:gd name="connsiteY0" fmla="*/ 54690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0"/>
                    </a:moveTo>
                    <a:lnTo>
                      <a:pt x="51631" y="22565"/>
                    </a:lnTo>
                    <a:lnTo>
                      <a:pt x="51631" y="0"/>
                    </a:lnTo>
                    <a:lnTo>
                      <a:pt x="0" y="32126"/>
                    </a:lnTo>
                    <a:lnTo>
                      <a:pt x="0" y="5469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1" name="Freeform: Shape 590">
                <a:extLst>
                  <a:ext uri="{FF2B5EF4-FFF2-40B4-BE49-F238E27FC236}">
                    <a16:creationId xmlns:a16="http://schemas.microsoft.com/office/drawing/2014/main" id="{9C207792-541A-DABA-77B8-1A1DE5AE25AF}"/>
                  </a:ext>
                </a:extLst>
              </p:cNvPr>
              <p:cNvSpPr/>
              <p:nvPr/>
            </p:nvSpPr>
            <p:spPr>
              <a:xfrm>
                <a:off x="12091917" y="3883047"/>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2" name="Freeform: Shape 591">
                <a:extLst>
                  <a:ext uri="{FF2B5EF4-FFF2-40B4-BE49-F238E27FC236}">
                    <a16:creationId xmlns:a16="http://schemas.microsoft.com/office/drawing/2014/main" id="{31A5B995-F43F-DD26-0A22-C5E432466093}"/>
                  </a:ext>
                </a:extLst>
              </p:cNvPr>
              <p:cNvSpPr/>
              <p:nvPr/>
            </p:nvSpPr>
            <p:spPr>
              <a:xfrm>
                <a:off x="12091917" y="4183654"/>
                <a:ext cx="51630" cy="52650"/>
              </a:xfrm>
              <a:custGeom>
                <a:avLst/>
                <a:gdLst>
                  <a:gd name="connsiteX0" fmla="*/ 51631 w 51630"/>
                  <a:gd name="connsiteY0" fmla="*/ 0 h 52650"/>
                  <a:gd name="connsiteX1" fmla="*/ 0 w 51630"/>
                  <a:gd name="connsiteY1" fmla="*/ 32253 h 52650"/>
                  <a:gd name="connsiteX2" fmla="*/ 0 w 51630"/>
                  <a:gd name="connsiteY2" fmla="*/ 52651 h 52650"/>
                  <a:gd name="connsiteX3" fmla="*/ 3442 w 51630"/>
                  <a:gd name="connsiteY3" fmla="*/ 52651 h 52650"/>
                  <a:gd name="connsiteX4" fmla="*/ 51631 w 51630"/>
                  <a:gd name="connsiteY4" fmla="*/ 22565 h 52650"/>
                  <a:gd name="connsiteX5" fmla="*/ 51631 w 51630"/>
                  <a:gd name="connsiteY5" fmla="*/ 0 h 5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52650">
                    <a:moveTo>
                      <a:pt x="51631" y="0"/>
                    </a:moveTo>
                    <a:lnTo>
                      <a:pt x="0" y="32253"/>
                    </a:lnTo>
                    <a:lnTo>
                      <a:pt x="0" y="52651"/>
                    </a:lnTo>
                    <a:lnTo>
                      <a:pt x="3442" y="5265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3" name="Freeform: Shape 592">
                <a:extLst>
                  <a:ext uri="{FF2B5EF4-FFF2-40B4-BE49-F238E27FC236}">
                    <a16:creationId xmlns:a16="http://schemas.microsoft.com/office/drawing/2014/main" id="{9A64074B-E79E-F995-9994-D3701179FD97}"/>
                  </a:ext>
                </a:extLst>
              </p:cNvPr>
              <p:cNvSpPr/>
              <p:nvPr/>
            </p:nvSpPr>
            <p:spPr>
              <a:xfrm>
                <a:off x="12091917" y="4108566"/>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4" name="Freeform: Shape 593">
                <a:extLst>
                  <a:ext uri="{FF2B5EF4-FFF2-40B4-BE49-F238E27FC236}">
                    <a16:creationId xmlns:a16="http://schemas.microsoft.com/office/drawing/2014/main" id="{A8A05650-7C8E-47A1-29DB-77B57F5E9289}"/>
                  </a:ext>
                </a:extLst>
              </p:cNvPr>
              <p:cNvSpPr/>
              <p:nvPr/>
            </p:nvSpPr>
            <p:spPr>
              <a:xfrm>
                <a:off x="12091917" y="3920527"/>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5" name="Freeform: Shape 594">
                <a:extLst>
                  <a:ext uri="{FF2B5EF4-FFF2-40B4-BE49-F238E27FC236}">
                    <a16:creationId xmlns:a16="http://schemas.microsoft.com/office/drawing/2014/main" id="{8822AE7D-701F-1A6E-4554-3F111BFAA32A}"/>
                  </a:ext>
                </a:extLst>
              </p:cNvPr>
              <p:cNvSpPr/>
              <p:nvPr/>
            </p:nvSpPr>
            <p:spPr>
              <a:xfrm>
                <a:off x="12119453" y="4221262"/>
                <a:ext cx="24094" cy="15043"/>
              </a:xfrm>
              <a:custGeom>
                <a:avLst/>
                <a:gdLst>
                  <a:gd name="connsiteX0" fmla="*/ 24095 w 24094"/>
                  <a:gd name="connsiteY0" fmla="*/ 0 h 15043"/>
                  <a:gd name="connsiteX1" fmla="*/ 0 w 24094"/>
                  <a:gd name="connsiteY1" fmla="*/ 15043 h 15043"/>
                  <a:gd name="connsiteX2" fmla="*/ 24095 w 24094"/>
                  <a:gd name="connsiteY2" fmla="*/ 15043 h 15043"/>
                  <a:gd name="connsiteX3" fmla="*/ 24095 w 24094"/>
                  <a:gd name="connsiteY3" fmla="*/ 0 h 15043"/>
                </a:gdLst>
                <a:ahLst/>
                <a:cxnLst>
                  <a:cxn ang="0">
                    <a:pos x="connsiteX0" y="connsiteY0"/>
                  </a:cxn>
                  <a:cxn ang="0">
                    <a:pos x="connsiteX1" y="connsiteY1"/>
                  </a:cxn>
                  <a:cxn ang="0">
                    <a:pos x="connsiteX2" y="connsiteY2"/>
                  </a:cxn>
                  <a:cxn ang="0">
                    <a:pos x="connsiteX3" y="connsiteY3"/>
                  </a:cxn>
                </a:cxnLst>
                <a:rect l="l" t="t" r="r" b="b"/>
                <a:pathLst>
                  <a:path w="24094" h="15043">
                    <a:moveTo>
                      <a:pt x="24095" y="0"/>
                    </a:moveTo>
                    <a:lnTo>
                      <a:pt x="0" y="15043"/>
                    </a:lnTo>
                    <a:lnTo>
                      <a:pt x="24095" y="15043"/>
                    </a:lnTo>
                    <a:lnTo>
                      <a:pt x="24095"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6" name="Freeform: Shape 595">
                <a:extLst>
                  <a:ext uri="{FF2B5EF4-FFF2-40B4-BE49-F238E27FC236}">
                    <a16:creationId xmlns:a16="http://schemas.microsoft.com/office/drawing/2014/main" id="{DBB45C3B-741A-B6D9-CB24-2D860EF67CE9}"/>
                  </a:ext>
                </a:extLst>
              </p:cNvPr>
              <p:cNvSpPr/>
              <p:nvPr/>
            </p:nvSpPr>
            <p:spPr>
              <a:xfrm>
                <a:off x="12126593" y="3653066"/>
                <a:ext cx="16955" cy="4462"/>
              </a:xfrm>
              <a:custGeom>
                <a:avLst/>
                <a:gdLst>
                  <a:gd name="connsiteX0" fmla="*/ 0 w 16955"/>
                  <a:gd name="connsiteY0" fmla="*/ 0 h 4462"/>
                  <a:gd name="connsiteX1" fmla="*/ 16956 w 16955"/>
                  <a:gd name="connsiteY1" fmla="*/ 0 h 4462"/>
                  <a:gd name="connsiteX2" fmla="*/ 16956 w 16955"/>
                  <a:gd name="connsiteY2" fmla="*/ 4462 h 4462"/>
                </a:gdLst>
                <a:ahLst/>
                <a:cxnLst>
                  <a:cxn ang="0">
                    <a:pos x="connsiteX0" y="connsiteY0"/>
                  </a:cxn>
                  <a:cxn ang="0">
                    <a:pos x="connsiteX1" y="connsiteY1"/>
                  </a:cxn>
                  <a:cxn ang="0">
                    <a:pos x="connsiteX2" y="connsiteY2"/>
                  </a:cxn>
                </a:cxnLst>
                <a:rect l="l" t="t" r="r" b="b"/>
                <a:pathLst>
                  <a:path w="16955" h="4462">
                    <a:moveTo>
                      <a:pt x="0" y="0"/>
                    </a:moveTo>
                    <a:lnTo>
                      <a:pt x="16956" y="0"/>
                    </a:lnTo>
                    <a:lnTo>
                      <a:pt x="16956" y="4462"/>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7" name="Freeform: Shape 596">
                <a:extLst>
                  <a:ext uri="{FF2B5EF4-FFF2-40B4-BE49-F238E27FC236}">
                    <a16:creationId xmlns:a16="http://schemas.microsoft.com/office/drawing/2014/main" id="{083B32AB-6186-988C-5139-50C3E1EF2729}"/>
                  </a:ext>
                </a:extLst>
              </p:cNvPr>
              <p:cNvSpPr/>
              <p:nvPr/>
            </p:nvSpPr>
            <p:spPr>
              <a:xfrm>
                <a:off x="12091917" y="3653066"/>
                <a:ext cx="51630" cy="36587"/>
              </a:xfrm>
              <a:custGeom>
                <a:avLst/>
                <a:gdLst>
                  <a:gd name="connsiteX0" fmla="*/ 51631 w 51630"/>
                  <a:gd name="connsiteY0" fmla="*/ 4462 h 36587"/>
                  <a:gd name="connsiteX1" fmla="*/ 51631 w 51630"/>
                  <a:gd name="connsiteY1" fmla="*/ 0 h 36587"/>
                  <a:gd name="connsiteX2" fmla="*/ 34675 w 51630"/>
                  <a:gd name="connsiteY2" fmla="*/ 0 h 36587"/>
                  <a:gd name="connsiteX3" fmla="*/ 0 w 51630"/>
                  <a:gd name="connsiteY3" fmla="*/ 21672 h 36587"/>
                  <a:gd name="connsiteX4" fmla="*/ 0 w 51630"/>
                  <a:gd name="connsiteY4" fmla="*/ 36588 h 36587"/>
                  <a:gd name="connsiteX5" fmla="*/ 51631 w 51630"/>
                  <a:gd name="connsiteY5" fmla="*/ 4462 h 3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6587">
                    <a:moveTo>
                      <a:pt x="51631" y="4462"/>
                    </a:moveTo>
                    <a:lnTo>
                      <a:pt x="51631" y="0"/>
                    </a:lnTo>
                    <a:lnTo>
                      <a:pt x="34675" y="0"/>
                    </a:lnTo>
                    <a:lnTo>
                      <a:pt x="0" y="21672"/>
                    </a:lnTo>
                    <a:lnTo>
                      <a:pt x="0" y="36588"/>
                    </a:lnTo>
                    <a:lnTo>
                      <a:pt x="51631" y="4462"/>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8" name="Freeform: Shape 597">
                <a:extLst>
                  <a:ext uri="{FF2B5EF4-FFF2-40B4-BE49-F238E27FC236}">
                    <a16:creationId xmlns:a16="http://schemas.microsoft.com/office/drawing/2014/main" id="{E7CE4809-8C0C-9435-8B82-A021B2CBFE43}"/>
                  </a:ext>
                </a:extLst>
              </p:cNvPr>
              <p:cNvSpPr/>
              <p:nvPr/>
            </p:nvSpPr>
            <p:spPr>
              <a:xfrm>
                <a:off x="12091917" y="3680092"/>
                <a:ext cx="51630" cy="47168"/>
              </a:xfrm>
              <a:custGeom>
                <a:avLst/>
                <a:gdLst>
                  <a:gd name="connsiteX0" fmla="*/ 0 w 51630"/>
                  <a:gd name="connsiteY0" fmla="*/ 47169 h 47168"/>
                  <a:gd name="connsiteX1" fmla="*/ 51631 w 51630"/>
                  <a:gd name="connsiteY1" fmla="*/ 14916 h 47168"/>
                  <a:gd name="connsiteX2" fmla="*/ 51631 w 51630"/>
                  <a:gd name="connsiteY2" fmla="*/ 0 h 47168"/>
                  <a:gd name="connsiteX3" fmla="*/ 0 w 51630"/>
                  <a:gd name="connsiteY3" fmla="*/ 32126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9" name="Freeform: Shape 598">
                <a:extLst>
                  <a:ext uri="{FF2B5EF4-FFF2-40B4-BE49-F238E27FC236}">
                    <a16:creationId xmlns:a16="http://schemas.microsoft.com/office/drawing/2014/main" id="{6ABE08F9-2712-496E-4816-6D5673FFB2F0}"/>
                  </a:ext>
                </a:extLst>
              </p:cNvPr>
              <p:cNvSpPr/>
              <p:nvPr/>
            </p:nvSpPr>
            <p:spPr>
              <a:xfrm>
                <a:off x="12091917" y="3717573"/>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0" name="Freeform: Shape 599">
                <a:extLst>
                  <a:ext uri="{FF2B5EF4-FFF2-40B4-BE49-F238E27FC236}">
                    <a16:creationId xmlns:a16="http://schemas.microsoft.com/office/drawing/2014/main" id="{66BE9290-299A-EA85-84DF-ADA33FAC6585}"/>
                  </a:ext>
                </a:extLst>
              </p:cNvPr>
              <p:cNvSpPr/>
              <p:nvPr/>
            </p:nvSpPr>
            <p:spPr>
              <a:xfrm>
                <a:off x="12091917" y="3755180"/>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1" name="Freeform: Shape 600">
                <a:extLst>
                  <a:ext uri="{FF2B5EF4-FFF2-40B4-BE49-F238E27FC236}">
                    <a16:creationId xmlns:a16="http://schemas.microsoft.com/office/drawing/2014/main" id="{792AC952-2E3C-7A38-77EC-016384EC2A93}"/>
                  </a:ext>
                </a:extLst>
              </p:cNvPr>
              <p:cNvSpPr/>
              <p:nvPr/>
            </p:nvSpPr>
            <p:spPr>
              <a:xfrm>
                <a:off x="12091917" y="3792788"/>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2" name="Freeform: Shape 601">
                <a:extLst>
                  <a:ext uri="{FF2B5EF4-FFF2-40B4-BE49-F238E27FC236}">
                    <a16:creationId xmlns:a16="http://schemas.microsoft.com/office/drawing/2014/main" id="{EE52A563-E0F7-F69C-E661-C8B74F808D09}"/>
                  </a:ext>
                </a:extLst>
              </p:cNvPr>
              <p:cNvSpPr/>
              <p:nvPr/>
            </p:nvSpPr>
            <p:spPr>
              <a:xfrm>
                <a:off x="12091917" y="3830396"/>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3" name="Freeform: Shape 602">
                <a:extLst>
                  <a:ext uri="{FF2B5EF4-FFF2-40B4-BE49-F238E27FC236}">
                    <a16:creationId xmlns:a16="http://schemas.microsoft.com/office/drawing/2014/main" id="{F0F4CC3D-1A0F-86F8-E911-39F5E5840CE4}"/>
                  </a:ext>
                </a:extLst>
              </p:cNvPr>
              <p:cNvSpPr/>
              <p:nvPr/>
            </p:nvSpPr>
            <p:spPr>
              <a:xfrm>
                <a:off x="12091917" y="3868004"/>
                <a:ext cx="51630" cy="47169"/>
              </a:xfrm>
              <a:custGeom>
                <a:avLst/>
                <a:gdLst>
                  <a:gd name="connsiteX0" fmla="*/ 0 w 51630"/>
                  <a:gd name="connsiteY0" fmla="*/ 47169 h 47169"/>
                  <a:gd name="connsiteX1" fmla="*/ 51631 w 51630"/>
                  <a:gd name="connsiteY1" fmla="*/ 15043 h 47169"/>
                  <a:gd name="connsiteX2" fmla="*/ 51631 w 51630"/>
                  <a:gd name="connsiteY2" fmla="*/ 0 h 47169"/>
                  <a:gd name="connsiteX3" fmla="*/ 0 w 51630"/>
                  <a:gd name="connsiteY3" fmla="*/ 32126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5043"/>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4" name="Freeform: Shape 603">
                <a:extLst>
                  <a:ext uri="{FF2B5EF4-FFF2-40B4-BE49-F238E27FC236}">
                    <a16:creationId xmlns:a16="http://schemas.microsoft.com/office/drawing/2014/main" id="{0BB96A70-B0D9-59F8-C944-4C358EE09A6B}"/>
                  </a:ext>
                </a:extLst>
              </p:cNvPr>
              <p:cNvSpPr/>
              <p:nvPr/>
            </p:nvSpPr>
            <p:spPr>
              <a:xfrm>
                <a:off x="12091917" y="3905611"/>
                <a:ext cx="51630" cy="47168"/>
              </a:xfrm>
              <a:custGeom>
                <a:avLst/>
                <a:gdLst>
                  <a:gd name="connsiteX0" fmla="*/ 0 w 51630"/>
                  <a:gd name="connsiteY0" fmla="*/ 47169 h 47168"/>
                  <a:gd name="connsiteX1" fmla="*/ 51631 w 51630"/>
                  <a:gd name="connsiteY1" fmla="*/ 14916 h 47168"/>
                  <a:gd name="connsiteX2" fmla="*/ 51631 w 51630"/>
                  <a:gd name="connsiteY2" fmla="*/ 0 h 47168"/>
                  <a:gd name="connsiteX3" fmla="*/ 0 w 51630"/>
                  <a:gd name="connsiteY3" fmla="*/ 32126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5" name="Freeform: Shape 604">
                <a:extLst>
                  <a:ext uri="{FF2B5EF4-FFF2-40B4-BE49-F238E27FC236}">
                    <a16:creationId xmlns:a16="http://schemas.microsoft.com/office/drawing/2014/main" id="{E7AF411B-F725-5A39-BA3A-EF0B9BC20AA5}"/>
                  </a:ext>
                </a:extLst>
              </p:cNvPr>
              <p:cNvSpPr/>
              <p:nvPr/>
            </p:nvSpPr>
            <p:spPr>
              <a:xfrm>
                <a:off x="12091917" y="3943092"/>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4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4"/>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6" name="Freeform: Shape 605">
                <a:extLst>
                  <a:ext uri="{FF2B5EF4-FFF2-40B4-BE49-F238E27FC236}">
                    <a16:creationId xmlns:a16="http://schemas.microsoft.com/office/drawing/2014/main" id="{A58A0A17-DE47-0CC7-3D65-E3AEDB0E5570}"/>
                  </a:ext>
                </a:extLst>
              </p:cNvPr>
              <p:cNvSpPr/>
              <p:nvPr/>
            </p:nvSpPr>
            <p:spPr>
              <a:xfrm>
                <a:off x="12091917" y="3980699"/>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7" name="Freeform: Shape 606">
                <a:extLst>
                  <a:ext uri="{FF2B5EF4-FFF2-40B4-BE49-F238E27FC236}">
                    <a16:creationId xmlns:a16="http://schemas.microsoft.com/office/drawing/2014/main" id="{5A503A23-FDCB-3607-307D-96423209868B}"/>
                  </a:ext>
                </a:extLst>
              </p:cNvPr>
              <p:cNvSpPr/>
              <p:nvPr/>
            </p:nvSpPr>
            <p:spPr>
              <a:xfrm>
                <a:off x="12091917" y="4018307"/>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8" name="Freeform: Shape 607">
                <a:extLst>
                  <a:ext uri="{FF2B5EF4-FFF2-40B4-BE49-F238E27FC236}">
                    <a16:creationId xmlns:a16="http://schemas.microsoft.com/office/drawing/2014/main" id="{476AF31A-30D9-E280-C58E-F8E2A774C1A3}"/>
                  </a:ext>
                </a:extLst>
              </p:cNvPr>
              <p:cNvSpPr/>
              <p:nvPr/>
            </p:nvSpPr>
            <p:spPr>
              <a:xfrm>
                <a:off x="12091917" y="4055915"/>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9" name="Freeform: Shape 608">
                <a:extLst>
                  <a:ext uri="{FF2B5EF4-FFF2-40B4-BE49-F238E27FC236}">
                    <a16:creationId xmlns:a16="http://schemas.microsoft.com/office/drawing/2014/main" id="{5C351A03-9929-0F69-2C0B-DA8775140582}"/>
                  </a:ext>
                </a:extLst>
              </p:cNvPr>
              <p:cNvSpPr/>
              <p:nvPr/>
            </p:nvSpPr>
            <p:spPr>
              <a:xfrm>
                <a:off x="12091917" y="4093523"/>
                <a:ext cx="51630" cy="47168"/>
              </a:xfrm>
              <a:custGeom>
                <a:avLst/>
                <a:gdLst>
                  <a:gd name="connsiteX0" fmla="*/ 0 w 51630"/>
                  <a:gd name="connsiteY0" fmla="*/ 47169 h 47168"/>
                  <a:gd name="connsiteX1" fmla="*/ 51631 w 51630"/>
                  <a:gd name="connsiteY1" fmla="*/ 15043 h 47168"/>
                  <a:gd name="connsiteX2" fmla="*/ 51631 w 51630"/>
                  <a:gd name="connsiteY2" fmla="*/ 0 h 47168"/>
                  <a:gd name="connsiteX3" fmla="*/ 0 w 51630"/>
                  <a:gd name="connsiteY3" fmla="*/ 32126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5043"/>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0" name="Freeform: Shape 609">
                <a:extLst>
                  <a:ext uri="{FF2B5EF4-FFF2-40B4-BE49-F238E27FC236}">
                    <a16:creationId xmlns:a16="http://schemas.microsoft.com/office/drawing/2014/main" id="{21C1056E-AD6B-1AB0-FB5D-CCEDDD41692D}"/>
                  </a:ext>
                </a:extLst>
              </p:cNvPr>
              <p:cNvSpPr/>
              <p:nvPr/>
            </p:nvSpPr>
            <p:spPr>
              <a:xfrm>
                <a:off x="12091917" y="4131130"/>
                <a:ext cx="51630" cy="47168"/>
              </a:xfrm>
              <a:custGeom>
                <a:avLst/>
                <a:gdLst>
                  <a:gd name="connsiteX0" fmla="*/ 0 w 51630"/>
                  <a:gd name="connsiteY0" fmla="*/ 47169 h 47168"/>
                  <a:gd name="connsiteX1" fmla="*/ 51631 w 51630"/>
                  <a:gd name="connsiteY1" fmla="*/ 14916 h 47168"/>
                  <a:gd name="connsiteX2" fmla="*/ 51631 w 51630"/>
                  <a:gd name="connsiteY2" fmla="*/ 0 h 47168"/>
                  <a:gd name="connsiteX3" fmla="*/ 0 w 51630"/>
                  <a:gd name="connsiteY3" fmla="*/ 32126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1" name="Freeform: Shape 610">
                <a:extLst>
                  <a:ext uri="{FF2B5EF4-FFF2-40B4-BE49-F238E27FC236}">
                    <a16:creationId xmlns:a16="http://schemas.microsoft.com/office/drawing/2014/main" id="{4200662E-7CE8-EA86-AB0C-E9FBDD753C5A}"/>
                  </a:ext>
                </a:extLst>
              </p:cNvPr>
              <p:cNvSpPr/>
              <p:nvPr/>
            </p:nvSpPr>
            <p:spPr>
              <a:xfrm>
                <a:off x="12091917" y="4168611"/>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2" name="Freeform: Shape 611">
                <a:extLst>
                  <a:ext uri="{FF2B5EF4-FFF2-40B4-BE49-F238E27FC236}">
                    <a16:creationId xmlns:a16="http://schemas.microsoft.com/office/drawing/2014/main" id="{4E78F887-E79D-C813-E811-A6C5F0AF9357}"/>
                  </a:ext>
                </a:extLst>
              </p:cNvPr>
              <p:cNvSpPr/>
              <p:nvPr/>
            </p:nvSpPr>
            <p:spPr>
              <a:xfrm>
                <a:off x="12095360" y="4206218"/>
                <a:ext cx="48188" cy="30086"/>
              </a:xfrm>
              <a:custGeom>
                <a:avLst/>
                <a:gdLst>
                  <a:gd name="connsiteX0" fmla="*/ 48189 w 48188"/>
                  <a:gd name="connsiteY0" fmla="*/ 0 h 30086"/>
                  <a:gd name="connsiteX1" fmla="*/ 0 w 48188"/>
                  <a:gd name="connsiteY1" fmla="*/ 30086 h 30086"/>
                  <a:gd name="connsiteX2" fmla="*/ 24094 w 48188"/>
                  <a:gd name="connsiteY2" fmla="*/ 30086 h 30086"/>
                  <a:gd name="connsiteX3" fmla="*/ 48189 w 48188"/>
                  <a:gd name="connsiteY3" fmla="*/ 15043 h 30086"/>
                  <a:gd name="connsiteX4" fmla="*/ 48189 w 48188"/>
                  <a:gd name="connsiteY4" fmla="*/ 0 h 30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88" h="30086">
                    <a:moveTo>
                      <a:pt x="48189" y="0"/>
                    </a:moveTo>
                    <a:lnTo>
                      <a:pt x="0" y="30086"/>
                    </a:lnTo>
                    <a:lnTo>
                      <a:pt x="24094" y="30086"/>
                    </a:lnTo>
                    <a:lnTo>
                      <a:pt x="48189" y="15043"/>
                    </a:lnTo>
                    <a:lnTo>
                      <a:pt x="48189"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13" name="Graphic 16">
              <a:extLst>
                <a:ext uri="{FF2B5EF4-FFF2-40B4-BE49-F238E27FC236}">
                  <a16:creationId xmlns:a16="http://schemas.microsoft.com/office/drawing/2014/main" id="{46E90A0A-7186-C157-9F80-52DAAB218ADB}"/>
                </a:ext>
              </a:extLst>
            </p:cNvPr>
            <p:cNvGrpSpPr/>
            <p:nvPr/>
          </p:nvGrpSpPr>
          <p:grpSpPr>
            <a:xfrm>
              <a:off x="11557760" y="3653066"/>
              <a:ext cx="51630" cy="583238"/>
              <a:chOff x="11557760" y="3653066"/>
              <a:chExt cx="51630" cy="583238"/>
            </a:xfrm>
          </p:grpSpPr>
          <p:sp>
            <p:nvSpPr>
              <p:cNvPr id="614" name="Freeform: Shape 613">
                <a:extLst>
                  <a:ext uri="{FF2B5EF4-FFF2-40B4-BE49-F238E27FC236}">
                    <a16:creationId xmlns:a16="http://schemas.microsoft.com/office/drawing/2014/main" id="{0E7C9F29-646F-1F6F-5492-4DCCEB423705}"/>
                  </a:ext>
                </a:extLst>
              </p:cNvPr>
              <p:cNvSpPr/>
              <p:nvPr/>
            </p:nvSpPr>
            <p:spPr>
              <a:xfrm>
                <a:off x="11557760" y="4103211"/>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5" name="Freeform: Shape 614">
                <a:extLst>
                  <a:ext uri="{FF2B5EF4-FFF2-40B4-BE49-F238E27FC236}">
                    <a16:creationId xmlns:a16="http://schemas.microsoft.com/office/drawing/2014/main" id="{7D6C758B-1364-6C29-7080-C2453BB747EC}"/>
                  </a:ext>
                </a:extLst>
              </p:cNvPr>
              <p:cNvSpPr/>
              <p:nvPr/>
            </p:nvSpPr>
            <p:spPr>
              <a:xfrm>
                <a:off x="11557760" y="4065604"/>
                <a:ext cx="51630" cy="54690"/>
              </a:xfrm>
              <a:custGeom>
                <a:avLst/>
                <a:gdLst>
                  <a:gd name="connsiteX0" fmla="*/ 51631 w 51630"/>
                  <a:gd name="connsiteY0" fmla="*/ 0 h 54690"/>
                  <a:gd name="connsiteX1" fmla="*/ 0 w 51630"/>
                  <a:gd name="connsiteY1" fmla="*/ 32253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253"/>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6" name="Freeform: Shape 615">
                <a:extLst>
                  <a:ext uri="{FF2B5EF4-FFF2-40B4-BE49-F238E27FC236}">
                    <a16:creationId xmlns:a16="http://schemas.microsoft.com/office/drawing/2014/main" id="{7AA965D4-C03C-3C74-AA60-54EA71801578}"/>
                  </a:ext>
                </a:extLst>
              </p:cNvPr>
              <p:cNvSpPr/>
              <p:nvPr/>
            </p:nvSpPr>
            <p:spPr>
              <a:xfrm>
                <a:off x="11557760" y="4178299"/>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7" name="Freeform: Shape 616">
                <a:extLst>
                  <a:ext uri="{FF2B5EF4-FFF2-40B4-BE49-F238E27FC236}">
                    <a16:creationId xmlns:a16="http://schemas.microsoft.com/office/drawing/2014/main" id="{2C69360A-6D97-B595-F19E-5A13FB495791}"/>
                  </a:ext>
                </a:extLst>
              </p:cNvPr>
              <p:cNvSpPr/>
              <p:nvPr/>
            </p:nvSpPr>
            <p:spPr>
              <a:xfrm>
                <a:off x="11557760" y="3653066"/>
                <a:ext cx="51630" cy="53798"/>
              </a:xfrm>
              <a:custGeom>
                <a:avLst/>
                <a:gdLst>
                  <a:gd name="connsiteX0" fmla="*/ 51631 w 51630"/>
                  <a:gd name="connsiteY0" fmla="*/ 0 h 53798"/>
                  <a:gd name="connsiteX1" fmla="*/ 50101 w 51630"/>
                  <a:gd name="connsiteY1" fmla="*/ 0 h 53798"/>
                  <a:gd name="connsiteX2" fmla="*/ 0 w 51630"/>
                  <a:gd name="connsiteY2" fmla="*/ 31234 h 53798"/>
                  <a:gd name="connsiteX3" fmla="*/ 0 w 51630"/>
                  <a:gd name="connsiteY3" fmla="*/ 53798 h 53798"/>
                  <a:gd name="connsiteX4" fmla="*/ 51631 w 51630"/>
                  <a:gd name="connsiteY4" fmla="*/ 21672 h 53798"/>
                  <a:gd name="connsiteX5" fmla="*/ 51631 w 51630"/>
                  <a:gd name="connsiteY5" fmla="*/ 0 h 5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53798">
                    <a:moveTo>
                      <a:pt x="51631" y="0"/>
                    </a:moveTo>
                    <a:lnTo>
                      <a:pt x="50101" y="0"/>
                    </a:lnTo>
                    <a:lnTo>
                      <a:pt x="0" y="31234"/>
                    </a:lnTo>
                    <a:lnTo>
                      <a:pt x="0" y="53798"/>
                    </a:lnTo>
                    <a:lnTo>
                      <a:pt x="51631" y="21672"/>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8" name="Freeform: Shape 617">
                <a:extLst>
                  <a:ext uri="{FF2B5EF4-FFF2-40B4-BE49-F238E27FC236}">
                    <a16:creationId xmlns:a16="http://schemas.microsoft.com/office/drawing/2014/main" id="{E3C9493B-CEC0-714B-E3B8-2CEC5E89F90E}"/>
                  </a:ext>
                </a:extLst>
              </p:cNvPr>
              <p:cNvSpPr/>
              <p:nvPr/>
            </p:nvSpPr>
            <p:spPr>
              <a:xfrm>
                <a:off x="11557760" y="4027996"/>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9" name="Freeform: Shape 618">
                <a:extLst>
                  <a:ext uri="{FF2B5EF4-FFF2-40B4-BE49-F238E27FC236}">
                    <a16:creationId xmlns:a16="http://schemas.microsoft.com/office/drawing/2014/main" id="{F7D34753-E6AE-E16C-F0C0-73C1D75DDB26}"/>
                  </a:ext>
                </a:extLst>
              </p:cNvPr>
              <p:cNvSpPr/>
              <p:nvPr/>
            </p:nvSpPr>
            <p:spPr>
              <a:xfrm>
                <a:off x="11557760" y="4140692"/>
                <a:ext cx="51630" cy="54818"/>
              </a:xfrm>
              <a:custGeom>
                <a:avLst/>
                <a:gdLst>
                  <a:gd name="connsiteX0" fmla="*/ 51631 w 51630"/>
                  <a:gd name="connsiteY0" fmla="*/ 0 h 54818"/>
                  <a:gd name="connsiteX1" fmla="*/ 0 w 51630"/>
                  <a:gd name="connsiteY1" fmla="*/ 32254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4"/>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0" name="Freeform: Shape 619">
                <a:extLst>
                  <a:ext uri="{FF2B5EF4-FFF2-40B4-BE49-F238E27FC236}">
                    <a16:creationId xmlns:a16="http://schemas.microsoft.com/office/drawing/2014/main" id="{138EC3CE-D31E-67AB-8907-E5E610A81BE8}"/>
                  </a:ext>
                </a:extLst>
              </p:cNvPr>
              <p:cNvSpPr/>
              <p:nvPr/>
            </p:nvSpPr>
            <p:spPr>
              <a:xfrm>
                <a:off x="11576627" y="4215907"/>
                <a:ext cx="32763" cy="20397"/>
              </a:xfrm>
              <a:custGeom>
                <a:avLst/>
                <a:gdLst>
                  <a:gd name="connsiteX0" fmla="*/ 32763 w 32763"/>
                  <a:gd name="connsiteY0" fmla="*/ 20397 h 20397"/>
                  <a:gd name="connsiteX1" fmla="*/ 32763 w 32763"/>
                  <a:gd name="connsiteY1" fmla="*/ 0 h 20397"/>
                  <a:gd name="connsiteX2" fmla="*/ 0 w 32763"/>
                  <a:gd name="connsiteY2" fmla="*/ 20397 h 20397"/>
                  <a:gd name="connsiteX3" fmla="*/ 32763 w 32763"/>
                  <a:gd name="connsiteY3" fmla="*/ 20397 h 20397"/>
                </a:gdLst>
                <a:ahLst/>
                <a:cxnLst>
                  <a:cxn ang="0">
                    <a:pos x="connsiteX0" y="connsiteY0"/>
                  </a:cxn>
                  <a:cxn ang="0">
                    <a:pos x="connsiteX1" y="connsiteY1"/>
                  </a:cxn>
                  <a:cxn ang="0">
                    <a:pos x="connsiteX2" y="connsiteY2"/>
                  </a:cxn>
                  <a:cxn ang="0">
                    <a:pos x="connsiteX3" y="connsiteY3"/>
                  </a:cxn>
                </a:cxnLst>
                <a:rect l="l" t="t" r="r" b="b"/>
                <a:pathLst>
                  <a:path w="32763" h="20397">
                    <a:moveTo>
                      <a:pt x="32763" y="20397"/>
                    </a:moveTo>
                    <a:lnTo>
                      <a:pt x="32763" y="0"/>
                    </a:lnTo>
                    <a:lnTo>
                      <a:pt x="0" y="20397"/>
                    </a:lnTo>
                    <a:lnTo>
                      <a:pt x="32763" y="20397"/>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1" name="Freeform: Shape 620">
                <a:extLst>
                  <a:ext uri="{FF2B5EF4-FFF2-40B4-BE49-F238E27FC236}">
                    <a16:creationId xmlns:a16="http://schemas.microsoft.com/office/drawing/2014/main" id="{F74CD4C0-490B-1927-0660-7A18CB3E4C42}"/>
                  </a:ext>
                </a:extLst>
              </p:cNvPr>
              <p:cNvSpPr/>
              <p:nvPr/>
            </p:nvSpPr>
            <p:spPr>
              <a:xfrm>
                <a:off x="11557760" y="3653066"/>
                <a:ext cx="26006" cy="16190"/>
              </a:xfrm>
              <a:custGeom>
                <a:avLst/>
                <a:gdLst>
                  <a:gd name="connsiteX0" fmla="*/ 0 w 26006"/>
                  <a:gd name="connsiteY0" fmla="*/ 0 h 16190"/>
                  <a:gd name="connsiteX1" fmla="*/ 0 w 26006"/>
                  <a:gd name="connsiteY1" fmla="*/ 16191 h 16190"/>
                  <a:gd name="connsiteX2" fmla="*/ 26007 w 26006"/>
                  <a:gd name="connsiteY2" fmla="*/ 0 h 16190"/>
                  <a:gd name="connsiteX3" fmla="*/ 0 w 26006"/>
                  <a:gd name="connsiteY3" fmla="*/ 0 h 16190"/>
                </a:gdLst>
                <a:ahLst/>
                <a:cxnLst>
                  <a:cxn ang="0">
                    <a:pos x="connsiteX0" y="connsiteY0"/>
                  </a:cxn>
                  <a:cxn ang="0">
                    <a:pos x="connsiteX1" y="connsiteY1"/>
                  </a:cxn>
                  <a:cxn ang="0">
                    <a:pos x="connsiteX2" y="connsiteY2"/>
                  </a:cxn>
                  <a:cxn ang="0">
                    <a:pos x="connsiteX3" y="connsiteY3"/>
                  </a:cxn>
                </a:cxnLst>
                <a:rect l="l" t="t" r="r" b="b"/>
                <a:pathLst>
                  <a:path w="26006" h="16190">
                    <a:moveTo>
                      <a:pt x="0" y="0"/>
                    </a:moveTo>
                    <a:lnTo>
                      <a:pt x="0" y="16191"/>
                    </a:lnTo>
                    <a:lnTo>
                      <a:pt x="26007"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2" name="Freeform: Shape 621">
                <a:extLst>
                  <a:ext uri="{FF2B5EF4-FFF2-40B4-BE49-F238E27FC236}">
                    <a16:creationId xmlns:a16="http://schemas.microsoft.com/office/drawing/2014/main" id="{62E26F46-1853-F5EA-BECA-4219280B19BD}"/>
                  </a:ext>
                </a:extLst>
              </p:cNvPr>
              <p:cNvSpPr/>
              <p:nvPr/>
            </p:nvSpPr>
            <p:spPr>
              <a:xfrm>
                <a:off x="11557760" y="3990388"/>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3" name="Freeform: Shape 622">
                <a:extLst>
                  <a:ext uri="{FF2B5EF4-FFF2-40B4-BE49-F238E27FC236}">
                    <a16:creationId xmlns:a16="http://schemas.microsoft.com/office/drawing/2014/main" id="{2AA29D83-EE88-EC3F-4DA4-13D225B1B61D}"/>
                  </a:ext>
                </a:extLst>
              </p:cNvPr>
              <p:cNvSpPr/>
              <p:nvPr/>
            </p:nvSpPr>
            <p:spPr>
              <a:xfrm>
                <a:off x="11557760" y="3764869"/>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4" name="Freeform: Shape 623">
                <a:extLst>
                  <a:ext uri="{FF2B5EF4-FFF2-40B4-BE49-F238E27FC236}">
                    <a16:creationId xmlns:a16="http://schemas.microsoft.com/office/drawing/2014/main" id="{319C46BD-48A0-E40D-4BCD-95AB5D391E14}"/>
                  </a:ext>
                </a:extLst>
              </p:cNvPr>
              <p:cNvSpPr/>
              <p:nvPr/>
            </p:nvSpPr>
            <p:spPr>
              <a:xfrm>
                <a:off x="11557760" y="3727261"/>
                <a:ext cx="51630" cy="54818"/>
              </a:xfrm>
              <a:custGeom>
                <a:avLst/>
                <a:gdLst>
                  <a:gd name="connsiteX0" fmla="*/ 51631 w 51630"/>
                  <a:gd name="connsiteY0" fmla="*/ 0 h 54818"/>
                  <a:gd name="connsiteX1" fmla="*/ 0 w 51630"/>
                  <a:gd name="connsiteY1" fmla="*/ 32254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4"/>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5" name="Freeform: Shape 624">
                <a:extLst>
                  <a:ext uri="{FF2B5EF4-FFF2-40B4-BE49-F238E27FC236}">
                    <a16:creationId xmlns:a16="http://schemas.microsoft.com/office/drawing/2014/main" id="{7AB12485-2E92-8C8A-EFEB-FA48642777C6}"/>
                  </a:ext>
                </a:extLst>
              </p:cNvPr>
              <p:cNvSpPr/>
              <p:nvPr/>
            </p:nvSpPr>
            <p:spPr>
              <a:xfrm>
                <a:off x="11557760" y="3952780"/>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6" name="Freeform: Shape 625">
                <a:extLst>
                  <a:ext uri="{FF2B5EF4-FFF2-40B4-BE49-F238E27FC236}">
                    <a16:creationId xmlns:a16="http://schemas.microsoft.com/office/drawing/2014/main" id="{5DEC7089-6712-411A-F86B-2B2BE2F60D68}"/>
                  </a:ext>
                </a:extLst>
              </p:cNvPr>
              <p:cNvSpPr/>
              <p:nvPr/>
            </p:nvSpPr>
            <p:spPr>
              <a:xfrm>
                <a:off x="11557760" y="3840085"/>
                <a:ext cx="51630" cy="54690"/>
              </a:xfrm>
              <a:custGeom>
                <a:avLst/>
                <a:gdLst>
                  <a:gd name="connsiteX0" fmla="*/ 51631 w 51630"/>
                  <a:gd name="connsiteY0" fmla="*/ 0 h 54690"/>
                  <a:gd name="connsiteX1" fmla="*/ 0 w 51630"/>
                  <a:gd name="connsiteY1" fmla="*/ 32253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253"/>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7" name="Freeform: Shape 626">
                <a:extLst>
                  <a:ext uri="{FF2B5EF4-FFF2-40B4-BE49-F238E27FC236}">
                    <a16:creationId xmlns:a16="http://schemas.microsoft.com/office/drawing/2014/main" id="{689CB423-EB8C-248C-5B76-FE12E8EEEF69}"/>
                  </a:ext>
                </a:extLst>
              </p:cNvPr>
              <p:cNvSpPr/>
              <p:nvPr/>
            </p:nvSpPr>
            <p:spPr>
              <a:xfrm>
                <a:off x="11557760" y="3802477"/>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8" name="Freeform: Shape 627">
                <a:extLst>
                  <a:ext uri="{FF2B5EF4-FFF2-40B4-BE49-F238E27FC236}">
                    <a16:creationId xmlns:a16="http://schemas.microsoft.com/office/drawing/2014/main" id="{36D4911C-E110-6379-B524-3408B63B0886}"/>
                  </a:ext>
                </a:extLst>
              </p:cNvPr>
              <p:cNvSpPr/>
              <p:nvPr/>
            </p:nvSpPr>
            <p:spPr>
              <a:xfrm>
                <a:off x="11557760" y="3689781"/>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437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437"/>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9" name="Freeform: Shape 628">
                <a:extLst>
                  <a:ext uri="{FF2B5EF4-FFF2-40B4-BE49-F238E27FC236}">
                    <a16:creationId xmlns:a16="http://schemas.microsoft.com/office/drawing/2014/main" id="{B31ABDEC-C134-F9E0-AF63-331295E7B5C8}"/>
                  </a:ext>
                </a:extLst>
              </p:cNvPr>
              <p:cNvSpPr/>
              <p:nvPr/>
            </p:nvSpPr>
            <p:spPr>
              <a:xfrm>
                <a:off x="11557760" y="3915173"/>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0" name="Freeform: Shape 629">
                <a:extLst>
                  <a:ext uri="{FF2B5EF4-FFF2-40B4-BE49-F238E27FC236}">
                    <a16:creationId xmlns:a16="http://schemas.microsoft.com/office/drawing/2014/main" id="{9B77DA84-B564-2A71-D2B6-E7083F2277BE}"/>
                  </a:ext>
                </a:extLst>
              </p:cNvPr>
              <p:cNvSpPr/>
              <p:nvPr/>
            </p:nvSpPr>
            <p:spPr>
              <a:xfrm>
                <a:off x="11557760" y="3877692"/>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1" name="Freeform: Shape 630">
                <a:extLst>
                  <a:ext uri="{FF2B5EF4-FFF2-40B4-BE49-F238E27FC236}">
                    <a16:creationId xmlns:a16="http://schemas.microsoft.com/office/drawing/2014/main" id="{A34D0AF2-F984-864A-65C3-3BFC6EBF8446}"/>
                  </a:ext>
                </a:extLst>
              </p:cNvPr>
              <p:cNvSpPr/>
              <p:nvPr/>
            </p:nvSpPr>
            <p:spPr>
              <a:xfrm>
                <a:off x="11557760" y="3653066"/>
                <a:ext cx="50101" cy="31233"/>
              </a:xfrm>
              <a:custGeom>
                <a:avLst/>
                <a:gdLst>
                  <a:gd name="connsiteX0" fmla="*/ 26007 w 50101"/>
                  <a:gd name="connsiteY0" fmla="*/ 0 h 31233"/>
                  <a:gd name="connsiteX1" fmla="*/ 0 w 50101"/>
                  <a:gd name="connsiteY1" fmla="*/ 16191 h 31233"/>
                  <a:gd name="connsiteX2" fmla="*/ 0 w 50101"/>
                  <a:gd name="connsiteY2" fmla="*/ 31234 h 31233"/>
                  <a:gd name="connsiteX3" fmla="*/ 50101 w 50101"/>
                  <a:gd name="connsiteY3" fmla="*/ 0 h 31233"/>
                  <a:gd name="connsiteX4" fmla="*/ 26007 w 50101"/>
                  <a:gd name="connsiteY4" fmla="*/ 0 h 31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01" h="31233">
                    <a:moveTo>
                      <a:pt x="26007" y="0"/>
                    </a:moveTo>
                    <a:lnTo>
                      <a:pt x="0" y="16191"/>
                    </a:lnTo>
                    <a:lnTo>
                      <a:pt x="0" y="31234"/>
                    </a:lnTo>
                    <a:lnTo>
                      <a:pt x="50101" y="0"/>
                    </a:lnTo>
                    <a:lnTo>
                      <a:pt x="26007"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2" name="Freeform: Shape 631">
                <a:extLst>
                  <a:ext uri="{FF2B5EF4-FFF2-40B4-BE49-F238E27FC236}">
                    <a16:creationId xmlns:a16="http://schemas.microsoft.com/office/drawing/2014/main" id="{E8C1CF47-D97D-6323-3FFB-6C30D78AEBB0}"/>
                  </a:ext>
                </a:extLst>
              </p:cNvPr>
              <p:cNvSpPr/>
              <p:nvPr/>
            </p:nvSpPr>
            <p:spPr>
              <a:xfrm>
                <a:off x="11557760" y="3674738"/>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5043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3" name="Freeform: Shape 632">
                <a:extLst>
                  <a:ext uri="{FF2B5EF4-FFF2-40B4-BE49-F238E27FC236}">
                    <a16:creationId xmlns:a16="http://schemas.microsoft.com/office/drawing/2014/main" id="{F7F7030F-783D-E2B4-2AE1-1EA23943D38C}"/>
                  </a:ext>
                </a:extLst>
              </p:cNvPr>
              <p:cNvSpPr/>
              <p:nvPr/>
            </p:nvSpPr>
            <p:spPr>
              <a:xfrm>
                <a:off x="11557760" y="3712218"/>
                <a:ext cx="51630" cy="47296"/>
              </a:xfrm>
              <a:custGeom>
                <a:avLst/>
                <a:gdLst>
                  <a:gd name="connsiteX0" fmla="*/ 51631 w 51630"/>
                  <a:gd name="connsiteY0" fmla="*/ 0 h 47296"/>
                  <a:gd name="connsiteX1" fmla="*/ 0 w 51630"/>
                  <a:gd name="connsiteY1" fmla="*/ 32254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4"/>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4" name="Freeform: Shape 633">
                <a:extLst>
                  <a:ext uri="{FF2B5EF4-FFF2-40B4-BE49-F238E27FC236}">
                    <a16:creationId xmlns:a16="http://schemas.microsoft.com/office/drawing/2014/main" id="{B7BFED4E-8841-633A-1ED3-878CB943B284}"/>
                  </a:ext>
                </a:extLst>
              </p:cNvPr>
              <p:cNvSpPr/>
              <p:nvPr/>
            </p:nvSpPr>
            <p:spPr>
              <a:xfrm>
                <a:off x="11557760" y="3749826"/>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5" name="Freeform: Shape 634">
                <a:extLst>
                  <a:ext uri="{FF2B5EF4-FFF2-40B4-BE49-F238E27FC236}">
                    <a16:creationId xmlns:a16="http://schemas.microsoft.com/office/drawing/2014/main" id="{024EC92B-4124-5427-637A-2B0BB6640340}"/>
                  </a:ext>
                </a:extLst>
              </p:cNvPr>
              <p:cNvSpPr/>
              <p:nvPr/>
            </p:nvSpPr>
            <p:spPr>
              <a:xfrm>
                <a:off x="11557760" y="3787434"/>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6" name="Freeform: Shape 635">
                <a:extLst>
                  <a:ext uri="{FF2B5EF4-FFF2-40B4-BE49-F238E27FC236}">
                    <a16:creationId xmlns:a16="http://schemas.microsoft.com/office/drawing/2014/main" id="{A23BDBFC-5E1C-C07C-9DE5-5FF27DF6912B}"/>
                  </a:ext>
                </a:extLst>
              </p:cNvPr>
              <p:cNvSpPr/>
              <p:nvPr/>
            </p:nvSpPr>
            <p:spPr>
              <a:xfrm>
                <a:off x="11557760" y="3825042"/>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7" name="Freeform: Shape 636">
                <a:extLst>
                  <a:ext uri="{FF2B5EF4-FFF2-40B4-BE49-F238E27FC236}">
                    <a16:creationId xmlns:a16="http://schemas.microsoft.com/office/drawing/2014/main" id="{2D96A487-070D-58C1-00A5-1AD14ECF64B4}"/>
                  </a:ext>
                </a:extLst>
              </p:cNvPr>
              <p:cNvSpPr/>
              <p:nvPr/>
            </p:nvSpPr>
            <p:spPr>
              <a:xfrm>
                <a:off x="11557760" y="3862649"/>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5043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8" name="Freeform: Shape 637">
                <a:extLst>
                  <a:ext uri="{FF2B5EF4-FFF2-40B4-BE49-F238E27FC236}">
                    <a16:creationId xmlns:a16="http://schemas.microsoft.com/office/drawing/2014/main" id="{362DBBA0-D567-BEF6-F5D4-8D88EBA6C5F3}"/>
                  </a:ext>
                </a:extLst>
              </p:cNvPr>
              <p:cNvSpPr/>
              <p:nvPr/>
            </p:nvSpPr>
            <p:spPr>
              <a:xfrm>
                <a:off x="11557760" y="3900257"/>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4916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4916"/>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9" name="Freeform: Shape 638">
                <a:extLst>
                  <a:ext uri="{FF2B5EF4-FFF2-40B4-BE49-F238E27FC236}">
                    <a16:creationId xmlns:a16="http://schemas.microsoft.com/office/drawing/2014/main" id="{4A5D3A10-8F50-9B7B-DC51-DC98A7D395D4}"/>
                  </a:ext>
                </a:extLst>
              </p:cNvPr>
              <p:cNvSpPr/>
              <p:nvPr/>
            </p:nvSpPr>
            <p:spPr>
              <a:xfrm>
                <a:off x="11557760" y="3937737"/>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0" name="Freeform: Shape 639">
                <a:extLst>
                  <a:ext uri="{FF2B5EF4-FFF2-40B4-BE49-F238E27FC236}">
                    <a16:creationId xmlns:a16="http://schemas.microsoft.com/office/drawing/2014/main" id="{72A3D1E5-619E-0B04-0359-716E51CA1607}"/>
                  </a:ext>
                </a:extLst>
              </p:cNvPr>
              <p:cNvSpPr/>
              <p:nvPr/>
            </p:nvSpPr>
            <p:spPr>
              <a:xfrm>
                <a:off x="11557760" y="3975345"/>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1" name="Freeform: Shape 640">
                <a:extLst>
                  <a:ext uri="{FF2B5EF4-FFF2-40B4-BE49-F238E27FC236}">
                    <a16:creationId xmlns:a16="http://schemas.microsoft.com/office/drawing/2014/main" id="{2F499C9D-EDFC-DF10-F5C2-383F23107CAE}"/>
                  </a:ext>
                </a:extLst>
              </p:cNvPr>
              <p:cNvSpPr/>
              <p:nvPr/>
            </p:nvSpPr>
            <p:spPr>
              <a:xfrm>
                <a:off x="11557760" y="4012953"/>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2" name="Freeform: Shape 641">
                <a:extLst>
                  <a:ext uri="{FF2B5EF4-FFF2-40B4-BE49-F238E27FC236}">
                    <a16:creationId xmlns:a16="http://schemas.microsoft.com/office/drawing/2014/main" id="{017570DA-1736-FC83-DF8D-D80F2B94BBF0}"/>
                  </a:ext>
                </a:extLst>
              </p:cNvPr>
              <p:cNvSpPr/>
              <p:nvPr/>
            </p:nvSpPr>
            <p:spPr>
              <a:xfrm>
                <a:off x="11557760" y="4050561"/>
                <a:ext cx="51630" cy="47296"/>
              </a:xfrm>
              <a:custGeom>
                <a:avLst/>
                <a:gdLst>
                  <a:gd name="connsiteX0" fmla="*/ 51631 w 51630"/>
                  <a:gd name="connsiteY0" fmla="*/ 0 h 47296"/>
                  <a:gd name="connsiteX1" fmla="*/ 0 w 51630"/>
                  <a:gd name="connsiteY1" fmla="*/ 32254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4"/>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3" name="Freeform: Shape 642">
                <a:extLst>
                  <a:ext uri="{FF2B5EF4-FFF2-40B4-BE49-F238E27FC236}">
                    <a16:creationId xmlns:a16="http://schemas.microsoft.com/office/drawing/2014/main" id="{14E8EA1C-DDDD-8890-7113-80FC0FF62B4A}"/>
                  </a:ext>
                </a:extLst>
              </p:cNvPr>
              <p:cNvSpPr/>
              <p:nvPr/>
            </p:nvSpPr>
            <p:spPr>
              <a:xfrm>
                <a:off x="11557760" y="4088168"/>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5043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4" name="Freeform: Shape 643">
                <a:extLst>
                  <a:ext uri="{FF2B5EF4-FFF2-40B4-BE49-F238E27FC236}">
                    <a16:creationId xmlns:a16="http://schemas.microsoft.com/office/drawing/2014/main" id="{F7B3D96C-5B17-914C-0DA0-A8AA56E7CBC8}"/>
                  </a:ext>
                </a:extLst>
              </p:cNvPr>
              <p:cNvSpPr/>
              <p:nvPr/>
            </p:nvSpPr>
            <p:spPr>
              <a:xfrm>
                <a:off x="11557760" y="4125776"/>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4916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4916"/>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5" name="Freeform: Shape 644">
                <a:extLst>
                  <a:ext uri="{FF2B5EF4-FFF2-40B4-BE49-F238E27FC236}">
                    <a16:creationId xmlns:a16="http://schemas.microsoft.com/office/drawing/2014/main" id="{E331400F-AFC9-F502-4129-CB8629F6823B}"/>
                  </a:ext>
                </a:extLst>
              </p:cNvPr>
              <p:cNvSpPr/>
              <p:nvPr/>
            </p:nvSpPr>
            <p:spPr>
              <a:xfrm>
                <a:off x="11557760" y="4163256"/>
                <a:ext cx="51630" cy="47296"/>
              </a:xfrm>
              <a:custGeom>
                <a:avLst/>
                <a:gdLst>
                  <a:gd name="connsiteX0" fmla="*/ 51631 w 51630"/>
                  <a:gd name="connsiteY0" fmla="*/ 0 h 47296"/>
                  <a:gd name="connsiteX1" fmla="*/ 0 w 51630"/>
                  <a:gd name="connsiteY1" fmla="*/ 32253 h 47296"/>
                  <a:gd name="connsiteX2" fmla="*/ 0 w 51630"/>
                  <a:gd name="connsiteY2" fmla="*/ 47296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6"/>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6" name="Freeform: Shape 645">
                <a:extLst>
                  <a:ext uri="{FF2B5EF4-FFF2-40B4-BE49-F238E27FC236}">
                    <a16:creationId xmlns:a16="http://schemas.microsoft.com/office/drawing/2014/main" id="{054A451C-542C-489F-EDAC-B99182B97D42}"/>
                  </a:ext>
                </a:extLst>
              </p:cNvPr>
              <p:cNvSpPr/>
              <p:nvPr/>
            </p:nvSpPr>
            <p:spPr>
              <a:xfrm>
                <a:off x="11557760" y="4200864"/>
                <a:ext cx="51630" cy="35440"/>
              </a:xfrm>
              <a:custGeom>
                <a:avLst/>
                <a:gdLst>
                  <a:gd name="connsiteX0" fmla="*/ 0 w 51630"/>
                  <a:gd name="connsiteY0" fmla="*/ 32253 h 35440"/>
                  <a:gd name="connsiteX1" fmla="*/ 0 w 51630"/>
                  <a:gd name="connsiteY1" fmla="*/ 35441 h 35440"/>
                  <a:gd name="connsiteX2" fmla="*/ 18867 w 51630"/>
                  <a:gd name="connsiteY2" fmla="*/ 35441 h 35440"/>
                  <a:gd name="connsiteX3" fmla="*/ 51631 w 51630"/>
                  <a:gd name="connsiteY3" fmla="*/ 15043 h 35440"/>
                  <a:gd name="connsiteX4" fmla="*/ 51631 w 51630"/>
                  <a:gd name="connsiteY4" fmla="*/ 0 h 35440"/>
                  <a:gd name="connsiteX5" fmla="*/ 0 w 51630"/>
                  <a:gd name="connsiteY5" fmla="*/ 32253 h 3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5440">
                    <a:moveTo>
                      <a:pt x="0" y="32253"/>
                    </a:moveTo>
                    <a:lnTo>
                      <a:pt x="0" y="35441"/>
                    </a:lnTo>
                    <a:lnTo>
                      <a:pt x="18867" y="35441"/>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47" name="Graphic 16">
              <a:extLst>
                <a:ext uri="{FF2B5EF4-FFF2-40B4-BE49-F238E27FC236}">
                  <a16:creationId xmlns:a16="http://schemas.microsoft.com/office/drawing/2014/main" id="{7C64C1A0-8D47-7DBB-B211-B8A3B04C509A}"/>
                </a:ext>
              </a:extLst>
            </p:cNvPr>
            <p:cNvGrpSpPr/>
            <p:nvPr/>
          </p:nvGrpSpPr>
          <p:grpSpPr>
            <a:xfrm>
              <a:off x="11617040" y="3653066"/>
              <a:ext cx="51758" cy="583238"/>
              <a:chOff x="11617040" y="3653066"/>
              <a:chExt cx="51758" cy="583238"/>
            </a:xfrm>
          </p:grpSpPr>
          <p:sp>
            <p:nvSpPr>
              <p:cNvPr id="648" name="Freeform: Shape 647">
                <a:extLst>
                  <a:ext uri="{FF2B5EF4-FFF2-40B4-BE49-F238E27FC236}">
                    <a16:creationId xmlns:a16="http://schemas.microsoft.com/office/drawing/2014/main" id="{8DF25555-B9E9-AEE3-3556-D0102A5BBD02}"/>
                  </a:ext>
                </a:extLst>
              </p:cNvPr>
              <p:cNvSpPr/>
              <p:nvPr/>
            </p:nvSpPr>
            <p:spPr>
              <a:xfrm>
                <a:off x="11617040" y="3915810"/>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9" name="Freeform: Shape 648">
                <a:extLst>
                  <a:ext uri="{FF2B5EF4-FFF2-40B4-BE49-F238E27FC236}">
                    <a16:creationId xmlns:a16="http://schemas.microsoft.com/office/drawing/2014/main" id="{47E17772-4F62-955A-B773-6F9A4706E211}"/>
                  </a:ext>
                </a:extLst>
              </p:cNvPr>
              <p:cNvSpPr/>
              <p:nvPr/>
            </p:nvSpPr>
            <p:spPr>
              <a:xfrm>
                <a:off x="11617040" y="3727899"/>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0" name="Freeform: Shape 649">
                <a:extLst>
                  <a:ext uri="{FF2B5EF4-FFF2-40B4-BE49-F238E27FC236}">
                    <a16:creationId xmlns:a16="http://schemas.microsoft.com/office/drawing/2014/main" id="{533FE1FD-C782-5E46-CBEB-6C0C3E040FB1}"/>
                  </a:ext>
                </a:extLst>
              </p:cNvPr>
              <p:cNvSpPr/>
              <p:nvPr/>
            </p:nvSpPr>
            <p:spPr>
              <a:xfrm>
                <a:off x="11617040" y="3653066"/>
                <a:ext cx="51758" cy="54435"/>
              </a:xfrm>
              <a:custGeom>
                <a:avLst/>
                <a:gdLst>
                  <a:gd name="connsiteX0" fmla="*/ 0 w 51758"/>
                  <a:gd name="connsiteY0" fmla="*/ 54436 h 54435"/>
                  <a:gd name="connsiteX1" fmla="*/ 51758 w 51758"/>
                  <a:gd name="connsiteY1" fmla="*/ 22182 h 54435"/>
                  <a:gd name="connsiteX2" fmla="*/ 51758 w 51758"/>
                  <a:gd name="connsiteY2" fmla="*/ 0 h 54435"/>
                  <a:gd name="connsiteX3" fmla="*/ 51121 w 51758"/>
                  <a:gd name="connsiteY3" fmla="*/ 0 h 54435"/>
                  <a:gd name="connsiteX4" fmla="*/ 0 w 51758"/>
                  <a:gd name="connsiteY4" fmla="*/ 31871 h 54435"/>
                  <a:gd name="connsiteX5" fmla="*/ 0 w 51758"/>
                  <a:gd name="connsiteY5" fmla="*/ 54436 h 5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54435">
                    <a:moveTo>
                      <a:pt x="0" y="54436"/>
                    </a:moveTo>
                    <a:lnTo>
                      <a:pt x="51758" y="22182"/>
                    </a:lnTo>
                    <a:lnTo>
                      <a:pt x="51758" y="0"/>
                    </a:lnTo>
                    <a:lnTo>
                      <a:pt x="51121" y="0"/>
                    </a:lnTo>
                    <a:lnTo>
                      <a:pt x="0" y="31871"/>
                    </a:lnTo>
                    <a:lnTo>
                      <a:pt x="0" y="5443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1" name="Freeform: Shape 650">
                <a:extLst>
                  <a:ext uri="{FF2B5EF4-FFF2-40B4-BE49-F238E27FC236}">
                    <a16:creationId xmlns:a16="http://schemas.microsoft.com/office/drawing/2014/main" id="{612B9B19-AA8B-CFBB-8BC7-398CAB6711E3}"/>
                  </a:ext>
                </a:extLst>
              </p:cNvPr>
              <p:cNvSpPr/>
              <p:nvPr/>
            </p:nvSpPr>
            <p:spPr>
              <a:xfrm>
                <a:off x="11617040" y="3953418"/>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2" name="Freeform: Shape 651">
                <a:extLst>
                  <a:ext uri="{FF2B5EF4-FFF2-40B4-BE49-F238E27FC236}">
                    <a16:creationId xmlns:a16="http://schemas.microsoft.com/office/drawing/2014/main" id="{9316C34B-3AE8-99A5-58A6-57D99DD62C72}"/>
                  </a:ext>
                </a:extLst>
              </p:cNvPr>
              <p:cNvSpPr/>
              <p:nvPr/>
            </p:nvSpPr>
            <p:spPr>
              <a:xfrm>
                <a:off x="11617040" y="4141329"/>
                <a:ext cx="51758" cy="54818"/>
              </a:xfrm>
              <a:custGeom>
                <a:avLst/>
                <a:gdLst>
                  <a:gd name="connsiteX0" fmla="*/ 0 w 51758"/>
                  <a:gd name="connsiteY0" fmla="*/ 32253 h 54818"/>
                  <a:gd name="connsiteX1" fmla="*/ 0 w 51758"/>
                  <a:gd name="connsiteY1" fmla="*/ 54818 h 54818"/>
                  <a:gd name="connsiteX2" fmla="*/ 51758 w 51758"/>
                  <a:gd name="connsiteY2" fmla="*/ 22565 h 54818"/>
                  <a:gd name="connsiteX3" fmla="*/ 51758 w 51758"/>
                  <a:gd name="connsiteY3" fmla="*/ 0 h 54818"/>
                  <a:gd name="connsiteX4" fmla="*/ 0 w 51758"/>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32253"/>
                    </a:moveTo>
                    <a:lnTo>
                      <a:pt x="0" y="54818"/>
                    </a:lnTo>
                    <a:lnTo>
                      <a:pt x="51758" y="22565"/>
                    </a:lnTo>
                    <a:lnTo>
                      <a:pt x="51758"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3" name="Freeform: Shape 652">
                <a:extLst>
                  <a:ext uri="{FF2B5EF4-FFF2-40B4-BE49-F238E27FC236}">
                    <a16:creationId xmlns:a16="http://schemas.microsoft.com/office/drawing/2014/main" id="{DFA6B088-1623-8077-23DE-7BA6CDBC304C}"/>
                  </a:ext>
                </a:extLst>
              </p:cNvPr>
              <p:cNvSpPr/>
              <p:nvPr/>
            </p:nvSpPr>
            <p:spPr>
              <a:xfrm>
                <a:off x="11617040" y="3878202"/>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4" name="Freeform: Shape 653">
                <a:extLst>
                  <a:ext uri="{FF2B5EF4-FFF2-40B4-BE49-F238E27FC236}">
                    <a16:creationId xmlns:a16="http://schemas.microsoft.com/office/drawing/2014/main" id="{ACBB6A23-CC1B-2EB6-B0B0-5D8B411C053F}"/>
                  </a:ext>
                </a:extLst>
              </p:cNvPr>
              <p:cNvSpPr/>
              <p:nvPr/>
            </p:nvSpPr>
            <p:spPr>
              <a:xfrm>
                <a:off x="11617040" y="3840595"/>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5" name="Freeform: Shape 654">
                <a:extLst>
                  <a:ext uri="{FF2B5EF4-FFF2-40B4-BE49-F238E27FC236}">
                    <a16:creationId xmlns:a16="http://schemas.microsoft.com/office/drawing/2014/main" id="{DA1E289B-F911-8407-CE83-CAC239CB5C22}"/>
                  </a:ext>
                </a:extLst>
              </p:cNvPr>
              <p:cNvSpPr/>
              <p:nvPr/>
            </p:nvSpPr>
            <p:spPr>
              <a:xfrm>
                <a:off x="11617040" y="3991026"/>
                <a:ext cx="51758" cy="54690"/>
              </a:xfrm>
              <a:custGeom>
                <a:avLst/>
                <a:gdLst>
                  <a:gd name="connsiteX0" fmla="*/ 51758 w 51758"/>
                  <a:gd name="connsiteY0" fmla="*/ 0 h 54690"/>
                  <a:gd name="connsiteX1" fmla="*/ 0 w 51758"/>
                  <a:gd name="connsiteY1" fmla="*/ 32253 h 54690"/>
                  <a:gd name="connsiteX2" fmla="*/ 0 w 51758"/>
                  <a:gd name="connsiteY2" fmla="*/ 54691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253"/>
                    </a:lnTo>
                    <a:lnTo>
                      <a:pt x="0" y="5469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6" name="Freeform: Shape 655">
                <a:extLst>
                  <a:ext uri="{FF2B5EF4-FFF2-40B4-BE49-F238E27FC236}">
                    <a16:creationId xmlns:a16="http://schemas.microsoft.com/office/drawing/2014/main" id="{C8B6FF7E-9BB0-487A-259F-B37EC037BAB9}"/>
                  </a:ext>
                </a:extLst>
              </p:cNvPr>
              <p:cNvSpPr/>
              <p:nvPr/>
            </p:nvSpPr>
            <p:spPr>
              <a:xfrm>
                <a:off x="11617040" y="4178937"/>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7" name="Freeform: Shape 656">
                <a:extLst>
                  <a:ext uri="{FF2B5EF4-FFF2-40B4-BE49-F238E27FC236}">
                    <a16:creationId xmlns:a16="http://schemas.microsoft.com/office/drawing/2014/main" id="{3530A4D0-2E19-5CCA-0C01-2AE01A5F9A44}"/>
                  </a:ext>
                </a:extLst>
              </p:cNvPr>
              <p:cNvSpPr/>
              <p:nvPr/>
            </p:nvSpPr>
            <p:spPr>
              <a:xfrm>
                <a:off x="11617040" y="3653066"/>
                <a:ext cx="27026" cy="16827"/>
              </a:xfrm>
              <a:custGeom>
                <a:avLst/>
                <a:gdLst>
                  <a:gd name="connsiteX0" fmla="*/ 0 w 27026"/>
                  <a:gd name="connsiteY0" fmla="*/ 0 h 16827"/>
                  <a:gd name="connsiteX1" fmla="*/ 0 w 27026"/>
                  <a:gd name="connsiteY1" fmla="*/ 16828 h 16827"/>
                  <a:gd name="connsiteX2" fmla="*/ 27027 w 27026"/>
                  <a:gd name="connsiteY2" fmla="*/ 0 h 16827"/>
                  <a:gd name="connsiteX3" fmla="*/ 0 w 27026"/>
                  <a:gd name="connsiteY3" fmla="*/ 0 h 16827"/>
                </a:gdLst>
                <a:ahLst/>
                <a:cxnLst>
                  <a:cxn ang="0">
                    <a:pos x="connsiteX0" y="connsiteY0"/>
                  </a:cxn>
                  <a:cxn ang="0">
                    <a:pos x="connsiteX1" y="connsiteY1"/>
                  </a:cxn>
                  <a:cxn ang="0">
                    <a:pos x="connsiteX2" y="connsiteY2"/>
                  </a:cxn>
                  <a:cxn ang="0">
                    <a:pos x="connsiteX3" y="connsiteY3"/>
                  </a:cxn>
                </a:cxnLst>
                <a:rect l="l" t="t" r="r" b="b"/>
                <a:pathLst>
                  <a:path w="27026" h="16827">
                    <a:moveTo>
                      <a:pt x="0" y="0"/>
                    </a:moveTo>
                    <a:lnTo>
                      <a:pt x="0" y="16828"/>
                    </a:lnTo>
                    <a:lnTo>
                      <a:pt x="27027"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8" name="Freeform: Shape 657">
                <a:extLst>
                  <a:ext uri="{FF2B5EF4-FFF2-40B4-BE49-F238E27FC236}">
                    <a16:creationId xmlns:a16="http://schemas.microsoft.com/office/drawing/2014/main" id="{C653D635-F349-117E-DC0D-644970244A1C}"/>
                  </a:ext>
                </a:extLst>
              </p:cNvPr>
              <p:cNvSpPr/>
              <p:nvPr/>
            </p:nvSpPr>
            <p:spPr>
              <a:xfrm>
                <a:off x="11617040" y="3690291"/>
                <a:ext cx="51758" cy="54818"/>
              </a:xfrm>
              <a:custGeom>
                <a:avLst/>
                <a:gdLst>
                  <a:gd name="connsiteX0" fmla="*/ 51758 w 51758"/>
                  <a:gd name="connsiteY0" fmla="*/ 22565 h 54818"/>
                  <a:gd name="connsiteX1" fmla="*/ 51758 w 51758"/>
                  <a:gd name="connsiteY1" fmla="*/ 0 h 54818"/>
                  <a:gd name="connsiteX2" fmla="*/ 0 w 51758"/>
                  <a:gd name="connsiteY2" fmla="*/ 32253 h 54818"/>
                  <a:gd name="connsiteX3" fmla="*/ 0 w 51758"/>
                  <a:gd name="connsiteY3" fmla="*/ 54818 h 54818"/>
                  <a:gd name="connsiteX4" fmla="*/ 51758 w 51758"/>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22565"/>
                    </a:moveTo>
                    <a:lnTo>
                      <a:pt x="51758" y="0"/>
                    </a:lnTo>
                    <a:lnTo>
                      <a:pt x="0" y="32253"/>
                    </a:lnTo>
                    <a:lnTo>
                      <a:pt x="0" y="54818"/>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9" name="Freeform: Shape 658">
                <a:extLst>
                  <a:ext uri="{FF2B5EF4-FFF2-40B4-BE49-F238E27FC236}">
                    <a16:creationId xmlns:a16="http://schemas.microsoft.com/office/drawing/2014/main" id="{695AE124-7D7F-7AC5-4567-5C5ED53FF1A0}"/>
                  </a:ext>
                </a:extLst>
              </p:cNvPr>
              <p:cNvSpPr/>
              <p:nvPr/>
            </p:nvSpPr>
            <p:spPr>
              <a:xfrm>
                <a:off x="11617040" y="4028633"/>
                <a:ext cx="51758" cy="54690"/>
              </a:xfrm>
              <a:custGeom>
                <a:avLst/>
                <a:gdLst>
                  <a:gd name="connsiteX0" fmla="*/ 51758 w 51758"/>
                  <a:gd name="connsiteY0" fmla="*/ 0 h 54690"/>
                  <a:gd name="connsiteX1" fmla="*/ 0 w 51758"/>
                  <a:gd name="connsiteY1" fmla="*/ 32126 h 54690"/>
                  <a:gd name="connsiteX2" fmla="*/ 0 w 51758"/>
                  <a:gd name="connsiteY2" fmla="*/ 54690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126"/>
                    </a:lnTo>
                    <a:lnTo>
                      <a:pt x="0" y="54690"/>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0" name="Freeform: Shape 659">
                <a:extLst>
                  <a:ext uri="{FF2B5EF4-FFF2-40B4-BE49-F238E27FC236}">
                    <a16:creationId xmlns:a16="http://schemas.microsoft.com/office/drawing/2014/main" id="{89251688-C55C-3806-0D84-7BF70EA7D4C5}"/>
                  </a:ext>
                </a:extLst>
              </p:cNvPr>
              <p:cNvSpPr/>
              <p:nvPr/>
            </p:nvSpPr>
            <p:spPr>
              <a:xfrm>
                <a:off x="11636927" y="4216544"/>
                <a:ext cx="31870" cy="19760"/>
              </a:xfrm>
              <a:custGeom>
                <a:avLst/>
                <a:gdLst>
                  <a:gd name="connsiteX0" fmla="*/ 31871 w 31870"/>
                  <a:gd name="connsiteY0" fmla="*/ 19760 h 19760"/>
                  <a:gd name="connsiteX1" fmla="*/ 31871 w 31870"/>
                  <a:gd name="connsiteY1" fmla="*/ 0 h 19760"/>
                  <a:gd name="connsiteX2" fmla="*/ 0 w 31870"/>
                  <a:gd name="connsiteY2" fmla="*/ 19760 h 19760"/>
                  <a:gd name="connsiteX3" fmla="*/ 31871 w 31870"/>
                  <a:gd name="connsiteY3" fmla="*/ 19760 h 19760"/>
                </a:gdLst>
                <a:ahLst/>
                <a:cxnLst>
                  <a:cxn ang="0">
                    <a:pos x="connsiteX0" y="connsiteY0"/>
                  </a:cxn>
                  <a:cxn ang="0">
                    <a:pos x="connsiteX1" y="connsiteY1"/>
                  </a:cxn>
                  <a:cxn ang="0">
                    <a:pos x="connsiteX2" y="connsiteY2"/>
                  </a:cxn>
                  <a:cxn ang="0">
                    <a:pos x="connsiteX3" y="connsiteY3"/>
                  </a:cxn>
                </a:cxnLst>
                <a:rect l="l" t="t" r="r" b="b"/>
                <a:pathLst>
                  <a:path w="31870" h="19760">
                    <a:moveTo>
                      <a:pt x="31871" y="19760"/>
                    </a:moveTo>
                    <a:lnTo>
                      <a:pt x="31871" y="0"/>
                    </a:lnTo>
                    <a:lnTo>
                      <a:pt x="0" y="19760"/>
                    </a:lnTo>
                    <a:lnTo>
                      <a:pt x="31871" y="1976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1" name="Freeform: Shape 660">
                <a:extLst>
                  <a:ext uri="{FF2B5EF4-FFF2-40B4-BE49-F238E27FC236}">
                    <a16:creationId xmlns:a16="http://schemas.microsoft.com/office/drawing/2014/main" id="{F3BE888F-1658-62DB-0256-9459FF90C10D}"/>
                  </a:ext>
                </a:extLst>
              </p:cNvPr>
              <p:cNvSpPr/>
              <p:nvPr/>
            </p:nvSpPr>
            <p:spPr>
              <a:xfrm>
                <a:off x="11617040" y="3803114"/>
                <a:ext cx="51758" cy="54690"/>
              </a:xfrm>
              <a:custGeom>
                <a:avLst/>
                <a:gdLst>
                  <a:gd name="connsiteX0" fmla="*/ 51758 w 51758"/>
                  <a:gd name="connsiteY0" fmla="*/ 0 h 54690"/>
                  <a:gd name="connsiteX1" fmla="*/ 0 w 51758"/>
                  <a:gd name="connsiteY1" fmla="*/ 32126 h 54690"/>
                  <a:gd name="connsiteX2" fmla="*/ 0 w 51758"/>
                  <a:gd name="connsiteY2" fmla="*/ 54691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126"/>
                    </a:lnTo>
                    <a:lnTo>
                      <a:pt x="0" y="5469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2" name="Freeform: Shape 661">
                <a:extLst>
                  <a:ext uri="{FF2B5EF4-FFF2-40B4-BE49-F238E27FC236}">
                    <a16:creationId xmlns:a16="http://schemas.microsoft.com/office/drawing/2014/main" id="{C435945C-8275-3BC7-ACB6-D9CD993E8293}"/>
                  </a:ext>
                </a:extLst>
              </p:cNvPr>
              <p:cNvSpPr/>
              <p:nvPr/>
            </p:nvSpPr>
            <p:spPr>
              <a:xfrm>
                <a:off x="11617040" y="3765507"/>
                <a:ext cx="51758" cy="54690"/>
              </a:xfrm>
              <a:custGeom>
                <a:avLst/>
                <a:gdLst>
                  <a:gd name="connsiteX0" fmla="*/ 51758 w 51758"/>
                  <a:gd name="connsiteY0" fmla="*/ 0 h 54690"/>
                  <a:gd name="connsiteX1" fmla="*/ 0 w 51758"/>
                  <a:gd name="connsiteY1" fmla="*/ 32254 h 54690"/>
                  <a:gd name="connsiteX2" fmla="*/ 0 w 51758"/>
                  <a:gd name="connsiteY2" fmla="*/ 54691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254"/>
                    </a:lnTo>
                    <a:lnTo>
                      <a:pt x="0" y="5469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3" name="Freeform: Shape 662">
                <a:extLst>
                  <a:ext uri="{FF2B5EF4-FFF2-40B4-BE49-F238E27FC236}">
                    <a16:creationId xmlns:a16="http://schemas.microsoft.com/office/drawing/2014/main" id="{4AD355A3-0189-7B4B-D282-D62BE563B71F}"/>
                  </a:ext>
                </a:extLst>
              </p:cNvPr>
              <p:cNvSpPr/>
              <p:nvPr/>
            </p:nvSpPr>
            <p:spPr>
              <a:xfrm>
                <a:off x="11617040" y="4066114"/>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4" name="Freeform: Shape 663">
                <a:extLst>
                  <a:ext uri="{FF2B5EF4-FFF2-40B4-BE49-F238E27FC236}">
                    <a16:creationId xmlns:a16="http://schemas.microsoft.com/office/drawing/2014/main" id="{5BF85FF7-2A73-5831-2C27-72AC1CD2CACD}"/>
                  </a:ext>
                </a:extLst>
              </p:cNvPr>
              <p:cNvSpPr/>
              <p:nvPr/>
            </p:nvSpPr>
            <p:spPr>
              <a:xfrm>
                <a:off x="11617040" y="4103721"/>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5" name="Freeform: Shape 664">
                <a:extLst>
                  <a:ext uri="{FF2B5EF4-FFF2-40B4-BE49-F238E27FC236}">
                    <a16:creationId xmlns:a16="http://schemas.microsoft.com/office/drawing/2014/main" id="{15D42BB5-6D12-C0F9-6E00-28C804265C9A}"/>
                  </a:ext>
                </a:extLst>
              </p:cNvPr>
              <p:cNvSpPr/>
              <p:nvPr/>
            </p:nvSpPr>
            <p:spPr>
              <a:xfrm>
                <a:off x="11617040" y="3653066"/>
                <a:ext cx="51121" cy="31870"/>
              </a:xfrm>
              <a:custGeom>
                <a:avLst/>
                <a:gdLst>
                  <a:gd name="connsiteX0" fmla="*/ 51121 w 51121"/>
                  <a:gd name="connsiteY0" fmla="*/ 0 h 31870"/>
                  <a:gd name="connsiteX1" fmla="*/ 27027 w 51121"/>
                  <a:gd name="connsiteY1" fmla="*/ 0 h 31870"/>
                  <a:gd name="connsiteX2" fmla="*/ 0 w 51121"/>
                  <a:gd name="connsiteY2" fmla="*/ 16828 h 31870"/>
                  <a:gd name="connsiteX3" fmla="*/ 0 w 51121"/>
                  <a:gd name="connsiteY3" fmla="*/ 31871 h 31870"/>
                  <a:gd name="connsiteX4" fmla="*/ 51121 w 51121"/>
                  <a:gd name="connsiteY4" fmla="*/ 0 h 318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21" h="31870">
                    <a:moveTo>
                      <a:pt x="51121" y="0"/>
                    </a:moveTo>
                    <a:lnTo>
                      <a:pt x="27027" y="0"/>
                    </a:lnTo>
                    <a:lnTo>
                      <a:pt x="0" y="16828"/>
                    </a:lnTo>
                    <a:lnTo>
                      <a:pt x="0" y="31871"/>
                    </a:lnTo>
                    <a:lnTo>
                      <a:pt x="5112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6" name="Freeform: Shape 665">
                <a:extLst>
                  <a:ext uri="{FF2B5EF4-FFF2-40B4-BE49-F238E27FC236}">
                    <a16:creationId xmlns:a16="http://schemas.microsoft.com/office/drawing/2014/main" id="{70AFDF99-B4B4-CBD7-BAE6-BBC9E29D0BBF}"/>
                  </a:ext>
                </a:extLst>
              </p:cNvPr>
              <p:cNvSpPr/>
              <p:nvPr/>
            </p:nvSpPr>
            <p:spPr>
              <a:xfrm>
                <a:off x="11617040" y="3675248"/>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7" name="Freeform: Shape 666">
                <a:extLst>
                  <a:ext uri="{FF2B5EF4-FFF2-40B4-BE49-F238E27FC236}">
                    <a16:creationId xmlns:a16="http://schemas.microsoft.com/office/drawing/2014/main" id="{68B22B5A-BB28-E082-E8DA-382A74B7930B}"/>
                  </a:ext>
                </a:extLst>
              </p:cNvPr>
              <p:cNvSpPr/>
              <p:nvPr/>
            </p:nvSpPr>
            <p:spPr>
              <a:xfrm>
                <a:off x="11617040" y="3712856"/>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8" name="Freeform: Shape 667">
                <a:extLst>
                  <a:ext uri="{FF2B5EF4-FFF2-40B4-BE49-F238E27FC236}">
                    <a16:creationId xmlns:a16="http://schemas.microsoft.com/office/drawing/2014/main" id="{BAB36E7C-12FF-E5DE-029B-42E272EFB31F}"/>
                  </a:ext>
                </a:extLst>
              </p:cNvPr>
              <p:cNvSpPr/>
              <p:nvPr/>
            </p:nvSpPr>
            <p:spPr>
              <a:xfrm>
                <a:off x="11617040" y="3750463"/>
                <a:ext cx="51758" cy="47296"/>
              </a:xfrm>
              <a:custGeom>
                <a:avLst/>
                <a:gdLst>
                  <a:gd name="connsiteX0" fmla="*/ 51758 w 51758"/>
                  <a:gd name="connsiteY0" fmla="*/ 0 h 47296"/>
                  <a:gd name="connsiteX1" fmla="*/ 0 w 51758"/>
                  <a:gd name="connsiteY1" fmla="*/ 32254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4"/>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9" name="Freeform: Shape 668">
                <a:extLst>
                  <a:ext uri="{FF2B5EF4-FFF2-40B4-BE49-F238E27FC236}">
                    <a16:creationId xmlns:a16="http://schemas.microsoft.com/office/drawing/2014/main" id="{0C0CF966-12C7-46DC-D09F-CAA6344D00E1}"/>
                  </a:ext>
                </a:extLst>
              </p:cNvPr>
              <p:cNvSpPr/>
              <p:nvPr/>
            </p:nvSpPr>
            <p:spPr>
              <a:xfrm>
                <a:off x="11617040" y="3788071"/>
                <a:ext cx="51758" cy="47168"/>
              </a:xfrm>
              <a:custGeom>
                <a:avLst/>
                <a:gdLst>
                  <a:gd name="connsiteX0" fmla="*/ 51758 w 51758"/>
                  <a:gd name="connsiteY0" fmla="*/ 0 h 47168"/>
                  <a:gd name="connsiteX1" fmla="*/ 0 w 51758"/>
                  <a:gd name="connsiteY1" fmla="*/ 32126 h 47168"/>
                  <a:gd name="connsiteX2" fmla="*/ 0 w 51758"/>
                  <a:gd name="connsiteY2" fmla="*/ 47169 h 47168"/>
                  <a:gd name="connsiteX3" fmla="*/ 51758 w 51758"/>
                  <a:gd name="connsiteY3" fmla="*/ 15043 h 47168"/>
                  <a:gd name="connsiteX4" fmla="*/ 51758 w 51758"/>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0"/>
                    </a:moveTo>
                    <a:lnTo>
                      <a:pt x="0" y="32126"/>
                    </a:lnTo>
                    <a:lnTo>
                      <a:pt x="0" y="47169"/>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0" name="Freeform: Shape 669">
                <a:extLst>
                  <a:ext uri="{FF2B5EF4-FFF2-40B4-BE49-F238E27FC236}">
                    <a16:creationId xmlns:a16="http://schemas.microsoft.com/office/drawing/2014/main" id="{0882B40F-2B66-3D42-2EF4-2900D8CA8D59}"/>
                  </a:ext>
                </a:extLst>
              </p:cNvPr>
              <p:cNvSpPr/>
              <p:nvPr/>
            </p:nvSpPr>
            <p:spPr>
              <a:xfrm>
                <a:off x="11617040" y="3825679"/>
                <a:ext cx="51758" cy="47169"/>
              </a:xfrm>
              <a:custGeom>
                <a:avLst/>
                <a:gdLst>
                  <a:gd name="connsiteX0" fmla="*/ 51758 w 51758"/>
                  <a:gd name="connsiteY0" fmla="*/ 0 h 47169"/>
                  <a:gd name="connsiteX1" fmla="*/ 0 w 51758"/>
                  <a:gd name="connsiteY1" fmla="*/ 32126 h 47169"/>
                  <a:gd name="connsiteX2" fmla="*/ 0 w 51758"/>
                  <a:gd name="connsiteY2" fmla="*/ 47169 h 47169"/>
                  <a:gd name="connsiteX3" fmla="*/ 51758 w 51758"/>
                  <a:gd name="connsiteY3" fmla="*/ 14916 h 47169"/>
                  <a:gd name="connsiteX4" fmla="*/ 51758 w 51758"/>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51758" y="0"/>
                    </a:moveTo>
                    <a:lnTo>
                      <a:pt x="0" y="32126"/>
                    </a:lnTo>
                    <a:lnTo>
                      <a:pt x="0" y="47169"/>
                    </a:lnTo>
                    <a:lnTo>
                      <a:pt x="51758" y="14916"/>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1" name="Freeform: Shape 670">
                <a:extLst>
                  <a:ext uri="{FF2B5EF4-FFF2-40B4-BE49-F238E27FC236}">
                    <a16:creationId xmlns:a16="http://schemas.microsoft.com/office/drawing/2014/main" id="{9093245C-CBF4-7739-019E-DD6F85FAA5BA}"/>
                  </a:ext>
                </a:extLst>
              </p:cNvPr>
              <p:cNvSpPr/>
              <p:nvPr/>
            </p:nvSpPr>
            <p:spPr>
              <a:xfrm>
                <a:off x="11617040" y="3863159"/>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2" name="Freeform: Shape 671">
                <a:extLst>
                  <a:ext uri="{FF2B5EF4-FFF2-40B4-BE49-F238E27FC236}">
                    <a16:creationId xmlns:a16="http://schemas.microsoft.com/office/drawing/2014/main" id="{875DD4EA-78A0-922C-8A7C-9371C052A1A8}"/>
                  </a:ext>
                </a:extLst>
              </p:cNvPr>
              <p:cNvSpPr/>
              <p:nvPr/>
            </p:nvSpPr>
            <p:spPr>
              <a:xfrm>
                <a:off x="11617040" y="3900767"/>
                <a:ext cx="51758" cy="47296"/>
              </a:xfrm>
              <a:custGeom>
                <a:avLst/>
                <a:gdLst>
                  <a:gd name="connsiteX0" fmla="*/ 51758 w 51758"/>
                  <a:gd name="connsiteY0" fmla="*/ 0 h 47296"/>
                  <a:gd name="connsiteX1" fmla="*/ 0 w 51758"/>
                  <a:gd name="connsiteY1" fmla="*/ 32254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4"/>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3" name="Freeform: Shape 672">
                <a:extLst>
                  <a:ext uri="{FF2B5EF4-FFF2-40B4-BE49-F238E27FC236}">
                    <a16:creationId xmlns:a16="http://schemas.microsoft.com/office/drawing/2014/main" id="{5DE6C640-8D65-EC6A-5200-EF6170B71987}"/>
                  </a:ext>
                </a:extLst>
              </p:cNvPr>
              <p:cNvSpPr/>
              <p:nvPr/>
            </p:nvSpPr>
            <p:spPr>
              <a:xfrm>
                <a:off x="11617040" y="3938375"/>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4" name="Freeform: Shape 673">
                <a:extLst>
                  <a:ext uri="{FF2B5EF4-FFF2-40B4-BE49-F238E27FC236}">
                    <a16:creationId xmlns:a16="http://schemas.microsoft.com/office/drawing/2014/main" id="{53596860-0B3D-E001-50B3-1B8A7374A135}"/>
                  </a:ext>
                </a:extLst>
              </p:cNvPr>
              <p:cNvSpPr/>
              <p:nvPr/>
            </p:nvSpPr>
            <p:spPr>
              <a:xfrm>
                <a:off x="11617040" y="3975982"/>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5" name="Freeform: Shape 674">
                <a:extLst>
                  <a:ext uri="{FF2B5EF4-FFF2-40B4-BE49-F238E27FC236}">
                    <a16:creationId xmlns:a16="http://schemas.microsoft.com/office/drawing/2014/main" id="{0E6BE361-2F2D-AC8F-4BAD-FBE5784FB225}"/>
                  </a:ext>
                </a:extLst>
              </p:cNvPr>
              <p:cNvSpPr/>
              <p:nvPr/>
            </p:nvSpPr>
            <p:spPr>
              <a:xfrm>
                <a:off x="11617040" y="4013590"/>
                <a:ext cx="51758" cy="47168"/>
              </a:xfrm>
              <a:custGeom>
                <a:avLst/>
                <a:gdLst>
                  <a:gd name="connsiteX0" fmla="*/ 51758 w 51758"/>
                  <a:gd name="connsiteY0" fmla="*/ 0 h 47168"/>
                  <a:gd name="connsiteX1" fmla="*/ 0 w 51758"/>
                  <a:gd name="connsiteY1" fmla="*/ 32126 h 47168"/>
                  <a:gd name="connsiteX2" fmla="*/ 0 w 51758"/>
                  <a:gd name="connsiteY2" fmla="*/ 47169 h 47168"/>
                  <a:gd name="connsiteX3" fmla="*/ 51758 w 51758"/>
                  <a:gd name="connsiteY3" fmla="*/ 15043 h 47168"/>
                  <a:gd name="connsiteX4" fmla="*/ 51758 w 51758"/>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0"/>
                    </a:moveTo>
                    <a:lnTo>
                      <a:pt x="0" y="32126"/>
                    </a:lnTo>
                    <a:lnTo>
                      <a:pt x="0" y="47169"/>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6" name="Freeform: Shape 675">
                <a:extLst>
                  <a:ext uri="{FF2B5EF4-FFF2-40B4-BE49-F238E27FC236}">
                    <a16:creationId xmlns:a16="http://schemas.microsoft.com/office/drawing/2014/main" id="{2BF920D0-3C75-2B90-C763-A9F9D8E9CDD5}"/>
                  </a:ext>
                </a:extLst>
              </p:cNvPr>
              <p:cNvSpPr/>
              <p:nvPr/>
            </p:nvSpPr>
            <p:spPr>
              <a:xfrm>
                <a:off x="11617040" y="4051198"/>
                <a:ext cx="51758" cy="47168"/>
              </a:xfrm>
              <a:custGeom>
                <a:avLst/>
                <a:gdLst>
                  <a:gd name="connsiteX0" fmla="*/ 51758 w 51758"/>
                  <a:gd name="connsiteY0" fmla="*/ 0 h 47168"/>
                  <a:gd name="connsiteX1" fmla="*/ 0 w 51758"/>
                  <a:gd name="connsiteY1" fmla="*/ 32126 h 47168"/>
                  <a:gd name="connsiteX2" fmla="*/ 0 w 51758"/>
                  <a:gd name="connsiteY2" fmla="*/ 47169 h 47168"/>
                  <a:gd name="connsiteX3" fmla="*/ 51758 w 51758"/>
                  <a:gd name="connsiteY3" fmla="*/ 14916 h 47168"/>
                  <a:gd name="connsiteX4" fmla="*/ 51758 w 51758"/>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0"/>
                    </a:moveTo>
                    <a:lnTo>
                      <a:pt x="0" y="32126"/>
                    </a:lnTo>
                    <a:lnTo>
                      <a:pt x="0" y="47169"/>
                    </a:lnTo>
                    <a:lnTo>
                      <a:pt x="51758" y="14916"/>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7" name="Freeform: Shape 676">
                <a:extLst>
                  <a:ext uri="{FF2B5EF4-FFF2-40B4-BE49-F238E27FC236}">
                    <a16:creationId xmlns:a16="http://schemas.microsoft.com/office/drawing/2014/main" id="{88C743C5-89CE-A763-3B15-AA23D3339BD7}"/>
                  </a:ext>
                </a:extLst>
              </p:cNvPr>
              <p:cNvSpPr/>
              <p:nvPr/>
            </p:nvSpPr>
            <p:spPr>
              <a:xfrm>
                <a:off x="11617040" y="4088678"/>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8" name="Freeform: Shape 677">
                <a:extLst>
                  <a:ext uri="{FF2B5EF4-FFF2-40B4-BE49-F238E27FC236}">
                    <a16:creationId xmlns:a16="http://schemas.microsoft.com/office/drawing/2014/main" id="{EB8986CA-B6B5-EBE9-E854-2F4AEA7C8BF6}"/>
                  </a:ext>
                </a:extLst>
              </p:cNvPr>
              <p:cNvSpPr/>
              <p:nvPr/>
            </p:nvSpPr>
            <p:spPr>
              <a:xfrm>
                <a:off x="11617040" y="4126286"/>
                <a:ext cx="51758" cy="47296"/>
              </a:xfrm>
              <a:custGeom>
                <a:avLst/>
                <a:gdLst>
                  <a:gd name="connsiteX0" fmla="*/ 0 w 51758"/>
                  <a:gd name="connsiteY0" fmla="*/ 32253 h 47296"/>
                  <a:gd name="connsiteX1" fmla="*/ 0 w 51758"/>
                  <a:gd name="connsiteY1" fmla="*/ 47297 h 47296"/>
                  <a:gd name="connsiteX2" fmla="*/ 51758 w 51758"/>
                  <a:gd name="connsiteY2" fmla="*/ 15043 h 47296"/>
                  <a:gd name="connsiteX3" fmla="*/ 51758 w 51758"/>
                  <a:gd name="connsiteY3" fmla="*/ 0 h 47296"/>
                  <a:gd name="connsiteX4" fmla="*/ 0 w 51758"/>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32253"/>
                    </a:moveTo>
                    <a:lnTo>
                      <a:pt x="0" y="47297"/>
                    </a:lnTo>
                    <a:lnTo>
                      <a:pt x="51758" y="15043"/>
                    </a:lnTo>
                    <a:lnTo>
                      <a:pt x="51758"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9" name="Freeform: Shape 678">
                <a:extLst>
                  <a:ext uri="{FF2B5EF4-FFF2-40B4-BE49-F238E27FC236}">
                    <a16:creationId xmlns:a16="http://schemas.microsoft.com/office/drawing/2014/main" id="{3E58132A-2933-0CE2-01B0-4F89F9EA7D17}"/>
                  </a:ext>
                </a:extLst>
              </p:cNvPr>
              <p:cNvSpPr/>
              <p:nvPr/>
            </p:nvSpPr>
            <p:spPr>
              <a:xfrm>
                <a:off x="11617040" y="4163894"/>
                <a:ext cx="51758" cy="47296"/>
              </a:xfrm>
              <a:custGeom>
                <a:avLst/>
                <a:gdLst>
                  <a:gd name="connsiteX0" fmla="*/ 51758 w 51758"/>
                  <a:gd name="connsiteY0" fmla="*/ 0 h 47296"/>
                  <a:gd name="connsiteX1" fmla="*/ 0 w 51758"/>
                  <a:gd name="connsiteY1" fmla="*/ 32254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4"/>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0" name="Freeform: Shape 679">
                <a:extLst>
                  <a:ext uri="{FF2B5EF4-FFF2-40B4-BE49-F238E27FC236}">
                    <a16:creationId xmlns:a16="http://schemas.microsoft.com/office/drawing/2014/main" id="{A5699987-FD20-BA5D-E95F-B76A5620FD3F}"/>
                  </a:ext>
                </a:extLst>
              </p:cNvPr>
              <p:cNvSpPr/>
              <p:nvPr/>
            </p:nvSpPr>
            <p:spPr>
              <a:xfrm>
                <a:off x="11617040" y="4201501"/>
                <a:ext cx="51758" cy="34803"/>
              </a:xfrm>
              <a:custGeom>
                <a:avLst/>
                <a:gdLst>
                  <a:gd name="connsiteX0" fmla="*/ 0 w 51758"/>
                  <a:gd name="connsiteY0" fmla="*/ 32253 h 34803"/>
                  <a:gd name="connsiteX1" fmla="*/ 0 w 51758"/>
                  <a:gd name="connsiteY1" fmla="*/ 34803 h 34803"/>
                  <a:gd name="connsiteX2" fmla="*/ 19887 w 51758"/>
                  <a:gd name="connsiteY2" fmla="*/ 34803 h 34803"/>
                  <a:gd name="connsiteX3" fmla="*/ 51758 w 51758"/>
                  <a:gd name="connsiteY3" fmla="*/ 15043 h 34803"/>
                  <a:gd name="connsiteX4" fmla="*/ 51758 w 51758"/>
                  <a:gd name="connsiteY4" fmla="*/ 0 h 34803"/>
                  <a:gd name="connsiteX5" fmla="*/ 0 w 51758"/>
                  <a:gd name="connsiteY5" fmla="*/ 32253 h 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34803">
                    <a:moveTo>
                      <a:pt x="0" y="32253"/>
                    </a:moveTo>
                    <a:lnTo>
                      <a:pt x="0" y="34803"/>
                    </a:lnTo>
                    <a:lnTo>
                      <a:pt x="19887" y="34803"/>
                    </a:lnTo>
                    <a:lnTo>
                      <a:pt x="51758" y="15043"/>
                    </a:lnTo>
                    <a:lnTo>
                      <a:pt x="51758"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81" name="Graphic 16">
              <a:extLst>
                <a:ext uri="{FF2B5EF4-FFF2-40B4-BE49-F238E27FC236}">
                  <a16:creationId xmlns:a16="http://schemas.microsoft.com/office/drawing/2014/main" id="{4293B0E1-F0F5-2440-6C57-5521E3717A68}"/>
                </a:ext>
              </a:extLst>
            </p:cNvPr>
            <p:cNvGrpSpPr/>
            <p:nvPr/>
          </p:nvGrpSpPr>
          <p:grpSpPr>
            <a:xfrm>
              <a:off x="11676447" y="3653066"/>
              <a:ext cx="51630" cy="583238"/>
              <a:chOff x="11676447" y="3653066"/>
              <a:chExt cx="51630" cy="583238"/>
            </a:xfrm>
          </p:grpSpPr>
          <p:sp>
            <p:nvSpPr>
              <p:cNvPr id="682" name="Freeform: Shape 681">
                <a:extLst>
                  <a:ext uri="{FF2B5EF4-FFF2-40B4-BE49-F238E27FC236}">
                    <a16:creationId xmlns:a16="http://schemas.microsoft.com/office/drawing/2014/main" id="{CB92539A-0568-BA26-93C0-31B195B7BBBF}"/>
                  </a:ext>
                </a:extLst>
              </p:cNvPr>
              <p:cNvSpPr/>
              <p:nvPr/>
            </p:nvSpPr>
            <p:spPr>
              <a:xfrm>
                <a:off x="11676447" y="3766017"/>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3" name="Freeform: Shape 682">
                <a:extLst>
                  <a:ext uri="{FF2B5EF4-FFF2-40B4-BE49-F238E27FC236}">
                    <a16:creationId xmlns:a16="http://schemas.microsoft.com/office/drawing/2014/main" id="{D944EAD9-92D5-4039-857A-A9E946538E35}"/>
                  </a:ext>
                </a:extLst>
              </p:cNvPr>
              <p:cNvSpPr/>
              <p:nvPr/>
            </p:nvSpPr>
            <p:spPr>
              <a:xfrm>
                <a:off x="11676447" y="3916448"/>
                <a:ext cx="51630" cy="54690"/>
              </a:xfrm>
              <a:custGeom>
                <a:avLst/>
                <a:gdLst>
                  <a:gd name="connsiteX0" fmla="*/ 51631 w 51630"/>
                  <a:gd name="connsiteY0" fmla="*/ 0 h 54690"/>
                  <a:gd name="connsiteX1" fmla="*/ 0 w 51630"/>
                  <a:gd name="connsiteY1" fmla="*/ 32253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253"/>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4" name="Freeform: Shape 683">
                <a:extLst>
                  <a:ext uri="{FF2B5EF4-FFF2-40B4-BE49-F238E27FC236}">
                    <a16:creationId xmlns:a16="http://schemas.microsoft.com/office/drawing/2014/main" id="{4695D413-2702-AA6D-4FFF-8858DD853D1A}"/>
                  </a:ext>
                </a:extLst>
              </p:cNvPr>
              <p:cNvSpPr/>
              <p:nvPr/>
            </p:nvSpPr>
            <p:spPr>
              <a:xfrm>
                <a:off x="11676447" y="3878840"/>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5" name="Freeform: Shape 684">
                <a:extLst>
                  <a:ext uri="{FF2B5EF4-FFF2-40B4-BE49-F238E27FC236}">
                    <a16:creationId xmlns:a16="http://schemas.microsoft.com/office/drawing/2014/main" id="{8D94449E-CE0C-8FC2-B09C-4DF8EE60C92B}"/>
                  </a:ext>
                </a:extLst>
              </p:cNvPr>
              <p:cNvSpPr/>
              <p:nvPr/>
            </p:nvSpPr>
            <p:spPr>
              <a:xfrm>
                <a:off x="11676447" y="3954055"/>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6" name="Freeform: Shape 685">
                <a:extLst>
                  <a:ext uri="{FF2B5EF4-FFF2-40B4-BE49-F238E27FC236}">
                    <a16:creationId xmlns:a16="http://schemas.microsoft.com/office/drawing/2014/main" id="{C7136A17-A5DE-897D-A3C0-E0F9C84EAF55}"/>
                  </a:ext>
                </a:extLst>
              </p:cNvPr>
              <p:cNvSpPr/>
              <p:nvPr/>
            </p:nvSpPr>
            <p:spPr>
              <a:xfrm>
                <a:off x="11697355" y="4217055"/>
                <a:ext cx="30723" cy="19249"/>
              </a:xfrm>
              <a:custGeom>
                <a:avLst/>
                <a:gdLst>
                  <a:gd name="connsiteX0" fmla="*/ 30724 w 30723"/>
                  <a:gd name="connsiteY0" fmla="*/ 19250 h 19249"/>
                  <a:gd name="connsiteX1" fmla="*/ 30724 w 30723"/>
                  <a:gd name="connsiteY1" fmla="*/ 0 h 19249"/>
                  <a:gd name="connsiteX2" fmla="*/ 0 w 30723"/>
                  <a:gd name="connsiteY2" fmla="*/ 19250 h 19249"/>
                  <a:gd name="connsiteX3" fmla="*/ 30724 w 30723"/>
                  <a:gd name="connsiteY3" fmla="*/ 19250 h 19249"/>
                </a:gdLst>
                <a:ahLst/>
                <a:cxnLst>
                  <a:cxn ang="0">
                    <a:pos x="connsiteX0" y="connsiteY0"/>
                  </a:cxn>
                  <a:cxn ang="0">
                    <a:pos x="connsiteX1" y="connsiteY1"/>
                  </a:cxn>
                  <a:cxn ang="0">
                    <a:pos x="connsiteX2" y="connsiteY2"/>
                  </a:cxn>
                  <a:cxn ang="0">
                    <a:pos x="connsiteX3" y="connsiteY3"/>
                  </a:cxn>
                </a:cxnLst>
                <a:rect l="l" t="t" r="r" b="b"/>
                <a:pathLst>
                  <a:path w="30723" h="19249">
                    <a:moveTo>
                      <a:pt x="30724" y="19250"/>
                    </a:moveTo>
                    <a:lnTo>
                      <a:pt x="30724" y="0"/>
                    </a:lnTo>
                    <a:lnTo>
                      <a:pt x="0" y="19250"/>
                    </a:lnTo>
                    <a:lnTo>
                      <a:pt x="30724" y="1925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7" name="Freeform: Shape 686">
                <a:extLst>
                  <a:ext uri="{FF2B5EF4-FFF2-40B4-BE49-F238E27FC236}">
                    <a16:creationId xmlns:a16="http://schemas.microsoft.com/office/drawing/2014/main" id="{6B9C06BF-FF59-6777-9D1D-6656F4328CB4}"/>
                  </a:ext>
                </a:extLst>
              </p:cNvPr>
              <p:cNvSpPr/>
              <p:nvPr/>
            </p:nvSpPr>
            <p:spPr>
              <a:xfrm>
                <a:off x="11676447" y="4029143"/>
                <a:ext cx="51630" cy="54818"/>
              </a:xfrm>
              <a:custGeom>
                <a:avLst/>
                <a:gdLst>
                  <a:gd name="connsiteX0" fmla="*/ 51631 w 51630"/>
                  <a:gd name="connsiteY0" fmla="*/ 0 h 54818"/>
                  <a:gd name="connsiteX1" fmla="*/ 0 w 51630"/>
                  <a:gd name="connsiteY1" fmla="*/ 32254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4"/>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8" name="Freeform: Shape 687">
                <a:extLst>
                  <a:ext uri="{FF2B5EF4-FFF2-40B4-BE49-F238E27FC236}">
                    <a16:creationId xmlns:a16="http://schemas.microsoft.com/office/drawing/2014/main" id="{D2B79DDB-916C-45D7-54D0-7270FB1C5DF5}"/>
                  </a:ext>
                </a:extLst>
              </p:cNvPr>
              <p:cNvSpPr/>
              <p:nvPr/>
            </p:nvSpPr>
            <p:spPr>
              <a:xfrm>
                <a:off x="11676447" y="3690929"/>
                <a:ext cx="51630" cy="54690"/>
              </a:xfrm>
              <a:custGeom>
                <a:avLst/>
                <a:gdLst>
                  <a:gd name="connsiteX0" fmla="*/ 51631 w 51630"/>
                  <a:gd name="connsiteY0" fmla="*/ 22565 h 54690"/>
                  <a:gd name="connsiteX1" fmla="*/ 51631 w 51630"/>
                  <a:gd name="connsiteY1" fmla="*/ 0 h 54690"/>
                  <a:gd name="connsiteX2" fmla="*/ 0 w 51630"/>
                  <a:gd name="connsiteY2" fmla="*/ 32253 h 54690"/>
                  <a:gd name="connsiteX3" fmla="*/ 0 w 51630"/>
                  <a:gd name="connsiteY3" fmla="*/ 54691 h 54690"/>
                  <a:gd name="connsiteX4" fmla="*/ 51631 w 51630"/>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22565"/>
                    </a:moveTo>
                    <a:lnTo>
                      <a:pt x="51631" y="0"/>
                    </a:lnTo>
                    <a:lnTo>
                      <a:pt x="0" y="32253"/>
                    </a:lnTo>
                    <a:lnTo>
                      <a:pt x="0" y="54691"/>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9" name="Freeform: Shape 688">
                <a:extLst>
                  <a:ext uri="{FF2B5EF4-FFF2-40B4-BE49-F238E27FC236}">
                    <a16:creationId xmlns:a16="http://schemas.microsoft.com/office/drawing/2014/main" id="{6573BA4E-4626-5554-AB6F-5D1FF61B7DEF}"/>
                  </a:ext>
                </a:extLst>
              </p:cNvPr>
              <p:cNvSpPr/>
              <p:nvPr/>
            </p:nvSpPr>
            <p:spPr>
              <a:xfrm>
                <a:off x="11676447" y="3991536"/>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0" name="Freeform: Shape 689">
                <a:extLst>
                  <a:ext uri="{FF2B5EF4-FFF2-40B4-BE49-F238E27FC236}">
                    <a16:creationId xmlns:a16="http://schemas.microsoft.com/office/drawing/2014/main" id="{60F9C57F-96C8-6B2E-814D-36E1266E5D07}"/>
                  </a:ext>
                </a:extLst>
              </p:cNvPr>
              <p:cNvSpPr/>
              <p:nvPr/>
            </p:nvSpPr>
            <p:spPr>
              <a:xfrm>
                <a:off x="11676447" y="3803624"/>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1" name="Freeform: Shape 690">
                <a:extLst>
                  <a:ext uri="{FF2B5EF4-FFF2-40B4-BE49-F238E27FC236}">
                    <a16:creationId xmlns:a16="http://schemas.microsoft.com/office/drawing/2014/main" id="{C6E2B828-1A6F-5BAA-F976-9D04C38DBEF2}"/>
                  </a:ext>
                </a:extLst>
              </p:cNvPr>
              <p:cNvSpPr/>
              <p:nvPr/>
            </p:nvSpPr>
            <p:spPr>
              <a:xfrm>
                <a:off x="11676447" y="3653321"/>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2" name="Freeform: Shape 691">
                <a:extLst>
                  <a:ext uri="{FF2B5EF4-FFF2-40B4-BE49-F238E27FC236}">
                    <a16:creationId xmlns:a16="http://schemas.microsoft.com/office/drawing/2014/main" id="{39996A63-6401-B282-844A-2E01A57EF4D6}"/>
                  </a:ext>
                </a:extLst>
              </p:cNvPr>
              <p:cNvSpPr/>
              <p:nvPr/>
            </p:nvSpPr>
            <p:spPr>
              <a:xfrm>
                <a:off x="11676447" y="3653066"/>
                <a:ext cx="27919" cy="17465"/>
              </a:xfrm>
              <a:custGeom>
                <a:avLst/>
                <a:gdLst>
                  <a:gd name="connsiteX0" fmla="*/ 0 w 27919"/>
                  <a:gd name="connsiteY0" fmla="*/ 0 h 17465"/>
                  <a:gd name="connsiteX1" fmla="*/ 0 w 27919"/>
                  <a:gd name="connsiteY1" fmla="*/ 17465 h 17465"/>
                  <a:gd name="connsiteX2" fmla="*/ 27919 w 27919"/>
                  <a:gd name="connsiteY2" fmla="*/ 0 h 17465"/>
                  <a:gd name="connsiteX3" fmla="*/ 0 w 27919"/>
                  <a:gd name="connsiteY3" fmla="*/ 0 h 17465"/>
                </a:gdLst>
                <a:ahLst/>
                <a:cxnLst>
                  <a:cxn ang="0">
                    <a:pos x="connsiteX0" y="connsiteY0"/>
                  </a:cxn>
                  <a:cxn ang="0">
                    <a:pos x="connsiteX1" y="connsiteY1"/>
                  </a:cxn>
                  <a:cxn ang="0">
                    <a:pos x="connsiteX2" y="connsiteY2"/>
                  </a:cxn>
                  <a:cxn ang="0">
                    <a:pos x="connsiteX3" y="connsiteY3"/>
                  </a:cxn>
                </a:cxnLst>
                <a:rect l="l" t="t" r="r" b="b"/>
                <a:pathLst>
                  <a:path w="27919" h="17465">
                    <a:moveTo>
                      <a:pt x="0" y="0"/>
                    </a:moveTo>
                    <a:lnTo>
                      <a:pt x="0" y="17465"/>
                    </a:lnTo>
                    <a:lnTo>
                      <a:pt x="27919"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3" name="Freeform: Shape 692">
                <a:extLst>
                  <a:ext uri="{FF2B5EF4-FFF2-40B4-BE49-F238E27FC236}">
                    <a16:creationId xmlns:a16="http://schemas.microsoft.com/office/drawing/2014/main" id="{C2CB1F16-9C6E-F770-59D3-F18F251CF008}"/>
                  </a:ext>
                </a:extLst>
              </p:cNvPr>
              <p:cNvSpPr/>
              <p:nvPr/>
            </p:nvSpPr>
            <p:spPr>
              <a:xfrm>
                <a:off x="11676447" y="3841232"/>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4" name="Freeform: Shape 693">
                <a:extLst>
                  <a:ext uri="{FF2B5EF4-FFF2-40B4-BE49-F238E27FC236}">
                    <a16:creationId xmlns:a16="http://schemas.microsoft.com/office/drawing/2014/main" id="{30BB52FE-B606-20BA-75E0-01F543E97B81}"/>
                  </a:ext>
                </a:extLst>
              </p:cNvPr>
              <p:cNvSpPr/>
              <p:nvPr/>
            </p:nvSpPr>
            <p:spPr>
              <a:xfrm>
                <a:off x="11676447" y="4104359"/>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5" name="Freeform: Shape 694">
                <a:extLst>
                  <a:ext uri="{FF2B5EF4-FFF2-40B4-BE49-F238E27FC236}">
                    <a16:creationId xmlns:a16="http://schemas.microsoft.com/office/drawing/2014/main" id="{4410EEBF-78B0-3911-DCF8-BB9BDE14CC29}"/>
                  </a:ext>
                </a:extLst>
              </p:cNvPr>
              <p:cNvSpPr/>
              <p:nvPr/>
            </p:nvSpPr>
            <p:spPr>
              <a:xfrm>
                <a:off x="11676447" y="4179574"/>
                <a:ext cx="51630" cy="54690"/>
              </a:xfrm>
              <a:custGeom>
                <a:avLst/>
                <a:gdLst>
                  <a:gd name="connsiteX0" fmla="*/ 51631 w 51630"/>
                  <a:gd name="connsiteY0" fmla="*/ 0 h 54690"/>
                  <a:gd name="connsiteX1" fmla="*/ 0 w 51630"/>
                  <a:gd name="connsiteY1" fmla="*/ 32126 h 54690"/>
                  <a:gd name="connsiteX2" fmla="*/ 0 w 51630"/>
                  <a:gd name="connsiteY2" fmla="*/ 54690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0"/>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6" name="Freeform: Shape 695">
                <a:extLst>
                  <a:ext uri="{FF2B5EF4-FFF2-40B4-BE49-F238E27FC236}">
                    <a16:creationId xmlns:a16="http://schemas.microsoft.com/office/drawing/2014/main" id="{17D2A57F-68B5-FE8D-C6ED-C26BC7FE4E2D}"/>
                  </a:ext>
                </a:extLst>
              </p:cNvPr>
              <p:cNvSpPr/>
              <p:nvPr/>
            </p:nvSpPr>
            <p:spPr>
              <a:xfrm>
                <a:off x="11676447" y="4141967"/>
                <a:ext cx="51630" cy="54690"/>
              </a:xfrm>
              <a:custGeom>
                <a:avLst/>
                <a:gdLst>
                  <a:gd name="connsiteX0" fmla="*/ 0 w 51630"/>
                  <a:gd name="connsiteY0" fmla="*/ 32126 h 54690"/>
                  <a:gd name="connsiteX1" fmla="*/ 0 w 51630"/>
                  <a:gd name="connsiteY1" fmla="*/ 54690 h 54690"/>
                  <a:gd name="connsiteX2" fmla="*/ 51631 w 51630"/>
                  <a:gd name="connsiteY2" fmla="*/ 22565 h 54690"/>
                  <a:gd name="connsiteX3" fmla="*/ 51631 w 51630"/>
                  <a:gd name="connsiteY3" fmla="*/ 0 h 54690"/>
                  <a:gd name="connsiteX4" fmla="*/ 0 w 51630"/>
                  <a:gd name="connsiteY4" fmla="*/ 32126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32126"/>
                    </a:moveTo>
                    <a:lnTo>
                      <a:pt x="0" y="54690"/>
                    </a:lnTo>
                    <a:lnTo>
                      <a:pt x="51631" y="22565"/>
                    </a:lnTo>
                    <a:lnTo>
                      <a:pt x="51631" y="0"/>
                    </a:lnTo>
                    <a:lnTo>
                      <a:pt x="0" y="3212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7" name="Freeform: Shape 696">
                <a:extLst>
                  <a:ext uri="{FF2B5EF4-FFF2-40B4-BE49-F238E27FC236}">
                    <a16:creationId xmlns:a16="http://schemas.microsoft.com/office/drawing/2014/main" id="{8C38E047-DAAE-2692-378B-4129A941EE81}"/>
                  </a:ext>
                </a:extLst>
              </p:cNvPr>
              <p:cNvSpPr/>
              <p:nvPr/>
            </p:nvSpPr>
            <p:spPr>
              <a:xfrm>
                <a:off x="11676447" y="3728536"/>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8" name="Freeform: Shape 697">
                <a:extLst>
                  <a:ext uri="{FF2B5EF4-FFF2-40B4-BE49-F238E27FC236}">
                    <a16:creationId xmlns:a16="http://schemas.microsoft.com/office/drawing/2014/main" id="{C228E6C1-384C-56E0-A5C5-9EB4D292A782}"/>
                  </a:ext>
                </a:extLst>
              </p:cNvPr>
              <p:cNvSpPr/>
              <p:nvPr/>
            </p:nvSpPr>
            <p:spPr>
              <a:xfrm>
                <a:off x="11676447" y="4066751"/>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9" name="Freeform: Shape 698">
                <a:extLst>
                  <a:ext uri="{FF2B5EF4-FFF2-40B4-BE49-F238E27FC236}">
                    <a16:creationId xmlns:a16="http://schemas.microsoft.com/office/drawing/2014/main" id="{BA8B239B-E108-07D3-E069-11E94D249D7C}"/>
                  </a:ext>
                </a:extLst>
              </p:cNvPr>
              <p:cNvSpPr/>
              <p:nvPr/>
            </p:nvSpPr>
            <p:spPr>
              <a:xfrm>
                <a:off x="11704366" y="3653066"/>
                <a:ext cx="23711" cy="255"/>
              </a:xfrm>
              <a:custGeom>
                <a:avLst/>
                <a:gdLst>
                  <a:gd name="connsiteX0" fmla="*/ 0 w 23711"/>
                  <a:gd name="connsiteY0" fmla="*/ 0 h 255"/>
                  <a:gd name="connsiteX1" fmla="*/ 23712 w 23711"/>
                  <a:gd name="connsiteY1" fmla="*/ 0 h 255"/>
                  <a:gd name="connsiteX2" fmla="*/ 23712 w 23711"/>
                  <a:gd name="connsiteY2" fmla="*/ 255 h 255"/>
                </a:gdLst>
                <a:ahLst/>
                <a:cxnLst>
                  <a:cxn ang="0">
                    <a:pos x="connsiteX0" y="connsiteY0"/>
                  </a:cxn>
                  <a:cxn ang="0">
                    <a:pos x="connsiteX1" y="connsiteY1"/>
                  </a:cxn>
                  <a:cxn ang="0">
                    <a:pos x="connsiteX2" y="connsiteY2"/>
                  </a:cxn>
                </a:cxnLst>
                <a:rect l="l" t="t" r="r" b="b"/>
                <a:pathLst>
                  <a:path w="23711" h="255">
                    <a:moveTo>
                      <a:pt x="0" y="0"/>
                    </a:moveTo>
                    <a:lnTo>
                      <a:pt x="23712" y="0"/>
                    </a:lnTo>
                    <a:lnTo>
                      <a:pt x="23712" y="255"/>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0" name="Freeform: Shape 699">
                <a:extLst>
                  <a:ext uri="{FF2B5EF4-FFF2-40B4-BE49-F238E27FC236}">
                    <a16:creationId xmlns:a16="http://schemas.microsoft.com/office/drawing/2014/main" id="{C93FA261-A951-A038-E9F1-96BA07BE03AB}"/>
                  </a:ext>
                </a:extLst>
              </p:cNvPr>
              <p:cNvSpPr/>
              <p:nvPr/>
            </p:nvSpPr>
            <p:spPr>
              <a:xfrm>
                <a:off x="11676447" y="3653066"/>
                <a:ext cx="51630" cy="32508"/>
              </a:xfrm>
              <a:custGeom>
                <a:avLst/>
                <a:gdLst>
                  <a:gd name="connsiteX0" fmla="*/ 51631 w 51630"/>
                  <a:gd name="connsiteY0" fmla="*/ 255 h 32508"/>
                  <a:gd name="connsiteX1" fmla="*/ 51631 w 51630"/>
                  <a:gd name="connsiteY1" fmla="*/ 0 h 32508"/>
                  <a:gd name="connsiteX2" fmla="*/ 27919 w 51630"/>
                  <a:gd name="connsiteY2" fmla="*/ 0 h 32508"/>
                  <a:gd name="connsiteX3" fmla="*/ 0 w 51630"/>
                  <a:gd name="connsiteY3" fmla="*/ 17465 h 32508"/>
                  <a:gd name="connsiteX4" fmla="*/ 0 w 51630"/>
                  <a:gd name="connsiteY4" fmla="*/ 32508 h 32508"/>
                  <a:gd name="connsiteX5" fmla="*/ 51631 w 51630"/>
                  <a:gd name="connsiteY5" fmla="*/ 255 h 3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2508">
                    <a:moveTo>
                      <a:pt x="51631" y="255"/>
                    </a:moveTo>
                    <a:lnTo>
                      <a:pt x="51631" y="0"/>
                    </a:lnTo>
                    <a:lnTo>
                      <a:pt x="27919" y="0"/>
                    </a:lnTo>
                    <a:lnTo>
                      <a:pt x="0" y="17465"/>
                    </a:lnTo>
                    <a:lnTo>
                      <a:pt x="0" y="32508"/>
                    </a:lnTo>
                    <a:lnTo>
                      <a:pt x="51631" y="255"/>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1" name="Freeform: Shape 700">
                <a:extLst>
                  <a:ext uri="{FF2B5EF4-FFF2-40B4-BE49-F238E27FC236}">
                    <a16:creationId xmlns:a16="http://schemas.microsoft.com/office/drawing/2014/main" id="{37ED7810-079E-5F6C-0C99-9EE3D076D604}"/>
                  </a:ext>
                </a:extLst>
              </p:cNvPr>
              <p:cNvSpPr/>
              <p:nvPr/>
            </p:nvSpPr>
            <p:spPr>
              <a:xfrm>
                <a:off x="11676447" y="3675885"/>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2" name="Freeform: Shape 701">
                <a:extLst>
                  <a:ext uri="{FF2B5EF4-FFF2-40B4-BE49-F238E27FC236}">
                    <a16:creationId xmlns:a16="http://schemas.microsoft.com/office/drawing/2014/main" id="{DBA97F73-5DA0-4CE9-C5DF-88AC2A35FDBC}"/>
                  </a:ext>
                </a:extLst>
              </p:cNvPr>
              <p:cNvSpPr/>
              <p:nvPr/>
            </p:nvSpPr>
            <p:spPr>
              <a:xfrm>
                <a:off x="11676447" y="3713493"/>
                <a:ext cx="51630" cy="47168"/>
              </a:xfrm>
              <a:custGeom>
                <a:avLst/>
                <a:gdLst>
                  <a:gd name="connsiteX0" fmla="*/ 51631 w 51630"/>
                  <a:gd name="connsiteY0" fmla="*/ 15043 h 47168"/>
                  <a:gd name="connsiteX1" fmla="*/ 51631 w 51630"/>
                  <a:gd name="connsiteY1" fmla="*/ 0 h 47168"/>
                  <a:gd name="connsiteX2" fmla="*/ 0 w 51630"/>
                  <a:gd name="connsiteY2" fmla="*/ 32126 h 47168"/>
                  <a:gd name="connsiteX3" fmla="*/ 0 w 51630"/>
                  <a:gd name="connsiteY3" fmla="*/ 47169 h 47168"/>
                  <a:gd name="connsiteX4" fmla="*/ 51631 w 51630"/>
                  <a:gd name="connsiteY4" fmla="*/ 15043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15043"/>
                    </a:moveTo>
                    <a:lnTo>
                      <a:pt x="51631" y="0"/>
                    </a:lnTo>
                    <a:lnTo>
                      <a:pt x="0" y="32126"/>
                    </a:lnTo>
                    <a:lnTo>
                      <a:pt x="0" y="47169"/>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3" name="Freeform: Shape 702">
                <a:extLst>
                  <a:ext uri="{FF2B5EF4-FFF2-40B4-BE49-F238E27FC236}">
                    <a16:creationId xmlns:a16="http://schemas.microsoft.com/office/drawing/2014/main" id="{B403819A-20FE-5E30-5CF2-FC1E144120C7}"/>
                  </a:ext>
                </a:extLst>
              </p:cNvPr>
              <p:cNvSpPr/>
              <p:nvPr/>
            </p:nvSpPr>
            <p:spPr>
              <a:xfrm>
                <a:off x="11676447" y="3751101"/>
                <a:ext cx="51630" cy="47168"/>
              </a:xfrm>
              <a:custGeom>
                <a:avLst/>
                <a:gdLst>
                  <a:gd name="connsiteX0" fmla="*/ 0 w 51630"/>
                  <a:gd name="connsiteY0" fmla="*/ 47169 h 47168"/>
                  <a:gd name="connsiteX1" fmla="*/ 51631 w 51630"/>
                  <a:gd name="connsiteY1" fmla="*/ 14916 h 47168"/>
                  <a:gd name="connsiteX2" fmla="*/ 51631 w 51630"/>
                  <a:gd name="connsiteY2" fmla="*/ 0 h 47168"/>
                  <a:gd name="connsiteX3" fmla="*/ 0 w 51630"/>
                  <a:gd name="connsiteY3" fmla="*/ 32126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4" name="Freeform: Shape 703">
                <a:extLst>
                  <a:ext uri="{FF2B5EF4-FFF2-40B4-BE49-F238E27FC236}">
                    <a16:creationId xmlns:a16="http://schemas.microsoft.com/office/drawing/2014/main" id="{4591A2C8-0364-B24D-3AB2-B36BFDBB47EB}"/>
                  </a:ext>
                </a:extLst>
              </p:cNvPr>
              <p:cNvSpPr/>
              <p:nvPr/>
            </p:nvSpPr>
            <p:spPr>
              <a:xfrm>
                <a:off x="11676447" y="3788581"/>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5" name="Freeform: Shape 704">
                <a:extLst>
                  <a:ext uri="{FF2B5EF4-FFF2-40B4-BE49-F238E27FC236}">
                    <a16:creationId xmlns:a16="http://schemas.microsoft.com/office/drawing/2014/main" id="{84042E51-187D-B283-2A9C-7CCD8D400571}"/>
                  </a:ext>
                </a:extLst>
              </p:cNvPr>
              <p:cNvSpPr/>
              <p:nvPr/>
            </p:nvSpPr>
            <p:spPr>
              <a:xfrm>
                <a:off x="11676447" y="3826189"/>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6" name="Freeform: Shape 705">
                <a:extLst>
                  <a:ext uri="{FF2B5EF4-FFF2-40B4-BE49-F238E27FC236}">
                    <a16:creationId xmlns:a16="http://schemas.microsoft.com/office/drawing/2014/main" id="{4D22AA24-4830-6A0A-12FB-D102BEB03775}"/>
                  </a:ext>
                </a:extLst>
              </p:cNvPr>
              <p:cNvSpPr/>
              <p:nvPr/>
            </p:nvSpPr>
            <p:spPr>
              <a:xfrm>
                <a:off x="11676447" y="3863797"/>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7" name="Freeform: Shape 706">
                <a:extLst>
                  <a:ext uri="{FF2B5EF4-FFF2-40B4-BE49-F238E27FC236}">
                    <a16:creationId xmlns:a16="http://schemas.microsoft.com/office/drawing/2014/main" id="{206F8470-6365-C0E9-6DE3-0D071C58C53D}"/>
                  </a:ext>
                </a:extLst>
              </p:cNvPr>
              <p:cNvSpPr/>
              <p:nvPr/>
            </p:nvSpPr>
            <p:spPr>
              <a:xfrm>
                <a:off x="11676447" y="3901404"/>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8" name="Freeform: Shape 707">
                <a:extLst>
                  <a:ext uri="{FF2B5EF4-FFF2-40B4-BE49-F238E27FC236}">
                    <a16:creationId xmlns:a16="http://schemas.microsoft.com/office/drawing/2014/main" id="{818D88FA-C66B-B31B-0DC1-EA99D3CADB75}"/>
                  </a:ext>
                </a:extLst>
              </p:cNvPr>
              <p:cNvSpPr/>
              <p:nvPr/>
            </p:nvSpPr>
            <p:spPr>
              <a:xfrm>
                <a:off x="11676447" y="3939012"/>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9" name="Freeform: Shape 708">
                <a:extLst>
                  <a:ext uri="{FF2B5EF4-FFF2-40B4-BE49-F238E27FC236}">
                    <a16:creationId xmlns:a16="http://schemas.microsoft.com/office/drawing/2014/main" id="{5A045498-6A73-D570-52C0-057D83783B61}"/>
                  </a:ext>
                </a:extLst>
              </p:cNvPr>
              <p:cNvSpPr/>
              <p:nvPr/>
            </p:nvSpPr>
            <p:spPr>
              <a:xfrm>
                <a:off x="11676447" y="3976620"/>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4916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4916"/>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0" name="Freeform: Shape 709">
                <a:extLst>
                  <a:ext uri="{FF2B5EF4-FFF2-40B4-BE49-F238E27FC236}">
                    <a16:creationId xmlns:a16="http://schemas.microsoft.com/office/drawing/2014/main" id="{49D09B78-E1FF-37EC-D770-EA60154E0416}"/>
                  </a:ext>
                </a:extLst>
              </p:cNvPr>
              <p:cNvSpPr/>
              <p:nvPr/>
            </p:nvSpPr>
            <p:spPr>
              <a:xfrm>
                <a:off x="11676447" y="4014100"/>
                <a:ext cx="51630" cy="47296"/>
              </a:xfrm>
              <a:custGeom>
                <a:avLst/>
                <a:gdLst>
                  <a:gd name="connsiteX0" fmla="*/ 51631 w 51630"/>
                  <a:gd name="connsiteY0" fmla="*/ 0 h 47296"/>
                  <a:gd name="connsiteX1" fmla="*/ 0 w 51630"/>
                  <a:gd name="connsiteY1" fmla="*/ 32254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4"/>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1" name="Freeform: Shape 710">
                <a:extLst>
                  <a:ext uri="{FF2B5EF4-FFF2-40B4-BE49-F238E27FC236}">
                    <a16:creationId xmlns:a16="http://schemas.microsoft.com/office/drawing/2014/main" id="{B4BEF147-29D5-F39B-432E-D1F7990E13B9}"/>
                  </a:ext>
                </a:extLst>
              </p:cNvPr>
              <p:cNvSpPr/>
              <p:nvPr/>
            </p:nvSpPr>
            <p:spPr>
              <a:xfrm>
                <a:off x="11676447" y="4051708"/>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2" name="Freeform: Shape 711">
                <a:extLst>
                  <a:ext uri="{FF2B5EF4-FFF2-40B4-BE49-F238E27FC236}">
                    <a16:creationId xmlns:a16="http://schemas.microsoft.com/office/drawing/2014/main" id="{3E9C19F0-7D11-58EC-541D-74EEED5503F4}"/>
                  </a:ext>
                </a:extLst>
              </p:cNvPr>
              <p:cNvSpPr/>
              <p:nvPr/>
            </p:nvSpPr>
            <p:spPr>
              <a:xfrm>
                <a:off x="11676447" y="4089316"/>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3" name="Freeform: Shape 712">
                <a:extLst>
                  <a:ext uri="{FF2B5EF4-FFF2-40B4-BE49-F238E27FC236}">
                    <a16:creationId xmlns:a16="http://schemas.microsoft.com/office/drawing/2014/main" id="{00FB2C41-B8FD-9F0E-1A26-A45E0B009493}"/>
                  </a:ext>
                </a:extLst>
              </p:cNvPr>
              <p:cNvSpPr/>
              <p:nvPr/>
            </p:nvSpPr>
            <p:spPr>
              <a:xfrm>
                <a:off x="11676447" y="4126923"/>
                <a:ext cx="51630" cy="47169"/>
              </a:xfrm>
              <a:custGeom>
                <a:avLst/>
                <a:gdLst>
                  <a:gd name="connsiteX0" fmla="*/ 0 w 51630"/>
                  <a:gd name="connsiteY0" fmla="*/ 32253 h 47169"/>
                  <a:gd name="connsiteX1" fmla="*/ 0 w 51630"/>
                  <a:gd name="connsiteY1" fmla="*/ 47169 h 47169"/>
                  <a:gd name="connsiteX2" fmla="*/ 51631 w 51630"/>
                  <a:gd name="connsiteY2" fmla="*/ 15043 h 47169"/>
                  <a:gd name="connsiteX3" fmla="*/ 51631 w 51630"/>
                  <a:gd name="connsiteY3" fmla="*/ 0 h 47169"/>
                  <a:gd name="connsiteX4" fmla="*/ 0 w 51630"/>
                  <a:gd name="connsiteY4" fmla="*/ 32253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32253"/>
                    </a:moveTo>
                    <a:lnTo>
                      <a:pt x="0" y="47169"/>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4" name="Freeform: Shape 713">
                <a:extLst>
                  <a:ext uri="{FF2B5EF4-FFF2-40B4-BE49-F238E27FC236}">
                    <a16:creationId xmlns:a16="http://schemas.microsoft.com/office/drawing/2014/main" id="{A4BC73F7-9FED-94AF-EB1E-211DD911451C}"/>
                  </a:ext>
                </a:extLst>
              </p:cNvPr>
              <p:cNvSpPr/>
              <p:nvPr/>
            </p:nvSpPr>
            <p:spPr>
              <a:xfrm>
                <a:off x="11676447" y="4164531"/>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5" name="Freeform: Shape 714">
                <a:extLst>
                  <a:ext uri="{FF2B5EF4-FFF2-40B4-BE49-F238E27FC236}">
                    <a16:creationId xmlns:a16="http://schemas.microsoft.com/office/drawing/2014/main" id="{EF760E0D-8213-7B0C-7F97-F6D21EA7F8D5}"/>
                  </a:ext>
                </a:extLst>
              </p:cNvPr>
              <p:cNvSpPr/>
              <p:nvPr/>
            </p:nvSpPr>
            <p:spPr>
              <a:xfrm>
                <a:off x="11676447" y="4202139"/>
                <a:ext cx="51630" cy="34165"/>
              </a:xfrm>
              <a:custGeom>
                <a:avLst/>
                <a:gdLst>
                  <a:gd name="connsiteX0" fmla="*/ 0 w 51630"/>
                  <a:gd name="connsiteY0" fmla="*/ 32126 h 34165"/>
                  <a:gd name="connsiteX1" fmla="*/ 0 w 51630"/>
                  <a:gd name="connsiteY1" fmla="*/ 34166 h 34165"/>
                  <a:gd name="connsiteX2" fmla="*/ 20907 w 51630"/>
                  <a:gd name="connsiteY2" fmla="*/ 34166 h 34165"/>
                  <a:gd name="connsiteX3" fmla="*/ 51631 w 51630"/>
                  <a:gd name="connsiteY3" fmla="*/ 14916 h 34165"/>
                  <a:gd name="connsiteX4" fmla="*/ 51631 w 51630"/>
                  <a:gd name="connsiteY4" fmla="*/ 0 h 34165"/>
                  <a:gd name="connsiteX5" fmla="*/ 0 w 51630"/>
                  <a:gd name="connsiteY5" fmla="*/ 32126 h 34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4165">
                    <a:moveTo>
                      <a:pt x="0" y="32126"/>
                    </a:moveTo>
                    <a:lnTo>
                      <a:pt x="0" y="34166"/>
                    </a:lnTo>
                    <a:lnTo>
                      <a:pt x="20907" y="34166"/>
                    </a:lnTo>
                    <a:lnTo>
                      <a:pt x="51631" y="14916"/>
                    </a:lnTo>
                    <a:lnTo>
                      <a:pt x="51631" y="0"/>
                    </a:lnTo>
                    <a:lnTo>
                      <a:pt x="0" y="3212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716" name="Graphic 16">
              <a:extLst>
                <a:ext uri="{FF2B5EF4-FFF2-40B4-BE49-F238E27FC236}">
                  <a16:creationId xmlns:a16="http://schemas.microsoft.com/office/drawing/2014/main" id="{16A42C96-2B9E-C5BE-CD46-262045735973}"/>
                </a:ext>
              </a:extLst>
            </p:cNvPr>
            <p:cNvGrpSpPr/>
            <p:nvPr/>
          </p:nvGrpSpPr>
          <p:grpSpPr>
            <a:xfrm>
              <a:off x="11735727" y="3653066"/>
              <a:ext cx="51758" cy="583238"/>
              <a:chOff x="11735727" y="3653066"/>
              <a:chExt cx="51758" cy="583238"/>
            </a:xfrm>
          </p:grpSpPr>
          <p:sp>
            <p:nvSpPr>
              <p:cNvPr id="717" name="Freeform: Shape 716">
                <a:extLst>
                  <a:ext uri="{FF2B5EF4-FFF2-40B4-BE49-F238E27FC236}">
                    <a16:creationId xmlns:a16="http://schemas.microsoft.com/office/drawing/2014/main" id="{1F49EF26-64A9-452E-B8C6-77D379DCC332}"/>
                  </a:ext>
                </a:extLst>
              </p:cNvPr>
              <p:cNvSpPr/>
              <p:nvPr/>
            </p:nvSpPr>
            <p:spPr>
              <a:xfrm>
                <a:off x="11735727" y="3729046"/>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8" name="Freeform: Shape 717">
                <a:extLst>
                  <a:ext uri="{FF2B5EF4-FFF2-40B4-BE49-F238E27FC236}">
                    <a16:creationId xmlns:a16="http://schemas.microsoft.com/office/drawing/2014/main" id="{D8F8A589-773C-17B2-A379-A642781BDBDF}"/>
                  </a:ext>
                </a:extLst>
              </p:cNvPr>
              <p:cNvSpPr/>
              <p:nvPr/>
            </p:nvSpPr>
            <p:spPr>
              <a:xfrm>
                <a:off x="11735727" y="3804262"/>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9" name="Freeform: Shape 718">
                <a:extLst>
                  <a:ext uri="{FF2B5EF4-FFF2-40B4-BE49-F238E27FC236}">
                    <a16:creationId xmlns:a16="http://schemas.microsoft.com/office/drawing/2014/main" id="{462B636F-7845-4677-7AD7-DB9339F333DA}"/>
                  </a:ext>
                </a:extLst>
              </p:cNvPr>
              <p:cNvSpPr/>
              <p:nvPr/>
            </p:nvSpPr>
            <p:spPr>
              <a:xfrm>
                <a:off x="11735727" y="4029781"/>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0" name="Freeform: Shape 719">
                <a:extLst>
                  <a:ext uri="{FF2B5EF4-FFF2-40B4-BE49-F238E27FC236}">
                    <a16:creationId xmlns:a16="http://schemas.microsoft.com/office/drawing/2014/main" id="{2D5EC3CE-62D4-8765-69D4-7F1C411A6BB2}"/>
                  </a:ext>
                </a:extLst>
              </p:cNvPr>
              <p:cNvSpPr/>
              <p:nvPr/>
            </p:nvSpPr>
            <p:spPr>
              <a:xfrm>
                <a:off x="11735727" y="4104996"/>
                <a:ext cx="51758" cy="54690"/>
              </a:xfrm>
              <a:custGeom>
                <a:avLst/>
                <a:gdLst>
                  <a:gd name="connsiteX0" fmla="*/ 51758 w 51758"/>
                  <a:gd name="connsiteY0" fmla="*/ 0 h 54690"/>
                  <a:gd name="connsiteX1" fmla="*/ 0 w 51758"/>
                  <a:gd name="connsiteY1" fmla="*/ 32126 h 54690"/>
                  <a:gd name="connsiteX2" fmla="*/ 0 w 51758"/>
                  <a:gd name="connsiteY2" fmla="*/ 54691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126"/>
                    </a:lnTo>
                    <a:lnTo>
                      <a:pt x="0" y="5469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1" name="Freeform: Shape 720">
                <a:extLst>
                  <a:ext uri="{FF2B5EF4-FFF2-40B4-BE49-F238E27FC236}">
                    <a16:creationId xmlns:a16="http://schemas.microsoft.com/office/drawing/2014/main" id="{8D3905FD-B4DE-B90B-9C3E-AAD375558BDD}"/>
                  </a:ext>
                </a:extLst>
              </p:cNvPr>
              <p:cNvSpPr/>
              <p:nvPr/>
            </p:nvSpPr>
            <p:spPr>
              <a:xfrm>
                <a:off x="11735727" y="3653958"/>
                <a:ext cx="51758" cy="54690"/>
              </a:xfrm>
              <a:custGeom>
                <a:avLst/>
                <a:gdLst>
                  <a:gd name="connsiteX0" fmla="*/ 0 w 51758"/>
                  <a:gd name="connsiteY0" fmla="*/ 54691 h 54690"/>
                  <a:gd name="connsiteX1" fmla="*/ 51758 w 51758"/>
                  <a:gd name="connsiteY1" fmla="*/ 22565 h 54690"/>
                  <a:gd name="connsiteX2" fmla="*/ 51758 w 51758"/>
                  <a:gd name="connsiteY2" fmla="*/ 0 h 54690"/>
                  <a:gd name="connsiteX3" fmla="*/ 0 w 51758"/>
                  <a:gd name="connsiteY3" fmla="*/ 32126 h 54690"/>
                  <a:gd name="connsiteX4" fmla="*/ 0 w 51758"/>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54691"/>
                    </a:moveTo>
                    <a:lnTo>
                      <a:pt x="51758" y="22565"/>
                    </a:lnTo>
                    <a:lnTo>
                      <a:pt x="51758"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2" name="Freeform: Shape 721">
                <a:extLst>
                  <a:ext uri="{FF2B5EF4-FFF2-40B4-BE49-F238E27FC236}">
                    <a16:creationId xmlns:a16="http://schemas.microsoft.com/office/drawing/2014/main" id="{C989CB81-7D47-C78E-B762-A655468AB983}"/>
                  </a:ext>
                </a:extLst>
              </p:cNvPr>
              <p:cNvSpPr/>
              <p:nvPr/>
            </p:nvSpPr>
            <p:spPr>
              <a:xfrm>
                <a:off x="11735727" y="3841869"/>
                <a:ext cx="51758" cy="54690"/>
              </a:xfrm>
              <a:custGeom>
                <a:avLst/>
                <a:gdLst>
                  <a:gd name="connsiteX0" fmla="*/ 51758 w 51758"/>
                  <a:gd name="connsiteY0" fmla="*/ 22565 h 54690"/>
                  <a:gd name="connsiteX1" fmla="*/ 51758 w 51758"/>
                  <a:gd name="connsiteY1" fmla="*/ 0 h 54690"/>
                  <a:gd name="connsiteX2" fmla="*/ 0 w 51758"/>
                  <a:gd name="connsiteY2" fmla="*/ 32253 h 54690"/>
                  <a:gd name="connsiteX3" fmla="*/ 0 w 51758"/>
                  <a:gd name="connsiteY3" fmla="*/ 54691 h 54690"/>
                  <a:gd name="connsiteX4" fmla="*/ 51758 w 51758"/>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22565"/>
                    </a:moveTo>
                    <a:lnTo>
                      <a:pt x="51758" y="0"/>
                    </a:lnTo>
                    <a:lnTo>
                      <a:pt x="0" y="32253"/>
                    </a:lnTo>
                    <a:lnTo>
                      <a:pt x="0" y="54691"/>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3" name="Freeform: Shape 722">
                <a:extLst>
                  <a:ext uri="{FF2B5EF4-FFF2-40B4-BE49-F238E27FC236}">
                    <a16:creationId xmlns:a16="http://schemas.microsoft.com/office/drawing/2014/main" id="{4749C902-4C99-D231-5ACA-6F43C9967623}"/>
                  </a:ext>
                </a:extLst>
              </p:cNvPr>
              <p:cNvSpPr/>
              <p:nvPr/>
            </p:nvSpPr>
            <p:spPr>
              <a:xfrm>
                <a:off x="11757655" y="4217692"/>
                <a:ext cx="29831" cy="18612"/>
              </a:xfrm>
              <a:custGeom>
                <a:avLst/>
                <a:gdLst>
                  <a:gd name="connsiteX0" fmla="*/ 29831 w 29831"/>
                  <a:gd name="connsiteY0" fmla="*/ 18613 h 18612"/>
                  <a:gd name="connsiteX1" fmla="*/ 29831 w 29831"/>
                  <a:gd name="connsiteY1" fmla="*/ 0 h 18612"/>
                  <a:gd name="connsiteX2" fmla="*/ 0 w 29831"/>
                  <a:gd name="connsiteY2" fmla="*/ 18613 h 18612"/>
                  <a:gd name="connsiteX3" fmla="*/ 29831 w 29831"/>
                  <a:gd name="connsiteY3" fmla="*/ 18613 h 18612"/>
                </a:gdLst>
                <a:ahLst/>
                <a:cxnLst>
                  <a:cxn ang="0">
                    <a:pos x="connsiteX0" y="connsiteY0"/>
                  </a:cxn>
                  <a:cxn ang="0">
                    <a:pos x="connsiteX1" y="connsiteY1"/>
                  </a:cxn>
                  <a:cxn ang="0">
                    <a:pos x="connsiteX2" y="connsiteY2"/>
                  </a:cxn>
                  <a:cxn ang="0">
                    <a:pos x="connsiteX3" y="connsiteY3"/>
                  </a:cxn>
                </a:cxnLst>
                <a:rect l="l" t="t" r="r" b="b"/>
                <a:pathLst>
                  <a:path w="29831" h="18612">
                    <a:moveTo>
                      <a:pt x="29831" y="18613"/>
                    </a:moveTo>
                    <a:lnTo>
                      <a:pt x="29831" y="0"/>
                    </a:lnTo>
                    <a:lnTo>
                      <a:pt x="0" y="18613"/>
                    </a:lnTo>
                    <a:lnTo>
                      <a:pt x="29831" y="1861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4" name="Freeform: Shape 723">
                <a:extLst>
                  <a:ext uri="{FF2B5EF4-FFF2-40B4-BE49-F238E27FC236}">
                    <a16:creationId xmlns:a16="http://schemas.microsoft.com/office/drawing/2014/main" id="{AF6F628B-1A9D-C6D1-348C-F1056523EF03}"/>
                  </a:ext>
                </a:extLst>
              </p:cNvPr>
              <p:cNvSpPr/>
              <p:nvPr/>
            </p:nvSpPr>
            <p:spPr>
              <a:xfrm>
                <a:off x="11735727" y="3691438"/>
                <a:ext cx="51758" cy="54818"/>
              </a:xfrm>
              <a:custGeom>
                <a:avLst/>
                <a:gdLst>
                  <a:gd name="connsiteX0" fmla="*/ 51758 w 51758"/>
                  <a:gd name="connsiteY0" fmla="*/ 22565 h 54818"/>
                  <a:gd name="connsiteX1" fmla="*/ 51758 w 51758"/>
                  <a:gd name="connsiteY1" fmla="*/ 0 h 54818"/>
                  <a:gd name="connsiteX2" fmla="*/ 0 w 51758"/>
                  <a:gd name="connsiteY2" fmla="*/ 32253 h 54818"/>
                  <a:gd name="connsiteX3" fmla="*/ 0 w 51758"/>
                  <a:gd name="connsiteY3" fmla="*/ 54818 h 54818"/>
                  <a:gd name="connsiteX4" fmla="*/ 51758 w 51758"/>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22565"/>
                    </a:moveTo>
                    <a:lnTo>
                      <a:pt x="51758" y="0"/>
                    </a:lnTo>
                    <a:lnTo>
                      <a:pt x="0" y="32253"/>
                    </a:lnTo>
                    <a:lnTo>
                      <a:pt x="0" y="54818"/>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5" name="Freeform: Shape 724">
                <a:extLst>
                  <a:ext uri="{FF2B5EF4-FFF2-40B4-BE49-F238E27FC236}">
                    <a16:creationId xmlns:a16="http://schemas.microsoft.com/office/drawing/2014/main" id="{D765C714-19D2-1531-E498-3B60C26FA48C}"/>
                  </a:ext>
                </a:extLst>
              </p:cNvPr>
              <p:cNvSpPr/>
              <p:nvPr/>
            </p:nvSpPr>
            <p:spPr>
              <a:xfrm>
                <a:off x="11735727" y="3992173"/>
                <a:ext cx="51758" cy="54818"/>
              </a:xfrm>
              <a:custGeom>
                <a:avLst/>
                <a:gdLst>
                  <a:gd name="connsiteX0" fmla="*/ 0 w 51758"/>
                  <a:gd name="connsiteY0" fmla="*/ 32253 h 54818"/>
                  <a:gd name="connsiteX1" fmla="*/ 0 w 51758"/>
                  <a:gd name="connsiteY1" fmla="*/ 54818 h 54818"/>
                  <a:gd name="connsiteX2" fmla="*/ 51758 w 51758"/>
                  <a:gd name="connsiteY2" fmla="*/ 22565 h 54818"/>
                  <a:gd name="connsiteX3" fmla="*/ 51758 w 51758"/>
                  <a:gd name="connsiteY3" fmla="*/ 0 h 54818"/>
                  <a:gd name="connsiteX4" fmla="*/ 0 w 51758"/>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32253"/>
                    </a:moveTo>
                    <a:lnTo>
                      <a:pt x="0" y="54818"/>
                    </a:lnTo>
                    <a:lnTo>
                      <a:pt x="51758" y="22565"/>
                    </a:lnTo>
                    <a:lnTo>
                      <a:pt x="51758"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6" name="Freeform: Shape 725">
                <a:extLst>
                  <a:ext uri="{FF2B5EF4-FFF2-40B4-BE49-F238E27FC236}">
                    <a16:creationId xmlns:a16="http://schemas.microsoft.com/office/drawing/2014/main" id="{44DF264D-425B-A1AD-C8DA-2FB6D06CD940}"/>
                  </a:ext>
                </a:extLst>
              </p:cNvPr>
              <p:cNvSpPr/>
              <p:nvPr/>
            </p:nvSpPr>
            <p:spPr>
              <a:xfrm>
                <a:off x="11735727" y="3653066"/>
                <a:ext cx="28938" cy="17975"/>
              </a:xfrm>
              <a:custGeom>
                <a:avLst/>
                <a:gdLst>
                  <a:gd name="connsiteX0" fmla="*/ 0 w 28938"/>
                  <a:gd name="connsiteY0" fmla="*/ 0 h 17975"/>
                  <a:gd name="connsiteX1" fmla="*/ 0 w 28938"/>
                  <a:gd name="connsiteY1" fmla="*/ 17975 h 17975"/>
                  <a:gd name="connsiteX2" fmla="*/ 28939 w 28938"/>
                  <a:gd name="connsiteY2" fmla="*/ 0 h 17975"/>
                  <a:gd name="connsiteX3" fmla="*/ 0 w 28938"/>
                  <a:gd name="connsiteY3" fmla="*/ 0 h 17975"/>
                </a:gdLst>
                <a:ahLst/>
                <a:cxnLst>
                  <a:cxn ang="0">
                    <a:pos x="connsiteX0" y="connsiteY0"/>
                  </a:cxn>
                  <a:cxn ang="0">
                    <a:pos x="connsiteX1" y="connsiteY1"/>
                  </a:cxn>
                  <a:cxn ang="0">
                    <a:pos x="connsiteX2" y="connsiteY2"/>
                  </a:cxn>
                  <a:cxn ang="0">
                    <a:pos x="connsiteX3" y="connsiteY3"/>
                  </a:cxn>
                </a:cxnLst>
                <a:rect l="l" t="t" r="r" b="b"/>
                <a:pathLst>
                  <a:path w="28938" h="17975">
                    <a:moveTo>
                      <a:pt x="0" y="0"/>
                    </a:moveTo>
                    <a:lnTo>
                      <a:pt x="0" y="17975"/>
                    </a:lnTo>
                    <a:lnTo>
                      <a:pt x="28939"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7" name="Freeform: Shape 726">
                <a:extLst>
                  <a:ext uri="{FF2B5EF4-FFF2-40B4-BE49-F238E27FC236}">
                    <a16:creationId xmlns:a16="http://schemas.microsoft.com/office/drawing/2014/main" id="{8525BC5A-69F2-2611-8499-E507F62A5A9F}"/>
                  </a:ext>
                </a:extLst>
              </p:cNvPr>
              <p:cNvSpPr/>
              <p:nvPr/>
            </p:nvSpPr>
            <p:spPr>
              <a:xfrm>
                <a:off x="11735727" y="4067388"/>
                <a:ext cx="51758" cy="54690"/>
              </a:xfrm>
              <a:custGeom>
                <a:avLst/>
                <a:gdLst>
                  <a:gd name="connsiteX0" fmla="*/ 0 w 51758"/>
                  <a:gd name="connsiteY0" fmla="*/ 32254 h 54690"/>
                  <a:gd name="connsiteX1" fmla="*/ 0 w 51758"/>
                  <a:gd name="connsiteY1" fmla="*/ 54691 h 54690"/>
                  <a:gd name="connsiteX2" fmla="*/ 51758 w 51758"/>
                  <a:gd name="connsiteY2" fmla="*/ 22565 h 54690"/>
                  <a:gd name="connsiteX3" fmla="*/ 51758 w 51758"/>
                  <a:gd name="connsiteY3" fmla="*/ 0 h 54690"/>
                  <a:gd name="connsiteX4" fmla="*/ 0 w 51758"/>
                  <a:gd name="connsiteY4" fmla="*/ 32254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32254"/>
                    </a:moveTo>
                    <a:lnTo>
                      <a:pt x="0" y="54691"/>
                    </a:lnTo>
                    <a:lnTo>
                      <a:pt x="51758" y="22565"/>
                    </a:lnTo>
                    <a:lnTo>
                      <a:pt x="51758" y="0"/>
                    </a:lnTo>
                    <a:lnTo>
                      <a:pt x="0" y="32254"/>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8" name="Freeform: Shape 727">
                <a:extLst>
                  <a:ext uri="{FF2B5EF4-FFF2-40B4-BE49-F238E27FC236}">
                    <a16:creationId xmlns:a16="http://schemas.microsoft.com/office/drawing/2014/main" id="{597EDA98-B6CC-2FE8-9E2E-454FD07963F5}"/>
                  </a:ext>
                </a:extLst>
              </p:cNvPr>
              <p:cNvSpPr/>
              <p:nvPr/>
            </p:nvSpPr>
            <p:spPr>
              <a:xfrm>
                <a:off x="11735727" y="3954565"/>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9" name="Freeform: Shape 728">
                <a:extLst>
                  <a:ext uri="{FF2B5EF4-FFF2-40B4-BE49-F238E27FC236}">
                    <a16:creationId xmlns:a16="http://schemas.microsoft.com/office/drawing/2014/main" id="{36300D8F-21A5-E662-E33D-8C584A55A69F}"/>
                  </a:ext>
                </a:extLst>
              </p:cNvPr>
              <p:cNvSpPr/>
              <p:nvPr/>
            </p:nvSpPr>
            <p:spPr>
              <a:xfrm>
                <a:off x="11735727" y="3766654"/>
                <a:ext cx="51758" cy="54818"/>
              </a:xfrm>
              <a:custGeom>
                <a:avLst/>
                <a:gdLst>
                  <a:gd name="connsiteX0" fmla="*/ 51758 w 51758"/>
                  <a:gd name="connsiteY0" fmla="*/ 22565 h 54818"/>
                  <a:gd name="connsiteX1" fmla="*/ 51758 w 51758"/>
                  <a:gd name="connsiteY1" fmla="*/ 0 h 54818"/>
                  <a:gd name="connsiteX2" fmla="*/ 0 w 51758"/>
                  <a:gd name="connsiteY2" fmla="*/ 32253 h 54818"/>
                  <a:gd name="connsiteX3" fmla="*/ 0 w 51758"/>
                  <a:gd name="connsiteY3" fmla="*/ 54818 h 54818"/>
                  <a:gd name="connsiteX4" fmla="*/ 51758 w 51758"/>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22565"/>
                    </a:moveTo>
                    <a:lnTo>
                      <a:pt x="51758" y="0"/>
                    </a:lnTo>
                    <a:lnTo>
                      <a:pt x="0" y="32253"/>
                    </a:lnTo>
                    <a:lnTo>
                      <a:pt x="0" y="54818"/>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0" name="Freeform: Shape 729">
                <a:extLst>
                  <a:ext uri="{FF2B5EF4-FFF2-40B4-BE49-F238E27FC236}">
                    <a16:creationId xmlns:a16="http://schemas.microsoft.com/office/drawing/2014/main" id="{79CC2B8F-A701-FE73-AA71-9476C985F508}"/>
                  </a:ext>
                </a:extLst>
              </p:cNvPr>
              <p:cNvSpPr/>
              <p:nvPr/>
            </p:nvSpPr>
            <p:spPr>
              <a:xfrm>
                <a:off x="11735727" y="4142476"/>
                <a:ext cx="51758" cy="54818"/>
              </a:xfrm>
              <a:custGeom>
                <a:avLst/>
                <a:gdLst>
                  <a:gd name="connsiteX0" fmla="*/ 0 w 51758"/>
                  <a:gd name="connsiteY0" fmla="*/ 32253 h 54818"/>
                  <a:gd name="connsiteX1" fmla="*/ 0 w 51758"/>
                  <a:gd name="connsiteY1" fmla="*/ 54818 h 54818"/>
                  <a:gd name="connsiteX2" fmla="*/ 51758 w 51758"/>
                  <a:gd name="connsiteY2" fmla="*/ 22565 h 54818"/>
                  <a:gd name="connsiteX3" fmla="*/ 51758 w 51758"/>
                  <a:gd name="connsiteY3" fmla="*/ 0 h 54818"/>
                  <a:gd name="connsiteX4" fmla="*/ 0 w 51758"/>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32253"/>
                    </a:moveTo>
                    <a:lnTo>
                      <a:pt x="0" y="54818"/>
                    </a:lnTo>
                    <a:lnTo>
                      <a:pt x="51758" y="22565"/>
                    </a:lnTo>
                    <a:lnTo>
                      <a:pt x="51758"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1" name="Freeform: Shape 730">
                <a:extLst>
                  <a:ext uri="{FF2B5EF4-FFF2-40B4-BE49-F238E27FC236}">
                    <a16:creationId xmlns:a16="http://schemas.microsoft.com/office/drawing/2014/main" id="{573DF327-F4CF-00F5-3B75-659065DC2F3F}"/>
                  </a:ext>
                </a:extLst>
              </p:cNvPr>
              <p:cNvSpPr/>
              <p:nvPr/>
            </p:nvSpPr>
            <p:spPr>
              <a:xfrm>
                <a:off x="11735727" y="3916957"/>
                <a:ext cx="51758" cy="54818"/>
              </a:xfrm>
              <a:custGeom>
                <a:avLst/>
                <a:gdLst>
                  <a:gd name="connsiteX0" fmla="*/ 51758 w 51758"/>
                  <a:gd name="connsiteY0" fmla="*/ 0 h 54818"/>
                  <a:gd name="connsiteX1" fmla="*/ 0 w 51758"/>
                  <a:gd name="connsiteY1" fmla="*/ 32253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3"/>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2" name="Freeform: Shape 731">
                <a:extLst>
                  <a:ext uri="{FF2B5EF4-FFF2-40B4-BE49-F238E27FC236}">
                    <a16:creationId xmlns:a16="http://schemas.microsoft.com/office/drawing/2014/main" id="{3C1CDD4A-F178-7EC3-BEEB-244C6F6EC733}"/>
                  </a:ext>
                </a:extLst>
              </p:cNvPr>
              <p:cNvSpPr/>
              <p:nvPr/>
            </p:nvSpPr>
            <p:spPr>
              <a:xfrm>
                <a:off x="11735727" y="4180084"/>
                <a:ext cx="51758" cy="54818"/>
              </a:xfrm>
              <a:custGeom>
                <a:avLst/>
                <a:gdLst>
                  <a:gd name="connsiteX0" fmla="*/ 51758 w 51758"/>
                  <a:gd name="connsiteY0" fmla="*/ 0 h 54818"/>
                  <a:gd name="connsiteX1" fmla="*/ 0 w 51758"/>
                  <a:gd name="connsiteY1" fmla="*/ 32254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4"/>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3" name="Freeform: Shape 732">
                <a:extLst>
                  <a:ext uri="{FF2B5EF4-FFF2-40B4-BE49-F238E27FC236}">
                    <a16:creationId xmlns:a16="http://schemas.microsoft.com/office/drawing/2014/main" id="{DB3D59CF-4EB5-88C9-E06E-38525166498F}"/>
                  </a:ext>
                </a:extLst>
              </p:cNvPr>
              <p:cNvSpPr/>
              <p:nvPr/>
            </p:nvSpPr>
            <p:spPr>
              <a:xfrm>
                <a:off x="11735727" y="3879477"/>
                <a:ext cx="51758" cy="54690"/>
              </a:xfrm>
              <a:custGeom>
                <a:avLst/>
                <a:gdLst>
                  <a:gd name="connsiteX0" fmla="*/ 51758 w 51758"/>
                  <a:gd name="connsiteY0" fmla="*/ 0 h 54690"/>
                  <a:gd name="connsiteX1" fmla="*/ 0 w 51758"/>
                  <a:gd name="connsiteY1" fmla="*/ 32126 h 54690"/>
                  <a:gd name="connsiteX2" fmla="*/ 0 w 51758"/>
                  <a:gd name="connsiteY2" fmla="*/ 54691 h 54690"/>
                  <a:gd name="connsiteX3" fmla="*/ 51758 w 51758"/>
                  <a:gd name="connsiteY3" fmla="*/ 22565 h 54690"/>
                  <a:gd name="connsiteX4" fmla="*/ 51758 w 51758"/>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0"/>
                    </a:moveTo>
                    <a:lnTo>
                      <a:pt x="0" y="32126"/>
                    </a:lnTo>
                    <a:lnTo>
                      <a:pt x="0" y="5469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4" name="Freeform: Shape 733">
                <a:extLst>
                  <a:ext uri="{FF2B5EF4-FFF2-40B4-BE49-F238E27FC236}">
                    <a16:creationId xmlns:a16="http://schemas.microsoft.com/office/drawing/2014/main" id="{9B3036D4-6692-BBB2-6EC5-D57E8E5E2A7D}"/>
                  </a:ext>
                </a:extLst>
              </p:cNvPr>
              <p:cNvSpPr/>
              <p:nvPr/>
            </p:nvSpPr>
            <p:spPr>
              <a:xfrm>
                <a:off x="11764666" y="3653066"/>
                <a:ext cx="22819" cy="892"/>
              </a:xfrm>
              <a:custGeom>
                <a:avLst/>
                <a:gdLst>
                  <a:gd name="connsiteX0" fmla="*/ 0 w 22819"/>
                  <a:gd name="connsiteY0" fmla="*/ 0 h 892"/>
                  <a:gd name="connsiteX1" fmla="*/ 22820 w 22819"/>
                  <a:gd name="connsiteY1" fmla="*/ 0 h 892"/>
                  <a:gd name="connsiteX2" fmla="*/ 22820 w 22819"/>
                  <a:gd name="connsiteY2" fmla="*/ 892 h 892"/>
                </a:gdLst>
                <a:ahLst/>
                <a:cxnLst>
                  <a:cxn ang="0">
                    <a:pos x="connsiteX0" y="connsiteY0"/>
                  </a:cxn>
                  <a:cxn ang="0">
                    <a:pos x="connsiteX1" y="connsiteY1"/>
                  </a:cxn>
                  <a:cxn ang="0">
                    <a:pos x="connsiteX2" y="connsiteY2"/>
                  </a:cxn>
                </a:cxnLst>
                <a:rect l="l" t="t" r="r" b="b"/>
                <a:pathLst>
                  <a:path w="22819" h="892">
                    <a:moveTo>
                      <a:pt x="0" y="0"/>
                    </a:moveTo>
                    <a:lnTo>
                      <a:pt x="22820" y="0"/>
                    </a:lnTo>
                    <a:lnTo>
                      <a:pt x="22820" y="892"/>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5" name="Freeform: Shape 734">
                <a:extLst>
                  <a:ext uri="{FF2B5EF4-FFF2-40B4-BE49-F238E27FC236}">
                    <a16:creationId xmlns:a16="http://schemas.microsoft.com/office/drawing/2014/main" id="{98F17F97-D6D6-1087-B93B-9EF197B22059}"/>
                  </a:ext>
                </a:extLst>
              </p:cNvPr>
              <p:cNvSpPr/>
              <p:nvPr/>
            </p:nvSpPr>
            <p:spPr>
              <a:xfrm>
                <a:off x="11735727" y="3653066"/>
                <a:ext cx="51758" cy="33018"/>
              </a:xfrm>
              <a:custGeom>
                <a:avLst/>
                <a:gdLst>
                  <a:gd name="connsiteX0" fmla="*/ 51758 w 51758"/>
                  <a:gd name="connsiteY0" fmla="*/ 892 h 33018"/>
                  <a:gd name="connsiteX1" fmla="*/ 51758 w 51758"/>
                  <a:gd name="connsiteY1" fmla="*/ 0 h 33018"/>
                  <a:gd name="connsiteX2" fmla="*/ 28939 w 51758"/>
                  <a:gd name="connsiteY2" fmla="*/ 0 h 33018"/>
                  <a:gd name="connsiteX3" fmla="*/ 0 w 51758"/>
                  <a:gd name="connsiteY3" fmla="*/ 17975 h 33018"/>
                  <a:gd name="connsiteX4" fmla="*/ 0 w 51758"/>
                  <a:gd name="connsiteY4" fmla="*/ 33018 h 33018"/>
                  <a:gd name="connsiteX5" fmla="*/ 51758 w 51758"/>
                  <a:gd name="connsiteY5" fmla="*/ 892 h 3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33018">
                    <a:moveTo>
                      <a:pt x="51758" y="892"/>
                    </a:moveTo>
                    <a:lnTo>
                      <a:pt x="51758" y="0"/>
                    </a:lnTo>
                    <a:lnTo>
                      <a:pt x="28939" y="0"/>
                    </a:lnTo>
                    <a:lnTo>
                      <a:pt x="0" y="17975"/>
                    </a:lnTo>
                    <a:lnTo>
                      <a:pt x="0" y="33018"/>
                    </a:lnTo>
                    <a:lnTo>
                      <a:pt x="51758" y="892"/>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6" name="Freeform: Shape 735">
                <a:extLst>
                  <a:ext uri="{FF2B5EF4-FFF2-40B4-BE49-F238E27FC236}">
                    <a16:creationId xmlns:a16="http://schemas.microsoft.com/office/drawing/2014/main" id="{6BE01074-8082-1C15-216A-8F52DF4658AF}"/>
                  </a:ext>
                </a:extLst>
              </p:cNvPr>
              <p:cNvSpPr/>
              <p:nvPr/>
            </p:nvSpPr>
            <p:spPr>
              <a:xfrm>
                <a:off x="11735727" y="3676523"/>
                <a:ext cx="51758" cy="47168"/>
              </a:xfrm>
              <a:custGeom>
                <a:avLst/>
                <a:gdLst>
                  <a:gd name="connsiteX0" fmla="*/ 0 w 51758"/>
                  <a:gd name="connsiteY0" fmla="*/ 47169 h 47168"/>
                  <a:gd name="connsiteX1" fmla="*/ 51758 w 51758"/>
                  <a:gd name="connsiteY1" fmla="*/ 14916 h 47168"/>
                  <a:gd name="connsiteX2" fmla="*/ 51758 w 51758"/>
                  <a:gd name="connsiteY2" fmla="*/ 0 h 47168"/>
                  <a:gd name="connsiteX3" fmla="*/ 0 w 51758"/>
                  <a:gd name="connsiteY3" fmla="*/ 32126 h 47168"/>
                  <a:gd name="connsiteX4" fmla="*/ 0 w 51758"/>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0" y="47169"/>
                    </a:moveTo>
                    <a:lnTo>
                      <a:pt x="51758" y="14916"/>
                    </a:lnTo>
                    <a:lnTo>
                      <a:pt x="51758"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7" name="Freeform: Shape 736">
                <a:extLst>
                  <a:ext uri="{FF2B5EF4-FFF2-40B4-BE49-F238E27FC236}">
                    <a16:creationId xmlns:a16="http://schemas.microsoft.com/office/drawing/2014/main" id="{A2039A32-C7EE-9D8F-2B33-D3FA351D6767}"/>
                  </a:ext>
                </a:extLst>
              </p:cNvPr>
              <p:cNvSpPr/>
              <p:nvPr/>
            </p:nvSpPr>
            <p:spPr>
              <a:xfrm>
                <a:off x="11735727" y="3714003"/>
                <a:ext cx="51758" cy="47296"/>
              </a:xfrm>
              <a:custGeom>
                <a:avLst/>
                <a:gdLst>
                  <a:gd name="connsiteX0" fmla="*/ 51758 w 51758"/>
                  <a:gd name="connsiteY0" fmla="*/ 15043 h 47296"/>
                  <a:gd name="connsiteX1" fmla="*/ 51758 w 51758"/>
                  <a:gd name="connsiteY1" fmla="*/ 0 h 47296"/>
                  <a:gd name="connsiteX2" fmla="*/ 0 w 51758"/>
                  <a:gd name="connsiteY2" fmla="*/ 32253 h 47296"/>
                  <a:gd name="connsiteX3" fmla="*/ 0 w 51758"/>
                  <a:gd name="connsiteY3" fmla="*/ 47297 h 47296"/>
                  <a:gd name="connsiteX4" fmla="*/ 51758 w 51758"/>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15043"/>
                    </a:moveTo>
                    <a:lnTo>
                      <a:pt x="51758" y="0"/>
                    </a:lnTo>
                    <a:lnTo>
                      <a:pt x="0" y="32253"/>
                    </a:lnTo>
                    <a:lnTo>
                      <a:pt x="0" y="47297"/>
                    </a:lnTo>
                    <a:lnTo>
                      <a:pt x="51758"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8" name="Freeform: Shape 737">
                <a:extLst>
                  <a:ext uri="{FF2B5EF4-FFF2-40B4-BE49-F238E27FC236}">
                    <a16:creationId xmlns:a16="http://schemas.microsoft.com/office/drawing/2014/main" id="{3D447AB7-D247-FB31-3BA6-C6CEDDE2E8F2}"/>
                  </a:ext>
                </a:extLst>
              </p:cNvPr>
              <p:cNvSpPr/>
              <p:nvPr/>
            </p:nvSpPr>
            <p:spPr>
              <a:xfrm>
                <a:off x="11735727" y="3751611"/>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9" name="Freeform: Shape 738">
                <a:extLst>
                  <a:ext uri="{FF2B5EF4-FFF2-40B4-BE49-F238E27FC236}">
                    <a16:creationId xmlns:a16="http://schemas.microsoft.com/office/drawing/2014/main" id="{CF53DE76-A14F-ADA2-BDA1-2BB08DFF9ACC}"/>
                  </a:ext>
                </a:extLst>
              </p:cNvPr>
              <p:cNvSpPr/>
              <p:nvPr/>
            </p:nvSpPr>
            <p:spPr>
              <a:xfrm>
                <a:off x="11735727" y="3789219"/>
                <a:ext cx="51758" cy="47296"/>
              </a:xfrm>
              <a:custGeom>
                <a:avLst/>
                <a:gdLst>
                  <a:gd name="connsiteX0" fmla="*/ 51758 w 51758"/>
                  <a:gd name="connsiteY0" fmla="*/ 15043 h 47296"/>
                  <a:gd name="connsiteX1" fmla="*/ 51758 w 51758"/>
                  <a:gd name="connsiteY1" fmla="*/ 0 h 47296"/>
                  <a:gd name="connsiteX2" fmla="*/ 0 w 51758"/>
                  <a:gd name="connsiteY2" fmla="*/ 32254 h 47296"/>
                  <a:gd name="connsiteX3" fmla="*/ 0 w 51758"/>
                  <a:gd name="connsiteY3" fmla="*/ 47297 h 47296"/>
                  <a:gd name="connsiteX4" fmla="*/ 51758 w 51758"/>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15043"/>
                    </a:moveTo>
                    <a:lnTo>
                      <a:pt x="51758" y="0"/>
                    </a:lnTo>
                    <a:lnTo>
                      <a:pt x="0" y="32254"/>
                    </a:lnTo>
                    <a:lnTo>
                      <a:pt x="0" y="47297"/>
                    </a:lnTo>
                    <a:lnTo>
                      <a:pt x="51758"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0" name="Freeform: Shape 739">
                <a:extLst>
                  <a:ext uri="{FF2B5EF4-FFF2-40B4-BE49-F238E27FC236}">
                    <a16:creationId xmlns:a16="http://schemas.microsoft.com/office/drawing/2014/main" id="{8F1B55C6-F98A-8C46-6AA0-38D31E692408}"/>
                  </a:ext>
                </a:extLst>
              </p:cNvPr>
              <p:cNvSpPr/>
              <p:nvPr/>
            </p:nvSpPr>
            <p:spPr>
              <a:xfrm>
                <a:off x="11735727" y="3826826"/>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1" name="Freeform: Shape 740">
                <a:extLst>
                  <a:ext uri="{FF2B5EF4-FFF2-40B4-BE49-F238E27FC236}">
                    <a16:creationId xmlns:a16="http://schemas.microsoft.com/office/drawing/2014/main" id="{1E58EDCF-AF56-95FE-A4CB-FDD95FD03CFA}"/>
                  </a:ext>
                </a:extLst>
              </p:cNvPr>
              <p:cNvSpPr/>
              <p:nvPr/>
            </p:nvSpPr>
            <p:spPr>
              <a:xfrm>
                <a:off x="11735727" y="3864434"/>
                <a:ext cx="51758" cy="47169"/>
              </a:xfrm>
              <a:custGeom>
                <a:avLst/>
                <a:gdLst>
                  <a:gd name="connsiteX0" fmla="*/ 51758 w 51758"/>
                  <a:gd name="connsiteY0" fmla="*/ 0 h 47169"/>
                  <a:gd name="connsiteX1" fmla="*/ 0 w 51758"/>
                  <a:gd name="connsiteY1" fmla="*/ 32126 h 47169"/>
                  <a:gd name="connsiteX2" fmla="*/ 0 w 51758"/>
                  <a:gd name="connsiteY2" fmla="*/ 47169 h 47169"/>
                  <a:gd name="connsiteX3" fmla="*/ 51758 w 51758"/>
                  <a:gd name="connsiteY3" fmla="*/ 15043 h 47169"/>
                  <a:gd name="connsiteX4" fmla="*/ 51758 w 51758"/>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51758" y="0"/>
                    </a:moveTo>
                    <a:lnTo>
                      <a:pt x="0" y="32126"/>
                    </a:lnTo>
                    <a:lnTo>
                      <a:pt x="0" y="47169"/>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2" name="Freeform: Shape 741">
                <a:extLst>
                  <a:ext uri="{FF2B5EF4-FFF2-40B4-BE49-F238E27FC236}">
                    <a16:creationId xmlns:a16="http://schemas.microsoft.com/office/drawing/2014/main" id="{46ACFEB8-E910-11F0-B0A3-01D39B1B6844}"/>
                  </a:ext>
                </a:extLst>
              </p:cNvPr>
              <p:cNvSpPr/>
              <p:nvPr/>
            </p:nvSpPr>
            <p:spPr>
              <a:xfrm>
                <a:off x="11735727" y="3902042"/>
                <a:ext cx="51758" cy="47168"/>
              </a:xfrm>
              <a:custGeom>
                <a:avLst/>
                <a:gdLst>
                  <a:gd name="connsiteX0" fmla="*/ 51758 w 51758"/>
                  <a:gd name="connsiteY0" fmla="*/ 0 h 47168"/>
                  <a:gd name="connsiteX1" fmla="*/ 0 w 51758"/>
                  <a:gd name="connsiteY1" fmla="*/ 32126 h 47168"/>
                  <a:gd name="connsiteX2" fmla="*/ 0 w 51758"/>
                  <a:gd name="connsiteY2" fmla="*/ 47169 h 47168"/>
                  <a:gd name="connsiteX3" fmla="*/ 51758 w 51758"/>
                  <a:gd name="connsiteY3" fmla="*/ 14916 h 47168"/>
                  <a:gd name="connsiteX4" fmla="*/ 51758 w 51758"/>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0"/>
                    </a:moveTo>
                    <a:lnTo>
                      <a:pt x="0" y="32126"/>
                    </a:lnTo>
                    <a:lnTo>
                      <a:pt x="0" y="47169"/>
                    </a:lnTo>
                    <a:lnTo>
                      <a:pt x="51758" y="14916"/>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3" name="Freeform: Shape 742">
                <a:extLst>
                  <a:ext uri="{FF2B5EF4-FFF2-40B4-BE49-F238E27FC236}">
                    <a16:creationId xmlns:a16="http://schemas.microsoft.com/office/drawing/2014/main" id="{3B7F8680-C358-9CF9-968F-01C582CFACB5}"/>
                  </a:ext>
                </a:extLst>
              </p:cNvPr>
              <p:cNvSpPr/>
              <p:nvPr/>
            </p:nvSpPr>
            <p:spPr>
              <a:xfrm>
                <a:off x="11735727" y="3939522"/>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4" name="Freeform: Shape 743">
                <a:extLst>
                  <a:ext uri="{FF2B5EF4-FFF2-40B4-BE49-F238E27FC236}">
                    <a16:creationId xmlns:a16="http://schemas.microsoft.com/office/drawing/2014/main" id="{5D25D523-428F-E299-3361-29CAA50E257C}"/>
                  </a:ext>
                </a:extLst>
              </p:cNvPr>
              <p:cNvSpPr/>
              <p:nvPr/>
            </p:nvSpPr>
            <p:spPr>
              <a:xfrm>
                <a:off x="11735727" y="3977130"/>
                <a:ext cx="51758" cy="47296"/>
              </a:xfrm>
              <a:custGeom>
                <a:avLst/>
                <a:gdLst>
                  <a:gd name="connsiteX0" fmla="*/ 0 w 51758"/>
                  <a:gd name="connsiteY0" fmla="*/ 32253 h 47296"/>
                  <a:gd name="connsiteX1" fmla="*/ 0 w 51758"/>
                  <a:gd name="connsiteY1" fmla="*/ 47297 h 47296"/>
                  <a:gd name="connsiteX2" fmla="*/ 51758 w 51758"/>
                  <a:gd name="connsiteY2" fmla="*/ 15043 h 47296"/>
                  <a:gd name="connsiteX3" fmla="*/ 51758 w 51758"/>
                  <a:gd name="connsiteY3" fmla="*/ 0 h 47296"/>
                  <a:gd name="connsiteX4" fmla="*/ 0 w 51758"/>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32253"/>
                    </a:moveTo>
                    <a:lnTo>
                      <a:pt x="0" y="47297"/>
                    </a:lnTo>
                    <a:lnTo>
                      <a:pt x="51758" y="15043"/>
                    </a:lnTo>
                    <a:lnTo>
                      <a:pt x="51758"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5" name="Freeform: Shape 744">
                <a:extLst>
                  <a:ext uri="{FF2B5EF4-FFF2-40B4-BE49-F238E27FC236}">
                    <a16:creationId xmlns:a16="http://schemas.microsoft.com/office/drawing/2014/main" id="{195BD5FC-8131-CADA-6D84-6534010A2ED2}"/>
                  </a:ext>
                </a:extLst>
              </p:cNvPr>
              <p:cNvSpPr/>
              <p:nvPr/>
            </p:nvSpPr>
            <p:spPr>
              <a:xfrm>
                <a:off x="11735727" y="4014738"/>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6" name="Freeform: Shape 745">
                <a:extLst>
                  <a:ext uri="{FF2B5EF4-FFF2-40B4-BE49-F238E27FC236}">
                    <a16:creationId xmlns:a16="http://schemas.microsoft.com/office/drawing/2014/main" id="{B7E31178-A62A-B046-ED2E-EAE45B258E7A}"/>
                  </a:ext>
                </a:extLst>
              </p:cNvPr>
              <p:cNvSpPr/>
              <p:nvPr/>
            </p:nvSpPr>
            <p:spPr>
              <a:xfrm>
                <a:off x="11735727" y="4052345"/>
                <a:ext cx="51758" cy="47296"/>
              </a:xfrm>
              <a:custGeom>
                <a:avLst/>
                <a:gdLst>
                  <a:gd name="connsiteX0" fmla="*/ 0 w 51758"/>
                  <a:gd name="connsiteY0" fmla="*/ 32254 h 47296"/>
                  <a:gd name="connsiteX1" fmla="*/ 0 w 51758"/>
                  <a:gd name="connsiteY1" fmla="*/ 47297 h 47296"/>
                  <a:gd name="connsiteX2" fmla="*/ 51758 w 51758"/>
                  <a:gd name="connsiteY2" fmla="*/ 15043 h 47296"/>
                  <a:gd name="connsiteX3" fmla="*/ 51758 w 51758"/>
                  <a:gd name="connsiteY3" fmla="*/ 0 h 47296"/>
                  <a:gd name="connsiteX4" fmla="*/ 0 w 51758"/>
                  <a:gd name="connsiteY4" fmla="*/ 32254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32254"/>
                    </a:moveTo>
                    <a:lnTo>
                      <a:pt x="0" y="47297"/>
                    </a:lnTo>
                    <a:lnTo>
                      <a:pt x="51758" y="15043"/>
                    </a:lnTo>
                    <a:lnTo>
                      <a:pt x="51758" y="0"/>
                    </a:lnTo>
                    <a:lnTo>
                      <a:pt x="0" y="32254"/>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7" name="Freeform: Shape 746">
                <a:extLst>
                  <a:ext uri="{FF2B5EF4-FFF2-40B4-BE49-F238E27FC236}">
                    <a16:creationId xmlns:a16="http://schemas.microsoft.com/office/drawing/2014/main" id="{DAAE8192-6234-F4DF-2810-2EEAB04884C7}"/>
                  </a:ext>
                </a:extLst>
              </p:cNvPr>
              <p:cNvSpPr/>
              <p:nvPr/>
            </p:nvSpPr>
            <p:spPr>
              <a:xfrm>
                <a:off x="11735727" y="4089953"/>
                <a:ext cx="51758" cy="47168"/>
              </a:xfrm>
              <a:custGeom>
                <a:avLst/>
                <a:gdLst>
                  <a:gd name="connsiteX0" fmla="*/ 51758 w 51758"/>
                  <a:gd name="connsiteY0" fmla="*/ 0 h 47168"/>
                  <a:gd name="connsiteX1" fmla="*/ 0 w 51758"/>
                  <a:gd name="connsiteY1" fmla="*/ 32126 h 47168"/>
                  <a:gd name="connsiteX2" fmla="*/ 0 w 51758"/>
                  <a:gd name="connsiteY2" fmla="*/ 47169 h 47168"/>
                  <a:gd name="connsiteX3" fmla="*/ 51758 w 51758"/>
                  <a:gd name="connsiteY3" fmla="*/ 15043 h 47168"/>
                  <a:gd name="connsiteX4" fmla="*/ 51758 w 51758"/>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0"/>
                    </a:moveTo>
                    <a:lnTo>
                      <a:pt x="0" y="32126"/>
                    </a:lnTo>
                    <a:lnTo>
                      <a:pt x="0" y="47169"/>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8" name="Freeform: Shape 747">
                <a:extLst>
                  <a:ext uri="{FF2B5EF4-FFF2-40B4-BE49-F238E27FC236}">
                    <a16:creationId xmlns:a16="http://schemas.microsoft.com/office/drawing/2014/main" id="{32D902A4-5F44-4465-7D64-23DEDC8381F2}"/>
                  </a:ext>
                </a:extLst>
              </p:cNvPr>
              <p:cNvSpPr/>
              <p:nvPr/>
            </p:nvSpPr>
            <p:spPr>
              <a:xfrm>
                <a:off x="11735727" y="4127561"/>
                <a:ext cx="51758" cy="47168"/>
              </a:xfrm>
              <a:custGeom>
                <a:avLst/>
                <a:gdLst>
                  <a:gd name="connsiteX0" fmla="*/ 0 w 51758"/>
                  <a:gd name="connsiteY0" fmla="*/ 32126 h 47168"/>
                  <a:gd name="connsiteX1" fmla="*/ 0 w 51758"/>
                  <a:gd name="connsiteY1" fmla="*/ 47169 h 47168"/>
                  <a:gd name="connsiteX2" fmla="*/ 51758 w 51758"/>
                  <a:gd name="connsiteY2" fmla="*/ 14916 h 47168"/>
                  <a:gd name="connsiteX3" fmla="*/ 51758 w 51758"/>
                  <a:gd name="connsiteY3" fmla="*/ 0 h 47168"/>
                  <a:gd name="connsiteX4" fmla="*/ 0 w 51758"/>
                  <a:gd name="connsiteY4" fmla="*/ 32126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0" y="32126"/>
                    </a:moveTo>
                    <a:lnTo>
                      <a:pt x="0" y="47169"/>
                    </a:lnTo>
                    <a:lnTo>
                      <a:pt x="51758" y="14916"/>
                    </a:lnTo>
                    <a:lnTo>
                      <a:pt x="51758" y="0"/>
                    </a:lnTo>
                    <a:lnTo>
                      <a:pt x="0" y="3212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9" name="Freeform: Shape 748">
                <a:extLst>
                  <a:ext uri="{FF2B5EF4-FFF2-40B4-BE49-F238E27FC236}">
                    <a16:creationId xmlns:a16="http://schemas.microsoft.com/office/drawing/2014/main" id="{11307485-DD2C-C545-1633-959B7F8BA269}"/>
                  </a:ext>
                </a:extLst>
              </p:cNvPr>
              <p:cNvSpPr/>
              <p:nvPr/>
            </p:nvSpPr>
            <p:spPr>
              <a:xfrm>
                <a:off x="11735727" y="4165041"/>
                <a:ext cx="51758" cy="47296"/>
              </a:xfrm>
              <a:custGeom>
                <a:avLst/>
                <a:gdLst>
                  <a:gd name="connsiteX0" fmla="*/ 51758 w 51758"/>
                  <a:gd name="connsiteY0" fmla="*/ 0 h 47296"/>
                  <a:gd name="connsiteX1" fmla="*/ 0 w 51758"/>
                  <a:gd name="connsiteY1" fmla="*/ 32253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3"/>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0" name="Freeform: Shape 749">
                <a:extLst>
                  <a:ext uri="{FF2B5EF4-FFF2-40B4-BE49-F238E27FC236}">
                    <a16:creationId xmlns:a16="http://schemas.microsoft.com/office/drawing/2014/main" id="{991E538D-1DF9-4D14-CEF5-B23EE9561A73}"/>
                  </a:ext>
                </a:extLst>
              </p:cNvPr>
              <p:cNvSpPr/>
              <p:nvPr/>
            </p:nvSpPr>
            <p:spPr>
              <a:xfrm>
                <a:off x="11735727" y="4202649"/>
                <a:ext cx="51758" cy="33655"/>
              </a:xfrm>
              <a:custGeom>
                <a:avLst/>
                <a:gdLst>
                  <a:gd name="connsiteX0" fmla="*/ 0 w 51758"/>
                  <a:gd name="connsiteY0" fmla="*/ 32253 h 33655"/>
                  <a:gd name="connsiteX1" fmla="*/ 0 w 51758"/>
                  <a:gd name="connsiteY1" fmla="*/ 33656 h 33655"/>
                  <a:gd name="connsiteX2" fmla="*/ 21927 w 51758"/>
                  <a:gd name="connsiteY2" fmla="*/ 33656 h 33655"/>
                  <a:gd name="connsiteX3" fmla="*/ 51758 w 51758"/>
                  <a:gd name="connsiteY3" fmla="*/ 15043 h 33655"/>
                  <a:gd name="connsiteX4" fmla="*/ 51758 w 51758"/>
                  <a:gd name="connsiteY4" fmla="*/ 0 h 33655"/>
                  <a:gd name="connsiteX5" fmla="*/ 0 w 51758"/>
                  <a:gd name="connsiteY5" fmla="*/ 32253 h 33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33655">
                    <a:moveTo>
                      <a:pt x="0" y="32253"/>
                    </a:moveTo>
                    <a:lnTo>
                      <a:pt x="0" y="33656"/>
                    </a:lnTo>
                    <a:lnTo>
                      <a:pt x="21927" y="33656"/>
                    </a:lnTo>
                    <a:lnTo>
                      <a:pt x="51758" y="15043"/>
                    </a:lnTo>
                    <a:lnTo>
                      <a:pt x="51758"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751" name="Graphic 16">
              <a:extLst>
                <a:ext uri="{FF2B5EF4-FFF2-40B4-BE49-F238E27FC236}">
                  <a16:creationId xmlns:a16="http://schemas.microsoft.com/office/drawing/2014/main" id="{0BBEA065-3484-438B-7981-3932220670B8}"/>
                </a:ext>
              </a:extLst>
            </p:cNvPr>
            <p:cNvGrpSpPr/>
            <p:nvPr/>
          </p:nvGrpSpPr>
          <p:grpSpPr>
            <a:xfrm>
              <a:off x="11795135" y="3653066"/>
              <a:ext cx="51630" cy="583238"/>
              <a:chOff x="11795135" y="3653066"/>
              <a:chExt cx="51630" cy="583238"/>
            </a:xfrm>
          </p:grpSpPr>
          <p:sp>
            <p:nvSpPr>
              <p:cNvPr id="752" name="Freeform: Shape 751">
                <a:extLst>
                  <a:ext uri="{FF2B5EF4-FFF2-40B4-BE49-F238E27FC236}">
                    <a16:creationId xmlns:a16="http://schemas.microsoft.com/office/drawing/2014/main" id="{9E5312B6-09FF-4EAE-09C4-830CDA362D70}"/>
                  </a:ext>
                </a:extLst>
              </p:cNvPr>
              <p:cNvSpPr/>
              <p:nvPr/>
            </p:nvSpPr>
            <p:spPr>
              <a:xfrm>
                <a:off x="11817955" y="4218329"/>
                <a:ext cx="28811" cy="17975"/>
              </a:xfrm>
              <a:custGeom>
                <a:avLst/>
                <a:gdLst>
                  <a:gd name="connsiteX0" fmla="*/ 28811 w 28811"/>
                  <a:gd name="connsiteY0" fmla="*/ 17975 h 17975"/>
                  <a:gd name="connsiteX1" fmla="*/ 28811 w 28811"/>
                  <a:gd name="connsiteY1" fmla="*/ 0 h 17975"/>
                  <a:gd name="connsiteX2" fmla="*/ 0 w 28811"/>
                  <a:gd name="connsiteY2" fmla="*/ 17975 h 17975"/>
                  <a:gd name="connsiteX3" fmla="*/ 28811 w 28811"/>
                  <a:gd name="connsiteY3" fmla="*/ 17975 h 17975"/>
                </a:gdLst>
                <a:ahLst/>
                <a:cxnLst>
                  <a:cxn ang="0">
                    <a:pos x="connsiteX0" y="connsiteY0"/>
                  </a:cxn>
                  <a:cxn ang="0">
                    <a:pos x="connsiteX1" y="connsiteY1"/>
                  </a:cxn>
                  <a:cxn ang="0">
                    <a:pos x="connsiteX2" y="connsiteY2"/>
                  </a:cxn>
                  <a:cxn ang="0">
                    <a:pos x="connsiteX3" y="connsiteY3"/>
                  </a:cxn>
                </a:cxnLst>
                <a:rect l="l" t="t" r="r" b="b"/>
                <a:pathLst>
                  <a:path w="28811" h="17975">
                    <a:moveTo>
                      <a:pt x="28811" y="17975"/>
                    </a:moveTo>
                    <a:lnTo>
                      <a:pt x="28811" y="0"/>
                    </a:lnTo>
                    <a:lnTo>
                      <a:pt x="0" y="17975"/>
                    </a:lnTo>
                    <a:lnTo>
                      <a:pt x="28811" y="1797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3" name="Freeform: Shape 752">
                <a:extLst>
                  <a:ext uri="{FF2B5EF4-FFF2-40B4-BE49-F238E27FC236}">
                    <a16:creationId xmlns:a16="http://schemas.microsoft.com/office/drawing/2014/main" id="{F35801B4-C66C-7E15-2B73-1238934CC34A}"/>
                  </a:ext>
                </a:extLst>
              </p:cNvPr>
              <p:cNvSpPr/>
              <p:nvPr/>
            </p:nvSpPr>
            <p:spPr>
              <a:xfrm>
                <a:off x="11795135" y="4030418"/>
                <a:ext cx="51630" cy="54690"/>
              </a:xfrm>
              <a:custGeom>
                <a:avLst/>
                <a:gdLst>
                  <a:gd name="connsiteX0" fmla="*/ 51631 w 51630"/>
                  <a:gd name="connsiteY0" fmla="*/ 0 h 54690"/>
                  <a:gd name="connsiteX1" fmla="*/ 0 w 51630"/>
                  <a:gd name="connsiteY1" fmla="*/ 32126 h 54690"/>
                  <a:gd name="connsiteX2" fmla="*/ 0 w 51630"/>
                  <a:gd name="connsiteY2" fmla="*/ 54690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0"/>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4" name="Freeform: Shape 753">
                <a:extLst>
                  <a:ext uri="{FF2B5EF4-FFF2-40B4-BE49-F238E27FC236}">
                    <a16:creationId xmlns:a16="http://schemas.microsoft.com/office/drawing/2014/main" id="{143C76CD-EC08-A9AB-AE4B-74F5218F7EB5}"/>
                  </a:ext>
                </a:extLst>
              </p:cNvPr>
              <p:cNvSpPr/>
              <p:nvPr/>
            </p:nvSpPr>
            <p:spPr>
              <a:xfrm>
                <a:off x="11795135" y="3955203"/>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5" name="Freeform: Shape 754">
                <a:extLst>
                  <a:ext uri="{FF2B5EF4-FFF2-40B4-BE49-F238E27FC236}">
                    <a16:creationId xmlns:a16="http://schemas.microsoft.com/office/drawing/2014/main" id="{BC5CDECF-48DE-AB69-25A0-09A306714A89}"/>
                  </a:ext>
                </a:extLst>
              </p:cNvPr>
              <p:cNvSpPr/>
              <p:nvPr/>
            </p:nvSpPr>
            <p:spPr>
              <a:xfrm>
                <a:off x="11795135" y="3804899"/>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6" name="Freeform: Shape 755">
                <a:extLst>
                  <a:ext uri="{FF2B5EF4-FFF2-40B4-BE49-F238E27FC236}">
                    <a16:creationId xmlns:a16="http://schemas.microsoft.com/office/drawing/2014/main" id="{BA7EA8EB-D8D5-E9DC-6565-6B0CA308EEE0}"/>
                  </a:ext>
                </a:extLst>
              </p:cNvPr>
              <p:cNvSpPr/>
              <p:nvPr/>
            </p:nvSpPr>
            <p:spPr>
              <a:xfrm>
                <a:off x="11795135" y="3879987"/>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7" name="Freeform: Shape 756">
                <a:extLst>
                  <a:ext uri="{FF2B5EF4-FFF2-40B4-BE49-F238E27FC236}">
                    <a16:creationId xmlns:a16="http://schemas.microsoft.com/office/drawing/2014/main" id="{38249F4C-7298-6910-E99E-D213E7C9DE73}"/>
                  </a:ext>
                </a:extLst>
              </p:cNvPr>
              <p:cNvSpPr/>
              <p:nvPr/>
            </p:nvSpPr>
            <p:spPr>
              <a:xfrm>
                <a:off x="11795135" y="3692076"/>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8" name="Freeform: Shape 757">
                <a:extLst>
                  <a:ext uri="{FF2B5EF4-FFF2-40B4-BE49-F238E27FC236}">
                    <a16:creationId xmlns:a16="http://schemas.microsoft.com/office/drawing/2014/main" id="{257A5D50-16D8-B1F2-DC84-E226339D74EB}"/>
                  </a:ext>
                </a:extLst>
              </p:cNvPr>
              <p:cNvSpPr/>
              <p:nvPr/>
            </p:nvSpPr>
            <p:spPr>
              <a:xfrm>
                <a:off x="11795135" y="3992810"/>
                <a:ext cx="51630" cy="54690"/>
              </a:xfrm>
              <a:custGeom>
                <a:avLst/>
                <a:gdLst>
                  <a:gd name="connsiteX0" fmla="*/ 0 w 51630"/>
                  <a:gd name="connsiteY0" fmla="*/ 32126 h 54690"/>
                  <a:gd name="connsiteX1" fmla="*/ 0 w 51630"/>
                  <a:gd name="connsiteY1" fmla="*/ 54691 h 54690"/>
                  <a:gd name="connsiteX2" fmla="*/ 51631 w 51630"/>
                  <a:gd name="connsiteY2" fmla="*/ 22565 h 54690"/>
                  <a:gd name="connsiteX3" fmla="*/ 51631 w 51630"/>
                  <a:gd name="connsiteY3" fmla="*/ 0 h 54690"/>
                  <a:gd name="connsiteX4" fmla="*/ 0 w 51630"/>
                  <a:gd name="connsiteY4" fmla="*/ 32126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32126"/>
                    </a:moveTo>
                    <a:lnTo>
                      <a:pt x="0" y="54691"/>
                    </a:lnTo>
                    <a:lnTo>
                      <a:pt x="51631" y="22565"/>
                    </a:lnTo>
                    <a:lnTo>
                      <a:pt x="51631" y="0"/>
                    </a:lnTo>
                    <a:lnTo>
                      <a:pt x="0" y="3212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9" name="Freeform: Shape 758">
                <a:extLst>
                  <a:ext uri="{FF2B5EF4-FFF2-40B4-BE49-F238E27FC236}">
                    <a16:creationId xmlns:a16="http://schemas.microsoft.com/office/drawing/2014/main" id="{4D1AF415-C3C3-CE26-F81A-1AEAF0B1BA4C}"/>
                  </a:ext>
                </a:extLst>
              </p:cNvPr>
              <p:cNvSpPr/>
              <p:nvPr/>
            </p:nvSpPr>
            <p:spPr>
              <a:xfrm>
                <a:off x="11795135" y="4067898"/>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0" name="Freeform: Shape 759">
                <a:extLst>
                  <a:ext uri="{FF2B5EF4-FFF2-40B4-BE49-F238E27FC236}">
                    <a16:creationId xmlns:a16="http://schemas.microsoft.com/office/drawing/2014/main" id="{9E6068DC-57E8-80DB-9ECA-18D4C8251E77}"/>
                  </a:ext>
                </a:extLst>
              </p:cNvPr>
              <p:cNvSpPr/>
              <p:nvPr/>
            </p:nvSpPr>
            <p:spPr>
              <a:xfrm>
                <a:off x="11795135" y="3729684"/>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1" name="Freeform: Shape 760">
                <a:extLst>
                  <a:ext uri="{FF2B5EF4-FFF2-40B4-BE49-F238E27FC236}">
                    <a16:creationId xmlns:a16="http://schemas.microsoft.com/office/drawing/2014/main" id="{3923F603-8EEF-1B71-CD6D-704A5A16E024}"/>
                  </a:ext>
                </a:extLst>
              </p:cNvPr>
              <p:cNvSpPr/>
              <p:nvPr/>
            </p:nvSpPr>
            <p:spPr>
              <a:xfrm>
                <a:off x="11795135" y="3767291"/>
                <a:ext cx="51630" cy="54690"/>
              </a:xfrm>
              <a:custGeom>
                <a:avLst/>
                <a:gdLst>
                  <a:gd name="connsiteX0" fmla="*/ 51631 w 51630"/>
                  <a:gd name="connsiteY0" fmla="*/ 22565 h 54690"/>
                  <a:gd name="connsiteX1" fmla="*/ 51631 w 51630"/>
                  <a:gd name="connsiteY1" fmla="*/ 0 h 54690"/>
                  <a:gd name="connsiteX2" fmla="*/ 0 w 51630"/>
                  <a:gd name="connsiteY2" fmla="*/ 32126 h 54690"/>
                  <a:gd name="connsiteX3" fmla="*/ 0 w 51630"/>
                  <a:gd name="connsiteY3" fmla="*/ 54690 h 54690"/>
                  <a:gd name="connsiteX4" fmla="*/ 51631 w 51630"/>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22565"/>
                    </a:moveTo>
                    <a:lnTo>
                      <a:pt x="51631" y="0"/>
                    </a:lnTo>
                    <a:lnTo>
                      <a:pt x="0" y="32126"/>
                    </a:lnTo>
                    <a:lnTo>
                      <a:pt x="0" y="54690"/>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2" name="Freeform: Shape 761">
                <a:extLst>
                  <a:ext uri="{FF2B5EF4-FFF2-40B4-BE49-F238E27FC236}">
                    <a16:creationId xmlns:a16="http://schemas.microsoft.com/office/drawing/2014/main" id="{3A07E0BE-F85B-33DC-5942-241770AB9CC0}"/>
                  </a:ext>
                </a:extLst>
              </p:cNvPr>
              <p:cNvSpPr/>
              <p:nvPr/>
            </p:nvSpPr>
            <p:spPr>
              <a:xfrm>
                <a:off x="11795135" y="3653066"/>
                <a:ext cx="29831" cy="18612"/>
              </a:xfrm>
              <a:custGeom>
                <a:avLst/>
                <a:gdLst>
                  <a:gd name="connsiteX0" fmla="*/ 0 w 29831"/>
                  <a:gd name="connsiteY0" fmla="*/ 0 h 18612"/>
                  <a:gd name="connsiteX1" fmla="*/ 0 w 29831"/>
                  <a:gd name="connsiteY1" fmla="*/ 18613 h 18612"/>
                  <a:gd name="connsiteX2" fmla="*/ 29831 w 29831"/>
                  <a:gd name="connsiteY2" fmla="*/ 0 h 18612"/>
                  <a:gd name="connsiteX3" fmla="*/ 0 w 29831"/>
                  <a:gd name="connsiteY3" fmla="*/ 0 h 18612"/>
                </a:gdLst>
                <a:ahLst/>
                <a:cxnLst>
                  <a:cxn ang="0">
                    <a:pos x="connsiteX0" y="connsiteY0"/>
                  </a:cxn>
                  <a:cxn ang="0">
                    <a:pos x="connsiteX1" y="connsiteY1"/>
                  </a:cxn>
                  <a:cxn ang="0">
                    <a:pos x="connsiteX2" y="connsiteY2"/>
                  </a:cxn>
                  <a:cxn ang="0">
                    <a:pos x="connsiteX3" y="connsiteY3"/>
                  </a:cxn>
                </a:cxnLst>
                <a:rect l="l" t="t" r="r" b="b"/>
                <a:pathLst>
                  <a:path w="29831" h="18612">
                    <a:moveTo>
                      <a:pt x="0" y="0"/>
                    </a:moveTo>
                    <a:lnTo>
                      <a:pt x="0" y="18613"/>
                    </a:lnTo>
                    <a:lnTo>
                      <a:pt x="29831"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3" name="Freeform: Shape 762">
                <a:extLst>
                  <a:ext uri="{FF2B5EF4-FFF2-40B4-BE49-F238E27FC236}">
                    <a16:creationId xmlns:a16="http://schemas.microsoft.com/office/drawing/2014/main" id="{0ECEA561-F7A1-264F-E980-B80FECB62613}"/>
                  </a:ext>
                </a:extLst>
              </p:cNvPr>
              <p:cNvSpPr/>
              <p:nvPr/>
            </p:nvSpPr>
            <p:spPr>
              <a:xfrm>
                <a:off x="11795135" y="4105506"/>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4" name="Freeform: Shape 763">
                <a:extLst>
                  <a:ext uri="{FF2B5EF4-FFF2-40B4-BE49-F238E27FC236}">
                    <a16:creationId xmlns:a16="http://schemas.microsoft.com/office/drawing/2014/main" id="{4766D30E-F341-166F-CF64-3A29A8DF2BE9}"/>
                  </a:ext>
                </a:extLst>
              </p:cNvPr>
              <p:cNvSpPr/>
              <p:nvPr/>
            </p:nvSpPr>
            <p:spPr>
              <a:xfrm>
                <a:off x="11795135" y="3917595"/>
                <a:ext cx="51630" cy="54818"/>
              </a:xfrm>
              <a:custGeom>
                <a:avLst/>
                <a:gdLst>
                  <a:gd name="connsiteX0" fmla="*/ 0 w 51630"/>
                  <a:gd name="connsiteY0" fmla="*/ 32254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4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4"/>
                    </a:moveTo>
                    <a:lnTo>
                      <a:pt x="0" y="54818"/>
                    </a:lnTo>
                    <a:lnTo>
                      <a:pt x="51631" y="22565"/>
                    </a:lnTo>
                    <a:lnTo>
                      <a:pt x="51631" y="0"/>
                    </a:lnTo>
                    <a:lnTo>
                      <a:pt x="0" y="32254"/>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5" name="Freeform: Shape 764">
                <a:extLst>
                  <a:ext uri="{FF2B5EF4-FFF2-40B4-BE49-F238E27FC236}">
                    <a16:creationId xmlns:a16="http://schemas.microsoft.com/office/drawing/2014/main" id="{5F3CA815-B127-EE0A-8EDB-9AB940F2333A}"/>
                  </a:ext>
                </a:extLst>
              </p:cNvPr>
              <p:cNvSpPr/>
              <p:nvPr/>
            </p:nvSpPr>
            <p:spPr>
              <a:xfrm>
                <a:off x="11795135" y="3842379"/>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6" name="Freeform: Shape 765">
                <a:extLst>
                  <a:ext uri="{FF2B5EF4-FFF2-40B4-BE49-F238E27FC236}">
                    <a16:creationId xmlns:a16="http://schemas.microsoft.com/office/drawing/2014/main" id="{E3D33949-75D9-EA9E-AE56-0C07A7E43BCC}"/>
                  </a:ext>
                </a:extLst>
              </p:cNvPr>
              <p:cNvSpPr/>
              <p:nvPr/>
            </p:nvSpPr>
            <p:spPr>
              <a:xfrm>
                <a:off x="11795135" y="4180722"/>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7" name="Freeform: Shape 766">
                <a:extLst>
                  <a:ext uri="{FF2B5EF4-FFF2-40B4-BE49-F238E27FC236}">
                    <a16:creationId xmlns:a16="http://schemas.microsoft.com/office/drawing/2014/main" id="{B21D7642-F740-771A-9D08-CFA4D5238397}"/>
                  </a:ext>
                </a:extLst>
              </p:cNvPr>
              <p:cNvSpPr/>
              <p:nvPr/>
            </p:nvSpPr>
            <p:spPr>
              <a:xfrm>
                <a:off x="11795135" y="4143114"/>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8" name="Freeform: Shape 767">
                <a:extLst>
                  <a:ext uri="{FF2B5EF4-FFF2-40B4-BE49-F238E27FC236}">
                    <a16:creationId xmlns:a16="http://schemas.microsoft.com/office/drawing/2014/main" id="{9C77E8D3-3025-7324-2A01-A9673B8E0DFA}"/>
                  </a:ext>
                </a:extLst>
              </p:cNvPr>
              <p:cNvSpPr/>
              <p:nvPr/>
            </p:nvSpPr>
            <p:spPr>
              <a:xfrm>
                <a:off x="11795135" y="3654468"/>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9" name="Freeform: Shape 768">
                <a:extLst>
                  <a:ext uri="{FF2B5EF4-FFF2-40B4-BE49-F238E27FC236}">
                    <a16:creationId xmlns:a16="http://schemas.microsoft.com/office/drawing/2014/main" id="{B7D68C2C-E065-0E22-C03C-B5B7283571A7}"/>
                  </a:ext>
                </a:extLst>
              </p:cNvPr>
              <p:cNvSpPr/>
              <p:nvPr/>
            </p:nvSpPr>
            <p:spPr>
              <a:xfrm>
                <a:off x="11824966" y="3653066"/>
                <a:ext cx="21799" cy="1402"/>
              </a:xfrm>
              <a:custGeom>
                <a:avLst/>
                <a:gdLst>
                  <a:gd name="connsiteX0" fmla="*/ 0 w 21799"/>
                  <a:gd name="connsiteY0" fmla="*/ 0 h 1402"/>
                  <a:gd name="connsiteX1" fmla="*/ 21800 w 21799"/>
                  <a:gd name="connsiteY1" fmla="*/ 0 h 1402"/>
                  <a:gd name="connsiteX2" fmla="*/ 21800 w 21799"/>
                  <a:gd name="connsiteY2" fmla="*/ 1402 h 1402"/>
                </a:gdLst>
                <a:ahLst/>
                <a:cxnLst>
                  <a:cxn ang="0">
                    <a:pos x="connsiteX0" y="connsiteY0"/>
                  </a:cxn>
                  <a:cxn ang="0">
                    <a:pos x="connsiteX1" y="connsiteY1"/>
                  </a:cxn>
                  <a:cxn ang="0">
                    <a:pos x="connsiteX2" y="connsiteY2"/>
                  </a:cxn>
                </a:cxnLst>
                <a:rect l="l" t="t" r="r" b="b"/>
                <a:pathLst>
                  <a:path w="21799" h="1402">
                    <a:moveTo>
                      <a:pt x="0" y="0"/>
                    </a:moveTo>
                    <a:lnTo>
                      <a:pt x="21800" y="0"/>
                    </a:lnTo>
                    <a:lnTo>
                      <a:pt x="21800" y="1402"/>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0" name="Freeform: Shape 769">
                <a:extLst>
                  <a:ext uri="{FF2B5EF4-FFF2-40B4-BE49-F238E27FC236}">
                    <a16:creationId xmlns:a16="http://schemas.microsoft.com/office/drawing/2014/main" id="{A940F71B-9298-D371-EE67-CB20E79C95D7}"/>
                  </a:ext>
                </a:extLst>
              </p:cNvPr>
              <p:cNvSpPr/>
              <p:nvPr/>
            </p:nvSpPr>
            <p:spPr>
              <a:xfrm>
                <a:off x="11795135" y="3653066"/>
                <a:ext cx="51630" cy="33655"/>
              </a:xfrm>
              <a:custGeom>
                <a:avLst/>
                <a:gdLst>
                  <a:gd name="connsiteX0" fmla="*/ 51631 w 51630"/>
                  <a:gd name="connsiteY0" fmla="*/ 1402 h 33655"/>
                  <a:gd name="connsiteX1" fmla="*/ 51631 w 51630"/>
                  <a:gd name="connsiteY1" fmla="*/ 0 h 33655"/>
                  <a:gd name="connsiteX2" fmla="*/ 29831 w 51630"/>
                  <a:gd name="connsiteY2" fmla="*/ 0 h 33655"/>
                  <a:gd name="connsiteX3" fmla="*/ 0 w 51630"/>
                  <a:gd name="connsiteY3" fmla="*/ 18613 h 33655"/>
                  <a:gd name="connsiteX4" fmla="*/ 0 w 51630"/>
                  <a:gd name="connsiteY4" fmla="*/ 33656 h 33655"/>
                  <a:gd name="connsiteX5" fmla="*/ 51631 w 51630"/>
                  <a:gd name="connsiteY5" fmla="*/ 1402 h 33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3655">
                    <a:moveTo>
                      <a:pt x="51631" y="1402"/>
                    </a:moveTo>
                    <a:lnTo>
                      <a:pt x="51631" y="0"/>
                    </a:lnTo>
                    <a:lnTo>
                      <a:pt x="29831" y="0"/>
                    </a:lnTo>
                    <a:lnTo>
                      <a:pt x="0" y="18613"/>
                    </a:lnTo>
                    <a:lnTo>
                      <a:pt x="0" y="33656"/>
                    </a:lnTo>
                    <a:lnTo>
                      <a:pt x="51631" y="1402"/>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1" name="Freeform: Shape 770">
                <a:extLst>
                  <a:ext uri="{FF2B5EF4-FFF2-40B4-BE49-F238E27FC236}">
                    <a16:creationId xmlns:a16="http://schemas.microsoft.com/office/drawing/2014/main" id="{3875414D-8FBF-6EBA-998C-1DD8C2D09A25}"/>
                  </a:ext>
                </a:extLst>
              </p:cNvPr>
              <p:cNvSpPr/>
              <p:nvPr/>
            </p:nvSpPr>
            <p:spPr>
              <a:xfrm>
                <a:off x="11795135" y="3677033"/>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2" name="Freeform: Shape 771">
                <a:extLst>
                  <a:ext uri="{FF2B5EF4-FFF2-40B4-BE49-F238E27FC236}">
                    <a16:creationId xmlns:a16="http://schemas.microsoft.com/office/drawing/2014/main" id="{882D0346-F597-A7B2-889D-3B25F434A14B}"/>
                  </a:ext>
                </a:extLst>
              </p:cNvPr>
              <p:cNvSpPr/>
              <p:nvPr/>
            </p:nvSpPr>
            <p:spPr>
              <a:xfrm>
                <a:off x="11795135" y="3714641"/>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3" name="Freeform: Shape 772">
                <a:extLst>
                  <a:ext uri="{FF2B5EF4-FFF2-40B4-BE49-F238E27FC236}">
                    <a16:creationId xmlns:a16="http://schemas.microsoft.com/office/drawing/2014/main" id="{C9AE3B6C-5563-6CE6-A6A2-F406FE032EB6}"/>
                  </a:ext>
                </a:extLst>
              </p:cNvPr>
              <p:cNvSpPr/>
              <p:nvPr/>
            </p:nvSpPr>
            <p:spPr>
              <a:xfrm>
                <a:off x="11795135" y="3752248"/>
                <a:ext cx="51630" cy="47168"/>
              </a:xfrm>
              <a:custGeom>
                <a:avLst/>
                <a:gdLst>
                  <a:gd name="connsiteX0" fmla="*/ 0 w 51630"/>
                  <a:gd name="connsiteY0" fmla="*/ 47169 h 47168"/>
                  <a:gd name="connsiteX1" fmla="*/ 51631 w 51630"/>
                  <a:gd name="connsiteY1" fmla="*/ 15043 h 47168"/>
                  <a:gd name="connsiteX2" fmla="*/ 51631 w 51630"/>
                  <a:gd name="connsiteY2" fmla="*/ 0 h 47168"/>
                  <a:gd name="connsiteX3" fmla="*/ 0 w 51630"/>
                  <a:gd name="connsiteY3" fmla="*/ 32253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5043"/>
                    </a:lnTo>
                    <a:lnTo>
                      <a:pt x="51631" y="0"/>
                    </a:lnTo>
                    <a:lnTo>
                      <a:pt x="0" y="32253"/>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4" name="Freeform: Shape 773">
                <a:extLst>
                  <a:ext uri="{FF2B5EF4-FFF2-40B4-BE49-F238E27FC236}">
                    <a16:creationId xmlns:a16="http://schemas.microsoft.com/office/drawing/2014/main" id="{1A1CF8B0-6550-3135-5868-424A09062837}"/>
                  </a:ext>
                </a:extLst>
              </p:cNvPr>
              <p:cNvSpPr/>
              <p:nvPr/>
            </p:nvSpPr>
            <p:spPr>
              <a:xfrm>
                <a:off x="11795135" y="3789856"/>
                <a:ext cx="51630" cy="47168"/>
              </a:xfrm>
              <a:custGeom>
                <a:avLst/>
                <a:gdLst>
                  <a:gd name="connsiteX0" fmla="*/ 51631 w 51630"/>
                  <a:gd name="connsiteY0" fmla="*/ 15043 h 47168"/>
                  <a:gd name="connsiteX1" fmla="*/ 51631 w 51630"/>
                  <a:gd name="connsiteY1" fmla="*/ 0 h 47168"/>
                  <a:gd name="connsiteX2" fmla="*/ 0 w 51630"/>
                  <a:gd name="connsiteY2" fmla="*/ 32126 h 47168"/>
                  <a:gd name="connsiteX3" fmla="*/ 0 w 51630"/>
                  <a:gd name="connsiteY3" fmla="*/ 47169 h 47168"/>
                  <a:gd name="connsiteX4" fmla="*/ 51631 w 51630"/>
                  <a:gd name="connsiteY4" fmla="*/ 15043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15043"/>
                    </a:moveTo>
                    <a:lnTo>
                      <a:pt x="51631" y="0"/>
                    </a:lnTo>
                    <a:lnTo>
                      <a:pt x="0" y="32126"/>
                    </a:lnTo>
                    <a:lnTo>
                      <a:pt x="0" y="47169"/>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5" name="Freeform: Shape 774">
                <a:extLst>
                  <a:ext uri="{FF2B5EF4-FFF2-40B4-BE49-F238E27FC236}">
                    <a16:creationId xmlns:a16="http://schemas.microsoft.com/office/drawing/2014/main" id="{022C7DAE-221A-086D-F2EF-5E3ECED4A789}"/>
                  </a:ext>
                </a:extLst>
              </p:cNvPr>
              <p:cNvSpPr/>
              <p:nvPr/>
            </p:nvSpPr>
            <p:spPr>
              <a:xfrm>
                <a:off x="11795135" y="3827464"/>
                <a:ext cx="51630" cy="47169"/>
              </a:xfrm>
              <a:custGeom>
                <a:avLst/>
                <a:gdLst>
                  <a:gd name="connsiteX0" fmla="*/ 0 w 51630"/>
                  <a:gd name="connsiteY0" fmla="*/ 47169 h 47169"/>
                  <a:gd name="connsiteX1" fmla="*/ 51631 w 51630"/>
                  <a:gd name="connsiteY1" fmla="*/ 14916 h 47169"/>
                  <a:gd name="connsiteX2" fmla="*/ 51631 w 51630"/>
                  <a:gd name="connsiteY2" fmla="*/ 0 h 47169"/>
                  <a:gd name="connsiteX3" fmla="*/ 0 w 51630"/>
                  <a:gd name="connsiteY3" fmla="*/ 32126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6" name="Freeform: Shape 775">
                <a:extLst>
                  <a:ext uri="{FF2B5EF4-FFF2-40B4-BE49-F238E27FC236}">
                    <a16:creationId xmlns:a16="http://schemas.microsoft.com/office/drawing/2014/main" id="{1C235FE0-ACCE-3C97-DC15-0829E9BA8EFA}"/>
                  </a:ext>
                </a:extLst>
              </p:cNvPr>
              <p:cNvSpPr/>
              <p:nvPr/>
            </p:nvSpPr>
            <p:spPr>
              <a:xfrm>
                <a:off x="11795135" y="3864944"/>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7" name="Freeform: Shape 776">
                <a:extLst>
                  <a:ext uri="{FF2B5EF4-FFF2-40B4-BE49-F238E27FC236}">
                    <a16:creationId xmlns:a16="http://schemas.microsoft.com/office/drawing/2014/main" id="{3E6F49DE-CE9E-FB04-4D00-DE0F94308525}"/>
                  </a:ext>
                </a:extLst>
              </p:cNvPr>
              <p:cNvSpPr/>
              <p:nvPr/>
            </p:nvSpPr>
            <p:spPr>
              <a:xfrm>
                <a:off x="11795135" y="3902552"/>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4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4"/>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8" name="Freeform: Shape 777">
                <a:extLst>
                  <a:ext uri="{FF2B5EF4-FFF2-40B4-BE49-F238E27FC236}">
                    <a16:creationId xmlns:a16="http://schemas.microsoft.com/office/drawing/2014/main" id="{70D742CD-3D93-97B5-CDC6-2B9D92790760}"/>
                  </a:ext>
                </a:extLst>
              </p:cNvPr>
              <p:cNvSpPr/>
              <p:nvPr/>
            </p:nvSpPr>
            <p:spPr>
              <a:xfrm>
                <a:off x="11795135" y="3940160"/>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9" name="Freeform: Shape 778">
                <a:extLst>
                  <a:ext uri="{FF2B5EF4-FFF2-40B4-BE49-F238E27FC236}">
                    <a16:creationId xmlns:a16="http://schemas.microsoft.com/office/drawing/2014/main" id="{5F728D07-D14A-DBE5-225F-353119D8AC7F}"/>
                  </a:ext>
                </a:extLst>
              </p:cNvPr>
              <p:cNvSpPr/>
              <p:nvPr/>
            </p:nvSpPr>
            <p:spPr>
              <a:xfrm>
                <a:off x="11795135" y="3977767"/>
                <a:ext cx="51630" cy="47169"/>
              </a:xfrm>
              <a:custGeom>
                <a:avLst/>
                <a:gdLst>
                  <a:gd name="connsiteX0" fmla="*/ 0 w 51630"/>
                  <a:gd name="connsiteY0" fmla="*/ 32253 h 47169"/>
                  <a:gd name="connsiteX1" fmla="*/ 0 w 51630"/>
                  <a:gd name="connsiteY1" fmla="*/ 47169 h 47169"/>
                  <a:gd name="connsiteX2" fmla="*/ 51631 w 51630"/>
                  <a:gd name="connsiteY2" fmla="*/ 15043 h 47169"/>
                  <a:gd name="connsiteX3" fmla="*/ 51631 w 51630"/>
                  <a:gd name="connsiteY3" fmla="*/ 0 h 47169"/>
                  <a:gd name="connsiteX4" fmla="*/ 0 w 51630"/>
                  <a:gd name="connsiteY4" fmla="*/ 32253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32253"/>
                    </a:moveTo>
                    <a:lnTo>
                      <a:pt x="0" y="47169"/>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0" name="Freeform: Shape 779">
                <a:extLst>
                  <a:ext uri="{FF2B5EF4-FFF2-40B4-BE49-F238E27FC236}">
                    <a16:creationId xmlns:a16="http://schemas.microsoft.com/office/drawing/2014/main" id="{6D39708C-4DDC-3EE1-6072-BDEA0D41AD83}"/>
                  </a:ext>
                </a:extLst>
              </p:cNvPr>
              <p:cNvSpPr/>
              <p:nvPr/>
            </p:nvSpPr>
            <p:spPr>
              <a:xfrm>
                <a:off x="11795135" y="4015375"/>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5043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1" name="Freeform: Shape 780">
                <a:extLst>
                  <a:ext uri="{FF2B5EF4-FFF2-40B4-BE49-F238E27FC236}">
                    <a16:creationId xmlns:a16="http://schemas.microsoft.com/office/drawing/2014/main" id="{FEC790E8-1EB8-51C2-40D3-DEC4EADD7A2B}"/>
                  </a:ext>
                </a:extLst>
              </p:cNvPr>
              <p:cNvSpPr/>
              <p:nvPr/>
            </p:nvSpPr>
            <p:spPr>
              <a:xfrm>
                <a:off x="11795135" y="4052983"/>
                <a:ext cx="51630" cy="47168"/>
              </a:xfrm>
              <a:custGeom>
                <a:avLst/>
                <a:gdLst>
                  <a:gd name="connsiteX0" fmla="*/ 0 w 51630"/>
                  <a:gd name="connsiteY0" fmla="*/ 32126 h 47168"/>
                  <a:gd name="connsiteX1" fmla="*/ 0 w 51630"/>
                  <a:gd name="connsiteY1" fmla="*/ 47169 h 47168"/>
                  <a:gd name="connsiteX2" fmla="*/ 51631 w 51630"/>
                  <a:gd name="connsiteY2" fmla="*/ 14916 h 47168"/>
                  <a:gd name="connsiteX3" fmla="*/ 51631 w 51630"/>
                  <a:gd name="connsiteY3" fmla="*/ 0 h 47168"/>
                  <a:gd name="connsiteX4" fmla="*/ 0 w 51630"/>
                  <a:gd name="connsiteY4" fmla="*/ 32126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32126"/>
                    </a:moveTo>
                    <a:lnTo>
                      <a:pt x="0" y="47169"/>
                    </a:lnTo>
                    <a:lnTo>
                      <a:pt x="51631" y="14916"/>
                    </a:lnTo>
                    <a:lnTo>
                      <a:pt x="51631" y="0"/>
                    </a:lnTo>
                    <a:lnTo>
                      <a:pt x="0" y="3212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2" name="Freeform: Shape 781">
                <a:extLst>
                  <a:ext uri="{FF2B5EF4-FFF2-40B4-BE49-F238E27FC236}">
                    <a16:creationId xmlns:a16="http://schemas.microsoft.com/office/drawing/2014/main" id="{DF3DFE22-1141-2270-05BC-A62B513D2D95}"/>
                  </a:ext>
                </a:extLst>
              </p:cNvPr>
              <p:cNvSpPr/>
              <p:nvPr/>
            </p:nvSpPr>
            <p:spPr>
              <a:xfrm>
                <a:off x="11795135" y="4090463"/>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3" name="Freeform: Shape 782">
                <a:extLst>
                  <a:ext uri="{FF2B5EF4-FFF2-40B4-BE49-F238E27FC236}">
                    <a16:creationId xmlns:a16="http://schemas.microsoft.com/office/drawing/2014/main" id="{F8C90E3D-6C7C-BA66-E1A4-C3BE94B2EED1}"/>
                  </a:ext>
                </a:extLst>
              </p:cNvPr>
              <p:cNvSpPr/>
              <p:nvPr/>
            </p:nvSpPr>
            <p:spPr>
              <a:xfrm>
                <a:off x="11795135" y="4128071"/>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4" name="Freeform: Shape 783">
                <a:extLst>
                  <a:ext uri="{FF2B5EF4-FFF2-40B4-BE49-F238E27FC236}">
                    <a16:creationId xmlns:a16="http://schemas.microsoft.com/office/drawing/2014/main" id="{E9D6C900-7F5D-0565-C8CC-B22705EDA4E8}"/>
                  </a:ext>
                </a:extLst>
              </p:cNvPr>
              <p:cNvSpPr/>
              <p:nvPr/>
            </p:nvSpPr>
            <p:spPr>
              <a:xfrm>
                <a:off x="11795135" y="4165679"/>
                <a:ext cx="51630" cy="47296"/>
              </a:xfrm>
              <a:custGeom>
                <a:avLst/>
                <a:gdLst>
                  <a:gd name="connsiteX0" fmla="*/ 51631 w 51630"/>
                  <a:gd name="connsiteY0" fmla="*/ 0 h 47296"/>
                  <a:gd name="connsiteX1" fmla="*/ 0 w 51630"/>
                  <a:gd name="connsiteY1" fmla="*/ 32253 h 47296"/>
                  <a:gd name="connsiteX2" fmla="*/ 0 w 51630"/>
                  <a:gd name="connsiteY2" fmla="*/ 47296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6"/>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5" name="Freeform: Shape 784">
                <a:extLst>
                  <a:ext uri="{FF2B5EF4-FFF2-40B4-BE49-F238E27FC236}">
                    <a16:creationId xmlns:a16="http://schemas.microsoft.com/office/drawing/2014/main" id="{031B24D2-47DC-D5EF-9D6F-7A7867D14D8B}"/>
                  </a:ext>
                </a:extLst>
              </p:cNvPr>
              <p:cNvSpPr/>
              <p:nvPr/>
            </p:nvSpPr>
            <p:spPr>
              <a:xfrm>
                <a:off x="11795135" y="4203286"/>
                <a:ext cx="51630" cy="33018"/>
              </a:xfrm>
              <a:custGeom>
                <a:avLst/>
                <a:gdLst>
                  <a:gd name="connsiteX0" fmla="*/ 0 w 51630"/>
                  <a:gd name="connsiteY0" fmla="*/ 32253 h 33018"/>
                  <a:gd name="connsiteX1" fmla="*/ 0 w 51630"/>
                  <a:gd name="connsiteY1" fmla="*/ 33018 h 33018"/>
                  <a:gd name="connsiteX2" fmla="*/ 22820 w 51630"/>
                  <a:gd name="connsiteY2" fmla="*/ 33018 h 33018"/>
                  <a:gd name="connsiteX3" fmla="*/ 51631 w 51630"/>
                  <a:gd name="connsiteY3" fmla="*/ 15043 h 33018"/>
                  <a:gd name="connsiteX4" fmla="*/ 51631 w 51630"/>
                  <a:gd name="connsiteY4" fmla="*/ 0 h 33018"/>
                  <a:gd name="connsiteX5" fmla="*/ 0 w 51630"/>
                  <a:gd name="connsiteY5" fmla="*/ 32253 h 3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3018">
                    <a:moveTo>
                      <a:pt x="0" y="32253"/>
                    </a:moveTo>
                    <a:lnTo>
                      <a:pt x="0" y="33018"/>
                    </a:lnTo>
                    <a:lnTo>
                      <a:pt x="22820" y="33018"/>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786" name="Graphic 16">
              <a:extLst>
                <a:ext uri="{FF2B5EF4-FFF2-40B4-BE49-F238E27FC236}">
                  <a16:creationId xmlns:a16="http://schemas.microsoft.com/office/drawing/2014/main" id="{6A53B0C4-91A4-B1C9-007C-D036B3313771}"/>
                </a:ext>
              </a:extLst>
            </p:cNvPr>
            <p:cNvGrpSpPr/>
            <p:nvPr/>
          </p:nvGrpSpPr>
          <p:grpSpPr>
            <a:xfrm>
              <a:off x="11854542" y="3653066"/>
              <a:ext cx="51630" cy="583238"/>
              <a:chOff x="11854542" y="3653066"/>
              <a:chExt cx="51630" cy="583238"/>
            </a:xfrm>
          </p:grpSpPr>
          <p:sp>
            <p:nvSpPr>
              <p:cNvPr id="787" name="Freeform: Shape 786">
                <a:extLst>
                  <a:ext uri="{FF2B5EF4-FFF2-40B4-BE49-F238E27FC236}">
                    <a16:creationId xmlns:a16="http://schemas.microsoft.com/office/drawing/2014/main" id="{28C92DB4-C4DB-2AA1-7534-F699AA5D762A}"/>
                  </a:ext>
                </a:extLst>
              </p:cNvPr>
              <p:cNvSpPr/>
              <p:nvPr/>
            </p:nvSpPr>
            <p:spPr>
              <a:xfrm>
                <a:off x="11854542" y="3880625"/>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8" name="Freeform: Shape 787">
                <a:extLst>
                  <a:ext uri="{FF2B5EF4-FFF2-40B4-BE49-F238E27FC236}">
                    <a16:creationId xmlns:a16="http://schemas.microsoft.com/office/drawing/2014/main" id="{CBBD1FFE-A6A8-5532-E134-4CB69FDD5891}"/>
                  </a:ext>
                </a:extLst>
              </p:cNvPr>
              <p:cNvSpPr/>
              <p:nvPr/>
            </p:nvSpPr>
            <p:spPr>
              <a:xfrm>
                <a:off x="11878254" y="4218839"/>
                <a:ext cx="27919" cy="17465"/>
              </a:xfrm>
              <a:custGeom>
                <a:avLst/>
                <a:gdLst>
                  <a:gd name="connsiteX0" fmla="*/ 27919 w 27919"/>
                  <a:gd name="connsiteY0" fmla="*/ 17465 h 17465"/>
                  <a:gd name="connsiteX1" fmla="*/ 27919 w 27919"/>
                  <a:gd name="connsiteY1" fmla="*/ 0 h 17465"/>
                  <a:gd name="connsiteX2" fmla="*/ 0 w 27919"/>
                  <a:gd name="connsiteY2" fmla="*/ 17465 h 17465"/>
                  <a:gd name="connsiteX3" fmla="*/ 27919 w 27919"/>
                  <a:gd name="connsiteY3" fmla="*/ 17465 h 17465"/>
                </a:gdLst>
                <a:ahLst/>
                <a:cxnLst>
                  <a:cxn ang="0">
                    <a:pos x="connsiteX0" y="connsiteY0"/>
                  </a:cxn>
                  <a:cxn ang="0">
                    <a:pos x="connsiteX1" y="connsiteY1"/>
                  </a:cxn>
                  <a:cxn ang="0">
                    <a:pos x="connsiteX2" y="connsiteY2"/>
                  </a:cxn>
                  <a:cxn ang="0">
                    <a:pos x="connsiteX3" y="connsiteY3"/>
                  </a:cxn>
                </a:cxnLst>
                <a:rect l="l" t="t" r="r" b="b"/>
                <a:pathLst>
                  <a:path w="27919" h="17465">
                    <a:moveTo>
                      <a:pt x="27919" y="17465"/>
                    </a:moveTo>
                    <a:lnTo>
                      <a:pt x="27919" y="0"/>
                    </a:lnTo>
                    <a:lnTo>
                      <a:pt x="0" y="17465"/>
                    </a:lnTo>
                    <a:lnTo>
                      <a:pt x="27919" y="174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9" name="Freeform: Shape 788">
                <a:extLst>
                  <a:ext uri="{FF2B5EF4-FFF2-40B4-BE49-F238E27FC236}">
                    <a16:creationId xmlns:a16="http://schemas.microsoft.com/office/drawing/2014/main" id="{FFDD000C-146B-929E-221E-B8B1802ACB80}"/>
                  </a:ext>
                </a:extLst>
              </p:cNvPr>
              <p:cNvSpPr/>
              <p:nvPr/>
            </p:nvSpPr>
            <p:spPr>
              <a:xfrm>
                <a:off x="11854542" y="3918232"/>
                <a:ext cx="51630" cy="54690"/>
              </a:xfrm>
              <a:custGeom>
                <a:avLst/>
                <a:gdLst>
                  <a:gd name="connsiteX0" fmla="*/ 0 w 51630"/>
                  <a:gd name="connsiteY0" fmla="*/ 32253 h 54690"/>
                  <a:gd name="connsiteX1" fmla="*/ 0 w 51630"/>
                  <a:gd name="connsiteY1" fmla="*/ 54691 h 54690"/>
                  <a:gd name="connsiteX2" fmla="*/ 51631 w 51630"/>
                  <a:gd name="connsiteY2" fmla="*/ 22565 h 54690"/>
                  <a:gd name="connsiteX3" fmla="*/ 51631 w 51630"/>
                  <a:gd name="connsiteY3" fmla="*/ 0 h 54690"/>
                  <a:gd name="connsiteX4" fmla="*/ 0 w 51630"/>
                  <a:gd name="connsiteY4" fmla="*/ 32253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32253"/>
                    </a:moveTo>
                    <a:lnTo>
                      <a:pt x="0" y="54691"/>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0" name="Freeform: Shape 789">
                <a:extLst>
                  <a:ext uri="{FF2B5EF4-FFF2-40B4-BE49-F238E27FC236}">
                    <a16:creationId xmlns:a16="http://schemas.microsoft.com/office/drawing/2014/main" id="{F6F213F9-83F5-92EF-67DF-FE4FA22D7EC6}"/>
                  </a:ext>
                </a:extLst>
              </p:cNvPr>
              <p:cNvSpPr/>
              <p:nvPr/>
            </p:nvSpPr>
            <p:spPr>
              <a:xfrm>
                <a:off x="11854542" y="4181359"/>
                <a:ext cx="51630" cy="54690"/>
              </a:xfrm>
              <a:custGeom>
                <a:avLst/>
                <a:gdLst>
                  <a:gd name="connsiteX0" fmla="*/ 51631 w 51630"/>
                  <a:gd name="connsiteY0" fmla="*/ 0 h 54690"/>
                  <a:gd name="connsiteX1" fmla="*/ 0 w 51630"/>
                  <a:gd name="connsiteY1" fmla="*/ 32126 h 54690"/>
                  <a:gd name="connsiteX2" fmla="*/ 0 w 51630"/>
                  <a:gd name="connsiteY2" fmla="*/ 54690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0"/>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1" name="Freeform: Shape 790">
                <a:extLst>
                  <a:ext uri="{FF2B5EF4-FFF2-40B4-BE49-F238E27FC236}">
                    <a16:creationId xmlns:a16="http://schemas.microsoft.com/office/drawing/2014/main" id="{CFFC9825-16C8-316D-745E-1B90169D1660}"/>
                  </a:ext>
                </a:extLst>
              </p:cNvPr>
              <p:cNvSpPr/>
              <p:nvPr/>
            </p:nvSpPr>
            <p:spPr>
              <a:xfrm>
                <a:off x="11854542" y="3653066"/>
                <a:ext cx="30723" cy="19250"/>
              </a:xfrm>
              <a:custGeom>
                <a:avLst/>
                <a:gdLst>
                  <a:gd name="connsiteX0" fmla="*/ 0 w 30723"/>
                  <a:gd name="connsiteY0" fmla="*/ 0 h 19250"/>
                  <a:gd name="connsiteX1" fmla="*/ 0 w 30723"/>
                  <a:gd name="connsiteY1" fmla="*/ 19250 h 19250"/>
                  <a:gd name="connsiteX2" fmla="*/ 30724 w 30723"/>
                  <a:gd name="connsiteY2" fmla="*/ 0 h 19250"/>
                  <a:gd name="connsiteX3" fmla="*/ 0 w 30723"/>
                  <a:gd name="connsiteY3" fmla="*/ 0 h 19250"/>
                </a:gdLst>
                <a:ahLst/>
                <a:cxnLst>
                  <a:cxn ang="0">
                    <a:pos x="connsiteX0" y="connsiteY0"/>
                  </a:cxn>
                  <a:cxn ang="0">
                    <a:pos x="connsiteX1" y="connsiteY1"/>
                  </a:cxn>
                  <a:cxn ang="0">
                    <a:pos x="connsiteX2" y="connsiteY2"/>
                  </a:cxn>
                  <a:cxn ang="0">
                    <a:pos x="connsiteX3" y="connsiteY3"/>
                  </a:cxn>
                </a:cxnLst>
                <a:rect l="l" t="t" r="r" b="b"/>
                <a:pathLst>
                  <a:path w="30723" h="19250">
                    <a:moveTo>
                      <a:pt x="0" y="0"/>
                    </a:moveTo>
                    <a:lnTo>
                      <a:pt x="0" y="19250"/>
                    </a:lnTo>
                    <a:lnTo>
                      <a:pt x="30724"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2" name="Freeform: Shape 791">
                <a:extLst>
                  <a:ext uri="{FF2B5EF4-FFF2-40B4-BE49-F238E27FC236}">
                    <a16:creationId xmlns:a16="http://schemas.microsoft.com/office/drawing/2014/main" id="{9513D9F3-BAC5-82CE-0F97-F733D6F88709}"/>
                  </a:ext>
                </a:extLst>
              </p:cNvPr>
              <p:cNvSpPr/>
              <p:nvPr/>
            </p:nvSpPr>
            <p:spPr>
              <a:xfrm>
                <a:off x="11854542" y="4143751"/>
                <a:ext cx="51630" cy="54690"/>
              </a:xfrm>
              <a:custGeom>
                <a:avLst/>
                <a:gdLst>
                  <a:gd name="connsiteX0" fmla="*/ 0 w 51630"/>
                  <a:gd name="connsiteY0" fmla="*/ 32126 h 54690"/>
                  <a:gd name="connsiteX1" fmla="*/ 0 w 51630"/>
                  <a:gd name="connsiteY1" fmla="*/ 54690 h 54690"/>
                  <a:gd name="connsiteX2" fmla="*/ 51631 w 51630"/>
                  <a:gd name="connsiteY2" fmla="*/ 22565 h 54690"/>
                  <a:gd name="connsiteX3" fmla="*/ 51631 w 51630"/>
                  <a:gd name="connsiteY3" fmla="*/ 0 h 54690"/>
                  <a:gd name="connsiteX4" fmla="*/ 0 w 51630"/>
                  <a:gd name="connsiteY4" fmla="*/ 32126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32126"/>
                    </a:moveTo>
                    <a:lnTo>
                      <a:pt x="0" y="54690"/>
                    </a:lnTo>
                    <a:lnTo>
                      <a:pt x="51631" y="22565"/>
                    </a:lnTo>
                    <a:lnTo>
                      <a:pt x="51631" y="0"/>
                    </a:lnTo>
                    <a:lnTo>
                      <a:pt x="0" y="3212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3" name="Freeform: Shape 792">
                <a:extLst>
                  <a:ext uri="{FF2B5EF4-FFF2-40B4-BE49-F238E27FC236}">
                    <a16:creationId xmlns:a16="http://schemas.microsoft.com/office/drawing/2014/main" id="{E8D3E5BE-F407-5133-AF7B-0713680CF671}"/>
                  </a:ext>
                </a:extLst>
              </p:cNvPr>
              <p:cNvSpPr/>
              <p:nvPr/>
            </p:nvSpPr>
            <p:spPr>
              <a:xfrm>
                <a:off x="11854542" y="4106143"/>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4" name="Freeform: Shape 793">
                <a:extLst>
                  <a:ext uri="{FF2B5EF4-FFF2-40B4-BE49-F238E27FC236}">
                    <a16:creationId xmlns:a16="http://schemas.microsoft.com/office/drawing/2014/main" id="{4B94863E-8B98-89CD-1F17-D8BEBD0EA8DC}"/>
                  </a:ext>
                </a:extLst>
              </p:cNvPr>
              <p:cNvSpPr/>
              <p:nvPr/>
            </p:nvSpPr>
            <p:spPr>
              <a:xfrm>
                <a:off x="11854542" y="3655106"/>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5" name="Freeform: Shape 794">
                <a:extLst>
                  <a:ext uri="{FF2B5EF4-FFF2-40B4-BE49-F238E27FC236}">
                    <a16:creationId xmlns:a16="http://schemas.microsoft.com/office/drawing/2014/main" id="{6B8B03C2-7EA9-DA21-0B31-EA32499C15E6}"/>
                  </a:ext>
                </a:extLst>
              </p:cNvPr>
              <p:cNvSpPr/>
              <p:nvPr/>
            </p:nvSpPr>
            <p:spPr>
              <a:xfrm>
                <a:off x="11854542" y="4068536"/>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6" name="Freeform: Shape 795">
                <a:extLst>
                  <a:ext uri="{FF2B5EF4-FFF2-40B4-BE49-F238E27FC236}">
                    <a16:creationId xmlns:a16="http://schemas.microsoft.com/office/drawing/2014/main" id="{ACF576F0-6311-054E-FE16-84FEADD7B125}"/>
                  </a:ext>
                </a:extLst>
              </p:cNvPr>
              <p:cNvSpPr/>
              <p:nvPr/>
            </p:nvSpPr>
            <p:spPr>
              <a:xfrm>
                <a:off x="11854542" y="3767801"/>
                <a:ext cx="51630" cy="54818"/>
              </a:xfrm>
              <a:custGeom>
                <a:avLst/>
                <a:gdLst>
                  <a:gd name="connsiteX0" fmla="*/ 51631 w 51630"/>
                  <a:gd name="connsiteY0" fmla="*/ 22565 h 54818"/>
                  <a:gd name="connsiteX1" fmla="*/ 51631 w 51630"/>
                  <a:gd name="connsiteY1" fmla="*/ 0 h 54818"/>
                  <a:gd name="connsiteX2" fmla="*/ 0 w 51630"/>
                  <a:gd name="connsiteY2" fmla="*/ 32254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4"/>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7" name="Freeform: Shape 796">
                <a:extLst>
                  <a:ext uri="{FF2B5EF4-FFF2-40B4-BE49-F238E27FC236}">
                    <a16:creationId xmlns:a16="http://schemas.microsoft.com/office/drawing/2014/main" id="{70E98C3E-159E-D933-32B2-1AB47A21584E}"/>
                  </a:ext>
                </a:extLst>
              </p:cNvPr>
              <p:cNvSpPr/>
              <p:nvPr/>
            </p:nvSpPr>
            <p:spPr>
              <a:xfrm>
                <a:off x="11854542" y="4030928"/>
                <a:ext cx="51630" cy="54818"/>
              </a:xfrm>
              <a:custGeom>
                <a:avLst/>
                <a:gdLst>
                  <a:gd name="connsiteX0" fmla="*/ 51631 w 51630"/>
                  <a:gd name="connsiteY0" fmla="*/ 0 h 54818"/>
                  <a:gd name="connsiteX1" fmla="*/ 0 w 51630"/>
                  <a:gd name="connsiteY1" fmla="*/ 32254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4"/>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8" name="Freeform: Shape 797">
                <a:extLst>
                  <a:ext uri="{FF2B5EF4-FFF2-40B4-BE49-F238E27FC236}">
                    <a16:creationId xmlns:a16="http://schemas.microsoft.com/office/drawing/2014/main" id="{04424C47-5E28-AB64-05C4-CA3F7D1784DB}"/>
                  </a:ext>
                </a:extLst>
              </p:cNvPr>
              <p:cNvSpPr/>
              <p:nvPr/>
            </p:nvSpPr>
            <p:spPr>
              <a:xfrm>
                <a:off x="11854542" y="3993320"/>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9" name="Freeform: Shape 798">
                <a:extLst>
                  <a:ext uri="{FF2B5EF4-FFF2-40B4-BE49-F238E27FC236}">
                    <a16:creationId xmlns:a16="http://schemas.microsoft.com/office/drawing/2014/main" id="{95F48FBE-50C2-AFD3-FFF7-91487212CE86}"/>
                  </a:ext>
                </a:extLst>
              </p:cNvPr>
              <p:cNvSpPr/>
              <p:nvPr/>
            </p:nvSpPr>
            <p:spPr>
              <a:xfrm>
                <a:off x="11854542" y="3730321"/>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0" name="Freeform: Shape 799">
                <a:extLst>
                  <a:ext uri="{FF2B5EF4-FFF2-40B4-BE49-F238E27FC236}">
                    <a16:creationId xmlns:a16="http://schemas.microsoft.com/office/drawing/2014/main" id="{969A26BA-15BE-2157-8A02-AA2546C20AEE}"/>
                  </a:ext>
                </a:extLst>
              </p:cNvPr>
              <p:cNvSpPr/>
              <p:nvPr/>
            </p:nvSpPr>
            <p:spPr>
              <a:xfrm>
                <a:off x="11854542" y="3843017"/>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1" name="Freeform: Shape 800">
                <a:extLst>
                  <a:ext uri="{FF2B5EF4-FFF2-40B4-BE49-F238E27FC236}">
                    <a16:creationId xmlns:a16="http://schemas.microsoft.com/office/drawing/2014/main" id="{BA2AAB80-7ED9-F68E-4D35-41BC643C4DFF}"/>
                  </a:ext>
                </a:extLst>
              </p:cNvPr>
              <p:cNvSpPr/>
              <p:nvPr/>
            </p:nvSpPr>
            <p:spPr>
              <a:xfrm>
                <a:off x="11854542" y="3955840"/>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2" name="Freeform: Shape 801">
                <a:extLst>
                  <a:ext uri="{FF2B5EF4-FFF2-40B4-BE49-F238E27FC236}">
                    <a16:creationId xmlns:a16="http://schemas.microsoft.com/office/drawing/2014/main" id="{66147225-09E6-B74D-8464-73A7D46B9D06}"/>
                  </a:ext>
                </a:extLst>
              </p:cNvPr>
              <p:cNvSpPr/>
              <p:nvPr/>
            </p:nvSpPr>
            <p:spPr>
              <a:xfrm>
                <a:off x="11854542" y="3805409"/>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3" name="Freeform: Shape 802">
                <a:extLst>
                  <a:ext uri="{FF2B5EF4-FFF2-40B4-BE49-F238E27FC236}">
                    <a16:creationId xmlns:a16="http://schemas.microsoft.com/office/drawing/2014/main" id="{3CA93FF7-6EB2-5F1E-3AF5-CC4642B197BC}"/>
                  </a:ext>
                </a:extLst>
              </p:cNvPr>
              <p:cNvSpPr/>
              <p:nvPr/>
            </p:nvSpPr>
            <p:spPr>
              <a:xfrm>
                <a:off x="11854542" y="3692713"/>
                <a:ext cx="51630" cy="54690"/>
              </a:xfrm>
              <a:custGeom>
                <a:avLst/>
                <a:gdLst>
                  <a:gd name="connsiteX0" fmla="*/ 51631 w 51630"/>
                  <a:gd name="connsiteY0" fmla="*/ 22565 h 54690"/>
                  <a:gd name="connsiteX1" fmla="*/ 51631 w 51630"/>
                  <a:gd name="connsiteY1" fmla="*/ 0 h 54690"/>
                  <a:gd name="connsiteX2" fmla="*/ 0 w 51630"/>
                  <a:gd name="connsiteY2" fmla="*/ 32253 h 54690"/>
                  <a:gd name="connsiteX3" fmla="*/ 0 w 51630"/>
                  <a:gd name="connsiteY3" fmla="*/ 54691 h 54690"/>
                  <a:gd name="connsiteX4" fmla="*/ 51631 w 51630"/>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22565"/>
                    </a:moveTo>
                    <a:lnTo>
                      <a:pt x="51631" y="0"/>
                    </a:lnTo>
                    <a:lnTo>
                      <a:pt x="0" y="32253"/>
                    </a:lnTo>
                    <a:lnTo>
                      <a:pt x="0" y="54691"/>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4" name="Freeform: Shape 803">
                <a:extLst>
                  <a:ext uri="{FF2B5EF4-FFF2-40B4-BE49-F238E27FC236}">
                    <a16:creationId xmlns:a16="http://schemas.microsoft.com/office/drawing/2014/main" id="{A1D4B8DF-CD85-1586-9136-90F2BD6A769D}"/>
                  </a:ext>
                </a:extLst>
              </p:cNvPr>
              <p:cNvSpPr/>
              <p:nvPr/>
            </p:nvSpPr>
            <p:spPr>
              <a:xfrm>
                <a:off x="11885266" y="3653066"/>
                <a:ext cx="20907" cy="2039"/>
              </a:xfrm>
              <a:custGeom>
                <a:avLst/>
                <a:gdLst>
                  <a:gd name="connsiteX0" fmla="*/ 0 w 20907"/>
                  <a:gd name="connsiteY0" fmla="*/ 0 h 2039"/>
                  <a:gd name="connsiteX1" fmla="*/ 20907 w 20907"/>
                  <a:gd name="connsiteY1" fmla="*/ 0 h 2039"/>
                  <a:gd name="connsiteX2" fmla="*/ 20907 w 20907"/>
                  <a:gd name="connsiteY2" fmla="*/ 2040 h 2039"/>
                </a:gdLst>
                <a:ahLst/>
                <a:cxnLst>
                  <a:cxn ang="0">
                    <a:pos x="connsiteX0" y="connsiteY0"/>
                  </a:cxn>
                  <a:cxn ang="0">
                    <a:pos x="connsiteX1" y="connsiteY1"/>
                  </a:cxn>
                  <a:cxn ang="0">
                    <a:pos x="connsiteX2" y="connsiteY2"/>
                  </a:cxn>
                </a:cxnLst>
                <a:rect l="l" t="t" r="r" b="b"/>
                <a:pathLst>
                  <a:path w="20907" h="2039">
                    <a:moveTo>
                      <a:pt x="0" y="0"/>
                    </a:moveTo>
                    <a:lnTo>
                      <a:pt x="20907" y="0"/>
                    </a:lnTo>
                    <a:lnTo>
                      <a:pt x="20907" y="2040"/>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5" name="Freeform: Shape 804">
                <a:extLst>
                  <a:ext uri="{FF2B5EF4-FFF2-40B4-BE49-F238E27FC236}">
                    <a16:creationId xmlns:a16="http://schemas.microsoft.com/office/drawing/2014/main" id="{B05C0B4F-4114-2F12-A333-431AFEBE6D41}"/>
                  </a:ext>
                </a:extLst>
              </p:cNvPr>
              <p:cNvSpPr/>
              <p:nvPr/>
            </p:nvSpPr>
            <p:spPr>
              <a:xfrm>
                <a:off x="11854542" y="3653066"/>
                <a:ext cx="51630" cy="34293"/>
              </a:xfrm>
              <a:custGeom>
                <a:avLst/>
                <a:gdLst>
                  <a:gd name="connsiteX0" fmla="*/ 51631 w 51630"/>
                  <a:gd name="connsiteY0" fmla="*/ 2040 h 34293"/>
                  <a:gd name="connsiteX1" fmla="*/ 51631 w 51630"/>
                  <a:gd name="connsiteY1" fmla="*/ 0 h 34293"/>
                  <a:gd name="connsiteX2" fmla="*/ 30724 w 51630"/>
                  <a:gd name="connsiteY2" fmla="*/ 0 h 34293"/>
                  <a:gd name="connsiteX3" fmla="*/ 0 w 51630"/>
                  <a:gd name="connsiteY3" fmla="*/ 19250 h 34293"/>
                  <a:gd name="connsiteX4" fmla="*/ 0 w 51630"/>
                  <a:gd name="connsiteY4" fmla="*/ 34293 h 34293"/>
                  <a:gd name="connsiteX5" fmla="*/ 51631 w 51630"/>
                  <a:gd name="connsiteY5" fmla="*/ 2040 h 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4293">
                    <a:moveTo>
                      <a:pt x="51631" y="2040"/>
                    </a:moveTo>
                    <a:lnTo>
                      <a:pt x="51631" y="0"/>
                    </a:lnTo>
                    <a:lnTo>
                      <a:pt x="30724" y="0"/>
                    </a:lnTo>
                    <a:lnTo>
                      <a:pt x="0" y="19250"/>
                    </a:lnTo>
                    <a:lnTo>
                      <a:pt x="0" y="34293"/>
                    </a:lnTo>
                    <a:lnTo>
                      <a:pt x="51631" y="204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6" name="Freeform: Shape 805">
                <a:extLst>
                  <a:ext uri="{FF2B5EF4-FFF2-40B4-BE49-F238E27FC236}">
                    <a16:creationId xmlns:a16="http://schemas.microsoft.com/office/drawing/2014/main" id="{DD89E1AC-4029-A297-E2B4-DBD6DD29878C}"/>
                  </a:ext>
                </a:extLst>
              </p:cNvPr>
              <p:cNvSpPr/>
              <p:nvPr/>
            </p:nvSpPr>
            <p:spPr>
              <a:xfrm>
                <a:off x="11854542" y="3677670"/>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4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4"/>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7" name="Freeform: Shape 806">
                <a:extLst>
                  <a:ext uri="{FF2B5EF4-FFF2-40B4-BE49-F238E27FC236}">
                    <a16:creationId xmlns:a16="http://schemas.microsoft.com/office/drawing/2014/main" id="{C3FCEC96-863B-8379-0193-EE90D81EB463}"/>
                  </a:ext>
                </a:extLst>
              </p:cNvPr>
              <p:cNvSpPr/>
              <p:nvPr/>
            </p:nvSpPr>
            <p:spPr>
              <a:xfrm>
                <a:off x="11854542" y="3715278"/>
                <a:ext cx="51630" cy="47168"/>
              </a:xfrm>
              <a:custGeom>
                <a:avLst/>
                <a:gdLst>
                  <a:gd name="connsiteX0" fmla="*/ 51631 w 51630"/>
                  <a:gd name="connsiteY0" fmla="*/ 15043 h 47168"/>
                  <a:gd name="connsiteX1" fmla="*/ 51631 w 51630"/>
                  <a:gd name="connsiteY1" fmla="*/ 0 h 47168"/>
                  <a:gd name="connsiteX2" fmla="*/ 0 w 51630"/>
                  <a:gd name="connsiteY2" fmla="*/ 32126 h 47168"/>
                  <a:gd name="connsiteX3" fmla="*/ 0 w 51630"/>
                  <a:gd name="connsiteY3" fmla="*/ 47169 h 47168"/>
                  <a:gd name="connsiteX4" fmla="*/ 51631 w 51630"/>
                  <a:gd name="connsiteY4" fmla="*/ 15043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15043"/>
                    </a:moveTo>
                    <a:lnTo>
                      <a:pt x="51631" y="0"/>
                    </a:lnTo>
                    <a:lnTo>
                      <a:pt x="0" y="32126"/>
                    </a:lnTo>
                    <a:lnTo>
                      <a:pt x="0" y="47169"/>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8" name="Freeform: Shape 807">
                <a:extLst>
                  <a:ext uri="{FF2B5EF4-FFF2-40B4-BE49-F238E27FC236}">
                    <a16:creationId xmlns:a16="http://schemas.microsoft.com/office/drawing/2014/main" id="{32683542-4BDF-7DA5-64D6-59BDA6A8500B}"/>
                  </a:ext>
                </a:extLst>
              </p:cNvPr>
              <p:cNvSpPr/>
              <p:nvPr/>
            </p:nvSpPr>
            <p:spPr>
              <a:xfrm>
                <a:off x="11854542" y="3752886"/>
                <a:ext cx="51630" cy="47169"/>
              </a:xfrm>
              <a:custGeom>
                <a:avLst/>
                <a:gdLst>
                  <a:gd name="connsiteX0" fmla="*/ 0 w 51630"/>
                  <a:gd name="connsiteY0" fmla="*/ 47169 h 47169"/>
                  <a:gd name="connsiteX1" fmla="*/ 51631 w 51630"/>
                  <a:gd name="connsiteY1" fmla="*/ 14916 h 47169"/>
                  <a:gd name="connsiteX2" fmla="*/ 51631 w 51630"/>
                  <a:gd name="connsiteY2" fmla="*/ 0 h 47169"/>
                  <a:gd name="connsiteX3" fmla="*/ 0 w 51630"/>
                  <a:gd name="connsiteY3" fmla="*/ 32126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9" name="Freeform: Shape 808">
                <a:extLst>
                  <a:ext uri="{FF2B5EF4-FFF2-40B4-BE49-F238E27FC236}">
                    <a16:creationId xmlns:a16="http://schemas.microsoft.com/office/drawing/2014/main" id="{3E5F3CF0-30A6-9967-044A-888278DF52B5}"/>
                  </a:ext>
                </a:extLst>
              </p:cNvPr>
              <p:cNvSpPr/>
              <p:nvPr/>
            </p:nvSpPr>
            <p:spPr>
              <a:xfrm>
                <a:off x="11854542" y="3790366"/>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0" name="Freeform: Shape 809">
                <a:extLst>
                  <a:ext uri="{FF2B5EF4-FFF2-40B4-BE49-F238E27FC236}">
                    <a16:creationId xmlns:a16="http://schemas.microsoft.com/office/drawing/2014/main" id="{48302F9F-FBA2-87BD-6F5A-ED34463F6F61}"/>
                  </a:ext>
                </a:extLst>
              </p:cNvPr>
              <p:cNvSpPr/>
              <p:nvPr/>
            </p:nvSpPr>
            <p:spPr>
              <a:xfrm>
                <a:off x="11854542" y="3827974"/>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1" name="Freeform: Shape 810">
                <a:extLst>
                  <a:ext uri="{FF2B5EF4-FFF2-40B4-BE49-F238E27FC236}">
                    <a16:creationId xmlns:a16="http://schemas.microsoft.com/office/drawing/2014/main" id="{D36C669A-F15E-71C9-8489-16AC23E04B0F}"/>
                  </a:ext>
                </a:extLst>
              </p:cNvPr>
              <p:cNvSpPr/>
              <p:nvPr/>
            </p:nvSpPr>
            <p:spPr>
              <a:xfrm>
                <a:off x="11854542" y="3865581"/>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2" name="Freeform: Shape 811">
                <a:extLst>
                  <a:ext uri="{FF2B5EF4-FFF2-40B4-BE49-F238E27FC236}">
                    <a16:creationId xmlns:a16="http://schemas.microsoft.com/office/drawing/2014/main" id="{B9ECE3C4-88E3-3E02-9152-037C3B484018}"/>
                  </a:ext>
                </a:extLst>
              </p:cNvPr>
              <p:cNvSpPr/>
              <p:nvPr/>
            </p:nvSpPr>
            <p:spPr>
              <a:xfrm>
                <a:off x="11854542" y="3903189"/>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3" name="Freeform: Shape 812">
                <a:extLst>
                  <a:ext uri="{FF2B5EF4-FFF2-40B4-BE49-F238E27FC236}">
                    <a16:creationId xmlns:a16="http://schemas.microsoft.com/office/drawing/2014/main" id="{5EE88B1D-8D29-A6FF-D52F-C237AD2FF51D}"/>
                  </a:ext>
                </a:extLst>
              </p:cNvPr>
              <p:cNvSpPr/>
              <p:nvPr/>
            </p:nvSpPr>
            <p:spPr>
              <a:xfrm>
                <a:off x="11854542" y="3940797"/>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4" name="Freeform: Shape 813">
                <a:extLst>
                  <a:ext uri="{FF2B5EF4-FFF2-40B4-BE49-F238E27FC236}">
                    <a16:creationId xmlns:a16="http://schemas.microsoft.com/office/drawing/2014/main" id="{7EF04F1C-9FAB-32BD-38CA-F02CEE389915}"/>
                  </a:ext>
                </a:extLst>
              </p:cNvPr>
              <p:cNvSpPr/>
              <p:nvPr/>
            </p:nvSpPr>
            <p:spPr>
              <a:xfrm>
                <a:off x="11854542" y="3978405"/>
                <a:ext cx="51630" cy="47168"/>
              </a:xfrm>
              <a:custGeom>
                <a:avLst/>
                <a:gdLst>
                  <a:gd name="connsiteX0" fmla="*/ 0 w 51630"/>
                  <a:gd name="connsiteY0" fmla="*/ 32126 h 47168"/>
                  <a:gd name="connsiteX1" fmla="*/ 0 w 51630"/>
                  <a:gd name="connsiteY1" fmla="*/ 47169 h 47168"/>
                  <a:gd name="connsiteX2" fmla="*/ 51631 w 51630"/>
                  <a:gd name="connsiteY2" fmla="*/ 14916 h 47168"/>
                  <a:gd name="connsiteX3" fmla="*/ 51631 w 51630"/>
                  <a:gd name="connsiteY3" fmla="*/ 0 h 47168"/>
                  <a:gd name="connsiteX4" fmla="*/ 0 w 51630"/>
                  <a:gd name="connsiteY4" fmla="*/ 32126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32126"/>
                    </a:moveTo>
                    <a:lnTo>
                      <a:pt x="0" y="47169"/>
                    </a:lnTo>
                    <a:lnTo>
                      <a:pt x="51631" y="14916"/>
                    </a:lnTo>
                    <a:lnTo>
                      <a:pt x="51631" y="0"/>
                    </a:lnTo>
                    <a:lnTo>
                      <a:pt x="0" y="3212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5" name="Freeform: Shape 814">
                <a:extLst>
                  <a:ext uri="{FF2B5EF4-FFF2-40B4-BE49-F238E27FC236}">
                    <a16:creationId xmlns:a16="http://schemas.microsoft.com/office/drawing/2014/main" id="{8894BBA1-8BE0-A155-649F-FF088A8C9380}"/>
                  </a:ext>
                </a:extLst>
              </p:cNvPr>
              <p:cNvSpPr/>
              <p:nvPr/>
            </p:nvSpPr>
            <p:spPr>
              <a:xfrm>
                <a:off x="11854542" y="4015885"/>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6" name="Freeform: Shape 815">
                <a:extLst>
                  <a:ext uri="{FF2B5EF4-FFF2-40B4-BE49-F238E27FC236}">
                    <a16:creationId xmlns:a16="http://schemas.microsoft.com/office/drawing/2014/main" id="{1355E788-5385-602C-FB4A-D153ED0D887F}"/>
                  </a:ext>
                </a:extLst>
              </p:cNvPr>
              <p:cNvSpPr/>
              <p:nvPr/>
            </p:nvSpPr>
            <p:spPr>
              <a:xfrm>
                <a:off x="11854542" y="4053493"/>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7" name="Freeform: Shape 816">
                <a:extLst>
                  <a:ext uri="{FF2B5EF4-FFF2-40B4-BE49-F238E27FC236}">
                    <a16:creationId xmlns:a16="http://schemas.microsoft.com/office/drawing/2014/main" id="{EF7CCB7E-9FF8-5930-21FE-E871B3E7E4E1}"/>
                  </a:ext>
                </a:extLst>
              </p:cNvPr>
              <p:cNvSpPr/>
              <p:nvPr/>
            </p:nvSpPr>
            <p:spPr>
              <a:xfrm>
                <a:off x="11854542" y="4091100"/>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8" name="Freeform: Shape 817">
                <a:extLst>
                  <a:ext uri="{FF2B5EF4-FFF2-40B4-BE49-F238E27FC236}">
                    <a16:creationId xmlns:a16="http://schemas.microsoft.com/office/drawing/2014/main" id="{6D1739C8-AA47-49D4-99B0-8AD433D469FC}"/>
                  </a:ext>
                </a:extLst>
              </p:cNvPr>
              <p:cNvSpPr/>
              <p:nvPr/>
            </p:nvSpPr>
            <p:spPr>
              <a:xfrm>
                <a:off x="11854542" y="4128708"/>
                <a:ext cx="51630" cy="47169"/>
              </a:xfrm>
              <a:custGeom>
                <a:avLst/>
                <a:gdLst>
                  <a:gd name="connsiteX0" fmla="*/ 0 w 51630"/>
                  <a:gd name="connsiteY0" fmla="*/ 32253 h 47169"/>
                  <a:gd name="connsiteX1" fmla="*/ 0 w 51630"/>
                  <a:gd name="connsiteY1" fmla="*/ 47169 h 47169"/>
                  <a:gd name="connsiteX2" fmla="*/ 51631 w 51630"/>
                  <a:gd name="connsiteY2" fmla="*/ 15043 h 47169"/>
                  <a:gd name="connsiteX3" fmla="*/ 51631 w 51630"/>
                  <a:gd name="connsiteY3" fmla="*/ 0 h 47169"/>
                  <a:gd name="connsiteX4" fmla="*/ 0 w 51630"/>
                  <a:gd name="connsiteY4" fmla="*/ 32253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32253"/>
                    </a:moveTo>
                    <a:lnTo>
                      <a:pt x="0" y="47169"/>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9" name="Freeform: Shape 818">
                <a:extLst>
                  <a:ext uri="{FF2B5EF4-FFF2-40B4-BE49-F238E27FC236}">
                    <a16:creationId xmlns:a16="http://schemas.microsoft.com/office/drawing/2014/main" id="{D8702BF4-EB4F-DC37-01D7-FB9893C4E04D}"/>
                  </a:ext>
                </a:extLst>
              </p:cNvPr>
              <p:cNvSpPr/>
              <p:nvPr/>
            </p:nvSpPr>
            <p:spPr>
              <a:xfrm>
                <a:off x="11854542" y="4166316"/>
                <a:ext cx="51630" cy="47169"/>
              </a:xfrm>
              <a:custGeom>
                <a:avLst/>
                <a:gdLst>
                  <a:gd name="connsiteX0" fmla="*/ 51631 w 51630"/>
                  <a:gd name="connsiteY0" fmla="*/ 0 h 47169"/>
                  <a:gd name="connsiteX1" fmla="*/ 0 w 51630"/>
                  <a:gd name="connsiteY1" fmla="*/ 32126 h 47169"/>
                  <a:gd name="connsiteX2" fmla="*/ 0 w 51630"/>
                  <a:gd name="connsiteY2" fmla="*/ 47169 h 47169"/>
                  <a:gd name="connsiteX3" fmla="*/ 51631 w 51630"/>
                  <a:gd name="connsiteY3" fmla="*/ 15043 h 47169"/>
                  <a:gd name="connsiteX4" fmla="*/ 51631 w 51630"/>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0" name="Freeform: Shape 819">
                <a:extLst>
                  <a:ext uri="{FF2B5EF4-FFF2-40B4-BE49-F238E27FC236}">
                    <a16:creationId xmlns:a16="http://schemas.microsoft.com/office/drawing/2014/main" id="{F1491663-A5B4-25C3-DD20-11EB541C8F91}"/>
                  </a:ext>
                </a:extLst>
              </p:cNvPr>
              <p:cNvSpPr/>
              <p:nvPr/>
            </p:nvSpPr>
            <p:spPr>
              <a:xfrm>
                <a:off x="11854542" y="4203924"/>
                <a:ext cx="51630" cy="32380"/>
              </a:xfrm>
              <a:custGeom>
                <a:avLst/>
                <a:gdLst>
                  <a:gd name="connsiteX0" fmla="*/ 0 w 51630"/>
                  <a:gd name="connsiteY0" fmla="*/ 32126 h 32380"/>
                  <a:gd name="connsiteX1" fmla="*/ 0 w 51630"/>
                  <a:gd name="connsiteY1" fmla="*/ 32381 h 32380"/>
                  <a:gd name="connsiteX2" fmla="*/ 23712 w 51630"/>
                  <a:gd name="connsiteY2" fmla="*/ 32381 h 32380"/>
                  <a:gd name="connsiteX3" fmla="*/ 51631 w 51630"/>
                  <a:gd name="connsiteY3" fmla="*/ 14916 h 32380"/>
                  <a:gd name="connsiteX4" fmla="*/ 51631 w 51630"/>
                  <a:gd name="connsiteY4" fmla="*/ 0 h 32380"/>
                  <a:gd name="connsiteX5" fmla="*/ 0 w 51630"/>
                  <a:gd name="connsiteY5" fmla="*/ 32126 h 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2380">
                    <a:moveTo>
                      <a:pt x="0" y="32126"/>
                    </a:moveTo>
                    <a:lnTo>
                      <a:pt x="0" y="32381"/>
                    </a:lnTo>
                    <a:lnTo>
                      <a:pt x="23712" y="32381"/>
                    </a:lnTo>
                    <a:lnTo>
                      <a:pt x="51631" y="14916"/>
                    </a:lnTo>
                    <a:lnTo>
                      <a:pt x="51631" y="0"/>
                    </a:lnTo>
                    <a:lnTo>
                      <a:pt x="0" y="3212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821" name="Graphic 16">
              <a:extLst>
                <a:ext uri="{FF2B5EF4-FFF2-40B4-BE49-F238E27FC236}">
                  <a16:creationId xmlns:a16="http://schemas.microsoft.com/office/drawing/2014/main" id="{728DF09C-06A3-1856-DB0E-3E1D6B4CDB24}"/>
                </a:ext>
              </a:extLst>
            </p:cNvPr>
            <p:cNvGrpSpPr/>
            <p:nvPr/>
          </p:nvGrpSpPr>
          <p:grpSpPr>
            <a:xfrm>
              <a:off x="11913822" y="3653066"/>
              <a:ext cx="51630" cy="583238"/>
              <a:chOff x="11913822" y="3653066"/>
              <a:chExt cx="51630" cy="583238"/>
            </a:xfrm>
          </p:grpSpPr>
          <p:sp>
            <p:nvSpPr>
              <p:cNvPr id="822" name="Freeform: Shape 821">
                <a:extLst>
                  <a:ext uri="{FF2B5EF4-FFF2-40B4-BE49-F238E27FC236}">
                    <a16:creationId xmlns:a16="http://schemas.microsoft.com/office/drawing/2014/main" id="{F168604A-BFF4-573F-89BD-ABFE37CB18FE}"/>
                  </a:ext>
                </a:extLst>
              </p:cNvPr>
              <p:cNvSpPr/>
              <p:nvPr/>
            </p:nvSpPr>
            <p:spPr>
              <a:xfrm>
                <a:off x="11938554" y="4219477"/>
                <a:ext cx="26898" cy="16827"/>
              </a:xfrm>
              <a:custGeom>
                <a:avLst/>
                <a:gdLst>
                  <a:gd name="connsiteX0" fmla="*/ 26899 w 26898"/>
                  <a:gd name="connsiteY0" fmla="*/ 16828 h 16827"/>
                  <a:gd name="connsiteX1" fmla="*/ 26899 w 26898"/>
                  <a:gd name="connsiteY1" fmla="*/ 0 h 16827"/>
                  <a:gd name="connsiteX2" fmla="*/ 0 w 26898"/>
                  <a:gd name="connsiteY2" fmla="*/ 16828 h 16827"/>
                  <a:gd name="connsiteX3" fmla="*/ 26899 w 26898"/>
                  <a:gd name="connsiteY3" fmla="*/ 16828 h 16827"/>
                </a:gdLst>
                <a:ahLst/>
                <a:cxnLst>
                  <a:cxn ang="0">
                    <a:pos x="connsiteX0" y="connsiteY0"/>
                  </a:cxn>
                  <a:cxn ang="0">
                    <a:pos x="connsiteX1" y="connsiteY1"/>
                  </a:cxn>
                  <a:cxn ang="0">
                    <a:pos x="connsiteX2" y="connsiteY2"/>
                  </a:cxn>
                  <a:cxn ang="0">
                    <a:pos x="connsiteX3" y="connsiteY3"/>
                  </a:cxn>
                </a:cxnLst>
                <a:rect l="l" t="t" r="r" b="b"/>
                <a:pathLst>
                  <a:path w="26898" h="16827">
                    <a:moveTo>
                      <a:pt x="26899" y="16828"/>
                    </a:moveTo>
                    <a:lnTo>
                      <a:pt x="26899" y="0"/>
                    </a:lnTo>
                    <a:lnTo>
                      <a:pt x="0" y="16828"/>
                    </a:lnTo>
                    <a:lnTo>
                      <a:pt x="26899" y="1682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3" name="Freeform: Shape 822">
                <a:extLst>
                  <a:ext uri="{FF2B5EF4-FFF2-40B4-BE49-F238E27FC236}">
                    <a16:creationId xmlns:a16="http://schemas.microsoft.com/office/drawing/2014/main" id="{8F0A012A-39A1-8632-9969-D495CFD8BFA5}"/>
                  </a:ext>
                </a:extLst>
              </p:cNvPr>
              <p:cNvSpPr/>
              <p:nvPr/>
            </p:nvSpPr>
            <p:spPr>
              <a:xfrm>
                <a:off x="11913822" y="4106781"/>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4" name="Freeform: Shape 823">
                <a:extLst>
                  <a:ext uri="{FF2B5EF4-FFF2-40B4-BE49-F238E27FC236}">
                    <a16:creationId xmlns:a16="http://schemas.microsoft.com/office/drawing/2014/main" id="{F8962827-BCF2-8C03-0EE3-1B418E474103}"/>
                  </a:ext>
                </a:extLst>
              </p:cNvPr>
              <p:cNvSpPr/>
              <p:nvPr/>
            </p:nvSpPr>
            <p:spPr>
              <a:xfrm>
                <a:off x="11913822" y="3655743"/>
                <a:ext cx="51630" cy="54690"/>
              </a:xfrm>
              <a:custGeom>
                <a:avLst/>
                <a:gdLst>
                  <a:gd name="connsiteX0" fmla="*/ 0 w 51630"/>
                  <a:gd name="connsiteY0" fmla="*/ 54690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0"/>
                    </a:moveTo>
                    <a:lnTo>
                      <a:pt x="51631" y="22565"/>
                    </a:lnTo>
                    <a:lnTo>
                      <a:pt x="51631" y="0"/>
                    </a:lnTo>
                    <a:lnTo>
                      <a:pt x="0" y="32126"/>
                    </a:lnTo>
                    <a:lnTo>
                      <a:pt x="0" y="5469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5" name="Freeform: Shape 824">
                <a:extLst>
                  <a:ext uri="{FF2B5EF4-FFF2-40B4-BE49-F238E27FC236}">
                    <a16:creationId xmlns:a16="http://schemas.microsoft.com/office/drawing/2014/main" id="{F40A3793-BFFF-1D2D-5E46-E43F0A3C1668}"/>
                  </a:ext>
                </a:extLst>
              </p:cNvPr>
              <p:cNvSpPr/>
              <p:nvPr/>
            </p:nvSpPr>
            <p:spPr>
              <a:xfrm>
                <a:off x="11913822" y="3918742"/>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6" name="Freeform: Shape 825">
                <a:extLst>
                  <a:ext uri="{FF2B5EF4-FFF2-40B4-BE49-F238E27FC236}">
                    <a16:creationId xmlns:a16="http://schemas.microsoft.com/office/drawing/2014/main" id="{B2644E1F-7516-F3E9-084A-CFB200BF863C}"/>
                  </a:ext>
                </a:extLst>
              </p:cNvPr>
              <p:cNvSpPr/>
              <p:nvPr/>
            </p:nvSpPr>
            <p:spPr>
              <a:xfrm>
                <a:off x="11913822" y="4144261"/>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7" name="Freeform: Shape 826">
                <a:extLst>
                  <a:ext uri="{FF2B5EF4-FFF2-40B4-BE49-F238E27FC236}">
                    <a16:creationId xmlns:a16="http://schemas.microsoft.com/office/drawing/2014/main" id="{BBC2EDDB-94D8-39EE-8B00-6252EDAEC211}"/>
                  </a:ext>
                </a:extLst>
              </p:cNvPr>
              <p:cNvSpPr/>
              <p:nvPr/>
            </p:nvSpPr>
            <p:spPr>
              <a:xfrm>
                <a:off x="11913822" y="3806046"/>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4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4"/>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8" name="Freeform: Shape 827">
                <a:extLst>
                  <a:ext uri="{FF2B5EF4-FFF2-40B4-BE49-F238E27FC236}">
                    <a16:creationId xmlns:a16="http://schemas.microsoft.com/office/drawing/2014/main" id="{6E69FE33-BAF5-5F3C-9E8E-22895AEFE844}"/>
                  </a:ext>
                </a:extLst>
              </p:cNvPr>
              <p:cNvSpPr/>
              <p:nvPr/>
            </p:nvSpPr>
            <p:spPr>
              <a:xfrm>
                <a:off x="11913822" y="4181869"/>
                <a:ext cx="51630" cy="54435"/>
              </a:xfrm>
              <a:custGeom>
                <a:avLst/>
                <a:gdLst>
                  <a:gd name="connsiteX0" fmla="*/ 51631 w 51630"/>
                  <a:gd name="connsiteY0" fmla="*/ 0 h 54435"/>
                  <a:gd name="connsiteX1" fmla="*/ 0 w 51630"/>
                  <a:gd name="connsiteY1" fmla="*/ 32254 h 54435"/>
                  <a:gd name="connsiteX2" fmla="*/ 0 w 51630"/>
                  <a:gd name="connsiteY2" fmla="*/ 54436 h 54435"/>
                  <a:gd name="connsiteX3" fmla="*/ 510 w 51630"/>
                  <a:gd name="connsiteY3" fmla="*/ 54436 h 54435"/>
                  <a:gd name="connsiteX4" fmla="*/ 51631 w 51630"/>
                  <a:gd name="connsiteY4" fmla="*/ 22565 h 54435"/>
                  <a:gd name="connsiteX5" fmla="*/ 51631 w 51630"/>
                  <a:gd name="connsiteY5" fmla="*/ 0 h 5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54435">
                    <a:moveTo>
                      <a:pt x="51631" y="0"/>
                    </a:moveTo>
                    <a:lnTo>
                      <a:pt x="0" y="32254"/>
                    </a:lnTo>
                    <a:lnTo>
                      <a:pt x="0" y="54436"/>
                    </a:lnTo>
                    <a:lnTo>
                      <a:pt x="510" y="54436"/>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9" name="Freeform: Shape 828">
                <a:extLst>
                  <a:ext uri="{FF2B5EF4-FFF2-40B4-BE49-F238E27FC236}">
                    <a16:creationId xmlns:a16="http://schemas.microsoft.com/office/drawing/2014/main" id="{519929CB-C11F-70E2-E2C7-E6B462A2FB3E}"/>
                  </a:ext>
                </a:extLst>
              </p:cNvPr>
              <p:cNvSpPr/>
              <p:nvPr/>
            </p:nvSpPr>
            <p:spPr>
              <a:xfrm>
                <a:off x="11913822" y="3730831"/>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0" name="Freeform: Shape 829">
                <a:extLst>
                  <a:ext uri="{FF2B5EF4-FFF2-40B4-BE49-F238E27FC236}">
                    <a16:creationId xmlns:a16="http://schemas.microsoft.com/office/drawing/2014/main" id="{45ECBB17-EEC2-35D1-F249-5C9C29B1CB8B}"/>
                  </a:ext>
                </a:extLst>
              </p:cNvPr>
              <p:cNvSpPr/>
              <p:nvPr/>
            </p:nvSpPr>
            <p:spPr>
              <a:xfrm>
                <a:off x="11913822" y="3881262"/>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1" name="Freeform: Shape 830">
                <a:extLst>
                  <a:ext uri="{FF2B5EF4-FFF2-40B4-BE49-F238E27FC236}">
                    <a16:creationId xmlns:a16="http://schemas.microsoft.com/office/drawing/2014/main" id="{9D57B031-262D-4CD1-F1A8-D606E648EDC0}"/>
                  </a:ext>
                </a:extLst>
              </p:cNvPr>
              <p:cNvSpPr/>
              <p:nvPr/>
            </p:nvSpPr>
            <p:spPr>
              <a:xfrm>
                <a:off x="11913822" y="3768439"/>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2" name="Freeform: Shape 831">
                <a:extLst>
                  <a:ext uri="{FF2B5EF4-FFF2-40B4-BE49-F238E27FC236}">
                    <a16:creationId xmlns:a16="http://schemas.microsoft.com/office/drawing/2014/main" id="{17F99092-9BB7-EDF6-13F9-2CE7FE32B7C7}"/>
                  </a:ext>
                </a:extLst>
              </p:cNvPr>
              <p:cNvSpPr/>
              <p:nvPr/>
            </p:nvSpPr>
            <p:spPr>
              <a:xfrm>
                <a:off x="11913822" y="3653066"/>
                <a:ext cx="31743" cy="19887"/>
              </a:xfrm>
              <a:custGeom>
                <a:avLst/>
                <a:gdLst>
                  <a:gd name="connsiteX0" fmla="*/ 0 w 31743"/>
                  <a:gd name="connsiteY0" fmla="*/ 0 h 19887"/>
                  <a:gd name="connsiteX1" fmla="*/ 0 w 31743"/>
                  <a:gd name="connsiteY1" fmla="*/ 19888 h 19887"/>
                  <a:gd name="connsiteX2" fmla="*/ 31743 w 31743"/>
                  <a:gd name="connsiteY2" fmla="*/ 0 h 19887"/>
                  <a:gd name="connsiteX3" fmla="*/ 0 w 31743"/>
                  <a:gd name="connsiteY3" fmla="*/ 0 h 19887"/>
                </a:gdLst>
                <a:ahLst/>
                <a:cxnLst>
                  <a:cxn ang="0">
                    <a:pos x="connsiteX0" y="connsiteY0"/>
                  </a:cxn>
                  <a:cxn ang="0">
                    <a:pos x="connsiteX1" y="connsiteY1"/>
                  </a:cxn>
                  <a:cxn ang="0">
                    <a:pos x="connsiteX2" y="connsiteY2"/>
                  </a:cxn>
                  <a:cxn ang="0">
                    <a:pos x="connsiteX3" y="connsiteY3"/>
                  </a:cxn>
                </a:cxnLst>
                <a:rect l="l" t="t" r="r" b="b"/>
                <a:pathLst>
                  <a:path w="31743" h="19887">
                    <a:moveTo>
                      <a:pt x="0" y="0"/>
                    </a:moveTo>
                    <a:lnTo>
                      <a:pt x="0" y="19888"/>
                    </a:lnTo>
                    <a:lnTo>
                      <a:pt x="31743"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3" name="Freeform: Shape 832">
                <a:extLst>
                  <a:ext uri="{FF2B5EF4-FFF2-40B4-BE49-F238E27FC236}">
                    <a16:creationId xmlns:a16="http://schemas.microsoft.com/office/drawing/2014/main" id="{FE5AFD35-012F-C97F-4C0A-D19C3B356EBD}"/>
                  </a:ext>
                </a:extLst>
              </p:cNvPr>
              <p:cNvSpPr/>
              <p:nvPr/>
            </p:nvSpPr>
            <p:spPr>
              <a:xfrm>
                <a:off x="11913822" y="3843654"/>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4" name="Freeform: Shape 833">
                <a:extLst>
                  <a:ext uri="{FF2B5EF4-FFF2-40B4-BE49-F238E27FC236}">
                    <a16:creationId xmlns:a16="http://schemas.microsoft.com/office/drawing/2014/main" id="{8F9D279A-97B0-2FCD-33BA-6AC7086CBB30}"/>
                  </a:ext>
                </a:extLst>
              </p:cNvPr>
              <p:cNvSpPr/>
              <p:nvPr/>
            </p:nvSpPr>
            <p:spPr>
              <a:xfrm>
                <a:off x="11913822" y="4069173"/>
                <a:ext cx="51630" cy="54690"/>
              </a:xfrm>
              <a:custGeom>
                <a:avLst/>
                <a:gdLst>
                  <a:gd name="connsiteX0" fmla="*/ 0 w 51630"/>
                  <a:gd name="connsiteY0" fmla="*/ 32254 h 54690"/>
                  <a:gd name="connsiteX1" fmla="*/ 0 w 51630"/>
                  <a:gd name="connsiteY1" fmla="*/ 54691 h 54690"/>
                  <a:gd name="connsiteX2" fmla="*/ 51631 w 51630"/>
                  <a:gd name="connsiteY2" fmla="*/ 22565 h 54690"/>
                  <a:gd name="connsiteX3" fmla="*/ 51631 w 51630"/>
                  <a:gd name="connsiteY3" fmla="*/ 0 h 54690"/>
                  <a:gd name="connsiteX4" fmla="*/ 0 w 51630"/>
                  <a:gd name="connsiteY4" fmla="*/ 32254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32254"/>
                    </a:moveTo>
                    <a:lnTo>
                      <a:pt x="0" y="54691"/>
                    </a:lnTo>
                    <a:lnTo>
                      <a:pt x="51631" y="22565"/>
                    </a:lnTo>
                    <a:lnTo>
                      <a:pt x="51631" y="0"/>
                    </a:lnTo>
                    <a:lnTo>
                      <a:pt x="0" y="32254"/>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5" name="Freeform: Shape 834">
                <a:extLst>
                  <a:ext uri="{FF2B5EF4-FFF2-40B4-BE49-F238E27FC236}">
                    <a16:creationId xmlns:a16="http://schemas.microsoft.com/office/drawing/2014/main" id="{A3F47698-B20D-9377-E0C0-EC3961F85282}"/>
                  </a:ext>
                </a:extLst>
              </p:cNvPr>
              <p:cNvSpPr/>
              <p:nvPr/>
            </p:nvSpPr>
            <p:spPr>
              <a:xfrm>
                <a:off x="11913822" y="3956350"/>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6" name="Freeform: Shape 835">
                <a:extLst>
                  <a:ext uri="{FF2B5EF4-FFF2-40B4-BE49-F238E27FC236}">
                    <a16:creationId xmlns:a16="http://schemas.microsoft.com/office/drawing/2014/main" id="{687BBA9B-951A-1088-1CF1-8B7CEB2B1F92}"/>
                  </a:ext>
                </a:extLst>
              </p:cNvPr>
              <p:cNvSpPr/>
              <p:nvPr/>
            </p:nvSpPr>
            <p:spPr>
              <a:xfrm>
                <a:off x="11913822" y="4031565"/>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7" name="Freeform: Shape 836">
                <a:extLst>
                  <a:ext uri="{FF2B5EF4-FFF2-40B4-BE49-F238E27FC236}">
                    <a16:creationId xmlns:a16="http://schemas.microsoft.com/office/drawing/2014/main" id="{9FF44D40-1E3E-FDB9-9725-02F8AE166701}"/>
                  </a:ext>
                </a:extLst>
              </p:cNvPr>
              <p:cNvSpPr/>
              <p:nvPr/>
            </p:nvSpPr>
            <p:spPr>
              <a:xfrm>
                <a:off x="11913822" y="3993958"/>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8" name="Freeform: Shape 837">
                <a:extLst>
                  <a:ext uri="{FF2B5EF4-FFF2-40B4-BE49-F238E27FC236}">
                    <a16:creationId xmlns:a16="http://schemas.microsoft.com/office/drawing/2014/main" id="{DD7E8507-EBC1-1763-7BE5-B1AABEB205EE}"/>
                  </a:ext>
                </a:extLst>
              </p:cNvPr>
              <p:cNvSpPr/>
              <p:nvPr/>
            </p:nvSpPr>
            <p:spPr>
              <a:xfrm>
                <a:off x="11913822" y="3693223"/>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9" name="Freeform: Shape 838">
                <a:extLst>
                  <a:ext uri="{FF2B5EF4-FFF2-40B4-BE49-F238E27FC236}">
                    <a16:creationId xmlns:a16="http://schemas.microsoft.com/office/drawing/2014/main" id="{01B6CAF9-08A2-4C02-BA05-4B5815F78D40}"/>
                  </a:ext>
                </a:extLst>
              </p:cNvPr>
              <p:cNvSpPr/>
              <p:nvPr/>
            </p:nvSpPr>
            <p:spPr>
              <a:xfrm>
                <a:off x="11945566" y="3653066"/>
                <a:ext cx="19887" cy="2677"/>
              </a:xfrm>
              <a:custGeom>
                <a:avLst/>
                <a:gdLst>
                  <a:gd name="connsiteX0" fmla="*/ 0 w 19887"/>
                  <a:gd name="connsiteY0" fmla="*/ 0 h 2677"/>
                  <a:gd name="connsiteX1" fmla="*/ 19887 w 19887"/>
                  <a:gd name="connsiteY1" fmla="*/ 0 h 2677"/>
                  <a:gd name="connsiteX2" fmla="*/ 19887 w 19887"/>
                  <a:gd name="connsiteY2" fmla="*/ 2677 h 2677"/>
                </a:gdLst>
                <a:ahLst/>
                <a:cxnLst>
                  <a:cxn ang="0">
                    <a:pos x="connsiteX0" y="connsiteY0"/>
                  </a:cxn>
                  <a:cxn ang="0">
                    <a:pos x="connsiteX1" y="connsiteY1"/>
                  </a:cxn>
                  <a:cxn ang="0">
                    <a:pos x="connsiteX2" y="connsiteY2"/>
                  </a:cxn>
                </a:cxnLst>
                <a:rect l="l" t="t" r="r" b="b"/>
                <a:pathLst>
                  <a:path w="19887" h="2677">
                    <a:moveTo>
                      <a:pt x="0" y="0"/>
                    </a:moveTo>
                    <a:lnTo>
                      <a:pt x="19887" y="0"/>
                    </a:lnTo>
                    <a:lnTo>
                      <a:pt x="19887" y="2677"/>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0" name="Freeform: Shape 839">
                <a:extLst>
                  <a:ext uri="{FF2B5EF4-FFF2-40B4-BE49-F238E27FC236}">
                    <a16:creationId xmlns:a16="http://schemas.microsoft.com/office/drawing/2014/main" id="{7E4E6A64-9190-E0EF-BC94-5960C321414C}"/>
                  </a:ext>
                </a:extLst>
              </p:cNvPr>
              <p:cNvSpPr/>
              <p:nvPr/>
            </p:nvSpPr>
            <p:spPr>
              <a:xfrm>
                <a:off x="11913822" y="3653066"/>
                <a:ext cx="51630" cy="34803"/>
              </a:xfrm>
              <a:custGeom>
                <a:avLst/>
                <a:gdLst>
                  <a:gd name="connsiteX0" fmla="*/ 51631 w 51630"/>
                  <a:gd name="connsiteY0" fmla="*/ 2677 h 34803"/>
                  <a:gd name="connsiteX1" fmla="*/ 51631 w 51630"/>
                  <a:gd name="connsiteY1" fmla="*/ 0 h 34803"/>
                  <a:gd name="connsiteX2" fmla="*/ 31743 w 51630"/>
                  <a:gd name="connsiteY2" fmla="*/ 0 h 34803"/>
                  <a:gd name="connsiteX3" fmla="*/ 0 w 51630"/>
                  <a:gd name="connsiteY3" fmla="*/ 19888 h 34803"/>
                  <a:gd name="connsiteX4" fmla="*/ 0 w 51630"/>
                  <a:gd name="connsiteY4" fmla="*/ 34803 h 34803"/>
                  <a:gd name="connsiteX5" fmla="*/ 51631 w 51630"/>
                  <a:gd name="connsiteY5" fmla="*/ 2677 h 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4803">
                    <a:moveTo>
                      <a:pt x="51631" y="2677"/>
                    </a:moveTo>
                    <a:lnTo>
                      <a:pt x="51631" y="0"/>
                    </a:lnTo>
                    <a:lnTo>
                      <a:pt x="31743" y="0"/>
                    </a:lnTo>
                    <a:lnTo>
                      <a:pt x="0" y="19888"/>
                    </a:lnTo>
                    <a:lnTo>
                      <a:pt x="0" y="34803"/>
                    </a:lnTo>
                    <a:lnTo>
                      <a:pt x="51631" y="267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1" name="Freeform: Shape 840">
                <a:extLst>
                  <a:ext uri="{FF2B5EF4-FFF2-40B4-BE49-F238E27FC236}">
                    <a16:creationId xmlns:a16="http://schemas.microsoft.com/office/drawing/2014/main" id="{D715DF04-87FD-7B51-F97B-8BB229F8AB41}"/>
                  </a:ext>
                </a:extLst>
              </p:cNvPr>
              <p:cNvSpPr/>
              <p:nvPr/>
            </p:nvSpPr>
            <p:spPr>
              <a:xfrm>
                <a:off x="11913822" y="3678308"/>
                <a:ext cx="51630" cy="47168"/>
              </a:xfrm>
              <a:custGeom>
                <a:avLst/>
                <a:gdLst>
                  <a:gd name="connsiteX0" fmla="*/ 0 w 51630"/>
                  <a:gd name="connsiteY0" fmla="*/ 47169 h 47168"/>
                  <a:gd name="connsiteX1" fmla="*/ 51631 w 51630"/>
                  <a:gd name="connsiteY1" fmla="*/ 14916 h 47168"/>
                  <a:gd name="connsiteX2" fmla="*/ 51631 w 51630"/>
                  <a:gd name="connsiteY2" fmla="*/ 0 h 47168"/>
                  <a:gd name="connsiteX3" fmla="*/ 0 w 51630"/>
                  <a:gd name="connsiteY3" fmla="*/ 32126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2" name="Freeform: Shape 841">
                <a:extLst>
                  <a:ext uri="{FF2B5EF4-FFF2-40B4-BE49-F238E27FC236}">
                    <a16:creationId xmlns:a16="http://schemas.microsoft.com/office/drawing/2014/main" id="{595BA11C-2F24-7450-580A-8C9BE2F90AF0}"/>
                  </a:ext>
                </a:extLst>
              </p:cNvPr>
              <p:cNvSpPr/>
              <p:nvPr/>
            </p:nvSpPr>
            <p:spPr>
              <a:xfrm>
                <a:off x="11913822" y="3715788"/>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3" name="Freeform: Shape 842">
                <a:extLst>
                  <a:ext uri="{FF2B5EF4-FFF2-40B4-BE49-F238E27FC236}">
                    <a16:creationId xmlns:a16="http://schemas.microsoft.com/office/drawing/2014/main" id="{D121A29A-645B-D36B-C7C2-DCBFBBC915A7}"/>
                  </a:ext>
                </a:extLst>
              </p:cNvPr>
              <p:cNvSpPr/>
              <p:nvPr/>
            </p:nvSpPr>
            <p:spPr>
              <a:xfrm>
                <a:off x="11913822" y="3753396"/>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4" name="Freeform: Shape 843">
                <a:extLst>
                  <a:ext uri="{FF2B5EF4-FFF2-40B4-BE49-F238E27FC236}">
                    <a16:creationId xmlns:a16="http://schemas.microsoft.com/office/drawing/2014/main" id="{E92DF910-2CFF-E33F-102D-C66A313843F6}"/>
                  </a:ext>
                </a:extLst>
              </p:cNvPr>
              <p:cNvSpPr/>
              <p:nvPr/>
            </p:nvSpPr>
            <p:spPr>
              <a:xfrm>
                <a:off x="11913822" y="3791003"/>
                <a:ext cx="51630" cy="47296"/>
              </a:xfrm>
              <a:custGeom>
                <a:avLst/>
                <a:gdLst>
                  <a:gd name="connsiteX0" fmla="*/ 51631 w 51630"/>
                  <a:gd name="connsiteY0" fmla="*/ 15043 h 47296"/>
                  <a:gd name="connsiteX1" fmla="*/ 51631 w 51630"/>
                  <a:gd name="connsiteY1" fmla="*/ 0 h 47296"/>
                  <a:gd name="connsiteX2" fmla="*/ 0 w 51630"/>
                  <a:gd name="connsiteY2" fmla="*/ 32254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4"/>
                    </a:lnTo>
                    <a:lnTo>
                      <a:pt x="0" y="47297"/>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5" name="Freeform: Shape 844">
                <a:extLst>
                  <a:ext uri="{FF2B5EF4-FFF2-40B4-BE49-F238E27FC236}">
                    <a16:creationId xmlns:a16="http://schemas.microsoft.com/office/drawing/2014/main" id="{C360F97A-154A-6BE2-30BA-824140742E2A}"/>
                  </a:ext>
                </a:extLst>
              </p:cNvPr>
              <p:cNvSpPr/>
              <p:nvPr/>
            </p:nvSpPr>
            <p:spPr>
              <a:xfrm>
                <a:off x="11913822" y="3828611"/>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6" name="Freeform: Shape 845">
                <a:extLst>
                  <a:ext uri="{FF2B5EF4-FFF2-40B4-BE49-F238E27FC236}">
                    <a16:creationId xmlns:a16="http://schemas.microsoft.com/office/drawing/2014/main" id="{7C9BB9C8-9E16-6C47-E20E-EE34A0AE5D5C}"/>
                  </a:ext>
                </a:extLst>
              </p:cNvPr>
              <p:cNvSpPr/>
              <p:nvPr/>
            </p:nvSpPr>
            <p:spPr>
              <a:xfrm>
                <a:off x="11913822" y="3866219"/>
                <a:ext cx="51630" cy="47169"/>
              </a:xfrm>
              <a:custGeom>
                <a:avLst/>
                <a:gdLst>
                  <a:gd name="connsiteX0" fmla="*/ 51631 w 51630"/>
                  <a:gd name="connsiteY0" fmla="*/ 15043 h 47169"/>
                  <a:gd name="connsiteX1" fmla="*/ 51631 w 51630"/>
                  <a:gd name="connsiteY1" fmla="*/ 0 h 47169"/>
                  <a:gd name="connsiteX2" fmla="*/ 0 w 51630"/>
                  <a:gd name="connsiteY2" fmla="*/ 32253 h 47169"/>
                  <a:gd name="connsiteX3" fmla="*/ 0 w 51630"/>
                  <a:gd name="connsiteY3" fmla="*/ 47169 h 47169"/>
                  <a:gd name="connsiteX4" fmla="*/ 51631 w 51630"/>
                  <a:gd name="connsiteY4" fmla="*/ 15043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51631" y="15043"/>
                    </a:moveTo>
                    <a:lnTo>
                      <a:pt x="51631" y="0"/>
                    </a:lnTo>
                    <a:lnTo>
                      <a:pt x="0" y="32253"/>
                    </a:lnTo>
                    <a:lnTo>
                      <a:pt x="0" y="47169"/>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7" name="Freeform: Shape 846">
                <a:extLst>
                  <a:ext uri="{FF2B5EF4-FFF2-40B4-BE49-F238E27FC236}">
                    <a16:creationId xmlns:a16="http://schemas.microsoft.com/office/drawing/2014/main" id="{44E454DC-56D5-1245-5F8B-AA0F8C36054E}"/>
                  </a:ext>
                </a:extLst>
              </p:cNvPr>
              <p:cNvSpPr/>
              <p:nvPr/>
            </p:nvSpPr>
            <p:spPr>
              <a:xfrm>
                <a:off x="11913822" y="3903827"/>
                <a:ext cx="51630" cy="47168"/>
              </a:xfrm>
              <a:custGeom>
                <a:avLst/>
                <a:gdLst>
                  <a:gd name="connsiteX0" fmla="*/ 0 w 51630"/>
                  <a:gd name="connsiteY0" fmla="*/ 47169 h 47168"/>
                  <a:gd name="connsiteX1" fmla="*/ 51631 w 51630"/>
                  <a:gd name="connsiteY1" fmla="*/ 14916 h 47168"/>
                  <a:gd name="connsiteX2" fmla="*/ 51631 w 51630"/>
                  <a:gd name="connsiteY2" fmla="*/ 0 h 47168"/>
                  <a:gd name="connsiteX3" fmla="*/ 0 w 51630"/>
                  <a:gd name="connsiteY3" fmla="*/ 32126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4916"/>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8" name="Freeform: Shape 847">
                <a:extLst>
                  <a:ext uri="{FF2B5EF4-FFF2-40B4-BE49-F238E27FC236}">
                    <a16:creationId xmlns:a16="http://schemas.microsoft.com/office/drawing/2014/main" id="{0976CA75-6325-B137-B6CE-511324472043}"/>
                  </a:ext>
                </a:extLst>
              </p:cNvPr>
              <p:cNvSpPr/>
              <p:nvPr/>
            </p:nvSpPr>
            <p:spPr>
              <a:xfrm>
                <a:off x="11913822" y="3941307"/>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9" name="Freeform: Shape 848">
                <a:extLst>
                  <a:ext uri="{FF2B5EF4-FFF2-40B4-BE49-F238E27FC236}">
                    <a16:creationId xmlns:a16="http://schemas.microsoft.com/office/drawing/2014/main" id="{BF5C3A84-A468-6E6F-9B51-C27E07EC46DB}"/>
                  </a:ext>
                </a:extLst>
              </p:cNvPr>
              <p:cNvSpPr/>
              <p:nvPr/>
            </p:nvSpPr>
            <p:spPr>
              <a:xfrm>
                <a:off x="11913822" y="3978915"/>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0" name="Freeform: Shape 849">
                <a:extLst>
                  <a:ext uri="{FF2B5EF4-FFF2-40B4-BE49-F238E27FC236}">
                    <a16:creationId xmlns:a16="http://schemas.microsoft.com/office/drawing/2014/main" id="{165AA17B-2832-9FC7-718C-FC82763B3E8D}"/>
                  </a:ext>
                </a:extLst>
              </p:cNvPr>
              <p:cNvSpPr/>
              <p:nvPr/>
            </p:nvSpPr>
            <p:spPr>
              <a:xfrm>
                <a:off x="11913822" y="4016522"/>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1" name="Freeform: Shape 850">
                <a:extLst>
                  <a:ext uri="{FF2B5EF4-FFF2-40B4-BE49-F238E27FC236}">
                    <a16:creationId xmlns:a16="http://schemas.microsoft.com/office/drawing/2014/main" id="{8BAC95B2-29BF-68A7-87BB-A6C34CC72BB3}"/>
                  </a:ext>
                </a:extLst>
              </p:cNvPr>
              <p:cNvSpPr/>
              <p:nvPr/>
            </p:nvSpPr>
            <p:spPr>
              <a:xfrm>
                <a:off x="11913822" y="4054130"/>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2" name="Freeform: Shape 851">
                <a:extLst>
                  <a:ext uri="{FF2B5EF4-FFF2-40B4-BE49-F238E27FC236}">
                    <a16:creationId xmlns:a16="http://schemas.microsoft.com/office/drawing/2014/main" id="{13F48D5C-C32C-2258-3C9D-6F5CDB13DE26}"/>
                  </a:ext>
                </a:extLst>
              </p:cNvPr>
              <p:cNvSpPr/>
              <p:nvPr/>
            </p:nvSpPr>
            <p:spPr>
              <a:xfrm>
                <a:off x="11913822" y="4091738"/>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5043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3" name="Freeform: Shape 852">
                <a:extLst>
                  <a:ext uri="{FF2B5EF4-FFF2-40B4-BE49-F238E27FC236}">
                    <a16:creationId xmlns:a16="http://schemas.microsoft.com/office/drawing/2014/main" id="{78C5B5E9-14F4-2087-D5F4-E6F64903307B}"/>
                  </a:ext>
                </a:extLst>
              </p:cNvPr>
              <p:cNvSpPr/>
              <p:nvPr/>
            </p:nvSpPr>
            <p:spPr>
              <a:xfrm>
                <a:off x="11913822" y="4129346"/>
                <a:ext cx="51630" cy="47168"/>
              </a:xfrm>
              <a:custGeom>
                <a:avLst/>
                <a:gdLst>
                  <a:gd name="connsiteX0" fmla="*/ 0 w 51630"/>
                  <a:gd name="connsiteY0" fmla="*/ 32126 h 47168"/>
                  <a:gd name="connsiteX1" fmla="*/ 0 w 51630"/>
                  <a:gd name="connsiteY1" fmla="*/ 47169 h 47168"/>
                  <a:gd name="connsiteX2" fmla="*/ 51631 w 51630"/>
                  <a:gd name="connsiteY2" fmla="*/ 14916 h 47168"/>
                  <a:gd name="connsiteX3" fmla="*/ 51631 w 51630"/>
                  <a:gd name="connsiteY3" fmla="*/ 0 h 47168"/>
                  <a:gd name="connsiteX4" fmla="*/ 0 w 51630"/>
                  <a:gd name="connsiteY4" fmla="*/ 32126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32126"/>
                    </a:moveTo>
                    <a:lnTo>
                      <a:pt x="0" y="47169"/>
                    </a:lnTo>
                    <a:lnTo>
                      <a:pt x="51631" y="14916"/>
                    </a:lnTo>
                    <a:lnTo>
                      <a:pt x="51631" y="0"/>
                    </a:lnTo>
                    <a:lnTo>
                      <a:pt x="0" y="3212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4" name="Freeform: Shape 853">
                <a:extLst>
                  <a:ext uri="{FF2B5EF4-FFF2-40B4-BE49-F238E27FC236}">
                    <a16:creationId xmlns:a16="http://schemas.microsoft.com/office/drawing/2014/main" id="{36EF9249-EF6B-3F2A-AAB2-047F9A3C46B3}"/>
                  </a:ext>
                </a:extLst>
              </p:cNvPr>
              <p:cNvSpPr/>
              <p:nvPr/>
            </p:nvSpPr>
            <p:spPr>
              <a:xfrm>
                <a:off x="11913822" y="4166826"/>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5" name="Freeform: Shape 854">
                <a:extLst>
                  <a:ext uri="{FF2B5EF4-FFF2-40B4-BE49-F238E27FC236}">
                    <a16:creationId xmlns:a16="http://schemas.microsoft.com/office/drawing/2014/main" id="{C6D74C52-C960-EE64-AB80-3925EDAF010E}"/>
                  </a:ext>
                </a:extLst>
              </p:cNvPr>
              <p:cNvSpPr/>
              <p:nvPr/>
            </p:nvSpPr>
            <p:spPr>
              <a:xfrm>
                <a:off x="11914332" y="4204434"/>
                <a:ext cx="51120" cy="31870"/>
              </a:xfrm>
              <a:custGeom>
                <a:avLst/>
                <a:gdLst>
                  <a:gd name="connsiteX0" fmla="*/ 0 w 51120"/>
                  <a:gd name="connsiteY0" fmla="*/ 31871 h 31870"/>
                  <a:gd name="connsiteX1" fmla="*/ 24222 w 51120"/>
                  <a:gd name="connsiteY1" fmla="*/ 31871 h 31870"/>
                  <a:gd name="connsiteX2" fmla="*/ 51121 w 51120"/>
                  <a:gd name="connsiteY2" fmla="*/ 15043 h 31870"/>
                  <a:gd name="connsiteX3" fmla="*/ 51121 w 51120"/>
                  <a:gd name="connsiteY3" fmla="*/ 0 h 31870"/>
                  <a:gd name="connsiteX4" fmla="*/ 0 w 51120"/>
                  <a:gd name="connsiteY4" fmla="*/ 31871 h 318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20" h="31870">
                    <a:moveTo>
                      <a:pt x="0" y="31871"/>
                    </a:moveTo>
                    <a:lnTo>
                      <a:pt x="24222" y="31871"/>
                    </a:lnTo>
                    <a:lnTo>
                      <a:pt x="51121" y="15043"/>
                    </a:lnTo>
                    <a:lnTo>
                      <a:pt x="51121" y="0"/>
                    </a:lnTo>
                    <a:lnTo>
                      <a:pt x="0" y="31871"/>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856" name="Graphic 16">
              <a:extLst>
                <a:ext uri="{FF2B5EF4-FFF2-40B4-BE49-F238E27FC236}">
                  <a16:creationId xmlns:a16="http://schemas.microsoft.com/office/drawing/2014/main" id="{7D5B03D9-4730-D780-FFF5-F7E64DF93F90}"/>
                </a:ext>
              </a:extLst>
            </p:cNvPr>
            <p:cNvGrpSpPr/>
            <p:nvPr/>
          </p:nvGrpSpPr>
          <p:grpSpPr>
            <a:xfrm>
              <a:off x="11973230" y="3653066"/>
              <a:ext cx="51630" cy="583238"/>
              <a:chOff x="11973230" y="3653066"/>
              <a:chExt cx="51630" cy="583238"/>
            </a:xfrm>
          </p:grpSpPr>
          <p:sp>
            <p:nvSpPr>
              <p:cNvPr id="857" name="Freeform: Shape 856">
                <a:extLst>
                  <a:ext uri="{FF2B5EF4-FFF2-40B4-BE49-F238E27FC236}">
                    <a16:creationId xmlns:a16="http://schemas.microsoft.com/office/drawing/2014/main" id="{FB411759-7C79-9C57-E919-9B60973E1AB5}"/>
                  </a:ext>
                </a:extLst>
              </p:cNvPr>
              <p:cNvSpPr/>
              <p:nvPr/>
            </p:nvSpPr>
            <p:spPr>
              <a:xfrm>
                <a:off x="11973230" y="3844292"/>
                <a:ext cx="51630" cy="54690"/>
              </a:xfrm>
              <a:custGeom>
                <a:avLst/>
                <a:gdLst>
                  <a:gd name="connsiteX0" fmla="*/ 0 w 51630"/>
                  <a:gd name="connsiteY0" fmla="*/ 54691 h 54690"/>
                  <a:gd name="connsiteX1" fmla="*/ 51631 w 51630"/>
                  <a:gd name="connsiteY1" fmla="*/ 22437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437"/>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8" name="Freeform: Shape 857">
                <a:extLst>
                  <a:ext uri="{FF2B5EF4-FFF2-40B4-BE49-F238E27FC236}">
                    <a16:creationId xmlns:a16="http://schemas.microsoft.com/office/drawing/2014/main" id="{F580B575-3568-148F-838F-65E6CC30E078}"/>
                  </a:ext>
                </a:extLst>
              </p:cNvPr>
              <p:cNvSpPr/>
              <p:nvPr/>
            </p:nvSpPr>
            <p:spPr>
              <a:xfrm>
                <a:off x="11973230" y="4107291"/>
                <a:ext cx="51630" cy="54818"/>
              </a:xfrm>
              <a:custGeom>
                <a:avLst/>
                <a:gdLst>
                  <a:gd name="connsiteX0" fmla="*/ 51631 w 51630"/>
                  <a:gd name="connsiteY0" fmla="*/ 0 h 54818"/>
                  <a:gd name="connsiteX1" fmla="*/ 0 w 51630"/>
                  <a:gd name="connsiteY1" fmla="*/ 32253 h 54818"/>
                  <a:gd name="connsiteX2" fmla="*/ 0 w 51630"/>
                  <a:gd name="connsiteY2" fmla="*/ 54818 h 54818"/>
                  <a:gd name="connsiteX3" fmla="*/ 51631 w 51630"/>
                  <a:gd name="connsiteY3" fmla="*/ 22565 h 54818"/>
                  <a:gd name="connsiteX4" fmla="*/ 51631 w 51630"/>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0"/>
                    </a:moveTo>
                    <a:lnTo>
                      <a:pt x="0" y="32253"/>
                    </a:lnTo>
                    <a:lnTo>
                      <a:pt x="0" y="5481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9" name="Freeform: Shape 858">
                <a:extLst>
                  <a:ext uri="{FF2B5EF4-FFF2-40B4-BE49-F238E27FC236}">
                    <a16:creationId xmlns:a16="http://schemas.microsoft.com/office/drawing/2014/main" id="{0D5D3DD6-A31F-C509-C4A7-6F510322D4D2}"/>
                  </a:ext>
                </a:extLst>
              </p:cNvPr>
              <p:cNvSpPr/>
              <p:nvPr/>
            </p:nvSpPr>
            <p:spPr>
              <a:xfrm>
                <a:off x="11973230" y="3994595"/>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0" name="Freeform: Shape 859">
                <a:extLst>
                  <a:ext uri="{FF2B5EF4-FFF2-40B4-BE49-F238E27FC236}">
                    <a16:creationId xmlns:a16="http://schemas.microsoft.com/office/drawing/2014/main" id="{B6F91683-C2C1-760A-B0BF-7AFF09788724}"/>
                  </a:ext>
                </a:extLst>
              </p:cNvPr>
              <p:cNvSpPr/>
              <p:nvPr/>
            </p:nvSpPr>
            <p:spPr>
              <a:xfrm>
                <a:off x="11973230" y="4144899"/>
                <a:ext cx="51630" cy="54818"/>
              </a:xfrm>
              <a:custGeom>
                <a:avLst/>
                <a:gdLst>
                  <a:gd name="connsiteX0" fmla="*/ 0 w 51630"/>
                  <a:gd name="connsiteY0" fmla="*/ 32253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3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3"/>
                    </a:moveTo>
                    <a:lnTo>
                      <a:pt x="0" y="54818"/>
                    </a:lnTo>
                    <a:lnTo>
                      <a:pt x="51631" y="22565"/>
                    </a:lnTo>
                    <a:lnTo>
                      <a:pt x="51631" y="0"/>
                    </a:lnTo>
                    <a:lnTo>
                      <a:pt x="0" y="32253"/>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1" name="Freeform: Shape 860">
                <a:extLst>
                  <a:ext uri="{FF2B5EF4-FFF2-40B4-BE49-F238E27FC236}">
                    <a16:creationId xmlns:a16="http://schemas.microsoft.com/office/drawing/2014/main" id="{A139A9BD-2FD1-5B5D-0FE4-561A0518AA9E}"/>
                  </a:ext>
                </a:extLst>
              </p:cNvPr>
              <p:cNvSpPr/>
              <p:nvPr/>
            </p:nvSpPr>
            <p:spPr>
              <a:xfrm>
                <a:off x="11973230" y="3656253"/>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4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4"/>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2" name="Freeform: Shape 861">
                <a:extLst>
                  <a:ext uri="{FF2B5EF4-FFF2-40B4-BE49-F238E27FC236}">
                    <a16:creationId xmlns:a16="http://schemas.microsoft.com/office/drawing/2014/main" id="{A0C6F3B3-9909-9DAE-29A1-B388D77A36D4}"/>
                  </a:ext>
                </a:extLst>
              </p:cNvPr>
              <p:cNvSpPr/>
              <p:nvPr/>
            </p:nvSpPr>
            <p:spPr>
              <a:xfrm>
                <a:off x="11973230" y="3956987"/>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3" name="Freeform: Shape 862">
                <a:extLst>
                  <a:ext uri="{FF2B5EF4-FFF2-40B4-BE49-F238E27FC236}">
                    <a16:creationId xmlns:a16="http://schemas.microsoft.com/office/drawing/2014/main" id="{CBBE6988-E78A-7858-BA20-F0A5C8C67E08}"/>
                  </a:ext>
                </a:extLst>
              </p:cNvPr>
              <p:cNvSpPr/>
              <p:nvPr/>
            </p:nvSpPr>
            <p:spPr>
              <a:xfrm>
                <a:off x="11973230" y="3881772"/>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4" name="Freeform: Shape 863">
                <a:extLst>
                  <a:ext uri="{FF2B5EF4-FFF2-40B4-BE49-F238E27FC236}">
                    <a16:creationId xmlns:a16="http://schemas.microsoft.com/office/drawing/2014/main" id="{B2BEC1C8-2545-3DFF-5419-A6EBD284EFAE}"/>
                  </a:ext>
                </a:extLst>
              </p:cNvPr>
              <p:cNvSpPr/>
              <p:nvPr/>
            </p:nvSpPr>
            <p:spPr>
              <a:xfrm>
                <a:off x="11973230" y="3919380"/>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4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4"/>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5" name="Freeform: Shape 864">
                <a:extLst>
                  <a:ext uri="{FF2B5EF4-FFF2-40B4-BE49-F238E27FC236}">
                    <a16:creationId xmlns:a16="http://schemas.microsoft.com/office/drawing/2014/main" id="{1F1CDA4F-9086-FA74-C802-5AF3522E40D8}"/>
                  </a:ext>
                </a:extLst>
              </p:cNvPr>
              <p:cNvSpPr/>
              <p:nvPr/>
            </p:nvSpPr>
            <p:spPr>
              <a:xfrm>
                <a:off x="11973230" y="3806684"/>
                <a:ext cx="51630" cy="54690"/>
              </a:xfrm>
              <a:custGeom>
                <a:avLst/>
                <a:gdLst>
                  <a:gd name="connsiteX0" fmla="*/ 0 w 51630"/>
                  <a:gd name="connsiteY0" fmla="*/ 54691 h 54690"/>
                  <a:gd name="connsiteX1" fmla="*/ 51631 w 51630"/>
                  <a:gd name="connsiteY1" fmla="*/ 22565 h 54690"/>
                  <a:gd name="connsiteX2" fmla="*/ 51631 w 51630"/>
                  <a:gd name="connsiteY2" fmla="*/ 0 h 54690"/>
                  <a:gd name="connsiteX3" fmla="*/ 0 w 51630"/>
                  <a:gd name="connsiteY3" fmla="*/ 32126 h 54690"/>
                  <a:gd name="connsiteX4" fmla="*/ 0 w 51630"/>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0" y="54691"/>
                    </a:moveTo>
                    <a:lnTo>
                      <a:pt x="51631" y="22565"/>
                    </a:lnTo>
                    <a:lnTo>
                      <a:pt x="51631"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6" name="Freeform: Shape 865">
                <a:extLst>
                  <a:ext uri="{FF2B5EF4-FFF2-40B4-BE49-F238E27FC236}">
                    <a16:creationId xmlns:a16="http://schemas.microsoft.com/office/drawing/2014/main" id="{CE3ABF1D-84AD-6848-A8E2-3EC061A04918}"/>
                  </a:ext>
                </a:extLst>
              </p:cNvPr>
              <p:cNvSpPr/>
              <p:nvPr/>
            </p:nvSpPr>
            <p:spPr>
              <a:xfrm>
                <a:off x="11973230" y="4182506"/>
                <a:ext cx="51630" cy="53798"/>
              </a:xfrm>
              <a:custGeom>
                <a:avLst/>
                <a:gdLst>
                  <a:gd name="connsiteX0" fmla="*/ 51631 w 51630"/>
                  <a:gd name="connsiteY0" fmla="*/ 0 h 53798"/>
                  <a:gd name="connsiteX1" fmla="*/ 0 w 51630"/>
                  <a:gd name="connsiteY1" fmla="*/ 32253 h 53798"/>
                  <a:gd name="connsiteX2" fmla="*/ 0 w 51630"/>
                  <a:gd name="connsiteY2" fmla="*/ 53798 h 53798"/>
                  <a:gd name="connsiteX3" fmla="*/ 1402 w 51630"/>
                  <a:gd name="connsiteY3" fmla="*/ 53798 h 53798"/>
                  <a:gd name="connsiteX4" fmla="*/ 51631 w 51630"/>
                  <a:gd name="connsiteY4" fmla="*/ 22565 h 53798"/>
                  <a:gd name="connsiteX5" fmla="*/ 51631 w 51630"/>
                  <a:gd name="connsiteY5" fmla="*/ 0 h 5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53798">
                    <a:moveTo>
                      <a:pt x="51631" y="0"/>
                    </a:moveTo>
                    <a:lnTo>
                      <a:pt x="0" y="32253"/>
                    </a:lnTo>
                    <a:lnTo>
                      <a:pt x="0" y="53798"/>
                    </a:lnTo>
                    <a:lnTo>
                      <a:pt x="1402" y="53798"/>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7" name="Freeform: Shape 866">
                <a:extLst>
                  <a:ext uri="{FF2B5EF4-FFF2-40B4-BE49-F238E27FC236}">
                    <a16:creationId xmlns:a16="http://schemas.microsoft.com/office/drawing/2014/main" id="{CC3C7135-6EBD-8691-9CAB-62791B6A0A5A}"/>
                  </a:ext>
                </a:extLst>
              </p:cNvPr>
              <p:cNvSpPr/>
              <p:nvPr/>
            </p:nvSpPr>
            <p:spPr>
              <a:xfrm>
                <a:off x="11998854" y="4220114"/>
                <a:ext cx="26006" cy="16190"/>
              </a:xfrm>
              <a:custGeom>
                <a:avLst/>
                <a:gdLst>
                  <a:gd name="connsiteX0" fmla="*/ 26006 w 26006"/>
                  <a:gd name="connsiteY0" fmla="*/ 16191 h 16190"/>
                  <a:gd name="connsiteX1" fmla="*/ 26006 w 26006"/>
                  <a:gd name="connsiteY1" fmla="*/ 0 h 16190"/>
                  <a:gd name="connsiteX2" fmla="*/ 0 w 26006"/>
                  <a:gd name="connsiteY2" fmla="*/ 16191 h 16190"/>
                  <a:gd name="connsiteX3" fmla="*/ 26006 w 26006"/>
                  <a:gd name="connsiteY3" fmla="*/ 16191 h 16190"/>
                </a:gdLst>
                <a:ahLst/>
                <a:cxnLst>
                  <a:cxn ang="0">
                    <a:pos x="connsiteX0" y="connsiteY0"/>
                  </a:cxn>
                  <a:cxn ang="0">
                    <a:pos x="connsiteX1" y="connsiteY1"/>
                  </a:cxn>
                  <a:cxn ang="0">
                    <a:pos x="connsiteX2" y="connsiteY2"/>
                  </a:cxn>
                  <a:cxn ang="0">
                    <a:pos x="connsiteX3" y="connsiteY3"/>
                  </a:cxn>
                </a:cxnLst>
                <a:rect l="l" t="t" r="r" b="b"/>
                <a:pathLst>
                  <a:path w="26006" h="16190">
                    <a:moveTo>
                      <a:pt x="26006" y="16191"/>
                    </a:moveTo>
                    <a:lnTo>
                      <a:pt x="26006" y="0"/>
                    </a:lnTo>
                    <a:lnTo>
                      <a:pt x="0" y="16191"/>
                    </a:lnTo>
                    <a:lnTo>
                      <a:pt x="26006" y="161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8" name="Freeform: Shape 867">
                <a:extLst>
                  <a:ext uri="{FF2B5EF4-FFF2-40B4-BE49-F238E27FC236}">
                    <a16:creationId xmlns:a16="http://schemas.microsoft.com/office/drawing/2014/main" id="{73438230-ABCF-07D7-E134-B86B9CF0A8A3}"/>
                  </a:ext>
                </a:extLst>
              </p:cNvPr>
              <p:cNvSpPr/>
              <p:nvPr/>
            </p:nvSpPr>
            <p:spPr>
              <a:xfrm>
                <a:off x="11973230" y="4032203"/>
                <a:ext cx="51630" cy="54690"/>
              </a:xfrm>
              <a:custGeom>
                <a:avLst/>
                <a:gdLst>
                  <a:gd name="connsiteX0" fmla="*/ 51631 w 51630"/>
                  <a:gd name="connsiteY0" fmla="*/ 0 h 54690"/>
                  <a:gd name="connsiteX1" fmla="*/ 0 w 51630"/>
                  <a:gd name="connsiteY1" fmla="*/ 32126 h 54690"/>
                  <a:gd name="connsiteX2" fmla="*/ 0 w 51630"/>
                  <a:gd name="connsiteY2" fmla="*/ 54691 h 54690"/>
                  <a:gd name="connsiteX3" fmla="*/ 51631 w 51630"/>
                  <a:gd name="connsiteY3" fmla="*/ 22565 h 54690"/>
                  <a:gd name="connsiteX4" fmla="*/ 51631 w 51630"/>
                  <a:gd name="connsiteY4" fmla="*/ 0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0"/>
                    </a:moveTo>
                    <a:lnTo>
                      <a:pt x="0" y="32126"/>
                    </a:lnTo>
                    <a:lnTo>
                      <a:pt x="0" y="54691"/>
                    </a:lnTo>
                    <a:lnTo>
                      <a:pt x="51631" y="22565"/>
                    </a:lnTo>
                    <a:lnTo>
                      <a:pt x="51631"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9" name="Freeform: Shape 868">
                <a:extLst>
                  <a:ext uri="{FF2B5EF4-FFF2-40B4-BE49-F238E27FC236}">
                    <a16:creationId xmlns:a16="http://schemas.microsoft.com/office/drawing/2014/main" id="{2F427558-3D76-990D-6FEA-52335401408F}"/>
                  </a:ext>
                </a:extLst>
              </p:cNvPr>
              <p:cNvSpPr/>
              <p:nvPr/>
            </p:nvSpPr>
            <p:spPr>
              <a:xfrm>
                <a:off x="11973230" y="4069683"/>
                <a:ext cx="51630" cy="54818"/>
              </a:xfrm>
              <a:custGeom>
                <a:avLst/>
                <a:gdLst>
                  <a:gd name="connsiteX0" fmla="*/ 0 w 51630"/>
                  <a:gd name="connsiteY0" fmla="*/ 32254 h 54818"/>
                  <a:gd name="connsiteX1" fmla="*/ 0 w 51630"/>
                  <a:gd name="connsiteY1" fmla="*/ 54818 h 54818"/>
                  <a:gd name="connsiteX2" fmla="*/ 51631 w 51630"/>
                  <a:gd name="connsiteY2" fmla="*/ 22565 h 54818"/>
                  <a:gd name="connsiteX3" fmla="*/ 51631 w 51630"/>
                  <a:gd name="connsiteY3" fmla="*/ 0 h 54818"/>
                  <a:gd name="connsiteX4" fmla="*/ 0 w 51630"/>
                  <a:gd name="connsiteY4" fmla="*/ 32254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32254"/>
                    </a:moveTo>
                    <a:lnTo>
                      <a:pt x="0" y="54818"/>
                    </a:lnTo>
                    <a:lnTo>
                      <a:pt x="51631" y="22565"/>
                    </a:lnTo>
                    <a:lnTo>
                      <a:pt x="51631" y="0"/>
                    </a:lnTo>
                    <a:lnTo>
                      <a:pt x="0" y="32254"/>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0" name="Freeform: Shape 869">
                <a:extLst>
                  <a:ext uri="{FF2B5EF4-FFF2-40B4-BE49-F238E27FC236}">
                    <a16:creationId xmlns:a16="http://schemas.microsoft.com/office/drawing/2014/main" id="{2A24B3C2-8E3D-C6CE-3CEE-D033EA2D3DFE}"/>
                  </a:ext>
                </a:extLst>
              </p:cNvPr>
              <p:cNvSpPr/>
              <p:nvPr/>
            </p:nvSpPr>
            <p:spPr>
              <a:xfrm>
                <a:off x="11973230" y="3731468"/>
                <a:ext cx="51630" cy="54818"/>
              </a:xfrm>
              <a:custGeom>
                <a:avLst/>
                <a:gdLst>
                  <a:gd name="connsiteX0" fmla="*/ 0 w 51630"/>
                  <a:gd name="connsiteY0" fmla="*/ 54818 h 54818"/>
                  <a:gd name="connsiteX1" fmla="*/ 51631 w 51630"/>
                  <a:gd name="connsiteY1" fmla="*/ 22565 h 54818"/>
                  <a:gd name="connsiteX2" fmla="*/ 51631 w 51630"/>
                  <a:gd name="connsiteY2" fmla="*/ 0 h 54818"/>
                  <a:gd name="connsiteX3" fmla="*/ 0 w 51630"/>
                  <a:gd name="connsiteY3" fmla="*/ 32253 h 54818"/>
                  <a:gd name="connsiteX4" fmla="*/ 0 w 51630"/>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0" y="54818"/>
                    </a:moveTo>
                    <a:lnTo>
                      <a:pt x="51631" y="22565"/>
                    </a:lnTo>
                    <a:lnTo>
                      <a:pt x="51631"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1" name="Freeform: Shape 870">
                <a:extLst>
                  <a:ext uri="{FF2B5EF4-FFF2-40B4-BE49-F238E27FC236}">
                    <a16:creationId xmlns:a16="http://schemas.microsoft.com/office/drawing/2014/main" id="{5A6DB8D0-F03D-9628-9104-DDCA7C1D1452}"/>
                  </a:ext>
                </a:extLst>
              </p:cNvPr>
              <p:cNvSpPr/>
              <p:nvPr/>
            </p:nvSpPr>
            <p:spPr>
              <a:xfrm>
                <a:off x="11973230" y="3693861"/>
                <a:ext cx="51630" cy="54818"/>
              </a:xfrm>
              <a:custGeom>
                <a:avLst/>
                <a:gdLst>
                  <a:gd name="connsiteX0" fmla="*/ 51631 w 51630"/>
                  <a:gd name="connsiteY0" fmla="*/ 22565 h 54818"/>
                  <a:gd name="connsiteX1" fmla="*/ 51631 w 51630"/>
                  <a:gd name="connsiteY1" fmla="*/ 0 h 54818"/>
                  <a:gd name="connsiteX2" fmla="*/ 0 w 51630"/>
                  <a:gd name="connsiteY2" fmla="*/ 32253 h 54818"/>
                  <a:gd name="connsiteX3" fmla="*/ 0 w 51630"/>
                  <a:gd name="connsiteY3" fmla="*/ 54818 h 54818"/>
                  <a:gd name="connsiteX4" fmla="*/ 51631 w 51630"/>
                  <a:gd name="connsiteY4" fmla="*/ 22565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818">
                    <a:moveTo>
                      <a:pt x="51631" y="22565"/>
                    </a:moveTo>
                    <a:lnTo>
                      <a:pt x="51631" y="0"/>
                    </a:lnTo>
                    <a:lnTo>
                      <a:pt x="0" y="32253"/>
                    </a:lnTo>
                    <a:lnTo>
                      <a:pt x="0" y="54818"/>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2" name="Freeform: Shape 871">
                <a:extLst>
                  <a:ext uri="{FF2B5EF4-FFF2-40B4-BE49-F238E27FC236}">
                    <a16:creationId xmlns:a16="http://schemas.microsoft.com/office/drawing/2014/main" id="{1BBE4F1E-1AB4-3501-1E59-8A8B7611BE1B}"/>
                  </a:ext>
                </a:extLst>
              </p:cNvPr>
              <p:cNvSpPr/>
              <p:nvPr/>
            </p:nvSpPr>
            <p:spPr>
              <a:xfrm>
                <a:off x="11973230" y="3769076"/>
                <a:ext cx="51630" cy="54690"/>
              </a:xfrm>
              <a:custGeom>
                <a:avLst/>
                <a:gdLst>
                  <a:gd name="connsiteX0" fmla="*/ 51631 w 51630"/>
                  <a:gd name="connsiteY0" fmla="*/ 22565 h 54690"/>
                  <a:gd name="connsiteX1" fmla="*/ 51631 w 51630"/>
                  <a:gd name="connsiteY1" fmla="*/ 0 h 54690"/>
                  <a:gd name="connsiteX2" fmla="*/ 0 w 51630"/>
                  <a:gd name="connsiteY2" fmla="*/ 32126 h 54690"/>
                  <a:gd name="connsiteX3" fmla="*/ 0 w 51630"/>
                  <a:gd name="connsiteY3" fmla="*/ 54690 h 54690"/>
                  <a:gd name="connsiteX4" fmla="*/ 51631 w 51630"/>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54690">
                    <a:moveTo>
                      <a:pt x="51631" y="22565"/>
                    </a:moveTo>
                    <a:lnTo>
                      <a:pt x="51631" y="0"/>
                    </a:lnTo>
                    <a:lnTo>
                      <a:pt x="0" y="32126"/>
                    </a:lnTo>
                    <a:lnTo>
                      <a:pt x="0" y="54690"/>
                    </a:lnTo>
                    <a:lnTo>
                      <a:pt x="51631"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3" name="Freeform: Shape 872">
                <a:extLst>
                  <a:ext uri="{FF2B5EF4-FFF2-40B4-BE49-F238E27FC236}">
                    <a16:creationId xmlns:a16="http://schemas.microsoft.com/office/drawing/2014/main" id="{1507276C-F762-F77E-1439-B30F1FDF539E}"/>
                  </a:ext>
                </a:extLst>
              </p:cNvPr>
              <p:cNvSpPr/>
              <p:nvPr/>
            </p:nvSpPr>
            <p:spPr>
              <a:xfrm>
                <a:off x="11973230" y="3653066"/>
                <a:ext cx="32635" cy="20397"/>
              </a:xfrm>
              <a:custGeom>
                <a:avLst/>
                <a:gdLst>
                  <a:gd name="connsiteX0" fmla="*/ 0 w 32635"/>
                  <a:gd name="connsiteY0" fmla="*/ 0 h 20397"/>
                  <a:gd name="connsiteX1" fmla="*/ 0 w 32635"/>
                  <a:gd name="connsiteY1" fmla="*/ 20397 h 20397"/>
                  <a:gd name="connsiteX2" fmla="*/ 32636 w 32635"/>
                  <a:gd name="connsiteY2" fmla="*/ 0 h 20397"/>
                  <a:gd name="connsiteX3" fmla="*/ 0 w 32635"/>
                  <a:gd name="connsiteY3" fmla="*/ 0 h 20397"/>
                </a:gdLst>
                <a:ahLst/>
                <a:cxnLst>
                  <a:cxn ang="0">
                    <a:pos x="connsiteX0" y="connsiteY0"/>
                  </a:cxn>
                  <a:cxn ang="0">
                    <a:pos x="connsiteX1" y="connsiteY1"/>
                  </a:cxn>
                  <a:cxn ang="0">
                    <a:pos x="connsiteX2" y="connsiteY2"/>
                  </a:cxn>
                  <a:cxn ang="0">
                    <a:pos x="connsiteX3" y="connsiteY3"/>
                  </a:cxn>
                </a:cxnLst>
                <a:rect l="l" t="t" r="r" b="b"/>
                <a:pathLst>
                  <a:path w="32635" h="20397">
                    <a:moveTo>
                      <a:pt x="0" y="0"/>
                    </a:moveTo>
                    <a:lnTo>
                      <a:pt x="0" y="20397"/>
                    </a:lnTo>
                    <a:lnTo>
                      <a:pt x="32636"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4" name="Freeform: Shape 873">
                <a:extLst>
                  <a:ext uri="{FF2B5EF4-FFF2-40B4-BE49-F238E27FC236}">
                    <a16:creationId xmlns:a16="http://schemas.microsoft.com/office/drawing/2014/main" id="{EEF72EC0-E751-12D1-4D56-DE955DF75665}"/>
                  </a:ext>
                </a:extLst>
              </p:cNvPr>
              <p:cNvSpPr/>
              <p:nvPr/>
            </p:nvSpPr>
            <p:spPr>
              <a:xfrm>
                <a:off x="12005866" y="3653066"/>
                <a:ext cx="18994" cy="3187"/>
              </a:xfrm>
              <a:custGeom>
                <a:avLst/>
                <a:gdLst>
                  <a:gd name="connsiteX0" fmla="*/ 0 w 18994"/>
                  <a:gd name="connsiteY0" fmla="*/ 0 h 3187"/>
                  <a:gd name="connsiteX1" fmla="*/ 18995 w 18994"/>
                  <a:gd name="connsiteY1" fmla="*/ 0 h 3187"/>
                  <a:gd name="connsiteX2" fmla="*/ 18995 w 18994"/>
                  <a:gd name="connsiteY2" fmla="*/ 3187 h 3187"/>
                </a:gdLst>
                <a:ahLst/>
                <a:cxnLst>
                  <a:cxn ang="0">
                    <a:pos x="connsiteX0" y="connsiteY0"/>
                  </a:cxn>
                  <a:cxn ang="0">
                    <a:pos x="connsiteX1" y="connsiteY1"/>
                  </a:cxn>
                  <a:cxn ang="0">
                    <a:pos x="connsiteX2" y="connsiteY2"/>
                  </a:cxn>
                </a:cxnLst>
                <a:rect l="l" t="t" r="r" b="b"/>
                <a:pathLst>
                  <a:path w="18994" h="3187">
                    <a:moveTo>
                      <a:pt x="0" y="0"/>
                    </a:moveTo>
                    <a:lnTo>
                      <a:pt x="18995" y="0"/>
                    </a:lnTo>
                    <a:lnTo>
                      <a:pt x="18995" y="3187"/>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5" name="Freeform: Shape 874">
                <a:extLst>
                  <a:ext uri="{FF2B5EF4-FFF2-40B4-BE49-F238E27FC236}">
                    <a16:creationId xmlns:a16="http://schemas.microsoft.com/office/drawing/2014/main" id="{E414662E-D701-83C8-04F6-633260EE0E68}"/>
                  </a:ext>
                </a:extLst>
              </p:cNvPr>
              <p:cNvSpPr/>
              <p:nvPr/>
            </p:nvSpPr>
            <p:spPr>
              <a:xfrm>
                <a:off x="11973230" y="3653066"/>
                <a:ext cx="51630" cy="35440"/>
              </a:xfrm>
              <a:custGeom>
                <a:avLst/>
                <a:gdLst>
                  <a:gd name="connsiteX0" fmla="*/ 51631 w 51630"/>
                  <a:gd name="connsiteY0" fmla="*/ 3187 h 35440"/>
                  <a:gd name="connsiteX1" fmla="*/ 51631 w 51630"/>
                  <a:gd name="connsiteY1" fmla="*/ 0 h 35440"/>
                  <a:gd name="connsiteX2" fmla="*/ 32636 w 51630"/>
                  <a:gd name="connsiteY2" fmla="*/ 0 h 35440"/>
                  <a:gd name="connsiteX3" fmla="*/ 0 w 51630"/>
                  <a:gd name="connsiteY3" fmla="*/ 20397 h 35440"/>
                  <a:gd name="connsiteX4" fmla="*/ 0 w 51630"/>
                  <a:gd name="connsiteY4" fmla="*/ 35441 h 35440"/>
                  <a:gd name="connsiteX5" fmla="*/ 51631 w 51630"/>
                  <a:gd name="connsiteY5" fmla="*/ 3187 h 3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30" h="35440">
                    <a:moveTo>
                      <a:pt x="51631" y="3187"/>
                    </a:moveTo>
                    <a:lnTo>
                      <a:pt x="51631" y="0"/>
                    </a:lnTo>
                    <a:lnTo>
                      <a:pt x="32636" y="0"/>
                    </a:lnTo>
                    <a:lnTo>
                      <a:pt x="0" y="20397"/>
                    </a:lnTo>
                    <a:lnTo>
                      <a:pt x="0" y="35441"/>
                    </a:lnTo>
                    <a:lnTo>
                      <a:pt x="51631" y="318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6" name="Freeform: Shape 875">
                <a:extLst>
                  <a:ext uri="{FF2B5EF4-FFF2-40B4-BE49-F238E27FC236}">
                    <a16:creationId xmlns:a16="http://schemas.microsoft.com/office/drawing/2014/main" id="{5CCCD044-0CEE-6B5D-F29A-69FD6CC98590}"/>
                  </a:ext>
                </a:extLst>
              </p:cNvPr>
              <p:cNvSpPr/>
              <p:nvPr/>
            </p:nvSpPr>
            <p:spPr>
              <a:xfrm>
                <a:off x="11973230" y="3678818"/>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7" name="Freeform: Shape 876">
                <a:extLst>
                  <a:ext uri="{FF2B5EF4-FFF2-40B4-BE49-F238E27FC236}">
                    <a16:creationId xmlns:a16="http://schemas.microsoft.com/office/drawing/2014/main" id="{5B95DC83-A909-82F8-7CC0-24B3DB2C7DF1}"/>
                  </a:ext>
                </a:extLst>
              </p:cNvPr>
              <p:cNvSpPr/>
              <p:nvPr/>
            </p:nvSpPr>
            <p:spPr>
              <a:xfrm>
                <a:off x="11973230" y="3716425"/>
                <a:ext cx="51630" cy="47296"/>
              </a:xfrm>
              <a:custGeom>
                <a:avLst/>
                <a:gdLst>
                  <a:gd name="connsiteX0" fmla="*/ 51631 w 51630"/>
                  <a:gd name="connsiteY0" fmla="*/ 15043 h 47296"/>
                  <a:gd name="connsiteX1" fmla="*/ 51631 w 51630"/>
                  <a:gd name="connsiteY1" fmla="*/ 0 h 47296"/>
                  <a:gd name="connsiteX2" fmla="*/ 0 w 51630"/>
                  <a:gd name="connsiteY2" fmla="*/ 32253 h 47296"/>
                  <a:gd name="connsiteX3" fmla="*/ 0 w 51630"/>
                  <a:gd name="connsiteY3" fmla="*/ 47297 h 47296"/>
                  <a:gd name="connsiteX4" fmla="*/ 51631 w 51630"/>
                  <a:gd name="connsiteY4" fmla="*/ 1504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15043"/>
                    </a:moveTo>
                    <a:lnTo>
                      <a:pt x="51631" y="0"/>
                    </a:lnTo>
                    <a:lnTo>
                      <a:pt x="0" y="32253"/>
                    </a:lnTo>
                    <a:lnTo>
                      <a:pt x="0" y="47297"/>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8" name="Freeform: Shape 877">
                <a:extLst>
                  <a:ext uri="{FF2B5EF4-FFF2-40B4-BE49-F238E27FC236}">
                    <a16:creationId xmlns:a16="http://schemas.microsoft.com/office/drawing/2014/main" id="{C29D5916-6F19-1338-32DF-02A33354BEEB}"/>
                  </a:ext>
                </a:extLst>
              </p:cNvPr>
              <p:cNvSpPr/>
              <p:nvPr/>
            </p:nvSpPr>
            <p:spPr>
              <a:xfrm>
                <a:off x="11973230" y="3754033"/>
                <a:ext cx="51630" cy="47168"/>
              </a:xfrm>
              <a:custGeom>
                <a:avLst/>
                <a:gdLst>
                  <a:gd name="connsiteX0" fmla="*/ 0 w 51630"/>
                  <a:gd name="connsiteY0" fmla="*/ 47169 h 47168"/>
                  <a:gd name="connsiteX1" fmla="*/ 51631 w 51630"/>
                  <a:gd name="connsiteY1" fmla="*/ 15043 h 47168"/>
                  <a:gd name="connsiteX2" fmla="*/ 51631 w 51630"/>
                  <a:gd name="connsiteY2" fmla="*/ 0 h 47168"/>
                  <a:gd name="connsiteX3" fmla="*/ 0 w 51630"/>
                  <a:gd name="connsiteY3" fmla="*/ 32253 h 47168"/>
                  <a:gd name="connsiteX4" fmla="*/ 0 w 51630"/>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0" y="47169"/>
                    </a:moveTo>
                    <a:lnTo>
                      <a:pt x="51631" y="15043"/>
                    </a:lnTo>
                    <a:lnTo>
                      <a:pt x="51631" y="0"/>
                    </a:lnTo>
                    <a:lnTo>
                      <a:pt x="0" y="32253"/>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9" name="Freeform: Shape 878">
                <a:extLst>
                  <a:ext uri="{FF2B5EF4-FFF2-40B4-BE49-F238E27FC236}">
                    <a16:creationId xmlns:a16="http://schemas.microsoft.com/office/drawing/2014/main" id="{BBB53FEB-E25C-DD0A-0B20-8A9B4C65917A}"/>
                  </a:ext>
                </a:extLst>
              </p:cNvPr>
              <p:cNvSpPr/>
              <p:nvPr/>
            </p:nvSpPr>
            <p:spPr>
              <a:xfrm>
                <a:off x="11973230" y="3791641"/>
                <a:ext cx="51630" cy="47168"/>
              </a:xfrm>
              <a:custGeom>
                <a:avLst/>
                <a:gdLst>
                  <a:gd name="connsiteX0" fmla="*/ 51631 w 51630"/>
                  <a:gd name="connsiteY0" fmla="*/ 15043 h 47168"/>
                  <a:gd name="connsiteX1" fmla="*/ 51631 w 51630"/>
                  <a:gd name="connsiteY1" fmla="*/ 0 h 47168"/>
                  <a:gd name="connsiteX2" fmla="*/ 0 w 51630"/>
                  <a:gd name="connsiteY2" fmla="*/ 32126 h 47168"/>
                  <a:gd name="connsiteX3" fmla="*/ 0 w 51630"/>
                  <a:gd name="connsiteY3" fmla="*/ 47169 h 47168"/>
                  <a:gd name="connsiteX4" fmla="*/ 51631 w 51630"/>
                  <a:gd name="connsiteY4" fmla="*/ 15043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15043"/>
                    </a:moveTo>
                    <a:lnTo>
                      <a:pt x="51631" y="0"/>
                    </a:lnTo>
                    <a:lnTo>
                      <a:pt x="0" y="32126"/>
                    </a:lnTo>
                    <a:lnTo>
                      <a:pt x="0" y="47169"/>
                    </a:lnTo>
                    <a:lnTo>
                      <a:pt x="51631"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0" name="Freeform: Shape 879">
                <a:extLst>
                  <a:ext uri="{FF2B5EF4-FFF2-40B4-BE49-F238E27FC236}">
                    <a16:creationId xmlns:a16="http://schemas.microsoft.com/office/drawing/2014/main" id="{3C58347D-3DFD-016B-269C-2696A69567CB}"/>
                  </a:ext>
                </a:extLst>
              </p:cNvPr>
              <p:cNvSpPr/>
              <p:nvPr/>
            </p:nvSpPr>
            <p:spPr>
              <a:xfrm>
                <a:off x="11973230" y="3829249"/>
                <a:ext cx="51630" cy="47169"/>
              </a:xfrm>
              <a:custGeom>
                <a:avLst/>
                <a:gdLst>
                  <a:gd name="connsiteX0" fmla="*/ 0 w 51630"/>
                  <a:gd name="connsiteY0" fmla="*/ 47169 h 47169"/>
                  <a:gd name="connsiteX1" fmla="*/ 51631 w 51630"/>
                  <a:gd name="connsiteY1" fmla="*/ 15043 h 47169"/>
                  <a:gd name="connsiteX2" fmla="*/ 51631 w 51630"/>
                  <a:gd name="connsiteY2" fmla="*/ 0 h 47169"/>
                  <a:gd name="connsiteX3" fmla="*/ 0 w 51630"/>
                  <a:gd name="connsiteY3" fmla="*/ 32126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5043"/>
                    </a:lnTo>
                    <a:lnTo>
                      <a:pt x="51631"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1" name="Freeform: Shape 880">
                <a:extLst>
                  <a:ext uri="{FF2B5EF4-FFF2-40B4-BE49-F238E27FC236}">
                    <a16:creationId xmlns:a16="http://schemas.microsoft.com/office/drawing/2014/main" id="{A6A9772D-DA92-E5C1-4120-75FF9978BAFF}"/>
                  </a:ext>
                </a:extLst>
              </p:cNvPr>
              <p:cNvSpPr/>
              <p:nvPr/>
            </p:nvSpPr>
            <p:spPr>
              <a:xfrm>
                <a:off x="11973230" y="3866729"/>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2" name="Freeform: Shape 881">
                <a:extLst>
                  <a:ext uri="{FF2B5EF4-FFF2-40B4-BE49-F238E27FC236}">
                    <a16:creationId xmlns:a16="http://schemas.microsoft.com/office/drawing/2014/main" id="{0ADF18B8-E7C5-B024-24C0-65A8E5B29F5D}"/>
                  </a:ext>
                </a:extLst>
              </p:cNvPr>
              <p:cNvSpPr/>
              <p:nvPr/>
            </p:nvSpPr>
            <p:spPr>
              <a:xfrm>
                <a:off x="11973230" y="3904337"/>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3" name="Freeform: Shape 882">
                <a:extLst>
                  <a:ext uri="{FF2B5EF4-FFF2-40B4-BE49-F238E27FC236}">
                    <a16:creationId xmlns:a16="http://schemas.microsoft.com/office/drawing/2014/main" id="{C3989A7C-C8C2-6779-D0A9-2871A428BE4F}"/>
                  </a:ext>
                </a:extLst>
              </p:cNvPr>
              <p:cNvSpPr/>
              <p:nvPr/>
            </p:nvSpPr>
            <p:spPr>
              <a:xfrm>
                <a:off x="11973230" y="3941944"/>
                <a:ext cx="51630" cy="47296"/>
              </a:xfrm>
              <a:custGeom>
                <a:avLst/>
                <a:gdLst>
                  <a:gd name="connsiteX0" fmla="*/ 0 w 51630"/>
                  <a:gd name="connsiteY0" fmla="*/ 47297 h 47296"/>
                  <a:gd name="connsiteX1" fmla="*/ 51631 w 51630"/>
                  <a:gd name="connsiteY1" fmla="*/ 15043 h 47296"/>
                  <a:gd name="connsiteX2" fmla="*/ 51631 w 51630"/>
                  <a:gd name="connsiteY2" fmla="*/ 0 h 47296"/>
                  <a:gd name="connsiteX3" fmla="*/ 0 w 51630"/>
                  <a:gd name="connsiteY3" fmla="*/ 32253 h 47296"/>
                  <a:gd name="connsiteX4" fmla="*/ 0 w 51630"/>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47297"/>
                    </a:moveTo>
                    <a:lnTo>
                      <a:pt x="51631" y="15043"/>
                    </a:lnTo>
                    <a:lnTo>
                      <a:pt x="51631"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4" name="Freeform: Shape 883">
                <a:extLst>
                  <a:ext uri="{FF2B5EF4-FFF2-40B4-BE49-F238E27FC236}">
                    <a16:creationId xmlns:a16="http://schemas.microsoft.com/office/drawing/2014/main" id="{16E03088-0B09-A8F1-B41F-0933DBCD0777}"/>
                  </a:ext>
                </a:extLst>
              </p:cNvPr>
              <p:cNvSpPr/>
              <p:nvPr/>
            </p:nvSpPr>
            <p:spPr>
              <a:xfrm>
                <a:off x="11973230" y="3979552"/>
                <a:ext cx="51630" cy="47169"/>
              </a:xfrm>
              <a:custGeom>
                <a:avLst/>
                <a:gdLst>
                  <a:gd name="connsiteX0" fmla="*/ 0 w 51630"/>
                  <a:gd name="connsiteY0" fmla="*/ 47169 h 47169"/>
                  <a:gd name="connsiteX1" fmla="*/ 51631 w 51630"/>
                  <a:gd name="connsiteY1" fmla="*/ 15043 h 47169"/>
                  <a:gd name="connsiteX2" fmla="*/ 51631 w 51630"/>
                  <a:gd name="connsiteY2" fmla="*/ 0 h 47169"/>
                  <a:gd name="connsiteX3" fmla="*/ 0 w 51630"/>
                  <a:gd name="connsiteY3" fmla="*/ 32253 h 47169"/>
                  <a:gd name="connsiteX4" fmla="*/ 0 w 51630"/>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47169"/>
                    </a:moveTo>
                    <a:lnTo>
                      <a:pt x="51631" y="15043"/>
                    </a:lnTo>
                    <a:lnTo>
                      <a:pt x="51631" y="0"/>
                    </a:lnTo>
                    <a:lnTo>
                      <a:pt x="0" y="32253"/>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5" name="Freeform: Shape 884">
                <a:extLst>
                  <a:ext uri="{FF2B5EF4-FFF2-40B4-BE49-F238E27FC236}">
                    <a16:creationId xmlns:a16="http://schemas.microsoft.com/office/drawing/2014/main" id="{FD3964CC-EDE1-EFDB-1963-4B04E48F24CD}"/>
                  </a:ext>
                </a:extLst>
              </p:cNvPr>
              <p:cNvSpPr/>
              <p:nvPr/>
            </p:nvSpPr>
            <p:spPr>
              <a:xfrm>
                <a:off x="11973230" y="4017160"/>
                <a:ext cx="51630" cy="47168"/>
              </a:xfrm>
              <a:custGeom>
                <a:avLst/>
                <a:gdLst>
                  <a:gd name="connsiteX0" fmla="*/ 51631 w 51630"/>
                  <a:gd name="connsiteY0" fmla="*/ 0 h 47168"/>
                  <a:gd name="connsiteX1" fmla="*/ 0 w 51630"/>
                  <a:gd name="connsiteY1" fmla="*/ 32126 h 47168"/>
                  <a:gd name="connsiteX2" fmla="*/ 0 w 51630"/>
                  <a:gd name="connsiteY2" fmla="*/ 47169 h 47168"/>
                  <a:gd name="connsiteX3" fmla="*/ 51631 w 51630"/>
                  <a:gd name="connsiteY3" fmla="*/ 15043 h 47168"/>
                  <a:gd name="connsiteX4" fmla="*/ 51631 w 51630"/>
                  <a:gd name="connsiteY4" fmla="*/ 0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8">
                    <a:moveTo>
                      <a:pt x="51631" y="0"/>
                    </a:moveTo>
                    <a:lnTo>
                      <a:pt x="0" y="32126"/>
                    </a:lnTo>
                    <a:lnTo>
                      <a:pt x="0" y="47169"/>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6" name="Freeform: Shape 885">
                <a:extLst>
                  <a:ext uri="{FF2B5EF4-FFF2-40B4-BE49-F238E27FC236}">
                    <a16:creationId xmlns:a16="http://schemas.microsoft.com/office/drawing/2014/main" id="{717A95D6-48FF-557C-4B12-23E3DF361BEA}"/>
                  </a:ext>
                </a:extLst>
              </p:cNvPr>
              <p:cNvSpPr/>
              <p:nvPr/>
            </p:nvSpPr>
            <p:spPr>
              <a:xfrm>
                <a:off x="11973230" y="4054768"/>
                <a:ext cx="51630" cy="47169"/>
              </a:xfrm>
              <a:custGeom>
                <a:avLst/>
                <a:gdLst>
                  <a:gd name="connsiteX0" fmla="*/ 0 w 51630"/>
                  <a:gd name="connsiteY0" fmla="*/ 32126 h 47169"/>
                  <a:gd name="connsiteX1" fmla="*/ 0 w 51630"/>
                  <a:gd name="connsiteY1" fmla="*/ 47169 h 47169"/>
                  <a:gd name="connsiteX2" fmla="*/ 51631 w 51630"/>
                  <a:gd name="connsiteY2" fmla="*/ 14916 h 47169"/>
                  <a:gd name="connsiteX3" fmla="*/ 51631 w 51630"/>
                  <a:gd name="connsiteY3" fmla="*/ 0 h 47169"/>
                  <a:gd name="connsiteX4" fmla="*/ 0 w 51630"/>
                  <a:gd name="connsiteY4" fmla="*/ 32126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169">
                    <a:moveTo>
                      <a:pt x="0" y="32126"/>
                    </a:moveTo>
                    <a:lnTo>
                      <a:pt x="0" y="47169"/>
                    </a:lnTo>
                    <a:lnTo>
                      <a:pt x="51631" y="14916"/>
                    </a:lnTo>
                    <a:lnTo>
                      <a:pt x="51631" y="0"/>
                    </a:lnTo>
                    <a:lnTo>
                      <a:pt x="0" y="3212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7" name="Freeform: Shape 886">
                <a:extLst>
                  <a:ext uri="{FF2B5EF4-FFF2-40B4-BE49-F238E27FC236}">
                    <a16:creationId xmlns:a16="http://schemas.microsoft.com/office/drawing/2014/main" id="{2356CC59-D961-FB95-CBF3-CF8E0159C2B9}"/>
                  </a:ext>
                </a:extLst>
              </p:cNvPr>
              <p:cNvSpPr/>
              <p:nvPr/>
            </p:nvSpPr>
            <p:spPr>
              <a:xfrm>
                <a:off x="11973230" y="4092248"/>
                <a:ext cx="51630" cy="47296"/>
              </a:xfrm>
              <a:custGeom>
                <a:avLst/>
                <a:gdLst>
                  <a:gd name="connsiteX0" fmla="*/ 51631 w 51630"/>
                  <a:gd name="connsiteY0" fmla="*/ 0 h 47296"/>
                  <a:gd name="connsiteX1" fmla="*/ 0 w 51630"/>
                  <a:gd name="connsiteY1" fmla="*/ 32253 h 47296"/>
                  <a:gd name="connsiteX2" fmla="*/ 0 w 51630"/>
                  <a:gd name="connsiteY2" fmla="*/ 47297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7"/>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8" name="Freeform: Shape 887">
                <a:extLst>
                  <a:ext uri="{FF2B5EF4-FFF2-40B4-BE49-F238E27FC236}">
                    <a16:creationId xmlns:a16="http://schemas.microsoft.com/office/drawing/2014/main" id="{0038147E-2FFE-EA60-78D9-8B0CB9329793}"/>
                  </a:ext>
                </a:extLst>
              </p:cNvPr>
              <p:cNvSpPr/>
              <p:nvPr/>
            </p:nvSpPr>
            <p:spPr>
              <a:xfrm>
                <a:off x="11973230" y="4129855"/>
                <a:ext cx="51630" cy="47296"/>
              </a:xfrm>
              <a:custGeom>
                <a:avLst/>
                <a:gdLst>
                  <a:gd name="connsiteX0" fmla="*/ 0 w 51630"/>
                  <a:gd name="connsiteY0" fmla="*/ 32253 h 47296"/>
                  <a:gd name="connsiteX1" fmla="*/ 0 w 51630"/>
                  <a:gd name="connsiteY1" fmla="*/ 47297 h 47296"/>
                  <a:gd name="connsiteX2" fmla="*/ 51631 w 51630"/>
                  <a:gd name="connsiteY2" fmla="*/ 15043 h 47296"/>
                  <a:gd name="connsiteX3" fmla="*/ 51631 w 51630"/>
                  <a:gd name="connsiteY3" fmla="*/ 0 h 47296"/>
                  <a:gd name="connsiteX4" fmla="*/ 0 w 51630"/>
                  <a:gd name="connsiteY4" fmla="*/ 32253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0" y="32253"/>
                    </a:moveTo>
                    <a:lnTo>
                      <a:pt x="0" y="47297"/>
                    </a:lnTo>
                    <a:lnTo>
                      <a:pt x="51631" y="15043"/>
                    </a:lnTo>
                    <a:lnTo>
                      <a:pt x="51631"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9" name="Freeform: Shape 888">
                <a:extLst>
                  <a:ext uri="{FF2B5EF4-FFF2-40B4-BE49-F238E27FC236}">
                    <a16:creationId xmlns:a16="http://schemas.microsoft.com/office/drawing/2014/main" id="{C2FB5E82-2795-BED1-FBB5-803124ED57F8}"/>
                  </a:ext>
                </a:extLst>
              </p:cNvPr>
              <p:cNvSpPr/>
              <p:nvPr/>
            </p:nvSpPr>
            <p:spPr>
              <a:xfrm>
                <a:off x="11973230" y="4167463"/>
                <a:ext cx="51630" cy="47296"/>
              </a:xfrm>
              <a:custGeom>
                <a:avLst/>
                <a:gdLst>
                  <a:gd name="connsiteX0" fmla="*/ 51631 w 51630"/>
                  <a:gd name="connsiteY0" fmla="*/ 0 h 47296"/>
                  <a:gd name="connsiteX1" fmla="*/ 0 w 51630"/>
                  <a:gd name="connsiteY1" fmla="*/ 32253 h 47296"/>
                  <a:gd name="connsiteX2" fmla="*/ 0 w 51630"/>
                  <a:gd name="connsiteY2" fmla="*/ 47296 h 47296"/>
                  <a:gd name="connsiteX3" fmla="*/ 51631 w 51630"/>
                  <a:gd name="connsiteY3" fmla="*/ 15043 h 47296"/>
                  <a:gd name="connsiteX4" fmla="*/ 51631 w 51630"/>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30" h="47296">
                    <a:moveTo>
                      <a:pt x="51631" y="0"/>
                    </a:moveTo>
                    <a:lnTo>
                      <a:pt x="0" y="32253"/>
                    </a:lnTo>
                    <a:lnTo>
                      <a:pt x="0" y="47296"/>
                    </a:lnTo>
                    <a:lnTo>
                      <a:pt x="51631" y="15043"/>
                    </a:lnTo>
                    <a:lnTo>
                      <a:pt x="51631"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0" name="Freeform: Shape 889">
                <a:extLst>
                  <a:ext uri="{FF2B5EF4-FFF2-40B4-BE49-F238E27FC236}">
                    <a16:creationId xmlns:a16="http://schemas.microsoft.com/office/drawing/2014/main" id="{95466532-162D-D3D0-C672-2C57A7E82E17}"/>
                  </a:ext>
                </a:extLst>
              </p:cNvPr>
              <p:cNvSpPr/>
              <p:nvPr/>
            </p:nvSpPr>
            <p:spPr>
              <a:xfrm>
                <a:off x="11974632" y="4205071"/>
                <a:ext cx="50228" cy="31233"/>
              </a:xfrm>
              <a:custGeom>
                <a:avLst/>
                <a:gdLst>
                  <a:gd name="connsiteX0" fmla="*/ 0 w 50228"/>
                  <a:gd name="connsiteY0" fmla="*/ 31234 h 31233"/>
                  <a:gd name="connsiteX1" fmla="*/ 24222 w 50228"/>
                  <a:gd name="connsiteY1" fmla="*/ 31234 h 31233"/>
                  <a:gd name="connsiteX2" fmla="*/ 50229 w 50228"/>
                  <a:gd name="connsiteY2" fmla="*/ 15043 h 31233"/>
                  <a:gd name="connsiteX3" fmla="*/ 50229 w 50228"/>
                  <a:gd name="connsiteY3" fmla="*/ 0 h 31233"/>
                  <a:gd name="connsiteX4" fmla="*/ 0 w 50228"/>
                  <a:gd name="connsiteY4" fmla="*/ 31234 h 31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28" h="31233">
                    <a:moveTo>
                      <a:pt x="0" y="31234"/>
                    </a:moveTo>
                    <a:lnTo>
                      <a:pt x="24222" y="31234"/>
                    </a:lnTo>
                    <a:lnTo>
                      <a:pt x="50229" y="15043"/>
                    </a:lnTo>
                    <a:lnTo>
                      <a:pt x="50229" y="0"/>
                    </a:lnTo>
                    <a:lnTo>
                      <a:pt x="0" y="31234"/>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891" name="Graphic 16">
              <a:extLst>
                <a:ext uri="{FF2B5EF4-FFF2-40B4-BE49-F238E27FC236}">
                  <a16:creationId xmlns:a16="http://schemas.microsoft.com/office/drawing/2014/main" id="{A62BADA0-7F92-665B-F924-7C92575BB0DD}"/>
                </a:ext>
              </a:extLst>
            </p:cNvPr>
            <p:cNvGrpSpPr/>
            <p:nvPr/>
          </p:nvGrpSpPr>
          <p:grpSpPr>
            <a:xfrm>
              <a:off x="12032510" y="3653066"/>
              <a:ext cx="51758" cy="583238"/>
              <a:chOff x="12032510" y="3653066"/>
              <a:chExt cx="51758" cy="583238"/>
            </a:xfrm>
          </p:grpSpPr>
          <p:sp>
            <p:nvSpPr>
              <p:cNvPr id="892" name="Freeform: Shape 891">
                <a:extLst>
                  <a:ext uri="{FF2B5EF4-FFF2-40B4-BE49-F238E27FC236}">
                    <a16:creationId xmlns:a16="http://schemas.microsoft.com/office/drawing/2014/main" id="{3CBA8B95-4C4D-72A6-4AE0-AA6F044071E6}"/>
                  </a:ext>
                </a:extLst>
              </p:cNvPr>
              <p:cNvSpPr/>
              <p:nvPr/>
            </p:nvSpPr>
            <p:spPr>
              <a:xfrm>
                <a:off x="12032510" y="3957625"/>
                <a:ext cx="51758" cy="54690"/>
              </a:xfrm>
              <a:custGeom>
                <a:avLst/>
                <a:gdLst>
                  <a:gd name="connsiteX0" fmla="*/ 0 w 51758"/>
                  <a:gd name="connsiteY0" fmla="*/ 54691 h 54690"/>
                  <a:gd name="connsiteX1" fmla="*/ 51758 w 51758"/>
                  <a:gd name="connsiteY1" fmla="*/ 22565 h 54690"/>
                  <a:gd name="connsiteX2" fmla="*/ 51758 w 51758"/>
                  <a:gd name="connsiteY2" fmla="*/ 0 h 54690"/>
                  <a:gd name="connsiteX3" fmla="*/ 0 w 51758"/>
                  <a:gd name="connsiteY3" fmla="*/ 32126 h 54690"/>
                  <a:gd name="connsiteX4" fmla="*/ 0 w 51758"/>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54691"/>
                    </a:moveTo>
                    <a:lnTo>
                      <a:pt x="51758" y="22565"/>
                    </a:lnTo>
                    <a:lnTo>
                      <a:pt x="51758"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3" name="Freeform: Shape 892">
                <a:extLst>
                  <a:ext uri="{FF2B5EF4-FFF2-40B4-BE49-F238E27FC236}">
                    <a16:creationId xmlns:a16="http://schemas.microsoft.com/office/drawing/2014/main" id="{A4761FE3-45B8-CFA5-9F6B-382FD2C85A1A}"/>
                  </a:ext>
                </a:extLst>
              </p:cNvPr>
              <p:cNvSpPr/>
              <p:nvPr/>
            </p:nvSpPr>
            <p:spPr>
              <a:xfrm>
                <a:off x="12032510" y="3995105"/>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4" name="Freeform: Shape 893">
                <a:extLst>
                  <a:ext uri="{FF2B5EF4-FFF2-40B4-BE49-F238E27FC236}">
                    <a16:creationId xmlns:a16="http://schemas.microsoft.com/office/drawing/2014/main" id="{EC014C8C-E8FD-2A4F-5B1C-5905F64CB661}"/>
                  </a:ext>
                </a:extLst>
              </p:cNvPr>
              <p:cNvSpPr/>
              <p:nvPr/>
            </p:nvSpPr>
            <p:spPr>
              <a:xfrm>
                <a:off x="12032510" y="4032713"/>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5" name="Freeform: Shape 894">
                <a:extLst>
                  <a:ext uri="{FF2B5EF4-FFF2-40B4-BE49-F238E27FC236}">
                    <a16:creationId xmlns:a16="http://schemas.microsoft.com/office/drawing/2014/main" id="{6572E39F-D027-0F5B-AB87-4792821F0292}"/>
                  </a:ext>
                </a:extLst>
              </p:cNvPr>
              <p:cNvSpPr/>
              <p:nvPr/>
            </p:nvSpPr>
            <p:spPr>
              <a:xfrm>
                <a:off x="12032510" y="4070321"/>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6" name="Freeform: Shape 895">
                <a:extLst>
                  <a:ext uri="{FF2B5EF4-FFF2-40B4-BE49-F238E27FC236}">
                    <a16:creationId xmlns:a16="http://schemas.microsoft.com/office/drawing/2014/main" id="{75C9E797-2419-DA53-D739-9F8B6BE1FDFA}"/>
                  </a:ext>
                </a:extLst>
              </p:cNvPr>
              <p:cNvSpPr/>
              <p:nvPr/>
            </p:nvSpPr>
            <p:spPr>
              <a:xfrm>
                <a:off x="12032510" y="3694498"/>
                <a:ext cx="51758" cy="54690"/>
              </a:xfrm>
              <a:custGeom>
                <a:avLst/>
                <a:gdLst>
                  <a:gd name="connsiteX0" fmla="*/ 51758 w 51758"/>
                  <a:gd name="connsiteY0" fmla="*/ 22565 h 54690"/>
                  <a:gd name="connsiteX1" fmla="*/ 51758 w 51758"/>
                  <a:gd name="connsiteY1" fmla="*/ 0 h 54690"/>
                  <a:gd name="connsiteX2" fmla="*/ 0 w 51758"/>
                  <a:gd name="connsiteY2" fmla="*/ 32254 h 54690"/>
                  <a:gd name="connsiteX3" fmla="*/ 0 w 51758"/>
                  <a:gd name="connsiteY3" fmla="*/ 54691 h 54690"/>
                  <a:gd name="connsiteX4" fmla="*/ 51758 w 51758"/>
                  <a:gd name="connsiteY4" fmla="*/ 22565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51758" y="22565"/>
                    </a:moveTo>
                    <a:lnTo>
                      <a:pt x="51758" y="0"/>
                    </a:lnTo>
                    <a:lnTo>
                      <a:pt x="0" y="32254"/>
                    </a:lnTo>
                    <a:lnTo>
                      <a:pt x="0" y="54691"/>
                    </a:lnTo>
                    <a:lnTo>
                      <a:pt x="51758" y="22565"/>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7" name="Freeform: Shape 896">
                <a:extLst>
                  <a:ext uri="{FF2B5EF4-FFF2-40B4-BE49-F238E27FC236}">
                    <a16:creationId xmlns:a16="http://schemas.microsoft.com/office/drawing/2014/main" id="{D18AC50B-B66D-F879-0D06-BA5FA4D8AAD3}"/>
                  </a:ext>
                </a:extLst>
              </p:cNvPr>
              <p:cNvSpPr/>
              <p:nvPr/>
            </p:nvSpPr>
            <p:spPr>
              <a:xfrm>
                <a:off x="12032510" y="3769586"/>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4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4"/>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8" name="Freeform: Shape 897">
                <a:extLst>
                  <a:ext uri="{FF2B5EF4-FFF2-40B4-BE49-F238E27FC236}">
                    <a16:creationId xmlns:a16="http://schemas.microsoft.com/office/drawing/2014/main" id="{23309F17-7A51-F4D5-911B-0846A1067F3F}"/>
                  </a:ext>
                </a:extLst>
              </p:cNvPr>
              <p:cNvSpPr/>
              <p:nvPr/>
            </p:nvSpPr>
            <p:spPr>
              <a:xfrm>
                <a:off x="12032510" y="3920017"/>
                <a:ext cx="51758" cy="54690"/>
              </a:xfrm>
              <a:custGeom>
                <a:avLst/>
                <a:gdLst>
                  <a:gd name="connsiteX0" fmla="*/ 0 w 51758"/>
                  <a:gd name="connsiteY0" fmla="*/ 54691 h 54690"/>
                  <a:gd name="connsiteX1" fmla="*/ 51758 w 51758"/>
                  <a:gd name="connsiteY1" fmla="*/ 22565 h 54690"/>
                  <a:gd name="connsiteX2" fmla="*/ 51758 w 51758"/>
                  <a:gd name="connsiteY2" fmla="*/ 0 h 54690"/>
                  <a:gd name="connsiteX3" fmla="*/ 0 w 51758"/>
                  <a:gd name="connsiteY3" fmla="*/ 32126 h 54690"/>
                  <a:gd name="connsiteX4" fmla="*/ 0 w 51758"/>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54691"/>
                    </a:moveTo>
                    <a:lnTo>
                      <a:pt x="51758" y="22565"/>
                    </a:lnTo>
                    <a:lnTo>
                      <a:pt x="51758"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9" name="Freeform: Shape 898">
                <a:extLst>
                  <a:ext uri="{FF2B5EF4-FFF2-40B4-BE49-F238E27FC236}">
                    <a16:creationId xmlns:a16="http://schemas.microsoft.com/office/drawing/2014/main" id="{8D3E65C0-3BB5-5804-B3A5-7FF612C6871A}"/>
                  </a:ext>
                </a:extLst>
              </p:cNvPr>
              <p:cNvSpPr/>
              <p:nvPr/>
            </p:nvSpPr>
            <p:spPr>
              <a:xfrm>
                <a:off x="12032510" y="3732106"/>
                <a:ext cx="51758" cy="54690"/>
              </a:xfrm>
              <a:custGeom>
                <a:avLst/>
                <a:gdLst>
                  <a:gd name="connsiteX0" fmla="*/ 0 w 51758"/>
                  <a:gd name="connsiteY0" fmla="*/ 54691 h 54690"/>
                  <a:gd name="connsiteX1" fmla="*/ 51758 w 51758"/>
                  <a:gd name="connsiteY1" fmla="*/ 22565 h 54690"/>
                  <a:gd name="connsiteX2" fmla="*/ 51758 w 51758"/>
                  <a:gd name="connsiteY2" fmla="*/ 0 h 54690"/>
                  <a:gd name="connsiteX3" fmla="*/ 0 w 51758"/>
                  <a:gd name="connsiteY3" fmla="*/ 32126 h 54690"/>
                  <a:gd name="connsiteX4" fmla="*/ 0 w 51758"/>
                  <a:gd name="connsiteY4" fmla="*/ 54691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54691"/>
                    </a:moveTo>
                    <a:lnTo>
                      <a:pt x="51758" y="22565"/>
                    </a:lnTo>
                    <a:lnTo>
                      <a:pt x="51758" y="0"/>
                    </a:lnTo>
                    <a:lnTo>
                      <a:pt x="0" y="32126"/>
                    </a:lnTo>
                    <a:lnTo>
                      <a:pt x="0" y="54691"/>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0" name="Freeform: Shape 899">
                <a:extLst>
                  <a:ext uri="{FF2B5EF4-FFF2-40B4-BE49-F238E27FC236}">
                    <a16:creationId xmlns:a16="http://schemas.microsoft.com/office/drawing/2014/main" id="{3B5D0F96-86A5-DFCD-0CF9-F0A08FC36E58}"/>
                  </a:ext>
                </a:extLst>
              </p:cNvPr>
              <p:cNvSpPr/>
              <p:nvPr/>
            </p:nvSpPr>
            <p:spPr>
              <a:xfrm>
                <a:off x="12032510" y="3807194"/>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1" name="Freeform: Shape 900">
                <a:extLst>
                  <a:ext uri="{FF2B5EF4-FFF2-40B4-BE49-F238E27FC236}">
                    <a16:creationId xmlns:a16="http://schemas.microsoft.com/office/drawing/2014/main" id="{A726850C-58C6-5762-F20A-B4DF6BD17CDA}"/>
                  </a:ext>
                </a:extLst>
              </p:cNvPr>
              <p:cNvSpPr/>
              <p:nvPr/>
            </p:nvSpPr>
            <p:spPr>
              <a:xfrm>
                <a:off x="12032510" y="3844802"/>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2" name="Freeform: Shape 901">
                <a:extLst>
                  <a:ext uri="{FF2B5EF4-FFF2-40B4-BE49-F238E27FC236}">
                    <a16:creationId xmlns:a16="http://schemas.microsoft.com/office/drawing/2014/main" id="{05E8CF89-F926-3AF8-D731-AC3A26163E16}"/>
                  </a:ext>
                </a:extLst>
              </p:cNvPr>
              <p:cNvSpPr/>
              <p:nvPr/>
            </p:nvSpPr>
            <p:spPr>
              <a:xfrm>
                <a:off x="12032510" y="3882409"/>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3" name="Freeform: Shape 902">
                <a:extLst>
                  <a:ext uri="{FF2B5EF4-FFF2-40B4-BE49-F238E27FC236}">
                    <a16:creationId xmlns:a16="http://schemas.microsoft.com/office/drawing/2014/main" id="{E2987398-2EC8-6F86-752D-F90CD2C15A51}"/>
                  </a:ext>
                </a:extLst>
              </p:cNvPr>
              <p:cNvSpPr/>
              <p:nvPr/>
            </p:nvSpPr>
            <p:spPr>
              <a:xfrm>
                <a:off x="12032510" y="4145536"/>
                <a:ext cx="51758" cy="54690"/>
              </a:xfrm>
              <a:custGeom>
                <a:avLst/>
                <a:gdLst>
                  <a:gd name="connsiteX0" fmla="*/ 0 w 51758"/>
                  <a:gd name="connsiteY0" fmla="*/ 32126 h 54690"/>
                  <a:gd name="connsiteX1" fmla="*/ 0 w 51758"/>
                  <a:gd name="connsiteY1" fmla="*/ 54690 h 54690"/>
                  <a:gd name="connsiteX2" fmla="*/ 51758 w 51758"/>
                  <a:gd name="connsiteY2" fmla="*/ 22565 h 54690"/>
                  <a:gd name="connsiteX3" fmla="*/ 51758 w 51758"/>
                  <a:gd name="connsiteY3" fmla="*/ 0 h 54690"/>
                  <a:gd name="connsiteX4" fmla="*/ 0 w 51758"/>
                  <a:gd name="connsiteY4" fmla="*/ 32126 h 54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690">
                    <a:moveTo>
                      <a:pt x="0" y="32126"/>
                    </a:moveTo>
                    <a:lnTo>
                      <a:pt x="0" y="54690"/>
                    </a:lnTo>
                    <a:lnTo>
                      <a:pt x="51758" y="22565"/>
                    </a:lnTo>
                    <a:lnTo>
                      <a:pt x="51758" y="0"/>
                    </a:lnTo>
                    <a:lnTo>
                      <a:pt x="0" y="32126"/>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4" name="Freeform: Shape 903">
                <a:extLst>
                  <a:ext uri="{FF2B5EF4-FFF2-40B4-BE49-F238E27FC236}">
                    <a16:creationId xmlns:a16="http://schemas.microsoft.com/office/drawing/2014/main" id="{6B1B4164-267E-A6DB-0676-D96BFF066C9B}"/>
                  </a:ext>
                </a:extLst>
              </p:cNvPr>
              <p:cNvSpPr/>
              <p:nvPr/>
            </p:nvSpPr>
            <p:spPr>
              <a:xfrm>
                <a:off x="12032510" y="4107928"/>
                <a:ext cx="51758" cy="54818"/>
              </a:xfrm>
              <a:custGeom>
                <a:avLst/>
                <a:gdLst>
                  <a:gd name="connsiteX0" fmla="*/ 51758 w 51758"/>
                  <a:gd name="connsiteY0" fmla="*/ 0 h 54818"/>
                  <a:gd name="connsiteX1" fmla="*/ 0 w 51758"/>
                  <a:gd name="connsiteY1" fmla="*/ 32254 h 54818"/>
                  <a:gd name="connsiteX2" fmla="*/ 0 w 51758"/>
                  <a:gd name="connsiteY2" fmla="*/ 54818 h 54818"/>
                  <a:gd name="connsiteX3" fmla="*/ 51758 w 51758"/>
                  <a:gd name="connsiteY3" fmla="*/ 22565 h 54818"/>
                  <a:gd name="connsiteX4" fmla="*/ 51758 w 51758"/>
                  <a:gd name="connsiteY4" fmla="*/ 0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51758" y="0"/>
                    </a:moveTo>
                    <a:lnTo>
                      <a:pt x="0" y="32254"/>
                    </a:lnTo>
                    <a:lnTo>
                      <a:pt x="0" y="54818"/>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5" name="Freeform: Shape 904">
                <a:extLst>
                  <a:ext uri="{FF2B5EF4-FFF2-40B4-BE49-F238E27FC236}">
                    <a16:creationId xmlns:a16="http://schemas.microsoft.com/office/drawing/2014/main" id="{BD74FFE3-C6A2-52CF-AF73-15DB0D6E608A}"/>
                  </a:ext>
                </a:extLst>
              </p:cNvPr>
              <p:cNvSpPr/>
              <p:nvPr/>
            </p:nvSpPr>
            <p:spPr>
              <a:xfrm>
                <a:off x="12032510" y="3656890"/>
                <a:ext cx="51758" cy="54818"/>
              </a:xfrm>
              <a:custGeom>
                <a:avLst/>
                <a:gdLst>
                  <a:gd name="connsiteX0" fmla="*/ 0 w 51758"/>
                  <a:gd name="connsiteY0" fmla="*/ 54818 h 54818"/>
                  <a:gd name="connsiteX1" fmla="*/ 51758 w 51758"/>
                  <a:gd name="connsiteY1" fmla="*/ 22565 h 54818"/>
                  <a:gd name="connsiteX2" fmla="*/ 51758 w 51758"/>
                  <a:gd name="connsiteY2" fmla="*/ 0 h 54818"/>
                  <a:gd name="connsiteX3" fmla="*/ 0 w 51758"/>
                  <a:gd name="connsiteY3" fmla="*/ 32253 h 54818"/>
                  <a:gd name="connsiteX4" fmla="*/ 0 w 51758"/>
                  <a:gd name="connsiteY4" fmla="*/ 54818 h 5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54818">
                    <a:moveTo>
                      <a:pt x="0" y="54818"/>
                    </a:moveTo>
                    <a:lnTo>
                      <a:pt x="51758" y="22565"/>
                    </a:lnTo>
                    <a:lnTo>
                      <a:pt x="51758" y="0"/>
                    </a:lnTo>
                    <a:lnTo>
                      <a:pt x="0" y="32253"/>
                    </a:lnTo>
                    <a:lnTo>
                      <a:pt x="0" y="54818"/>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6" name="Freeform: Shape 905">
                <a:extLst>
                  <a:ext uri="{FF2B5EF4-FFF2-40B4-BE49-F238E27FC236}">
                    <a16:creationId xmlns:a16="http://schemas.microsoft.com/office/drawing/2014/main" id="{67F50344-01BB-6E16-C975-B2F9D9EED976}"/>
                  </a:ext>
                </a:extLst>
              </p:cNvPr>
              <p:cNvSpPr/>
              <p:nvPr/>
            </p:nvSpPr>
            <p:spPr>
              <a:xfrm>
                <a:off x="12059154" y="4220624"/>
                <a:ext cx="25114" cy="15680"/>
              </a:xfrm>
              <a:custGeom>
                <a:avLst/>
                <a:gdLst>
                  <a:gd name="connsiteX0" fmla="*/ 25114 w 25114"/>
                  <a:gd name="connsiteY0" fmla="*/ 15680 h 15680"/>
                  <a:gd name="connsiteX1" fmla="*/ 25114 w 25114"/>
                  <a:gd name="connsiteY1" fmla="*/ 0 h 15680"/>
                  <a:gd name="connsiteX2" fmla="*/ 0 w 25114"/>
                  <a:gd name="connsiteY2" fmla="*/ 15680 h 15680"/>
                  <a:gd name="connsiteX3" fmla="*/ 25114 w 25114"/>
                  <a:gd name="connsiteY3" fmla="*/ 15680 h 15680"/>
                </a:gdLst>
                <a:ahLst/>
                <a:cxnLst>
                  <a:cxn ang="0">
                    <a:pos x="connsiteX0" y="connsiteY0"/>
                  </a:cxn>
                  <a:cxn ang="0">
                    <a:pos x="connsiteX1" y="connsiteY1"/>
                  </a:cxn>
                  <a:cxn ang="0">
                    <a:pos x="connsiteX2" y="connsiteY2"/>
                  </a:cxn>
                  <a:cxn ang="0">
                    <a:pos x="connsiteX3" y="connsiteY3"/>
                  </a:cxn>
                </a:cxnLst>
                <a:rect l="l" t="t" r="r" b="b"/>
                <a:pathLst>
                  <a:path w="25114" h="15680">
                    <a:moveTo>
                      <a:pt x="25114" y="15680"/>
                    </a:moveTo>
                    <a:lnTo>
                      <a:pt x="25114" y="0"/>
                    </a:lnTo>
                    <a:lnTo>
                      <a:pt x="0" y="15680"/>
                    </a:lnTo>
                    <a:lnTo>
                      <a:pt x="25114" y="1568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7" name="Freeform: Shape 906">
                <a:extLst>
                  <a:ext uri="{FF2B5EF4-FFF2-40B4-BE49-F238E27FC236}">
                    <a16:creationId xmlns:a16="http://schemas.microsoft.com/office/drawing/2014/main" id="{57A9D0E9-0DCC-CEE4-26F8-83C5A23ACBD1}"/>
                  </a:ext>
                </a:extLst>
              </p:cNvPr>
              <p:cNvSpPr/>
              <p:nvPr/>
            </p:nvSpPr>
            <p:spPr>
              <a:xfrm>
                <a:off x="12032510" y="4183144"/>
                <a:ext cx="51758" cy="53160"/>
              </a:xfrm>
              <a:custGeom>
                <a:avLst/>
                <a:gdLst>
                  <a:gd name="connsiteX0" fmla="*/ 51758 w 51758"/>
                  <a:gd name="connsiteY0" fmla="*/ 0 h 53160"/>
                  <a:gd name="connsiteX1" fmla="*/ 0 w 51758"/>
                  <a:gd name="connsiteY1" fmla="*/ 32126 h 53160"/>
                  <a:gd name="connsiteX2" fmla="*/ 0 w 51758"/>
                  <a:gd name="connsiteY2" fmla="*/ 53161 h 53160"/>
                  <a:gd name="connsiteX3" fmla="*/ 2550 w 51758"/>
                  <a:gd name="connsiteY3" fmla="*/ 53161 h 53160"/>
                  <a:gd name="connsiteX4" fmla="*/ 51758 w 51758"/>
                  <a:gd name="connsiteY4" fmla="*/ 22565 h 53160"/>
                  <a:gd name="connsiteX5" fmla="*/ 51758 w 51758"/>
                  <a:gd name="connsiteY5" fmla="*/ 0 h 5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53160">
                    <a:moveTo>
                      <a:pt x="51758" y="0"/>
                    </a:moveTo>
                    <a:lnTo>
                      <a:pt x="0" y="32126"/>
                    </a:lnTo>
                    <a:lnTo>
                      <a:pt x="0" y="53161"/>
                    </a:lnTo>
                    <a:lnTo>
                      <a:pt x="2550" y="53161"/>
                    </a:lnTo>
                    <a:lnTo>
                      <a:pt x="51758" y="22565"/>
                    </a:lnTo>
                    <a:lnTo>
                      <a:pt x="51758"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8" name="Freeform: Shape 907">
                <a:extLst>
                  <a:ext uri="{FF2B5EF4-FFF2-40B4-BE49-F238E27FC236}">
                    <a16:creationId xmlns:a16="http://schemas.microsoft.com/office/drawing/2014/main" id="{422DCD5D-F538-3874-54AE-1DEA5874A4AE}"/>
                  </a:ext>
                </a:extLst>
              </p:cNvPr>
              <p:cNvSpPr/>
              <p:nvPr/>
            </p:nvSpPr>
            <p:spPr>
              <a:xfrm>
                <a:off x="12032510" y="3653066"/>
                <a:ext cx="33655" cy="21034"/>
              </a:xfrm>
              <a:custGeom>
                <a:avLst/>
                <a:gdLst>
                  <a:gd name="connsiteX0" fmla="*/ 0 w 33655"/>
                  <a:gd name="connsiteY0" fmla="*/ 0 h 21034"/>
                  <a:gd name="connsiteX1" fmla="*/ 0 w 33655"/>
                  <a:gd name="connsiteY1" fmla="*/ 21035 h 21034"/>
                  <a:gd name="connsiteX2" fmla="*/ 33656 w 33655"/>
                  <a:gd name="connsiteY2" fmla="*/ 0 h 21034"/>
                  <a:gd name="connsiteX3" fmla="*/ 0 w 33655"/>
                  <a:gd name="connsiteY3" fmla="*/ 0 h 21034"/>
                </a:gdLst>
                <a:ahLst/>
                <a:cxnLst>
                  <a:cxn ang="0">
                    <a:pos x="connsiteX0" y="connsiteY0"/>
                  </a:cxn>
                  <a:cxn ang="0">
                    <a:pos x="connsiteX1" y="connsiteY1"/>
                  </a:cxn>
                  <a:cxn ang="0">
                    <a:pos x="connsiteX2" y="connsiteY2"/>
                  </a:cxn>
                  <a:cxn ang="0">
                    <a:pos x="connsiteX3" y="connsiteY3"/>
                  </a:cxn>
                </a:cxnLst>
                <a:rect l="l" t="t" r="r" b="b"/>
                <a:pathLst>
                  <a:path w="33655" h="21034">
                    <a:moveTo>
                      <a:pt x="0" y="0"/>
                    </a:moveTo>
                    <a:lnTo>
                      <a:pt x="0" y="21035"/>
                    </a:lnTo>
                    <a:lnTo>
                      <a:pt x="33656" y="0"/>
                    </a:lnTo>
                    <a:lnTo>
                      <a:pt x="0" y="0"/>
                    </a:lnTo>
                    <a:close/>
                  </a:path>
                </a:pathLst>
              </a:custGeom>
              <a:solidFill>
                <a:srgbClr val="FFFFFF"/>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9" name="Freeform: Shape 908">
                <a:extLst>
                  <a:ext uri="{FF2B5EF4-FFF2-40B4-BE49-F238E27FC236}">
                    <a16:creationId xmlns:a16="http://schemas.microsoft.com/office/drawing/2014/main" id="{2FBD0744-E1D8-80A9-316C-DCD326C7E15C}"/>
                  </a:ext>
                </a:extLst>
              </p:cNvPr>
              <p:cNvSpPr/>
              <p:nvPr/>
            </p:nvSpPr>
            <p:spPr>
              <a:xfrm>
                <a:off x="12066166" y="3653066"/>
                <a:ext cx="18102" cy="3824"/>
              </a:xfrm>
              <a:custGeom>
                <a:avLst/>
                <a:gdLst>
                  <a:gd name="connsiteX0" fmla="*/ 0 w 18102"/>
                  <a:gd name="connsiteY0" fmla="*/ 0 h 3824"/>
                  <a:gd name="connsiteX1" fmla="*/ 18102 w 18102"/>
                  <a:gd name="connsiteY1" fmla="*/ 0 h 3824"/>
                  <a:gd name="connsiteX2" fmla="*/ 18102 w 18102"/>
                  <a:gd name="connsiteY2" fmla="*/ 3825 h 3824"/>
                </a:gdLst>
                <a:ahLst/>
                <a:cxnLst>
                  <a:cxn ang="0">
                    <a:pos x="connsiteX0" y="connsiteY0"/>
                  </a:cxn>
                  <a:cxn ang="0">
                    <a:pos x="connsiteX1" y="connsiteY1"/>
                  </a:cxn>
                  <a:cxn ang="0">
                    <a:pos x="connsiteX2" y="connsiteY2"/>
                  </a:cxn>
                </a:cxnLst>
                <a:rect l="l" t="t" r="r" b="b"/>
                <a:pathLst>
                  <a:path w="18102" h="3824">
                    <a:moveTo>
                      <a:pt x="0" y="0"/>
                    </a:moveTo>
                    <a:lnTo>
                      <a:pt x="18102" y="0"/>
                    </a:lnTo>
                    <a:lnTo>
                      <a:pt x="18102" y="3825"/>
                    </a:lnTo>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0" name="Freeform: Shape 909">
                <a:extLst>
                  <a:ext uri="{FF2B5EF4-FFF2-40B4-BE49-F238E27FC236}">
                    <a16:creationId xmlns:a16="http://schemas.microsoft.com/office/drawing/2014/main" id="{5321BBDF-919E-DFF1-E066-47523CFB643C}"/>
                  </a:ext>
                </a:extLst>
              </p:cNvPr>
              <p:cNvSpPr/>
              <p:nvPr/>
            </p:nvSpPr>
            <p:spPr>
              <a:xfrm>
                <a:off x="12032510" y="3653066"/>
                <a:ext cx="51758" cy="36077"/>
              </a:xfrm>
              <a:custGeom>
                <a:avLst/>
                <a:gdLst>
                  <a:gd name="connsiteX0" fmla="*/ 51758 w 51758"/>
                  <a:gd name="connsiteY0" fmla="*/ 3825 h 36077"/>
                  <a:gd name="connsiteX1" fmla="*/ 51758 w 51758"/>
                  <a:gd name="connsiteY1" fmla="*/ 0 h 36077"/>
                  <a:gd name="connsiteX2" fmla="*/ 33656 w 51758"/>
                  <a:gd name="connsiteY2" fmla="*/ 0 h 36077"/>
                  <a:gd name="connsiteX3" fmla="*/ 0 w 51758"/>
                  <a:gd name="connsiteY3" fmla="*/ 21035 h 36077"/>
                  <a:gd name="connsiteX4" fmla="*/ 0 w 51758"/>
                  <a:gd name="connsiteY4" fmla="*/ 36078 h 36077"/>
                  <a:gd name="connsiteX5" fmla="*/ 51758 w 51758"/>
                  <a:gd name="connsiteY5" fmla="*/ 3825 h 36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58" h="36077">
                    <a:moveTo>
                      <a:pt x="51758" y="3825"/>
                    </a:moveTo>
                    <a:lnTo>
                      <a:pt x="51758" y="0"/>
                    </a:lnTo>
                    <a:lnTo>
                      <a:pt x="33656" y="0"/>
                    </a:lnTo>
                    <a:lnTo>
                      <a:pt x="0" y="21035"/>
                    </a:lnTo>
                    <a:lnTo>
                      <a:pt x="0" y="36078"/>
                    </a:lnTo>
                    <a:lnTo>
                      <a:pt x="51758" y="3825"/>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1" name="Freeform: Shape 910">
                <a:extLst>
                  <a:ext uri="{FF2B5EF4-FFF2-40B4-BE49-F238E27FC236}">
                    <a16:creationId xmlns:a16="http://schemas.microsoft.com/office/drawing/2014/main" id="{F1307A94-E383-20BA-89A4-CBB47DE973E4}"/>
                  </a:ext>
                </a:extLst>
              </p:cNvPr>
              <p:cNvSpPr/>
              <p:nvPr/>
            </p:nvSpPr>
            <p:spPr>
              <a:xfrm>
                <a:off x="12032510" y="3679455"/>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4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4"/>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2" name="Freeform: Shape 911">
                <a:extLst>
                  <a:ext uri="{FF2B5EF4-FFF2-40B4-BE49-F238E27FC236}">
                    <a16:creationId xmlns:a16="http://schemas.microsoft.com/office/drawing/2014/main" id="{ABA2CEF3-2454-EB3C-A9E2-6F353ACB4A72}"/>
                  </a:ext>
                </a:extLst>
              </p:cNvPr>
              <p:cNvSpPr/>
              <p:nvPr/>
            </p:nvSpPr>
            <p:spPr>
              <a:xfrm>
                <a:off x="12032510" y="3717063"/>
                <a:ext cx="51758" cy="47168"/>
              </a:xfrm>
              <a:custGeom>
                <a:avLst/>
                <a:gdLst>
                  <a:gd name="connsiteX0" fmla="*/ 51758 w 51758"/>
                  <a:gd name="connsiteY0" fmla="*/ 15043 h 47168"/>
                  <a:gd name="connsiteX1" fmla="*/ 51758 w 51758"/>
                  <a:gd name="connsiteY1" fmla="*/ 0 h 47168"/>
                  <a:gd name="connsiteX2" fmla="*/ 0 w 51758"/>
                  <a:gd name="connsiteY2" fmla="*/ 32126 h 47168"/>
                  <a:gd name="connsiteX3" fmla="*/ 0 w 51758"/>
                  <a:gd name="connsiteY3" fmla="*/ 47169 h 47168"/>
                  <a:gd name="connsiteX4" fmla="*/ 51758 w 51758"/>
                  <a:gd name="connsiteY4" fmla="*/ 15043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51758" y="15043"/>
                    </a:moveTo>
                    <a:lnTo>
                      <a:pt x="51758" y="0"/>
                    </a:lnTo>
                    <a:lnTo>
                      <a:pt x="0" y="32126"/>
                    </a:lnTo>
                    <a:lnTo>
                      <a:pt x="0" y="47169"/>
                    </a:lnTo>
                    <a:lnTo>
                      <a:pt x="51758" y="1504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3" name="Freeform: Shape 912">
                <a:extLst>
                  <a:ext uri="{FF2B5EF4-FFF2-40B4-BE49-F238E27FC236}">
                    <a16:creationId xmlns:a16="http://schemas.microsoft.com/office/drawing/2014/main" id="{7AF1DC5E-4D7D-D877-9C3E-9D4A7B0E5502}"/>
                  </a:ext>
                </a:extLst>
              </p:cNvPr>
              <p:cNvSpPr/>
              <p:nvPr/>
            </p:nvSpPr>
            <p:spPr>
              <a:xfrm>
                <a:off x="12032510" y="3754670"/>
                <a:ext cx="51758" cy="47169"/>
              </a:xfrm>
              <a:custGeom>
                <a:avLst/>
                <a:gdLst>
                  <a:gd name="connsiteX0" fmla="*/ 0 w 51758"/>
                  <a:gd name="connsiteY0" fmla="*/ 47169 h 47169"/>
                  <a:gd name="connsiteX1" fmla="*/ 51758 w 51758"/>
                  <a:gd name="connsiteY1" fmla="*/ 14916 h 47169"/>
                  <a:gd name="connsiteX2" fmla="*/ 51758 w 51758"/>
                  <a:gd name="connsiteY2" fmla="*/ 0 h 47169"/>
                  <a:gd name="connsiteX3" fmla="*/ 0 w 51758"/>
                  <a:gd name="connsiteY3" fmla="*/ 32126 h 47169"/>
                  <a:gd name="connsiteX4" fmla="*/ 0 w 51758"/>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0" y="47169"/>
                    </a:moveTo>
                    <a:lnTo>
                      <a:pt x="51758" y="14916"/>
                    </a:lnTo>
                    <a:lnTo>
                      <a:pt x="51758"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4" name="Freeform: Shape 913">
                <a:extLst>
                  <a:ext uri="{FF2B5EF4-FFF2-40B4-BE49-F238E27FC236}">
                    <a16:creationId xmlns:a16="http://schemas.microsoft.com/office/drawing/2014/main" id="{D935C254-7E25-9832-5A17-502CE388B37A}"/>
                  </a:ext>
                </a:extLst>
              </p:cNvPr>
              <p:cNvSpPr/>
              <p:nvPr/>
            </p:nvSpPr>
            <p:spPr>
              <a:xfrm>
                <a:off x="12032510" y="3792151"/>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5" name="Freeform: Shape 914">
                <a:extLst>
                  <a:ext uri="{FF2B5EF4-FFF2-40B4-BE49-F238E27FC236}">
                    <a16:creationId xmlns:a16="http://schemas.microsoft.com/office/drawing/2014/main" id="{E813B52C-D26D-5E8F-8C34-32FCB9A6BAA7}"/>
                  </a:ext>
                </a:extLst>
              </p:cNvPr>
              <p:cNvSpPr/>
              <p:nvPr/>
            </p:nvSpPr>
            <p:spPr>
              <a:xfrm>
                <a:off x="12032510" y="3829758"/>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6" name="Freeform: Shape 915">
                <a:extLst>
                  <a:ext uri="{FF2B5EF4-FFF2-40B4-BE49-F238E27FC236}">
                    <a16:creationId xmlns:a16="http://schemas.microsoft.com/office/drawing/2014/main" id="{E15A18BB-EBCD-6176-FEC0-7EEB6CFC9D9E}"/>
                  </a:ext>
                </a:extLst>
              </p:cNvPr>
              <p:cNvSpPr/>
              <p:nvPr/>
            </p:nvSpPr>
            <p:spPr>
              <a:xfrm>
                <a:off x="12032510" y="3867366"/>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7" name="Freeform: Shape 916">
                <a:extLst>
                  <a:ext uri="{FF2B5EF4-FFF2-40B4-BE49-F238E27FC236}">
                    <a16:creationId xmlns:a16="http://schemas.microsoft.com/office/drawing/2014/main" id="{83817AAB-99E7-9550-783A-28F52768BC1C}"/>
                  </a:ext>
                </a:extLst>
              </p:cNvPr>
              <p:cNvSpPr/>
              <p:nvPr/>
            </p:nvSpPr>
            <p:spPr>
              <a:xfrm>
                <a:off x="12032510" y="3904974"/>
                <a:ext cx="51758" cy="47169"/>
              </a:xfrm>
              <a:custGeom>
                <a:avLst/>
                <a:gdLst>
                  <a:gd name="connsiteX0" fmla="*/ 0 w 51758"/>
                  <a:gd name="connsiteY0" fmla="*/ 47169 h 47169"/>
                  <a:gd name="connsiteX1" fmla="*/ 51758 w 51758"/>
                  <a:gd name="connsiteY1" fmla="*/ 15043 h 47169"/>
                  <a:gd name="connsiteX2" fmla="*/ 51758 w 51758"/>
                  <a:gd name="connsiteY2" fmla="*/ 0 h 47169"/>
                  <a:gd name="connsiteX3" fmla="*/ 0 w 51758"/>
                  <a:gd name="connsiteY3" fmla="*/ 32253 h 47169"/>
                  <a:gd name="connsiteX4" fmla="*/ 0 w 51758"/>
                  <a:gd name="connsiteY4" fmla="*/ 47169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0" y="47169"/>
                    </a:moveTo>
                    <a:lnTo>
                      <a:pt x="51758" y="15043"/>
                    </a:lnTo>
                    <a:lnTo>
                      <a:pt x="51758" y="0"/>
                    </a:lnTo>
                    <a:lnTo>
                      <a:pt x="0" y="32253"/>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8" name="Freeform: Shape 917">
                <a:extLst>
                  <a:ext uri="{FF2B5EF4-FFF2-40B4-BE49-F238E27FC236}">
                    <a16:creationId xmlns:a16="http://schemas.microsoft.com/office/drawing/2014/main" id="{3E09585A-F32C-C28D-A820-8D2A03747707}"/>
                  </a:ext>
                </a:extLst>
              </p:cNvPr>
              <p:cNvSpPr/>
              <p:nvPr/>
            </p:nvSpPr>
            <p:spPr>
              <a:xfrm>
                <a:off x="12032510" y="3942582"/>
                <a:ext cx="51758" cy="47168"/>
              </a:xfrm>
              <a:custGeom>
                <a:avLst/>
                <a:gdLst>
                  <a:gd name="connsiteX0" fmla="*/ 0 w 51758"/>
                  <a:gd name="connsiteY0" fmla="*/ 47169 h 47168"/>
                  <a:gd name="connsiteX1" fmla="*/ 51758 w 51758"/>
                  <a:gd name="connsiteY1" fmla="*/ 15043 h 47168"/>
                  <a:gd name="connsiteX2" fmla="*/ 51758 w 51758"/>
                  <a:gd name="connsiteY2" fmla="*/ 0 h 47168"/>
                  <a:gd name="connsiteX3" fmla="*/ 0 w 51758"/>
                  <a:gd name="connsiteY3" fmla="*/ 32126 h 47168"/>
                  <a:gd name="connsiteX4" fmla="*/ 0 w 51758"/>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0" y="47169"/>
                    </a:moveTo>
                    <a:lnTo>
                      <a:pt x="51758" y="15043"/>
                    </a:lnTo>
                    <a:lnTo>
                      <a:pt x="51758"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9" name="Freeform: Shape 918">
                <a:extLst>
                  <a:ext uri="{FF2B5EF4-FFF2-40B4-BE49-F238E27FC236}">
                    <a16:creationId xmlns:a16="http://schemas.microsoft.com/office/drawing/2014/main" id="{75CE1E12-07F0-ADBC-8E53-C92EA22D9EE9}"/>
                  </a:ext>
                </a:extLst>
              </p:cNvPr>
              <p:cNvSpPr/>
              <p:nvPr/>
            </p:nvSpPr>
            <p:spPr>
              <a:xfrm>
                <a:off x="12032510" y="3980189"/>
                <a:ext cx="51758" cy="47168"/>
              </a:xfrm>
              <a:custGeom>
                <a:avLst/>
                <a:gdLst>
                  <a:gd name="connsiteX0" fmla="*/ 0 w 51758"/>
                  <a:gd name="connsiteY0" fmla="*/ 47169 h 47168"/>
                  <a:gd name="connsiteX1" fmla="*/ 51758 w 51758"/>
                  <a:gd name="connsiteY1" fmla="*/ 14916 h 47168"/>
                  <a:gd name="connsiteX2" fmla="*/ 51758 w 51758"/>
                  <a:gd name="connsiteY2" fmla="*/ 0 h 47168"/>
                  <a:gd name="connsiteX3" fmla="*/ 0 w 51758"/>
                  <a:gd name="connsiteY3" fmla="*/ 32126 h 47168"/>
                  <a:gd name="connsiteX4" fmla="*/ 0 w 51758"/>
                  <a:gd name="connsiteY4" fmla="*/ 47169 h 47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8">
                    <a:moveTo>
                      <a:pt x="0" y="47169"/>
                    </a:moveTo>
                    <a:lnTo>
                      <a:pt x="51758" y="14916"/>
                    </a:lnTo>
                    <a:lnTo>
                      <a:pt x="51758" y="0"/>
                    </a:lnTo>
                    <a:lnTo>
                      <a:pt x="0" y="32126"/>
                    </a:lnTo>
                    <a:lnTo>
                      <a:pt x="0" y="47169"/>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0" name="Freeform: Shape 919">
                <a:extLst>
                  <a:ext uri="{FF2B5EF4-FFF2-40B4-BE49-F238E27FC236}">
                    <a16:creationId xmlns:a16="http://schemas.microsoft.com/office/drawing/2014/main" id="{B23D21DC-5422-5224-E5C0-7140EECA59D0}"/>
                  </a:ext>
                </a:extLst>
              </p:cNvPr>
              <p:cNvSpPr/>
              <p:nvPr/>
            </p:nvSpPr>
            <p:spPr>
              <a:xfrm>
                <a:off x="12032510" y="4017670"/>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1" name="Freeform: Shape 920">
                <a:extLst>
                  <a:ext uri="{FF2B5EF4-FFF2-40B4-BE49-F238E27FC236}">
                    <a16:creationId xmlns:a16="http://schemas.microsoft.com/office/drawing/2014/main" id="{806FB7C4-E5DF-B3E3-2827-DA00F94D88BE}"/>
                  </a:ext>
                </a:extLst>
              </p:cNvPr>
              <p:cNvSpPr/>
              <p:nvPr/>
            </p:nvSpPr>
            <p:spPr>
              <a:xfrm>
                <a:off x="12032510" y="4055277"/>
                <a:ext cx="51758" cy="47296"/>
              </a:xfrm>
              <a:custGeom>
                <a:avLst/>
                <a:gdLst>
                  <a:gd name="connsiteX0" fmla="*/ 0 w 51758"/>
                  <a:gd name="connsiteY0" fmla="*/ 47297 h 47296"/>
                  <a:gd name="connsiteX1" fmla="*/ 51758 w 51758"/>
                  <a:gd name="connsiteY1" fmla="*/ 15043 h 47296"/>
                  <a:gd name="connsiteX2" fmla="*/ 51758 w 51758"/>
                  <a:gd name="connsiteY2" fmla="*/ 0 h 47296"/>
                  <a:gd name="connsiteX3" fmla="*/ 0 w 51758"/>
                  <a:gd name="connsiteY3" fmla="*/ 32253 h 47296"/>
                  <a:gd name="connsiteX4" fmla="*/ 0 w 51758"/>
                  <a:gd name="connsiteY4" fmla="*/ 47297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0" y="47297"/>
                    </a:moveTo>
                    <a:lnTo>
                      <a:pt x="51758" y="15043"/>
                    </a:lnTo>
                    <a:lnTo>
                      <a:pt x="51758" y="0"/>
                    </a:lnTo>
                    <a:lnTo>
                      <a:pt x="0" y="32253"/>
                    </a:lnTo>
                    <a:lnTo>
                      <a:pt x="0" y="47297"/>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2" name="Freeform: Shape 921">
                <a:extLst>
                  <a:ext uri="{FF2B5EF4-FFF2-40B4-BE49-F238E27FC236}">
                    <a16:creationId xmlns:a16="http://schemas.microsoft.com/office/drawing/2014/main" id="{1C42C661-48D8-948B-AFBD-CC8FA71BBE66}"/>
                  </a:ext>
                </a:extLst>
              </p:cNvPr>
              <p:cNvSpPr/>
              <p:nvPr/>
            </p:nvSpPr>
            <p:spPr>
              <a:xfrm>
                <a:off x="12032510" y="4092885"/>
                <a:ext cx="51758" cy="47296"/>
              </a:xfrm>
              <a:custGeom>
                <a:avLst/>
                <a:gdLst>
                  <a:gd name="connsiteX0" fmla="*/ 51758 w 51758"/>
                  <a:gd name="connsiteY0" fmla="*/ 0 h 47296"/>
                  <a:gd name="connsiteX1" fmla="*/ 0 w 51758"/>
                  <a:gd name="connsiteY1" fmla="*/ 32254 h 47296"/>
                  <a:gd name="connsiteX2" fmla="*/ 0 w 51758"/>
                  <a:gd name="connsiteY2" fmla="*/ 47297 h 47296"/>
                  <a:gd name="connsiteX3" fmla="*/ 51758 w 51758"/>
                  <a:gd name="connsiteY3" fmla="*/ 15043 h 47296"/>
                  <a:gd name="connsiteX4" fmla="*/ 51758 w 51758"/>
                  <a:gd name="connsiteY4" fmla="*/ 0 h 47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296">
                    <a:moveTo>
                      <a:pt x="51758" y="0"/>
                    </a:moveTo>
                    <a:lnTo>
                      <a:pt x="0" y="32254"/>
                    </a:lnTo>
                    <a:lnTo>
                      <a:pt x="0" y="47297"/>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3" name="Freeform: Shape 922">
                <a:extLst>
                  <a:ext uri="{FF2B5EF4-FFF2-40B4-BE49-F238E27FC236}">
                    <a16:creationId xmlns:a16="http://schemas.microsoft.com/office/drawing/2014/main" id="{6A54EB3F-4A75-804E-747F-0EE6B8B4FE0B}"/>
                  </a:ext>
                </a:extLst>
              </p:cNvPr>
              <p:cNvSpPr/>
              <p:nvPr/>
            </p:nvSpPr>
            <p:spPr>
              <a:xfrm>
                <a:off x="12032510" y="4130493"/>
                <a:ext cx="51758" cy="47169"/>
              </a:xfrm>
              <a:custGeom>
                <a:avLst/>
                <a:gdLst>
                  <a:gd name="connsiteX0" fmla="*/ 0 w 51758"/>
                  <a:gd name="connsiteY0" fmla="*/ 32253 h 47169"/>
                  <a:gd name="connsiteX1" fmla="*/ 0 w 51758"/>
                  <a:gd name="connsiteY1" fmla="*/ 47169 h 47169"/>
                  <a:gd name="connsiteX2" fmla="*/ 51758 w 51758"/>
                  <a:gd name="connsiteY2" fmla="*/ 15043 h 47169"/>
                  <a:gd name="connsiteX3" fmla="*/ 51758 w 51758"/>
                  <a:gd name="connsiteY3" fmla="*/ 0 h 47169"/>
                  <a:gd name="connsiteX4" fmla="*/ 0 w 51758"/>
                  <a:gd name="connsiteY4" fmla="*/ 32253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0" y="32253"/>
                    </a:moveTo>
                    <a:lnTo>
                      <a:pt x="0" y="47169"/>
                    </a:lnTo>
                    <a:lnTo>
                      <a:pt x="51758" y="15043"/>
                    </a:lnTo>
                    <a:lnTo>
                      <a:pt x="51758" y="0"/>
                    </a:lnTo>
                    <a:lnTo>
                      <a:pt x="0" y="32253"/>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4" name="Freeform: Shape 923">
                <a:extLst>
                  <a:ext uri="{FF2B5EF4-FFF2-40B4-BE49-F238E27FC236}">
                    <a16:creationId xmlns:a16="http://schemas.microsoft.com/office/drawing/2014/main" id="{0E28F57E-DCA5-D1DA-2B27-A372758A459B}"/>
                  </a:ext>
                </a:extLst>
              </p:cNvPr>
              <p:cNvSpPr/>
              <p:nvPr/>
            </p:nvSpPr>
            <p:spPr>
              <a:xfrm>
                <a:off x="12032510" y="4168101"/>
                <a:ext cx="51758" cy="47169"/>
              </a:xfrm>
              <a:custGeom>
                <a:avLst/>
                <a:gdLst>
                  <a:gd name="connsiteX0" fmla="*/ 51758 w 51758"/>
                  <a:gd name="connsiteY0" fmla="*/ 0 h 47169"/>
                  <a:gd name="connsiteX1" fmla="*/ 0 w 51758"/>
                  <a:gd name="connsiteY1" fmla="*/ 32126 h 47169"/>
                  <a:gd name="connsiteX2" fmla="*/ 0 w 51758"/>
                  <a:gd name="connsiteY2" fmla="*/ 47169 h 47169"/>
                  <a:gd name="connsiteX3" fmla="*/ 51758 w 51758"/>
                  <a:gd name="connsiteY3" fmla="*/ 15043 h 47169"/>
                  <a:gd name="connsiteX4" fmla="*/ 51758 w 51758"/>
                  <a:gd name="connsiteY4" fmla="*/ 0 h 4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58" h="47169">
                    <a:moveTo>
                      <a:pt x="51758" y="0"/>
                    </a:moveTo>
                    <a:lnTo>
                      <a:pt x="0" y="32126"/>
                    </a:lnTo>
                    <a:lnTo>
                      <a:pt x="0" y="47169"/>
                    </a:lnTo>
                    <a:lnTo>
                      <a:pt x="51758" y="15043"/>
                    </a:lnTo>
                    <a:lnTo>
                      <a:pt x="51758" y="0"/>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5" name="Freeform: Shape 924">
                <a:extLst>
                  <a:ext uri="{FF2B5EF4-FFF2-40B4-BE49-F238E27FC236}">
                    <a16:creationId xmlns:a16="http://schemas.microsoft.com/office/drawing/2014/main" id="{104DE274-C920-5F86-94F6-BA56CF059E28}"/>
                  </a:ext>
                </a:extLst>
              </p:cNvPr>
              <p:cNvSpPr/>
              <p:nvPr/>
            </p:nvSpPr>
            <p:spPr>
              <a:xfrm>
                <a:off x="12035060" y="4205708"/>
                <a:ext cx="49208" cy="30596"/>
              </a:xfrm>
              <a:custGeom>
                <a:avLst/>
                <a:gdLst>
                  <a:gd name="connsiteX0" fmla="*/ 0 w 49208"/>
                  <a:gd name="connsiteY0" fmla="*/ 30596 h 30596"/>
                  <a:gd name="connsiteX1" fmla="*/ 24094 w 49208"/>
                  <a:gd name="connsiteY1" fmla="*/ 30596 h 30596"/>
                  <a:gd name="connsiteX2" fmla="*/ 49209 w 49208"/>
                  <a:gd name="connsiteY2" fmla="*/ 14916 h 30596"/>
                  <a:gd name="connsiteX3" fmla="*/ 49209 w 49208"/>
                  <a:gd name="connsiteY3" fmla="*/ 0 h 30596"/>
                  <a:gd name="connsiteX4" fmla="*/ 0 w 49208"/>
                  <a:gd name="connsiteY4" fmla="*/ 30596 h 305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08" h="30596">
                    <a:moveTo>
                      <a:pt x="0" y="30596"/>
                    </a:moveTo>
                    <a:lnTo>
                      <a:pt x="24094" y="30596"/>
                    </a:lnTo>
                    <a:lnTo>
                      <a:pt x="49209" y="14916"/>
                    </a:lnTo>
                    <a:lnTo>
                      <a:pt x="49209" y="0"/>
                    </a:lnTo>
                    <a:lnTo>
                      <a:pt x="0" y="30596"/>
                    </a:lnTo>
                    <a:close/>
                  </a:path>
                </a:pathLst>
              </a:custGeom>
              <a:solidFill>
                <a:srgbClr val="E75C00"/>
              </a:solidFill>
              <a:ln w="1274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926" name="Graphic 16">
            <a:extLst>
              <a:ext uri="{FF2B5EF4-FFF2-40B4-BE49-F238E27FC236}">
                <a16:creationId xmlns:a16="http://schemas.microsoft.com/office/drawing/2014/main" id="{EF6BDE08-BA75-930F-6908-EBEBC1A0D194}"/>
              </a:ext>
            </a:extLst>
          </p:cNvPr>
          <p:cNvGrpSpPr/>
          <p:nvPr/>
        </p:nvGrpSpPr>
        <p:grpSpPr>
          <a:xfrm>
            <a:off x="5352757" y="3657889"/>
            <a:ext cx="6597545" cy="573932"/>
            <a:chOff x="5561556" y="3657145"/>
            <a:chExt cx="6597545" cy="573932"/>
          </a:xfrm>
          <a:noFill/>
        </p:grpSpPr>
        <p:sp>
          <p:nvSpPr>
            <p:cNvPr id="927" name="Freeform: Shape 926">
              <a:extLst>
                <a:ext uri="{FF2B5EF4-FFF2-40B4-BE49-F238E27FC236}">
                  <a16:creationId xmlns:a16="http://schemas.microsoft.com/office/drawing/2014/main" id="{4D02F374-CC8C-B921-38CD-5397A5680DB6}"/>
                </a:ext>
              </a:extLst>
            </p:cNvPr>
            <p:cNvSpPr/>
            <p:nvPr/>
          </p:nvSpPr>
          <p:spPr>
            <a:xfrm>
              <a:off x="5561556" y="3657145"/>
              <a:ext cx="6597545" cy="12748"/>
            </a:xfrm>
            <a:custGeom>
              <a:avLst/>
              <a:gdLst>
                <a:gd name="connsiteX0" fmla="*/ 0 w 6597545"/>
                <a:gd name="connsiteY0" fmla="*/ 0 h 12748"/>
                <a:gd name="connsiteX1" fmla="*/ 6597546 w 6597545"/>
                <a:gd name="connsiteY1" fmla="*/ 0 h 12748"/>
              </a:gdLst>
              <a:ahLst/>
              <a:cxnLst>
                <a:cxn ang="0">
                  <a:pos x="connsiteX0" y="connsiteY0"/>
                </a:cxn>
                <a:cxn ang="0">
                  <a:pos x="connsiteX1" y="connsiteY1"/>
                </a:cxn>
              </a:cxnLst>
              <a:rect l="l" t="t" r="r" b="b"/>
              <a:pathLst>
                <a:path w="6597545" h="12748">
                  <a:moveTo>
                    <a:pt x="0" y="0"/>
                  </a:moveTo>
                  <a:lnTo>
                    <a:pt x="6597546"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8" name="Freeform: Shape 927">
              <a:extLst>
                <a:ext uri="{FF2B5EF4-FFF2-40B4-BE49-F238E27FC236}">
                  <a16:creationId xmlns:a16="http://schemas.microsoft.com/office/drawing/2014/main" id="{1A07D0B8-54A6-1FDF-C857-AB795BF84B1E}"/>
                </a:ext>
              </a:extLst>
            </p:cNvPr>
            <p:cNvSpPr/>
            <p:nvPr/>
          </p:nvSpPr>
          <p:spPr>
            <a:xfrm>
              <a:off x="5561556" y="3657145"/>
              <a:ext cx="33400" cy="573932"/>
            </a:xfrm>
            <a:custGeom>
              <a:avLst/>
              <a:gdLst>
                <a:gd name="connsiteX0" fmla="*/ 33401 w 33400"/>
                <a:gd name="connsiteY0" fmla="*/ 0 h 573932"/>
                <a:gd name="connsiteX1" fmla="*/ 33401 w 33400"/>
                <a:gd name="connsiteY1" fmla="*/ 573932 h 573932"/>
                <a:gd name="connsiteX2" fmla="*/ 0 w 33400"/>
                <a:gd name="connsiteY2" fmla="*/ 573932 h 573932"/>
              </a:gdLst>
              <a:ahLst/>
              <a:cxnLst>
                <a:cxn ang="0">
                  <a:pos x="connsiteX0" y="connsiteY0"/>
                </a:cxn>
                <a:cxn ang="0">
                  <a:pos x="connsiteX1" y="connsiteY1"/>
                </a:cxn>
                <a:cxn ang="0">
                  <a:pos x="connsiteX2" y="connsiteY2"/>
                </a:cxn>
              </a:cxnLst>
              <a:rect l="l" t="t" r="r" b="b"/>
              <a:pathLst>
                <a:path w="33400" h="573932">
                  <a:moveTo>
                    <a:pt x="33401" y="0"/>
                  </a:moveTo>
                  <a:lnTo>
                    <a:pt x="33401" y="573932"/>
                  </a:lnTo>
                  <a:lnTo>
                    <a:pt x="0" y="573932"/>
                  </a:lnTo>
                </a:path>
              </a:pathLst>
            </a:custGeom>
            <a:noFill/>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9" name="Freeform: Shape 928">
              <a:extLst>
                <a:ext uri="{FF2B5EF4-FFF2-40B4-BE49-F238E27FC236}">
                  <a16:creationId xmlns:a16="http://schemas.microsoft.com/office/drawing/2014/main" id="{D8AA8531-944A-2682-40DA-E466D33DCA8D}"/>
                </a:ext>
              </a:extLst>
            </p:cNvPr>
            <p:cNvSpPr/>
            <p:nvPr/>
          </p:nvSpPr>
          <p:spPr>
            <a:xfrm>
              <a:off x="5561556" y="3771753"/>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0" name="Freeform: Shape 929">
              <a:extLst>
                <a:ext uri="{FF2B5EF4-FFF2-40B4-BE49-F238E27FC236}">
                  <a16:creationId xmlns:a16="http://schemas.microsoft.com/office/drawing/2014/main" id="{FD5336BF-408E-27AE-4C2D-FB60025AD367}"/>
                </a:ext>
              </a:extLst>
            </p:cNvPr>
            <p:cNvSpPr/>
            <p:nvPr/>
          </p:nvSpPr>
          <p:spPr>
            <a:xfrm>
              <a:off x="5561556" y="3886361"/>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1" name="Freeform: Shape 930">
              <a:extLst>
                <a:ext uri="{FF2B5EF4-FFF2-40B4-BE49-F238E27FC236}">
                  <a16:creationId xmlns:a16="http://schemas.microsoft.com/office/drawing/2014/main" id="{0941EF42-1842-C971-3A17-E915BECA2617}"/>
                </a:ext>
              </a:extLst>
            </p:cNvPr>
            <p:cNvSpPr/>
            <p:nvPr/>
          </p:nvSpPr>
          <p:spPr>
            <a:xfrm>
              <a:off x="5561556" y="4000969"/>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2" name="Freeform: Shape 931">
              <a:extLst>
                <a:ext uri="{FF2B5EF4-FFF2-40B4-BE49-F238E27FC236}">
                  <a16:creationId xmlns:a16="http://schemas.microsoft.com/office/drawing/2014/main" id="{5A53B160-8B9B-1B77-293D-C7CA2932B982}"/>
                </a:ext>
              </a:extLst>
            </p:cNvPr>
            <p:cNvSpPr/>
            <p:nvPr/>
          </p:nvSpPr>
          <p:spPr>
            <a:xfrm>
              <a:off x="5561556" y="4115577"/>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933" name="Graphic 16">
              <a:extLst>
                <a:ext uri="{FF2B5EF4-FFF2-40B4-BE49-F238E27FC236}">
                  <a16:creationId xmlns:a16="http://schemas.microsoft.com/office/drawing/2014/main" id="{9CE921FB-CDBA-5AFA-EEAD-EF18A5C74D9F}"/>
                </a:ext>
              </a:extLst>
            </p:cNvPr>
            <p:cNvGrpSpPr/>
            <p:nvPr/>
          </p:nvGrpSpPr>
          <p:grpSpPr>
            <a:xfrm>
              <a:off x="5594956" y="4167591"/>
              <a:ext cx="6564144" cy="12748"/>
              <a:chOff x="5594956" y="4167591"/>
              <a:chExt cx="6564144" cy="12748"/>
            </a:xfrm>
          </p:grpSpPr>
          <p:sp>
            <p:nvSpPr>
              <p:cNvPr id="934" name="Freeform: Shape 933">
                <a:extLst>
                  <a:ext uri="{FF2B5EF4-FFF2-40B4-BE49-F238E27FC236}">
                    <a16:creationId xmlns:a16="http://schemas.microsoft.com/office/drawing/2014/main" id="{78571AA6-FB94-E9F7-6E66-67498EBBC55A}"/>
                  </a:ext>
                </a:extLst>
              </p:cNvPr>
              <p:cNvSpPr/>
              <p:nvPr/>
            </p:nvSpPr>
            <p:spPr>
              <a:xfrm>
                <a:off x="5594956" y="4167591"/>
                <a:ext cx="12748" cy="12748"/>
              </a:xfrm>
              <a:custGeom>
                <a:avLst/>
                <a:gdLst>
                  <a:gd name="connsiteX0" fmla="*/ 0 w 12748"/>
                  <a:gd name="connsiteY0" fmla="*/ 0 h 12748"/>
                  <a:gd name="connsiteX1" fmla="*/ 12748 w 12748"/>
                  <a:gd name="connsiteY1" fmla="*/ 0 h 12748"/>
                </a:gdLst>
                <a:ahLst/>
                <a:cxnLst>
                  <a:cxn ang="0">
                    <a:pos x="connsiteX0" y="connsiteY0"/>
                  </a:cxn>
                  <a:cxn ang="0">
                    <a:pos x="connsiteX1" y="connsiteY1"/>
                  </a:cxn>
                </a:cxnLst>
                <a:rect l="l" t="t" r="r" b="b"/>
                <a:pathLst>
                  <a:path w="12748" h="12748">
                    <a:moveTo>
                      <a:pt x="0" y="0"/>
                    </a:moveTo>
                    <a:lnTo>
                      <a:pt x="12748" y="0"/>
                    </a:lnTo>
                  </a:path>
                </a:pathLst>
              </a:custGeom>
              <a:ln w="12743"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5" name="Freeform: Shape 934">
                <a:extLst>
                  <a:ext uri="{FF2B5EF4-FFF2-40B4-BE49-F238E27FC236}">
                    <a16:creationId xmlns:a16="http://schemas.microsoft.com/office/drawing/2014/main" id="{87297D3A-BB0C-7256-BAEF-1E6B22181B53}"/>
                  </a:ext>
                </a:extLst>
              </p:cNvPr>
              <p:cNvSpPr/>
              <p:nvPr/>
            </p:nvSpPr>
            <p:spPr>
              <a:xfrm>
                <a:off x="5633201" y="4167591"/>
                <a:ext cx="6500530" cy="12748"/>
              </a:xfrm>
              <a:custGeom>
                <a:avLst/>
                <a:gdLst>
                  <a:gd name="connsiteX0" fmla="*/ 0 w 6500530"/>
                  <a:gd name="connsiteY0" fmla="*/ 0 h 12748"/>
                  <a:gd name="connsiteX1" fmla="*/ 6500531 w 6500530"/>
                  <a:gd name="connsiteY1" fmla="*/ 0 h 12748"/>
                </a:gdLst>
                <a:ahLst/>
                <a:cxnLst>
                  <a:cxn ang="0">
                    <a:pos x="connsiteX0" y="connsiteY0"/>
                  </a:cxn>
                  <a:cxn ang="0">
                    <a:pos x="connsiteX1" y="connsiteY1"/>
                  </a:cxn>
                </a:cxnLst>
                <a:rect l="l" t="t" r="r" b="b"/>
                <a:pathLst>
                  <a:path w="6500530" h="12748">
                    <a:moveTo>
                      <a:pt x="0" y="0"/>
                    </a:moveTo>
                    <a:lnTo>
                      <a:pt x="6500531" y="0"/>
                    </a:lnTo>
                  </a:path>
                </a:pathLst>
              </a:custGeom>
              <a:ln w="12743" cap="flat">
                <a:solidFill>
                  <a:srgbClr val="969696"/>
                </a:solidFill>
                <a:custDash>
                  <a:ds d="150000" sp="150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6" name="Freeform: Shape 935">
                <a:extLst>
                  <a:ext uri="{FF2B5EF4-FFF2-40B4-BE49-F238E27FC236}">
                    <a16:creationId xmlns:a16="http://schemas.microsoft.com/office/drawing/2014/main" id="{35F8223D-9E97-86F8-F8CE-32DC2110C7D3}"/>
                  </a:ext>
                </a:extLst>
              </p:cNvPr>
              <p:cNvSpPr/>
              <p:nvPr/>
            </p:nvSpPr>
            <p:spPr>
              <a:xfrm>
                <a:off x="12146353" y="4167591"/>
                <a:ext cx="12748" cy="12748"/>
              </a:xfrm>
              <a:custGeom>
                <a:avLst/>
                <a:gdLst>
                  <a:gd name="connsiteX0" fmla="*/ 0 w 12748"/>
                  <a:gd name="connsiteY0" fmla="*/ 0 h 12748"/>
                  <a:gd name="connsiteX1" fmla="*/ 12749 w 12748"/>
                  <a:gd name="connsiteY1" fmla="*/ 0 h 12748"/>
                </a:gdLst>
                <a:ahLst/>
                <a:cxnLst>
                  <a:cxn ang="0">
                    <a:pos x="connsiteX0" y="connsiteY0"/>
                  </a:cxn>
                  <a:cxn ang="0">
                    <a:pos x="connsiteX1" y="connsiteY1"/>
                  </a:cxn>
                </a:cxnLst>
                <a:rect l="l" t="t" r="r" b="b"/>
                <a:pathLst>
                  <a:path w="12748" h="12748">
                    <a:moveTo>
                      <a:pt x="0" y="0"/>
                    </a:moveTo>
                    <a:lnTo>
                      <a:pt x="12749" y="0"/>
                    </a:lnTo>
                  </a:path>
                </a:pathLst>
              </a:custGeom>
              <a:ln w="12743"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937" name="Graphic 16">
            <a:extLst>
              <a:ext uri="{FF2B5EF4-FFF2-40B4-BE49-F238E27FC236}">
                <a16:creationId xmlns:a16="http://schemas.microsoft.com/office/drawing/2014/main" id="{5668F970-B677-E93F-09B5-72BA5FF26344}"/>
              </a:ext>
            </a:extLst>
          </p:cNvPr>
          <p:cNvGrpSpPr/>
          <p:nvPr/>
        </p:nvGrpSpPr>
        <p:grpSpPr>
          <a:xfrm>
            <a:off x="5352757" y="4499028"/>
            <a:ext cx="6597545" cy="573932"/>
            <a:chOff x="5561556" y="4498284"/>
            <a:chExt cx="6597545" cy="573932"/>
          </a:xfrm>
          <a:noFill/>
        </p:grpSpPr>
        <p:sp>
          <p:nvSpPr>
            <p:cNvPr id="938" name="Freeform: Shape 937">
              <a:extLst>
                <a:ext uri="{FF2B5EF4-FFF2-40B4-BE49-F238E27FC236}">
                  <a16:creationId xmlns:a16="http://schemas.microsoft.com/office/drawing/2014/main" id="{C729F78F-6207-1783-09BD-CD1CC716A41E}"/>
                </a:ext>
              </a:extLst>
            </p:cNvPr>
            <p:cNvSpPr/>
            <p:nvPr/>
          </p:nvSpPr>
          <p:spPr>
            <a:xfrm>
              <a:off x="5561556" y="4498284"/>
              <a:ext cx="6597545" cy="12748"/>
            </a:xfrm>
            <a:custGeom>
              <a:avLst/>
              <a:gdLst>
                <a:gd name="connsiteX0" fmla="*/ 0 w 6597545"/>
                <a:gd name="connsiteY0" fmla="*/ 0 h 12748"/>
                <a:gd name="connsiteX1" fmla="*/ 6597546 w 6597545"/>
                <a:gd name="connsiteY1" fmla="*/ 0 h 12748"/>
              </a:gdLst>
              <a:ahLst/>
              <a:cxnLst>
                <a:cxn ang="0">
                  <a:pos x="connsiteX0" y="connsiteY0"/>
                </a:cxn>
                <a:cxn ang="0">
                  <a:pos x="connsiteX1" y="connsiteY1"/>
                </a:cxn>
              </a:cxnLst>
              <a:rect l="l" t="t" r="r" b="b"/>
              <a:pathLst>
                <a:path w="6597545" h="12748">
                  <a:moveTo>
                    <a:pt x="0" y="0"/>
                  </a:moveTo>
                  <a:lnTo>
                    <a:pt x="6597546"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9" name="Freeform: Shape 938">
              <a:extLst>
                <a:ext uri="{FF2B5EF4-FFF2-40B4-BE49-F238E27FC236}">
                  <a16:creationId xmlns:a16="http://schemas.microsoft.com/office/drawing/2014/main" id="{F2A3FB88-8068-C62A-7383-394D414FF546}"/>
                </a:ext>
              </a:extLst>
            </p:cNvPr>
            <p:cNvSpPr/>
            <p:nvPr/>
          </p:nvSpPr>
          <p:spPr>
            <a:xfrm>
              <a:off x="5561556" y="4498284"/>
              <a:ext cx="33400" cy="573932"/>
            </a:xfrm>
            <a:custGeom>
              <a:avLst/>
              <a:gdLst>
                <a:gd name="connsiteX0" fmla="*/ 33401 w 33400"/>
                <a:gd name="connsiteY0" fmla="*/ 0 h 573932"/>
                <a:gd name="connsiteX1" fmla="*/ 33401 w 33400"/>
                <a:gd name="connsiteY1" fmla="*/ 573932 h 573932"/>
                <a:gd name="connsiteX2" fmla="*/ 0 w 33400"/>
                <a:gd name="connsiteY2" fmla="*/ 573932 h 573932"/>
              </a:gdLst>
              <a:ahLst/>
              <a:cxnLst>
                <a:cxn ang="0">
                  <a:pos x="connsiteX0" y="connsiteY0"/>
                </a:cxn>
                <a:cxn ang="0">
                  <a:pos x="connsiteX1" y="connsiteY1"/>
                </a:cxn>
                <a:cxn ang="0">
                  <a:pos x="connsiteX2" y="connsiteY2"/>
                </a:cxn>
              </a:cxnLst>
              <a:rect l="l" t="t" r="r" b="b"/>
              <a:pathLst>
                <a:path w="33400" h="573932">
                  <a:moveTo>
                    <a:pt x="33401" y="0"/>
                  </a:moveTo>
                  <a:lnTo>
                    <a:pt x="33401" y="573932"/>
                  </a:lnTo>
                  <a:lnTo>
                    <a:pt x="0" y="573932"/>
                  </a:lnTo>
                </a:path>
              </a:pathLst>
            </a:custGeom>
            <a:noFill/>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0" name="Freeform: Shape 939">
              <a:extLst>
                <a:ext uri="{FF2B5EF4-FFF2-40B4-BE49-F238E27FC236}">
                  <a16:creationId xmlns:a16="http://schemas.microsoft.com/office/drawing/2014/main" id="{E97B529B-47C2-EB78-BECD-E941B5A2AEA8}"/>
                </a:ext>
              </a:extLst>
            </p:cNvPr>
            <p:cNvSpPr/>
            <p:nvPr/>
          </p:nvSpPr>
          <p:spPr>
            <a:xfrm>
              <a:off x="5561556" y="4612892"/>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1" name="Freeform: Shape 940">
              <a:extLst>
                <a:ext uri="{FF2B5EF4-FFF2-40B4-BE49-F238E27FC236}">
                  <a16:creationId xmlns:a16="http://schemas.microsoft.com/office/drawing/2014/main" id="{92C36E96-9087-E5B6-EC9B-C1488385431A}"/>
                </a:ext>
              </a:extLst>
            </p:cNvPr>
            <p:cNvSpPr/>
            <p:nvPr/>
          </p:nvSpPr>
          <p:spPr>
            <a:xfrm>
              <a:off x="5561556" y="4727500"/>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2" name="Freeform: Shape 941">
              <a:extLst>
                <a:ext uri="{FF2B5EF4-FFF2-40B4-BE49-F238E27FC236}">
                  <a16:creationId xmlns:a16="http://schemas.microsoft.com/office/drawing/2014/main" id="{110FB843-7CD3-0BF0-3432-B6213E448257}"/>
                </a:ext>
              </a:extLst>
            </p:cNvPr>
            <p:cNvSpPr/>
            <p:nvPr/>
          </p:nvSpPr>
          <p:spPr>
            <a:xfrm>
              <a:off x="5561556" y="4842108"/>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3" name="Freeform: Shape 942">
              <a:extLst>
                <a:ext uri="{FF2B5EF4-FFF2-40B4-BE49-F238E27FC236}">
                  <a16:creationId xmlns:a16="http://schemas.microsoft.com/office/drawing/2014/main" id="{79DA09E6-5C95-B320-5C8D-1FA5A33B7443}"/>
                </a:ext>
              </a:extLst>
            </p:cNvPr>
            <p:cNvSpPr/>
            <p:nvPr/>
          </p:nvSpPr>
          <p:spPr>
            <a:xfrm>
              <a:off x="5561556" y="4956716"/>
              <a:ext cx="33400" cy="12748"/>
            </a:xfrm>
            <a:custGeom>
              <a:avLst/>
              <a:gdLst>
                <a:gd name="connsiteX0" fmla="*/ 33401 w 33400"/>
                <a:gd name="connsiteY0" fmla="*/ 0 h 12748"/>
                <a:gd name="connsiteX1" fmla="*/ 0 w 33400"/>
                <a:gd name="connsiteY1" fmla="*/ 0 h 12748"/>
              </a:gdLst>
              <a:ahLst/>
              <a:cxnLst>
                <a:cxn ang="0">
                  <a:pos x="connsiteX0" y="connsiteY0"/>
                </a:cxn>
                <a:cxn ang="0">
                  <a:pos x="connsiteX1" y="connsiteY1"/>
                </a:cxn>
              </a:cxnLst>
              <a:rect l="l" t="t" r="r" b="b"/>
              <a:pathLst>
                <a:path w="33400" h="12748">
                  <a:moveTo>
                    <a:pt x="33401" y="0"/>
                  </a:moveTo>
                  <a:lnTo>
                    <a:pt x="0" y="0"/>
                  </a:lnTo>
                </a:path>
              </a:pathLst>
            </a:custGeom>
            <a:ln w="19114"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944" name="Graphic 16">
              <a:extLst>
                <a:ext uri="{FF2B5EF4-FFF2-40B4-BE49-F238E27FC236}">
                  <a16:creationId xmlns:a16="http://schemas.microsoft.com/office/drawing/2014/main" id="{2E50C0B3-219E-D119-D2DD-58AD52DCCBC0}"/>
                </a:ext>
              </a:extLst>
            </p:cNvPr>
            <p:cNvGrpSpPr/>
            <p:nvPr/>
          </p:nvGrpSpPr>
          <p:grpSpPr>
            <a:xfrm>
              <a:off x="5594956" y="5000825"/>
              <a:ext cx="6564144" cy="12748"/>
              <a:chOff x="5594956" y="5000825"/>
              <a:chExt cx="6564144" cy="12748"/>
            </a:xfrm>
          </p:grpSpPr>
          <p:sp>
            <p:nvSpPr>
              <p:cNvPr id="945" name="Freeform: Shape 944">
                <a:extLst>
                  <a:ext uri="{FF2B5EF4-FFF2-40B4-BE49-F238E27FC236}">
                    <a16:creationId xmlns:a16="http://schemas.microsoft.com/office/drawing/2014/main" id="{29DF69CD-E921-98C2-A85F-AC32E6B39C26}"/>
                  </a:ext>
                </a:extLst>
              </p:cNvPr>
              <p:cNvSpPr/>
              <p:nvPr/>
            </p:nvSpPr>
            <p:spPr>
              <a:xfrm>
                <a:off x="5594956" y="5000825"/>
                <a:ext cx="12748" cy="12748"/>
              </a:xfrm>
              <a:custGeom>
                <a:avLst/>
                <a:gdLst>
                  <a:gd name="connsiteX0" fmla="*/ 0 w 12748"/>
                  <a:gd name="connsiteY0" fmla="*/ 0 h 12748"/>
                  <a:gd name="connsiteX1" fmla="*/ 12748 w 12748"/>
                  <a:gd name="connsiteY1" fmla="*/ 0 h 12748"/>
                </a:gdLst>
                <a:ahLst/>
                <a:cxnLst>
                  <a:cxn ang="0">
                    <a:pos x="connsiteX0" y="connsiteY0"/>
                  </a:cxn>
                  <a:cxn ang="0">
                    <a:pos x="connsiteX1" y="connsiteY1"/>
                  </a:cxn>
                </a:cxnLst>
                <a:rect l="l" t="t" r="r" b="b"/>
                <a:pathLst>
                  <a:path w="12748" h="12748">
                    <a:moveTo>
                      <a:pt x="0" y="0"/>
                    </a:moveTo>
                    <a:lnTo>
                      <a:pt x="12748" y="0"/>
                    </a:lnTo>
                  </a:path>
                </a:pathLst>
              </a:custGeom>
              <a:ln w="12743"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6" name="Freeform: Shape 945">
                <a:extLst>
                  <a:ext uri="{FF2B5EF4-FFF2-40B4-BE49-F238E27FC236}">
                    <a16:creationId xmlns:a16="http://schemas.microsoft.com/office/drawing/2014/main" id="{DF1BEB81-2A8A-5908-21EA-8C4B00487B69}"/>
                  </a:ext>
                </a:extLst>
              </p:cNvPr>
              <p:cNvSpPr/>
              <p:nvPr/>
            </p:nvSpPr>
            <p:spPr>
              <a:xfrm>
                <a:off x="5633201" y="5000825"/>
                <a:ext cx="6500530" cy="12748"/>
              </a:xfrm>
              <a:custGeom>
                <a:avLst/>
                <a:gdLst>
                  <a:gd name="connsiteX0" fmla="*/ 0 w 6500530"/>
                  <a:gd name="connsiteY0" fmla="*/ 0 h 12748"/>
                  <a:gd name="connsiteX1" fmla="*/ 6500531 w 6500530"/>
                  <a:gd name="connsiteY1" fmla="*/ 0 h 12748"/>
                </a:gdLst>
                <a:ahLst/>
                <a:cxnLst>
                  <a:cxn ang="0">
                    <a:pos x="connsiteX0" y="connsiteY0"/>
                  </a:cxn>
                  <a:cxn ang="0">
                    <a:pos x="connsiteX1" y="connsiteY1"/>
                  </a:cxn>
                </a:cxnLst>
                <a:rect l="l" t="t" r="r" b="b"/>
                <a:pathLst>
                  <a:path w="6500530" h="12748">
                    <a:moveTo>
                      <a:pt x="0" y="0"/>
                    </a:moveTo>
                    <a:lnTo>
                      <a:pt x="6500531" y="0"/>
                    </a:lnTo>
                  </a:path>
                </a:pathLst>
              </a:custGeom>
              <a:ln w="12743" cap="flat">
                <a:solidFill>
                  <a:srgbClr val="969696"/>
                </a:solidFill>
                <a:custDash>
                  <a:ds d="150000" sp="150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7" name="Freeform: Shape 946">
                <a:extLst>
                  <a:ext uri="{FF2B5EF4-FFF2-40B4-BE49-F238E27FC236}">
                    <a16:creationId xmlns:a16="http://schemas.microsoft.com/office/drawing/2014/main" id="{7F21E9B0-1E0A-8D8C-CAD1-DBFF2369AC70}"/>
                  </a:ext>
                </a:extLst>
              </p:cNvPr>
              <p:cNvSpPr/>
              <p:nvPr/>
            </p:nvSpPr>
            <p:spPr>
              <a:xfrm>
                <a:off x="12146353" y="5000825"/>
                <a:ext cx="12748" cy="12748"/>
              </a:xfrm>
              <a:custGeom>
                <a:avLst/>
                <a:gdLst>
                  <a:gd name="connsiteX0" fmla="*/ 0 w 12748"/>
                  <a:gd name="connsiteY0" fmla="*/ 0 h 12748"/>
                  <a:gd name="connsiteX1" fmla="*/ 12749 w 12748"/>
                  <a:gd name="connsiteY1" fmla="*/ 0 h 12748"/>
                </a:gdLst>
                <a:ahLst/>
                <a:cxnLst>
                  <a:cxn ang="0">
                    <a:pos x="connsiteX0" y="connsiteY0"/>
                  </a:cxn>
                  <a:cxn ang="0">
                    <a:pos x="connsiteX1" y="connsiteY1"/>
                  </a:cxn>
                </a:cxnLst>
                <a:rect l="l" t="t" r="r" b="b"/>
                <a:pathLst>
                  <a:path w="12748" h="12748">
                    <a:moveTo>
                      <a:pt x="0" y="0"/>
                    </a:moveTo>
                    <a:lnTo>
                      <a:pt x="12749" y="0"/>
                    </a:lnTo>
                  </a:path>
                </a:pathLst>
              </a:custGeom>
              <a:ln w="12743"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948" name="Graphic 16">
            <a:extLst>
              <a:ext uri="{FF2B5EF4-FFF2-40B4-BE49-F238E27FC236}">
                <a16:creationId xmlns:a16="http://schemas.microsoft.com/office/drawing/2014/main" id="{120F2318-503B-679A-D387-DDA04557F8FD}"/>
              </a:ext>
            </a:extLst>
          </p:cNvPr>
          <p:cNvGrpSpPr/>
          <p:nvPr/>
        </p:nvGrpSpPr>
        <p:grpSpPr>
          <a:xfrm>
            <a:off x="10084321" y="3460799"/>
            <a:ext cx="1850428" cy="173505"/>
            <a:chOff x="10293120" y="3460055"/>
            <a:chExt cx="1850428" cy="173505"/>
          </a:xfrm>
          <a:noFill/>
        </p:grpSpPr>
        <p:sp>
          <p:nvSpPr>
            <p:cNvPr id="949" name="Freeform: Shape 948">
              <a:extLst>
                <a:ext uri="{FF2B5EF4-FFF2-40B4-BE49-F238E27FC236}">
                  <a16:creationId xmlns:a16="http://schemas.microsoft.com/office/drawing/2014/main" id="{B55C05E5-58A3-B366-084B-0035067A13E7}"/>
                </a:ext>
              </a:extLst>
            </p:cNvPr>
            <p:cNvSpPr/>
            <p:nvPr/>
          </p:nvSpPr>
          <p:spPr>
            <a:xfrm>
              <a:off x="10293120" y="3460055"/>
              <a:ext cx="1850428" cy="173505"/>
            </a:xfrm>
            <a:custGeom>
              <a:avLst/>
              <a:gdLst>
                <a:gd name="connsiteX0" fmla="*/ 0 w 1850428"/>
                <a:gd name="connsiteY0" fmla="*/ 173506 h 173505"/>
                <a:gd name="connsiteX1" fmla="*/ 0 w 1850428"/>
                <a:gd name="connsiteY1" fmla="*/ 46277 h 173505"/>
                <a:gd name="connsiteX2" fmla="*/ 46277 w 1850428"/>
                <a:gd name="connsiteY2" fmla="*/ 0 h 173505"/>
                <a:gd name="connsiteX3" fmla="*/ 1804152 w 1850428"/>
                <a:gd name="connsiteY3" fmla="*/ 0 h 173505"/>
                <a:gd name="connsiteX4" fmla="*/ 1850429 w 1850428"/>
                <a:gd name="connsiteY4" fmla="*/ 46277 h 173505"/>
                <a:gd name="connsiteX5" fmla="*/ 1850429 w 1850428"/>
                <a:gd name="connsiteY5" fmla="*/ 173506 h 173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0428" h="173505">
                  <a:moveTo>
                    <a:pt x="0" y="173506"/>
                  </a:moveTo>
                  <a:lnTo>
                    <a:pt x="0" y="46277"/>
                  </a:lnTo>
                  <a:cubicBezTo>
                    <a:pt x="0" y="20780"/>
                    <a:pt x="20780" y="0"/>
                    <a:pt x="46277" y="0"/>
                  </a:cubicBezTo>
                  <a:lnTo>
                    <a:pt x="1804152" y="0"/>
                  </a:lnTo>
                  <a:cubicBezTo>
                    <a:pt x="1829649" y="0"/>
                    <a:pt x="1850429" y="20780"/>
                    <a:pt x="1850429" y="46277"/>
                  </a:cubicBezTo>
                  <a:lnTo>
                    <a:pt x="1850429" y="173506"/>
                  </a:lnTo>
                </a:path>
              </a:pathLst>
            </a:custGeom>
            <a:noFill/>
            <a:ln w="952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50" name="Freeform: Shape 949">
              <a:extLst>
                <a:ext uri="{FF2B5EF4-FFF2-40B4-BE49-F238E27FC236}">
                  <a16:creationId xmlns:a16="http://schemas.microsoft.com/office/drawing/2014/main" id="{C7FA437F-FF73-D71C-AD6A-F7B2F68F2A83}"/>
                </a:ext>
              </a:extLst>
            </p:cNvPr>
            <p:cNvSpPr/>
            <p:nvPr/>
          </p:nvSpPr>
          <p:spPr>
            <a:xfrm>
              <a:off x="11565664" y="3585627"/>
              <a:ext cx="577884" cy="47933"/>
            </a:xfrm>
            <a:custGeom>
              <a:avLst/>
              <a:gdLst>
                <a:gd name="connsiteX0" fmla="*/ 577884 w 577884"/>
                <a:gd name="connsiteY0" fmla="*/ 0 h 47933"/>
                <a:gd name="connsiteX1" fmla="*/ 0 w 577884"/>
                <a:gd name="connsiteY1" fmla="*/ 0 h 47933"/>
                <a:gd name="connsiteX2" fmla="*/ 0 w 577884"/>
                <a:gd name="connsiteY2" fmla="*/ 47934 h 47933"/>
              </a:gdLst>
              <a:ahLst/>
              <a:cxnLst>
                <a:cxn ang="0">
                  <a:pos x="connsiteX0" y="connsiteY0"/>
                </a:cxn>
                <a:cxn ang="0">
                  <a:pos x="connsiteX1" y="connsiteY1"/>
                </a:cxn>
                <a:cxn ang="0">
                  <a:pos x="connsiteX2" y="connsiteY2"/>
                </a:cxn>
              </a:cxnLst>
              <a:rect l="l" t="t" r="r" b="b"/>
              <a:pathLst>
                <a:path w="577884" h="47933">
                  <a:moveTo>
                    <a:pt x="577884" y="0"/>
                  </a:moveTo>
                  <a:lnTo>
                    <a:pt x="0" y="0"/>
                  </a:lnTo>
                  <a:lnTo>
                    <a:pt x="0" y="47934"/>
                  </a:lnTo>
                </a:path>
              </a:pathLst>
            </a:custGeom>
            <a:noFill/>
            <a:ln w="952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951" name="Graphic 16">
            <a:extLst>
              <a:ext uri="{FF2B5EF4-FFF2-40B4-BE49-F238E27FC236}">
                <a16:creationId xmlns:a16="http://schemas.microsoft.com/office/drawing/2014/main" id="{E1DA615B-D8C0-C9AE-2AB8-5AB6FB8CDA26}"/>
              </a:ext>
            </a:extLst>
          </p:cNvPr>
          <p:cNvGrpSpPr/>
          <p:nvPr/>
        </p:nvGrpSpPr>
        <p:grpSpPr>
          <a:xfrm>
            <a:off x="10084321" y="2551712"/>
            <a:ext cx="1850428" cy="173505"/>
            <a:chOff x="10293120" y="2550968"/>
            <a:chExt cx="1850428" cy="173505"/>
          </a:xfrm>
          <a:noFill/>
        </p:grpSpPr>
        <p:sp>
          <p:nvSpPr>
            <p:cNvPr id="952" name="Freeform: Shape 951">
              <a:extLst>
                <a:ext uri="{FF2B5EF4-FFF2-40B4-BE49-F238E27FC236}">
                  <a16:creationId xmlns:a16="http://schemas.microsoft.com/office/drawing/2014/main" id="{2306F715-263D-EC35-4868-ED17A23F330F}"/>
                </a:ext>
              </a:extLst>
            </p:cNvPr>
            <p:cNvSpPr/>
            <p:nvPr/>
          </p:nvSpPr>
          <p:spPr>
            <a:xfrm>
              <a:off x="10293120" y="2550968"/>
              <a:ext cx="1850428" cy="173505"/>
            </a:xfrm>
            <a:custGeom>
              <a:avLst/>
              <a:gdLst>
                <a:gd name="connsiteX0" fmla="*/ 0 w 1850428"/>
                <a:gd name="connsiteY0" fmla="*/ 173506 h 173505"/>
                <a:gd name="connsiteX1" fmla="*/ 0 w 1850428"/>
                <a:gd name="connsiteY1" fmla="*/ 46277 h 173505"/>
                <a:gd name="connsiteX2" fmla="*/ 46277 w 1850428"/>
                <a:gd name="connsiteY2" fmla="*/ 0 h 173505"/>
                <a:gd name="connsiteX3" fmla="*/ 1804152 w 1850428"/>
                <a:gd name="connsiteY3" fmla="*/ 0 h 173505"/>
                <a:gd name="connsiteX4" fmla="*/ 1850429 w 1850428"/>
                <a:gd name="connsiteY4" fmla="*/ 46277 h 173505"/>
                <a:gd name="connsiteX5" fmla="*/ 1850429 w 1850428"/>
                <a:gd name="connsiteY5" fmla="*/ 173506 h 173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0428" h="173505">
                  <a:moveTo>
                    <a:pt x="0" y="173506"/>
                  </a:moveTo>
                  <a:lnTo>
                    <a:pt x="0" y="46277"/>
                  </a:lnTo>
                  <a:cubicBezTo>
                    <a:pt x="0" y="20780"/>
                    <a:pt x="20780" y="0"/>
                    <a:pt x="46277" y="0"/>
                  </a:cubicBezTo>
                  <a:lnTo>
                    <a:pt x="1804152" y="0"/>
                  </a:lnTo>
                  <a:cubicBezTo>
                    <a:pt x="1829649" y="0"/>
                    <a:pt x="1850429" y="20780"/>
                    <a:pt x="1850429" y="46277"/>
                  </a:cubicBezTo>
                  <a:lnTo>
                    <a:pt x="1850429" y="173506"/>
                  </a:lnTo>
                </a:path>
              </a:pathLst>
            </a:custGeom>
            <a:noFill/>
            <a:ln w="952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53" name="Freeform: Shape 952">
              <a:extLst>
                <a:ext uri="{FF2B5EF4-FFF2-40B4-BE49-F238E27FC236}">
                  <a16:creationId xmlns:a16="http://schemas.microsoft.com/office/drawing/2014/main" id="{830F034E-C96E-C04C-226C-419CEF4A49EB}"/>
                </a:ext>
              </a:extLst>
            </p:cNvPr>
            <p:cNvSpPr/>
            <p:nvPr/>
          </p:nvSpPr>
          <p:spPr>
            <a:xfrm>
              <a:off x="11850973" y="2676539"/>
              <a:ext cx="291555" cy="47933"/>
            </a:xfrm>
            <a:custGeom>
              <a:avLst/>
              <a:gdLst>
                <a:gd name="connsiteX0" fmla="*/ 291555 w 291555"/>
                <a:gd name="connsiteY0" fmla="*/ 0 h 47933"/>
                <a:gd name="connsiteX1" fmla="*/ 0 w 291555"/>
                <a:gd name="connsiteY1" fmla="*/ 0 h 47933"/>
                <a:gd name="connsiteX2" fmla="*/ 0 w 291555"/>
                <a:gd name="connsiteY2" fmla="*/ 47934 h 47933"/>
              </a:gdLst>
              <a:ahLst/>
              <a:cxnLst>
                <a:cxn ang="0">
                  <a:pos x="connsiteX0" y="connsiteY0"/>
                </a:cxn>
                <a:cxn ang="0">
                  <a:pos x="connsiteX1" y="connsiteY1"/>
                </a:cxn>
                <a:cxn ang="0">
                  <a:pos x="connsiteX2" y="connsiteY2"/>
                </a:cxn>
              </a:cxnLst>
              <a:rect l="l" t="t" r="r" b="b"/>
              <a:pathLst>
                <a:path w="291555" h="47933">
                  <a:moveTo>
                    <a:pt x="291555" y="0"/>
                  </a:moveTo>
                  <a:lnTo>
                    <a:pt x="0" y="0"/>
                  </a:lnTo>
                  <a:lnTo>
                    <a:pt x="0" y="47934"/>
                  </a:lnTo>
                </a:path>
              </a:pathLst>
            </a:custGeom>
            <a:noFill/>
            <a:ln w="952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954" name="Freeform: Shape 953">
            <a:extLst>
              <a:ext uri="{FF2B5EF4-FFF2-40B4-BE49-F238E27FC236}">
                <a16:creationId xmlns:a16="http://schemas.microsoft.com/office/drawing/2014/main" id="{C73A3650-9360-3DBC-E5B2-2C83DC29F412}"/>
              </a:ext>
            </a:extLst>
          </p:cNvPr>
          <p:cNvSpPr/>
          <p:nvPr/>
        </p:nvSpPr>
        <p:spPr>
          <a:xfrm>
            <a:off x="11808158" y="4437071"/>
            <a:ext cx="142017" cy="42452"/>
          </a:xfrm>
          <a:custGeom>
            <a:avLst/>
            <a:gdLst>
              <a:gd name="connsiteX0" fmla="*/ 0 w 142017"/>
              <a:gd name="connsiteY0" fmla="*/ 42452 h 42452"/>
              <a:gd name="connsiteX1" fmla="*/ 0 w 142017"/>
              <a:gd name="connsiteY1" fmla="*/ 12493 h 42452"/>
              <a:gd name="connsiteX2" fmla="*/ 12494 w 142017"/>
              <a:gd name="connsiteY2" fmla="*/ 0 h 42452"/>
              <a:gd name="connsiteX3" fmla="*/ 129524 w 142017"/>
              <a:gd name="connsiteY3" fmla="*/ 0 h 42452"/>
              <a:gd name="connsiteX4" fmla="*/ 142017 w 142017"/>
              <a:gd name="connsiteY4" fmla="*/ 12493 h 42452"/>
              <a:gd name="connsiteX5" fmla="*/ 142017 w 142017"/>
              <a:gd name="connsiteY5" fmla="*/ 42452 h 4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017" h="42452">
                <a:moveTo>
                  <a:pt x="0" y="42452"/>
                </a:moveTo>
                <a:lnTo>
                  <a:pt x="0" y="12493"/>
                </a:lnTo>
                <a:cubicBezTo>
                  <a:pt x="0" y="5609"/>
                  <a:pt x="5609" y="0"/>
                  <a:pt x="12494" y="0"/>
                </a:cubicBezTo>
                <a:lnTo>
                  <a:pt x="129524" y="0"/>
                </a:lnTo>
                <a:cubicBezTo>
                  <a:pt x="136408" y="0"/>
                  <a:pt x="142017" y="5609"/>
                  <a:pt x="142017" y="12493"/>
                </a:cubicBezTo>
                <a:lnTo>
                  <a:pt x="142017" y="42452"/>
                </a:lnTo>
              </a:path>
            </a:pathLst>
          </a:custGeom>
          <a:noFill/>
          <a:ln w="952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pic>
        <p:nvPicPr>
          <p:cNvPr id="21" name="Graphic 20">
            <a:extLst>
              <a:ext uri="{FF2B5EF4-FFF2-40B4-BE49-F238E27FC236}">
                <a16:creationId xmlns:a16="http://schemas.microsoft.com/office/drawing/2014/main" id="{371FB54F-FCE5-F682-6C1F-FC5E6E65055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128316" y="2321542"/>
            <a:ext cx="110309" cy="110309"/>
          </a:xfrm>
          <a:prstGeom prst="rect">
            <a:avLst/>
          </a:prstGeom>
        </p:spPr>
      </p:pic>
      <p:grpSp>
        <p:nvGrpSpPr>
          <p:cNvPr id="973" name="Group 972">
            <a:extLst>
              <a:ext uri="{FF2B5EF4-FFF2-40B4-BE49-F238E27FC236}">
                <a16:creationId xmlns:a16="http://schemas.microsoft.com/office/drawing/2014/main" id="{CEC9C443-7DD1-FE4E-EF49-E4E89B178C98}"/>
              </a:ext>
            </a:extLst>
          </p:cNvPr>
          <p:cNvGrpSpPr/>
          <p:nvPr/>
        </p:nvGrpSpPr>
        <p:grpSpPr>
          <a:xfrm>
            <a:off x="7694928" y="2317853"/>
            <a:ext cx="116708" cy="117687"/>
            <a:chOff x="7480245" y="2320676"/>
            <a:chExt cx="116708" cy="117687"/>
          </a:xfrm>
        </p:grpSpPr>
        <p:sp>
          <p:nvSpPr>
            <p:cNvPr id="17" name="Freeform: Shape 16">
              <a:extLst>
                <a:ext uri="{FF2B5EF4-FFF2-40B4-BE49-F238E27FC236}">
                  <a16:creationId xmlns:a16="http://schemas.microsoft.com/office/drawing/2014/main" id="{59A2F7A7-6CA1-1FF9-50CD-FA86B15C5BCB}"/>
                </a:ext>
              </a:extLst>
            </p:cNvPr>
            <p:cNvSpPr/>
            <p:nvPr/>
          </p:nvSpPr>
          <p:spPr>
            <a:xfrm>
              <a:off x="7480245" y="2320676"/>
              <a:ext cx="111397" cy="113214"/>
            </a:xfrm>
            <a:custGeom>
              <a:avLst/>
              <a:gdLst>
                <a:gd name="connsiteX0" fmla="*/ 99377 w 111397"/>
                <a:gd name="connsiteY0" fmla="*/ 0 h 113214"/>
                <a:gd name="connsiteX1" fmla="*/ 0 w 111397"/>
                <a:gd name="connsiteY1" fmla="*/ 100915 h 113214"/>
                <a:gd name="connsiteX2" fmla="*/ 0 w 111397"/>
                <a:gd name="connsiteY2" fmla="*/ 113215 h 113214"/>
                <a:gd name="connsiteX3" fmla="*/ 111398 w 111397"/>
                <a:gd name="connsiteY3" fmla="*/ 0 h 113214"/>
                <a:gd name="connsiteX4" fmla="*/ 99377 w 111397"/>
                <a:gd name="connsiteY4" fmla="*/ 0 h 113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397" h="113214">
                  <a:moveTo>
                    <a:pt x="99377" y="0"/>
                  </a:moveTo>
                  <a:lnTo>
                    <a:pt x="0" y="100915"/>
                  </a:lnTo>
                  <a:lnTo>
                    <a:pt x="0" y="113215"/>
                  </a:lnTo>
                  <a:lnTo>
                    <a:pt x="111398" y="0"/>
                  </a:lnTo>
                  <a:lnTo>
                    <a:pt x="99377" y="0"/>
                  </a:lnTo>
                  <a:close/>
                </a:path>
              </a:pathLst>
            </a:custGeom>
            <a:noFill/>
            <a:ln w="13097" cap="flat">
              <a:noFill/>
              <a:prstDash val="solid"/>
              <a:miter/>
            </a:ln>
          </p:spPr>
          <p:txBody>
            <a:bodyPr rtlCol="0" anchor="ctr"/>
            <a:lstStyle/>
            <a:p>
              <a:pPr rtl="0"/>
              <a:endParaRPr lang="en-GB"/>
            </a:p>
          </p:txBody>
        </p:sp>
        <p:sp>
          <p:nvSpPr>
            <p:cNvPr id="87" name="Freeform: Shape 86">
              <a:extLst>
                <a:ext uri="{FF2B5EF4-FFF2-40B4-BE49-F238E27FC236}">
                  <a16:creationId xmlns:a16="http://schemas.microsoft.com/office/drawing/2014/main" id="{721B05D9-053D-F33D-8085-B76667ABB354}"/>
                </a:ext>
              </a:extLst>
            </p:cNvPr>
            <p:cNvSpPr/>
            <p:nvPr/>
          </p:nvSpPr>
          <p:spPr>
            <a:xfrm>
              <a:off x="7480245" y="2320676"/>
              <a:ext cx="87916" cy="89313"/>
            </a:xfrm>
            <a:custGeom>
              <a:avLst/>
              <a:gdLst>
                <a:gd name="connsiteX0" fmla="*/ 76036 w 87916"/>
                <a:gd name="connsiteY0" fmla="*/ 0 h 89313"/>
                <a:gd name="connsiteX1" fmla="*/ 0 w 87916"/>
                <a:gd name="connsiteY1" fmla="*/ 77294 h 89313"/>
                <a:gd name="connsiteX2" fmla="*/ 0 w 87916"/>
                <a:gd name="connsiteY2" fmla="*/ 89314 h 89313"/>
                <a:gd name="connsiteX3" fmla="*/ 87916 w 87916"/>
                <a:gd name="connsiteY3" fmla="*/ 0 h 89313"/>
                <a:gd name="connsiteX4" fmla="*/ 76036 w 87916"/>
                <a:gd name="connsiteY4" fmla="*/ 0 h 89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916" h="89313">
                  <a:moveTo>
                    <a:pt x="76036" y="0"/>
                  </a:moveTo>
                  <a:lnTo>
                    <a:pt x="0" y="77294"/>
                  </a:lnTo>
                  <a:lnTo>
                    <a:pt x="0" y="89314"/>
                  </a:lnTo>
                  <a:lnTo>
                    <a:pt x="87916" y="0"/>
                  </a:lnTo>
                  <a:lnTo>
                    <a:pt x="76036" y="0"/>
                  </a:lnTo>
                  <a:close/>
                </a:path>
              </a:pathLst>
            </a:custGeom>
            <a:noFill/>
            <a:ln w="13097" cap="flat">
              <a:noFill/>
              <a:prstDash val="solid"/>
              <a:miter/>
            </a:ln>
          </p:spPr>
          <p:txBody>
            <a:bodyPr rtlCol="0" anchor="ctr"/>
            <a:lstStyle/>
            <a:p>
              <a:pPr rtl="0"/>
              <a:endParaRPr lang="en-GB"/>
            </a:p>
          </p:txBody>
        </p:sp>
        <p:sp>
          <p:nvSpPr>
            <p:cNvPr id="956" name="Freeform: Shape 955">
              <a:extLst>
                <a:ext uri="{FF2B5EF4-FFF2-40B4-BE49-F238E27FC236}">
                  <a16:creationId xmlns:a16="http://schemas.microsoft.com/office/drawing/2014/main" id="{4C83C615-B94A-45E4-8076-C9B9F9A14D64}"/>
                </a:ext>
              </a:extLst>
            </p:cNvPr>
            <p:cNvSpPr/>
            <p:nvPr/>
          </p:nvSpPr>
          <p:spPr>
            <a:xfrm>
              <a:off x="7480245" y="2320676"/>
              <a:ext cx="99377" cy="100914"/>
            </a:xfrm>
            <a:custGeom>
              <a:avLst/>
              <a:gdLst>
                <a:gd name="connsiteX0" fmla="*/ 87916 w 99377"/>
                <a:gd name="connsiteY0" fmla="*/ 0 h 100914"/>
                <a:gd name="connsiteX1" fmla="*/ 0 w 99377"/>
                <a:gd name="connsiteY1" fmla="*/ 89314 h 100914"/>
                <a:gd name="connsiteX2" fmla="*/ 0 w 99377"/>
                <a:gd name="connsiteY2" fmla="*/ 100915 h 100914"/>
                <a:gd name="connsiteX3" fmla="*/ 99377 w 99377"/>
                <a:gd name="connsiteY3" fmla="*/ 0 h 100914"/>
                <a:gd name="connsiteX4" fmla="*/ 87916 w 99377"/>
                <a:gd name="connsiteY4" fmla="*/ 0 h 10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77" h="100914">
                  <a:moveTo>
                    <a:pt x="87916" y="0"/>
                  </a:moveTo>
                  <a:lnTo>
                    <a:pt x="0" y="89314"/>
                  </a:lnTo>
                  <a:lnTo>
                    <a:pt x="0" y="100915"/>
                  </a:lnTo>
                  <a:lnTo>
                    <a:pt x="99377" y="0"/>
                  </a:lnTo>
                  <a:lnTo>
                    <a:pt x="87916" y="0"/>
                  </a:lnTo>
                  <a:close/>
                </a:path>
              </a:pathLst>
            </a:custGeom>
            <a:solidFill>
              <a:schemeClr val="accent1"/>
            </a:solidFill>
            <a:ln w="13097" cap="flat">
              <a:noFill/>
              <a:prstDash val="solid"/>
              <a:miter/>
            </a:ln>
          </p:spPr>
          <p:txBody>
            <a:bodyPr rtlCol="0" anchor="ctr"/>
            <a:lstStyle/>
            <a:p>
              <a:pPr rtl="0"/>
              <a:endParaRPr lang="en-GB"/>
            </a:p>
          </p:txBody>
        </p:sp>
        <p:sp>
          <p:nvSpPr>
            <p:cNvPr id="957" name="Freeform: Shape 956">
              <a:extLst>
                <a:ext uri="{FF2B5EF4-FFF2-40B4-BE49-F238E27FC236}">
                  <a16:creationId xmlns:a16="http://schemas.microsoft.com/office/drawing/2014/main" id="{5DA3E644-13EC-0FBC-FE89-140E9F67894A}"/>
                </a:ext>
              </a:extLst>
            </p:cNvPr>
            <p:cNvSpPr/>
            <p:nvPr/>
          </p:nvSpPr>
          <p:spPr>
            <a:xfrm>
              <a:off x="7480245" y="2320676"/>
              <a:ext cx="64294" cy="65273"/>
            </a:xfrm>
            <a:custGeom>
              <a:avLst/>
              <a:gdLst>
                <a:gd name="connsiteX0" fmla="*/ 52554 w 64294"/>
                <a:gd name="connsiteY0" fmla="*/ 0 h 65273"/>
                <a:gd name="connsiteX1" fmla="*/ 0 w 64294"/>
                <a:gd name="connsiteY1" fmla="*/ 53532 h 65273"/>
                <a:gd name="connsiteX2" fmla="*/ 0 w 64294"/>
                <a:gd name="connsiteY2" fmla="*/ 65273 h 65273"/>
                <a:gd name="connsiteX3" fmla="*/ 64295 w 64294"/>
                <a:gd name="connsiteY3" fmla="*/ 0 h 65273"/>
                <a:gd name="connsiteX4" fmla="*/ 52554 w 64294"/>
                <a:gd name="connsiteY4" fmla="*/ 0 h 65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94" h="65273">
                  <a:moveTo>
                    <a:pt x="52554" y="0"/>
                  </a:moveTo>
                  <a:lnTo>
                    <a:pt x="0" y="53532"/>
                  </a:lnTo>
                  <a:lnTo>
                    <a:pt x="0" y="65273"/>
                  </a:lnTo>
                  <a:lnTo>
                    <a:pt x="64295" y="0"/>
                  </a:lnTo>
                  <a:lnTo>
                    <a:pt x="52554" y="0"/>
                  </a:lnTo>
                  <a:close/>
                </a:path>
              </a:pathLst>
            </a:custGeom>
            <a:noFill/>
            <a:ln w="13097" cap="flat">
              <a:noFill/>
              <a:prstDash val="solid"/>
              <a:miter/>
            </a:ln>
          </p:spPr>
          <p:txBody>
            <a:bodyPr rtlCol="0" anchor="ctr"/>
            <a:lstStyle/>
            <a:p>
              <a:pPr rtl="0"/>
              <a:endParaRPr lang="en-GB"/>
            </a:p>
          </p:txBody>
        </p:sp>
        <p:sp>
          <p:nvSpPr>
            <p:cNvPr id="958" name="Freeform: Shape 957">
              <a:extLst>
                <a:ext uri="{FF2B5EF4-FFF2-40B4-BE49-F238E27FC236}">
                  <a16:creationId xmlns:a16="http://schemas.microsoft.com/office/drawing/2014/main" id="{E654D2FF-3938-8A31-400D-3C1A7A0FFAAB}"/>
                </a:ext>
              </a:extLst>
            </p:cNvPr>
            <p:cNvSpPr/>
            <p:nvPr/>
          </p:nvSpPr>
          <p:spPr>
            <a:xfrm>
              <a:off x="7480245" y="2320676"/>
              <a:ext cx="17191" cy="17471"/>
            </a:xfrm>
            <a:custGeom>
              <a:avLst/>
              <a:gdLst>
                <a:gd name="connsiteX0" fmla="*/ 0 w 17191"/>
                <a:gd name="connsiteY0" fmla="*/ 0 h 17471"/>
                <a:gd name="connsiteX1" fmla="*/ 0 w 17191"/>
                <a:gd name="connsiteY1" fmla="*/ 17471 h 17471"/>
                <a:gd name="connsiteX2" fmla="*/ 17192 w 17191"/>
                <a:gd name="connsiteY2" fmla="*/ 0 h 17471"/>
                <a:gd name="connsiteX3" fmla="*/ 0 w 17191"/>
                <a:gd name="connsiteY3" fmla="*/ 0 h 17471"/>
              </a:gdLst>
              <a:ahLst/>
              <a:cxnLst>
                <a:cxn ang="0">
                  <a:pos x="connsiteX0" y="connsiteY0"/>
                </a:cxn>
                <a:cxn ang="0">
                  <a:pos x="connsiteX1" y="connsiteY1"/>
                </a:cxn>
                <a:cxn ang="0">
                  <a:pos x="connsiteX2" y="connsiteY2"/>
                </a:cxn>
                <a:cxn ang="0">
                  <a:pos x="connsiteX3" y="connsiteY3"/>
                </a:cxn>
              </a:cxnLst>
              <a:rect l="l" t="t" r="r" b="b"/>
              <a:pathLst>
                <a:path w="17191" h="17471">
                  <a:moveTo>
                    <a:pt x="0" y="0"/>
                  </a:moveTo>
                  <a:lnTo>
                    <a:pt x="0" y="17471"/>
                  </a:lnTo>
                  <a:lnTo>
                    <a:pt x="17192" y="0"/>
                  </a:lnTo>
                  <a:lnTo>
                    <a:pt x="0" y="0"/>
                  </a:lnTo>
                  <a:close/>
                </a:path>
              </a:pathLst>
            </a:custGeom>
            <a:noFill/>
            <a:ln w="13097" cap="flat">
              <a:noFill/>
              <a:prstDash val="solid"/>
              <a:miter/>
            </a:ln>
          </p:spPr>
          <p:txBody>
            <a:bodyPr rtlCol="0" anchor="ctr"/>
            <a:lstStyle/>
            <a:p>
              <a:pPr rtl="0"/>
              <a:endParaRPr lang="en-GB"/>
            </a:p>
          </p:txBody>
        </p:sp>
        <p:sp>
          <p:nvSpPr>
            <p:cNvPr id="959" name="Freeform: Shape 958">
              <a:extLst>
                <a:ext uri="{FF2B5EF4-FFF2-40B4-BE49-F238E27FC236}">
                  <a16:creationId xmlns:a16="http://schemas.microsoft.com/office/drawing/2014/main" id="{2F1F123A-8110-6387-5079-0BC7A5CDB813}"/>
                </a:ext>
              </a:extLst>
            </p:cNvPr>
            <p:cNvSpPr/>
            <p:nvPr/>
          </p:nvSpPr>
          <p:spPr>
            <a:xfrm>
              <a:off x="7480245" y="2320676"/>
              <a:ext cx="52553" cy="53532"/>
            </a:xfrm>
            <a:custGeom>
              <a:avLst/>
              <a:gdLst>
                <a:gd name="connsiteX0" fmla="*/ 40673 w 52553"/>
                <a:gd name="connsiteY0" fmla="*/ 0 h 53532"/>
                <a:gd name="connsiteX1" fmla="*/ 0 w 52553"/>
                <a:gd name="connsiteY1" fmla="*/ 41372 h 53532"/>
                <a:gd name="connsiteX2" fmla="*/ 0 w 52553"/>
                <a:gd name="connsiteY2" fmla="*/ 53532 h 53532"/>
                <a:gd name="connsiteX3" fmla="*/ 52554 w 52553"/>
                <a:gd name="connsiteY3" fmla="*/ 0 h 53532"/>
                <a:gd name="connsiteX4" fmla="*/ 40673 w 52553"/>
                <a:gd name="connsiteY4" fmla="*/ 0 h 53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53" h="53532">
                  <a:moveTo>
                    <a:pt x="40673" y="0"/>
                  </a:moveTo>
                  <a:lnTo>
                    <a:pt x="0" y="41372"/>
                  </a:lnTo>
                  <a:lnTo>
                    <a:pt x="0" y="53532"/>
                  </a:lnTo>
                  <a:lnTo>
                    <a:pt x="52554" y="0"/>
                  </a:lnTo>
                  <a:lnTo>
                    <a:pt x="40673" y="0"/>
                  </a:lnTo>
                  <a:close/>
                </a:path>
              </a:pathLst>
            </a:custGeom>
            <a:solidFill>
              <a:schemeClr val="accent1"/>
            </a:solidFill>
            <a:ln w="13097" cap="flat">
              <a:noFill/>
              <a:prstDash val="solid"/>
              <a:miter/>
            </a:ln>
          </p:spPr>
          <p:txBody>
            <a:bodyPr rtlCol="0" anchor="ctr"/>
            <a:lstStyle/>
            <a:p>
              <a:pPr rtl="0"/>
              <a:endParaRPr lang="en-GB"/>
            </a:p>
          </p:txBody>
        </p:sp>
        <p:sp>
          <p:nvSpPr>
            <p:cNvPr id="960" name="Freeform: Shape 959">
              <a:extLst>
                <a:ext uri="{FF2B5EF4-FFF2-40B4-BE49-F238E27FC236}">
                  <a16:creationId xmlns:a16="http://schemas.microsoft.com/office/drawing/2014/main" id="{CA1D0608-314C-DDB0-A3BA-72CA0D553907}"/>
                </a:ext>
              </a:extLst>
            </p:cNvPr>
            <p:cNvSpPr/>
            <p:nvPr/>
          </p:nvSpPr>
          <p:spPr>
            <a:xfrm>
              <a:off x="7480245" y="2320676"/>
              <a:ext cx="28792" cy="29212"/>
            </a:xfrm>
            <a:custGeom>
              <a:avLst/>
              <a:gdLst>
                <a:gd name="connsiteX0" fmla="*/ 17192 w 28792"/>
                <a:gd name="connsiteY0" fmla="*/ 0 h 29212"/>
                <a:gd name="connsiteX1" fmla="*/ 0 w 28792"/>
                <a:gd name="connsiteY1" fmla="*/ 17471 h 29212"/>
                <a:gd name="connsiteX2" fmla="*/ 0 w 28792"/>
                <a:gd name="connsiteY2" fmla="*/ 29212 h 29212"/>
                <a:gd name="connsiteX3" fmla="*/ 28793 w 28792"/>
                <a:gd name="connsiteY3" fmla="*/ 0 h 29212"/>
                <a:gd name="connsiteX4" fmla="*/ 17192 w 28792"/>
                <a:gd name="connsiteY4" fmla="*/ 0 h 29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9212">
                  <a:moveTo>
                    <a:pt x="17192" y="0"/>
                  </a:moveTo>
                  <a:lnTo>
                    <a:pt x="0" y="17471"/>
                  </a:lnTo>
                  <a:lnTo>
                    <a:pt x="0" y="29212"/>
                  </a:lnTo>
                  <a:lnTo>
                    <a:pt x="28793" y="0"/>
                  </a:lnTo>
                  <a:lnTo>
                    <a:pt x="17192" y="0"/>
                  </a:lnTo>
                  <a:close/>
                </a:path>
              </a:pathLst>
            </a:custGeom>
            <a:solidFill>
              <a:schemeClr val="accent1"/>
            </a:solidFill>
            <a:ln w="13097" cap="flat">
              <a:noFill/>
              <a:prstDash val="solid"/>
              <a:miter/>
            </a:ln>
          </p:spPr>
          <p:txBody>
            <a:bodyPr rtlCol="0" anchor="ctr"/>
            <a:lstStyle/>
            <a:p>
              <a:pPr rtl="0"/>
              <a:endParaRPr lang="en-GB"/>
            </a:p>
          </p:txBody>
        </p:sp>
        <p:sp>
          <p:nvSpPr>
            <p:cNvPr id="961" name="Freeform: Shape 960">
              <a:extLst>
                <a:ext uri="{FF2B5EF4-FFF2-40B4-BE49-F238E27FC236}">
                  <a16:creationId xmlns:a16="http://schemas.microsoft.com/office/drawing/2014/main" id="{DBBBB4CF-C34E-E833-A35C-52768F637463}"/>
                </a:ext>
              </a:extLst>
            </p:cNvPr>
            <p:cNvSpPr/>
            <p:nvPr/>
          </p:nvSpPr>
          <p:spPr>
            <a:xfrm>
              <a:off x="7480245" y="2320676"/>
              <a:ext cx="40673" cy="41372"/>
            </a:xfrm>
            <a:custGeom>
              <a:avLst/>
              <a:gdLst>
                <a:gd name="connsiteX0" fmla="*/ 28793 w 40673"/>
                <a:gd name="connsiteY0" fmla="*/ 0 h 41372"/>
                <a:gd name="connsiteX1" fmla="*/ 0 w 40673"/>
                <a:gd name="connsiteY1" fmla="*/ 29212 h 41372"/>
                <a:gd name="connsiteX2" fmla="*/ 0 w 40673"/>
                <a:gd name="connsiteY2" fmla="*/ 41372 h 41372"/>
                <a:gd name="connsiteX3" fmla="*/ 40673 w 40673"/>
                <a:gd name="connsiteY3" fmla="*/ 0 h 41372"/>
                <a:gd name="connsiteX4" fmla="*/ 28793 w 40673"/>
                <a:gd name="connsiteY4" fmla="*/ 0 h 41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73" h="41372">
                  <a:moveTo>
                    <a:pt x="28793" y="0"/>
                  </a:moveTo>
                  <a:lnTo>
                    <a:pt x="0" y="29212"/>
                  </a:lnTo>
                  <a:lnTo>
                    <a:pt x="0" y="41372"/>
                  </a:lnTo>
                  <a:lnTo>
                    <a:pt x="40673" y="0"/>
                  </a:lnTo>
                  <a:lnTo>
                    <a:pt x="28793" y="0"/>
                  </a:lnTo>
                  <a:close/>
                </a:path>
              </a:pathLst>
            </a:custGeom>
            <a:noFill/>
            <a:ln w="13097" cap="flat">
              <a:noFill/>
              <a:prstDash val="solid"/>
              <a:miter/>
            </a:ln>
          </p:spPr>
          <p:txBody>
            <a:bodyPr rtlCol="0" anchor="ctr"/>
            <a:lstStyle/>
            <a:p>
              <a:pPr rtl="0"/>
              <a:endParaRPr lang="en-GB"/>
            </a:p>
          </p:txBody>
        </p:sp>
        <p:sp>
          <p:nvSpPr>
            <p:cNvPr id="962" name="Freeform: Shape 961">
              <a:extLst>
                <a:ext uri="{FF2B5EF4-FFF2-40B4-BE49-F238E27FC236}">
                  <a16:creationId xmlns:a16="http://schemas.microsoft.com/office/drawing/2014/main" id="{3DB92924-8829-709F-16DC-0F057AFE6063}"/>
                </a:ext>
              </a:extLst>
            </p:cNvPr>
            <p:cNvSpPr/>
            <p:nvPr/>
          </p:nvSpPr>
          <p:spPr>
            <a:xfrm>
              <a:off x="7480245" y="2320676"/>
              <a:ext cx="76035" cy="77293"/>
            </a:xfrm>
            <a:custGeom>
              <a:avLst/>
              <a:gdLst>
                <a:gd name="connsiteX0" fmla="*/ 64295 w 76035"/>
                <a:gd name="connsiteY0" fmla="*/ 0 h 77293"/>
                <a:gd name="connsiteX1" fmla="*/ 0 w 76035"/>
                <a:gd name="connsiteY1" fmla="*/ 65273 h 77293"/>
                <a:gd name="connsiteX2" fmla="*/ 0 w 76035"/>
                <a:gd name="connsiteY2" fmla="*/ 77294 h 77293"/>
                <a:gd name="connsiteX3" fmla="*/ 76036 w 76035"/>
                <a:gd name="connsiteY3" fmla="*/ 0 h 77293"/>
                <a:gd name="connsiteX4" fmla="*/ 64295 w 76035"/>
                <a:gd name="connsiteY4" fmla="*/ 0 h 77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35" h="77293">
                  <a:moveTo>
                    <a:pt x="64295" y="0"/>
                  </a:moveTo>
                  <a:lnTo>
                    <a:pt x="0" y="65273"/>
                  </a:lnTo>
                  <a:lnTo>
                    <a:pt x="0" y="77294"/>
                  </a:lnTo>
                  <a:lnTo>
                    <a:pt x="76036" y="0"/>
                  </a:lnTo>
                  <a:lnTo>
                    <a:pt x="64295" y="0"/>
                  </a:lnTo>
                  <a:close/>
                </a:path>
              </a:pathLst>
            </a:custGeom>
            <a:solidFill>
              <a:schemeClr val="accent1"/>
            </a:solidFill>
            <a:ln w="13097" cap="flat">
              <a:noFill/>
              <a:prstDash val="solid"/>
              <a:miter/>
            </a:ln>
          </p:spPr>
          <p:txBody>
            <a:bodyPr rtlCol="0" anchor="ctr"/>
            <a:lstStyle/>
            <a:p>
              <a:pPr rtl="0"/>
              <a:endParaRPr lang="en-GB"/>
            </a:p>
          </p:txBody>
        </p:sp>
        <p:sp>
          <p:nvSpPr>
            <p:cNvPr id="963" name="Freeform: Shape 962">
              <a:extLst>
                <a:ext uri="{FF2B5EF4-FFF2-40B4-BE49-F238E27FC236}">
                  <a16:creationId xmlns:a16="http://schemas.microsoft.com/office/drawing/2014/main" id="{2AAE9998-A83A-C868-AE81-735F9EE4497B}"/>
                </a:ext>
              </a:extLst>
            </p:cNvPr>
            <p:cNvSpPr/>
            <p:nvPr/>
          </p:nvSpPr>
          <p:spPr>
            <a:xfrm>
              <a:off x="7546636" y="2387207"/>
              <a:ext cx="50317" cy="51156"/>
            </a:xfrm>
            <a:custGeom>
              <a:avLst/>
              <a:gdLst>
                <a:gd name="connsiteX0" fmla="*/ 50318 w 50317"/>
                <a:gd name="connsiteY0" fmla="*/ 0 h 51156"/>
                <a:gd name="connsiteX1" fmla="*/ 0 w 50317"/>
                <a:gd name="connsiteY1" fmla="*/ 51156 h 51156"/>
                <a:gd name="connsiteX2" fmla="*/ 12300 w 50317"/>
                <a:gd name="connsiteY2" fmla="*/ 51156 h 51156"/>
                <a:gd name="connsiteX3" fmla="*/ 50318 w 50317"/>
                <a:gd name="connsiteY3" fmla="*/ 12579 h 51156"/>
                <a:gd name="connsiteX4" fmla="*/ 50318 w 50317"/>
                <a:gd name="connsiteY4" fmla="*/ 0 h 51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17" h="51156">
                  <a:moveTo>
                    <a:pt x="50318" y="0"/>
                  </a:moveTo>
                  <a:lnTo>
                    <a:pt x="0" y="51156"/>
                  </a:lnTo>
                  <a:lnTo>
                    <a:pt x="12300" y="51156"/>
                  </a:lnTo>
                  <a:lnTo>
                    <a:pt x="50318" y="12579"/>
                  </a:lnTo>
                  <a:lnTo>
                    <a:pt x="50318" y="0"/>
                  </a:lnTo>
                  <a:close/>
                </a:path>
              </a:pathLst>
            </a:custGeom>
            <a:noFill/>
            <a:ln w="13097" cap="flat">
              <a:noFill/>
              <a:prstDash val="solid"/>
              <a:miter/>
            </a:ln>
          </p:spPr>
          <p:txBody>
            <a:bodyPr rtlCol="0" anchor="ctr"/>
            <a:lstStyle/>
            <a:p>
              <a:pPr rtl="0"/>
              <a:endParaRPr lang="en-GB"/>
            </a:p>
          </p:txBody>
        </p:sp>
        <p:sp>
          <p:nvSpPr>
            <p:cNvPr id="964" name="Freeform: Shape 963">
              <a:extLst>
                <a:ext uri="{FF2B5EF4-FFF2-40B4-BE49-F238E27FC236}">
                  <a16:creationId xmlns:a16="http://schemas.microsoft.com/office/drawing/2014/main" id="{1A1C3C2C-8245-7EE6-22A5-6CD2B6531EE6}"/>
                </a:ext>
              </a:extLst>
            </p:cNvPr>
            <p:cNvSpPr/>
            <p:nvPr/>
          </p:nvSpPr>
          <p:spPr>
            <a:xfrm>
              <a:off x="7480245" y="2320676"/>
              <a:ext cx="116708" cy="117687"/>
            </a:xfrm>
            <a:custGeom>
              <a:avLst/>
              <a:gdLst>
                <a:gd name="connsiteX0" fmla="*/ 116709 w 116708"/>
                <a:gd name="connsiteY0" fmla="*/ 0 h 117687"/>
                <a:gd name="connsiteX1" fmla="*/ 111398 w 116708"/>
                <a:gd name="connsiteY1" fmla="*/ 0 h 117687"/>
                <a:gd name="connsiteX2" fmla="*/ 0 w 116708"/>
                <a:gd name="connsiteY2" fmla="*/ 113215 h 117687"/>
                <a:gd name="connsiteX3" fmla="*/ 0 w 116708"/>
                <a:gd name="connsiteY3" fmla="*/ 117687 h 117687"/>
                <a:gd name="connsiteX4" fmla="*/ 6849 w 116708"/>
                <a:gd name="connsiteY4" fmla="*/ 117687 h 117687"/>
                <a:gd name="connsiteX5" fmla="*/ 116709 w 116708"/>
                <a:gd name="connsiteY5" fmla="*/ 6010 h 117687"/>
                <a:gd name="connsiteX6" fmla="*/ 116709 w 116708"/>
                <a:gd name="connsiteY6" fmla="*/ 0 h 11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708" h="117687">
                  <a:moveTo>
                    <a:pt x="116709" y="0"/>
                  </a:moveTo>
                  <a:lnTo>
                    <a:pt x="111398" y="0"/>
                  </a:lnTo>
                  <a:lnTo>
                    <a:pt x="0" y="113215"/>
                  </a:lnTo>
                  <a:lnTo>
                    <a:pt x="0" y="117687"/>
                  </a:lnTo>
                  <a:lnTo>
                    <a:pt x="6849" y="117687"/>
                  </a:lnTo>
                  <a:lnTo>
                    <a:pt x="116709" y="6010"/>
                  </a:lnTo>
                  <a:lnTo>
                    <a:pt x="116709" y="0"/>
                  </a:lnTo>
                  <a:close/>
                </a:path>
              </a:pathLst>
            </a:custGeom>
            <a:solidFill>
              <a:schemeClr val="accent1"/>
            </a:solidFill>
            <a:ln w="13097" cap="flat">
              <a:noFill/>
              <a:prstDash val="solid"/>
              <a:miter/>
            </a:ln>
          </p:spPr>
          <p:txBody>
            <a:bodyPr rtlCol="0" anchor="ctr"/>
            <a:lstStyle/>
            <a:p>
              <a:pPr rtl="0"/>
              <a:endParaRPr lang="en-GB"/>
            </a:p>
          </p:txBody>
        </p:sp>
        <p:sp>
          <p:nvSpPr>
            <p:cNvPr id="965" name="Freeform: Shape 964">
              <a:extLst>
                <a:ext uri="{FF2B5EF4-FFF2-40B4-BE49-F238E27FC236}">
                  <a16:creationId xmlns:a16="http://schemas.microsoft.com/office/drawing/2014/main" id="{27FA0D5A-3583-00E4-7CC9-1F27AB3D8560}"/>
                </a:ext>
              </a:extLst>
            </p:cNvPr>
            <p:cNvSpPr/>
            <p:nvPr/>
          </p:nvSpPr>
          <p:spPr>
            <a:xfrm>
              <a:off x="7571375" y="2412365"/>
              <a:ext cx="25578" cy="25997"/>
            </a:xfrm>
            <a:custGeom>
              <a:avLst/>
              <a:gdLst>
                <a:gd name="connsiteX0" fmla="*/ 25578 w 25578"/>
                <a:gd name="connsiteY0" fmla="*/ 0 h 25997"/>
                <a:gd name="connsiteX1" fmla="*/ 0 w 25578"/>
                <a:gd name="connsiteY1" fmla="*/ 25997 h 25997"/>
                <a:gd name="connsiteX2" fmla="*/ 25578 w 25578"/>
                <a:gd name="connsiteY2" fmla="*/ 25997 h 25997"/>
                <a:gd name="connsiteX3" fmla="*/ 25578 w 25578"/>
                <a:gd name="connsiteY3" fmla="*/ 0 h 25997"/>
              </a:gdLst>
              <a:ahLst/>
              <a:cxnLst>
                <a:cxn ang="0">
                  <a:pos x="connsiteX0" y="connsiteY0"/>
                </a:cxn>
                <a:cxn ang="0">
                  <a:pos x="connsiteX1" y="connsiteY1"/>
                </a:cxn>
                <a:cxn ang="0">
                  <a:pos x="connsiteX2" y="connsiteY2"/>
                </a:cxn>
                <a:cxn ang="0">
                  <a:pos x="connsiteX3" y="connsiteY3"/>
                </a:cxn>
              </a:cxnLst>
              <a:rect l="l" t="t" r="r" b="b"/>
              <a:pathLst>
                <a:path w="25578" h="25997">
                  <a:moveTo>
                    <a:pt x="25578" y="0"/>
                  </a:moveTo>
                  <a:lnTo>
                    <a:pt x="0" y="25997"/>
                  </a:lnTo>
                  <a:lnTo>
                    <a:pt x="25578" y="25997"/>
                  </a:lnTo>
                  <a:lnTo>
                    <a:pt x="25578" y="0"/>
                  </a:lnTo>
                  <a:close/>
                </a:path>
              </a:pathLst>
            </a:custGeom>
            <a:noFill/>
            <a:ln w="13097" cap="flat">
              <a:noFill/>
              <a:prstDash val="solid"/>
              <a:miter/>
            </a:ln>
          </p:spPr>
          <p:txBody>
            <a:bodyPr rtlCol="0" anchor="ctr"/>
            <a:lstStyle/>
            <a:p>
              <a:pPr rtl="0"/>
              <a:endParaRPr lang="en-GB"/>
            </a:p>
          </p:txBody>
        </p:sp>
        <p:sp>
          <p:nvSpPr>
            <p:cNvPr id="966" name="Freeform: Shape 965">
              <a:extLst>
                <a:ext uri="{FF2B5EF4-FFF2-40B4-BE49-F238E27FC236}">
                  <a16:creationId xmlns:a16="http://schemas.microsoft.com/office/drawing/2014/main" id="{7BADEB8E-032E-7C56-0E1A-BFDF2703A3F6}"/>
                </a:ext>
              </a:extLst>
            </p:cNvPr>
            <p:cNvSpPr/>
            <p:nvPr/>
          </p:nvSpPr>
          <p:spPr>
            <a:xfrm>
              <a:off x="7534895" y="2375186"/>
              <a:ext cx="62058" cy="63176"/>
            </a:xfrm>
            <a:custGeom>
              <a:avLst/>
              <a:gdLst>
                <a:gd name="connsiteX0" fmla="*/ 62058 w 62058"/>
                <a:gd name="connsiteY0" fmla="*/ 0 h 63176"/>
                <a:gd name="connsiteX1" fmla="*/ 0 w 62058"/>
                <a:gd name="connsiteY1" fmla="*/ 63177 h 63176"/>
                <a:gd name="connsiteX2" fmla="*/ 11741 w 62058"/>
                <a:gd name="connsiteY2" fmla="*/ 63177 h 63176"/>
                <a:gd name="connsiteX3" fmla="*/ 62058 w 62058"/>
                <a:gd name="connsiteY3" fmla="*/ 12020 h 63176"/>
                <a:gd name="connsiteX4" fmla="*/ 62058 w 62058"/>
                <a:gd name="connsiteY4" fmla="*/ 0 h 6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58" h="63176">
                  <a:moveTo>
                    <a:pt x="62058" y="0"/>
                  </a:moveTo>
                  <a:lnTo>
                    <a:pt x="0" y="63177"/>
                  </a:lnTo>
                  <a:lnTo>
                    <a:pt x="11741" y="63177"/>
                  </a:lnTo>
                  <a:lnTo>
                    <a:pt x="62058" y="12020"/>
                  </a:lnTo>
                  <a:lnTo>
                    <a:pt x="62058" y="0"/>
                  </a:lnTo>
                  <a:close/>
                </a:path>
              </a:pathLst>
            </a:custGeom>
            <a:noFill/>
            <a:ln w="13097" cap="flat">
              <a:noFill/>
              <a:prstDash val="solid"/>
              <a:miter/>
            </a:ln>
          </p:spPr>
          <p:txBody>
            <a:bodyPr rtlCol="0" anchor="ctr"/>
            <a:lstStyle/>
            <a:p>
              <a:pPr rtl="0"/>
              <a:endParaRPr lang="en-GB"/>
            </a:p>
          </p:txBody>
        </p:sp>
        <p:sp>
          <p:nvSpPr>
            <p:cNvPr id="967" name="Freeform: Shape 966">
              <a:extLst>
                <a:ext uri="{FF2B5EF4-FFF2-40B4-BE49-F238E27FC236}">
                  <a16:creationId xmlns:a16="http://schemas.microsoft.com/office/drawing/2014/main" id="{5AB35B0F-FDA3-BAC6-5C8C-70000431CDD5}"/>
                </a:ext>
              </a:extLst>
            </p:cNvPr>
            <p:cNvSpPr/>
            <p:nvPr/>
          </p:nvSpPr>
          <p:spPr>
            <a:xfrm>
              <a:off x="7558936" y="2399786"/>
              <a:ext cx="38017" cy="38576"/>
            </a:xfrm>
            <a:custGeom>
              <a:avLst/>
              <a:gdLst>
                <a:gd name="connsiteX0" fmla="*/ 38018 w 38017"/>
                <a:gd name="connsiteY0" fmla="*/ 0 h 38576"/>
                <a:gd name="connsiteX1" fmla="*/ 0 w 38017"/>
                <a:gd name="connsiteY1" fmla="*/ 38577 h 38576"/>
                <a:gd name="connsiteX2" fmla="*/ 12440 w 38017"/>
                <a:gd name="connsiteY2" fmla="*/ 38577 h 38576"/>
                <a:gd name="connsiteX3" fmla="*/ 38018 w 38017"/>
                <a:gd name="connsiteY3" fmla="*/ 12579 h 38576"/>
                <a:gd name="connsiteX4" fmla="*/ 38018 w 38017"/>
                <a:gd name="connsiteY4" fmla="*/ 0 h 38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576">
                  <a:moveTo>
                    <a:pt x="38018" y="0"/>
                  </a:moveTo>
                  <a:lnTo>
                    <a:pt x="0" y="38577"/>
                  </a:lnTo>
                  <a:lnTo>
                    <a:pt x="12440" y="38577"/>
                  </a:lnTo>
                  <a:lnTo>
                    <a:pt x="38018" y="12579"/>
                  </a:lnTo>
                  <a:lnTo>
                    <a:pt x="38018" y="0"/>
                  </a:lnTo>
                  <a:close/>
                </a:path>
              </a:pathLst>
            </a:custGeom>
            <a:solidFill>
              <a:schemeClr val="accent1"/>
            </a:solidFill>
            <a:ln w="13097" cap="flat">
              <a:noFill/>
              <a:prstDash val="solid"/>
              <a:miter/>
            </a:ln>
          </p:spPr>
          <p:txBody>
            <a:bodyPr rtlCol="0" anchor="ctr"/>
            <a:lstStyle/>
            <a:p>
              <a:pPr rtl="0"/>
              <a:endParaRPr lang="en-GB"/>
            </a:p>
          </p:txBody>
        </p:sp>
        <p:sp>
          <p:nvSpPr>
            <p:cNvPr id="968" name="Freeform: Shape 967">
              <a:extLst>
                <a:ext uri="{FF2B5EF4-FFF2-40B4-BE49-F238E27FC236}">
                  <a16:creationId xmlns:a16="http://schemas.microsoft.com/office/drawing/2014/main" id="{9C3F427C-56EC-E15B-512F-25C6640719B0}"/>
                </a:ext>
              </a:extLst>
            </p:cNvPr>
            <p:cNvSpPr/>
            <p:nvPr/>
          </p:nvSpPr>
          <p:spPr>
            <a:xfrm>
              <a:off x="7523015" y="2363306"/>
              <a:ext cx="73938" cy="75057"/>
            </a:xfrm>
            <a:custGeom>
              <a:avLst/>
              <a:gdLst>
                <a:gd name="connsiteX0" fmla="*/ 73939 w 73938"/>
                <a:gd name="connsiteY0" fmla="*/ 0 h 75057"/>
                <a:gd name="connsiteX1" fmla="*/ 0 w 73938"/>
                <a:gd name="connsiteY1" fmla="*/ 75057 h 75057"/>
                <a:gd name="connsiteX2" fmla="*/ 11881 w 73938"/>
                <a:gd name="connsiteY2" fmla="*/ 75057 h 75057"/>
                <a:gd name="connsiteX3" fmla="*/ 73939 w 73938"/>
                <a:gd name="connsiteY3" fmla="*/ 11881 h 75057"/>
                <a:gd name="connsiteX4" fmla="*/ 73939 w 73938"/>
                <a:gd name="connsiteY4" fmla="*/ 0 h 75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38" h="75057">
                  <a:moveTo>
                    <a:pt x="73939" y="0"/>
                  </a:moveTo>
                  <a:lnTo>
                    <a:pt x="0" y="75057"/>
                  </a:lnTo>
                  <a:lnTo>
                    <a:pt x="11881" y="75057"/>
                  </a:lnTo>
                  <a:lnTo>
                    <a:pt x="73939" y="11881"/>
                  </a:lnTo>
                  <a:lnTo>
                    <a:pt x="73939" y="0"/>
                  </a:lnTo>
                  <a:close/>
                </a:path>
              </a:pathLst>
            </a:custGeom>
            <a:solidFill>
              <a:schemeClr val="accent1"/>
            </a:solidFill>
            <a:ln w="13097" cap="flat">
              <a:noFill/>
              <a:prstDash val="solid"/>
              <a:miter/>
            </a:ln>
          </p:spPr>
          <p:txBody>
            <a:bodyPr rtlCol="0" anchor="ctr"/>
            <a:lstStyle/>
            <a:p>
              <a:pPr rtl="0"/>
              <a:endParaRPr lang="en-GB"/>
            </a:p>
          </p:txBody>
        </p:sp>
        <p:sp>
          <p:nvSpPr>
            <p:cNvPr id="969" name="Freeform: Shape 968">
              <a:extLst>
                <a:ext uri="{FF2B5EF4-FFF2-40B4-BE49-F238E27FC236}">
                  <a16:creationId xmlns:a16="http://schemas.microsoft.com/office/drawing/2014/main" id="{392CB437-9265-F1B1-AF2A-ADBD32652DFF}"/>
                </a:ext>
              </a:extLst>
            </p:cNvPr>
            <p:cNvSpPr/>
            <p:nvPr/>
          </p:nvSpPr>
          <p:spPr>
            <a:xfrm>
              <a:off x="7487093" y="2326686"/>
              <a:ext cx="109860" cy="111677"/>
            </a:xfrm>
            <a:custGeom>
              <a:avLst/>
              <a:gdLst>
                <a:gd name="connsiteX0" fmla="*/ 109860 w 109860"/>
                <a:gd name="connsiteY0" fmla="*/ 0 h 111677"/>
                <a:gd name="connsiteX1" fmla="*/ 0 w 109860"/>
                <a:gd name="connsiteY1" fmla="*/ 111677 h 111677"/>
                <a:gd name="connsiteX2" fmla="*/ 12440 w 109860"/>
                <a:gd name="connsiteY2" fmla="*/ 111677 h 111677"/>
                <a:gd name="connsiteX3" fmla="*/ 109860 w 109860"/>
                <a:gd name="connsiteY3" fmla="*/ 12579 h 111677"/>
                <a:gd name="connsiteX4" fmla="*/ 109860 w 109860"/>
                <a:gd name="connsiteY4" fmla="*/ 0 h 111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60" h="111677">
                  <a:moveTo>
                    <a:pt x="109860" y="0"/>
                  </a:moveTo>
                  <a:lnTo>
                    <a:pt x="0" y="111677"/>
                  </a:lnTo>
                  <a:lnTo>
                    <a:pt x="12440" y="111677"/>
                  </a:lnTo>
                  <a:lnTo>
                    <a:pt x="109860" y="12579"/>
                  </a:lnTo>
                  <a:lnTo>
                    <a:pt x="109860" y="0"/>
                  </a:lnTo>
                  <a:close/>
                </a:path>
              </a:pathLst>
            </a:custGeom>
            <a:noFill/>
            <a:ln w="13097" cap="flat">
              <a:noFill/>
              <a:prstDash val="solid"/>
              <a:miter/>
            </a:ln>
          </p:spPr>
          <p:txBody>
            <a:bodyPr rtlCol="0" anchor="ctr"/>
            <a:lstStyle/>
            <a:p>
              <a:pPr rtl="0"/>
              <a:endParaRPr lang="en-GB"/>
            </a:p>
          </p:txBody>
        </p:sp>
        <p:sp>
          <p:nvSpPr>
            <p:cNvPr id="970" name="Freeform: Shape 969">
              <a:extLst>
                <a:ext uri="{FF2B5EF4-FFF2-40B4-BE49-F238E27FC236}">
                  <a16:creationId xmlns:a16="http://schemas.microsoft.com/office/drawing/2014/main" id="{90318AAA-CE17-0948-E59C-A9647632414E}"/>
                </a:ext>
              </a:extLst>
            </p:cNvPr>
            <p:cNvSpPr/>
            <p:nvPr/>
          </p:nvSpPr>
          <p:spPr>
            <a:xfrm>
              <a:off x="7499533" y="2339265"/>
              <a:ext cx="97420" cy="99097"/>
            </a:xfrm>
            <a:custGeom>
              <a:avLst/>
              <a:gdLst>
                <a:gd name="connsiteX0" fmla="*/ 97421 w 97420"/>
                <a:gd name="connsiteY0" fmla="*/ 0 h 99097"/>
                <a:gd name="connsiteX1" fmla="*/ 0 w 97420"/>
                <a:gd name="connsiteY1" fmla="*/ 99098 h 99097"/>
                <a:gd name="connsiteX2" fmla="*/ 11042 w 97420"/>
                <a:gd name="connsiteY2" fmla="*/ 99098 h 99097"/>
                <a:gd name="connsiteX3" fmla="*/ 97421 w 97420"/>
                <a:gd name="connsiteY3" fmla="*/ 11321 h 99097"/>
                <a:gd name="connsiteX4" fmla="*/ 97421 w 97420"/>
                <a:gd name="connsiteY4" fmla="*/ 0 h 9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20" h="99097">
                  <a:moveTo>
                    <a:pt x="97421" y="0"/>
                  </a:moveTo>
                  <a:lnTo>
                    <a:pt x="0" y="99098"/>
                  </a:lnTo>
                  <a:lnTo>
                    <a:pt x="11042" y="99098"/>
                  </a:lnTo>
                  <a:lnTo>
                    <a:pt x="97421" y="11321"/>
                  </a:lnTo>
                  <a:lnTo>
                    <a:pt x="97421" y="0"/>
                  </a:lnTo>
                  <a:close/>
                </a:path>
              </a:pathLst>
            </a:custGeom>
            <a:solidFill>
              <a:schemeClr val="accent1"/>
            </a:solidFill>
            <a:ln w="13097" cap="flat">
              <a:noFill/>
              <a:prstDash val="solid"/>
              <a:miter/>
            </a:ln>
          </p:spPr>
          <p:txBody>
            <a:bodyPr rtlCol="0" anchor="ctr"/>
            <a:lstStyle/>
            <a:p>
              <a:pPr rtl="0"/>
              <a:endParaRPr lang="en-GB"/>
            </a:p>
          </p:txBody>
        </p:sp>
        <p:sp>
          <p:nvSpPr>
            <p:cNvPr id="971" name="Freeform: Shape 970">
              <a:extLst>
                <a:ext uri="{FF2B5EF4-FFF2-40B4-BE49-F238E27FC236}">
                  <a16:creationId xmlns:a16="http://schemas.microsoft.com/office/drawing/2014/main" id="{5D235AD5-5DCF-A223-AB94-A42CEA88349B}"/>
                </a:ext>
              </a:extLst>
            </p:cNvPr>
            <p:cNvSpPr/>
            <p:nvPr/>
          </p:nvSpPr>
          <p:spPr>
            <a:xfrm>
              <a:off x="7510575" y="2350587"/>
              <a:ext cx="86378" cy="87776"/>
            </a:xfrm>
            <a:custGeom>
              <a:avLst/>
              <a:gdLst>
                <a:gd name="connsiteX0" fmla="*/ 86379 w 86378"/>
                <a:gd name="connsiteY0" fmla="*/ 0 h 87776"/>
                <a:gd name="connsiteX1" fmla="*/ 0 w 86378"/>
                <a:gd name="connsiteY1" fmla="*/ 87776 h 87776"/>
                <a:gd name="connsiteX2" fmla="*/ 12440 w 86378"/>
                <a:gd name="connsiteY2" fmla="*/ 87776 h 87776"/>
                <a:gd name="connsiteX3" fmla="*/ 86379 w 86378"/>
                <a:gd name="connsiteY3" fmla="*/ 12719 h 87776"/>
                <a:gd name="connsiteX4" fmla="*/ 86379 w 86378"/>
                <a:gd name="connsiteY4" fmla="*/ 0 h 87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78" h="87776">
                  <a:moveTo>
                    <a:pt x="86379" y="0"/>
                  </a:moveTo>
                  <a:lnTo>
                    <a:pt x="0" y="87776"/>
                  </a:lnTo>
                  <a:lnTo>
                    <a:pt x="12440" y="87776"/>
                  </a:lnTo>
                  <a:lnTo>
                    <a:pt x="86379" y="12719"/>
                  </a:lnTo>
                  <a:lnTo>
                    <a:pt x="86379" y="0"/>
                  </a:lnTo>
                  <a:close/>
                </a:path>
              </a:pathLst>
            </a:custGeom>
            <a:noFill/>
            <a:ln w="13097" cap="flat">
              <a:noFill/>
              <a:prstDash val="solid"/>
              <a:miter/>
            </a:ln>
          </p:spPr>
          <p:txBody>
            <a:bodyPr rtlCol="0" anchor="ctr"/>
            <a:lstStyle/>
            <a:p>
              <a:pPr rtl="0"/>
              <a:endParaRPr lang="en-GB"/>
            </a:p>
          </p:txBody>
        </p:sp>
      </p:grpSp>
      <p:pic>
        <p:nvPicPr>
          <p:cNvPr id="24" name="Graphic 23">
            <a:extLst>
              <a:ext uri="{FF2B5EF4-FFF2-40B4-BE49-F238E27FC236}">
                <a16:creationId xmlns:a16="http://schemas.microsoft.com/office/drawing/2014/main" id="{DF1FB497-28D2-7F5A-6058-9BBAC047CF1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27146" y="2321542"/>
            <a:ext cx="110309" cy="110309"/>
          </a:xfrm>
          <a:prstGeom prst="rect">
            <a:avLst/>
          </a:prstGeom>
        </p:spPr>
      </p:pic>
      <p:sp>
        <p:nvSpPr>
          <p:cNvPr id="25" name="Rectangle 24">
            <a:extLst>
              <a:ext uri="{FF2B5EF4-FFF2-40B4-BE49-F238E27FC236}">
                <a16:creationId xmlns:a16="http://schemas.microsoft.com/office/drawing/2014/main" id="{9D1DC07D-F931-1FA5-DE61-920E7150A3B1}"/>
              </a:ext>
            </a:extLst>
          </p:cNvPr>
          <p:cNvSpPr/>
          <p:nvPr/>
        </p:nvSpPr>
        <p:spPr>
          <a:xfrm>
            <a:off x="5969573" y="2318140"/>
            <a:ext cx="111817" cy="117113"/>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 name="Rectangle 25">
            <a:extLst>
              <a:ext uri="{FF2B5EF4-FFF2-40B4-BE49-F238E27FC236}">
                <a16:creationId xmlns:a16="http://schemas.microsoft.com/office/drawing/2014/main" id="{A629D649-04DE-D34F-992A-8FB7DB9166D7}"/>
              </a:ext>
            </a:extLst>
          </p:cNvPr>
          <p:cNvSpPr/>
          <p:nvPr/>
        </p:nvSpPr>
        <p:spPr>
          <a:xfrm>
            <a:off x="6731662" y="2318140"/>
            <a:ext cx="111817" cy="11711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 name="Rectangle 27">
            <a:extLst>
              <a:ext uri="{FF2B5EF4-FFF2-40B4-BE49-F238E27FC236}">
                <a16:creationId xmlns:a16="http://schemas.microsoft.com/office/drawing/2014/main" id="{DDFDCE37-60A6-F4B8-9F9C-1053A1E20CB2}"/>
              </a:ext>
            </a:extLst>
          </p:cNvPr>
          <p:cNvSpPr/>
          <p:nvPr/>
        </p:nvSpPr>
        <p:spPr>
          <a:xfrm>
            <a:off x="6996098" y="2318140"/>
            <a:ext cx="111817" cy="117113"/>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 name="Rectangle 30">
            <a:extLst>
              <a:ext uri="{FF2B5EF4-FFF2-40B4-BE49-F238E27FC236}">
                <a16:creationId xmlns:a16="http://schemas.microsoft.com/office/drawing/2014/main" id="{324EEA1D-52FA-A9F3-091D-AF7B54A61EBF}"/>
              </a:ext>
            </a:extLst>
          </p:cNvPr>
          <p:cNvSpPr/>
          <p:nvPr/>
        </p:nvSpPr>
        <p:spPr>
          <a:xfrm>
            <a:off x="7259026" y="2318140"/>
            <a:ext cx="111817" cy="11711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50" name="Group 49">
            <a:extLst>
              <a:ext uri="{FF2B5EF4-FFF2-40B4-BE49-F238E27FC236}">
                <a16:creationId xmlns:a16="http://schemas.microsoft.com/office/drawing/2014/main" id="{0295FFB3-EB16-B274-0DD4-3DCD60F180E8}"/>
              </a:ext>
            </a:extLst>
          </p:cNvPr>
          <p:cNvGrpSpPr/>
          <p:nvPr/>
        </p:nvGrpSpPr>
        <p:grpSpPr>
          <a:xfrm>
            <a:off x="5175696" y="2706786"/>
            <a:ext cx="169918" cy="665504"/>
            <a:chOff x="6419155" y="2814184"/>
            <a:chExt cx="169918" cy="665504"/>
          </a:xfrm>
        </p:grpSpPr>
        <p:sp>
          <p:nvSpPr>
            <p:cNvPr id="51" name="TextBox 68">
              <a:extLst>
                <a:ext uri="{FF2B5EF4-FFF2-40B4-BE49-F238E27FC236}">
                  <a16:creationId xmlns:a16="http://schemas.microsoft.com/office/drawing/2014/main" id="{B6C40438-2C4D-0453-1800-137BB211F55C}"/>
                </a:ext>
              </a:extLst>
            </p:cNvPr>
            <p:cNvSpPr txBox="1"/>
            <p:nvPr/>
          </p:nvSpPr>
          <p:spPr>
            <a:xfrm>
              <a:off x="6476863" y="3041072"/>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52" name="TextBox 69">
              <a:extLst>
                <a:ext uri="{FF2B5EF4-FFF2-40B4-BE49-F238E27FC236}">
                  <a16:creationId xmlns:a16="http://schemas.microsoft.com/office/drawing/2014/main" id="{CCAE005F-98BA-6359-7E72-580DADE27964}"/>
                </a:ext>
              </a:extLst>
            </p:cNvPr>
            <p:cNvSpPr txBox="1"/>
            <p:nvPr/>
          </p:nvSpPr>
          <p:spPr>
            <a:xfrm>
              <a:off x="6419155" y="3155705"/>
              <a:ext cx="169918" cy="9233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53" name="TextBox 70">
              <a:extLst>
                <a:ext uri="{FF2B5EF4-FFF2-40B4-BE49-F238E27FC236}">
                  <a16:creationId xmlns:a16="http://schemas.microsoft.com/office/drawing/2014/main" id="{7411A20E-5523-1476-E54D-21BD593E50DB}"/>
                </a:ext>
              </a:extLst>
            </p:cNvPr>
            <p:cNvSpPr txBox="1"/>
            <p:nvPr/>
          </p:nvSpPr>
          <p:spPr>
            <a:xfrm>
              <a:off x="6476863" y="3270339"/>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54" name="TextBox 73">
              <a:extLst>
                <a:ext uri="{FF2B5EF4-FFF2-40B4-BE49-F238E27FC236}">
                  <a16:creationId xmlns:a16="http://schemas.microsoft.com/office/drawing/2014/main" id="{58B51853-1DB9-FD7F-F232-6A7FE10F88FD}"/>
                </a:ext>
              </a:extLst>
            </p:cNvPr>
            <p:cNvSpPr txBox="1"/>
            <p:nvPr/>
          </p:nvSpPr>
          <p:spPr>
            <a:xfrm>
              <a:off x="6476863" y="2928818"/>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55" name="TextBox 74">
              <a:extLst>
                <a:ext uri="{FF2B5EF4-FFF2-40B4-BE49-F238E27FC236}">
                  <a16:creationId xmlns:a16="http://schemas.microsoft.com/office/drawing/2014/main" id="{EE660DEC-4131-AE17-5B20-1FCD1919EDB4}"/>
                </a:ext>
              </a:extLst>
            </p:cNvPr>
            <p:cNvSpPr txBox="1"/>
            <p:nvPr/>
          </p:nvSpPr>
          <p:spPr>
            <a:xfrm>
              <a:off x="6545792" y="2814184"/>
              <a:ext cx="43281"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56" name="TextBox 70">
              <a:extLst>
                <a:ext uri="{FF2B5EF4-FFF2-40B4-BE49-F238E27FC236}">
                  <a16:creationId xmlns:a16="http://schemas.microsoft.com/office/drawing/2014/main" id="{B04433B1-F57F-CE95-1CF6-4CE7021D006C}"/>
                </a:ext>
              </a:extLst>
            </p:cNvPr>
            <p:cNvSpPr txBox="1"/>
            <p:nvPr/>
          </p:nvSpPr>
          <p:spPr>
            <a:xfrm>
              <a:off x="6433581" y="3387355"/>
              <a:ext cx="155492"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-100</a:t>
              </a:r>
            </a:p>
          </p:txBody>
        </p:sp>
      </p:grpSp>
      <p:grpSp>
        <p:nvGrpSpPr>
          <p:cNvPr id="64" name="Group 63">
            <a:extLst>
              <a:ext uri="{FF2B5EF4-FFF2-40B4-BE49-F238E27FC236}">
                <a16:creationId xmlns:a16="http://schemas.microsoft.com/office/drawing/2014/main" id="{CDCFE59D-A171-0759-8579-2A44E28E4DB2}"/>
              </a:ext>
            </a:extLst>
          </p:cNvPr>
          <p:cNvGrpSpPr/>
          <p:nvPr/>
        </p:nvGrpSpPr>
        <p:grpSpPr>
          <a:xfrm>
            <a:off x="5175696" y="3610619"/>
            <a:ext cx="169918" cy="665504"/>
            <a:chOff x="5401302" y="3609875"/>
            <a:chExt cx="169918" cy="665504"/>
          </a:xfrm>
        </p:grpSpPr>
        <p:sp>
          <p:nvSpPr>
            <p:cNvPr id="58" name="TextBox 68">
              <a:extLst>
                <a:ext uri="{FF2B5EF4-FFF2-40B4-BE49-F238E27FC236}">
                  <a16:creationId xmlns:a16="http://schemas.microsoft.com/office/drawing/2014/main" id="{1F4A5547-4EBC-43F1-7F88-C0722EB7B122}"/>
                </a:ext>
              </a:extLst>
            </p:cNvPr>
            <p:cNvSpPr txBox="1"/>
            <p:nvPr/>
          </p:nvSpPr>
          <p:spPr>
            <a:xfrm>
              <a:off x="5459010" y="3836763"/>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59" name="TextBox 69">
              <a:extLst>
                <a:ext uri="{FF2B5EF4-FFF2-40B4-BE49-F238E27FC236}">
                  <a16:creationId xmlns:a16="http://schemas.microsoft.com/office/drawing/2014/main" id="{BACB7AA5-1221-8598-3557-9A491158443D}"/>
                </a:ext>
              </a:extLst>
            </p:cNvPr>
            <p:cNvSpPr txBox="1"/>
            <p:nvPr/>
          </p:nvSpPr>
          <p:spPr>
            <a:xfrm>
              <a:off x="5401302" y="3951396"/>
              <a:ext cx="169918" cy="9233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60" name="TextBox 70">
              <a:extLst>
                <a:ext uri="{FF2B5EF4-FFF2-40B4-BE49-F238E27FC236}">
                  <a16:creationId xmlns:a16="http://schemas.microsoft.com/office/drawing/2014/main" id="{5BCE06DC-13C5-D0FE-4935-E67D50B9F979}"/>
                </a:ext>
              </a:extLst>
            </p:cNvPr>
            <p:cNvSpPr txBox="1"/>
            <p:nvPr/>
          </p:nvSpPr>
          <p:spPr>
            <a:xfrm>
              <a:off x="5459010" y="4066030"/>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61" name="TextBox 73">
              <a:extLst>
                <a:ext uri="{FF2B5EF4-FFF2-40B4-BE49-F238E27FC236}">
                  <a16:creationId xmlns:a16="http://schemas.microsoft.com/office/drawing/2014/main" id="{75E13EB7-5278-8ED1-0B46-5B3D414EAE8D}"/>
                </a:ext>
              </a:extLst>
            </p:cNvPr>
            <p:cNvSpPr txBox="1"/>
            <p:nvPr/>
          </p:nvSpPr>
          <p:spPr>
            <a:xfrm>
              <a:off x="5459010" y="3724509"/>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62" name="TextBox 74">
              <a:extLst>
                <a:ext uri="{FF2B5EF4-FFF2-40B4-BE49-F238E27FC236}">
                  <a16:creationId xmlns:a16="http://schemas.microsoft.com/office/drawing/2014/main" id="{50560F4A-9BF4-981F-9FFA-0A9269DC0F37}"/>
                </a:ext>
              </a:extLst>
            </p:cNvPr>
            <p:cNvSpPr txBox="1"/>
            <p:nvPr/>
          </p:nvSpPr>
          <p:spPr>
            <a:xfrm>
              <a:off x="5527939" y="3609875"/>
              <a:ext cx="43281"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63" name="TextBox 70">
              <a:extLst>
                <a:ext uri="{FF2B5EF4-FFF2-40B4-BE49-F238E27FC236}">
                  <a16:creationId xmlns:a16="http://schemas.microsoft.com/office/drawing/2014/main" id="{5AE06168-B14B-1D76-BA46-3CC7076358DE}"/>
                </a:ext>
              </a:extLst>
            </p:cNvPr>
            <p:cNvSpPr txBox="1"/>
            <p:nvPr/>
          </p:nvSpPr>
          <p:spPr>
            <a:xfrm>
              <a:off x="5415728" y="4183046"/>
              <a:ext cx="155492"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-100</a:t>
              </a:r>
            </a:p>
          </p:txBody>
        </p:sp>
      </p:grpSp>
      <p:grpSp>
        <p:nvGrpSpPr>
          <p:cNvPr id="72" name="Group 71">
            <a:extLst>
              <a:ext uri="{FF2B5EF4-FFF2-40B4-BE49-F238E27FC236}">
                <a16:creationId xmlns:a16="http://schemas.microsoft.com/office/drawing/2014/main" id="{22EECE05-9D36-B917-3DAE-5A32DD3E9895}"/>
              </a:ext>
            </a:extLst>
          </p:cNvPr>
          <p:cNvGrpSpPr/>
          <p:nvPr/>
        </p:nvGrpSpPr>
        <p:grpSpPr>
          <a:xfrm>
            <a:off x="5175696" y="4448664"/>
            <a:ext cx="169918" cy="665504"/>
            <a:chOff x="5394089" y="4447920"/>
            <a:chExt cx="169918" cy="665504"/>
          </a:xfrm>
        </p:grpSpPr>
        <p:sp>
          <p:nvSpPr>
            <p:cNvPr id="66" name="TextBox 68">
              <a:extLst>
                <a:ext uri="{FF2B5EF4-FFF2-40B4-BE49-F238E27FC236}">
                  <a16:creationId xmlns:a16="http://schemas.microsoft.com/office/drawing/2014/main" id="{FC003FBA-7404-10B0-AEA2-9F08D69AEDAA}"/>
                </a:ext>
              </a:extLst>
            </p:cNvPr>
            <p:cNvSpPr txBox="1"/>
            <p:nvPr/>
          </p:nvSpPr>
          <p:spPr>
            <a:xfrm>
              <a:off x="5451797" y="4674808"/>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67" name="TextBox 69">
              <a:extLst>
                <a:ext uri="{FF2B5EF4-FFF2-40B4-BE49-F238E27FC236}">
                  <a16:creationId xmlns:a16="http://schemas.microsoft.com/office/drawing/2014/main" id="{B5301C5A-C641-3ED2-C543-716A4A67495D}"/>
                </a:ext>
              </a:extLst>
            </p:cNvPr>
            <p:cNvSpPr txBox="1"/>
            <p:nvPr/>
          </p:nvSpPr>
          <p:spPr>
            <a:xfrm>
              <a:off x="5394089" y="4789441"/>
              <a:ext cx="169918" cy="92333"/>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68" name="TextBox 70">
              <a:extLst>
                <a:ext uri="{FF2B5EF4-FFF2-40B4-BE49-F238E27FC236}">
                  <a16:creationId xmlns:a16="http://schemas.microsoft.com/office/drawing/2014/main" id="{DD90F715-870E-DBAA-6D3D-24F13B29AF3C}"/>
                </a:ext>
              </a:extLst>
            </p:cNvPr>
            <p:cNvSpPr txBox="1"/>
            <p:nvPr/>
          </p:nvSpPr>
          <p:spPr>
            <a:xfrm>
              <a:off x="5451797" y="4904075"/>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69" name="TextBox 73">
              <a:extLst>
                <a:ext uri="{FF2B5EF4-FFF2-40B4-BE49-F238E27FC236}">
                  <a16:creationId xmlns:a16="http://schemas.microsoft.com/office/drawing/2014/main" id="{CA472029-E8F2-028D-D4D6-0D19978F9D93}"/>
                </a:ext>
              </a:extLst>
            </p:cNvPr>
            <p:cNvSpPr txBox="1"/>
            <p:nvPr/>
          </p:nvSpPr>
          <p:spPr>
            <a:xfrm>
              <a:off x="5451797" y="4562554"/>
              <a:ext cx="112210"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70" name="TextBox 74">
              <a:extLst>
                <a:ext uri="{FF2B5EF4-FFF2-40B4-BE49-F238E27FC236}">
                  <a16:creationId xmlns:a16="http://schemas.microsoft.com/office/drawing/2014/main" id="{201CA65C-AB83-533D-7BCE-234C9320331F}"/>
                </a:ext>
              </a:extLst>
            </p:cNvPr>
            <p:cNvSpPr txBox="1"/>
            <p:nvPr/>
          </p:nvSpPr>
          <p:spPr>
            <a:xfrm>
              <a:off x="5520726" y="4447920"/>
              <a:ext cx="43281"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71" name="TextBox 70">
              <a:extLst>
                <a:ext uri="{FF2B5EF4-FFF2-40B4-BE49-F238E27FC236}">
                  <a16:creationId xmlns:a16="http://schemas.microsoft.com/office/drawing/2014/main" id="{212788B1-1892-DEBA-6832-27D4CD50D9A7}"/>
                </a:ext>
              </a:extLst>
            </p:cNvPr>
            <p:cNvSpPr txBox="1"/>
            <p:nvPr/>
          </p:nvSpPr>
          <p:spPr>
            <a:xfrm>
              <a:off x="5408515" y="5021091"/>
              <a:ext cx="155492" cy="92333"/>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363636"/>
                  </a:solidFill>
                  <a:effectLst/>
                  <a:uLnTx/>
                  <a:uFillTx/>
                  <a:latin typeface="Arial" panose="020B0604020202020204"/>
                  <a:ea typeface="+mn-ea"/>
                  <a:cs typeface="+mn-cs"/>
                </a:rPr>
                <a:t>-100</a:t>
              </a:r>
            </a:p>
          </p:txBody>
        </p:sp>
      </p:grpSp>
      <p:sp>
        <p:nvSpPr>
          <p:cNvPr id="73" name="TextBox 73">
            <a:extLst>
              <a:ext uri="{FF2B5EF4-FFF2-40B4-BE49-F238E27FC236}">
                <a16:creationId xmlns:a16="http://schemas.microsoft.com/office/drawing/2014/main" id="{E87008CB-F7F7-0E11-1F97-F087D9774530}"/>
              </a:ext>
            </a:extLst>
          </p:cNvPr>
          <p:cNvSpPr txBox="1"/>
          <p:nvPr/>
        </p:nvSpPr>
        <p:spPr>
          <a:xfrm>
            <a:off x="5396135" y="2315029"/>
            <a:ext cx="512961" cy="123111"/>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dirty="0">
                <a:ln>
                  <a:noFill/>
                </a:ln>
                <a:solidFill>
                  <a:srgbClr val="363636"/>
                </a:solidFill>
                <a:effectLst/>
                <a:uLnTx/>
                <a:uFillTx/>
                <a:latin typeface="Arial" panose="020B0604020202020204"/>
                <a:ea typeface="+mn-ea"/>
                <a:cs typeface="+mn-cs"/>
              </a:rPr>
              <a:t>总缓解率：</a:t>
            </a:r>
          </a:p>
        </p:txBody>
      </p:sp>
      <p:sp>
        <p:nvSpPr>
          <p:cNvPr id="74" name="TextBox 73">
            <a:extLst>
              <a:ext uri="{FF2B5EF4-FFF2-40B4-BE49-F238E27FC236}">
                <a16:creationId xmlns:a16="http://schemas.microsoft.com/office/drawing/2014/main" id="{FEF7EC92-7830-E263-458B-59D712CFE7F5}"/>
              </a:ext>
            </a:extLst>
          </p:cNvPr>
          <p:cNvSpPr txBox="1"/>
          <p:nvPr/>
        </p:nvSpPr>
        <p:spPr>
          <a:xfrm>
            <a:off x="6101791" y="2315141"/>
            <a:ext cx="450444" cy="123111"/>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a:ea typeface="+mn-ea"/>
                <a:cs typeface="+mn-cs"/>
              </a:rPr>
              <a:t>未达到 MPR</a:t>
            </a:r>
          </a:p>
        </p:txBody>
      </p:sp>
      <p:sp>
        <p:nvSpPr>
          <p:cNvPr id="75" name="TextBox 74">
            <a:extLst>
              <a:ext uri="{FF2B5EF4-FFF2-40B4-BE49-F238E27FC236}">
                <a16:creationId xmlns:a16="http://schemas.microsoft.com/office/drawing/2014/main" id="{117BF974-F94B-A372-B5AD-F73FF4482425}"/>
              </a:ext>
            </a:extLst>
          </p:cNvPr>
          <p:cNvSpPr txBox="1"/>
          <p:nvPr/>
        </p:nvSpPr>
        <p:spPr>
          <a:xfrm>
            <a:off x="7391244" y="2315141"/>
            <a:ext cx="227626" cy="123111"/>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a:ea typeface="+mn-ea"/>
                <a:cs typeface="+mn-cs"/>
              </a:rPr>
              <a:t>MPR</a:t>
            </a:r>
          </a:p>
        </p:txBody>
      </p:sp>
      <p:sp>
        <p:nvSpPr>
          <p:cNvPr id="76" name="TextBox 75">
            <a:extLst>
              <a:ext uri="{FF2B5EF4-FFF2-40B4-BE49-F238E27FC236}">
                <a16:creationId xmlns:a16="http://schemas.microsoft.com/office/drawing/2014/main" id="{B45D04FD-EF63-259C-2A30-38272DB665B9}"/>
              </a:ext>
            </a:extLst>
          </p:cNvPr>
          <p:cNvSpPr txBox="1"/>
          <p:nvPr/>
        </p:nvSpPr>
        <p:spPr>
          <a:xfrm>
            <a:off x="7957857" y="2315141"/>
            <a:ext cx="205184" cy="123111"/>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a:ea typeface="+mn-ea"/>
                <a:cs typeface="+mn-cs"/>
              </a:rPr>
              <a:t>pCR</a:t>
            </a:r>
            <a:endParaRPr kumimoji="0" lang="en-US" sz="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 name="TextBox 73">
            <a:extLst>
              <a:ext uri="{FF2B5EF4-FFF2-40B4-BE49-F238E27FC236}">
                <a16:creationId xmlns:a16="http://schemas.microsoft.com/office/drawing/2014/main" id="{39FB65AD-A5AF-D6B0-D0B8-BA1557121597}"/>
              </a:ext>
            </a:extLst>
          </p:cNvPr>
          <p:cNvSpPr txBox="1"/>
          <p:nvPr/>
        </p:nvSpPr>
        <p:spPr>
          <a:xfrm rot="16200000">
            <a:off x="3660731" y="3650930"/>
            <a:ext cx="2731517" cy="138499"/>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363636"/>
                </a:solidFill>
                <a:effectLst/>
                <a:uLnTx/>
                <a:uFillTx/>
                <a:latin typeface="Arial" panose="020B0604020202020204"/>
                <a:ea typeface="+mn-ea"/>
                <a:cs typeface="+mn-cs"/>
              </a:rPr>
              <a:t>有存活肿瘤细胞的肿瘤区域的消退，% </a:t>
            </a:r>
          </a:p>
        </p:txBody>
      </p:sp>
      <p:sp>
        <p:nvSpPr>
          <p:cNvPr id="78" name="TextBox 70">
            <a:extLst>
              <a:ext uri="{FF2B5EF4-FFF2-40B4-BE49-F238E27FC236}">
                <a16:creationId xmlns:a16="http://schemas.microsoft.com/office/drawing/2014/main" id="{8C620F5E-E639-F547-3048-6027EF966BF6}"/>
              </a:ext>
            </a:extLst>
          </p:cNvPr>
          <p:cNvSpPr txBox="1"/>
          <p:nvPr/>
        </p:nvSpPr>
        <p:spPr>
          <a:xfrm>
            <a:off x="5258342" y="4327153"/>
            <a:ext cx="98180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chemeClr val="bg2"/>
                </a:solidFill>
                <a:effectLst/>
                <a:uLnTx/>
                <a:uFillTx/>
                <a:latin typeface="Arial" panose="020B0604020202020204"/>
                <a:ea typeface="+mn-ea"/>
                <a:cs typeface="+mn-cs"/>
              </a:rPr>
              <a:t>PBO + CTX (n=120)</a:t>
            </a:r>
          </a:p>
        </p:txBody>
      </p:sp>
      <p:sp>
        <p:nvSpPr>
          <p:cNvPr id="79" name="TextBox 70">
            <a:extLst>
              <a:ext uri="{FF2B5EF4-FFF2-40B4-BE49-F238E27FC236}">
                <a16:creationId xmlns:a16="http://schemas.microsoft.com/office/drawing/2014/main" id="{BAD5EB16-887D-E5B1-F53E-23BF39FB061B}"/>
              </a:ext>
            </a:extLst>
          </p:cNvPr>
          <p:cNvSpPr txBox="1"/>
          <p:nvPr/>
        </p:nvSpPr>
        <p:spPr>
          <a:xfrm>
            <a:off x="5258342" y="3483271"/>
            <a:ext cx="864171"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E73E16"/>
                </a:solidFill>
                <a:effectLst/>
                <a:uLnTx/>
                <a:uFillTx/>
                <a:latin typeface="Arial" panose="020B0604020202020204"/>
                <a:ea typeface="+mn-ea"/>
                <a:cs typeface="+mn-cs"/>
              </a:rPr>
              <a:t>Osi 单药治疗 (n=117)</a:t>
            </a:r>
          </a:p>
        </p:txBody>
      </p:sp>
      <p:sp>
        <p:nvSpPr>
          <p:cNvPr id="80" name="TextBox 70">
            <a:extLst>
              <a:ext uri="{FF2B5EF4-FFF2-40B4-BE49-F238E27FC236}">
                <a16:creationId xmlns:a16="http://schemas.microsoft.com/office/drawing/2014/main" id="{96B3A5A6-C9E6-3327-6CED-4737E56B9BED}"/>
              </a:ext>
            </a:extLst>
          </p:cNvPr>
          <p:cNvSpPr txBox="1"/>
          <p:nvPr/>
        </p:nvSpPr>
        <p:spPr>
          <a:xfrm>
            <a:off x="5258342" y="2587412"/>
            <a:ext cx="920504"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00A2E1"/>
                </a:solidFill>
                <a:effectLst/>
                <a:uLnTx/>
                <a:uFillTx/>
                <a:latin typeface="Arial" panose="020B0604020202020204"/>
                <a:ea typeface="+mn-ea"/>
                <a:cs typeface="+mn-cs"/>
              </a:rPr>
              <a:t>Osi + CTx (n=121) </a:t>
            </a:r>
          </a:p>
        </p:txBody>
      </p:sp>
      <p:sp>
        <p:nvSpPr>
          <p:cNvPr id="81" name="TextBox 70">
            <a:extLst>
              <a:ext uri="{FF2B5EF4-FFF2-40B4-BE49-F238E27FC236}">
                <a16:creationId xmlns:a16="http://schemas.microsoft.com/office/drawing/2014/main" id="{29762CE1-CADD-5361-7468-10CCF19F17B9}"/>
              </a:ext>
            </a:extLst>
          </p:cNvPr>
          <p:cNvSpPr txBox="1"/>
          <p:nvPr/>
        </p:nvSpPr>
        <p:spPr>
          <a:xfrm>
            <a:off x="11735287" y="4267063"/>
            <a:ext cx="275428"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chemeClr val="bg2"/>
                </a:solidFill>
                <a:effectLst/>
                <a:uLnTx/>
                <a:uFillTx/>
                <a:latin typeface="Arial" panose="020B0604020202020204"/>
                <a:ea typeface="+mn-ea"/>
                <a:cs typeface="+mn-cs"/>
              </a:rPr>
              <a:t>2%</a:t>
            </a:r>
          </a:p>
        </p:txBody>
      </p:sp>
      <p:sp>
        <p:nvSpPr>
          <p:cNvPr id="82" name="TextBox 70">
            <a:extLst>
              <a:ext uri="{FF2B5EF4-FFF2-40B4-BE49-F238E27FC236}">
                <a16:creationId xmlns:a16="http://schemas.microsoft.com/office/drawing/2014/main" id="{BDAFC02C-E164-1BC2-7F97-C19E2A0DABCC}"/>
              </a:ext>
            </a:extLst>
          </p:cNvPr>
          <p:cNvSpPr txBox="1"/>
          <p:nvPr/>
        </p:nvSpPr>
        <p:spPr>
          <a:xfrm>
            <a:off x="10921863" y="3341293"/>
            <a:ext cx="275428"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E73E16"/>
                </a:solidFill>
                <a:effectLst/>
                <a:uLnTx/>
                <a:uFillTx/>
                <a:latin typeface="Arial" panose="020B0604020202020204"/>
                <a:ea typeface="+mn-ea"/>
                <a:cs typeface="+mn-cs"/>
              </a:rPr>
              <a:t>25%</a:t>
            </a:r>
          </a:p>
        </p:txBody>
      </p:sp>
      <p:sp>
        <p:nvSpPr>
          <p:cNvPr id="83" name="TextBox 70">
            <a:extLst>
              <a:ext uri="{FF2B5EF4-FFF2-40B4-BE49-F238E27FC236}">
                <a16:creationId xmlns:a16="http://schemas.microsoft.com/office/drawing/2014/main" id="{18D21DF3-D152-B97B-5605-5D76426685B5}"/>
              </a:ext>
            </a:extLst>
          </p:cNvPr>
          <p:cNvSpPr txBox="1"/>
          <p:nvPr/>
        </p:nvSpPr>
        <p:spPr>
          <a:xfrm>
            <a:off x="10842169" y="2416226"/>
            <a:ext cx="313335"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00A2E1"/>
                </a:solidFill>
                <a:effectLst/>
                <a:uLnTx/>
                <a:uFillTx/>
                <a:latin typeface="Arial" panose="020B0604020202020204"/>
                <a:ea typeface="+mn-ea"/>
                <a:cs typeface="+mn-cs"/>
              </a:rPr>
              <a:t>26%</a:t>
            </a:r>
          </a:p>
        </p:txBody>
      </p:sp>
      <p:sp>
        <p:nvSpPr>
          <p:cNvPr id="84" name="TextBox 70">
            <a:extLst>
              <a:ext uri="{FF2B5EF4-FFF2-40B4-BE49-F238E27FC236}">
                <a16:creationId xmlns:a16="http://schemas.microsoft.com/office/drawing/2014/main" id="{6C92156F-5D60-1ACA-3641-5064E90976C9}"/>
              </a:ext>
            </a:extLst>
          </p:cNvPr>
          <p:cNvSpPr txBox="1"/>
          <p:nvPr/>
        </p:nvSpPr>
        <p:spPr>
          <a:xfrm>
            <a:off x="11621844" y="2555219"/>
            <a:ext cx="313335"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85" name="TextBox 70">
            <a:extLst>
              <a:ext uri="{FF2B5EF4-FFF2-40B4-BE49-F238E27FC236}">
                <a16:creationId xmlns:a16="http://schemas.microsoft.com/office/drawing/2014/main" id="{8353A39E-B7B7-454D-81EE-B39532D969A8}"/>
              </a:ext>
            </a:extLst>
          </p:cNvPr>
          <p:cNvSpPr txBox="1"/>
          <p:nvPr/>
        </p:nvSpPr>
        <p:spPr>
          <a:xfrm>
            <a:off x="11488893" y="3468456"/>
            <a:ext cx="275428"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E73E16"/>
                </a:solidFill>
                <a:effectLst/>
                <a:uLnTx/>
                <a:uFillTx/>
                <a:latin typeface="Arial" panose="020B0604020202020204"/>
                <a:ea typeface="+mn-ea"/>
                <a:cs typeface="+mn-cs"/>
              </a:rPr>
              <a:t>9%</a:t>
            </a:r>
          </a:p>
        </p:txBody>
      </p:sp>
      <p:grpSp>
        <p:nvGrpSpPr>
          <p:cNvPr id="974" name="Group 973">
            <a:extLst>
              <a:ext uri="{FF2B5EF4-FFF2-40B4-BE49-F238E27FC236}">
                <a16:creationId xmlns:a16="http://schemas.microsoft.com/office/drawing/2014/main" id="{DB58782D-7399-44C7-697B-73617F52B665}"/>
              </a:ext>
            </a:extLst>
          </p:cNvPr>
          <p:cNvGrpSpPr/>
          <p:nvPr/>
        </p:nvGrpSpPr>
        <p:grpSpPr>
          <a:xfrm>
            <a:off x="6857888" y="2317853"/>
            <a:ext cx="116708" cy="117687"/>
            <a:chOff x="7480245" y="2320676"/>
            <a:chExt cx="116708" cy="117687"/>
          </a:xfrm>
        </p:grpSpPr>
        <p:sp>
          <p:nvSpPr>
            <p:cNvPr id="975" name="Freeform: Shape 974">
              <a:extLst>
                <a:ext uri="{FF2B5EF4-FFF2-40B4-BE49-F238E27FC236}">
                  <a16:creationId xmlns:a16="http://schemas.microsoft.com/office/drawing/2014/main" id="{193AC457-8BC5-ECB1-C753-7C5653AB1BA7}"/>
                </a:ext>
              </a:extLst>
            </p:cNvPr>
            <p:cNvSpPr/>
            <p:nvPr/>
          </p:nvSpPr>
          <p:spPr>
            <a:xfrm>
              <a:off x="7480245" y="2320676"/>
              <a:ext cx="111397" cy="113214"/>
            </a:xfrm>
            <a:custGeom>
              <a:avLst/>
              <a:gdLst>
                <a:gd name="connsiteX0" fmla="*/ 99377 w 111397"/>
                <a:gd name="connsiteY0" fmla="*/ 0 h 113214"/>
                <a:gd name="connsiteX1" fmla="*/ 0 w 111397"/>
                <a:gd name="connsiteY1" fmla="*/ 100915 h 113214"/>
                <a:gd name="connsiteX2" fmla="*/ 0 w 111397"/>
                <a:gd name="connsiteY2" fmla="*/ 113215 h 113214"/>
                <a:gd name="connsiteX3" fmla="*/ 111398 w 111397"/>
                <a:gd name="connsiteY3" fmla="*/ 0 h 113214"/>
                <a:gd name="connsiteX4" fmla="*/ 99377 w 111397"/>
                <a:gd name="connsiteY4" fmla="*/ 0 h 113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397" h="113214">
                  <a:moveTo>
                    <a:pt x="99377" y="0"/>
                  </a:moveTo>
                  <a:lnTo>
                    <a:pt x="0" y="100915"/>
                  </a:lnTo>
                  <a:lnTo>
                    <a:pt x="0" y="113215"/>
                  </a:lnTo>
                  <a:lnTo>
                    <a:pt x="111398" y="0"/>
                  </a:lnTo>
                  <a:lnTo>
                    <a:pt x="99377" y="0"/>
                  </a:lnTo>
                  <a:close/>
                </a:path>
              </a:pathLst>
            </a:custGeom>
            <a:noFill/>
            <a:ln w="13097" cap="flat">
              <a:noFill/>
              <a:prstDash val="solid"/>
              <a:miter/>
            </a:ln>
          </p:spPr>
          <p:txBody>
            <a:bodyPr rtlCol="0" anchor="ctr"/>
            <a:lstStyle/>
            <a:p>
              <a:pPr rtl="0"/>
              <a:endParaRPr lang="en-GB"/>
            </a:p>
          </p:txBody>
        </p:sp>
        <p:sp>
          <p:nvSpPr>
            <p:cNvPr id="976" name="Freeform: Shape 975">
              <a:extLst>
                <a:ext uri="{FF2B5EF4-FFF2-40B4-BE49-F238E27FC236}">
                  <a16:creationId xmlns:a16="http://schemas.microsoft.com/office/drawing/2014/main" id="{3FA05C85-D37C-97A2-2BEE-C8432B2FE58B}"/>
                </a:ext>
              </a:extLst>
            </p:cNvPr>
            <p:cNvSpPr/>
            <p:nvPr/>
          </p:nvSpPr>
          <p:spPr>
            <a:xfrm>
              <a:off x="7480245" y="2320676"/>
              <a:ext cx="87916" cy="89313"/>
            </a:xfrm>
            <a:custGeom>
              <a:avLst/>
              <a:gdLst>
                <a:gd name="connsiteX0" fmla="*/ 76036 w 87916"/>
                <a:gd name="connsiteY0" fmla="*/ 0 h 89313"/>
                <a:gd name="connsiteX1" fmla="*/ 0 w 87916"/>
                <a:gd name="connsiteY1" fmla="*/ 77294 h 89313"/>
                <a:gd name="connsiteX2" fmla="*/ 0 w 87916"/>
                <a:gd name="connsiteY2" fmla="*/ 89314 h 89313"/>
                <a:gd name="connsiteX3" fmla="*/ 87916 w 87916"/>
                <a:gd name="connsiteY3" fmla="*/ 0 h 89313"/>
                <a:gd name="connsiteX4" fmla="*/ 76036 w 87916"/>
                <a:gd name="connsiteY4" fmla="*/ 0 h 89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916" h="89313">
                  <a:moveTo>
                    <a:pt x="76036" y="0"/>
                  </a:moveTo>
                  <a:lnTo>
                    <a:pt x="0" y="77294"/>
                  </a:lnTo>
                  <a:lnTo>
                    <a:pt x="0" y="89314"/>
                  </a:lnTo>
                  <a:lnTo>
                    <a:pt x="87916" y="0"/>
                  </a:lnTo>
                  <a:lnTo>
                    <a:pt x="76036" y="0"/>
                  </a:lnTo>
                  <a:close/>
                </a:path>
              </a:pathLst>
            </a:custGeom>
            <a:noFill/>
            <a:ln w="13097" cap="flat">
              <a:noFill/>
              <a:prstDash val="solid"/>
              <a:miter/>
            </a:ln>
          </p:spPr>
          <p:txBody>
            <a:bodyPr rtlCol="0" anchor="ctr"/>
            <a:lstStyle/>
            <a:p>
              <a:pPr rtl="0"/>
              <a:endParaRPr lang="en-GB"/>
            </a:p>
          </p:txBody>
        </p:sp>
        <p:sp>
          <p:nvSpPr>
            <p:cNvPr id="977" name="Freeform: Shape 976">
              <a:extLst>
                <a:ext uri="{FF2B5EF4-FFF2-40B4-BE49-F238E27FC236}">
                  <a16:creationId xmlns:a16="http://schemas.microsoft.com/office/drawing/2014/main" id="{E0B33658-FDD4-69AC-E879-979D22CAF1DC}"/>
                </a:ext>
              </a:extLst>
            </p:cNvPr>
            <p:cNvSpPr/>
            <p:nvPr/>
          </p:nvSpPr>
          <p:spPr>
            <a:xfrm>
              <a:off x="7480245" y="2320676"/>
              <a:ext cx="99377" cy="100914"/>
            </a:xfrm>
            <a:custGeom>
              <a:avLst/>
              <a:gdLst>
                <a:gd name="connsiteX0" fmla="*/ 87916 w 99377"/>
                <a:gd name="connsiteY0" fmla="*/ 0 h 100914"/>
                <a:gd name="connsiteX1" fmla="*/ 0 w 99377"/>
                <a:gd name="connsiteY1" fmla="*/ 89314 h 100914"/>
                <a:gd name="connsiteX2" fmla="*/ 0 w 99377"/>
                <a:gd name="connsiteY2" fmla="*/ 100915 h 100914"/>
                <a:gd name="connsiteX3" fmla="*/ 99377 w 99377"/>
                <a:gd name="connsiteY3" fmla="*/ 0 h 100914"/>
                <a:gd name="connsiteX4" fmla="*/ 87916 w 99377"/>
                <a:gd name="connsiteY4" fmla="*/ 0 h 10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77" h="100914">
                  <a:moveTo>
                    <a:pt x="87916" y="0"/>
                  </a:moveTo>
                  <a:lnTo>
                    <a:pt x="0" y="89314"/>
                  </a:lnTo>
                  <a:lnTo>
                    <a:pt x="0" y="100915"/>
                  </a:lnTo>
                  <a:lnTo>
                    <a:pt x="99377" y="0"/>
                  </a:lnTo>
                  <a:lnTo>
                    <a:pt x="87916" y="0"/>
                  </a:lnTo>
                  <a:close/>
                </a:path>
              </a:pathLst>
            </a:custGeom>
            <a:solidFill>
              <a:schemeClr val="accent1"/>
            </a:solidFill>
            <a:ln w="13097" cap="flat">
              <a:noFill/>
              <a:prstDash val="solid"/>
              <a:miter/>
            </a:ln>
          </p:spPr>
          <p:txBody>
            <a:bodyPr rtlCol="0" anchor="ctr"/>
            <a:lstStyle/>
            <a:p>
              <a:pPr rtl="0"/>
              <a:endParaRPr lang="en-GB"/>
            </a:p>
          </p:txBody>
        </p:sp>
        <p:sp>
          <p:nvSpPr>
            <p:cNvPr id="978" name="Freeform: Shape 977">
              <a:extLst>
                <a:ext uri="{FF2B5EF4-FFF2-40B4-BE49-F238E27FC236}">
                  <a16:creationId xmlns:a16="http://schemas.microsoft.com/office/drawing/2014/main" id="{F8D87FD2-A246-2C61-BF36-8CA41F97AD43}"/>
                </a:ext>
              </a:extLst>
            </p:cNvPr>
            <p:cNvSpPr/>
            <p:nvPr/>
          </p:nvSpPr>
          <p:spPr>
            <a:xfrm>
              <a:off x="7480245" y="2320676"/>
              <a:ext cx="64294" cy="65273"/>
            </a:xfrm>
            <a:custGeom>
              <a:avLst/>
              <a:gdLst>
                <a:gd name="connsiteX0" fmla="*/ 52554 w 64294"/>
                <a:gd name="connsiteY0" fmla="*/ 0 h 65273"/>
                <a:gd name="connsiteX1" fmla="*/ 0 w 64294"/>
                <a:gd name="connsiteY1" fmla="*/ 53532 h 65273"/>
                <a:gd name="connsiteX2" fmla="*/ 0 w 64294"/>
                <a:gd name="connsiteY2" fmla="*/ 65273 h 65273"/>
                <a:gd name="connsiteX3" fmla="*/ 64295 w 64294"/>
                <a:gd name="connsiteY3" fmla="*/ 0 h 65273"/>
                <a:gd name="connsiteX4" fmla="*/ 52554 w 64294"/>
                <a:gd name="connsiteY4" fmla="*/ 0 h 65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94" h="65273">
                  <a:moveTo>
                    <a:pt x="52554" y="0"/>
                  </a:moveTo>
                  <a:lnTo>
                    <a:pt x="0" y="53532"/>
                  </a:lnTo>
                  <a:lnTo>
                    <a:pt x="0" y="65273"/>
                  </a:lnTo>
                  <a:lnTo>
                    <a:pt x="64295" y="0"/>
                  </a:lnTo>
                  <a:lnTo>
                    <a:pt x="52554" y="0"/>
                  </a:lnTo>
                  <a:close/>
                </a:path>
              </a:pathLst>
            </a:custGeom>
            <a:noFill/>
            <a:ln w="13097" cap="flat">
              <a:noFill/>
              <a:prstDash val="solid"/>
              <a:miter/>
            </a:ln>
          </p:spPr>
          <p:txBody>
            <a:bodyPr rtlCol="0" anchor="ctr"/>
            <a:lstStyle/>
            <a:p>
              <a:pPr rtl="0"/>
              <a:endParaRPr lang="en-GB"/>
            </a:p>
          </p:txBody>
        </p:sp>
        <p:sp>
          <p:nvSpPr>
            <p:cNvPr id="979" name="Freeform: Shape 978">
              <a:extLst>
                <a:ext uri="{FF2B5EF4-FFF2-40B4-BE49-F238E27FC236}">
                  <a16:creationId xmlns:a16="http://schemas.microsoft.com/office/drawing/2014/main" id="{C46DF00B-4CF9-4715-2EA3-6EEA03BAFD0C}"/>
                </a:ext>
              </a:extLst>
            </p:cNvPr>
            <p:cNvSpPr/>
            <p:nvPr/>
          </p:nvSpPr>
          <p:spPr>
            <a:xfrm>
              <a:off x="7480245" y="2320676"/>
              <a:ext cx="17191" cy="17471"/>
            </a:xfrm>
            <a:custGeom>
              <a:avLst/>
              <a:gdLst>
                <a:gd name="connsiteX0" fmla="*/ 0 w 17191"/>
                <a:gd name="connsiteY0" fmla="*/ 0 h 17471"/>
                <a:gd name="connsiteX1" fmla="*/ 0 w 17191"/>
                <a:gd name="connsiteY1" fmla="*/ 17471 h 17471"/>
                <a:gd name="connsiteX2" fmla="*/ 17192 w 17191"/>
                <a:gd name="connsiteY2" fmla="*/ 0 h 17471"/>
                <a:gd name="connsiteX3" fmla="*/ 0 w 17191"/>
                <a:gd name="connsiteY3" fmla="*/ 0 h 17471"/>
              </a:gdLst>
              <a:ahLst/>
              <a:cxnLst>
                <a:cxn ang="0">
                  <a:pos x="connsiteX0" y="connsiteY0"/>
                </a:cxn>
                <a:cxn ang="0">
                  <a:pos x="connsiteX1" y="connsiteY1"/>
                </a:cxn>
                <a:cxn ang="0">
                  <a:pos x="connsiteX2" y="connsiteY2"/>
                </a:cxn>
                <a:cxn ang="0">
                  <a:pos x="connsiteX3" y="connsiteY3"/>
                </a:cxn>
              </a:cxnLst>
              <a:rect l="l" t="t" r="r" b="b"/>
              <a:pathLst>
                <a:path w="17191" h="17471">
                  <a:moveTo>
                    <a:pt x="0" y="0"/>
                  </a:moveTo>
                  <a:lnTo>
                    <a:pt x="0" y="17471"/>
                  </a:lnTo>
                  <a:lnTo>
                    <a:pt x="17192" y="0"/>
                  </a:lnTo>
                  <a:lnTo>
                    <a:pt x="0" y="0"/>
                  </a:lnTo>
                  <a:close/>
                </a:path>
              </a:pathLst>
            </a:custGeom>
            <a:noFill/>
            <a:ln w="13097" cap="flat">
              <a:noFill/>
              <a:prstDash val="solid"/>
              <a:miter/>
            </a:ln>
          </p:spPr>
          <p:txBody>
            <a:bodyPr rtlCol="0" anchor="ctr"/>
            <a:lstStyle/>
            <a:p>
              <a:pPr rtl="0"/>
              <a:endParaRPr lang="en-GB"/>
            </a:p>
          </p:txBody>
        </p:sp>
        <p:sp>
          <p:nvSpPr>
            <p:cNvPr id="980" name="Freeform: Shape 979">
              <a:extLst>
                <a:ext uri="{FF2B5EF4-FFF2-40B4-BE49-F238E27FC236}">
                  <a16:creationId xmlns:a16="http://schemas.microsoft.com/office/drawing/2014/main" id="{17EAC43B-8E49-9350-BF88-643FB76D19E8}"/>
                </a:ext>
              </a:extLst>
            </p:cNvPr>
            <p:cNvSpPr/>
            <p:nvPr/>
          </p:nvSpPr>
          <p:spPr>
            <a:xfrm>
              <a:off x="7480245" y="2320676"/>
              <a:ext cx="52553" cy="53532"/>
            </a:xfrm>
            <a:custGeom>
              <a:avLst/>
              <a:gdLst>
                <a:gd name="connsiteX0" fmla="*/ 40673 w 52553"/>
                <a:gd name="connsiteY0" fmla="*/ 0 h 53532"/>
                <a:gd name="connsiteX1" fmla="*/ 0 w 52553"/>
                <a:gd name="connsiteY1" fmla="*/ 41372 h 53532"/>
                <a:gd name="connsiteX2" fmla="*/ 0 w 52553"/>
                <a:gd name="connsiteY2" fmla="*/ 53532 h 53532"/>
                <a:gd name="connsiteX3" fmla="*/ 52554 w 52553"/>
                <a:gd name="connsiteY3" fmla="*/ 0 h 53532"/>
                <a:gd name="connsiteX4" fmla="*/ 40673 w 52553"/>
                <a:gd name="connsiteY4" fmla="*/ 0 h 53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53" h="53532">
                  <a:moveTo>
                    <a:pt x="40673" y="0"/>
                  </a:moveTo>
                  <a:lnTo>
                    <a:pt x="0" y="41372"/>
                  </a:lnTo>
                  <a:lnTo>
                    <a:pt x="0" y="53532"/>
                  </a:lnTo>
                  <a:lnTo>
                    <a:pt x="52554" y="0"/>
                  </a:lnTo>
                  <a:lnTo>
                    <a:pt x="40673" y="0"/>
                  </a:lnTo>
                  <a:close/>
                </a:path>
              </a:pathLst>
            </a:custGeom>
            <a:solidFill>
              <a:schemeClr val="accent1"/>
            </a:solidFill>
            <a:ln w="13097" cap="flat">
              <a:noFill/>
              <a:prstDash val="solid"/>
              <a:miter/>
            </a:ln>
          </p:spPr>
          <p:txBody>
            <a:bodyPr rtlCol="0" anchor="ctr"/>
            <a:lstStyle/>
            <a:p>
              <a:pPr rtl="0"/>
              <a:endParaRPr lang="en-GB"/>
            </a:p>
          </p:txBody>
        </p:sp>
        <p:sp>
          <p:nvSpPr>
            <p:cNvPr id="981" name="Freeform: Shape 980">
              <a:extLst>
                <a:ext uri="{FF2B5EF4-FFF2-40B4-BE49-F238E27FC236}">
                  <a16:creationId xmlns:a16="http://schemas.microsoft.com/office/drawing/2014/main" id="{84EBC6FE-B992-C3E4-540F-BF5ABE45ED56}"/>
                </a:ext>
              </a:extLst>
            </p:cNvPr>
            <p:cNvSpPr/>
            <p:nvPr/>
          </p:nvSpPr>
          <p:spPr>
            <a:xfrm>
              <a:off x="7480245" y="2320676"/>
              <a:ext cx="28792" cy="29212"/>
            </a:xfrm>
            <a:custGeom>
              <a:avLst/>
              <a:gdLst>
                <a:gd name="connsiteX0" fmla="*/ 17192 w 28792"/>
                <a:gd name="connsiteY0" fmla="*/ 0 h 29212"/>
                <a:gd name="connsiteX1" fmla="*/ 0 w 28792"/>
                <a:gd name="connsiteY1" fmla="*/ 17471 h 29212"/>
                <a:gd name="connsiteX2" fmla="*/ 0 w 28792"/>
                <a:gd name="connsiteY2" fmla="*/ 29212 h 29212"/>
                <a:gd name="connsiteX3" fmla="*/ 28793 w 28792"/>
                <a:gd name="connsiteY3" fmla="*/ 0 h 29212"/>
                <a:gd name="connsiteX4" fmla="*/ 17192 w 28792"/>
                <a:gd name="connsiteY4" fmla="*/ 0 h 29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9212">
                  <a:moveTo>
                    <a:pt x="17192" y="0"/>
                  </a:moveTo>
                  <a:lnTo>
                    <a:pt x="0" y="17471"/>
                  </a:lnTo>
                  <a:lnTo>
                    <a:pt x="0" y="29212"/>
                  </a:lnTo>
                  <a:lnTo>
                    <a:pt x="28793" y="0"/>
                  </a:lnTo>
                  <a:lnTo>
                    <a:pt x="17192" y="0"/>
                  </a:lnTo>
                  <a:close/>
                </a:path>
              </a:pathLst>
            </a:custGeom>
            <a:solidFill>
              <a:schemeClr val="accent1"/>
            </a:solidFill>
            <a:ln w="13097" cap="flat">
              <a:noFill/>
              <a:prstDash val="solid"/>
              <a:miter/>
            </a:ln>
          </p:spPr>
          <p:txBody>
            <a:bodyPr rtlCol="0" anchor="ctr"/>
            <a:lstStyle/>
            <a:p>
              <a:pPr rtl="0"/>
              <a:endParaRPr lang="en-GB"/>
            </a:p>
          </p:txBody>
        </p:sp>
        <p:sp>
          <p:nvSpPr>
            <p:cNvPr id="982" name="Freeform: Shape 981">
              <a:extLst>
                <a:ext uri="{FF2B5EF4-FFF2-40B4-BE49-F238E27FC236}">
                  <a16:creationId xmlns:a16="http://schemas.microsoft.com/office/drawing/2014/main" id="{9440DD86-F85C-2FAC-96D1-DB9DCA1E42B7}"/>
                </a:ext>
              </a:extLst>
            </p:cNvPr>
            <p:cNvSpPr/>
            <p:nvPr/>
          </p:nvSpPr>
          <p:spPr>
            <a:xfrm>
              <a:off x="7480245" y="2320676"/>
              <a:ext cx="40673" cy="41372"/>
            </a:xfrm>
            <a:custGeom>
              <a:avLst/>
              <a:gdLst>
                <a:gd name="connsiteX0" fmla="*/ 28793 w 40673"/>
                <a:gd name="connsiteY0" fmla="*/ 0 h 41372"/>
                <a:gd name="connsiteX1" fmla="*/ 0 w 40673"/>
                <a:gd name="connsiteY1" fmla="*/ 29212 h 41372"/>
                <a:gd name="connsiteX2" fmla="*/ 0 w 40673"/>
                <a:gd name="connsiteY2" fmla="*/ 41372 h 41372"/>
                <a:gd name="connsiteX3" fmla="*/ 40673 w 40673"/>
                <a:gd name="connsiteY3" fmla="*/ 0 h 41372"/>
                <a:gd name="connsiteX4" fmla="*/ 28793 w 40673"/>
                <a:gd name="connsiteY4" fmla="*/ 0 h 41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73" h="41372">
                  <a:moveTo>
                    <a:pt x="28793" y="0"/>
                  </a:moveTo>
                  <a:lnTo>
                    <a:pt x="0" y="29212"/>
                  </a:lnTo>
                  <a:lnTo>
                    <a:pt x="0" y="41372"/>
                  </a:lnTo>
                  <a:lnTo>
                    <a:pt x="40673" y="0"/>
                  </a:lnTo>
                  <a:lnTo>
                    <a:pt x="28793" y="0"/>
                  </a:lnTo>
                  <a:close/>
                </a:path>
              </a:pathLst>
            </a:custGeom>
            <a:noFill/>
            <a:ln w="13097" cap="flat">
              <a:noFill/>
              <a:prstDash val="solid"/>
              <a:miter/>
            </a:ln>
          </p:spPr>
          <p:txBody>
            <a:bodyPr rtlCol="0" anchor="ctr"/>
            <a:lstStyle/>
            <a:p>
              <a:pPr rtl="0"/>
              <a:endParaRPr lang="en-GB"/>
            </a:p>
          </p:txBody>
        </p:sp>
        <p:sp>
          <p:nvSpPr>
            <p:cNvPr id="983" name="Freeform: Shape 982">
              <a:extLst>
                <a:ext uri="{FF2B5EF4-FFF2-40B4-BE49-F238E27FC236}">
                  <a16:creationId xmlns:a16="http://schemas.microsoft.com/office/drawing/2014/main" id="{F9247600-8205-EF23-5CF0-E58E480B73BA}"/>
                </a:ext>
              </a:extLst>
            </p:cNvPr>
            <p:cNvSpPr/>
            <p:nvPr/>
          </p:nvSpPr>
          <p:spPr>
            <a:xfrm>
              <a:off x="7480245" y="2320676"/>
              <a:ext cx="76035" cy="77293"/>
            </a:xfrm>
            <a:custGeom>
              <a:avLst/>
              <a:gdLst>
                <a:gd name="connsiteX0" fmla="*/ 64295 w 76035"/>
                <a:gd name="connsiteY0" fmla="*/ 0 h 77293"/>
                <a:gd name="connsiteX1" fmla="*/ 0 w 76035"/>
                <a:gd name="connsiteY1" fmla="*/ 65273 h 77293"/>
                <a:gd name="connsiteX2" fmla="*/ 0 w 76035"/>
                <a:gd name="connsiteY2" fmla="*/ 77294 h 77293"/>
                <a:gd name="connsiteX3" fmla="*/ 76036 w 76035"/>
                <a:gd name="connsiteY3" fmla="*/ 0 h 77293"/>
                <a:gd name="connsiteX4" fmla="*/ 64295 w 76035"/>
                <a:gd name="connsiteY4" fmla="*/ 0 h 77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35" h="77293">
                  <a:moveTo>
                    <a:pt x="64295" y="0"/>
                  </a:moveTo>
                  <a:lnTo>
                    <a:pt x="0" y="65273"/>
                  </a:lnTo>
                  <a:lnTo>
                    <a:pt x="0" y="77294"/>
                  </a:lnTo>
                  <a:lnTo>
                    <a:pt x="76036" y="0"/>
                  </a:lnTo>
                  <a:lnTo>
                    <a:pt x="64295" y="0"/>
                  </a:lnTo>
                  <a:close/>
                </a:path>
              </a:pathLst>
            </a:custGeom>
            <a:solidFill>
              <a:schemeClr val="accent1"/>
            </a:solidFill>
            <a:ln w="13097" cap="flat">
              <a:noFill/>
              <a:prstDash val="solid"/>
              <a:miter/>
            </a:ln>
          </p:spPr>
          <p:txBody>
            <a:bodyPr rtlCol="0" anchor="ctr"/>
            <a:lstStyle/>
            <a:p>
              <a:pPr rtl="0"/>
              <a:endParaRPr lang="en-GB"/>
            </a:p>
          </p:txBody>
        </p:sp>
        <p:sp>
          <p:nvSpPr>
            <p:cNvPr id="984" name="Freeform: Shape 983">
              <a:extLst>
                <a:ext uri="{FF2B5EF4-FFF2-40B4-BE49-F238E27FC236}">
                  <a16:creationId xmlns:a16="http://schemas.microsoft.com/office/drawing/2014/main" id="{DD880190-D238-B43F-55F1-6D1F9D4D75B4}"/>
                </a:ext>
              </a:extLst>
            </p:cNvPr>
            <p:cNvSpPr/>
            <p:nvPr/>
          </p:nvSpPr>
          <p:spPr>
            <a:xfrm>
              <a:off x="7546636" y="2387207"/>
              <a:ext cx="50317" cy="51156"/>
            </a:xfrm>
            <a:custGeom>
              <a:avLst/>
              <a:gdLst>
                <a:gd name="connsiteX0" fmla="*/ 50318 w 50317"/>
                <a:gd name="connsiteY0" fmla="*/ 0 h 51156"/>
                <a:gd name="connsiteX1" fmla="*/ 0 w 50317"/>
                <a:gd name="connsiteY1" fmla="*/ 51156 h 51156"/>
                <a:gd name="connsiteX2" fmla="*/ 12300 w 50317"/>
                <a:gd name="connsiteY2" fmla="*/ 51156 h 51156"/>
                <a:gd name="connsiteX3" fmla="*/ 50318 w 50317"/>
                <a:gd name="connsiteY3" fmla="*/ 12579 h 51156"/>
                <a:gd name="connsiteX4" fmla="*/ 50318 w 50317"/>
                <a:gd name="connsiteY4" fmla="*/ 0 h 51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17" h="51156">
                  <a:moveTo>
                    <a:pt x="50318" y="0"/>
                  </a:moveTo>
                  <a:lnTo>
                    <a:pt x="0" y="51156"/>
                  </a:lnTo>
                  <a:lnTo>
                    <a:pt x="12300" y="51156"/>
                  </a:lnTo>
                  <a:lnTo>
                    <a:pt x="50318" y="12579"/>
                  </a:lnTo>
                  <a:lnTo>
                    <a:pt x="50318" y="0"/>
                  </a:lnTo>
                  <a:close/>
                </a:path>
              </a:pathLst>
            </a:custGeom>
            <a:noFill/>
            <a:ln w="13097" cap="flat">
              <a:noFill/>
              <a:prstDash val="solid"/>
              <a:miter/>
            </a:ln>
          </p:spPr>
          <p:txBody>
            <a:bodyPr rtlCol="0" anchor="ctr"/>
            <a:lstStyle/>
            <a:p>
              <a:pPr rtl="0"/>
              <a:endParaRPr lang="en-GB"/>
            </a:p>
          </p:txBody>
        </p:sp>
        <p:sp>
          <p:nvSpPr>
            <p:cNvPr id="985" name="Freeform: Shape 984">
              <a:extLst>
                <a:ext uri="{FF2B5EF4-FFF2-40B4-BE49-F238E27FC236}">
                  <a16:creationId xmlns:a16="http://schemas.microsoft.com/office/drawing/2014/main" id="{10B8BEC7-EA50-EE6C-5EF1-2C7582ABB6C1}"/>
                </a:ext>
              </a:extLst>
            </p:cNvPr>
            <p:cNvSpPr/>
            <p:nvPr/>
          </p:nvSpPr>
          <p:spPr>
            <a:xfrm>
              <a:off x="7480245" y="2320676"/>
              <a:ext cx="116708" cy="117687"/>
            </a:xfrm>
            <a:custGeom>
              <a:avLst/>
              <a:gdLst>
                <a:gd name="connsiteX0" fmla="*/ 116709 w 116708"/>
                <a:gd name="connsiteY0" fmla="*/ 0 h 117687"/>
                <a:gd name="connsiteX1" fmla="*/ 111398 w 116708"/>
                <a:gd name="connsiteY1" fmla="*/ 0 h 117687"/>
                <a:gd name="connsiteX2" fmla="*/ 0 w 116708"/>
                <a:gd name="connsiteY2" fmla="*/ 113215 h 117687"/>
                <a:gd name="connsiteX3" fmla="*/ 0 w 116708"/>
                <a:gd name="connsiteY3" fmla="*/ 117687 h 117687"/>
                <a:gd name="connsiteX4" fmla="*/ 6849 w 116708"/>
                <a:gd name="connsiteY4" fmla="*/ 117687 h 117687"/>
                <a:gd name="connsiteX5" fmla="*/ 116709 w 116708"/>
                <a:gd name="connsiteY5" fmla="*/ 6010 h 117687"/>
                <a:gd name="connsiteX6" fmla="*/ 116709 w 116708"/>
                <a:gd name="connsiteY6" fmla="*/ 0 h 11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708" h="117687">
                  <a:moveTo>
                    <a:pt x="116709" y="0"/>
                  </a:moveTo>
                  <a:lnTo>
                    <a:pt x="111398" y="0"/>
                  </a:lnTo>
                  <a:lnTo>
                    <a:pt x="0" y="113215"/>
                  </a:lnTo>
                  <a:lnTo>
                    <a:pt x="0" y="117687"/>
                  </a:lnTo>
                  <a:lnTo>
                    <a:pt x="6849" y="117687"/>
                  </a:lnTo>
                  <a:lnTo>
                    <a:pt x="116709" y="6010"/>
                  </a:lnTo>
                  <a:lnTo>
                    <a:pt x="116709" y="0"/>
                  </a:lnTo>
                  <a:close/>
                </a:path>
              </a:pathLst>
            </a:custGeom>
            <a:solidFill>
              <a:schemeClr val="accent1"/>
            </a:solidFill>
            <a:ln w="13097" cap="flat">
              <a:noFill/>
              <a:prstDash val="solid"/>
              <a:miter/>
            </a:ln>
          </p:spPr>
          <p:txBody>
            <a:bodyPr rtlCol="0" anchor="ctr"/>
            <a:lstStyle/>
            <a:p>
              <a:pPr rtl="0"/>
              <a:endParaRPr lang="en-GB"/>
            </a:p>
          </p:txBody>
        </p:sp>
        <p:sp>
          <p:nvSpPr>
            <p:cNvPr id="986" name="Freeform: Shape 985">
              <a:extLst>
                <a:ext uri="{FF2B5EF4-FFF2-40B4-BE49-F238E27FC236}">
                  <a16:creationId xmlns:a16="http://schemas.microsoft.com/office/drawing/2014/main" id="{E3441887-DF0B-08C1-BCBA-7805287579D3}"/>
                </a:ext>
              </a:extLst>
            </p:cNvPr>
            <p:cNvSpPr/>
            <p:nvPr/>
          </p:nvSpPr>
          <p:spPr>
            <a:xfrm>
              <a:off x="7571375" y="2412365"/>
              <a:ext cx="25578" cy="25997"/>
            </a:xfrm>
            <a:custGeom>
              <a:avLst/>
              <a:gdLst>
                <a:gd name="connsiteX0" fmla="*/ 25578 w 25578"/>
                <a:gd name="connsiteY0" fmla="*/ 0 h 25997"/>
                <a:gd name="connsiteX1" fmla="*/ 0 w 25578"/>
                <a:gd name="connsiteY1" fmla="*/ 25997 h 25997"/>
                <a:gd name="connsiteX2" fmla="*/ 25578 w 25578"/>
                <a:gd name="connsiteY2" fmla="*/ 25997 h 25997"/>
                <a:gd name="connsiteX3" fmla="*/ 25578 w 25578"/>
                <a:gd name="connsiteY3" fmla="*/ 0 h 25997"/>
              </a:gdLst>
              <a:ahLst/>
              <a:cxnLst>
                <a:cxn ang="0">
                  <a:pos x="connsiteX0" y="connsiteY0"/>
                </a:cxn>
                <a:cxn ang="0">
                  <a:pos x="connsiteX1" y="connsiteY1"/>
                </a:cxn>
                <a:cxn ang="0">
                  <a:pos x="connsiteX2" y="connsiteY2"/>
                </a:cxn>
                <a:cxn ang="0">
                  <a:pos x="connsiteX3" y="connsiteY3"/>
                </a:cxn>
              </a:cxnLst>
              <a:rect l="l" t="t" r="r" b="b"/>
              <a:pathLst>
                <a:path w="25578" h="25997">
                  <a:moveTo>
                    <a:pt x="25578" y="0"/>
                  </a:moveTo>
                  <a:lnTo>
                    <a:pt x="0" y="25997"/>
                  </a:lnTo>
                  <a:lnTo>
                    <a:pt x="25578" y="25997"/>
                  </a:lnTo>
                  <a:lnTo>
                    <a:pt x="25578" y="0"/>
                  </a:lnTo>
                  <a:close/>
                </a:path>
              </a:pathLst>
            </a:custGeom>
            <a:noFill/>
            <a:ln w="13097" cap="flat">
              <a:noFill/>
              <a:prstDash val="solid"/>
              <a:miter/>
            </a:ln>
          </p:spPr>
          <p:txBody>
            <a:bodyPr rtlCol="0" anchor="ctr"/>
            <a:lstStyle/>
            <a:p>
              <a:pPr rtl="0"/>
              <a:endParaRPr lang="en-GB"/>
            </a:p>
          </p:txBody>
        </p:sp>
        <p:sp>
          <p:nvSpPr>
            <p:cNvPr id="987" name="Freeform: Shape 986">
              <a:extLst>
                <a:ext uri="{FF2B5EF4-FFF2-40B4-BE49-F238E27FC236}">
                  <a16:creationId xmlns:a16="http://schemas.microsoft.com/office/drawing/2014/main" id="{32745592-5E8D-D3F2-6F83-C083D086B9A9}"/>
                </a:ext>
              </a:extLst>
            </p:cNvPr>
            <p:cNvSpPr/>
            <p:nvPr/>
          </p:nvSpPr>
          <p:spPr>
            <a:xfrm>
              <a:off x="7534895" y="2375186"/>
              <a:ext cx="62058" cy="63176"/>
            </a:xfrm>
            <a:custGeom>
              <a:avLst/>
              <a:gdLst>
                <a:gd name="connsiteX0" fmla="*/ 62058 w 62058"/>
                <a:gd name="connsiteY0" fmla="*/ 0 h 63176"/>
                <a:gd name="connsiteX1" fmla="*/ 0 w 62058"/>
                <a:gd name="connsiteY1" fmla="*/ 63177 h 63176"/>
                <a:gd name="connsiteX2" fmla="*/ 11741 w 62058"/>
                <a:gd name="connsiteY2" fmla="*/ 63177 h 63176"/>
                <a:gd name="connsiteX3" fmla="*/ 62058 w 62058"/>
                <a:gd name="connsiteY3" fmla="*/ 12020 h 63176"/>
                <a:gd name="connsiteX4" fmla="*/ 62058 w 62058"/>
                <a:gd name="connsiteY4" fmla="*/ 0 h 6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58" h="63176">
                  <a:moveTo>
                    <a:pt x="62058" y="0"/>
                  </a:moveTo>
                  <a:lnTo>
                    <a:pt x="0" y="63177"/>
                  </a:lnTo>
                  <a:lnTo>
                    <a:pt x="11741" y="63177"/>
                  </a:lnTo>
                  <a:lnTo>
                    <a:pt x="62058" y="12020"/>
                  </a:lnTo>
                  <a:lnTo>
                    <a:pt x="62058" y="0"/>
                  </a:lnTo>
                  <a:close/>
                </a:path>
              </a:pathLst>
            </a:custGeom>
            <a:noFill/>
            <a:ln w="13097" cap="flat">
              <a:noFill/>
              <a:prstDash val="solid"/>
              <a:miter/>
            </a:ln>
          </p:spPr>
          <p:txBody>
            <a:bodyPr rtlCol="0" anchor="ctr"/>
            <a:lstStyle/>
            <a:p>
              <a:pPr rtl="0"/>
              <a:endParaRPr lang="en-GB"/>
            </a:p>
          </p:txBody>
        </p:sp>
        <p:sp>
          <p:nvSpPr>
            <p:cNvPr id="988" name="Freeform: Shape 987">
              <a:extLst>
                <a:ext uri="{FF2B5EF4-FFF2-40B4-BE49-F238E27FC236}">
                  <a16:creationId xmlns:a16="http://schemas.microsoft.com/office/drawing/2014/main" id="{23CB9CCE-1C98-9C75-A805-D6B07427D499}"/>
                </a:ext>
              </a:extLst>
            </p:cNvPr>
            <p:cNvSpPr/>
            <p:nvPr/>
          </p:nvSpPr>
          <p:spPr>
            <a:xfrm>
              <a:off x="7558936" y="2399786"/>
              <a:ext cx="38017" cy="38576"/>
            </a:xfrm>
            <a:custGeom>
              <a:avLst/>
              <a:gdLst>
                <a:gd name="connsiteX0" fmla="*/ 38018 w 38017"/>
                <a:gd name="connsiteY0" fmla="*/ 0 h 38576"/>
                <a:gd name="connsiteX1" fmla="*/ 0 w 38017"/>
                <a:gd name="connsiteY1" fmla="*/ 38577 h 38576"/>
                <a:gd name="connsiteX2" fmla="*/ 12440 w 38017"/>
                <a:gd name="connsiteY2" fmla="*/ 38577 h 38576"/>
                <a:gd name="connsiteX3" fmla="*/ 38018 w 38017"/>
                <a:gd name="connsiteY3" fmla="*/ 12579 h 38576"/>
                <a:gd name="connsiteX4" fmla="*/ 38018 w 38017"/>
                <a:gd name="connsiteY4" fmla="*/ 0 h 38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576">
                  <a:moveTo>
                    <a:pt x="38018" y="0"/>
                  </a:moveTo>
                  <a:lnTo>
                    <a:pt x="0" y="38577"/>
                  </a:lnTo>
                  <a:lnTo>
                    <a:pt x="12440" y="38577"/>
                  </a:lnTo>
                  <a:lnTo>
                    <a:pt x="38018" y="12579"/>
                  </a:lnTo>
                  <a:lnTo>
                    <a:pt x="38018" y="0"/>
                  </a:lnTo>
                  <a:close/>
                </a:path>
              </a:pathLst>
            </a:custGeom>
            <a:solidFill>
              <a:schemeClr val="accent1"/>
            </a:solidFill>
            <a:ln w="13097" cap="flat">
              <a:noFill/>
              <a:prstDash val="solid"/>
              <a:miter/>
            </a:ln>
          </p:spPr>
          <p:txBody>
            <a:bodyPr rtlCol="0" anchor="ctr"/>
            <a:lstStyle/>
            <a:p>
              <a:pPr rtl="0"/>
              <a:endParaRPr lang="en-GB"/>
            </a:p>
          </p:txBody>
        </p:sp>
        <p:sp>
          <p:nvSpPr>
            <p:cNvPr id="989" name="Freeform: Shape 988">
              <a:extLst>
                <a:ext uri="{FF2B5EF4-FFF2-40B4-BE49-F238E27FC236}">
                  <a16:creationId xmlns:a16="http://schemas.microsoft.com/office/drawing/2014/main" id="{67B32769-3F63-0C89-3857-B9F804E69030}"/>
                </a:ext>
              </a:extLst>
            </p:cNvPr>
            <p:cNvSpPr/>
            <p:nvPr/>
          </p:nvSpPr>
          <p:spPr>
            <a:xfrm>
              <a:off x="7523015" y="2363306"/>
              <a:ext cx="73938" cy="75057"/>
            </a:xfrm>
            <a:custGeom>
              <a:avLst/>
              <a:gdLst>
                <a:gd name="connsiteX0" fmla="*/ 73939 w 73938"/>
                <a:gd name="connsiteY0" fmla="*/ 0 h 75057"/>
                <a:gd name="connsiteX1" fmla="*/ 0 w 73938"/>
                <a:gd name="connsiteY1" fmla="*/ 75057 h 75057"/>
                <a:gd name="connsiteX2" fmla="*/ 11881 w 73938"/>
                <a:gd name="connsiteY2" fmla="*/ 75057 h 75057"/>
                <a:gd name="connsiteX3" fmla="*/ 73939 w 73938"/>
                <a:gd name="connsiteY3" fmla="*/ 11881 h 75057"/>
                <a:gd name="connsiteX4" fmla="*/ 73939 w 73938"/>
                <a:gd name="connsiteY4" fmla="*/ 0 h 75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38" h="75057">
                  <a:moveTo>
                    <a:pt x="73939" y="0"/>
                  </a:moveTo>
                  <a:lnTo>
                    <a:pt x="0" y="75057"/>
                  </a:lnTo>
                  <a:lnTo>
                    <a:pt x="11881" y="75057"/>
                  </a:lnTo>
                  <a:lnTo>
                    <a:pt x="73939" y="11881"/>
                  </a:lnTo>
                  <a:lnTo>
                    <a:pt x="73939" y="0"/>
                  </a:lnTo>
                  <a:close/>
                </a:path>
              </a:pathLst>
            </a:custGeom>
            <a:solidFill>
              <a:schemeClr val="accent1"/>
            </a:solidFill>
            <a:ln w="13097" cap="flat">
              <a:noFill/>
              <a:prstDash val="solid"/>
              <a:miter/>
            </a:ln>
          </p:spPr>
          <p:txBody>
            <a:bodyPr rtlCol="0" anchor="ctr"/>
            <a:lstStyle/>
            <a:p>
              <a:pPr rtl="0"/>
              <a:endParaRPr lang="en-GB"/>
            </a:p>
          </p:txBody>
        </p:sp>
        <p:sp>
          <p:nvSpPr>
            <p:cNvPr id="990" name="Freeform: Shape 989">
              <a:extLst>
                <a:ext uri="{FF2B5EF4-FFF2-40B4-BE49-F238E27FC236}">
                  <a16:creationId xmlns:a16="http://schemas.microsoft.com/office/drawing/2014/main" id="{E2829919-EC16-D607-E03F-0DA091C43C40}"/>
                </a:ext>
              </a:extLst>
            </p:cNvPr>
            <p:cNvSpPr/>
            <p:nvPr/>
          </p:nvSpPr>
          <p:spPr>
            <a:xfrm>
              <a:off x="7487093" y="2326686"/>
              <a:ext cx="109860" cy="111677"/>
            </a:xfrm>
            <a:custGeom>
              <a:avLst/>
              <a:gdLst>
                <a:gd name="connsiteX0" fmla="*/ 109860 w 109860"/>
                <a:gd name="connsiteY0" fmla="*/ 0 h 111677"/>
                <a:gd name="connsiteX1" fmla="*/ 0 w 109860"/>
                <a:gd name="connsiteY1" fmla="*/ 111677 h 111677"/>
                <a:gd name="connsiteX2" fmla="*/ 12440 w 109860"/>
                <a:gd name="connsiteY2" fmla="*/ 111677 h 111677"/>
                <a:gd name="connsiteX3" fmla="*/ 109860 w 109860"/>
                <a:gd name="connsiteY3" fmla="*/ 12579 h 111677"/>
                <a:gd name="connsiteX4" fmla="*/ 109860 w 109860"/>
                <a:gd name="connsiteY4" fmla="*/ 0 h 111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60" h="111677">
                  <a:moveTo>
                    <a:pt x="109860" y="0"/>
                  </a:moveTo>
                  <a:lnTo>
                    <a:pt x="0" y="111677"/>
                  </a:lnTo>
                  <a:lnTo>
                    <a:pt x="12440" y="111677"/>
                  </a:lnTo>
                  <a:lnTo>
                    <a:pt x="109860" y="12579"/>
                  </a:lnTo>
                  <a:lnTo>
                    <a:pt x="109860" y="0"/>
                  </a:lnTo>
                  <a:close/>
                </a:path>
              </a:pathLst>
            </a:custGeom>
            <a:noFill/>
            <a:ln w="13097" cap="flat">
              <a:noFill/>
              <a:prstDash val="solid"/>
              <a:miter/>
            </a:ln>
          </p:spPr>
          <p:txBody>
            <a:bodyPr rtlCol="0" anchor="ctr"/>
            <a:lstStyle/>
            <a:p>
              <a:pPr rtl="0"/>
              <a:endParaRPr lang="en-GB"/>
            </a:p>
          </p:txBody>
        </p:sp>
        <p:sp>
          <p:nvSpPr>
            <p:cNvPr id="991" name="Freeform: Shape 990">
              <a:extLst>
                <a:ext uri="{FF2B5EF4-FFF2-40B4-BE49-F238E27FC236}">
                  <a16:creationId xmlns:a16="http://schemas.microsoft.com/office/drawing/2014/main" id="{6A41EC0F-9154-5AAA-33D3-235198889DD3}"/>
                </a:ext>
              </a:extLst>
            </p:cNvPr>
            <p:cNvSpPr/>
            <p:nvPr/>
          </p:nvSpPr>
          <p:spPr>
            <a:xfrm>
              <a:off x="7499533" y="2339265"/>
              <a:ext cx="97420" cy="99097"/>
            </a:xfrm>
            <a:custGeom>
              <a:avLst/>
              <a:gdLst>
                <a:gd name="connsiteX0" fmla="*/ 97421 w 97420"/>
                <a:gd name="connsiteY0" fmla="*/ 0 h 99097"/>
                <a:gd name="connsiteX1" fmla="*/ 0 w 97420"/>
                <a:gd name="connsiteY1" fmla="*/ 99098 h 99097"/>
                <a:gd name="connsiteX2" fmla="*/ 11042 w 97420"/>
                <a:gd name="connsiteY2" fmla="*/ 99098 h 99097"/>
                <a:gd name="connsiteX3" fmla="*/ 97421 w 97420"/>
                <a:gd name="connsiteY3" fmla="*/ 11321 h 99097"/>
                <a:gd name="connsiteX4" fmla="*/ 97421 w 97420"/>
                <a:gd name="connsiteY4" fmla="*/ 0 h 9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20" h="99097">
                  <a:moveTo>
                    <a:pt x="97421" y="0"/>
                  </a:moveTo>
                  <a:lnTo>
                    <a:pt x="0" y="99098"/>
                  </a:lnTo>
                  <a:lnTo>
                    <a:pt x="11042" y="99098"/>
                  </a:lnTo>
                  <a:lnTo>
                    <a:pt x="97421" y="11321"/>
                  </a:lnTo>
                  <a:lnTo>
                    <a:pt x="97421" y="0"/>
                  </a:lnTo>
                  <a:close/>
                </a:path>
              </a:pathLst>
            </a:custGeom>
            <a:solidFill>
              <a:schemeClr val="accent1"/>
            </a:solidFill>
            <a:ln w="13097" cap="flat">
              <a:noFill/>
              <a:prstDash val="solid"/>
              <a:miter/>
            </a:ln>
          </p:spPr>
          <p:txBody>
            <a:bodyPr rtlCol="0" anchor="ctr"/>
            <a:lstStyle/>
            <a:p>
              <a:pPr rtl="0"/>
              <a:endParaRPr lang="en-GB"/>
            </a:p>
          </p:txBody>
        </p:sp>
        <p:sp>
          <p:nvSpPr>
            <p:cNvPr id="992" name="Freeform: Shape 991">
              <a:extLst>
                <a:ext uri="{FF2B5EF4-FFF2-40B4-BE49-F238E27FC236}">
                  <a16:creationId xmlns:a16="http://schemas.microsoft.com/office/drawing/2014/main" id="{D73C8B36-8850-E2BB-9216-8384E62F1B45}"/>
                </a:ext>
              </a:extLst>
            </p:cNvPr>
            <p:cNvSpPr/>
            <p:nvPr/>
          </p:nvSpPr>
          <p:spPr>
            <a:xfrm>
              <a:off x="7510575" y="2350587"/>
              <a:ext cx="86378" cy="87776"/>
            </a:xfrm>
            <a:custGeom>
              <a:avLst/>
              <a:gdLst>
                <a:gd name="connsiteX0" fmla="*/ 86379 w 86378"/>
                <a:gd name="connsiteY0" fmla="*/ 0 h 87776"/>
                <a:gd name="connsiteX1" fmla="*/ 0 w 86378"/>
                <a:gd name="connsiteY1" fmla="*/ 87776 h 87776"/>
                <a:gd name="connsiteX2" fmla="*/ 12440 w 86378"/>
                <a:gd name="connsiteY2" fmla="*/ 87776 h 87776"/>
                <a:gd name="connsiteX3" fmla="*/ 86379 w 86378"/>
                <a:gd name="connsiteY3" fmla="*/ 12719 h 87776"/>
                <a:gd name="connsiteX4" fmla="*/ 86379 w 86378"/>
                <a:gd name="connsiteY4" fmla="*/ 0 h 87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78" h="87776">
                  <a:moveTo>
                    <a:pt x="86379" y="0"/>
                  </a:moveTo>
                  <a:lnTo>
                    <a:pt x="0" y="87776"/>
                  </a:lnTo>
                  <a:lnTo>
                    <a:pt x="12440" y="87776"/>
                  </a:lnTo>
                  <a:lnTo>
                    <a:pt x="86379" y="12719"/>
                  </a:lnTo>
                  <a:lnTo>
                    <a:pt x="86379" y="0"/>
                  </a:lnTo>
                  <a:close/>
                </a:path>
              </a:pathLst>
            </a:custGeom>
            <a:noFill/>
            <a:ln w="13097" cap="flat">
              <a:noFill/>
              <a:prstDash val="solid"/>
              <a:miter/>
            </a:ln>
          </p:spPr>
          <p:txBody>
            <a:bodyPr rtlCol="0" anchor="ctr"/>
            <a:lstStyle/>
            <a:p>
              <a:pPr rtl="0"/>
              <a:endParaRPr lang="en-GB"/>
            </a:p>
          </p:txBody>
        </p:sp>
      </p:grpSp>
    </p:spTree>
    <p:extLst>
      <p:ext uri="{BB962C8B-B14F-4D97-AF65-F5344CB8AC3E}">
        <p14:creationId xmlns:p14="http://schemas.microsoft.com/office/powerpoint/2010/main" val="426763924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B6D4BD-6C42-B3F8-A5D5-2B9BF1A6A497}"/>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F8659C9-FE1A-445E-A79B-C88B6937AD10}"/>
              </a:ext>
            </a:extLst>
          </p:cNvPr>
          <p:cNvSpPr>
            <a:spLocks noGrp="1"/>
          </p:cNvSpPr>
          <p:nvPr>
            <p:ph type="title"/>
          </p:nvPr>
        </p:nvSpPr>
        <p:spPr>
          <a:xfrm>
            <a:off x="304800" y="107693"/>
            <a:ext cx="11796584" cy="939801"/>
          </a:xfrm>
        </p:spPr>
        <p:txBody>
          <a:bodyPr rtlCol="0"/>
          <a:lstStyle/>
          <a:p>
            <a:pPr rtl="0"/>
            <a:r>
              <a:rPr lang="zh-cn" noProof="0">
                <a:latin typeface="+mn-lt"/>
              </a:rPr>
              <a:t>8001：可切除表皮生长因子受体突变 (EGFRm) NSCLC 患者中的新辅助奥希替尼 (osi)±化疗 (CT) vs 单独化疗：NeoADAURA — Chaft JE 等人</a:t>
            </a:r>
          </a:p>
        </p:txBody>
      </p:sp>
      <p:sp>
        <p:nvSpPr>
          <p:cNvPr id="29" name="Content Placeholder 7">
            <a:extLst>
              <a:ext uri="{FF2B5EF4-FFF2-40B4-BE49-F238E27FC236}">
                <a16:creationId xmlns:a16="http://schemas.microsoft.com/office/drawing/2014/main" id="{7E319125-CD6E-E4C1-E95F-858AB0F74238}"/>
              </a:ext>
            </a:extLst>
          </p:cNvPr>
          <p:cNvSpPr>
            <a:spLocks noGrp="1"/>
          </p:cNvSpPr>
          <p:nvPr>
            <p:ph idx="1"/>
          </p:nvPr>
        </p:nvSpPr>
        <p:spPr>
          <a:xfrm>
            <a:off x="304799" y="1246909"/>
            <a:ext cx="11731869" cy="422784"/>
          </a:xfrm>
        </p:spPr>
        <p:txBody>
          <a:bodyPr rtlCol="0"/>
          <a:lstStyle/>
          <a:p>
            <a:pPr rtl="0"/>
            <a:r>
              <a:rPr lang="zh-cn" b="1" noProof="0"/>
              <a:t>关键结果（续）</a:t>
            </a:r>
          </a:p>
        </p:txBody>
      </p:sp>
      <p:sp>
        <p:nvSpPr>
          <p:cNvPr id="30" name="Text Placeholder 4">
            <a:extLst>
              <a:ext uri="{FF2B5EF4-FFF2-40B4-BE49-F238E27FC236}">
                <a16:creationId xmlns:a16="http://schemas.microsoft.com/office/drawing/2014/main" id="{837BF9F8-77C0-4785-6DFC-EF89EA1FF472}"/>
              </a:ext>
            </a:extLst>
          </p:cNvPr>
          <p:cNvSpPr>
            <a:spLocks noGrp="1"/>
          </p:cNvSpPr>
          <p:nvPr>
            <p:ph type="body" sz="quarter" idx="11"/>
          </p:nvPr>
        </p:nvSpPr>
        <p:spPr>
          <a:xfrm>
            <a:off x="6379633" y="6521312"/>
            <a:ext cx="5507567" cy="200025"/>
          </a:xfrm>
        </p:spPr>
        <p:txBody>
          <a:bodyPr rtlCol="0"/>
          <a:lstStyle/>
          <a:p>
            <a:pPr rtl="0"/>
            <a:r>
              <a:rPr lang="zh-cn" noProof="0"/>
              <a:t>Chaft JE, et al.J Clin Oncol 2025;43(suppl):Abstr 8001</a:t>
            </a:r>
          </a:p>
        </p:txBody>
      </p:sp>
      <p:sp>
        <p:nvSpPr>
          <p:cNvPr id="5" name="TextBox 4">
            <a:extLst>
              <a:ext uri="{FF2B5EF4-FFF2-40B4-BE49-F238E27FC236}">
                <a16:creationId xmlns:a16="http://schemas.microsoft.com/office/drawing/2014/main" id="{F527F810-47BC-268E-5EFC-56F628FFC174}"/>
              </a:ext>
            </a:extLst>
          </p:cNvPr>
          <p:cNvSpPr txBox="1"/>
          <p:nvPr/>
        </p:nvSpPr>
        <p:spPr>
          <a:xfrm>
            <a:off x="3640425" y="1514917"/>
            <a:ext cx="4679948"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1" i="0" u="none" strike="noStrike" kern="1200" cap="none" spc="0" normalizeH="0" noProof="0">
                <a:ln>
                  <a:noFill/>
                </a:ln>
                <a:solidFill>
                  <a:srgbClr val="000000"/>
                </a:solidFill>
                <a:effectLst/>
                <a:uLnTx/>
                <a:uFillTx/>
                <a:latin typeface="Arial" panose="020B0604020202020204"/>
                <a:ea typeface="+mn-ea"/>
                <a:cs typeface="+mn-cs"/>
              </a:rPr>
              <a:t>中期无事件生存期（15% 成熟度）</a:t>
            </a:r>
          </a:p>
        </p:txBody>
      </p:sp>
      <p:grpSp>
        <p:nvGrpSpPr>
          <p:cNvPr id="7" name="Graphic 7">
            <a:extLst>
              <a:ext uri="{FF2B5EF4-FFF2-40B4-BE49-F238E27FC236}">
                <a16:creationId xmlns:a16="http://schemas.microsoft.com/office/drawing/2014/main" id="{EED1EBA2-4EB7-0163-8D07-9B3A5A410781}"/>
              </a:ext>
            </a:extLst>
          </p:cNvPr>
          <p:cNvGrpSpPr/>
          <p:nvPr/>
        </p:nvGrpSpPr>
        <p:grpSpPr>
          <a:xfrm>
            <a:off x="2975833" y="2213238"/>
            <a:ext cx="1604852" cy="2497097"/>
            <a:chOff x="2975833" y="2076078"/>
            <a:chExt cx="1604852" cy="2497097"/>
          </a:xfrm>
          <a:solidFill>
            <a:srgbClr val="000000"/>
          </a:solidFill>
        </p:grpSpPr>
        <p:grpSp>
          <p:nvGrpSpPr>
            <p:cNvPr id="9" name="Graphic 7">
              <a:extLst>
                <a:ext uri="{FF2B5EF4-FFF2-40B4-BE49-F238E27FC236}">
                  <a16:creationId xmlns:a16="http://schemas.microsoft.com/office/drawing/2014/main" id="{6EAD68E3-9842-A4C7-AA78-4FD100CB4685}"/>
                </a:ext>
              </a:extLst>
            </p:cNvPr>
            <p:cNvGrpSpPr/>
            <p:nvPr/>
          </p:nvGrpSpPr>
          <p:grpSpPr>
            <a:xfrm>
              <a:off x="4580685" y="2197180"/>
              <a:ext cx="21191" cy="2375996"/>
              <a:chOff x="4580685" y="2197180"/>
              <a:chExt cx="21191" cy="2375996"/>
            </a:xfrm>
          </p:grpSpPr>
          <p:sp>
            <p:nvSpPr>
              <p:cNvPr id="28" name="Freeform: Shape 27">
                <a:extLst>
                  <a:ext uri="{FF2B5EF4-FFF2-40B4-BE49-F238E27FC236}">
                    <a16:creationId xmlns:a16="http://schemas.microsoft.com/office/drawing/2014/main" id="{8C4B0FC6-A2E7-B773-4345-BD0C74D332CF}"/>
                  </a:ext>
                </a:extLst>
              </p:cNvPr>
              <p:cNvSpPr/>
              <p:nvPr/>
            </p:nvSpPr>
            <p:spPr>
              <a:xfrm>
                <a:off x="4580685" y="2197180"/>
                <a:ext cx="21191" cy="16680"/>
              </a:xfrm>
              <a:custGeom>
                <a:avLst/>
                <a:gdLst>
                  <a:gd name="connsiteX0" fmla="*/ 0 w 21191"/>
                  <a:gd name="connsiteY0" fmla="*/ 0 h 16680"/>
                  <a:gd name="connsiteX1" fmla="*/ 0 w 21191"/>
                  <a:gd name="connsiteY1" fmla="*/ 16681 h 16680"/>
                </a:gdLst>
                <a:ahLst/>
                <a:cxnLst>
                  <a:cxn ang="0">
                    <a:pos x="connsiteX0" y="connsiteY0"/>
                  </a:cxn>
                  <a:cxn ang="0">
                    <a:pos x="connsiteX1" y="connsiteY1"/>
                  </a:cxn>
                </a:cxnLst>
                <a:rect l="l" t="t" r="r" b="b"/>
                <a:pathLst>
                  <a:path w="21191" h="16680">
                    <a:moveTo>
                      <a:pt x="0" y="0"/>
                    </a:moveTo>
                    <a:lnTo>
                      <a:pt x="0" y="16681"/>
                    </a:lnTo>
                  </a:path>
                </a:pathLst>
              </a:custGeom>
              <a:ln w="2117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 name="Freeform: Shape 46">
                <a:extLst>
                  <a:ext uri="{FF2B5EF4-FFF2-40B4-BE49-F238E27FC236}">
                    <a16:creationId xmlns:a16="http://schemas.microsoft.com/office/drawing/2014/main" id="{595467FD-B55F-358D-9FCB-7E2D09C22912}"/>
                  </a:ext>
                </a:extLst>
              </p:cNvPr>
              <p:cNvSpPr/>
              <p:nvPr/>
            </p:nvSpPr>
            <p:spPr>
              <a:xfrm>
                <a:off x="4580685" y="2230541"/>
                <a:ext cx="21191" cy="166"/>
              </a:xfrm>
              <a:custGeom>
                <a:avLst/>
                <a:gdLst>
                  <a:gd name="connsiteX0" fmla="*/ 0 w 21191"/>
                  <a:gd name="connsiteY0" fmla="*/ 0 h 166"/>
                  <a:gd name="connsiteX1" fmla="*/ 0 w 21191"/>
                  <a:gd name="connsiteY1" fmla="*/ 167 h 166"/>
                </a:gdLst>
                <a:ahLst/>
                <a:cxnLst>
                  <a:cxn ang="0">
                    <a:pos x="connsiteX0" y="connsiteY0"/>
                  </a:cxn>
                  <a:cxn ang="0">
                    <a:pos x="connsiteX1" y="connsiteY1"/>
                  </a:cxn>
                </a:cxnLst>
                <a:rect l="l" t="t" r="r" b="b"/>
                <a:pathLst>
                  <a:path w="21191" h="166">
                    <a:moveTo>
                      <a:pt x="0" y="0"/>
                    </a:moveTo>
                    <a:lnTo>
                      <a:pt x="0" y="167"/>
                    </a:lnTo>
                  </a:path>
                </a:pathLst>
              </a:custGeom>
              <a:ln w="21172" cap="flat">
                <a:solidFill>
                  <a:srgbClr val="000000"/>
                </a:solidFill>
                <a:custDash>
                  <a:ds d="750" sp="0"/>
                  <a:ds d="0" sp="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5" name="Freeform: Shape 64">
                <a:extLst>
                  <a:ext uri="{FF2B5EF4-FFF2-40B4-BE49-F238E27FC236}">
                    <a16:creationId xmlns:a16="http://schemas.microsoft.com/office/drawing/2014/main" id="{04C8B68C-DD95-2C8C-1B8E-4D79889BDA9D}"/>
                  </a:ext>
                </a:extLst>
              </p:cNvPr>
              <p:cNvSpPr/>
              <p:nvPr/>
            </p:nvSpPr>
            <p:spPr>
              <a:xfrm>
                <a:off x="4580685" y="2230708"/>
                <a:ext cx="21191" cy="2325787"/>
              </a:xfrm>
              <a:custGeom>
                <a:avLst/>
                <a:gdLst>
                  <a:gd name="connsiteX0" fmla="*/ 0 w 21191"/>
                  <a:gd name="connsiteY0" fmla="*/ 0 h 2325787"/>
                  <a:gd name="connsiteX1" fmla="*/ 0 w 21191"/>
                  <a:gd name="connsiteY1" fmla="*/ 2325787 h 2325787"/>
                </a:gdLst>
                <a:ahLst/>
                <a:cxnLst>
                  <a:cxn ang="0">
                    <a:pos x="connsiteX0" y="connsiteY0"/>
                  </a:cxn>
                  <a:cxn ang="0">
                    <a:pos x="connsiteX1" y="connsiteY1"/>
                  </a:cxn>
                </a:cxnLst>
                <a:rect l="l" t="t" r="r" b="b"/>
                <a:pathLst>
                  <a:path w="21191" h="2325787">
                    <a:moveTo>
                      <a:pt x="0" y="0"/>
                    </a:moveTo>
                    <a:lnTo>
                      <a:pt x="0" y="2325787"/>
                    </a:lnTo>
                  </a:path>
                </a:pathLst>
              </a:custGeom>
              <a:ln w="21172" cap="flat">
                <a:solidFill>
                  <a:srgbClr val="000000"/>
                </a:solidFill>
                <a:custDash>
                  <a:ds d="151500" sp="75000"/>
                  <a:ds d="750" sp="0"/>
                  <a:ds d="0" sp="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2" name="Freeform: Shape 71">
                <a:extLst>
                  <a:ext uri="{FF2B5EF4-FFF2-40B4-BE49-F238E27FC236}">
                    <a16:creationId xmlns:a16="http://schemas.microsoft.com/office/drawing/2014/main" id="{056762A1-BC5B-211A-8A64-A40B8173E7D0}"/>
                  </a:ext>
                </a:extLst>
              </p:cNvPr>
              <p:cNvSpPr/>
              <p:nvPr/>
            </p:nvSpPr>
            <p:spPr>
              <a:xfrm>
                <a:off x="4580685" y="4556496"/>
                <a:ext cx="21191" cy="16680"/>
              </a:xfrm>
              <a:custGeom>
                <a:avLst/>
                <a:gdLst>
                  <a:gd name="connsiteX0" fmla="*/ 0 w 21191"/>
                  <a:gd name="connsiteY0" fmla="*/ 0 h 16680"/>
                  <a:gd name="connsiteX1" fmla="*/ 0 w 21191"/>
                  <a:gd name="connsiteY1" fmla="*/ 16681 h 16680"/>
                </a:gdLst>
                <a:ahLst/>
                <a:cxnLst>
                  <a:cxn ang="0">
                    <a:pos x="connsiteX0" y="connsiteY0"/>
                  </a:cxn>
                  <a:cxn ang="0">
                    <a:pos x="connsiteX1" y="connsiteY1"/>
                  </a:cxn>
                </a:cxnLst>
                <a:rect l="l" t="t" r="r" b="b"/>
                <a:pathLst>
                  <a:path w="21191" h="16680">
                    <a:moveTo>
                      <a:pt x="0" y="0"/>
                    </a:moveTo>
                    <a:lnTo>
                      <a:pt x="0" y="16681"/>
                    </a:lnTo>
                  </a:path>
                </a:pathLst>
              </a:custGeom>
              <a:ln w="2117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88" name="Graphic 7">
              <a:extLst>
                <a:ext uri="{FF2B5EF4-FFF2-40B4-BE49-F238E27FC236}">
                  <a16:creationId xmlns:a16="http://schemas.microsoft.com/office/drawing/2014/main" id="{4770E0F7-9B64-DF72-E3EB-D1DB2806E4F3}"/>
                </a:ext>
              </a:extLst>
            </p:cNvPr>
            <p:cNvGrpSpPr/>
            <p:nvPr/>
          </p:nvGrpSpPr>
          <p:grpSpPr>
            <a:xfrm>
              <a:off x="2975833" y="2076078"/>
              <a:ext cx="76290" cy="2484253"/>
              <a:chOff x="2975833" y="2076078"/>
              <a:chExt cx="76290" cy="2484253"/>
            </a:xfrm>
            <a:solidFill>
              <a:srgbClr val="000000"/>
            </a:solidFill>
          </p:grpSpPr>
          <p:grpSp>
            <p:nvGrpSpPr>
              <p:cNvPr id="89" name="Graphic 7">
                <a:extLst>
                  <a:ext uri="{FF2B5EF4-FFF2-40B4-BE49-F238E27FC236}">
                    <a16:creationId xmlns:a16="http://schemas.microsoft.com/office/drawing/2014/main" id="{A28462F8-943C-3EB6-F20E-DDE495BB4535}"/>
                  </a:ext>
                </a:extLst>
              </p:cNvPr>
              <p:cNvGrpSpPr/>
              <p:nvPr/>
            </p:nvGrpSpPr>
            <p:grpSpPr>
              <a:xfrm>
                <a:off x="3013342" y="2076078"/>
                <a:ext cx="21191" cy="2433210"/>
                <a:chOff x="3013342" y="2076078"/>
                <a:chExt cx="21191" cy="2433210"/>
              </a:xfrm>
            </p:grpSpPr>
            <p:sp>
              <p:nvSpPr>
                <p:cNvPr id="90" name="Freeform: Shape 89">
                  <a:extLst>
                    <a:ext uri="{FF2B5EF4-FFF2-40B4-BE49-F238E27FC236}">
                      <a16:creationId xmlns:a16="http://schemas.microsoft.com/office/drawing/2014/main" id="{A634A57D-CC4E-4408-5D29-DFB4433F839D}"/>
                    </a:ext>
                  </a:extLst>
                </p:cNvPr>
                <p:cNvSpPr/>
                <p:nvPr/>
              </p:nvSpPr>
              <p:spPr>
                <a:xfrm>
                  <a:off x="3013342" y="2076078"/>
                  <a:ext cx="21191" cy="16680"/>
                </a:xfrm>
                <a:custGeom>
                  <a:avLst/>
                  <a:gdLst>
                    <a:gd name="connsiteX0" fmla="*/ 0 w 21191"/>
                    <a:gd name="connsiteY0" fmla="*/ 0 h 16680"/>
                    <a:gd name="connsiteX1" fmla="*/ 0 w 21191"/>
                    <a:gd name="connsiteY1" fmla="*/ 16681 h 16680"/>
                  </a:gdLst>
                  <a:ahLst/>
                  <a:cxnLst>
                    <a:cxn ang="0">
                      <a:pos x="connsiteX0" y="connsiteY0"/>
                    </a:cxn>
                    <a:cxn ang="0">
                      <a:pos x="connsiteX1" y="connsiteY1"/>
                    </a:cxn>
                  </a:cxnLst>
                  <a:rect l="l" t="t" r="r" b="b"/>
                  <a:pathLst>
                    <a:path w="21191" h="16680">
                      <a:moveTo>
                        <a:pt x="0" y="0"/>
                      </a:moveTo>
                      <a:lnTo>
                        <a:pt x="0" y="16681"/>
                      </a:lnTo>
                    </a:path>
                  </a:pathLst>
                </a:custGeom>
                <a:ln w="2117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1" name="Freeform: Shape 90">
                  <a:extLst>
                    <a:ext uri="{FF2B5EF4-FFF2-40B4-BE49-F238E27FC236}">
                      <a16:creationId xmlns:a16="http://schemas.microsoft.com/office/drawing/2014/main" id="{384327B5-A514-653E-DE62-94AFDAAAC781}"/>
                    </a:ext>
                  </a:extLst>
                </p:cNvPr>
                <p:cNvSpPr/>
                <p:nvPr/>
              </p:nvSpPr>
              <p:spPr>
                <a:xfrm>
                  <a:off x="3013342" y="2109106"/>
                  <a:ext cx="21191" cy="166"/>
                </a:xfrm>
                <a:custGeom>
                  <a:avLst/>
                  <a:gdLst>
                    <a:gd name="connsiteX0" fmla="*/ 0 w 21191"/>
                    <a:gd name="connsiteY0" fmla="*/ 0 h 166"/>
                    <a:gd name="connsiteX1" fmla="*/ 0 w 21191"/>
                    <a:gd name="connsiteY1" fmla="*/ 167 h 166"/>
                  </a:gdLst>
                  <a:ahLst/>
                  <a:cxnLst>
                    <a:cxn ang="0">
                      <a:pos x="connsiteX0" y="connsiteY0"/>
                    </a:cxn>
                    <a:cxn ang="0">
                      <a:pos x="connsiteX1" y="connsiteY1"/>
                    </a:cxn>
                  </a:cxnLst>
                  <a:rect l="l" t="t" r="r" b="b"/>
                  <a:pathLst>
                    <a:path w="21191" h="166">
                      <a:moveTo>
                        <a:pt x="0" y="0"/>
                      </a:moveTo>
                      <a:lnTo>
                        <a:pt x="0" y="167"/>
                      </a:lnTo>
                    </a:path>
                  </a:pathLst>
                </a:custGeom>
                <a:ln w="21172" cap="flat">
                  <a:solidFill>
                    <a:srgbClr val="000000"/>
                  </a:solidFill>
                  <a:custDash>
                    <a:ds d="0" sp="0"/>
                    <a:ds d="0" sp="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2" name="Freeform: Shape 91">
                  <a:extLst>
                    <a:ext uri="{FF2B5EF4-FFF2-40B4-BE49-F238E27FC236}">
                      <a16:creationId xmlns:a16="http://schemas.microsoft.com/office/drawing/2014/main" id="{33C7A242-B29D-D68B-C6B9-6C283E23DEBF}"/>
                    </a:ext>
                  </a:extLst>
                </p:cNvPr>
                <p:cNvSpPr/>
                <p:nvPr/>
              </p:nvSpPr>
              <p:spPr>
                <a:xfrm>
                  <a:off x="3013342" y="2109273"/>
                  <a:ext cx="21191" cy="2383335"/>
                </a:xfrm>
                <a:custGeom>
                  <a:avLst/>
                  <a:gdLst>
                    <a:gd name="connsiteX0" fmla="*/ 0 w 21191"/>
                    <a:gd name="connsiteY0" fmla="*/ 0 h 2383335"/>
                    <a:gd name="connsiteX1" fmla="*/ 0 w 21191"/>
                    <a:gd name="connsiteY1" fmla="*/ 2383336 h 2383335"/>
                  </a:gdLst>
                  <a:ahLst/>
                  <a:cxnLst>
                    <a:cxn ang="0">
                      <a:pos x="connsiteX0" y="connsiteY0"/>
                    </a:cxn>
                    <a:cxn ang="0">
                      <a:pos x="connsiteX1" y="connsiteY1"/>
                    </a:cxn>
                  </a:cxnLst>
                  <a:rect l="l" t="t" r="r" b="b"/>
                  <a:pathLst>
                    <a:path w="21191" h="2383335">
                      <a:moveTo>
                        <a:pt x="0" y="0"/>
                      </a:moveTo>
                      <a:lnTo>
                        <a:pt x="0" y="2383336"/>
                      </a:lnTo>
                    </a:path>
                  </a:pathLst>
                </a:custGeom>
                <a:ln w="21172" cap="flat">
                  <a:solidFill>
                    <a:srgbClr val="000000"/>
                  </a:solidFill>
                  <a:custDash>
                    <a:ds d="148500" sp="73500"/>
                    <a:ds d="0" sp="0"/>
                    <a:ds d="0" sp="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3" name="Freeform: Shape 92">
                  <a:extLst>
                    <a:ext uri="{FF2B5EF4-FFF2-40B4-BE49-F238E27FC236}">
                      <a16:creationId xmlns:a16="http://schemas.microsoft.com/office/drawing/2014/main" id="{073BA9DB-40A0-5D0A-02CD-2B191345B5F0}"/>
                    </a:ext>
                  </a:extLst>
                </p:cNvPr>
                <p:cNvSpPr/>
                <p:nvPr/>
              </p:nvSpPr>
              <p:spPr>
                <a:xfrm>
                  <a:off x="3013342" y="4492609"/>
                  <a:ext cx="21191" cy="16680"/>
                </a:xfrm>
                <a:custGeom>
                  <a:avLst/>
                  <a:gdLst>
                    <a:gd name="connsiteX0" fmla="*/ 0 w 21191"/>
                    <a:gd name="connsiteY0" fmla="*/ 0 h 16680"/>
                    <a:gd name="connsiteX1" fmla="*/ 0 w 21191"/>
                    <a:gd name="connsiteY1" fmla="*/ 16681 h 16680"/>
                  </a:gdLst>
                  <a:ahLst/>
                  <a:cxnLst>
                    <a:cxn ang="0">
                      <a:pos x="connsiteX0" y="connsiteY0"/>
                    </a:cxn>
                    <a:cxn ang="0">
                      <a:pos x="connsiteX1" y="connsiteY1"/>
                    </a:cxn>
                  </a:cxnLst>
                  <a:rect l="l" t="t" r="r" b="b"/>
                  <a:pathLst>
                    <a:path w="21191" h="16680">
                      <a:moveTo>
                        <a:pt x="0" y="0"/>
                      </a:moveTo>
                      <a:lnTo>
                        <a:pt x="0" y="16681"/>
                      </a:lnTo>
                    </a:path>
                  </a:pathLst>
                </a:custGeom>
                <a:ln w="2117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94" name="Freeform: Shape 93">
                <a:extLst>
                  <a:ext uri="{FF2B5EF4-FFF2-40B4-BE49-F238E27FC236}">
                    <a16:creationId xmlns:a16="http://schemas.microsoft.com/office/drawing/2014/main" id="{7E617C3C-D8F0-BFAB-38E2-22B0115BAEAB}"/>
                  </a:ext>
                </a:extLst>
              </p:cNvPr>
              <p:cNvSpPr/>
              <p:nvPr/>
            </p:nvSpPr>
            <p:spPr>
              <a:xfrm>
                <a:off x="2975833" y="4497613"/>
                <a:ext cx="76290" cy="62719"/>
              </a:xfrm>
              <a:custGeom>
                <a:avLst/>
                <a:gdLst>
                  <a:gd name="connsiteX0" fmla="*/ 37509 w 76290"/>
                  <a:gd name="connsiteY0" fmla="*/ 62719 h 62719"/>
                  <a:gd name="connsiteX1" fmla="*/ 76290 w 76290"/>
                  <a:gd name="connsiteY1" fmla="*/ 0 h 62719"/>
                  <a:gd name="connsiteX2" fmla="*/ 0 w 76290"/>
                  <a:gd name="connsiteY2" fmla="*/ 0 h 62719"/>
                  <a:gd name="connsiteX3" fmla="*/ 37509 w 76290"/>
                  <a:gd name="connsiteY3" fmla="*/ 62719 h 62719"/>
                </a:gdLst>
                <a:ahLst/>
                <a:cxnLst>
                  <a:cxn ang="0">
                    <a:pos x="connsiteX0" y="connsiteY0"/>
                  </a:cxn>
                  <a:cxn ang="0">
                    <a:pos x="connsiteX1" y="connsiteY1"/>
                  </a:cxn>
                  <a:cxn ang="0">
                    <a:pos x="connsiteX2" y="connsiteY2"/>
                  </a:cxn>
                  <a:cxn ang="0">
                    <a:pos x="connsiteX3" y="connsiteY3"/>
                  </a:cxn>
                </a:cxnLst>
                <a:rect l="l" t="t" r="r" b="b"/>
                <a:pathLst>
                  <a:path w="76290" h="62719">
                    <a:moveTo>
                      <a:pt x="37509" y="62719"/>
                    </a:moveTo>
                    <a:lnTo>
                      <a:pt x="76290" y="0"/>
                    </a:lnTo>
                    <a:lnTo>
                      <a:pt x="0" y="0"/>
                    </a:lnTo>
                    <a:lnTo>
                      <a:pt x="37509" y="62719"/>
                    </a:lnTo>
                    <a:close/>
                  </a:path>
                </a:pathLst>
              </a:custGeom>
              <a:solidFill>
                <a:srgbClr val="000000"/>
              </a:solidFill>
              <a:ln w="529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nvGrpSpPr>
          <p:cNvPr id="96" name="Graphic 7">
            <a:extLst>
              <a:ext uri="{FF2B5EF4-FFF2-40B4-BE49-F238E27FC236}">
                <a16:creationId xmlns:a16="http://schemas.microsoft.com/office/drawing/2014/main" id="{FD3C6DCB-949E-DB0A-538B-3A29D6C231C0}"/>
              </a:ext>
            </a:extLst>
          </p:cNvPr>
          <p:cNvGrpSpPr/>
          <p:nvPr/>
        </p:nvGrpSpPr>
        <p:grpSpPr>
          <a:xfrm>
            <a:off x="2779385" y="2162529"/>
            <a:ext cx="7276828" cy="678236"/>
            <a:chOff x="2779385" y="2025369"/>
            <a:chExt cx="7276828" cy="678236"/>
          </a:xfrm>
          <a:noFill/>
        </p:grpSpPr>
        <p:sp>
          <p:nvSpPr>
            <p:cNvPr id="97" name="Freeform: Shape 96">
              <a:extLst>
                <a:ext uri="{FF2B5EF4-FFF2-40B4-BE49-F238E27FC236}">
                  <a16:creationId xmlns:a16="http://schemas.microsoft.com/office/drawing/2014/main" id="{2A7CE1FA-88AC-5A6E-941C-5BAC5B7FD8C1}"/>
                </a:ext>
              </a:extLst>
            </p:cNvPr>
            <p:cNvSpPr/>
            <p:nvPr/>
          </p:nvSpPr>
          <p:spPr>
            <a:xfrm>
              <a:off x="2779385" y="2025369"/>
              <a:ext cx="7276828" cy="639036"/>
            </a:xfrm>
            <a:custGeom>
              <a:avLst/>
              <a:gdLst>
                <a:gd name="connsiteX0" fmla="*/ 0 w 7276828"/>
                <a:gd name="connsiteY0" fmla="*/ 0 h 639036"/>
                <a:gd name="connsiteX1" fmla="*/ 0 w 7276828"/>
                <a:gd name="connsiteY1" fmla="*/ 71060 h 639036"/>
                <a:gd name="connsiteX2" fmla="*/ 14622 w 7276828"/>
                <a:gd name="connsiteY2" fmla="*/ 71060 h 639036"/>
                <a:gd name="connsiteX3" fmla="*/ 14622 w 7276828"/>
                <a:gd name="connsiteY3" fmla="*/ 85405 h 639036"/>
                <a:gd name="connsiteX4" fmla="*/ 30516 w 7276828"/>
                <a:gd name="connsiteY4" fmla="*/ 85405 h 639036"/>
                <a:gd name="connsiteX5" fmla="*/ 30516 w 7276828"/>
                <a:gd name="connsiteY5" fmla="*/ 115264 h 639036"/>
                <a:gd name="connsiteX6" fmla="*/ 53615 w 7276828"/>
                <a:gd name="connsiteY6" fmla="*/ 115264 h 639036"/>
                <a:gd name="connsiteX7" fmla="*/ 53615 w 7276828"/>
                <a:gd name="connsiteY7" fmla="*/ 125772 h 639036"/>
                <a:gd name="connsiteX8" fmla="*/ 96211 w 7276828"/>
                <a:gd name="connsiteY8" fmla="*/ 125772 h 639036"/>
                <a:gd name="connsiteX9" fmla="*/ 96211 w 7276828"/>
                <a:gd name="connsiteY9" fmla="*/ 148792 h 639036"/>
                <a:gd name="connsiteX10" fmla="*/ 121853 w 7276828"/>
                <a:gd name="connsiteY10" fmla="*/ 148792 h 639036"/>
                <a:gd name="connsiteX11" fmla="*/ 121853 w 7276828"/>
                <a:gd name="connsiteY11" fmla="*/ 172812 h 639036"/>
                <a:gd name="connsiteX12" fmla="*/ 185428 w 7276828"/>
                <a:gd name="connsiteY12" fmla="*/ 172812 h 639036"/>
                <a:gd name="connsiteX13" fmla="*/ 185428 w 7276828"/>
                <a:gd name="connsiteY13" fmla="*/ 193996 h 639036"/>
                <a:gd name="connsiteX14" fmla="*/ 220606 w 7276828"/>
                <a:gd name="connsiteY14" fmla="*/ 193996 h 639036"/>
                <a:gd name="connsiteX15" fmla="*/ 220606 w 7276828"/>
                <a:gd name="connsiteY15" fmla="*/ 215014 h 639036"/>
                <a:gd name="connsiteX16" fmla="*/ 253242 w 7276828"/>
                <a:gd name="connsiteY16" fmla="*/ 215014 h 639036"/>
                <a:gd name="connsiteX17" fmla="*/ 253242 w 7276828"/>
                <a:gd name="connsiteY17" fmla="*/ 239034 h 639036"/>
                <a:gd name="connsiteX18" fmla="*/ 421504 w 7276828"/>
                <a:gd name="connsiteY18" fmla="*/ 239034 h 639036"/>
                <a:gd name="connsiteX19" fmla="*/ 421504 w 7276828"/>
                <a:gd name="connsiteY19" fmla="*/ 268225 h 639036"/>
                <a:gd name="connsiteX20" fmla="*/ 428074 w 7276828"/>
                <a:gd name="connsiteY20" fmla="*/ 268225 h 639036"/>
                <a:gd name="connsiteX21" fmla="*/ 428074 w 7276828"/>
                <a:gd name="connsiteY21" fmla="*/ 284572 h 639036"/>
                <a:gd name="connsiteX22" fmla="*/ 580866 w 7276828"/>
                <a:gd name="connsiteY22" fmla="*/ 284572 h 639036"/>
                <a:gd name="connsiteX23" fmla="*/ 580866 w 7276828"/>
                <a:gd name="connsiteY23" fmla="*/ 310261 h 639036"/>
                <a:gd name="connsiteX24" fmla="*/ 984781 w 7276828"/>
                <a:gd name="connsiteY24" fmla="*/ 310261 h 639036"/>
                <a:gd name="connsiteX25" fmla="*/ 984781 w 7276828"/>
                <a:gd name="connsiteY25" fmla="*/ 326608 h 639036"/>
                <a:gd name="connsiteX26" fmla="*/ 1180170 w 7276828"/>
                <a:gd name="connsiteY26" fmla="*/ 326608 h 639036"/>
                <a:gd name="connsiteX27" fmla="*/ 1180170 w 7276828"/>
                <a:gd name="connsiteY27" fmla="*/ 377317 h 639036"/>
                <a:gd name="connsiteX28" fmla="*/ 1463080 w 7276828"/>
                <a:gd name="connsiteY28" fmla="*/ 377317 h 639036"/>
                <a:gd name="connsiteX29" fmla="*/ 1463080 w 7276828"/>
                <a:gd name="connsiteY29" fmla="*/ 407509 h 639036"/>
                <a:gd name="connsiteX30" fmla="*/ 1560138 w 7276828"/>
                <a:gd name="connsiteY30" fmla="*/ 407509 h 639036"/>
                <a:gd name="connsiteX31" fmla="*/ 1560138 w 7276828"/>
                <a:gd name="connsiteY31" fmla="*/ 433197 h 639036"/>
                <a:gd name="connsiteX32" fmla="*/ 2062383 w 7276828"/>
                <a:gd name="connsiteY32" fmla="*/ 433197 h 639036"/>
                <a:gd name="connsiteX33" fmla="*/ 2062383 w 7276828"/>
                <a:gd name="connsiteY33" fmla="*/ 455549 h 639036"/>
                <a:gd name="connsiteX34" fmla="*/ 3066873 w 7276828"/>
                <a:gd name="connsiteY34" fmla="*/ 455549 h 639036"/>
                <a:gd name="connsiteX35" fmla="*/ 3066873 w 7276828"/>
                <a:gd name="connsiteY35" fmla="*/ 493415 h 639036"/>
                <a:gd name="connsiteX36" fmla="*/ 3802651 w 7276828"/>
                <a:gd name="connsiteY36" fmla="*/ 493415 h 639036"/>
                <a:gd name="connsiteX37" fmla="*/ 3802651 w 7276828"/>
                <a:gd name="connsiteY37" fmla="*/ 556968 h 639036"/>
                <a:gd name="connsiteX38" fmla="*/ 4124130 w 7276828"/>
                <a:gd name="connsiteY38" fmla="*/ 556968 h 639036"/>
                <a:gd name="connsiteX39" fmla="*/ 4124130 w 7276828"/>
                <a:gd name="connsiteY39" fmla="*/ 639037 h 639036"/>
                <a:gd name="connsiteX40" fmla="*/ 7276829 w 7276828"/>
                <a:gd name="connsiteY40" fmla="*/ 639037 h 63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276828" h="639036">
                  <a:moveTo>
                    <a:pt x="0" y="0"/>
                  </a:moveTo>
                  <a:lnTo>
                    <a:pt x="0" y="71060"/>
                  </a:lnTo>
                  <a:lnTo>
                    <a:pt x="14622" y="71060"/>
                  </a:lnTo>
                  <a:lnTo>
                    <a:pt x="14622" y="85405"/>
                  </a:lnTo>
                  <a:lnTo>
                    <a:pt x="30516" y="85405"/>
                  </a:lnTo>
                  <a:lnTo>
                    <a:pt x="30516" y="115264"/>
                  </a:lnTo>
                  <a:lnTo>
                    <a:pt x="53615" y="115264"/>
                  </a:lnTo>
                  <a:lnTo>
                    <a:pt x="53615" y="125772"/>
                  </a:lnTo>
                  <a:lnTo>
                    <a:pt x="96211" y="125772"/>
                  </a:lnTo>
                  <a:lnTo>
                    <a:pt x="96211" y="148792"/>
                  </a:lnTo>
                  <a:lnTo>
                    <a:pt x="121853" y="148792"/>
                  </a:lnTo>
                  <a:lnTo>
                    <a:pt x="121853" y="172812"/>
                  </a:lnTo>
                  <a:lnTo>
                    <a:pt x="185428" y="172812"/>
                  </a:lnTo>
                  <a:lnTo>
                    <a:pt x="185428" y="193996"/>
                  </a:lnTo>
                  <a:lnTo>
                    <a:pt x="220606" y="193996"/>
                  </a:lnTo>
                  <a:lnTo>
                    <a:pt x="220606" y="215014"/>
                  </a:lnTo>
                  <a:lnTo>
                    <a:pt x="253242" y="215014"/>
                  </a:lnTo>
                  <a:lnTo>
                    <a:pt x="253242" y="239034"/>
                  </a:lnTo>
                  <a:lnTo>
                    <a:pt x="421504" y="239034"/>
                  </a:lnTo>
                  <a:lnTo>
                    <a:pt x="421504" y="268225"/>
                  </a:lnTo>
                  <a:lnTo>
                    <a:pt x="428074" y="268225"/>
                  </a:lnTo>
                  <a:lnTo>
                    <a:pt x="428074" y="284572"/>
                  </a:lnTo>
                  <a:lnTo>
                    <a:pt x="580866" y="284572"/>
                  </a:lnTo>
                  <a:lnTo>
                    <a:pt x="580866" y="310261"/>
                  </a:lnTo>
                  <a:lnTo>
                    <a:pt x="984781" y="310261"/>
                  </a:lnTo>
                  <a:lnTo>
                    <a:pt x="984781" y="326608"/>
                  </a:lnTo>
                  <a:lnTo>
                    <a:pt x="1180170" y="326608"/>
                  </a:lnTo>
                  <a:lnTo>
                    <a:pt x="1180170" y="377317"/>
                  </a:lnTo>
                  <a:lnTo>
                    <a:pt x="1463080" y="377317"/>
                  </a:lnTo>
                  <a:lnTo>
                    <a:pt x="1463080" y="407509"/>
                  </a:lnTo>
                  <a:lnTo>
                    <a:pt x="1560138" y="407509"/>
                  </a:lnTo>
                  <a:lnTo>
                    <a:pt x="1560138" y="433197"/>
                  </a:lnTo>
                  <a:lnTo>
                    <a:pt x="2062383" y="433197"/>
                  </a:lnTo>
                  <a:lnTo>
                    <a:pt x="2062383" y="455549"/>
                  </a:lnTo>
                  <a:lnTo>
                    <a:pt x="3066873" y="455549"/>
                  </a:lnTo>
                  <a:lnTo>
                    <a:pt x="3066873" y="493415"/>
                  </a:lnTo>
                  <a:lnTo>
                    <a:pt x="3802651" y="493415"/>
                  </a:lnTo>
                  <a:lnTo>
                    <a:pt x="3802651" y="556968"/>
                  </a:lnTo>
                  <a:lnTo>
                    <a:pt x="4124130" y="556968"/>
                  </a:lnTo>
                  <a:lnTo>
                    <a:pt x="4124130" y="639037"/>
                  </a:lnTo>
                  <a:lnTo>
                    <a:pt x="7276829" y="639037"/>
                  </a:lnTo>
                </a:path>
              </a:pathLst>
            </a:custGeom>
            <a:noFill/>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99" name="Graphic 7">
              <a:extLst>
                <a:ext uri="{FF2B5EF4-FFF2-40B4-BE49-F238E27FC236}">
                  <a16:creationId xmlns:a16="http://schemas.microsoft.com/office/drawing/2014/main" id="{AA10BCD0-B33D-D2B4-63D4-5A3FAD41F73B}"/>
                </a:ext>
              </a:extLst>
            </p:cNvPr>
            <p:cNvGrpSpPr/>
            <p:nvPr/>
          </p:nvGrpSpPr>
          <p:grpSpPr>
            <a:xfrm>
              <a:off x="2787862" y="2118781"/>
              <a:ext cx="7228299" cy="584824"/>
              <a:chOff x="2787862" y="2118781"/>
              <a:chExt cx="7228299" cy="584824"/>
            </a:xfrm>
          </p:grpSpPr>
          <p:sp>
            <p:nvSpPr>
              <p:cNvPr id="100" name="Freeform: Shape 99">
                <a:extLst>
                  <a:ext uri="{FF2B5EF4-FFF2-40B4-BE49-F238E27FC236}">
                    <a16:creationId xmlns:a16="http://schemas.microsoft.com/office/drawing/2014/main" id="{9C321F77-35F0-6997-78E7-452C502AA2FA}"/>
                  </a:ext>
                </a:extLst>
              </p:cNvPr>
              <p:cNvSpPr/>
              <p:nvPr/>
            </p:nvSpPr>
            <p:spPr>
              <a:xfrm>
                <a:off x="10016162"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D6E671E9-E8E7-29C3-1D35-89B111FB5A35}"/>
                  </a:ext>
                </a:extLst>
              </p:cNvPr>
              <p:cNvSpPr/>
              <p:nvPr/>
            </p:nvSpPr>
            <p:spPr>
              <a:xfrm>
                <a:off x="9986069"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2" name="Freeform: Shape 101">
                <a:extLst>
                  <a:ext uri="{FF2B5EF4-FFF2-40B4-BE49-F238E27FC236}">
                    <a16:creationId xmlns:a16="http://schemas.microsoft.com/office/drawing/2014/main" id="{5D7F7D6A-5112-E1C6-3C89-01DC6B1DA189}"/>
                  </a:ext>
                </a:extLst>
              </p:cNvPr>
              <p:cNvSpPr/>
              <p:nvPr/>
            </p:nvSpPr>
            <p:spPr>
              <a:xfrm>
                <a:off x="9857647"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3" name="Freeform: Shape 102">
                <a:extLst>
                  <a:ext uri="{FF2B5EF4-FFF2-40B4-BE49-F238E27FC236}">
                    <a16:creationId xmlns:a16="http://schemas.microsoft.com/office/drawing/2014/main" id="{73C73CBC-2653-1C50-E43C-A330F7A811F3}"/>
                  </a:ext>
                </a:extLst>
              </p:cNvPr>
              <p:cNvSpPr/>
              <p:nvPr/>
            </p:nvSpPr>
            <p:spPr>
              <a:xfrm>
                <a:off x="9812932"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DC99CE4D-738F-6CEF-C221-4905021E2CAF}"/>
                  </a:ext>
                </a:extLst>
              </p:cNvPr>
              <p:cNvSpPr/>
              <p:nvPr/>
            </p:nvSpPr>
            <p:spPr>
              <a:xfrm>
                <a:off x="8978401"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0137316C-B05C-A31D-74C1-A7F997C911D6}"/>
                  </a:ext>
                </a:extLst>
              </p:cNvPr>
              <p:cNvSpPr/>
              <p:nvPr/>
            </p:nvSpPr>
            <p:spPr>
              <a:xfrm>
                <a:off x="8933686"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0" name="Freeform: Shape 109">
                <a:extLst>
                  <a:ext uri="{FF2B5EF4-FFF2-40B4-BE49-F238E27FC236}">
                    <a16:creationId xmlns:a16="http://schemas.microsoft.com/office/drawing/2014/main" id="{E5F9E052-9B51-FD32-C25B-A612662F103A}"/>
                  </a:ext>
                </a:extLst>
              </p:cNvPr>
              <p:cNvSpPr/>
              <p:nvPr/>
            </p:nvSpPr>
            <p:spPr>
              <a:xfrm>
                <a:off x="8847859"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 name="Freeform: Shape 121">
                <a:extLst>
                  <a:ext uri="{FF2B5EF4-FFF2-40B4-BE49-F238E27FC236}">
                    <a16:creationId xmlns:a16="http://schemas.microsoft.com/office/drawing/2014/main" id="{16278397-9799-B787-9EA9-1F31DEA77D13}"/>
                  </a:ext>
                </a:extLst>
              </p:cNvPr>
              <p:cNvSpPr/>
              <p:nvPr/>
            </p:nvSpPr>
            <p:spPr>
              <a:xfrm>
                <a:off x="8819886"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 name="Freeform: Shape 122">
                <a:extLst>
                  <a:ext uri="{FF2B5EF4-FFF2-40B4-BE49-F238E27FC236}">
                    <a16:creationId xmlns:a16="http://schemas.microsoft.com/office/drawing/2014/main" id="{2917B2E6-DDB2-0AB5-2DEB-D7BB027E2062}"/>
                  </a:ext>
                </a:extLst>
              </p:cNvPr>
              <p:cNvSpPr/>
              <p:nvPr/>
            </p:nvSpPr>
            <p:spPr>
              <a:xfrm>
                <a:off x="8772417"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4" name="Freeform: Shape 123">
                <a:extLst>
                  <a:ext uri="{FF2B5EF4-FFF2-40B4-BE49-F238E27FC236}">
                    <a16:creationId xmlns:a16="http://schemas.microsoft.com/office/drawing/2014/main" id="{1BF45216-AA67-9660-1172-CE7C4FDBFFAA}"/>
                  </a:ext>
                </a:extLst>
              </p:cNvPr>
              <p:cNvSpPr/>
              <p:nvPr/>
            </p:nvSpPr>
            <p:spPr>
              <a:xfrm>
                <a:off x="8560075"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5" name="Freeform: Shape 124">
                <a:extLst>
                  <a:ext uri="{FF2B5EF4-FFF2-40B4-BE49-F238E27FC236}">
                    <a16:creationId xmlns:a16="http://schemas.microsoft.com/office/drawing/2014/main" id="{9D27D025-B4A7-DB7E-F61F-238D3B1D9D51}"/>
                  </a:ext>
                </a:extLst>
              </p:cNvPr>
              <p:cNvSpPr/>
              <p:nvPr/>
            </p:nvSpPr>
            <p:spPr>
              <a:xfrm>
                <a:off x="8056983"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6" name="Freeform: Shape 125">
                <a:extLst>
                  <a:ext uri="{FF2B5EF4-FFF2-40B4-BE49-F238E27FC236}">
                    <a16:creationId xmlns:a16="http://schemas.microsoft.com/office/drawing/2014/main" id="{BE87DF2A-4BA6-8D86-0FEC-34986EC43356}"/>
                  </a:ext>
                </a:extLst>
              </p:cNvPr>
              <p:cNvSpPr/>
              <p:nvPr/>
            </p:nvSpPr>
            <p:spPr>
              <a:xfrm>
                <a:off x="7967342"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7" name="Freeform: Shape 126">
                <a:extLst>
                  <a:ext uri="{FF2B5EF4-FFF2-40B4-BE49-F238E27FC236}">
                    <a16:creationId xmlns:a16="http://schemas.microsoft.com/office/drawing/2014/main" id="{521DAD0E-7BE7-7D7A-B423-6657C6C1695A}"/>
                  </a:ext>
                </a:extLst>
              </p:cNvPr>
              <p:cNvSpPr/>
              <p:nvPr/>
            </p:nvSpPr>
            <p:spPr>
              <a:xfrm>
                <a:off x="7909064"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8" name="Freeform: Shape 127">
                <a:extLst>
                  <a:ext uri="{FF2B5EF4-FFF2-40B4-BE49-F238E27FC236}">
                    <a16:creationId xmlns:a16="http://schemas.microsoft.com/office/drawing/2014/main" id="{7D3CF387-EF03-4987-F590-4CBE86DBE7A3}"/>
                  </a:ext>
                </a:extLst>
              </p:cNvPr>
              <p:cNvSpPr/>
              <p:nvPr/>
            </p:nvSpPr>
            <p:spPr>
              <a:xfrm>
                <a:off x="7889780"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9" name="Freeform: Shape 128">
                <a:extLst>
                  <a:ext uri="{FF2B5EF4-FFF2-40B4-BE49-F238E27FC236}">
                    <a16:creationId xmlns:a16="http://schemas.microsoft.com/office/drawing/2014/main" id="{D43E4D7A-CF44-BDAD-6E4C-5B0F03B7AB7C}"/>
                  </a:ext>
                </a:extLst>
              </p:cNvPr>
              <p:cNvSpPr/>
              <p:nvPr/>
            </p:nvSpPr>
            <p:spPr>
              <a:xfrm>
                <a:off x="7848880"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0" name="Freeform: Shape 129">
                <a:extLst>
                  <a:ext uri="{FF2B5EF4-FFF2-40B4-BE49-F238E27FC236}">
                    <a16:creationId xmlns:a16="http://schemas.microsoft.com/office/drawing/2014/main" id="{7CD01B1A-DE69-20C2-760B-14C8941AFC41}"/>
                  </a:ext>
                </a:extLst>
              </p:cNvPr>
              <p:cNvSpPr/>
              <p:nvPr/>
            </p:nvSpPr>
            <p:spPr>
              <a:xfrm>
                <a:off x="7335615"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1" name="Freeform: Shape 130">
                <a:extLst>
                  <a:ext uri="{FF2B5EF4-FFF2-40B4-BE49-F238E27FC236}">
                    <a16:creationId xmlns:a16="http://schemas.microsoft.com/office/drawing/2014/main" id="{AF667910-7EAA-978E-A615-F71127506348}"/>
                  </a:ext>
                </a:extLst>
              </p:cNvPr>
              <p:cNvSpPr/>
              <p:nvPr/>
            </p:nvSpPr>
            <p:spPr>
              <a:xfrm>
                <a:off x="7313999"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2" name="Freeform: Shape 131">
                <a:extLst>
                  <a:ext uri="{FF2B5EF4-FFF2-40B4-BE49-F238E27FC236}">
                    <a16:creationId xmlns:a16="http://schemas.microsoft.com/office/drawing/2014/main" id="{9F20F9C5-C1D6-0FB1-BC91-75D42480EEE4}"/>
                  </a:ext>
                </a:extLst>
              </p:cNvPr>
              <p:cNvSpPr/>
              <p:nvPr/>
            </p:nvSpPr>
            <p:spPr>
              <a:xfrm>
                <a:off x="6999090"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3" name="Freeform: Shape 132">
                <a:extLst>
                  <a:ext uri="{FF2B5EF4-FFF2-40B4-BE49-F238E27FC236}">
                    <a16:creationId xmlns:a16="http://schemas.microsoft.com/office/drawing/2014/main" id="{FBF3F167-1F14-E2DE-AB56-16718CC6DB9F}"/>
                  </a:ext>
                </a:extLst>
              </p:cNvPr>
              <p:cNvSpPr/>
              <p:nvPr/>
            </p:nvSpPr>
            <p:spPr>
              <a:xfrm>
                <a:off x="6877025" y="2543137"/>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4" name="Freeform: Shape 133">
                <a:extLst>
                  <a:ext uri="{FF2B5EF4-FFF2-40B4-BE49-F238E27FC236}">
                    <a16:creationId xmlns:a16="http://schemas.microsoft.com/office/drawing/2014/main" id="{D1B4F1B8-3C9A-9386-2D8D-8D0A17E6B0FF}"/>
                  </a:ext>
                </a:extLst>
              </p:cNvPr>
              <p:cNvSpPr/>
              <p:nvPr/>
            </p:nvSpPr>
            <p:spPr>
              <a:xfrm>
                <a:off x="6844178" y="254497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CD1D64C0-6189-E373-BF66-4615BF8C5CD6}"/>
                  </a:ext>
                </a:extLst>
              </p:cNvPr>
              <p:cNvSpPr/>
              <p:nvPr/>
            </p:nvSpPr>
            <p:spPr>
              <a:xfrm>
                <a:off x="6053301"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6" name="Freeform: Shape 135">
                <a:extLst>
                  <a:ext uri="{FF2B5EF4-FFF2-40B4-BE49-F238E27FC236}">
                    <a16:creationId xmlns:a16="http://schemas.microsoft.com/office/drawing/2014/main" id="{56121B63-5022-8C79-217C-24AD7E75AB49}"/>
                  </a:ext>
                </a:extLst>
              </p:cNvPr>
              <p:cNvSpPr/>
              <p:nvPr/>
            </p:nvSpPr>
            <p:spPr>
              <a:xfrm>
                <a:off x="6036348"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B06FE1DA-8D81-D078-1EAC-909C74756812}"/>
                  </a:ext>
                </a:extLst>
              </p:cNvPr>
              <p:cNvSpPr/>
              <p:nvPr/>
            </p:nvSpPr>
            <p:spPr>
              <a:xfrm>
                <a:off x="5892880"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6D0AD56A-3534-9D7A-0B27-D6DF63868F1F}"/>
                  </a:ext>
                </a:extLst>
              </p:cNvPr>
              <p:cNvSpPr/>
              <p:nvPr/>
            </p:nvSpPr>
            <p:spPr>
              <a:xfrm>
                <a:off x="5909833"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9" name="Freeform: Shape 138">
                <a:extLst>
                  <a:ext uri="{FF2B5EF4-FFF2-40B4-BE49-F238E27FC236}">
                    <a16:creationId xmlns:a16="http://schemas.microsoft.com/office/drawing/2014/main" id="{8FC59BFA-2F6E-E7AD-1780-19476DDE571C}"/>
                  </a:ext>
                </a:extLst>
              </p:cNvPr>
              <p:cNvSpPr/>
              <p:nvPr/>
            </p:nvSpPr>
            <p:spPr>
              <a:xfrm>
                <a:off x="5922760"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0" name="Freeform: Shape 139">
                <a:extLst>
                  <a:ext uri="{FF2B5EF4-FFF2-40B4-BE49-F238E27FC236}">
                    <a16:creationId xmlns:a16="http://schemas.microsoft.com/office/drawing/2014/main" id="{617BA334-BA13-0E75-1A5C-B5458B9DC954}"/>
                  </a:ext>
                </a:extLst>
              </p:cNvPr>
              <p:cNvSpPr/>
              <p:nvPr/>
            </p:nvSpPr>
            <p:spPr>
              <a:xfrm>
                <a:off x="5935899"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1" name="Freeform: Shape 140">
                <a:extLst>
                  <a:ext uri="{FF2B5EF4-FFF2-40B4-BE49-F238E27FC236}">
                    <a16:creationId xmlns:a16="http://schemas.microsoft.com/office/drawing/2014/main" id="{22CA9CA2-7153-6F36-CB80-E33036264D7C}"/>
                  </a:ext>
                </a:extLst>
              </p:cNvPr>
              <p:cNvSpPr/>
              <p:nvPr/>
            </p:nvSpPr>
            <p:spPr>
              <a:xfrm>
                <a:off x="5948826"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2" name="Freeform: Shape 141">
                <a:extLst>
                  <a:ext uri="{FF2B5EF4-FFF2-40B4-BE49-F238E27FC236}">
                    <a16:creationId xmlns:a16="http://schemas.microsoft.com/office/drawing/2014/main" id="{7DA3D436-4200-AC37-4FA0-D2B4EB092130}"/>
                  </a:ext>
                </a:extLst>
              </p:cNvPr>
              <p:cNvSpPr/>
              <p:nvPr/>
            </p:nvSpPr>
            <p:spPr>
              <a:xfrm>
                <a:off x="5961753"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3" name="Freeform: Shape 142">
                <a:extLst>
                  <a:ext uri="{FF2B5EF4-FFF2-40B4-BE49-F238E27FC236}">
                    <a16:creationId xmlns:a16="http://schemas.microsoft.com/office/drawing/2014/main" id="{996E56BB-6E1C-B551-E324-25AE34DBBD05}"/>
                  </a:ext>
                </a:extLst>
              </p:cNvPr>
              <p:cNvSpPr/>
              <p:nvPr/>
            </p:nvSpPr>
            <p:spPr>
              <a:xfrm>
                <a:off x="5840324"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4" name="Freeform: Shape 143">
                <a:extLst>
                  <a:ext uri="{FF2B5EF4-FFF2-40B4-BE49-F238E27FC236}">
                    <a16:creationId xmlns:a16="http://schemas.microsoft.com/office/drawing/2014/main" id="{7C736F85-B77B-6C26-F508-18BE9BAB0A6C}"/>
                  </a:ext>
                </a:extLst>
              </p:cNvPr>
              <p:cNvSpPr/>
              <p:nvPr/>
            </p:nvSpPr>
            <p:spPr>
              <a:xfrm>
                <a:off x="5860032"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5" name="Freeform: Shape 144">
                <a:extLst>
                  <a:ext uri="{FF2B5EF4-FFF2-40B4-BE49-F238E27FC236}">
                    <a16:creationId xmlns:a16="http://schemas.microsoft.com/office/drawing/2014/main" id="{AAD09C9F-5B3B-E27A-3C1C-CE99B7319354}"/>
                  </a:ext>
                </a:extLst>
              </p:cNvPr>
              <p:cNvSpPr/>
              <p:nvPr/>
            </p:nvSpPr>
            <p:spPr>
              <a:xfrm>
                <a:off x="5436409"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6" name="Freeform: Shape 145">
                <a:extLst>
                  <a:ext uri="{FF2B5EF4-FFF2-40B4-BE49-F238E27FC236}">
                    <a16:creationId xmlns:a16="http://schemas.microsoft.com/office/drawing/2014/main" id="{B3FA0DE7-F86C-4BE0-DF7D-2EEA09D61FCE}"/>
                  </a:ext>
                </a:extLst>
              </p:cNvPr>
              <p:cNvSpPr/>
              <p:nvPr/>
            </p:nvSpPr>
            <p:spPr>
              <a:xfrm>
                <a:off x="5373257"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7" name="Freeform: Shape 146">
                <a:extLst>
                  <a:ext uri="{FF2B5EF4-FFF2-40B4-BE49-F238E27FC236}">
                    <a16:creationId xmlns:a16="http://schemas.microsoft.com/office/drawing/2014/main" id="{9FE5777B-0F8F-E06E-CF4A-4B6100241860}"/>
                  </a:ext>
                </a:extLst>
              </p:cNvPr>
              <p:cNvSpPr/>
              <p:nvPr/>
            </p:nvSpPr>
            <p:spPr>
              <a:xfrm>
                <a:off x="5252888"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8" name="Freeform: Shape 147">
                <a:extLst>
                  <a:ext uri="{FF2B5EF4-FFF2-40B4-BE49-F238E27FC236}">
                    <a16:creationId xmlns:a16="http://schemas.microsoft.com/office/drawing/2014/main" id="{38E3B93B-F4B5-D097-8B08-43F5D21571E8}"/>
                  </a:ext>
                </a:extLst>
              </p:cNvPr>
              <p:cNvSpPr/>
              <p:nvPr/>
            </p:nvSpPr>
            <p:spPr>
              <a:xfrm>
                <a:off x="5084626"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9" name="Freeform: Shape 148">
                <a:extLst>
                  <a:ext uri="{FF2B5EF4-FFF2-40B4-BE49-F238E27FC236}">
                    <a16:creationId xmlns:a16="http://schemas.microsoft.com/office/drawing/2014/main" id="{1EE5A0D5-FD1B-1473-4EA9-AF68455136C3}"/>
                  </a:ext>
                </a:extLst>
              </p:cNvPr>
              <p:cNvSpPr/>
              <p:nvPr/>
            </p:nvSpPr>
            <p:spPr>
              <a:xfrm>
                <a:off x="5054533"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0" name="Freeform: Shape 149">
                <a:extLst>
                  <a:ext uri="{FF2B5EF4-FFF2-40B4-BE49-F238E27FC236}">
                    <a16:creationId xmlns:a16="http://schemas.microsoft.com/office/drawing/2014/main" id="{6BEC778F-51B0-8331-8260-2EED4A16B85B}"/>
                  </a:ext>
                </a:extLst>
              </p:cNvPr>
              <p:cNvSpPr/>
              <p:nvPr/>
            </p:nvSpPr>
            <p:spPr>
              <a:xfrm>
                <a:off x="5027620"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1" name="Freeform: Shape 150">
                <a:extLst>
                  <a:ext uri="{FF2B5EF4-FFF2-40B4-BE49-F238E27FC236}">
                    <a16:creationId xmlns:a16="http://schemas.microsoft.com/office/drawing/2014/main" id="{F9DAE798-D2A6-0D8A-1317-F3E929A9CF7A}"/>
                  </a:ext>
                </a:extLst>
              </p:cNvPr>
              <p:cNvSpPr/>
              <p:nvPr/>
            </p:nvSpPr>
            <p:spPr>
              <a:xfrm>
                <a:off x="5000918"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2" name="Freeform: Shape 151">
                <a:extLst>
                  <a:ext uri="{FF2B5EF4-FFF2-40B4-BE49-F238E27FC236}">
                    <a16:creationId xmlns:a16="http://schemas.microsoft.com/office/drawing/2014/main" id="{7A76799D-F21E-AEC3-3491-487E59AC5FE3}"/>
                  </a:ext>
                </a:extLst>
              </p:cNvPr>
              <p:cNvSpPr/>
              <p:nvPr/>
            </p:nvSpPr>
            <p:spPr>
              <a:xfrm>
                <a:off x="4984600"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873016AF-9454-70CC-5308-70BAB5892E84}"/>
                  </a:ext>
                </a:extLst>
              </p:cNvPr>
              <p:cNvSpPr/>
              <p:nvPr/>
            </p:nvSpPr>
            <p:spPr>
              <a:xfrm>
                <a:off x="4953449"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4" name="Freeform: Shape 153">
                <a:extLst>
                  <a:ext uri="{FF2B5EF4-FFF2-40B4-BE49-F238E27FC236}">
                    <a16:creationId xmlns:a16="http://schemas.microsoft.com/office/drawing/2014/main" id="{ADB05C7A-7D54-04B3-DBE8-80D16B853D88}"/>
                  </a:ext>
                </a:extLst>
              </p:cNvPr>
              <p:cNvSpPr/>
              <p:nvPr/>
            </p:nvSpPr>
            <p:spPr>
              <a:xfrm>
                <a:off x="4503335" y="241803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5" name="Freeform: Shape 154">
                <a:extLst>
                  <a:ext uri="{FF2B5EF4-FFF2-40B4-BE49-F238E27FC236}">
                    <a16:creationId xmlns:a16="http://schemas.microsoft.com/office/drawing/2014/main" id="{D6E7E87F-DA9C-B5FE-F257-EE9C6241EACD}"/>
                  </a:ext>
                </a:extLst>
              </p:cNvPr>
              <p:cNvSpPr/>
              <p:nvPr/>
            </p:nvSpPr>
            <p:spPr>
              <a:xfrm>
                <a:off x="3809093"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40DB0B20-6285-67B5-C752-85893832DE3A}"/>
                  </a:ext>
                </a:extLst>
              </p:cNvPr>
              <p:cNvSpPr/>
              <p:nvPr/>
            </p:nvSpPr>
            <p:spPr>
              <a:xfrm>
                <a:off x="3840881"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7" name="Freeform: Shape 156">
                <a:extLst>
                  <a:ext uri="{FF2B5EF4-FFF2-40B4-BE49-F238E27FC236}">
                    <a16:creationId xmlns:a16="http://schemas.microsoft.com/office/drawing/2014/main" id="{C4297EC4-4521-500F-7FE6-909942748438}"/>
                  </a:ext>
                </a:extLst>
              </p:cNvPr>
              <p:cNvSpPr/>
              <p:nvPr/>
            </p:nvSpPr>
            <p:spPr>
              <a:xfrm>
                <a:off x="3875423"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8" name="Freeform: Shape 157">
                <a:extLst>
                  <a:ext uri="{FF2B5EF4-FFF2-40B4-BE49-F238E27FC236}">
                    <a16:creationId xmlns:a16="http://schemas.microsoft.com/office/drawing/2014/main" id="{36EE546F-45C1-3535-1CF4-4904A009C147}"/>
                  </a:ext>
                </a:extLst>
              </p:cNvPr>
              <p:cNvSpPr/>
              <p:nvPr/>
            </p:nvSpPr>
            <p:spPr>
              <a:xfrm>
                <a:off x="3888138"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9" name="Freeform: Shape 158">
                <a:extLst>
                  <a:ext uri="{FF2B5EF4-FFF2-40B4-BE49-F238E27FC236}">
                    <a16:creationId xmlns:a16="http://schemas.microsoft.com/office/drawing/2014/main" id="{430320F5-2BEA-997A-7A86-9041BE3FD7ED}"/>
                  </a:ext>
                </a:extLst>
              </p:cNvPr>
              <p:cNvSpPr/>
              <p:nvPr/>
            </p:nvSpPr>
            <p:spPr>
              <a:xfrm>
                <a:off x="3901065"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178D4F07-1594-C119-3998-8271322E445A}"/>
                  </a:ext>
                </a:extLst>
              </p:cNvPr>
              <p:cNvSpPr/>
              <p:nvPr/>
            </p:nvSpPr>
            <p:spPr>
              <a:xfrm>
                <a:off x="3913992"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BFEEA793-88C7-67C2-CDC4-3B7EEAB4BDAF}"/>
                  </a:ext>
                </a:extLst>
              </p:cNvPr>
              <p:cNvSpPr/>
              <p:nvPr/>
            </p:nvSpPr>
            <p:spPr>
              <a:xfrm>
                <a:off x="3926919"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264F288F-0012-444A-32CC-6E741127F3C9}"/>
                  </a:ext>
                </a:extLst>
              </p:cNvPr>
              <p:cNvSpPr/>
              <p:nvPr/>
            </p:nvSpPr>
            <p:spPr>
              <a:xfrm>
                <a:off x="3939846" y="231311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953966E7-19CA-F1AA-3729-0964D437DDCD}"/>
                  </a:ext>
                </a:extLst>
              </p:cNvPr>
              <p:cNvSpPr/>
              <p:nvPr/>
            </p:nvSpPr>
            <p:spPr>
              <a:xfrm>
                <a:off x="4848973"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8ECA00E2-875F-3ADC-04E6-5980CA731EE0}"/>
                  </a:ext>
                </a:extLst>
              </p:cNvPr>
              <p:cNvSpPr/>
              <p:nvPr/>
            </p:nvSpPr>
            <p:spPr>
              <a:xfrm>
                <a:off x="4861476"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C2BF8C55-44B8-27A1-4F0F-B85D71D0B05C}"/>
                  </a:ext>
                </a:extLst>
              </p:cNvPr>
              <p:cNvSpPr/>
              <p:nvPr/>
            </p:nvSpPr>
            <p:spPr>
              <a:xfrm>
                <a:off x="4873979"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6" name="Freeform: Shape 165">
                <a:extLst>
                  <a:ext uri="{FF2B5EF4-FFF2-40B4-BE49-F238E27FC236}">
                    <a16:creationId xmlns:a16="http://schemas.microsoft.com/office/drawing/2014/main" id="{5524118F-BE83-EBC4-13A4-6A0BF5081C32}"/>
                  </a:ext>
                </a:extLst>
              </p:cNvPr>
              <p:cNvSpPr/>
              <p:nvPr/>
            </p:nvSpPr>
            <p:spPr>
              <a:xfrm>
                <a:off x="4886271"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7" name="Freeform: Shape 166">
                <a:extLst>
                  <a:ext uri="{FF2B5EF4-FFF2-40B4-BE49-F238E27FC236}">
                    <a16:creationId xmlns:a16="http://schemas.microsoft.com/office/drawing/2014/main" id="{D0C2287E-CE74-3589-CA9D-4E0E5683147F}"/>
                  </a:ext>
                </a:extLst>
              </p:cNvPr>
              <p:cNvSpPr/>
              <p:nvPr/>
            </p:nvSpPr>
            <p:spPr>
              <a:xfrm>
                <a:off x="4898774"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F22EEF43-141E-243D-6178-AC56D7DDC81B}"/>
                  </a:ext>
                </a:extLst>
              </p:cNvPr>
              <p:cNvSpPr/>
              <p:nvPr/>
            </p:nvSpPr>
            <p:spPr>
              <a:xfrm>
                <a:off x="4911065"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4533E479-78CC-46D0-213F-531405AB8422}"/>
                  </a:ext>
                </a:extLst>
              </p:cNvPr>
              <p:cNvSpPr/>
              <p:nvPr/>
            </p:nvSpPr>
            <p:spPr>
              <a:xfrm>
                <a:off x="4923568"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0" name="Freeform: Shape 169">
                <a:extLst>
                  <a:ext uri="{FF2B5EF4-FFF2-40B4-BE49-F238E27FC236}">
                    <a16:creationId xmlns:a16="http://schemas.microsoft.com/office/drawing/2014/main" id="{82BF8F88-688B-2A60-4951-73CD33865521}"/>
                  </a:ext>
                </a:extLst>
              </p:cNvPr>
              <p:cNvSpPr/>
              <p:nvPr/>
            </p:nvSpPr>
            <p:spPr>
              <a:xfrm>
                <a:off x="6964547"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C051ED0E-C792-E9F0-EC8E-8A0D4CC20185}"/>
                  </a:ext>
                </a:extLst>
              </p:cNvPr>
              <p:cNvSpPr/>
              <p:nvPr/>
            </p:nvSpPr>
            <p:spPr>
              <a:xfrm>
                <a:off x="6946534" y="262520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CC60F7F6-8869-EEC6-E8D0-0CB757D98D7A}"/>
                  </a:ext>
                </a:extLst>
              </p:cNvPr>
              <p:cNvSpPr/>
              <p:nvPr/>
            </p:nvSpPr>
            <p:spPr>
              <a:xfrm>
                <a:off x="6922376" y="261920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173" name="Graphic 7">
                <a:extLst>
                  <a:ext uri="{FF2B5EF4-FFF2-40B4-BE49-F238E27FC236}">
                    <a16:creationId xmlns:a16="http://schemas.microsoft.com/office/drawing/2014/main" id="{037FF0D8-C927-1AD8-38ED-22C9956EC6D5}"/>
                  </a:ext>
                </a:extLst>
              </p:cNvPr>
              <p:cNvGrpSpPr/>
              <p:nvPr/>
            </p:nvGrpSpPr>
            <p:grpSpPr>
              <a:xfrm>
                <a:off x="6853714" y="2543137"/>
                <a:ext cx="99601" cy="78399"/>
                <a:chOff x="6853714" y="2543137"/>
                <a:chExt cx="99601" cy="78399"/>
              </a:xfrm>
            </p:grpSpPr>
            <p:sp>
              <p:nvSpPr>
                <p:cNvPr id="174" name="Freeform: Shape 173">
                  <a:extLst>
                    <a:ext uri="{FF2B5EF4-FFF2-40B4-BE49-F238E27FC236}">
                      <a16:creationId xmlns:a16="http://schemas.microsoft.com/office/drawing/2014/main" id="{B86268E3-BD67-8FAD-22A4-6B1D75702A39}"/>
                    </a:ext>
                  </a:extLst>
                </p:cNvPr>
                <p:cNvSpPr/>
                <p:nvPr/>
              </p:nvSpPr>
              <p:spPr>
                <a:xfrm>
                  <a:off x="6903515" y="2543137"/>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5" name="Freeform: Shape 174">
                  <a:extLst>
                    <a:ext uri="{FF2B5EF4-FFF2-40B4-BE49-F238E27FC236}">
                      <a16:creationId xmlns:a16="http://schemas.microsoft.com/office/drawing/2014/main" id="{F07E1C61-6288-62E2-973F-0B7EC63B0D83}"/>
                    </a:ext>
                  </a:extLst>
                </p:cNvPr>
                <p:cNvSpPr/>
                <p:nvPr/>
              </p:nvSpPr>
              <p:spPr>
                <a:xfrm>
                  <a:off x="6853714" y="258233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76" name="Graphic 7">
                <a:extLst>
                  <a:ext uri="{FF2B5EF4-FFF2-40B4-BE49-F238E27FC236}">
                    <a16:creationId xmlns:a16="http://schemas.microsoft.com/office/drawing/2014/main" id="{84405794-6389-6808-B62B-2019BE6AC025}"/>
                  </a:ext>
                </a:extLst>
              </p:cNvPr>
              <p:cNvGrpSpPr/>
              <p:nvPr/>
            </p:nvGrpSpPr>
            <p:grpSpPr>
              <a:xfrm>
                <a:off x="5785649" y="2480752"/>
                <a:ext cx="99601" cy="78399"/>
                <a:chOff x="5785649" y="2480752"/>
                <a:chExt cx="99601" cy="78399"/>
              </a:xfrm>
            </p:grpSpPr>
            <p:sp>
              <p:nvSpPr>
                <p:cNvPr id="177" name="Freeform: Shape 176">
                  <a:extLst>
                    <a:ext uri="{FF2B5EF4-FFF2-40B4-BE49-F238E27FC236}">
                      <a16:creationId xmlns:a16="http://schemas.microsoft.com/office/drawing/2014/main" id="{4A21485F-3E5A-6322-57C0-274471941169}"/>
                    </a:ext>
                  </a:extLst>
                </p:cNvPr>
                <p:cNvSpPr/>
                <p:nvPr/>
              </p:nvSpPr>
              <p:spPr>
                <a:xfrm>
                  <a:off x="5835450" y="24807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8" name="Freeform: Shape 177">
                  <a:extLst>
                    <a:ext uri="{FF2B5EF4-FFF2-40B4-BE49-F238E27FC236}">
                      <a16:creationId xmlns:a16="http://schemas.microsoft.com/office/drawing/2014/main" id="{2C43A1A2-CB89-31F3-6B41-5FA36596DF18}"/>
                    </a:ext>
                  </a:extLst>
                </p:cNvPr>
                <p:cNvSpPr/>
                <p:nvPr/>
              </p:nvSpPr>
              <p:spPr>
                <a:xfrm>
                  <a:off x="5785649" y="251995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79" name="Graphic 7">
                <a:extLst>
                  <a:ext uri="{FF2B5EF4-FFF2-40B4-BE49-F238E27FC236}">
                    <a16:creationId xmlns:a16="http://schemas.microsoft.com/office/drawing/2014/main" id="{67D98D05-4A49-A45E-1CA5-7D1638CD09B7}"/>
                  </a:ext>
                </a:extLst>
              </p:cNvPr>
              <p:cNvGrpSpPr/>
              <p:nvPr/>
            </p:nvGrpSpPr>
            <p:grpSpPr>
              <a:xfrm>
                <a:off x="5767424" y="2443721"/>
                <a:ext cx="99601" cy="78399"/>
                <a:chOff x="5767424" y="2443721"/>
                <a:chExt cx="99601" cy="78399"/>
              </a:xfrm>
            </p:grpSpPr>
            <p:sp>
              <p:nvSpPr>
                <p:cNvPr id="180" name="Freeform: Shape 179">
                  <a:extLst>
                    <a:ext uri="{FF2B5EF4-FFF2-40B4-BE49-F238E27FC236}">
                      <a16:creationId xmlns:a16="http://schemas.microsoft.com/office/drawing/2014/main" id="{158CA5B9-A4F3-89B7-669F-CD0EFA037645}"/>
                    </a:ext>
                  </a:extLst>
                </p:cNvPr>
                <p:cNvSpPr/>
                <p:nvPr/>
              </p:nvSpPr>
              <p:spPr>
                <a:xfrm>
                  <a:off x="5817225" y="244372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1" name="Freeform: Shape 180">
                  <a:extLst>
                    <a:ext uri="{FF2B5EF4-FFF2-40B4-BE49-F238E27FC236}">
                      <a16:creationId xmlns:a16="http://schemas.microsoft.com/office/drawing/2014/main" id="{24970478-DDAD-F2F8-3029-477AAAD7C575}"/>
                    </a:ext>
                  </a:extLst>
                </p:cNvPr>
                <p:cNvSpPr/>
                <p:nvPr/>
              </p:nvSpPr>
              <p:spPr>
                <a:xfrm>
                  <a:off x="5767424" y="248292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82" name="Graphic 7">
                <a:extLst>
                  <a:ext uri="{FF2B5EF4-FFF2-40B4-BE49-F238E27FC236}">
                    <a16:creationId xmlns:a16="http://schemas.microsoft.com/office/drawing/2014/main" id="{65BB53F4-2A28-0BD8-8257-D9F6ECA9501B}"/>
                  </a:ext>
                </a:extLst>
              </p:cNvPr>
              <p:cNvGrpSpPr/>
              <p:nvPr/>
            </p:nvGrpSpPr>
            <p:grpSpPr>
              <a:xfrm>
                <a:off x="4777769" y="2421202"/>
                <a:ext cx="99601" cy="78399"/>
                <a:chOff x="4777769" y="2421202"/>
                <a:chExt cx="99601" cy="78399"/>
              </a:xfrm>
            </p:grpSpPr>
            <p:sp>
              <p:nvSpPr>
                <p:cNvPr id="183" name="Freeform: Shape 182">
                  <a:extLst>
                    <a:ext uri="{FF2B5EF4-FFF2-40B4-BE49-F238E27FC236}">
                      <a16:creationId xmlns:a16="http://schemas.microsoft.com/office/drawing/2014/main" id="{2FC0375C-68B0-35DA-3A12-4EC1DD37A8E4}"/>
                    </a:ext>
                  </a:extLst>
                </p:cNvPr>
                <p:cNvSpPr/>
                <p:nvPr/>
              </p:nvSpPr>
              <p:spPr>
                <a:xfrm>
                  <a:off x="4827569" y="242120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4" name="Freeform: Shape 183">
                  <a:extLst>
                    <a:ext uri="{FF2B5EF4-FFF2-40B4-BE49-F238E27FC236}">
                      <a16:creationId xmlns:a16="http://schemas.microsoft.com/office/drawing/2014/main" id="{818FC697-F6D0-1020-EA87-E75F97453098}"/>
                    </a:ext>
                  </a:extLst>
                </p:cNvPr>
                <p:cNvSpPr/>
                <p:nvPr/>
              </p:nvSpPr>
              <p:spPr>
                <a:xfrm>
                  <a:off x="4777769" y="246040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85" name="Graphic 7">
                <a:extLst>
                  <a:ext uri="{FF2B5EF4-FFF2-40B4-BE49-F238E27FC236}">
                    <a16:creationId xmlns:a16="http://schemas.microsoft.com/office/drawing/2014/main" id="{D05C146D-8C73-24C1-748F-6163B080C317}"/>
                  </a:ext>
                </a:extLst>
              </p:cNvPr>
              <p:cNvGrpSpPr/>
              <p:nvPr/>
            </p:nvGrpSpPr>
            <p:grpSpPr>
              <a:xfrm>
                <a:off x="4799172" y="2441552"/>
                <a:ext cx="99601" cy="78399"/>
                <a:chOff x="4799172" y="2441552"/>
                <a:chExt cx="99601" cy="78399"/>
              </a:xfrm>
            </p:grpSpPr>
            <p:sp>
              <p:nvSpPr>
                <p:cNvPr id="186" name="Freeform: Shape 185">
                  <a:extLst>
                    <a:ext uri="{FF2B5EF4-FFF2-40B4-BE49-F238E27FC236}">
                      <a16:creationId xmlns:a16="http://schemas.microsoft.com/office/drawing/2014/main" id="{7091769F-EC20-E7A4-A708-31153D72A20A}"/>
                    </a:ext>
                  </a:extLst>
                </p:cNvPr>
                <p:cNvSpPr/>
                <p:nvPr/>
              </p:nvSpPr>
              <p:spPr>
                <a:xfrm>
                  <a:off x="4848973" y="244155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7" name="Freeform: Shape 186">
                  <a:extLst>
                    <a:ext uri="{FF2B5EF4-FFF2-40B4-BE49-F238E27FC236}">
                      <a16:creationId xmlns:a16="http://schemas.microsoft.com/office/drawing/2014/main" id="{936A2F7E-A977-00D1-7781-18922740C580}"/>
                    </a:ext>
                  </a:extLst>
                </p:cNvPr>
                <p:cNvSpPr/>
                <p:nvPr/>
              </p:nvSpPr>
              <p:spPr>
                <a:xfrm>
                  <a:off x="4799172" y="248075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88" name="Graphic 7">
                <a:extLst>
                  <a:ext uri="{FF2B5EF4-FFF2-40B4-BE49-F238E27FC236}">
                    <a16:creationId xmlns:a16="http://schemas.microsoft.com/office/drawing/2014/main" id="{6A584767-3F9D-F4A4-EC58-E9097AF6780A}"/>
                  </a:ext>
                </a:extLst>
              </p:cNvPr>
              <p:cNvGrpSpPr/>
              <p:nvPr/>
            </p:nvGrpSpPr>
            <p:grpSpPr>
              <a:xfrm>
                <a:off x="3909754" y="2341968"/>
                <a:ext cx="99601" cy="78399"/>
                <a:chOff x="3909754" y="2341968"/>
                <a:chExt cx="99601" cy="78399"/>
              </a:xfrm>
            </p:grpSpPr>
            <p:sp>
              <p:nvSpPr>
                <p:cNvPr id="189" name="Freeform: Shape 188">
                  <a:extLst>
                    <a:ext uri="{FF2B5EF4-FFF2-40B4-BE49-F238E27FC236}">
                      <a16:creationId xmlns:a16="http://schemas.microsoft.com/office/drawing/2014/main" id="{17175ACB-8B51-F17E-BF56-A85299733179}"/>
                    </a:ext>
                  </a:extLst>
                </p:cNvPr>
                <p:cNvSpPr/>
                <p:nvPr/>
              </p:nvSpPr>
              <p:spPr>
                <a:xfrm>
                  <a:off x="3959555" y="234196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0" name="Freeform: Shape 189">
                  <a:extLst>
                    <a:ext uri="{FF2B5EF4-FFF2-40B4-BE49-F238E27FC236}">
                      <a16:creationId xmlns:a16="http://schemas.microsoft.com/office/drawing/2014/main" id="{63FDFFCD-8F5D-2C64-B38C-5E731DE553D6}"/>
                    </a:ext>
                  </a:extLst>
                </p:cNvPr>
                <p:cNvSpPr/>
                <p:nvPr/>
              </p:nvSpPr>
              <p:spPr>
                <a:xfrm>
                  <a:off x="3909754" y="238116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91" name="Graphic 7">
                <a:extLst>
                  <a:ext uri="{FF2B5EF4-FFF2-40B4-BE49-F238E27FC236}">
                    <a16:creationId xmlns:a16="http://schemas.microsoft.com/office/drawing/2014/main" id="{B342780E-B633-4A0B-A4B7-8F931BAA9D26}"/>
                  </a:ext>
                </a:extLst>
              </p:cNvPr>
              <p:cNvGrpSpPr/>
              <p:nvPr/>
            </p:nvGrpSpPr>
            <p:grpSpPr>
              <a:xfrm>
                <a:off x="3943025" y="2363486"/>
                <a:ext cx="99601" cy="78399"/>
                <a:chOff x="3943025" y="2363486"/>
                <a:chExt cx="99601" cy="78399"/>
              </a:xfrm>
            </p:grpSpPr>
            <p:sp>
              <p:nvSpPr>
                <p:cNvPr id="192" name="Freeform: Shape 191">
                  <a:extLst>
                    <a:ext uri="{FF2B5EF4-FFF2-40B4-BE49-F238E27FC236}">
                      <a16:creationId xmlns:a16="http://schemas.microsoft.com/office/drawing/2014/main" id="{8D634A5F-F64E-05F5-B978-F23001D82B5F}"/>
                    </a:ext>
                  </a:extLst>
                </p:cNvPr>
                <p:cNvSpPr/>
                <p:nvPr/>
              </p:nvSpPr>
              <p:spPr>
                <a:xfrm>
                  <a:off x="3992826" y="236348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3" name="Freeform: Shape 192">
                  <a:extLst>
                    <a:ext uri="{FF2B5EF4-FFF2-40B4-BE49-F238E27FC236}">
                      <a16:creationId xmlns:a16="http://schemas.microsoft.com/office/drawing/2014/main" id="{7B43570C-95F9-95C9-3349-ABAA2CF9E88B}"/>
                    </a:ext>
                  </a:extLst>
                </p:cNvPr>
                <p:cNvSpPr/>
                <p:nvPr/>
              </p:nvSpPr>
              <p:spPr>
                <a:xfrm>
                  <a:off x="3943025" y="2402686"/>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94" name="Graphic 7">
                <a:extLst>
                  <a:ext uri="{FF2B5EF4-FFF2-40B4-BE49-F238E27FC236}">
                    <a16:creationId xmlns:a16="http://schemas.microsoft.com/office/drawing/2014/main" id="{B74D4331-CABB-62A6-069C-20EE7E997948}"/>
                  </a:ext>
                </a:extLst>
              </p:cNvPr>
              <p:cNvGrpSpPr/>
              <p:nvPr/>
            </p:nvGrpSpPr>
            <p:grpSpPr>
              <a:xfrm>
                <a:off x="2977104" y="2230375"/>
                <a:ext cx="99601" cy="78399"/>
                <a:chOff x="2977104" y="2230375"/>
                <a:chExt cx="99601" cy="78399"/>
              </a:xfrm>
            </p:grpSpPr>
            <p:sp>
              <p:nvSpPr>
                <p:cNvPr id="195" name="Freeform: Shape 194">
                  <a:extLst>
                    <a:ext uri="{FF2B5EF4-FFF2-40B4-BE49-F238E27FC236}">
                      <a16:creationId xmlns:a16="http://schemas.microsoft.com/office/drawing/2014/main" id="{1997B193-FA21-14B5-1201-1F0348AB7212}"/>
                    </a:ext>
                  </a:extLst>
                </p:cNvPr>
                <p:cNvSpPr/>
                <p:nvPr/>
              </p:nvSpPr>
              <p:spPr>
                <a:xfrm>
                  <a:off x="3026905" y="223037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6" name="Freeform: Shape 195">
                  <a:extLst>
                    <a:ext uri="{FF2B5EF4-FFF2-40B4-BE49-F238E27FC236}">
                      <a16:creationId xmlns:a16="http://schemas.microsoft.com/office/drawing/2014/main" id="{32C9DEDF-78D5-A396-5ACA-FDF8170BF02B}"/>
                    </a:ext>
                  </a:extLst>
                </p:cNvPr>
                <p:cNvSpPr/>
                <p:nvPr/>
              </p:nvSpPr>
              <p:spPr>
                <a:xfrm>
                  <a:off x="2977104" y="2269574"/>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97" name="Graphic 7">
                <a:extLst>
                  <a:ext uri="{FF2B5EF4-FFF2-40B4-BE49-F238E27FC236}">
                    <a16:creationId xmlns:a16="http://schemas.microsoft.com/office/drawing/2014/main" id="{D3CFF8D7-A930-AC88-7661-A8B58B3524FC}"/>
                  </a:ext>
                </a:extLst>
              </p:cNvPr>
              <p:cNvGrpSpPr/>
              <p:nvPr/>
            </p:nvGrpSpPr>
            <p:grpSpPr>
              <a:xfrm>
                <a:off x="2828550" y="2140132"/>
                <a:ext cx="99601" cy="78399"/>
                <a:chOff x="2828550" y="2140132"/>
                <a:chExt cx="99601" cy="78399"/>
              </a:xfrm>
            </p:grpSpPr>
            <p:sp>
              <p:nvSpPr>
                <p:cNvPr id="198" name="Freeform: Shape 197">
                  <a:extLst>
                    <a:ext uri="{FF2B5EF4-FFF2-40B4-BE49-F238E27FC236}">
                      <a16:creationId xmlns:a16="http://schemas.microsoft.com/office/drawing/2014/main" id="{9DC57747-56D7-CE8B-1CD2-80BF21531C47}"/>
                    </a:ext>
                  </a:extLst>
                </p:cNvPr>
                <p:cNvSpPr/>
                <p:nvPr/>
              </p:nvSpPr>
              <p:spPr>
                <a:xfrm>
                  <a:off x="2878351" y="214013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9" name="Freeform: Shape 198">
                  <a:extLst>
                    <a:ext uri="{FF2B5EF4-FFF2-40B4-BE49-F238E27FC236}">
                      <a16:creationId xmlns:a16="http://schemas.microsoft.com/office/drawing/2014/main" id="{8BE8C1E4-2601-BE47-52D7-A2FAFD51E3B0}"/>
                    </a:ext>
                  </a:extLst>
                </p:cNvPr>
                <p:cNvSpPr/>
                <p:nvPr/>
              </p:nvSpPr>
              <p:spPr>
                <a:xfrm>
                  <a:off x="2828550" y="217933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00" name="Graphic 7">
                <a:extLst>
                  <a:ext uri="{FF2B5EF4-FFF2-40B4-BE49-F238E27FC236}">
                    <a16:creationId xmlns:a16="http://schemas.microsoft.com/office/drawing/2014/main" id="{6A056D4E-3CC5-E1D9-21A6-F1EA3741528E}"/>
                  </a:ext>
                </a:extLst>
              </p:cNvPr>
              <p:cNvGrpSpPr/>
              <p:nvPr/>
            </p:nvGrpSpPr>
            <p:grpSpPr>
              <a:xfrm>
                <a:off x="2787862" y="2118781"/>
                <a:ext cx="99601" cy="78399"/>
                <a:chOff x="2787862" y="2118781"/>
                <a:chExt cx="99601" cy="78399"/>
              </a:xfrm>
            </p:grpSpPr>
            <p:sp>
              <p:nvSpPr>
                <p:cNvPr id="201" name="Freeform: Shape 200">
                  <a:extLst>
                    <a:ext uri="{FF2B5EF4-FFF2-40B4-BE49-F238E27FC236}">
                      <a16:creationId xmlns:a16="http://schemas.microsoft.com/office/drawing/2014/main" id="{3C314FB6-8F9A-C1CA-D4B8-F389E50B69C1}"/>
                    </a:ext>
                  </a:extLst>
                </p:cNvPr>
                <p:cNvSpPr/>
                <p:nvPr/>
              </p:nvSpPr>
              <p:spPr>
                <a:xfrm>
                  <a:off x="2837663" y="211878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2" name="Freeform: Shape 201">
                  <a:extLst>
                    <a:ext uri="{FF2B5EF4-FFF2-40B4-BE49-F238E27FC236}">
                      <a16:creationId xmlns:a16="http://schemas.microsoft.com/office/drawing/2014/main" id="{29127532-4864-FD51-4EA7-4F637F631EF4}"/>
                    </a:ext>
                  </a:extLst>
                </p:cNvPr>
                <p:cNvSpPr/>
                <p:nvPr/>
              </p:nvSpPr>
              <p:spPr>
                <a:xfrm>
                  <a:off x="2787862" y="215798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grpSp>
        <p:nvGrpSpPr>
          <p:cNvPr id="203" name="Graphic 7">
            <a:extLst>
              <a:ext uri="{FF2B5EF4-FFF2-40B4-BE49-F238E27FC236}">
                <a16:creationId xmlns:a16="http://schemas.microsoft.com/office/drawing/2014/main" id="{769B4531-32DE-BFA6-37CF-57F87441E1FE}"/>
              </a:ext>
            </a:extLst>
          </p:cNvPr>
          <p:cNvGrpSpPr/>
          <p:nvPr/>
        </p:nvGrpSpPr>
        <p:grpSpPr>
          <a:xfrm>
            <a:off x="2750564" y="2147850"/>
            <a:ext cx="7315609" cy="891081"/>
            <a:chOff x="2750564" y="2010690"/>
            <a:chExt cx="7315609" cy="891081"/>
          </a:xfrm>
          <a:noFill/>
        </p:grpSpPr>
        <p:grpSp>
          <p:nvGrpSpPr>
            <p:cNvPr id="204" name="Graphic 7">
              <a:extLst>
                <a:ext uri="{FF2B5EF4-FFF2-40B4-BE49-F238E27FC236}">
                  <a16:creationId xmlns:a16="http://schemas.microsoft.com/office/drawing/2014/main" id="{5FE6C1DE-38D5-D3A9-E821-7BD57E0E1501}"/>
                </a:ext>
              </a:extLst>
            </p:cNvPr>
            <p:cNvGrpSpPr/>
            <p:nvPr/>
          </p:nvGrpSpPr>
          <p:grpSpPr>
            <a:xfrm>
              <a:off x="2783412" y="2010690"/>
              <a:ext cx="7282762" cy="891081"/>
              <a:chOff x="2783412" y="2010690"/>
              <a:chExt cx="7282762" cy="891081"/>
            </a:xfrm>
          </p:grpSpPr>
          <p:sp>
            <p:nvSpPr>
              <p:cNvPr id="205" name="Freeform: Shape 204">
                <a:extLst>
                  <a:ext uri="{FF2B5EF4-FFF2-40B4-BE49-F238E27FC236}">
                    <a16:creationId xmlns:a16="http://schemas.microsoft.com/office/drawing/2014/main" id="{26E95234-44CF-8EB5-6D8C-B0D0F62B2FC6}"/>
                  </a:ext>
                </a:extLst>
              </p:cNvPr>
              <p:cNvSpPr/>
              <p:nvPr/>
            </p:nvSpPr>
            <p:spPr>
              <a:xfrm>
                <a:off x="2783412" y="201436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6" name="Freeform: Shape 205">
                <a:extLst>
                  <a:ext uri="{FF2B5EF4-FFF2-40B4-BE49-F238E27FC236}">
                    <a16:creationId xmlns:a16="http://schemas.microsoft.com/office/drawing/2014/main" id="{1BBF33E3-99D2-483E-63B0-82851FC1635D}"/>
                  </a:ext>
                </a:extLst>
              </p:cNvPr>
              <p:cNvSpPr/>
              <p:nvPr/>
            </p:nvSpPr>
            <p:spPr>
              <a:xfrm>
                <a:off x="2818590" y="20106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7" name="Freeform: Shape 206">
                <a:extLst>
                  <a:ext uri="{FF2B5EF4-FFF2-40B4-BE49-F238E27FC236}">
                    <a16:creationId xmlns:a16="http://schemas.microsoft.com/office/drawing/2014/main" id="{ACB99F50-439E-85D6-6448-8C4A3D428267}"/>
                  </a:ext>
                </a:extLst>
              </p:cNvPr>
              <p:cNvSpPr/>
              <p:nvPr/>
            </p:nvSpPr>
            <p:spPr>
              <a:xfrm>
                <a:off x="2879198" y="201436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208" name="Graphic 7">
                <a:extLst>
                  <a:ext uri="{FF2B5EF4-FFF2-40B4-BE49-F238E27FC236}">
                    <a16:creationId xmlns:a16="http://schemas.microsoft.com/office/drawing/2014/main" id="{B0AD505A-F9E1-6596-7AB7-8433FCC15D79}"/>
                  </a:ext>
                </a:extLst>
              </p:cNvPr>
              <p:cNvGrpSpPr/>
              <p:nvPr/>
            </p:nvGrpSpPr>
            <p:grpSpPr>
              <a:xfrm>
                <a:off x="3401364" y="2056896"/>
                <a:ext cx="99601" cy="78399"/>
                <a:chOff x="3401364" y="2056896"/>
                <a:chExt cx="99601" cy="78399"/>
              </a:xfrm>
            </p:grpSpPr>
            <p:sp>
              <p:nvSpPr>
                <p:cNvPr id="209" name="Freeform: Shape 208">
                  <a:extLst>
                    <a:ext uri="{FF2B5EF4-FFF2-40B4-BE49-F238E27FC236}">
                      <a16:creationId xmlns:a16="http://schemas.microsoft.com/office/drawing/2014/main" id="{768B196F-C657-542C-36CC-3F383989430C}"/>
                    </a:ext>
                  </a:extLst>
                </p:cNvPr>
                <p:cNvSpPr/>
                <p:nvPr/>
              </p:nvSpPr>
              <p:spPr>
                <a:xfrm>
                  <a:off x="3451164"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0" name="Freeform: Shape 209">
                  <a:extLst>
                    <a:ext uri="{FF2B5EF4-FFF2-40B4-BE49-F238E27FC236}">
                      <a16:creationId xmlns:a16="http://schemas.microsoft.com/office/drawing/2014/main" id="{46F15076-C166-A82A-2F78-7B055A200645}"/>
                    </a:ext>
                  </a:extLst>
                </p:cNvPr>
                <p:cNvSpPr/>
                <p:nvPr/>
              </p:nvSpPr>
              <p:spPr>
                <a:xfrm>
                  <a:off x="3401364" y="20960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11" name="Graphic 7">
                <a:extLst>
                  <a:ext uri="{FF2B5EF4-FFF2-40B4-BE49-F238E27FC236}">
                    <a16:creationId xmlns:a16="http://schemas.microsoft.com/office/drawing/2014/main" id="{3683439F-B8E9-D255-0B06-C7232F180521}"/>
                  </a:ext>
                </a:extLst>
              </p:cNvPr>
              <p:cNvGrpSpPr/>
              <p:nvPr/>
            </p:nvGrpSpPr>
            <p:grpSpPr>
              <a:xfrm>
                <a:off x="3687452" y="2056896"/>
                <a:ext cx="99601" cy="78399"/>
                <a:chOff x="3687452" y="2056896"/>
                <a:chExt cx="99601" cy="78399"/>
              </a:xfrm>
            </p:grpSpPr>
            <p:sp>
              <p:nvSpPr>
                <p:cNvPr id="212" name="Freeform: Shape 211">
                  <a:extLst>
                    <a:ext uri="{FF2B5EF4-FFF2-40B4-BE49-F238E27FC236}">
                      <a16:creationId xmlns:a16="http://schemas.microsoft.com/office/drawing/2014/main" id="{E5BF63DC-5593-7325-35F8-D0B4CCB5DA88}"/>
                    </a:ext>
                  </a:extLst>
                </p:cNvPr>
                <p:cNvSpPr/>
                <p:nvPr/>
              </p:nvSpPr>
              <p:spPr>
                <a:xfrm>
                  <a:off x="3737253"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3" name="Freeform: Shape 212">
                  <a:extLst>
                    <a:ext uri="{FF2B5EF4-FFF2-40B4-BE49-F238E27FC236}">
                      <a16:creationId xmlns:a16="http://schemas.microsoft.com/office/drawing/2014/main" id="{8DC38F3E-9E18-2A01-53CA-368565C496C7}"/>
                    </a:ext>
                  </a:extLst>
                </p:cNvPr>
                <p:cNvSpPr/>
                <p:nvPr/>
              </p:nvSpPr>
              <p:spPr>
                <a:xfrm>
                  <a:off x="3687452" y="20960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14" name="Graphic 7">
                <a:extLst>
                  <a:ext uri="{FF2B5EF4-FFF2-40B4-BE49-F238E27FC236}">
                    <a16:creationId xmlns:a16="http://schemas.microsoft.com/office/drawing/2014/main" id="{1A7810D3-7B50-D03E-D2EE-FCC6C5343E3B}"/>
                  </a:ext>
                </a:extLst>
              </p:cNvPr>
              <p:cNvGrpSpPr/>
              <p:nvPr/>
            </p:nvGrpSpPr>
            <p:grpSpPr>
              <a:xfrm>
                <a:off x="3759293" y="2056896"/>
                <a:ext cx="99601" cy="78399"/>
                <a:chOff x="3759293" y="2056896"/>
                <a:chExt cx="99601" cy="78399"/>
              </a:xfrm>
            </p:grpSpPr>
            <p:sp>
              <p:nvSpPr>
                <p:cNvPr id="215" name="Freeform: Shape 214">
                  <a:extLst>
                    <a:ext uri="{FF2B5EF4-FFF2-40B4-BE49-F238E27FC236}">
                      <a16:creationId xmlns:a16="http://schemas.microsoft.com/office/drawing/2014/main" id="{FBCD8E2A-BB79-1C9B-8492-91FEC6B8A88C}"/>
                    </a:ext>
                  </a:extLst>
                </p:cNvPr>
                <p:cNvSpPr/>
                <p:nvPr/>
              </p:nvSpPr>
              <p:spPr>
                <a:xfrm>
                  <a:off x="3809093"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6" name="Freeform: Shape 215">
                  <a:extLst>
                    <a:ext uri="{FF2B5EF4-FFF2-40B4-BE49-F238E27FC236}">
                      <a16:creationId xmlns:a16="http://schemas.microsoft.com/office/drawing/2014/main" id="{01BE1BA1-E746-DE36-CBD8-8BB0E50E5671}"/>
                    </a:ext>
                  </a:extLst>
                </p:cNvPr>
                <p:cNvSpPr/>
                <p:nvPr/>
              </p:nvSpPr>
              <p:spPr>
                <a:xfrm>
                  <a:off x="3759293" y="20960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17" name="Graphic 7">
                <a:extLst>
                  <a:ext uri="{FF2B5EF4-FFF2-40B4-BE49-F238E27FC236}">
                    <a16:creationId xmlns:a16="http://schemas.microsoft.com/office/drawing/2014/main" id="{6EB2CC85-2E7A-781D-3C2D-784D18175EE2}"/>
                  </a:ext>
                </a:extLst>
              </p:cNvPr>
              <p:cNvGrpSpPr/>
              <p:nvPr/>
            </p:nvGrpSpPr>
            <p:grpSpPr>
              <a:xfrm>
                <a:off x="3798497" y="2056896"/>
                <a:ext cx="99601" cy="78399"/>
                <a:chOff x="3798497" y="2056896"/>
                <a:chExt cx="99601" cy="78399"/>
              </a:xfrm>
            </p:grpSpPr>
            <p:sp>
              <p:nvSpPr>
                <p:cNvPr id="218" name="Freeform: Shape 217">
                  <a:extLst>
                    <a:ext uri="{FF2B5EF4-FFF2-40B4-BE49-F238E27FC236}">
                      <a16:creationId xmlns:a16="http://schemas.microsoft.com/office/drawing/2014/main" id="{CC95AF87-7C2F-9FE8-DE67-3737D68FA36C}"/>
                    </a:ext>
                  </a:extLst>
                </p:cNvPr>
                <p:cNvSpPr/>
                <p:nvPr/>
              </p:nvSpPr>
              <p:spPr>
                <a:xfrm>
                  <a:off x="3848298"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9" name="Freeform: Shape 218">
                  <a:extLst>
                    <a:ext uri="{FF2B5EF4-FFF2-40B4-BE49-F238E27FC236}">
                      <a16:creationId xmlns:a16="http://schemas.microsoft.com/office/drawing/2014/main" id="{47FC36D2-8522-7720-F715-E21DA9FFFB86}"/>
                    </a:ext>
                  </a:extLst>
                </p:cNvPr>
                <p:cNvSpPr/>
                <p:nvPr/>
              </p:nvSpPr>
              <p:spPr>
                <a:xfrm>
                  <a:off x="3798497" y="20960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20" name="Graphic 7">
                <a:extLst>
                  <a:ext uri="{FF2B5EF4-FFF2-40B4-BE49-F238E27FC236}">
                    <a16:creationId xmlns:a16="http://schemas.microsoft.com/office/drawing/2014/main" id="{37BFFFE5-3227-E455-65ED-D78DCB723421}"/>
                  </a:ext>
                </a:extLst>
              </p:cNvPr>
              <p:cNvGrpSpPr/>
              <p:nvPr/>
            </p:nvGrpSpPr>
            <p:grpSpPr>
              <a:xfrm>
                <a:off x="3820113" y="2056896"/>
                <a:ext cx="99389" cy="78399"/>
                <a:chOff x="3820113" y="2056896"/>
                <a:chExt cx="99389" cy="78399"/>
              </a:xfrm>
            </p:grpSpPr>
            <p:sp>
              <p:nvSpPr>
                <p:cNvPr id="221" name="Freeform: Shape 220">
                  <a:extLst>
                    <a:ext uri="{FF2B5EF4-FFF2-40B4-BE49-F238E27FC236}">
                      <a16:creationId xmlns:a16="http://schemas.microsoft.com/office/drawing/2014/main" id="{C5148C1F-5EA0-F623-21FC-890ED35EF17E}"/>
                    </a:ext>
                  </a:extLst>
                </p:cNvPr>
                <p:cNvSpPr/>
                <p:nvPr/>
              </p:nvSpPr>
              <p:spPr>
                <a:xfrm>
                  <a:off x="3869702"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2" name="Freeform: Shape 221">
                  <a:extLst>
                    <a:ext uri="{FF2B5EF4-FFF2-40B4-BE49-F238E27FC236}">
                      <a16:creationId xmlns:a16="http://schemas.microsoft.com/office/drawing/2014/main" id="{EE78C221-A0FE-BA02-AEAA-4F39176A6E9E}"/>
                    </a:ext>
                  </a:extLst>
                </p:cNvPr>
                <p:cNvSpPr/>
                <p:nvPr/>
              </p:nvSpPr>
              <p:spPr>
                <a:xfrm>
                  <a:off x="3820113" y="2096095"/>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23" name="Graphic 7">
                <a:extLst>
                  <a:ext uri="{FF2B5EF4-FFF2-40B4-BE49-F238E27FC236}">
                    <a16:creationId xmlns:a16="http://schemas.microsoft.com/office/drawing/2014/main" id="{68667317-478C-7348-6799-C2E3D6A0BA50}"/>
                  </a:ext>
                </a:extLst>
              </p:cNvPr>
              <p:cNvGrpSpPr/>
              <p:nvPr/>
            </p:nvGrpSpPr>
            <p:grpSpPr>
              <a:xfrm>
                <a:off x="3848298" y="2056896"/>
                <a:ext cx="99601" cy="78399"/>
                <a:chOff x="3848298" y="2056896"/>
                <a:chExt cx="99601" cy="78399"/>
              </a:xfrm>
            </p:grpSpPr>
            <p:sp>
              <p:nvSpPr>
                <p:cNvPr id="224" name="Freeform: Shape 223">
                  <a:extLst>
                    <a:ext uri="{FF2B5EF4-FFF2-40B4-BE49-F238E27FC236}">
                      <a16:creationId xmlns:a16="http://schemas.microsoft.com/office/drawing/2014/main" id="{FC507A93-66EF-6132-15E5-337B1FBD27B0}"/>
                    </a:ext>
                  </a:extLst>
                </p:cNvPr>
                <p:cNvSpPr/>
                <p:nvPr/>
              </p:nvSpPr>
              <p:spPr>
                <a:xfrm>
                  <a:off x="3898099"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5" name="Freeform: Shape 224">
                  <a:extLst>
                    <a:ext uri="{FF2B5EF4-FFF2-40B4-BE49-F238E27FC236}">
                      <a16:creationId xmlns:a16="http://schemas.microsoft.com/office/drawing/2014/main" id="{F0451CA2-0E77-C68A-582C-13BC358F1D76}"/>
                    </a:ext>
                  </a:extLst>
                </p:cNvPr>
                <p:cNvSpPr/>
                <p:nvPr/>
              </p:nvSpPr>
              <p:spPr>
                <a:xfrm>
                  <a:off x="3848298" y="20960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26" name="Graphic 7">
                <a:extLst>
                  <a:ext uri="{FF2B5EF4-FFF2-40B4-BE49-F238E27FC236}">
                    <a16:creationId xmlns:a16="http://schemas.microsoft.com/office/drawing/2014/main" id="{828B4500-D557-F7CB-4EAA-231820271399}"/>
                  </a:ext>
                </a:extLst>
              </p:cNvPr>
              <p:cNvGrpSpPr/>
              <p:nvPr/>
            </p:nvGrpSpPr>
            <p:grpSpPr>
              <a:xfrm>
                <a:off x="3869702" y="2056896"/>
                <a:ext cx="99601" cy="78399"/>
                <a:chOff x="3869702" y="2056896"/>
                <a:chExt cx="99601" cy="78399"/>
              </a:xfrm>
            </p:grpSpPr>
            <p:sp>
              <p:nvSpPr>
                <p:cNvPr id="227" name="Freeform: Shape 226">
                  <a:extLst>
                    <a:ext uri="{FF2B5EF4-FFF2-40B4-BE49-F238E27FC236}">
                      <a16:creationId xmlns:a16="http://schemas.microsoft.com/office/drawing/2014/main" id="{2C28EDF0-BAF5-8B78-F552-F46D6710611C}"/>
                    </a:ext>
                  </a:extLst>
                </p:cNvPr>
                <p:cNvSpPr/>
                <p:nvPr/>
              </p:nvSpPr>
              <p:spPr>
                <a:xfrm>
                  <a:off x="3919502"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8" name="Freeform: Shape 227">
                  <a:extLst>
                    <a:ext uri="{FF2B5EF4-FFF2-40B4-BE49-F238E27FC236}">
                      <a16:creationId xmlns:a16="http://schemas.microsoft.com/office/drawing/2014/main" id="{F7981F78-9CD8-E90E-C16B-E56172812165}"/>
                    </a:ext>
                  </a:extLst>
                </p:cNvPr>
                <p:cNvSpPr/>
                <p:nvPr/>
              </p:nvSpPr>
              <p:spPr>
                <a:xfrm>
                  <a:off x="3869702" y="20960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29" name="Graphic 7">
                <a:extLst>
                  <a:ext uri="{FF2B5EF4-FFF2-40B4-BE49-F238E27FC236}">
                    <a16:creationId xmlns:a16="http://schemas.microsoft.com/office/drawing/2014/main" id="{AFF58282-6E54-71DD-59A7-0D7A1188DE9E}"/>
                  </a:ext>
                </a:extLst>
              </p:cNvPr>
              <p:cNvGrpSpPr/>
              <p:nvPr/>
            </p:nvGrpSpPr>
            <p:grpSpPr>
              <a:xfrm>
                <a:off x="3898099" y="2056896"/>
                <a:ext cx="99389" cy="78399"/>
                <a:chOff x="3898099" y="2056896"/>
                <a:chExt cx="99389" cy="78399"/>
              </a:xfrm>
            </p:grpSpPr>
            <p:sp>
              <p:nvSpPr>
                <p:cNvPr id="230" name="Freeform: Shape 229">
                  <a:extLst>
                    <a:ext uri="{FF2B5EF4-FFF2-40B4-BE49-F238E27FC236}">
                      <a16:creationId xmlns:a16="http://schemas.microsoft.com/office/drawing/2014/main" id="{8C9590A4-CD2B-6F9E-4B4F-B20E333F2BB7}"/>
                    </a:ext>
                  </a:extLst>
                </p:cNvPr>
                <p:cNvSpPr/>
                <p:nvPr/>
              </p:nvSpPr>
              <p:spPr>
                <a:xfrm>
                  <a:off x="3947899" y="20568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1" name="Freeform: Shape 230">
                  <a:extLst>
                    <a:ext uri="{FF2B5EF4-FFF2-40B4-BE49-F238E27FC236}">
                      <a16:creationId xmlns:a16="http://schemas.microsoft.com/office/drawing/2014/main" id="{21A62762-E14D-21F6-85A7-FD43898181AD}"/>
                    </a:ext>
                  </a:extLst>
                </p:cNvPr>
                <p:cNvSpPr/>
                <p:nvPr/>
              </p:nvSpPr>
              <p:spPr>
                <a:xfrm>
                  <a:off x="3898099" y="2096095"/>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32" name="Graphic 7">
                <a:extLst>
                  <a:ext uri="{FF2B5EF4-FFF2-40B4-BE49-F238E27FC236}">
                    <a16:creationId xmlns:a16="http://schemas.microsoft.com/office/drawing/2014/main" id="{D1BE19A2-09DA-2EE8-659A-554279C814D6}"/>
                  </a:ext>
                </a:extLst>
              </p:cNvPr>
              <p:cNvGrpSpPr/>
              <p:nvPr/>
            </p:nvGrpSpPr>
            <p:grpSpPr>
              <a:xfrm>
                <a:off x="4004905" y="2101099"/>
                <a:ext cx="99601" cy="78399"/>
                <a:chOff x="4004905" y="2101099"/>
                <a:chExt cx="99601" cy="78399"/>
              </a:xfrm>
            </p:grpSpPr>
            <p:sp>
              <p:nvSpPr>
                <p:cNvPr id="233" name="Freeform: Shape 232">
                  <a:extLst>
                    <a:ext uri="{FF2B5EF4-FFF2-40B4-BE49-F238E27FC236}">
                      <a16:creationId xmlns:a16="http://schemas.microsoft.com/office/drawing/2014/main" id="{8A101789-D8EF-730D-74EA-C028C02BAC24}"/>
                    </a:ext>
                  </a:extLst>
                </p:cNvPr>
                <p:cNvSpPr/>
                <p:nvPr/>
              </p:nvSpPr>
              <p:spPr>
                <a:xfrm>
                  <a:off x="4054706" y="210109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4" name="Freeform: Shape 233">
                  <a:extLst>
                    <a:ext uri="{FF2B5EF4-FFF2-40B4-BE49-F238E27FC236}">
                      <a16:creationId xmlns:a16="http://schemas.microsoft.com/office/drawing/2014/main" id="{482FC3D6-BEF1-F052-9D86-A8440400D738}"/>
                    </a:ext>
                  </a:extLst>
                </p:cNvPr>
                <p:cNvSpPr/>
                <p:nvPr/>
              </p:nvSpPr>
              <p:spPr>
                <a:xfrm>
                  <a:off x="4004905" y="214029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35" name="Graphic 7">
                <a:extLst>
                  <a:ext uri="{FF2B5EF4-FFF2-40B4-BE49-F238E27FC236}">
                    <a16:creationId xmlns:a16="http://schemas.microsoft.com/office/drawing/2014/main" id="{27C060FD-92F7-DC84-7C3F-E7AB40BA68F9}"/>
                  </a:ext>
                </a:extLst>
              </p:cNvPr>
              <p:cNvGrpSpPr/>
              <p:nvPr/>
            </p:nvGrpSpPr>
            <p:grpSpPr>
              <a:xfrm>
                <a:off x="4152824" y="2101099"/>
                <a:ext cx="99389" cy="78399"/>
                <a:chOff x="4152824" y="2101099"/>
                <a:chExt cx="99389" cy="78399"/>
              </a:xfrm>
            </p:grpSpPr>
            <p:sp>
              <p:nvSpPr>
                <p:cNvPr id="236" name="Freeform: Shape 235">
                  <a:extLst>
                    <a:ext uri="{FF2B5EF4-FFF2-40B4-BE49-F238E27FC236}">
                      <a16:creationId xmlns:a16="http://schemas.microsoft.com/office/drawing/2014/main" id="{F257EB30-6770-2C3D-06EF-B52354D7CBC2}"/>
                    </a:ext>
                  </a:extLst>
                </p:cNvPr>
                <p:cNvSpPr/>
                <p:nvPr/>
              </p:nvSpPr>
              <p:spPr>
                <a:xfrm>
                  <a:off x="4202624" y="210109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7" name="Freeform: Shape 236">
                  <a:extLst>
                    <a:ext uri="{FF2B5EF4-FFF2-40B4-BE49-F238E27FC236}">
                      <a16:creationId xmlns:a16="http://schemas.microsoft.com/office/drawing/2014/main" id="{229995FF-AD5E-97B8-BFA8-53B13E6B5357}"/>
                    </a:ext>
                  </a:extLst>
                </p:cNvPr>
                <p:cNvSpPr/>
                <p:nvPr/>
              </p:nvSpPr>
              <p:spPr>
                <a:xfrm>
                  <a:off x="4152824" y="2140299"/>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38" name="Graphic 7">
                <a:extLst>
                  <a:ext uri="{FF2B5EF4-FFF2-40B4-BE49-F238E27FC236}">
                    <a16:creationId xmlns:a16="http://schemas.microsoft.com/office/drawing/2014/main" id="{012C9BBC-3A06-FE83-2841-2198BB333F43}"/>
                  </a:ext>
                </a:extLst>
              </p:cNvPr>
              <p:cNvGrpSpPr/>
              <p:nvPr/>
            </p:nvGrpSpPr>
            <p:grpSpPr>
              <a:xfrm>
                <a:off x="4322146" y="2101099"/>
                <a:ext cx="99601" cy="78399"/>
                <a:chOff x="4322146" y="2101099"/>
                <a:chExt cx="99601" cy="78399"/>
              </a:xfrm>
            </p:grpSpPr>
            <p:sp>
              <p:nvSpPr>
                <p:cNvPr id="239" name="Freeform: Shape 238">
                  <a:extLst>
                    <a:ext uri="{FF2B5EF4-FFF2-40B4-BE49-F238E27FC236}">
                      <a16:creationId xmlns:a16="http://schemas.microsoft.com/office/drawing/2014/main" id="{DD09C3E2-1738-411C-B030-5025F133B458}"/>
                    </a:ext>
                  </a:extLst>
                </p:cNvPr>
                <p:cNvSpPr/>
                <p:nvPr/>
              </p:nvSpPr>
              <p:spPr>
                <a:xfrm>
                  <a:off x="4371946" y="210109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0" name="Freeform: Shape 239">
                  <a:extLst>
                    <a:ext uri="{FF2B5EF4-FFF2-40B4-BE49-F238E27FC236}">
                      <a16:creationId xmlns:a16="http://schemas.microsoft.com/office/drawing/2014/main" id="{69CC767A-C257-0BEA-35D4-B3DC496A3965}"/>
                    </a:ext>
                  </a:extLst>
                </p:cNvPr>
                <p:cNvSpPr/>
                <p:nvPr/>
              </p:nvSpPr>
              <p:spPr>
                <a:xfrm>
                  <a:off x="4322146" y="214029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41" name="Graphic 7">
                <a:extLst>
                  <a:ext uri="{FF2B5EF4-FFF2-40B4-BE49-F238E27FC236}">
                    <a16:creationId xmlns:a16="http://schemas.microsoft.com/office/drawing/2014/main" id="{C8647DD3-58B5-92DF-98E8-EFDD641DDDEF}"/>
                  </a:ext>
                </a:extLst>
              </p:cNvPr>
              <p:cNvGrpSpPr/>
              <p:nvPr/>
            </p:nvGrpSpPr>
            <p:grpSpPr>
              <a:xfrm>
                <a:off x="4391443" y="2101099"/>
                <a:ext cx="99601" cy="78399"/>
                <a:chOff x="4391443" y="2101099"/>
                <a:chExt cx="99601" cy="78399"/>
              </a:xfrm>
            </p:grpSpPr>
            <p:sp>
              <p:nvSpPr>
                <p:cNvPr id="242" name="Freeform: Shape 241">
                  <a:extLst>
                    <a:ext uri="{FF2B5EF4-FFF2-40B4-BE49-F238E27FC236}">
                      <a16:creationId xmlns:a16="http://schemas.microsoft.com/office/drawing/2014/main" id="{7CCC085E-9DFA-4062-6710-179A5873557D}"/>
                    </a:ext>
                  </a:extLst>
                </p:cNvPr>
                <p:cNvSpPr/>
                <p:nvPr/>
              </p:nvSpPr>
              <p:spPr>
                <a:xfrm>
                  <a:off x="4441244" y="210109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3" name="Freeform: Shape 242">
                  <a:extLst>
                    <a:ext uri="{FF2B5EF4-FFF2-40B4-BE49-F238E27FC236}">
                      <a16:creationId xmlns:a16="http://schemas.microsoft.com/office/drawing/2014/main" id="{ACACA2DE-C9F5-3DFC-DA43-8CADFFEBCECF}"/>
                    </a:ext>
                  </a:extLst>
                </p:cNvPr>
                <p:cNvSpPr/>
                <p:nvPr/>
              </p:nvSpPr>
              <p:spPr>
                <a:xfrm>
                  <a:off x="4391443" y="214029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44" name="Graphic 7">
                <a:extLst>
                  <a:ext uri="{FF2B5EF4-FFF2-40B4-BE49-F238E27FC236}">
                    <a16:creationId xmlns:a16="http://schemas.microsoft.com/office/drawing/2014/main" id="{9CC7AC8E-DBE8-F3E1-4277-14BE788C21BD}"/>
                  </a:ext>
                </a:extLst>
              </p:cNvPr>
              <p:cNvGrpSpPr/>
              <p:nvPr/>
            </p:nvGrpSpPr>
            <p:grpSpPr>
              <a:xfrm>
                <a:off x="4731147" y="2159148"/>
                <a:ext cx="99601" cy="78399"/>
                <a:chOff x="4731147" y="2159148"/>
                <a:chExt cx="99601" cy="78399"/>
              </a:xfrm>
            </p:grpSpPr>
            <p:sp>
              <p:nvSpPr>
                <p:cNvPr id="245" name="Freeform: Shape 244">
                  <a:extLst>
                    <a:ext uri="{FF2B5EF4-FFF2-40B4-BE49-F238E27FC236}">
                      <a16:creationId xmlns:a16="http://schemas.microsoft.com/office/drawing/2014/main" id="{3761507B-355B-71D3-EF5D-4FC6F59FE61C}"/>
                    </a:ext>
                  </a:extLst>
                </p:cNvPr>
                <p:cNvSpPr/>
                <p:nvPr/>
              </p:nvSpPr>
              <p:spPr>
                <a:xfrm>
                  <a:off x="4780948" y="21591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6" name="Freeform: Shape 245">
                  <a:extLst>
                    <a:ext uri="{FF2B5EF4-FFF2-40B4-BE49-F238E27FC236}">
                      <a16:creationId xmlns:a16="http://schemas.microsoft.com/office/drawing/2014/main" id="{50DDEBFD-5E34-7F0F-629E-4DCF75671A8A}"/>
                    </a:ext>
                  </a:extLst>
                </p:cNvPr>
                <p:cNvSpPr/>
                <p:nvPr/>
              </p:nvSpPr>
              <p:spPr>
                <a:xfrm>
                  <a:off x="4731147" y="21983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47" name="Graphic 7">
                <a:extLst>
                  <a:ext uri="{FF2B5EF4-FFF2-40B4-BE49-F238E27FC236}">
                    <a16:creationId xmlns:a16="http://schemas.microsoft.com/office/drawing/2014/main" id="{9C799C54-28DD-71AC-1606-410BEDB79D8F}"/>
                  </a:ext>
                </a:extLst>
              </p:cNvPr>
              <p:cNvGrpSpPr/>
              <p:nvPr/>
            </p:nvGrpSpPr>
            <p:grpSpPr>
              <a:xfrm>
                <a:off x="4889026" y="2185170"/>
                <a:ext cx="99389" cy="78399"/>
                <a:chOff x="4889026" y="2185170"/>
                <a:chExt cx="99389" cy="78399"/>
              </a:xfrm>
            </p:grpSpPr>
            <p:sp>
              <p:nvSpPr>
                <p:cNvPr id="248" name="Freeform: Shape 247">
                  <a:extLst>
                    <a:ext uri="{FF2B5EF4-FFF2-40B4-BE49-F238E27FC236}">
                      <a16:creationId xmlns:a16="http://schemas.microsoft.com/office/drawing/2014/main" id="{8B063857-07C4-B9C3-1F3A-7BE1F795EF82}"/>
                    </a:ext>
                  </a:extLst>
                </p:cNvPr>
                <p:cNvSpPr/>
                <p:nvPr/>
              </p:nvSpPr>
              <p:spPr>
                <a:xfrm>
                  <a:off x="4938614" y="218517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9" name="Freeform: Shape 248">
                  <a:extLst>
                    <a:ext uri="{FF2B5EF4-FFF2-40B4-BE49-F238E27FC236}">
                      <a16:creationId xmlns:a16="http://schemas.microsoft.com/office/drawing/2014/main" id="{A140AB83-80A1-7D83-37F5-29C79A2CD20B}"/>
                    </a:ext>
                  </a:extLst>
                </p:cNvPr>
                <p:cNvSpPr/>
                <p:nvPr/>
              </p:nvSpPr>
              <p:spPr>
                <a:xfrm>
                  <a:off x="4889026" y="2224370"/>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50" name="Graphic 7">
                <a:extLst>
                  <a:ext uri="{FF2B5EF4-FFF2-40B4-BE49-F238E27FC236}">
                    <a16:creationId xmlns:a16="http://schemas.microsoft.com/office/drawing/2014/main" id="{D0C32996-1585-9BAB-3F0A-FE1EA79A39AA}"/>
                  </a:ext>
                </a:extLst>
              </p:cNvPr>
              <p:cNvGrpSpPr/>
              <p:nvPr/>
            </p:nvGrpSpPr>
            <p:grpSpPr>
              <a:xfrm>
                <a:off x="4916575" y="2201017"/>
                <a:ext cx="99601" cy="78399"/>
                <a:chOff x="4916575" y="2201017"/>
                <a:chExt cx="99601" cy="78399"/>
              </a:xfrm>
            </p:grpSpPr>
            <p:sp>
              <p:nvSpPr>
                <p:cNvPr id="251" name="Freeform: Shape 250">
                  <a:extLst>
                    <a:ext uri="{FF2B5EF4-FFF2-40B4-BE49-F238E27FC236}">
                      <a16:creationId xmlns:a16="http://schemas.microsoft.com/office/drawing/2014/main" id="{56509E7E-5650-DEFE-117B-D730303E7897}"/>
                    </a:ext>
                  </a:extLst>
                </p:cNvPr>
                <p:cNvSpPr/>
                <p:nvPr/>
              </p:nvSpPr>
              <p:spPr>
                <a:xfrm>
                  <a:off x="4966376" y="2201017"/>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2" name="Freeform: Shape 251">
                  <a:extLst>
                    <a:ext uri="{FF2B5EF4-FFF2-40B4-BE49-F238E27FC236}">
                      <a16:creationId xmlns:a16="http://schemas.microsoft.com/office/drawing/2014/main" id="{BC77C288-7616-4E65-F1CB-055CF678F2FC}"/>
                    </a:ext>
                  </a:extLst>
                </p:cNvPr>
                <p:cNvSpPr/>
                <p:nvPr/>
              </p:nvSpPr>
              <p:spPr>
                <a:xfrm>
                  <a:off x="4916575" y="2240216"/>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53" name="Graphic 7">
                <a:extLst>
                  <a:ext uri="{FF2B5EF4-FFF2-40B4-BE49-F238E27FC236}">
                    <a16:creationId xmlns:a16="http://schemas.microsoft.com/office/drawing/2014/main" id="{F024DDC0-3DC7-0368-C5F6-4F2B528812D3}"/>
                  </a:ext>
                </a:extLst>
              </p:cNvPr>
              <p:cNvGrpSpPr/>
              <p:nvPr/>
            </p:nvGrpSpPr>
            <p:grpSpPr>
              <a:xfrm>
                <a:off x="5686472" y="2223035"/>
                <a:ext cx="99601" cy="78399"/>
                <a:chOff x="5686472" y="2223035"/>
                <a:chExt cx="99601" cy="78399"/>
              </a:xfrm>
            </p:grpSpPr>
            <p:sp>
              <p:nvSpPr>
                <p:cNvPr id="254" name="Freeform: Shape 253">
                  <a:extLst>
                    <a:ext uri="{FF2B5EF4-FFF2-40B4-BE49-F238E27FC236}">
                      <a16:creationId xmlns:a16="http://schemas.microsoft.com/office/drawing/2014/main" id="{80EF121E-C938-3775-D807-DD037867F452}"/>
                    </a:ext>
                  </a:extLst>
                </p:cNvPr>
                <p:cNvSpPr/>
                <p:nvPr/>
              </p:nvSpPr>
              <p:spPr>
                <a:xfrm>
                  <a:off x="5736272"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5" name="Freeform: Shape 254">
                  <a:extLst>
                    <a:ext uri="{FF2B5EF4-FFF2-40B4-BE49-F238E27FC236}">
                      <a16:creationId xmlns:a16="http://schemas.microsoft.com/office/drawing/2014/main" id="{5729AF46-AFAC-BF58-4B24-072902A517D7}"/>
                    </a:ext>
                  </a:extLst>
                </p:cNvPr>
                <p:cNvSpPr/>
                <p:nvPr/>
              </p:nvSpPr>
              <p:spPr>
                <a:xfrm>
                  <a:off x="5686472"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56" name="Graphic 7">
                <a:extLst>
                  <a:ext uri="{FF2B5EF4-FFF2-40B4-BE49-F238E27FC236}">
                    <a16:creationId xmlns:a16="http://schemas.microsoft.com/office/drawing/2014/main" id="{B8E6A06C-DA7F-C1C8-18A4-97458B0E8361}"/>
                  </a:ext>
                </a:extLst>
              </p:cNvPr>
              <p:cNvGrpSpPr/>
              <p:nvPr/>
            </p:nvGrpSpPr>
            <p:grpSpPr>
              <a:xfrm>
                <a:off x="5766789" y="2223035"/>
                <a:ext cx="99389" cy="78399"/>
                <a:chOff x="5766789" y="2223035"/>
                <a:chExt cx="99389" cy="78399"/>
              </a:xfrm>
            </p:grpSpPr>
            <p:sp>
              <p:nvSpPr>
                <p:cNvPr id="257" name="Freeform: Shape 256">
                  <a:extLst>
                    <a:ext uri="{FF2B5EF4-FFF2-40B4-BE49-F238E27FC236}">
                      <a16:creationId xmlns:a16="http://schemas.microsoft.com/office/drawing/2014/main" id="{101A1314-2DE5-9DC8-505C-7DE0DA2E781B}"/>
                    </a:ext>
                  </a:extLst>
                </p:cNvPr>
                <p:cNvSpPr/>
                <p:nvPr/>
              </p:nvSpPr>
              <p:spPr>
                <a:xfrm>
                  <a:off x="5816377"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8" name="Freeform: Shape 257">
                  <a:extLst>
                    <a:ext uri="{FF2B5EF4-FFF2-40B4-BE49-F238E27FC236}">
                      <a16:creationId xmlns:a16="http://schemas.microsoft.com/office/drawing/2014/main" id="{60100394-C7B6-31E9-2CCB-FE3B9F8AADD9}"/>
                    </a:ext>
                  </a:extLst>
                </p:cNvPr>
                <p:cNvSpPr/>
                <p:nvPr/>
              </p:nvSpPr>
              <p:spPr>
                <a:xfrm>
                  <a:off x="5766789" y="2262235"/>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59" name="Graphic 7">
                <a:extLst>
                  <a:ext uri="{FF2B5EF4-FFF2-40B4-BE49-F238E27FC236}">
                    <a16:creationId xmlns:a16="http://schemas.microsoft.com/office/drawing/2014/main" id="{24F351B0-5F23-9F83-D0A1-0A1C4144D865}"/>
                  </a:ext>
                </a:extLst>
              </p:cNvPr>
              <p:cNvGrpSpPr/>
              <p:nvPr/>
            </p:nvGrpSpPr>
            <p:grpSpPr>
              <a:xfrm>
                <a:off x="5797093" y="2223035"/>
                <a:ext cx="99601" cy="78399"/>
                <a:chOff x="5797093" y="2223035"/>
                <a:chExt cx="99601" cy="78399"/>
              </a:xfrm>
            </p:grpSpPr>
            <p:sp>
              <p:nvSpPr>
                <p:cNvPr id="260" name="Freeform: Shape 259">
                  <a:extLst>
                    <a:ext uri="{FF2B5EF4-FFF2-40B4-BE49-F238E27FC236}">
                      <a16:creationId xmlns:a16="http://schemas.microsoft.com/office/drawing/2014/main" id="{D6B1F914-23E5-6366-BD6C-7A7ED217C45E}"/>
                    </a:ext>
                  </a:extLst>
                </p:cNvPr>
                <p:cNvSpPr/>
                <p:nvPr/>
              </p:nvSpPr>
              <p:spPr>
                <a:xfrm>
                  <a:off x="5846893"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1" name="Freeform: Shape 260">
                  <a:extLst>
                    <a:ext uri="{FF2B5EF4-FFF2-40B4-BE49-F238E27FC236}">
                      <a16:creationId xmlns:a16="http://schemas.microsoft.com/office/drawing/2014/main" id="{27635A88-54FC-A42C-19EC-FECEA6B2151E}"/>
                    </a:ext>
                  </a:extLst>
                </p:cNvPr>
                <p:cNvSpPr/>
                <p:nvPr/>
              </p:nvSpPr>
              <p:spPr>
                <a:xfrm>
                  <a:off x="5797093"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62" name="Graphic 7">
                <a:extLst>
                  <a:ext uri="{FF2B5EF4-FFF2-40B4-BE49-F238E27FC236}">
                    <a16:creationId xmlns:a16="http://schemas.microsoft.com/office/drawing/2014/main" id="{529411D4-AF88-7ECD-DCC1-025D7706BEBF}"/>
                  </a:ext>
                </a:extLst>
              </p:cNvPr>
              <p:cNvGrpSpPr/>
              <p:nvPr/>
            </p:nvGrpSpPr>
            <p:grpSpPr>
              <a:xfrm>
                <a:off x="5806841" y="2223035"/>
                <a:ext cx="99601" cy="78399"/>
                <a:chOff x="5806841" y="2223035"/>
                <a:chExt cx="99601" cy="78399"/>
              </a:xfrm>
            </p:grpSpPr>
            <p:sp>
              <p:nvSpPr>
                <p:cNvPr id="263" name="Freeform: Shape 262">
                  <a:extLst>
                    <a:ext uri="{FF2B5EF4-FFF2-40B4-BE49-F238E27FC236}">
                      <a16:creationId xmlns:a16="http://schemas.microsoft.com/office/drawing/2014/main" id="{FBF6910E-6EEA-8766-494F-49AABD1A3339}"/>
                    </a:ext>
                  </a:extLst>
                </p:cNvPr>
                <p:cNvSpPr/>
                <p:nvPr/>
              </p:nvSpPr>
              <p:spPr>
                <a:xfrm>
                  <a:off x="5856642"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4" name="Freeform: Shape 263">
                  <a:extLst>
                    <a:ext uri="{FF2B5EF4-FFF2-40B4-BE49-F238E27FC236}">
                      <a16:creationId xmlns:a16="http://schemas.microsoft.com/office/drawing/2014/main" id="{730753F2-FCE9-64DF-C16E-838BA09D772B}"/>
                    </a:ext>
                  </a:extLst>
                </p:cNvPr>
                <p:cNvSpPr/>
                <p:nvPr/>
              </p:nvSpPr>
              <p:spPr>
                <a:xfrm>
                  <a:off x="5806841"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65" name="Graphic 7">
                <a:extLst>
                  <a:ext uri="{FF2B5EF4-FFF2-40B4-BE49-F238E27FC236}">
                    <a16:creationId xmlns:a16="http://schemas.microsoft.com/office/drawing/2014/main" id="{B2DF31C0-FA93-D5E1-BC5B-F459C0D91C19}"/>
                  </a:ext>
                </a:extLst>
              </p:cNvPr>
              <p:cNvGrpSpPr/>
              <p:nvPr/>
            </p:nvGrpSpPr>
            <p:grpSpPr>
              <a:xfrm>
                <a:off x="5816589" y="2223035"/>
                <a:ext cx="99601" cy="78399"/>
                <a:chOff x="5816589" y="2223035"/>
                <a:chExt cx="99601" cy="78399"/>
              </a:xfrm>
            </p:grpSpPr>
            <p:sp>
              <p:nvSpPr>
                <p:cNvPr id="266" name="Freeform: Shape 265">
                  <a:extLst>
                    <a:ext uri="{FF2B5EF4-FFF2-40B4-BE49-F238E27FC236}">
                      <a16:creationId xmlns:a16="http://schemas.microsoft.com/office/drawing/2014/main" id="{78BFAE4A-D7DD-D354-2A44-810E332ACA6A}"/>
                    </a:ext>
                  </a:extLst>
                </p:cNvPr>
                <p:cNvSpPr/>
                <p:nvPr/>
              </p:nvSpPr>
              <p:spPr>
                <a:xfrm>
                  <a:off x="5866390"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7" name="Freeform: Shape 266">
                  <a:extLst>
                    <a:ext uri="{FF2B5EF4-FFF2-40B4-BE49-F238E27FC236}">
                      <a16:creationId xmlns:a16="http://schemas.microsoft.com/office/drawing/2014/main" id="{C8803552-066E-2F9B-FC7B-8AAEC258A99E}"/>
                    </a:ext>
                  </a:extLst>
                </p:cNvPr>
                <p:cNvSpPr/>
                <p:nvPr/>
              </p:nvSpPr>
              <p:spPr>
                <a:xfrm>
                  <a:off x="5816589"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68" name="Graphic 7">
                <a:extLst>
                  <a:ext uri="{FF2B5EF4-FFF2-40B4-BE49-F238E27FC236}">
                    <a16:creationId xmlns:a16="http://schemas.microsoft.com/office/drawing/2014/main" id="{225787C9-002D-02CE-D404-1456443012D5}"/>
                  </a:ext>
                </a:extLst>
              </p:cNvPr>
              <p:cNvGrpSpPr/>
              <p:nvPr/>
            </p:nvGrpSpPr>
            <p:grpSpPr>
              <a:xfrm>
                <a:off x="5826337" y="2223035"/>
                <a:ext cx="99601" cy="78399"/>
                <a:chOff x="5826337" y="2223035"/>
                <a:chExt cx="99601" cy="78399"/>
              </a:xfrm>
            </p:grpSpPr>
            <p:sp>
              <p:nvSpPr>
                <p:cNvPr id="269" name="Freeform: Shape 268">
                  <a:extLst>
                    <a:ext uri="{FF2B5EF4-FFF2-40B4-BE49-F238E27FC236}">
                      <a16:creationId xmlns:a16="http://schemas.microsoft.com/office/drawing/2014/main" id="{E99BA6D6-FC08-F665-4D4C-F0553C32C171}"/>
                    </a:ext>
                  </a:extLst>
                </p:cNvPr>
                <p:cNvSpPr/>
                <p:nvPr/>
              </p:nvSpPr>
              <p:spPr>
                <a:xfrm>
                  <a:off x="5876138"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0" name="Freeform: Shape 269">
                  <a:extLst>
                    <a:ext uri="{FF2B5EF4-FFF2-40B4-BE49-F238E27FC236}">
                      <a16:creationId xmlns:a16="http://schemas.microsoft.com/office/drawing/2014/main" id="{164B1052-FC57-6C21-4213-331765D54AEB}"/>
                    </a:ext>
                  </a:extLst>
                </p:cNvPr>
                <p:cNvSpPr/>
                <p:nvPr/>
              </p:nvSpPr>
              <p:spPr>
                <a:xfrm>
                  <a:off x="5826337"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71" name="Graphic 7">
                <a:extLst>
                  <a:ext uri="{FF2B5EF4-FFF2-40B4-BE49-F238E27FC236}">
                    <a16:creationId xmlns:a16="http://schemas.microsoft.com/office/drawing/2014/main" id="{99AEC12B-4F6C-D1BB-8A86-4330DC1AC38F}"/>
                  </a:ext>
                </a:extLst>
              </p:cNvPr>
              <p:cNvGrpSpPr/>
              <p:nvPr/>
            </p:nvGrpSpPr>
            <p:grpSpPr>
              <a:xfrm>
                <a:off x="5836086" y="2223035"/>
                <a:ext cx="99601" cy="78399"/>
                <a:chOff x="5836086" y="2223035"/>
                <a:chExt cx="99601" cy="78399"/>
              </a:xfrm>
            </p:grpSpPr>
            <p:sp>
              <p:nvSpPr>
                <p:cNvPr id="272" name="Freeform: Shape 271">
                  <a:extLst>
                    <a:ext uri="{FF2B5EF4-FFF2-40B4-BE49-F238E27FC236}">
                      <a16:creationId xmlns:a16="http://schemas.microsoft.com/office/drawing/2014/main" id="{DB48E34B-E566-CA50-FA8B-C5C24FF437DC}"/>
                    </a:ext>
                  </a:extLst>
                </p:cNvPr>
                <p:cNvSpPr/>
                <p:nvPr/>
              </p:nvSpPr>
              <p:spPr>
                <a:xfrm>
                  <a:off x="5885886"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3" name="Freeform: Shape 272">
                  <a:extLst>
                    <a:ext uri="{FF2B5EF4-FFF2-40B4-BE49-F238E27FC236}">
                      <a16:creationId xmlns:a16="http://schemas.microsoft.com/office/drawing/2014/main" id="{297B3615-D392-A398-F769-7F71912FB6A8}"/>
                    </a:ext>
                  </a:extLst>
                </p:cNvPr>
                <p:cNvSpPr/>
                <p:nvPr/>
              </p:nvSpPr>
              <p:spPr>
                <a:xfrm>
                  <a:off x="5836086"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74" name="Graphic 7">
                <a:extLst>
                  <a:ext uri="{FF2B5EF4-FFF2-40B4-BE49-F238E27FC236}">
                    <a16:creationId xmlns:a16="http://schemas.microsoft.com/office/drawing/2014/main" id="{7DFDF1A0-2EF9-93F8-9C32-AD6992395B50}"/>
                  </a:ext>
                </a:extLst>
              </p:cNvPr>
              <p:cNvGrpSpPr/>
              <p:nvPr/>
            </p:nvGrpSpPr>
            <p:grpSpPr>
              <a:xfrm>
                <a:off x="5845834" y="2223035"/>
                <a:ext cx="99601" cy="78399"/>
                <a:chOff x="5845834" y="2223035"/>
                <a:chExt cx="99601" cy="78399"/>
              </a:xfrm>
            </p:grpSpPr>
            <p:sp>
              <p:nvSpPr>
                <p:cNvPr id="275" name="Freeform: Shape 274">
                  <a:extLst>
                    <a:ext uri="{FF2B5EF4-FFF2-40B4-BE49-F238E27FC236}">
                      <a16:creationId xmlns:a16="http://schemas.microsoft.com/office/drawing/2014/main" id="{5E55DAB8-A002-E03A-076D-1300B7939C87}"/>
                    </a:ext>
                  </a:extLst>
                </p:cNvPr>
                <p:cNvSpPr/>
                <p:nvPr/>
              </p:nvSpPr>
              <p:spPr>
                <a:xfrm>
                  <a:off x="5895634"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6" name="Freeform: Shape 275">
                  <a:extLst>
                    <a:ext uri="{FF2B5EF4-FFF2-40B4-BE49-F238E27FC236}">
                      <a16:creationId xmlns:a16="http://schemas.microsoft.com/office/drawing/2014/main" id="{73D0A6F5-5A0A-32A5-942A-73AA9D762C3D}"/>
                    </a:ext>
                  </a:extLst>
                </p:cNvPr>
                <p:cNvSpPr/>
                <p:nvPr/>
              </p:nvSpPr>
              <p:spPr>
                <a:xfrm>
                  <a:off x="5845834"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77" name="Graphic 7">
                <a:extLst>
                  <a:ext uri="{FF2B5EF4-FFF2-40B4-BE49-F238E27FC236}">
                    <a16:creationId xmlns:a16="http://schemas.microsoft.com/office/drawing/2014/main" id="{F6556624-9187-2274-796F-538AE8D171AD}"/>
                  </a:ext>
                </a:extLst>
              </p:cNvPr>
              <p:cNvGrpSpPr/>
              <p:nvPr/>
            </p:nvGrpSpPr>
            <p:grpSpPr>
              <a:xfrm>
                <a:off x="5855582" y="2223035"/>
                <a:ext cx="99601" cy="78399"/>
                <a:chOff x="5855582" y="2223035"/>
                <a:chExt cx="99601" cy="78399"/>
              </a:xfrm>
            </p:grpSpPr>
            <p:sp>
              <p:nvSpPr>
                <p:cNvPr id="278" name="Freeform: Shape 277">
                  <a:extLst>
                    <a:ext uri="{FF2B5EF4-FFF2-40B4-BE49-F238E27FC236}">
                      <a16:creationId xmlns:a16="http://schemas.microsoft.com/office/drawing/2014/main" id="{78523247-C126-DC26-1E83-0F7C4D005934}"/>
                    </a:ext>
                  </a:extLst>
                </p:cNvPr>
                <p:cNvSpPr/>
                <p:nvPr/>
              </p:nvSpPr>
              <p:spPr>
                <a:xfrm>
                  <a:off x="5905383"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9" name="Freeform: Shape 278">
                  <a:extLst>
                    <a:ext uri="{FF2B5EF4-FFF2-40B4-BE49-F238E27FC236}">
                      <a16:creationId xmlns:a16="http://schemas.microsoft.com/office/drawing/2014/main" id="{47044BA5-3CE0-B821-8148-1BBDBEBAA7F7}"/>
                    </a:ext>
                  </a:extLst>
                </p:cNvPr>
                <p:cNvSpPr/>
                <p:nvPr/>
              </p:nvSpPr>
              <p:spPr>
                <a:xfrm>
                  <a:off x="5855582"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80" name="Graphic 7">
                <a:extLst>
                  <a:ext uri="{FF2B5EF4-FFF2-40B4-BE49-F238E27FC236}">
                    <a16:creationId xmlns:a16="http://schemas.microsoft.com/office/drawing/2014/main" id="{E0241BDF-18A9-D74B-736D-BDB099FF0D11}"/>
                  </a:ext>
                </a:extLst>
              </p:cNvPr>
              <p:cNvGrpSpPr/>
              <p:nvPr/>
            </p:nvGrpSpPr>
            <p:grpSpPr>
              <a:xfrm>
                <a:off x="5865330" y="2223035"/>
                <a:ext cx="99601" cy="78399"/>
                <a:chOff x="5865330" y="2223035"/>
                <a:chExt cx="99601" cy="78399"/>
              </a:xfrm>
            </p:grpSpPr>
            <p:sp>
              <p:nvSpPr>
                <p:cNvPr id="281" name="Freeform: Shape 280">
                  <a:extLst>
                    <a:ext uri="{FF2B5EF4-FFF2-40B4-BE49-F238E27FC236}">
                      <a16:creationId xmlns:a16="http://schemas.microsoft.com/office/drawing/2014/main" id="{55B8966A-2998-8751-5F10-9521AFBA6087}"/>
                    </a:ext>
                  </a:extLst>
                </p:cNvPr>
                <p:cNvSpPr/>
                <p:nvPr/>
              </p:nvSpPr>
              <p:spPr>
                <a:xfrm>
                  <a:off x="5915131"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2" name="Freeform: Shape 281">
                  <a:extLst>
                    <a:ext uri="{FF2B5EF4-FFF2-40B4-BE49-F238E27FC236}">
                      <a16:creationId xmlns:a16="http://schemas.microsoft.com/office/drawing/2014/main" id="{9704E586-AE49-C9D0-2812-7319212852BE}"/>
                    </a:ext>
                  </a:extLst>
                </p:cNvPr>
                <p:cNvSpPr/>
                <p:nvPr/>
              </p:nvSpPr>
              <p:spPr>
                <a:xfrm>
                  <a:off x="5865330"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83" name="Graphic 7">
                <a:extLst>
                  <a:ext uri="{FF2B5EF4-FFF2-40B4-BE49-F238E27FC236}">
                    <a16:creationId xmlns:a16="http://schemas.microsoft.com/office/drawing/2014/main" id="{387641E1-CBCC-391E-0C13-F39FB0A0507B}"/>
                  </a:ext>
                </a:extLst>
              </p:cNvPr>
              <p:cNvGrpSpPr/>
              <p:nvPr/>
            </p:nvGrpSpPr>
            <p:grpSpPr>
              <a:xfrm>
                <a:off x="5875078" y="2223035"/>
                <a:ext cx="99601" cy="78399"/>
                <a:chOff x="5875078" y="2223035"/>
                <a:chExt cx="99601" cy="78399"/>
              </a:xfrm>
            </p:grpSpPr>
            <p:sp>
              <p:nvSpPr>
                <p:cNvPr id="284" name="Freeform: Shape 283">
                  <a:extLst>
                    <a:ext uri="{FF2B5EF4-FFF2-40B4-BE49-F238E27FC236}">
                      <a16:creationId xmlns:a16="http://schemas.microsoft.com/office/drawing/2014/main" id="{BFBB0F54-EB10-1F9C-B1FD-7C7FF4A53DBB}"/>
                    </a:ext>
                  </a:extLst>
                </p:cNvPr>
                <p:cNvSpPr/>
                <p:nvPr/>
              </p:nvSpPr>
              <p:spPr>
                <a:xfrm>
                  <a:off x="5924879"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5" name="Freeform: Shape 284">
                  <a:extLst>
                    <a:ext uri="{FF2B5EF4-FFF2-40B4-BE49-F238E27FC236}">
                      <a16:creationId xmlns:a16="http://schemas.microsoft.com/office/drawing/2014/main" id="{3B66535D-D574-A232-A96F-549E964ACB2A}"/>
                    </a:ext>
                  </a:extLst>
                </p:cNvPr>
                <p:cNvSpPr/>
                <p:nvPr/>
              </p:nvSpPr>
              <p:spPr>
                <a:xfrm>
                  <a:off x="5875078"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86" name="Graphic 7">
                <a:extLst>
                  <a:ext uri="{FF2B5EF4-FFF2-40B4-BE49-F238E27FC236}">
                    <a16:creationId xmlns:a16="http://schemas.microsoft.com/office/drawing/2014/main" id="{20171A59-7B83-33B9-7FC6-0CED3D1DF026}"/>
                  </a:ext>
                </a:extLst>
              </p:cNvPr>
              <p:cNvGrpSpPr/>
              <p:nvPr/>
            </p:nvGrpSpPr>
            <p:grpSpPr>
              <a:xfrm>
                <a:off x="5884827" y="2223035"/>
                <a:ext cx="99601" cy="78399"/>
                <a:chOff x="5884827" y="2223035"/>
                <a:chExt cx="99601" cy="78399"/>
              </a:xfrm>
            </p:grpSpPr>
            <p:sp>
              <p:nvSpPr>
                <p:cNvPr id="287" name="Freeform: Shape 286">
                  <a:extLst>
                    <a:ext uri="{FF2B5EF4-FFF2-40B4-BE49-F238E27FC236}">
                      <a16:creationId xmlns:a16="http://schemas.microsoft.com/office/drawing/2014/main" id="{FE4A4430-C81E-377B-7B23-048C019237DF}"/>
                    </a:ext>
                  </a:extLst>
                </p:cNvPr>
                <p:cNvSpPr/>
                <p:nvPr/>
              </p:nvSpPr>
              <p:spPr>
                <a:xfrm>
                  <a:off x="5934627" y="2223035"/>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8" name="Freeform: Shape 287">
                  <a:extLst>
                    <a:ext uri="{FF2B5EF4-FFF2-40B4-BE49-F238E27FC236}">
                      <a16:creationId xmlns:a16="http://schemas.microsoft.com/office/drawing/2014/main" id="{4EC7E315-3D58-3BC9-F181-65C6AB3D6564}"/>
                    </a:ext>
                  </a:extLst>
                </p:cNvPr>
                <p:cNvSpPr/>
                <p:nvPr/>
              </p:nvSpPr>
              <p:spPr>
                <a:xfrm>
                  <a:off x="5884827" y="226223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89" name="Graphic 7">
                <a:extLst>
                  <a:ext uri="{FF2B5EF4-FFF2-40B4-BE49-F238E27FC236}">
                    <a16:creationId xmlns:a16="http://schemas.microsoft.com/office/drawing/2014/main" id="{440ECA14-93D7-BA2E-9340-A1B03B904F24}"/>
                  </a:ext>
                </a:extLst>
              </p:cNvPr>
              <p:cNvGrpSpPr/>
              <p:nvPr/>
            </p:nvGrpSpPr>
            <p:grpSpPr>
              <a:xfrm>
                <a:off x="5900721" y="2383003"/>
                <a:ext cx="99601" cy="78399"/>
                <a:chOff x="5900721" y="2383003"/>
                <a:chExt cx="99601" cy="78399"/>
              </a:xfrm>
            </p:grpSpPr>
            <p:sp>
              <p:nvSpPr>
                <p:cNvPr id="290" name="Freeform: Shape 289">
                  <a:extLst>
                    <a:ext uri="{FF2B5EF4-FFF2-40B4-BE49-F238E27FC236}">
                      <a16:creationId xmlns:a16="http://schemas.microsoft.com/office/drawing/2014/main" id="{0C968168-15ED-6FFE-3500-C40DD359AC65}"/>
                    </a:ext>
                  </a:extLst>
                </p:cNvPr>
                <p:cNvSpPr/>
                <p:nvPr/>
              </p:nvSpPr>
              <p:spPr>
                <a:xfrm>
                  <a:off x="5950521" y="2383003"/>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1" name="Freeform: Shape 290">
                  <a:extLst>
                    <a:ext uri="{FF2B5EF4-FFF2-40B4-BE49-F238E27FC236}">
                      <a16:creationId xmlns:a16="http://schemas.microsoft.com/office/drawing/2014/main" id="{37650A50-BE8F-A93E-1B5D-1763ED876DA1}"/>
                    </a:ext>
                  </a:extLst>
                </p:cNvPr>
                <p:cNvSpPr/>
                <p:nvPr/>
              </p:nvSpPr>
              <p:spPr>
                <a:xfrm>
                  <a:off x="5900721" y="242220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92" name="Graphic 7">
                <a:extLst>
                  <a:ext uri="{FF2B5EF4-FFF2-40B4-BE49-F238E27FC236}">
                    <a16:creationId xmlns:a16="http://schemas.microsoft.com/office/drawing/2014/main" id="{D6924FE0-82D9-9903-4F0F-637FB5252A00}"/>
                  </a:ext>
                </a:extLst>
              </p:cNvPr>
              <p:cNvGrpSpPr/>
              <p:nvPr/>
            </p:nvGrpSpPr>
            <p:grpSpPr>
              <a:xfrm>
                <a:off x="5992057" y="2485089"/>
                <a:ext cx="99601" cy="78399"/>
                <a:chOff x="5992057" y="2485089"/>
                <a:chExt cx="99601" cy="78399"/>
              </a:xfrm>
            </p:grpSpPr>
            <p:sp>
              <p:nvSpPr>
                <p:cNvPr id="293" name="Freeform: Shape 292">
                  <a:extLst>
                    <a:ext uri="{FF2B5EF4-FFF2-40B4-BE49-F238E27FC236}">
                      <a16:creationId xmlns:a16="http://schemas.microsoft.com/office/drawing/2014/main" id="{9EC48692-3136-E061-A03F-AF315BDF6918}"/>
                    </a:ext>
                  </a:extLst>
                </p:cNvPr>
                <p:cNvSpPr/>
                <p:nvPr/>
              </p:nvSpPr>
              <p:spPr>
                <a:xfrm>
                  <a:off x="6041858" y="248508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4" name="Freeform: Shape 293">
                  <a:extLst>
                    <a:ext uri="{FF2B5EF4-FFF2-40B4-BE49-F238E27FC236}">
                      <a16:creationId xmlns:a16="http://schemas.microsoft.com/office/drawing/2014/main" id="{2CBF9B8D-D299-D84B-6055-AD0B8F1020C6}"/>
                    </a:ext>
                  </a:extLst>
                </p:cNvPr>
                <p:cNvSpPr/>
                <p:nvPr/>
              </p:nvSpPr>
              <p:spPr>
                <a:xfrm>
                  <a:off x="5992057" y="252428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95" name="Graphic 7">
                <a:extLst>
                  <a:ext uri="{FF2B5EF4-FFF2-40B4-BE49-F238E27FC236}">
                    <a16:creationId xmlns:a16="http://schemas.microsoft.com/office/drawing/2014/main" id="{9B153681-9716-49F7-8046-FE95E0757E88}"/>
                  </a:ext>
                </a:extLst>
              </p:cNvPr>
              <p:cNvGrpSpPr/>
              <p:nvPr/>
            </p:nvGrpSpPr>
            <p:grpSpPr>
              <a:xfrm>
                <a:off x="5978494" y="2485089"/>
                <a:ext cx="99601" cy="78399"/>
                <a:chOff x="5978494" y="2485089"/>
                <a:chExt cx="99601" cy="78399"/>
              </a:xfrm>
            </p:grpSpPr>
            <p:sp>
              <p:nvSpPr>
                <p:cNvPr id="296" name="Freeform: Shape 295">
                  <a:extLst>
                    <a:ext uri="{FF2B5EF4-FFF2-40B4-BE49-F238E27FC236}">
                      <a16:creationId xmlns:a16="http://schemas.microsoft.com/office/drawing/2014/main" id="{8B7DF107-EB23-AFE4-1FD8-B5D82B5861F5}"/>
                    </a:ext>
                  </a:extLst>
                </p:cNvPr>
                <p:cNvSpPr/>
                <p:nvPr/>
              </p:nvSpPr>
              <p:spPr>
                <a:xfrm>
                  <a:off x="6028295" y="248508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7" name="Freeform: Shape 296">
                  <a:extLst>
                    <a:ext uri="{FF2B5EF4-FFF2-40B4-BE49-F238E27FC236}">
                      <a16:creationId xmlns:a16="http://schemas.microsoft.com/office/drawing/2014/main" id="{37DCC90E-DB74-22E0-D5E2-943DB7195CF9}"/>
                    </a:ext>
                  </a:extLst>
                </p:cNvPr>
                <p:cNvSpPr/>
                <p:nvPr/>
              </p:nvSpPr>
              <p:spPr>
                <a:xfrm>
                  <a:off x="5978494" y="252428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98" name="Graphic 7">
                <a:extLst>
                  <a:ext uri="{FF2B5EF4-FFF2-40B4-BE49-F238E27FC236}">
                    <a16:creationId xmlns:a16="http://schemas.microsoft.com/office/drawing/2014/main" id="{04E5C6B9-9E30-420A-A2DD-96969B7131B5}"/>
                  </a:ext>
                </a:extLst>
              </p:cNvPr>
              <p:cNvGrpSpPr/>
              <p:nvPr/>
            </p:nvGrpSpPr>
            <p:grpSpPr>
              <a:xfrm>
                <a:off x="6783146" y="2605190"/>
                <a:ext cx="99601" cy="78399"/>
                <a:chOff x="6783146" y="2605190"/>
                <a:chExt cx="99601" cy="78399"/>
              </a:xfrm>
            </p:grpSpPr>
            <p:sp>
              <p:nvSpPr>
                <p:cNvPr id="299" name="Freeform: Shape 298">
                  <a:extLst>
                    <a:ext uri="{FF2B5EF4-FFF2-40B4-BE49-F238E27FC236}">
                      <a16:creationId xmlns:a16="http://schemas.microsoft.com/office/drawing/2014/main" id="{2B1C5F07-D63C-3C63-65CB-DFEF43423467}"/>
                    </a:ext>
                  </a:extLst>
                </p:cNvPr>
                <p:cNvSpPr/>
                <p:nvPr/>
              </p:nvSpPr>
              <p:spPr>
                <a:xfrm>
                  <a:off x="6832946"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0" name="Freeform: Shape 299">
                  <a:extLst>
                    <a:ext uri="{FF2B5EF4-FFF2-40B4-BE49-F238E27FC236}">
                      <a16:creationId xmlns:a16="http://schemas.microsoft.com/office/drawing/2014/main" id="{A8C4DE2E-1976-8864-43CB-765D1A38D275}"/>
                    </a:ext>
                  </a:extLst>
                </p:cNvPr>
                <p:cNvSpPr/>
                <p:nvPr/>
              </p:nvSpPr>
              <p:spPr>
                <a:xfrm>
                  <a:off x="6783146"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01" name="Graphic 7">
                <a:extLst>
                  <a:ext uri="{FF2B5EF4-FFF2-40B4-BE49-F238E27FC236}">
                    <a16:creationId xmlns:a16="http://schemas.microsoft.com/office/drawing/2014/main" id="{490321B5-70CE-BBC9-8A2C-76CB6B616E04}"/>
                  </a:ext>
                </a:extLst>
              </p:cNvPr>
              <p:cNvGrpSpPr/>
              <p:nvPr/>
            </p:nvGrpSpPr>
            <p:grpSpPr>
              <a:xfrm>
                <a:off x="6799887" y="2605190"/>
                <a:ext cx="99601" cy="78399"/>
                <a:chOff x="6799887" y="2605190"/>
                <a:chExt cx="99601" cy="78399"/>
              </a:xfrm>
            </p:grpSpPr>
            <p:sp>
              <p:nvSpPr>
                <p:cNvPr id="302" name="Freeform: Shape 301">
                  <a:extLst>
                    <a:ext uri="{FF2B5EF4-FFF2-40B4-BE49-F238E27FC236}">
                      <a16:creationId xmlns:a16="http://schemas.microsoft.com/office/drawing/2014/main" id="{C526BE42-3AAC-DA95-A452-AF985018EE16}"/>
                    </a:ext>
                  </a:extLst>
                </p:cNvPr>
                <p:cNvSpPr/>
                <p:nvPr/>
              </p:nvSpPr>
              <p:spPr>
                <a:xfrm>
                  <a:off x="6849688"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3" name="Freeform: Shape 302">
                  <a:extLst>
                    <a:ext uri="{FF2B5EF4-FFF2-40B4-BE49-F238E27FC236}">
                      <a16:creationId xmlns:a16="http://schemas.microsoft.com/office/drawing/2014/main" id="{50CFB4E1-FA29-3243-FFA8-53D148C5F5B0}"/>
                    </a:ext>
                  </a:extLst>
                </p:cNvPr>
                <p:cNvSpPr/>
                <p:nvPr/>
              </p:nvSpPr>
              <p:spPr>
                <a:xfrm>
                  <a:off x="6799887"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04" name="Graphic 7">
                <a:extLst>
                  <a:ext uri="{FF2B5EF4-FFF2-40B4-BE49-F238E27FC236}">
                    <a16:creationId xmlns:a16="http://schemas.microsoft.com/office/drawing/2014/main" id="{4D445586-8656-ED6A-E4E2-FD2190EE1A39}"/>
                  </a:ext>
                </a:extLst>
              </p:cNvPr>
              <p:cNvGrpSpPr/>
              <p:nvPr/>
            </p:nvGrpSpPr>
            <p:grpSpPr>
              <a:xfrm>
                <a:off x="6826589" y="2605190"/>
                <a:ext cx="99601" cy="78399"/>
                <a:chOff x="6826589" y="2605190"/>
                <a:chExt cx="99601" cy="78399"/>
              </a:xfrm>
            </p:grpSpPr>
            <p:sp>
              <p:nvSpPr>
                <p:cNvPr id="305" name="Freeform: Shape 304">
                  <a:extLst>
                    <a:ext uri="{FF2B5EF4-FFF2-40B4-BE49-F238E27FC236}">
                      <a16:creationId xmlns:a16="http://schemas.microsoft.com/office/drawing/2014/main" id="{52E99D66-21E6-2313-CD20-429953490249}"/>
                    </a:ext>
                  </a:extLst>
                </p:cNvPr>
                <p:cNvSpPr/>
                <p:nvPr/>
              </p:nvSpPr>
              <p:spPr>
                <a:xfrm>
                  <a:off x="6876389"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6" name="Freeform: Shape 305">
                  <a:extLst>
                    <a:ext uri="{FF2B5EF4-FFF2-40B4-BE49-F238E27FC236}">
                      <a16:creationId xmlns:a16="http://schemas.microsoft.com/office/drawing/2014/main" id="{8745B349-F172-0F08-ED78-D2F17F08A759}"/>
                    </a:ext>
                  </a:extLst>
                </p:cNvPr>
                <p:cNvSpPr/>
                <p:nvPr/>
              </p:nvSpPr>
              <p:spPr>
                <a:xfrm>
                  <a:off x="6826589"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07" name="Graphic 7">
                <a:extLst>
                  <a:ext uri="{FF2B5EF4-FFF2-40B4-BE49-F238E27FC236}">
                    <a16:creationId xmlns:a16="http://schemas.microsoft.com/office/drawing/2014/main" id="{B3A2F7F7-974F-5773-4184-D251A1E1050D}"/>
                  </a:ext>
                </a:extLst>
              </p:cNvPr>
              <p:cNvGrpSpPr/>
              <p:nvPr/>
            </p:nvGrpSpPr>
            <p:grpSpPr>
              <a:xfrm>
                <a:off x="6844390" y="2605190"/>
                <a:ext cx="99601" cy="78399"/>
                <a:chOff x="6844390" y="2605190"/>
                <a:chExt cx="99601" cy="78399"/>
              </a:xfrm>
            </p:grpSpPr>
            <p:sp>
              <p:nvSpPr>
                <p:cNvPr id="308" name="Freeform: Shape 307">
                  <a:extLst>
                    <a:ext uri="{FF2B5EF4-FFF2-40B4-BE49-F238E27FC236}">
                      <a16:creationId xmlns:a16="http://schemas.microsoft.com/office/drawing/2014/main" id="{87783ECA-630E-D0CE-E55F-530B75E79B86}"/>
                    </a:ext>
                  </a:extLst>
                </p:cNvPr>
                <p:cNvSpPr/>
                <p:nvPr/>
              </p:nvSpPr>
              <p:spPr>
                <a:xfrm>
                  <a:off x="6894191"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9" name="Freeform: Shape 308">
                  <a:extLst>
                    <a:ext uri="{FF2B5EF4-FFF2-40B4-BE49-F238E27FC236}">
                      <a16:creationId xmlns:a16="http://schemas.microsoft.com/office/drawing/2014/main" id="{5CCCD911-9B01-D0F5-0840-EA2DC96922A3}"/>
                    </a:ext>
                  </a:extLst>
                </p:cNvPr>
                <p:cNvSpPr/>
                <p:nvPr/>
              </p:nvSpPr>
              <p:spPr>
                <a:xfrm>
                  <a:off x="6844390"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10" name="Graphic 7">
                <a:extLst>
                  <a:ext uri="{FF2B5EF4-FFF2-40B4-BE49-F238E27FC236}">
                    <a16:creationId xmlns:a16="http://schemas.microsoft.com/office/drawing/2014/main" id="{6511DBB8-F130-85BB-BF6D-0E759BB167BE}"/>
                  </a:ext>
                </a:extLst>
              </p:cNvPr>
              <p:cNvGrpSpPr/>
              <p:nvPr/>
            </p:nvGrpSpPr>
            <p:grpSpPr>
              <a:xfrm>
                <a:off x="6864946" y="2605190"/>
                <a:ext cx="99601" cy="78399"/>
                <a:chOff x="6864946" y="2605190"/>
                <a:chExt cx="99601" cy="78399"/>
              </a:xfrm>
            </p:grpSpPr>
            <p:sp>
              <p:nvSpPr>
                <p:cNvPr id="311" name="Freeform: Shape 310">
                  <a:extLst>
                    <a:ext uri="{FF2B5EF4-FFF2-40B4-BE49-F238E27FC236}">
                      <a16:creationId xmlns:a16="http://schemas.microsoft.com/office/drawing/2014/main" id="{3752CF29-1091-2BA5-C636-3A6E9024984D}"/>
                    </a:ext>
                  </a:extLst>
                </p:cNvPr>
                <p:cNvSpPr/>
                <p:nvPr/>
              </p:nvSpPr>
              <p:spPr>
                <a:xfrm>
                  <a:off x="6914747"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2" name="Freeform: Shape 311">
                  <a:extLst>
                    <a:ext uri="{FF2B5EF4-FFF2-40B4-BE49-F238E27FC236}">
                      <a16:creationId xmlns:a16="http://schemas.microsoft.com/office/drawing/2014/main" id="{F56CC258-0646-A40D-3236-14ED27811BA1}"/>
                    </a:ext>
                  </a:extLst>
                </p:cNvPr>
                <p:cNvSpPr/>
                <p:nvPr/>
              </p:nvSpPr>
              <p:spPr>
                <a:xfrm>
                  <a:off x="6864946"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13" name="Graphic 7">
                <a:extLst>
                  <a:ext uri="{FF2B5EF4-FFF2-40B4-BE49-F238E27FC236}">
                    <a16:creationId xmlns:a16="http://schemas.microsoft.com/office/drawing/2014/main" id="{FBA15BB3-14FD-BA1B-BC37-0DCD5FBA74B9}"/>
                  </a:ext>
                </a:extLst>
              </p:cNvPr>
              <p:cNvGrpSpPr/>
              <p:nvPr/>
            </p:nvGrpSpPr>
            <p:grpSpPr>
              <a:xfrm>
                <a:off x="6880204" y="2605190"/>
                <a:ext cx="99601" cy="78399"/>
                <a:chOff x="6880204" y="2605190"/>
                <a:chExt cx="99601" cy="78399"/>
              </a:xfrm>
            </p:grpSpPr>
            <p:sp>
              <p:nvSpPr>
                <p:cNvPr id="314" name="Freeform: Shape 313">
                  <a:extLst>
                    <a:ext uri="{FF2B5EF4-FFF2-40B4-BE49-F238E27FC236}">
                      <a16:creationId xmlns:a16="http://schemas.microsoft.com/office/drawing/2014/main" id="{D5B7B453-A51B-53AD-7257-F343CF20EA24}"/>
                    </a:ext>
                  </a:extLst>
                </p:cNvPr>
                <p:cNvSpPr/>
                <p:nvPr/>
              </p:nvSpPr>
              <p:spPr>
                <a:xfrm>
                  <a:off x="6930005"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5" name="Freeform: Shape 314">
                  <a:extLst>
                    <a:ext uri="{FF2B5EF4-FFF2-40B4-BE49-F238E27FC236}">
                      <a16:creationId xmlns:a16="http://schemas.microsoft.com/office/drawing/2014/main" id="{BEB71522-270D-11B6-0F0F-75C9E1EBBCC7}"/>
                    </a:ext>
                  </a:extLst>
                </p:cNvPr>
                <p:cNvSpPr/>
                <p:nvPr/>
              </p:nvSpPr>
              <p:spPr>
                <a:xfrm>
                  <a:off x="6880204"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16" name="Graphic 7">
                <a:extLst>
                  <a:ext uri="{FF2B5EF4-FFF2-40B4-BE49-F238E27FC236}">
                    <a16:creationId xmlns:a16="http://schemas.microsoft.com/office/drawing/2014/main" id="{BA1595B6-96AF-1418-3FD7-8FE1FB4C6E5F}"/>
                  </a:ext>
                </a:extLst>
              </p:cNvPr>
              <p:cNvGrpSpPr/>
              <p:nvPr/>
            </p:nvGrpSpPr>
            <p:grpSpPr>
              <a:xfrm>
                <a:off x="6911568" y="2605190"/>
                <a:ext cx="99601" cy="78399"/>
                <a:chOff x="6911568" y="2605190"/>
                <a:chExt cx="99601" cy="78399"/>
              </a:xfrm>
            </p:grpSpPr>
            <p:sp>
              <p:nvSpPr>
                <p:cNvPr id="317" name="Freeform: Shape 316">
                  <a:extLst>
                    <a:ext uri="{FF2B5EF4-FFF2-40B4-BE49-F238E27FC236}">
                      <a16:creationId xmlns:a16="http://schemas.microsoft.com/office/drawing/2014/main" id="{B30F8F97-FBD6-E0AA-AE05-C1A1FB809475}"/>
                    </a:ext>
                  </a:extLst>
                </p:cNvPr>
                <p:cNvSpPr/>
                <p:nvPr/>
              </p:nvSpPr>
              <p:spPr>
                <a:xfrm>
                  <a:off x="6961368"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8" name="Freeform: Shape 317">
                  <a:extLst>
                    <a:ext uri="{FF2B5EF4-FFF2-40B4-BE49-F238E27FC236}">
                      <a16:creationId xmlns:a16="http://schemas.microsoft.com/office/drawing/2014/main" id="{AE79C518-FF20-B280-9686-89EA4F4EB08B}"/>
                    </a:ext>
                  </a:extLst>
                </p:cNvPr>
                <p:cNvSpPr/>
                <p:nvPr/>
              </p:nvSpPr>
              <p:spPr>
                <a:xfrm>
                  <a:off x="6911568"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19" name="Graphic 7">
                <a:extLst>
                  <a:ext uri="{FF2B5EF4-FFF2-40B4-BE49-F238E27FC236}">
                    <a16:creationId xmlns:a16="http://schemas.microsoft.com/office/drawing/2014/main" id="{2F4B8B77-AD4C-EAD7-C297-BCEC78AC8564}"/>
                  </a:ext>
                </a:extLst>
              </p:cNvPr>
              <p:cNvGrpSpPr/>
              <p:nvPr/>
            </p:nvGrpSpPr>
            <p:grpSpPr>
              <a:xfrm>
                <a:off x="6951832" y="2693430"/>
                <a:ext cx="99601" cy="78399"/>
                <a:chOff x="6951832" y="2693430"/>
                <a:chExt cx="99601" cy="78399"/>
              </a:xfrm>
            </p:grpSpPr>
            <p:sp>
              <p:nvSpPr>
                <p:cNvPr id="320" name="Freeform: Shape 319">
                  <a:extLst>
                    <a:ext uri="{FF2B5EF4-FFF2-40B4-BE49-F238E27FC236}">
                      <a16:creationId xmlns:a16="http://schemas.microsoft.com/office/drawing/2014/main" id="{786684C3-F2EC-DF83-BED7-0849494D8EED}"/>
                    </a:ext>
                  </a:extLst>
                </p:cNvPr>
                <p:cNvSpPr/>
                <p:nvPr/>
              </p:nvSpPr>
              <p:spPr>
                <a:xfrm>
                  <a:off x="7001633" y="269343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1" name="Freeform: Shape 320">
                  <a:extLst>
                    <a:ext uri="{FF2B5EF4-FFF2-40B4-BE49-F238E27FC236}">
                      <a16:creationId xmlns:a16="http://schemas.microsoft.com/office/drawing/2014/main" id="{D6A420D4-32C0-C42D-D839-2F794EA509E8}"/>
                    </a:ext>
                  </a:extLst>
                </p:cNvPr>
                <p:cNvSpPr/>
                <p:nvPr/>
              </p:nvSpPr>
              <p:spPr>
                <a:xfrm>
                  <a:off x="6951832" y="273263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22" name="Graphic 7">
                <a:extLst>
                  <a:ext uri="{FF2B5EF4-FFF2-40B4-BE49-F238E27FC236}">
                    <a16:creationId xmlns:a16="http://schemas.microsoft.com/office/drawing/2014/main" id="{8D5DD3BE-4942-DE78-120A-3CC42E7736A9}"/>
                  </a:ext>
                </a:extLst>
              </p:cNvPr>
              <p:cNvGrpSpPr/>
              <p:nvPr/>
            </p:nvGrpSpPr>
            <p:grpSpPr>
              <a:xfrm>
                <a:off x="6942508" y="2605190"/>
                <a:ext cx="99601" cy="78399"/>
                <a:chOff x="6942508" y="2605190"/>
                <a:chExt cx="99601" cy="78399"/>
              </a:xfrm>
            </p:grpSpPr>
            <p:sp>
              <p:nvSpPr>
                <p:cNvPr id="323" name="Freeform: Shape 322">
                  <a:extLst>
                    <a:ext uri="{FF2B5EF4-FFF2-40B4-BE49-F238E27FC236}">
                      <a16:creationId xmlns:a16="http://schemas.microsoft.com/office/drawing/2014/main" id="{61672629-F509-B669-115C-7F67936B8C60}"/>
                    </a:ext>
                  </a:extLst>
                </p:cNvPr>
                <p:cNvSpPr/>
                <p:nvPr/>
              </p:nvSpPr>
              <p:spPr>
                <a:xfrm>
                  <a:off x="6992308" y="2605190"/>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4" name="Freeform: Shape 323">
                  <a:extLst>
                    <a:ext uri="{FF2B5EF4-FFF2-40B4-BE49-F238E27FC236}">
                      <a16:creationId xmlns:a16="http://schemas.microsoft.com/office/drawing/2014/main" id="{31851A70-B3B8-7159-87C6-7D847B5E12BF}"/>
                    </a:ext>
                  </a:extLst>
                </p:cNvPr>
                <p:cNvSpPr/>
                <p:nvPr/>
              </p:nvSpPr>
              <p:spPr>
                <a:xfrm>
                  <a:off x="6942508" y="2644389"/>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25" name="Graphic 7">
                <a:extLst>
                  <a:ext uri="{FF2B5EF4-FFF2-40B4-BE49-F238E27FC236}">
                    <a16:creationId xmlns:a16="http://schemas.microsoft.com/office/drawing/2014/main" id="{0F69C1D3-A4F4-222D-762B-A53F0AFA7944}"/>
                  </a:ext>
                </a:extLst>
              </p:cNvPr>
              <p:cNvGrpSpPr/>
              <p:nvPr/>
            </p:nvGrpSpPr>
            <p:grpSpPr>
              <a:xfrm>
                <a:off x="7763901" y="2693097"/>
                <a:ext cx="99601" cy="78232"/>
                <a:chOff x="7763901" y="2693097"/>
                <a:chExt cx="99601" cy="78232"/>
              </a:xfrm>
            </p:grpSpPr>
            <p:sp>
              <p:nvSpPr>
                <p:cNvPr id="326" name="Freeform: Shape 325">
                  <a:extLst>
                    <a:ext uri="{FF2B5EF4-FFF2-40B4-BE49-F238E27FC236}">
                      <a16:creationId xmlns:a16="http://schemas.microsoft.com/office/drawing/2014/main" id="{221ECCEA-A159-EDC3-6875-7B2D9C044A26}"/>
                    </a:ext>
                  </a:extLst>
                </p:cNvPr>
                <p:cNvSpPr/>
                <p:nvPr/>
              </p:nvSpPr>
              <p:spPr>
                <a:xfrm>
                  <a:off x="7813701" y="2693097"/>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7" name="Freeform: Shape 326">
                  <a:extLst>
                    <a:ext uri="{FF2B5EF4-FFF2-40B4-BE49-F238E27FC236}">
                      <a16:creationId xmlns:a16="http://schemas.microsoft.com/office/drawing/2014/main" id="{44479803-0C97-AB9E-F3AF-B6A60B2A5D19}"/>
                    </a:ext>
                  </a:extLst>
                </p:cNvPr>
                <p:cNvSpPr/>
                <p:nvPr/>
              </p:nvSpPr>
              <p:spPr>
                <a:xfrm>
                  <a:off x="7763901" y="2732130"/>
                  <a:ext cx="99601" cy="16680"/>
                </a:xfrm>
                <a:custGeom>
                  <a:avLst/>
                  <a:gdLst>
                    <a:gd name="connsiteX0" fmla="*/ 0 w 99601"/>
                    <a:gd name="connsiteY0" fmla="*/ 0 h 16680"/>
                    <a:gd name="connsiteX1" fmla="*/ 99602 w 99601"/>
                    <a:gd name="connsiteY1" fmla="*/ 0 h 16680"/>
                  </a:gdLst>
                  <a:ahLst/>
                  <a:cxnLst>
                    <a:cxn ang="0">
                      <a:pos x="connsiteX0" y="connsiteY0"/>
                    </a:cxn>
                    <a:cxn ang="0">
                      <a:pos x="connsiteX1" y="connsiteY1"/>
                    </a:cxn>
                  </a:cxnLst>
                  <a:rect l="l" t="t" r="r" b="b"/>
                  <a:pathLst>
                    <a:path w="99601" h="16680">
                      <a:moveTo>
                        <a:pt x="0" y="0"/>
                      </a:moveTo>
                      <a:lnTo>
                        <a:pt x="99602"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28" name="Graphic 7">
                <a:extLst>
                  <a:ext uri="{FF2B5EF4-FFF2-40B4-BE49-F238E27FC236}">
                    <a16:creationId xmlns:a16="http://schemas.microsoft.com/office/drawing/2014/main" id="{2834FA91-689D-5B94-956E-C86A7CC93648}"/>
                  </a:ext>
                </a:extLst>
              </p:cNvPr>
              <p:cNvGrpSpPr/>
              <p:nvPr/>
            </p:nvGrpSpPr>
            <p:grpSpPr>
              <a:xfrm>
                <a:off x="7797596" y="2693097"/>
                <a:ext cx="99389" cy="78232"/>
                <a:chOff x="7797596" y="2693097"/>
                <a:chExt cx="99389" cy="78232"/>
              </a:xfrm>
            </p:grpSpPr>
            <p:sp>
              <p:nvSpPr>
                <p:cNvPr id="329" name="Freeform: Shape 328">
                  <a:extLst>
                    <a:ext uri="{FF2B5EF4-FFF2-40B4-BE49-F238E27FC236}">
                      <a16:creationId xmlns:a16="http://schemas.microsoft.com/office/drawing/2014/main" id="{7E32489A-FAF6-6F3A-8463-560DBC27E8A0}"/>
                    </a:ext>
                  </a:extLst>
                </p:cNvPr>
                <p:cNvSpPr/>
                <p:nvPr/>
              </p:nvSpPr>
              <p:spPr>
                <a:xfrm>
                  <a:off x="7847184" y="2693097"/>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0" name="Freeform: Shape 329">
                  <a:extLst>
                    <a:ext uri="{FF2B5EF4-FFF2-40B4-BE49-F238E27FC236}">
                      <a16:creationId xmlns:a16="http://schemas.microsoft.com/office/drawing/2014/main" id="{1134908C-BAFD-4271-C853-945339EA8523}"/>
                    </a:ext>
                  </a:extLst>
                </p:cNvPr>
                <p:cNvSpPr/>
                <p:nvPr/>
              </p:nvSpPr>
              <p:spPr>
                <a:xfrm>
                  <a:off x="7797596" y="2732130"/>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31" name="Graphic 7">
                <a:extLst>
                  <a:ext uri="{FF2B5EF4-FFF2-40B4-BE49-F238E27FC236}">
                    <a16:creationId xmlns:a16="http://schemas.microsoft.com/office/drawing/2014/main" id="{F187A447-15E6-3620-1274-673724A8CB90}"/>
                  </a:ext>
                </a:extLst>
              </p:cNvPr>
              <p:cNvGrpSpPr/>
              <p:nvPr/>
            </p:nvGrpSpPr>
            <p:grpSpPr>
              <a:xfrm>
                <a:off x="7808827" y="2693097"/>
                <a:ext cx="99601" cy="78232"/>
                <a:chOff x="7808827" y="2693097"/>
                <a:chExt cx="99601" cy="78232"/>
              </a:xfrm>
            </p:grpSpPr>
            <p:sp>
              <p:nvSpPr>
                <p:cNvPr id="332" name="Freeform: Shape 331">
                  <a:extLst>
                    <a:ext uri="{FF2B5EF4-FFF2-40B4-BE49-F238E27FC236}">
                      <a16:creationId xmlns:a16="http://schemas.microsoft.com/office/drawing/2014/main" id="{91CA59D2-9958-C160-B0F7-8D242F013324}"/>
                    </a:ext>
                  </a:extLst>
                </p:cNvPr>
                <p:cNvSpPr/>
                <p:nvPr/>
              </p:nvSpPr>
              <p:spPr>
                <a:xfrm>
                  <a:off x="7858628" y="2693097"/>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3" name="Freeform: Shape 332">
                  <a:extLst>
                    <a:ext uri="{FF2B5EF4-FFF2-40B4-BE49-F238E27FC236}">
                      <a16:creationId xmlns:a16="http://schemas.microsoft.com/office/drawing/2014/main" id="{36CF2E86-ADBD-AB4A-80D0-0A9BDD3DB90E}"/>
                    </a:ext>
                  </a:extLst>
                </p:cNvPr>
                <p:cNvSpPr/>
                <p:nvPr/>
              </p:nvSpPr>
              <p:spPr>
                <a:xfrm>
                  <a:off x="7808827" y="273213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34" name="Graphic 7">
                <a:extLst>
                  <a:ext uri="{FF2B5EF4-FFF2-40B4-BE49-F238E27FC236}">
                    <a16:creationId xmlns:a16="http://schemas.microsoft.com/office/drawing/2014/main" id="{F273E600-C17E-7261-0E72-85D819B71F48}"/>
                  </a:ext>
                </a:extLst>
              </p:cNvPr>
              <p:cNvGrpSpPr/>
              <p:nvPr/>
            </p:nvGrpSpPr>
            <p:grpSpPr>
              <a:xfrm>
                <a:off x="7837648" y="2693097"/>
                <a:ext cx="99601" cy="78232"/>
                <a:chOff x="7837648" y="2693097"/>
                <a:chExt cx="99601" cy="78232"/>
              </a:xfrm>
            </p:grpSpPr>
            <p:sp>
              <p:nvSpPr>
                <p:cNvPr id="335" name="Freeform: Shape 334">
                  <a:extLst>
                    <a:ext uri="{FF2B5EF4-FFF2-40B4-BE49-F238E27FC236}">
                      <a16:creationId xmlns:a16="http://schemas.microsoft.com/office/drawing/2014/main" id="{55D525AE-996C-157B-F8EA-13AC1198EBCE}"/>
                    </a:ext>
                  </a:extLst>
                </p:cNvPr>
                <p:cNvSpPr/>
                <p:nvPr/>
              </p:nvSpPr>
              <p:spPr>
                <a:xfrm>
                  <a:off x="7887449" y="2693097"/>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6" name="Freeform: Shape 335">
                  <a:extLst>
                    <a:ext uri="{FF2B5EF4-FFF2-40B4-BE49-F238E27FC236}">
                      <a16:creationId xmlns:a16="http://schemas.microsoft.com/office/drawing/2014/main" id="{B0542372-2818-36E5-B33C-698DFF6CFCD9}"/>
                    </a:ext>
                  </a:extLst>
                </p:cNvPr>
                <p:cNvSpPr/>
                <p:nvPr/>
              </p:nvSpPr>
              <p:spPr>
                <a:xfrm>
                  <a:off x="7837648" y="273213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37" name="Graphic 7">
                <a:extLst>
                  <a:ext uri="{FF2B5EF4-FFF2-40B4-BE49-F238E27FC236}">
                    <a16:creationId xmlns:a16="http://schemas.microsoft.com/office/drawing/2014/main" id="{0F6B137F-2CFE-9D93-15F0-7E46246C2A11}"/>
                  </a:ext>
                </a:extLst>
              </p:cNvPr>
              <p:cNvGrpSpPr/>
              <p:nvPr/>
            </p:nvGrpSpPr>
            <p:grpSpPr>
              <a:xfrm>
                <a:off x="7867104" y="2693097"/>
                <a:ext cx="99601" cy="78232"/>
                <a:chOff x="7867104" y="2693097"/>
                <a:chExt cx="99601" cy="78232"/>
              </a:xfrm>
            </p:grpSpPr>
            <p:sp>
              <p:nvSpPr>
                <p:cNvPr id="338" name="Freeform: Shape 337">
                  <a:extLst>
                    <a:ext uri="{FF2B5EF4-FFF2-40B4-BE49-F238E27FC236}">
                      <a16:creationId xmlns:a16="http://schemas.microsoft.com/office/drawing/2014/main" id="{C73BA956-67B2-BADD-3472-9710ABB86523}"/>
                    </a:ext>
                  </a:extLst>
                </p:cNvPr>
                <p:cNvSpPr/>
                <p:nvPr/>
              </p:nvSpPr>
              <p:spPr>
                <a:xfrm>
                  <a:off x="7916905" y="2693097"/>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9" name="Freeform: Shape 338">
                  <a:extLst>
                    <a:ext uri="{FF2B5EF4-FFF2-40B4-BE49-F238E27FC236}">
                      <a16:creationId xmlns:a16="http://schemas.microsoft.com/office/drawing/2014/main" id="{E8526B82-2D28-CB06-CBD1-118142FAD1F6}"/>
                    </a:ext>
                  </a:extLst>
                </p:cNvPr>
                <p:cNvSpPr/>
                <p:nvPr/>
              </p:nvSpPr>
              <p:spPr>
                <a:xfrm>
                  <a:off x="7867104" y="273213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40" name="Graphic 7">
                <a:extLst>
                  <a:ext uri="{FF2B5EF4-FFF2-40B4-BE49-F238E27FC236}">
                    <a16:creationId xmlns:a16="http://schemas.microsoft.com/office/drawing/2014/main" id="{76E262D7-B27E-9847-3D74-EB3002F5AB9D}"/>
                  </a:ext>
                </a:extLst>
              </p:cNvPr>
              <p:cNvGrpSpPr/>
              <p:nvPr/>
            </p:nvGrpSpPr>
            <p:grpSpPr>
              <a:xfrm>
                <a:off x="7867104" y="2823540"/>
                <a:ext cx="99601" cy="78232"/>
                <a:chOff x="7867104" y="2823540"/>
                <a:chExt cx="99601" cy="78232"/>
              </a:xfrm>
            </p:grpSpPr>
            <p:sp>
              <p:nvSpPr>
                <p:cNvPr id="341" name="Freeform: Shape 340">
                  <a:extLst>
                    <a:ext uri="{FF2B5EF4-FFF2-40B4-BE49-F238E27FC236}">
                      <a16:creationId xmlns:a16="http://schemas.microsoft.com/office/drawing/2014/main" id="{CD689FA0-078A-20B1-FE3A-97A1B38C7CA3}"/>
                    </a:ext>
                  </a:extLst>
                </p:cNvPr>
                <p:cNvSpPr/>
                <p:nvPr/>
              </p:nvSpPr>
              <p:spPr>
                <a:xfrm>
                  <a:off x="7916905"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2" name="Freeform: Shape 341">
                  <a:extLst>
                    <a:ext uri="{FF2B5EF4-FFF2-40B4-BE49-F238E27FC236}">
                      <a16:creationId xmlns:a16="http://schemas.microsoft.com/office/drawing/2014/main" id="{94B80D71-C959-65FA-7A5D-0B1CE32793D7}"/>
                    </a:ext>
                  </a:extLst>
                </p:cNvPr>
                <p:cNvSpPr/>
                <p:nvPr/>
              </p:nvSpPr>
              <p:spPr>
                <a:xfrm>
                  <a:off x="7867104" y="286257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43" name="Graphic 7">
                <a:extLst>
                  <a:ext uri="{FF2B5EF4-FFF2-40B4-BE49-F238E27FC236}">
                    <a16:creationId xmlns:a16="http://schemas.microsoft.com/office/drawing/2014/main" id="{74136648-1A41-1393-A548-9DC52B8EEBF9}"/>
                  </a:ext>
                </a:extLst>
              </p:cNvPr>
              <p:cNvGrpSpPr/>
              <p:nvPr/>
            </p:nvGrpSpPr>
            <p:grpSpPr>
              <a:xfrm>
                <a:off x="8049354" y="2823540"/>
                <a:ext cx="99601" cy="78232"/>
                <a:chOff x="8049354" y="2823540"/>
                <a:chExt cx="99601" cy="78232"/>
              </a:xfrm>
            </p:grpSpPr>
            <p:sp>
              <p:nvSpPr>
                <p:cNvPr id="344" name="Freeform: Shape 343">
                  <a:extLst>
                    <a:ext uri="{FF2B5EF4-FFF2-40B4-BE49-F238E27FC236}">
                      <a16:creationId xmlns:a16="http://schemas.microsoft.com/office/drawing/2014/main" id="{31AD04ED-B69D-9510-B50D-655878F012C3}"/>
                    </a:ext>
                  </a:extLst>
                </p:cNvPr>
                <p:cNvSpPr/>
                <p:nvPr/>
              </p:nvSpPr>
              <p:spPr>
                <a:xfrm>
                  <a:off x="8099154"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5" name="Freeform: Shape 344">
                  <a:extLst>
                    <a:ext uri="{FF2B5EF4-FFF2-40B4-BE49-F238E27FC236}">
                      <a16:creationId xmlns:a16="http://schemas.microsoft.com/office/drawing/2014/main" id="{8E1CF3AB-AF0F-CCA4-48EB-A3DE7C8DDB92}"/>
                    </a:ext>
                  </a:extLst>
                </p:cNvPr>
                <p:cNvSpPr/>
                <p:nvPr/>
              </p:nvSpPr>
              <p:spPr>
                <a:xfrm>
                  <a:off x="8049354" y="2862572"/>
                  <a:ext cx="99601" cy="16680"/>
                </a:xfrm>
                <a:custGeom>
                  <a:avLst/>
                  <a:gdLst>
                    <a:gd name="connsiteX0" fmla="*/ 0 w 99601"/>
                    <a:gd name="connsiteY0" fmla="*/ 0 h 16680"/>
                    <a:gd name="connsiteX1" fmla="*/ 99602 w 99601"/>
                    <a:gd name="connsiteY1" fmla="*/ 0 h 16680"/>
                  </a:gdLst>
                  <a:ahLst/>
                  <a:cxnLst>
                    <a:cxn ang="0">
                      <a:pos x="connsiteX0" y="connsiteY0"/>
                    </a:cxn>
                    <a:cxn ang="0">
                      <a:pos x="connsiteX1" y="connsiteY1"/>
                    </a:cxn>
                  </a:cxnLst>
                  <a:rect l="l" t="t" r="r" b="b"/>
                  <a:pathLst>
                    <a:path w="99601" h="16680">
                      <a:moveTo>
                        <a:pt x="0" y="0"/>
                      </a:moveTo>
                      <a:lnTo>
                        <a:pt x="99602"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46" name="Graphic 7">
                <a:extLst>
                  <a:ext uri="{FF2B5EF4-FFF2-40B4-BE49-F238E27FC236}">
                    <a16:creationId xmlns:a16="http://schemas.microsoft.com/office/drawing/2014/main" id="{17FBD291-38D9-F72B-EE42-0F364512A832}"/>
                  </a:ext>
                </a:extLst>
              </p:cNvPr>
              <p:cNvGrpSpPr/>
              <p:nvPr/>
            </p:nvGrpSpPr>
            <p:grpSpPr>
              <a:xfrm>
                <a:off x="8825396" y="2823540"/>
                <a:ext cx="99601" cy="78232"/>
                <a:chOff x="8825396" y="2823540"/>
                <a:chExt cx="99601" cy="78232"/>
              </a:xfrm>
            </p:grpSpPr>
            <p:sp>
              <p:nvSpPr>
                <p:cNvPr id="347" name="Freeform: Shape 346">
                  <a:extLst>
                    <a:ext uri="{FF2B5EF4-FFF2-40B4-BE49-F238E27FC236}">
                      <a16:creationId xmlns:a16="http://schemas.microsoft.com/office/drawing/2014/main" id="{B182B33A-B0D4-B72A-A298-A13185130A7A}"/>
                    </a:ext>
                  </a:extLst>
                </p:cNvPr>
                <p:cNvSpPr/>
                <p:nvPr/>
              </p:nvSpPr>
              <p:spPr>
                <a:xfrm>
                  <a:off x="8875197"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8" name="Freeform: Shape 347">
                  <a:extLst>
                    <a:ext uri="{FF2B5EF4-FFF2-40B4-BE49-F238E27FC236}">
                      <a16:creationId xmlns:a16="http://schemas.microsoft.com/office/drawing/2014/main" id="{471250C7-B2D5-96DF-17BA-BBFC4C72E5AA}"/>
                    </a:ext>
                  </a:extLst>
                </p:cNvPr>
                <p:cNvSpPr/>
                <p:nvPr/>
              </p:nvSpPr>
              <p:spPr>
                <a:xfrm>
                  <a:off x="8825396" y="286257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49" name="Graphic 7">
                <a:extLst>
                  <a:ext uri="{FF2B5EF4-FFF2-40B4-BE49-F238E27FC236}">
                    <a16:creationId xmlns:a16="http://schemas.microsoft.com/office/drawing/2014/main" id="{D235A84F-67C0-1AE8-78D4-5982B0FD44D9}"/>
                  </a:ext>
                </a:extLst>
              </p:cNvPr>
              <p:cNvGrpSpPr/>
              <p:nvPr/>
            </p:nvGrpSpPr>
            <p:grpSpPr>
              <a:xfrm>
                <a:off x="8868627" y="2823540"/>
                <a:ext cx="99601" cy="78232"/>
                <a:chOff x="8868627" y="2823540"/>
                <a:chExt cx="99601" cy="78232"/>
              </a:xfrm>
            </p:grpSpPr>
            <p:sp>
              <p:nvSpPr>
                <p:cNvPr id="350" name="Freeform: Shape 349">
                  <a:extLst>
                    <a:ext uri="{FF2B5EF4-FFF2-40B4-BE49-F238E27FC236}">
                      <a16:creationId xmlns:a16="http://schemas.microsoft.com/office/drawing/2014/main" id="{5A7AA79F-7C2C-C824-4F1F-8B984CF6B051}"/>
                    </a:ext>
                  </a:extLst>
                </p:cNvPr>
                <p:cNvSpPr/>
                <p:nvPr/>
              </p:nvSpPr>
              <p:spPr>
                <a:xfrm>
                  <a:off x="8918428"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1" name="Freeform: Shape 350">
                  <a:extLst>
                    <a:ext uri="{FF2B5EF4-FFF2-40B4-BE49-F238E27FC236}">
                      <a16:creationId xmlns:a16="http://schemas.microsoft.com/office/drawing/2014/main" id="{739FCEBA-D4D5-EB38-ADCB-34C18CA8D62B}"/>
                    </a:ext>
                  </a:extLst>
                </p:cNvPr>
                <p:cNvSpPr/>
                <p:nvPr/>
              </p:nvSpPr>
              <p:spPr>
                <a:xfrm>
                  <a:off x="8868627" y="2862572"/>
                  <a:ext cx="99601" cy="16680"/>
                </a:xfrm>
                <a:custGeom>
                  <a:avLst/>
                  <a:gdLst>
                    <a:gd name="connsiteX0" fmla="*/ 0 w 99601"/>
                    <a:gd name="connsiteY0" fmla="*/ 0 h 16680"/>
                    <a:gd name="connsiteX1" fmla="*/ 99602 w 99601"/>
                    <a:gd name="connsiteY1" fmla="*/ 0 h 16680"/>
                  </a:gdLst>
                  <a:ahLst/>
                  <a:cxnLst>
                    <a:cxn ang="0">
                      <a:pos x="connsiteX0" y="connsiteY0"/>
                    </a:cxn>
                    <a:cxn ang="0">
                      <a:pos x="connsiteX1" y="connsiteY1"/>
                    </a:cxn>
                  </a:cxnLst>
                  <a:rect l="l" t="t" r="r" b="b"/>
                  <a:pathLst>
                    <a:path w="99601" h="16680">
                      <a:moveTo>
                        <a:pt x="0" y="0"/>
                      </a:moveTo>
                      <a:lnTo>
                        <a:pt x="99602"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52" name="Graphic 7">
                <a:extLst>
                  <a:ext uri="{FF2B5EF4-FFF2-40B4-BE49-F238E27FC236}">
                    <a16:creationId xmlns:a16="http://schemas.microsoft.com/office/drawing/2014/main" id="{A7EE101D-F386-A6AA-839C-669F0C381189}"/>
                  </a:ext>
                </a:extLst>
              </p:cNvPr>
              <p:cNvGrpSpPr/>
              <p:nvPr/>
            </p:nvGrpSpPr>
            <p:grpSpPr>
              <a:xfrm>
                <a:off x="8913130" y="2823540"/>
                <a:ext cx="99601" cy="78232"/>
                <a:chOff x="8913130" y="2823540"/>
                <a:chExt cx="99601" cy="78232"/>
              </a:xfrm>
            </p:grpSpPr>
            <p:sp>
              <p:nvSpPr>
                <p:cNvPr id="353" name="Freeform: Shape 352">
                  <a:extLst>
                    <a:ext uri="{FF2B5EF4-FFF2-40B4-BE49-F238E27FC236}">
                      <a16:creationId xmlns:a16="http://schemas.microsoft.com/office/drawing/2014/main" id="{E2EF51D3-E704-7933-A866-582128565EB5}"/>
                    </a:ext>
                  </a:extLst>
                </p:cNvPr>
                <p:cNvSpPr/>
                <p:nvPr/>
              </p:nvSpPr>
              <p:spPr>
                <a:xfrm>
                  <a:off x="8962931"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4" name="Freeform: Shape 353">
                  <a:extLst>
                    <a:ext uri="{FF2B5EF4-FFF2-40B4-BE49-F238E27FC236}">
                      <a16:creationId xmlns:a16="http://schemas.microsoft.com/office/drawing/2014/main" id="{1AE289A4-26CA-30C6-23AE-941FB34BF20C}"/>
                    </a:ext>
                  </a:extLst>
                </p:cNvPr>
                <p:cNvSpPr/>
                <p:nvPr/>
              </p:nvSpPr>
              <p:spPr>
                <a:xfrm>
                  <a:off x="8913130" y="286257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55" name="Graphic 7">
                <a:extLst>
                  <a:ext uri="{FF2B5EF4-FFF2-40B4-BE49-F238E27FC236}">
                    <a16:creationId xmlns:a16="http://schemas.microsoft.com/office/drawing/2014/main" id="{9166F89E-0DAE-2AA4-D1B1-8BE7A2130432}"/>
                  </a:ext>
                </a:extLst>
              </p:cNvPr>
              <p:cNvGrpSpPr/>
              <p:nvPr/>
            </p:nvGrpSpPr>
            <p:grpSpPr>
              <a:xfrm>
                <a:off x="9801701" y="2823540"/>
                <a:ext cx="99601" cy="78232"/>
                <a:chOff x="9801701" y="2823540"/>
                <a:chExt cx="99601" cy="78232"/>
              </a:xfrm>
            </p:grpSpPr>
            <p:sp>
              <p:nvSpPr>
                <p:cNvPr id="356" name="Freeform: Shape 355">
                  <a:extLst>
                    <a:ext uri="{FF2B5EF4-FFF2-40B4-BE49-F238E27FC236}">
                      <a16:creationId xmlns:a16="http://schemas.microsoft.com/office/drawing/2014/main" id="{13FFD074-EC1F-227C-2DB8-DE04E8FD1832}"/>
                    </a:ext>
                  </a:extLst>
                </p:cNvPr>
                <p:cNvSpPr/>
                <p:nvPr/>
              </p:nvSpPr>
              <p:spPr>
                <a:xfrm>
                  <a:off x="9851501"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7" name="Freeform: Shape 356">
                  <a:extLst>
                    <a:ext uri="{FF2B5EF4-FFF2-40B4-BE49-F238E27FC236}">
                      <a16:creationId xmlns:a16="http://schemas.microsoft.com/office/drawing/2014/main" id="{E082CC61-769E-5E2F-3E40-6E2E83C4FAAD}"/>
                    </a:ext>
                  </a:extLst>
                </p:cNvPr>
                <p:cNvSpPr/>
                <p:nvPr/>
              </p:nvSpPr>
              <p:spPr>
                <a:xfrm>
                  <a:off x="9801701" y="2862572"/>
                  <a:ext cx="99601" cy="16680"/>
                </a:xfrm>
                <a:custGeom>
                  <a:avLst/>
                  <a:gdLst>
                    <a:gd name="connsiteX0" fmla="*/ 0 w 99601"/>
                    <a:gd name="connsiteY0" fmla="*/ 0 h 16680"/>
                    <a:gd name="connsiteX1" fmla="*/ 99602 w 99601"/>
                    <a:gd name="connsiteY1" fmla="*/ 0 h 16680"/>
                  </a:gdLst>
                  <a:ahLst/>
                  <a:cxnLst>
                    <a:cxn ang="0">
                      <a:pos x="connsiteX0" y="connsiteY0"/>
                    </a:cxn>
                    <a:cxn ang="0">
                      <a:pos x="connsiteX1" y="connsiteY1"/>
                    </a:cxn>
                  </a:cxnLst>
                  <a:rect l="l" t="t" r="r" b="b"/>
                  <a:pathLst>
                    <a:path w="99601" h="16680">
                      <a:moveTo>
                        <a:pt x="0" y="0"/>
                      </a:moveTo>
                      <a:lnTo>
                        <a:pt x="99602"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58" name="Graphic 7">
                <a:extLst>
                  <a:ext uri="{FF2B5EF4-FFF2-40B4-BE49-F238E27FC236}">
                    <a16:creationId xmlns:a16="http://schemas.microsoft.com/office/drawing/2014/main" id="{716FF88A-7CE2-F47D-D413-0DAFE698B4ED}"/>
                  </a:ext>
                </a:extLst>
              </p:cNvPr>
              <p:cNvGrpSpPr/>
              <p:nvPr/>
            </p:nvGrpSpPr>
            <p:grpSpPr>
              <a:xfrm>
                <a:off x="9843025" y="2823540"/>
                <a:ext cx="99389" cy="78232"/>
                <a:chOff x="9843025" y="2823540"/>
                <a:chExt cx="99389" cy="78232"/>
              </a:xfrm>
            </p:grpSpPr>
            <p:sp>
              <p:nvSpPr>
                <p:cNvPr id="359" name="Freeform: Shape 358">
                  <a:extLst>
                    <a:ext uri="{FF2B5EF4-FFF2-40B4-BE49-F238E27FC236}">
                      <a16:creationId xmlns:a16="http://schemas.microsoft.com/office/drawing/2014/main" id="{117FA59F-C63F-6924-69C3-157A58E8141C}"/>
                    </a:ext>
                  </a:extLst>
                </p:cNvPr>
                <p:cNvSpPr/>
                <p:nvPr/>
              </p:nvSpPr>
              <p:spPr>
                <a:xfrm>
                  <a:off x="9892614"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0" name="Freeform: Shape 359">
                  <a:extLst>
                    <a:ext uri="{FF2B5EF4-FFF2-40B4-BE49-F238E27FC236}">
                      <a16:creationId xmlns:a16="http://schemas.microsoft.com/office/drawing/2014/main" id="{03BDF740-2AC7-6533-6005-85A646EF5D50}"/>
                    </a:ext>
                  </a:extLst>
                </p:cNvPr>
                <p:cNvSpPr/>
                <p:nvPr/>
              </p:nvSpPr>
              <p:spPr>
                <a:xfrm>
                  <a:off x="9843025" y="2862572"/>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61" name="Graphic 7">
                <a:extLst>
                  <a:ext uri="{FF2B5EF4-FFF2-40B4-BE49-F238E27FC236}">
                    <a16:creationId xmlns:a16="http://schemas.microsoft.com/office/drawing/2014/main" id="{2B327706-3CFE-4529-A6E5-DB149C5E4A84}"/>
                  </a:ext>
                </a:extLst>
              </p:cNvPr>
              <p:cNvGrpSpPr/>
              <p:nvPr/>
            </p:nvGrpSpPr>
            <p:grpSpPr>
              <a:xfrm>
                <a:off x="9879263" y="2823540"/>
                <a:ext cx="99601" cy="78232"/>
                <a:chOff x="9879263" y="2823540"/>
                <a:chExt cx="99601" cy="78232"/>
              </a:xfrm>
            </p:grpSpPr>
            <p:sp>
              <p:nvSpPr>
                <p:cNvPr id="362" name="Freeform: Shape 361">
                  <a:extLst>
                    <a:ext uri="{FF2B5EF4-FFF2-40B4-BE49-F238E27FC236}">
                      <a16:creationId xmlns:a16="http://schemas.microsoft.com/office/drawing/2014/main" id="{042BB99A-161A-1D4A-174E-F30357AD030A}"/>
                    </a:ext>
                  </a:extLst>
                </p:cNvPr>
                <p:cNvSpPr/>
                <p:nvPr/>
              </p:nvSpPr>
              <p:spPr>
                <a:xfrm>
                  <a:off x="9929063"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3" name="Freeform: Shape 362">
                  <a:extLst>
                    <a:ext uri="{FF2B5EF4-FFF2-40B4-BE49-F238E27FC236}">
                      <a16:creationId xmlns:a16="http://schemas.microsoft.com/office/drawing/2014/main" id="{7C1C0EF9-B5EB-D806-5137-A8CEAB9F88B3}"/>
                    </a:ext>
                  </a:extLst>
                </p:cNvPr>
                <p:cNvSpPr/>
                <p:nvPr/>
              </p:nvSpPr>
              <p:spPr>
                <a:xfrm>
                  <a:off x="9879263" y="286257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64" name="Graphic 7">
                <a:extLst>
                  <a:ext uri="{FF2B5EF4-FFF2-40B4-BE49-F238E27FC236}">
                    <a16:creationId xmlns:a16="http://schemas.microsoft.com/office/drawing/2014/main" id="{D93E2EC5-AE64-8496-9ACE-ECF52C8E7F22}"/>
                  </a:ext>
                </a:extLst>
              </p:cNvPr>
              <p:cNvGrpSpPr/>
              <p:nvPr/>
            </p:nvGrpSpPr>
            <p:grpSpPr>
              <a:xfrm>
                <a:off x="9937116" y="2823540"/>
                <a:ext cx="99601" cy="78232"/>
                <a:chOff x="9937116" y="2823540"/>
                <a:chExt cx="99601" cy="78232"/>
              </a:xfrm>
            </p:grpSpPr>
            <p:sp>
              <p:nvSpPr>
                <p:cNvPr id="365" name="Freeform: Shape 364">
                  <a:extLst>
                    <a:ext uri="{FF2B5EF4-FFF2-40B4-BE49-F238E27FC236}">
                      <a16:creationId xmlns:a16="http://schemas.microsoft.com/office/drawing/2014/main" id="{36A6644F-7571-75E7-D0D1-358F4E318F0A}"/>
                    </a:ext>
                  </a:extLst>
                </p:cNvPr>
                <p:cNvSpPr/>
                <p:nvPr/>
              </p:nvSpPr>
              <p:spPr>
                <a:xfrm>
                  <a:off x="9986917"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6" name="Freeform: Shape 365">
                  <a:extLst>
                    <a:ext uri="{FF2B5EF4-FFF2-40B4-BE49-F238E27FC236}">
                      <a16:creationId xmlns:a16="http://schemas.microsoft.com/office/drawing/2014/main" id="{7E48D9A6-DA8C-7E7E-229C-1D5C3265BED7}"/>
                    </a:ext>
                  </a:extLst>
                </p:cNvPr>
                <p:cNvSpPr/>
                <p:nvPr/>
              </p:nvSpPr>
              <p:spPr>
                <a:xfrm>
                  <a:off x="9937116" y="2862572"/>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67" name="Graphic 7">
                <a:extLst>
                  <a:ext uri="{FF2B5EF4-FFF2-40B4-BE49-F238E27FC236}">
                    <a16:creationId xmlns:a16="http://schemas.microsoft.com/office/drawing/2014/main" id="{F4DD5B65-F1F5-69BB-3A3F-118F8969225D}"/>
                  </a:ext>
                </a:extLst>
              </p:cNvPr>
              <p:cNvGrpSpPr/>
              <p:nvPr/>
            </p:nvGrpSpPr>
            <p:grpSpPr>
              <a:xfrm>
                <a:off x="9966573" y="2823540"/>
                <a:ext cx="99601" cy="78232"/>
                <a:chOff x="9966573" y="2823540"/>
                <a:chExt cx="99601" cy="78232"/>
              </a:xfrm>
            </p:grpSpPr>
            <p:sp>
              <p:nvSpPr>
                <p:cNvPr id="368" name="Freeform: Shape 367">
                  <a:extLst>
                    <a:ext uri="{FF2B5EF4-FFF2-40B4-BE49-F238E27FC236}">
                      <a16:creationId xmlns:a16="http://schemas.microsoft.com/office/drawing/2014/main" id="{9F702A1A-A5A6-5BF9-F3C1-D11098D639CC}"/>
                    </a:ext>
                  </a:extLst>
                </p:cNvPr>
                <p:cNvSpPr/>
                <p:nvPr/>
              </p:nvSpPr>
              <p:spPr>
                <a:xfrm>
                  <a:off x="10016373" y="2823540"/>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9" name="Freeform: Shape 368">
                  <a:extLst>
                    <a:ext uri="{FF2B5EF4-FFF2-40B4-BE49-F238E27FC236}">
                      <a16:creationId xmlns:a16="http://schemas.microsoft.com/office/drawing/2014/main" id="{D354C992-A0DC-CA24-BA88-E5D2E8C845A3}"/>
                    </a:ext>
                  </a:extLst>
                </p:cNvPr>
                <p:cNvSpPr/>
                <p:nvPr/>
              </p:nvSpPr>
              <p:spPr>
                <a:xfrm>
                  <a:off x="9966573" y="2862572"/>
                  <a:ext cx="99601" cy="16680"/>
                </a:xfrm>
                <a:custGeom>
                  <a:avLst/>
                  <a:gdLst>
                    <a:gd name="connsiteX0" fmla="*/ 0 w 99601"/>
                    <a:gd name="connsiteY0" fmla="*/ 0 h 16680"/>
                    <a:gd name="connsiteX1" fmla="*/ 99602 w 99601"/>
                    <a:gd name="connsiteY1" fmla="*/ 0 h 16680"/>
                  </a:gdLst>
                  <a:ahLst/>
                  <a:cxnLst>
                    <a:cxn ang="0">
                      <a:pos x="connsiteX0" y="connsiteY0"/>
                    </a:cxn>
                    <a:cxn ang="0">
                      <a:pos x="connsiteX1" y="connsiteY1"/>
                    </a:cxn>
                  </a:cxnLst>
                  <a:rect l="l" t="t" r="r" b="b"/>
                  <a:pathLst>
                    <a:path w="99601" h="16680">
                      <a:moveTo>
                        <a:pt x="0" y="0"/>
                      </a:moveTo>
                      <a:lnTo>
                        <a:pt x="99602"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sp>
          <p:nvSpPr>
            <p:cNvPr id="370" name="Freeform: Shape 369">
              <a:extLst>
                <a:ext uri="{FF2B5EF4-FFF2-40B4-BE49-F238E27FC236}">
                  <a16:creationId xmlns:a16="http://schemas.microsoft.com/office/drawing/2014/main" id="{00B19751-FF8E-CFB5-12B2-D0E064A8AFD6}"/>
                </a:ext>
              </a:extLst>
            </p:cNvPr>
            <p:cNvSpPr/>
            <p:nvPr/>
          </p:nvSpPr>
          <p:spPr>
            <a:xfrm>
              <a:off x="2750564" y="2029039"/>
              <a:ext cx="7315609" cy="833533"/>
            </a:xfrm>
            <a:custGeom>
              <a:avLst/>
              <a:gdLst>
                <a:gd name="connsiteX0" fmla="*/ 0 w 7315609"/>
                <a:gd name="connsiteY0" fmla="*/ 0 h 833533"/>
                <a:gd name="connsiteX1" fmla="*/ 32847 w 7315609"/>
                <a:gd name="connsiteY1" fmla="*/ 0 h 833533"/>
                <a:gd name="connsiteX2" fmla="*/ 32847 w 7315609"/>
                <a:gd name="connsiteY2" fmla="*/ 21685 h 833533"/>
                <a:gd name="connsiteX3" fmla="*/ 176739 w 7315609"/>
                <a:gd name="connsiteY3" fmla="*/ 21685 h 833533"/>
                <a:gd name="connsiteX4" fmla="*/ 176739 w 7315609"/>
                <a:gd name="connsiteY4" fmla="*/ 42369 h 833533"/>
                <a:gd name="connsiteX5" fmla="*/ 454140 w 7315609"/>
                <a:gd name="connsiteY5" fmla="*/ 42369 h 833533"/>
                <a:gd name="connsiteX6" fmla="*/ 454140 w 7315609"/>
                <a:gd name="connsiteY6" fmla="*/ 67390 h 833533"/>
                <a:gd name="connsiteX7" fmla="*/ 1207295 w 7315609"/>
                <a:gd name="connsiteY7" fmla="*/ 67390 h 833533"/>
                <a:gd name="connsiteX8" fmla="*/ 1207295 w 7315609"/>
                <a:gd name="connsiteY8" fmla="*/ 86406 h 833533"/>
                <a:gd name="connsiteX9" fmla="*/ 1267691 w 7315609"/>
                <a:gd name="connsiteY9" fmla="*/ 86406 h 833533"/>
                <a:gd name="connsiteX10" fmla="*/ 1267691 w 7315609"/>
                <a:gd name="connsiteY10" fmla="*/ 111260 h 833533"/>
                <a:gd name="connsiteX11" fmla="*/ 2002622 w 7315609"/>
                <a:gd name="connsiteY11" fmla="*/ 111260 h 833533"/>
                <a:gd name="connsiteX12" fmla="*/ 2002622 w 7315609"/>
                <a:gd name="connsiteY12" fmla="*/ 142620 h 833533"/>
                <a:gd name="connsiteX13" fmla="*/ 2035469 w 7315609"/>
                <a:gd name="connsiteY13" fmla="*/ 142620 h 833533"/>
                <a:gd name="connsiteX14" fmla="*/ 2035469 w 7315609"/>
                <a:gd name="connsiteY14" fmla="*/ 167474 h 833533"/>
                <a:gd name="connsiteX15" fmla="*/ 2111548 w 7315609"/>
                <a:gd name="connsiteY15" fmla="*/ 167474 h 833533"/>
                <a:gd name="connsiteX16" fmla="*/ 2111548 w 7315609"/>
                <a:gd name="connsiteY16" fmla="*/ 182653 h 833533"/>
                <a:gd name="connsiteX17" fmla="*/ 2173428 w 7315609"/>
                <a:gd name="connsiteY17" fmla="*/ 182653 h 833533"/>
                <a:gd name="connsiteX18" fmla="*/ 2173428 w 7315609"/>
                <a:gd name="connsiteY18" fmla="*/ 209343 h 833533"/>
                <a:gd name="connsiteX19" fmla="*/ 2195255 w 7315609"/>
                <a:gd name="connsiteY19" fmla="*/ 209343 h 833533"/>
                <a:gd name="connsiteX20" fmla="*/ 2195255 w 7315609"/>
                <a:gd name="connsiteY20" fmla="*/ 223688 h 833533"/>
                <a:gd name="connsiteX21" fmla="*/ 2212209 w 7315609"/>
                <a:gd name="connsiteY21" fmla="*/ 223688 h 833533"/>
                <a:gd name="connsiteX22" fmla="*/ 2212209 w 7315609"/>
                <a:gd name="connsiteY22" fmla="*/ 233196 h 833533"/>
                <a:gd name="connsiteX23" fmla="*/ 3197626 w 7315609"/>
                <a:gd name="connsiteY23" fmla="*/ 233196 h 833533"/>
                <a:gd name="connsiteX24" fmla="*/ 3197626 w 7315609"/>
                <a:gd name="connsiteY24" fmla="*/ 396166 h 833533"/>
                <a:gd name="connsiteX25" fmla="*/ 3224327 w 7315609"/>
                <a:gd name="connsiteY25" fmla="*/ 396166 h 833533"/>
                <a:gd name="connsiteX26" fmla="*/ 3224327 w 7315609"/>
                <a:gd name="connsiteY26" fmla="*/ 449544 h 833533"/>
                <a:gd name="connsiteX27" fmla="*/ 3255903 w 7315609"/>
                <a:gd name="connsiteY27" fmla="*/ 449544 h 833533"/>
                <a:gd name="connsiteX28" fmla="*/ 3255903 w 7315609"/>
                <a:gd name="connsiteY28" fmla="*/ 495249 h 833533"/>
                <a:gd name="connsiteX29" fmla="*/ 3769168 w 7315609"/>
                <a:gd name="connsiteY29" fmla="*/ 495249 h 833533"/>
                <a:gd name="connsiteX30" fmla="*/ 3769168 w 7315609"/>
                <a:gd name="connsiteY30" fmla="*/ 558136 h 833533"/>
                <a:gd name="connsiteX31" fmla="*/ 3822359 w 7315609"/>
                <a:gd name="connsiteY31" fmla="*/ 558136 h 833533"/>
                <a:gd name="connsiteX32" fmla="*/ 3822359 w 7315609"/>
                <a:gd name="connsiteY32" fmla="*/ 615350 h 833533"/>
                <a:gd name="connsiteX33" fmla="*/ 4251068 w 7315609"/>
                <a:gd name="connsiteY33" fmla="*/ 615350 h 833533"/>
                <a:gd name="connsiteX34" fmla="*/ 4251068 w 7315609"/>
                <a:gd name="connsiteY34" fmla="*/ 704926 h 833533"/>
                <a:gd name="connsiteX35" fmla="*/ 5166341 w 7315609"/>
                <a:gd name="connsiteY35" fmla="*/ 704926 h 833533"/>
                <a:gd name="connsiteX36" fmla="*/ 5166341 w 7315609"/>
                <a:gd name="connsiteY36" fmla="*/ 833534 h 833533"/>
                <a:gd name="connsiteX37" fmla="*/ 7315610 w 7315609"/>
                <a:gd name="connsiteY37" fmla="*/ 833534 h 833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15609" h="833533">
                  <a:moveTo>
                    <a:pt x="0" y="0"/>
                  </a:moveTo>
                  <a:lnTo>
                    <a:pt x="32847" y="0"/>
                  </a:lnTo>
                  <a:lnTo>
                    <a:pt x="32847" y="21685"/>
                  </a:lnTo>
                  <a:lnTo>
                    <a:pt x="176739" y="21685"/>
                  </a:lnTo>
                  <a:lnTo>
                    <a:pt x="176739" y="42369"/>
                  </a:lnTo>
                  <a:lnTo>
                    <a:pt x="454140" y="42369"/>
                  </a:lnTo>
                  <a:lnTo>
                    <a:pt x="454140" y="67390"/>
                  </a:lnTo>
                  <a:lnTo>
                    <a:pt x="1207295" y="67390"/>
                  </a:lnTo>
                  <a:lnTo>
                    <a:pt x="1207295" y="86406"/>
                  </a:lnTo>
                  <a:lnTo>
                    <a:pt x="1267691" y="86406"/>
                  </a:lnTo>
                  <a:lnTo>
                    <a:pt x="1267691" y="111260"/>
                  </a:lnTo>
                  <a:lnTo>
                    <a:pt x="2002622" y="111260"/>
                  </a:lnTo>
                  <a:lnTo>
                    <a:pt x="2002622" y="142620"/>
                  </a:lnTo>
                  <a:lnTo>
                    <a:pt x="2035469" y="142620"/>
                  </a:lnTo>
                  <a:lnTo>
                    <a:pt x="2035469" y="167474"/>
                  </a:lnTo>
                  <a:lnTo>
                    <a:pt x="2111548" y="167474"/>
                  </a:lnTo>
                  <a:lnTo>
                    <a:pt x="2111548" y="182653"/>
                  </a:lnTo>
                  <a:lnTo>
                    <a:pt x="2173428" y="182653"/>
                  </a:lnTo>
                  <a:lnTo>
                    <a:pt x="2173428" y="209343"/>
                  </a:lnTo>
                  <a:lnTo>
                    <a:pt x="2195255" y="209343"/>
                  </a:lnTo>
                  <a:lnTo>
                    <a:pt x="2195255" y="223688"/>
                  </a:lnTo>
                  <a:lnTo>
                    <a:pt x="2212209" y="223688"/>
                  </a:lnTo>
                  <a:lnTo>
                    <a:pt x="2212209" y="233196"/>
                  </a:lnTo>
                  <a:lnTo>
                    <a:pt x="3197626" y="233196"/>
                  </a:lnTo>
                  <a:lnTo>
                    <a:pt x="3197626" y="396166"/>
                  </a:lnTo>
                  <a:lnTo>
                    <a:pt x="3224327" y="396166"/>
                  </a:lnTo>
                  <a:lnTo>
                    <a:pt x="3224327" y="449544"/>
                  </a:lnTo>
                  <a:lnTo>
                    <a:pt x="3255903" y="449544"/>
                  </a:lnTo>
                  <a:lnTo>
                    <a:pt x="3255903" y="495249"/>
                  </a:lnTo>
                  <a:lnTo>
                    <a:pt x="3769168" y="495249"/>
                  </a:lnTo>
                  <a:lnTo>
                    <a:pt x="3769168" y="558136"/>
                  </a:lnTo>
                  <a:lnTo>
                    <a:pt x="3822359" y="558136"/>
                  </a:lnTo>
                  <a:lnTo>
                    <a:pt x="3822359" y="615350"/>
                  </a:lnTo>
                  <a:lnTo>
                    <a:pt x="4251068" y="615350"/>
                  </a:lnTo>
                  <a:lnTo>
                    <a:pt x="4251068" y="704926"/>
                  </a:lnTo>
                  <a:lnTo>
                    <a:pt x="5166341" y="704926"/>
                  </a:lnTo>
                  <a:lnTo>
                    <a:pt x="5166341" y="833534"/>
                  </a:lnTo>
                  <a:lnTo>
                    <a:pt x="7315610" y="833534"/>
                  </a:lnTo>
                </a:path>
              </a:pathLst>
            </a:custGeom>
            <a:noFill/>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71" name="Graphic 7">
            <a:extLst>
              <a:ext uri="{FF2B5EF4-FFF2-40B4-BE49-F238E27FC236}">
                <a16:creationId xmlns:a16="http://schemas.microsoft.com/office/drawing/2014/main" id="{FCF270A5-9FC5-B81B-995B-BD38D0AA0DA4}"/>
              </a:ext>
            </a:extLst>
          </p:cNvPr>
          <p:cNvGrpSpPr/>
          <p:nvPr/>
        </p:nvGrpSpPr>
        <p:grpSpPr>
          <a:xfrm>
            <a:off x="2284558" y="2166199"/>
            <a:ext cx="7753219" cy="2627207"/>
            <a:chOff x="2284558" y="2029039"/>
            <a:chExt cx="7753219" cy="2627207"/>
          </a:xfrm>
          <a:noFill/>
        </p:grpSpPr>
        <p:sp>
          <p:nvSpPr>
            <p:cNvPr id="372" name="Freeform: Shape 371">
              <a:extLst>
                <a:ext uri="{FF2B5EF4-FFF2-40B4-BE49-F238E27FC236}">
                  <a16:creationId xmlns:a16="http://schemas.microsoft.com/office/drawing/2014/main" id="{891D7504-450E-EF1E-EC56-0F9EC4E9D5D2}"/>
                </a:ext>
              </a:extLst>
            </p:cNvPr>
            <p:cNvSpPr/>
            <p:nvPr/>
          </p:nvSpPr>
          <p:spPr>
            <a:xfrm>
              <a:off x="2284558" y="2281751"/>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3" name="Freeform: Shape 372">
              <a:extLst>
                <a:ext uri="{FF2B5EF4-FFF2-40B4-BE49-F238E27FC236}">
                  <a16:creationId xmlns:a16="http://schemas.microsoft.com/office/drawing/2014/main" id="{322554DB-A80F-F3E8-0583-559048BC4F89}"/>
                </a:ext>
              </a:extLst>
            </p:cNvPr>
            <p:cNvSpPr/>
            <p:nvPr/>
          </p:nvSpPr>
          <p:spPr>
            <a:xfrm>
              <a:off x="2284558" y="2537466"/>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4" name="Freeform: Shape 373">
              <a:extLst>
                <a:ext uri="{FF2B5EF4-FFF2-40B4-BE49-F238E27FC236}">
                  <a16:creationId xmlns:a16="http://schemas.microsoft.com/office/drawing/2014/main" id="{5DDE4BA8-DA78-1F89-5ECA-B58540750DD1}"/>
                </a:ext>
              </a:extLst>
            </p:cNvPr>
            <p:cNvSpPr/>
            <p:nvPr/>
          </p:nvSpPr>
          <p:spPr>
            <a:xfrm>
              <a:off x="2284558" y="2793181"/>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5" name="Freeform: Shape 374">
              <a:extLst>
                <a:ext uri="{FF2B5EF4-FFF2-40B4-BE49-F238E27FC236}">
                  <a16:creationId xmlns:a16="http://schemas.microsoft.com/office/drawing/2014/main" id="{99D7EFC0-C4C1-A4EA-82E6-7A1814C0D708}"/>
                </a:ext>
              </a:extLst>
            </p:cNvPr>
            <p:cNvSpPr/>
            <p:nvPr/>
          </p:nvSpPr>
          <p:spPr>
            <a:xfrm>
              <a:off x="2284558" y="3049062"/>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6" name="Freeform: Shape 375">
              <a:extLst>
                <a:ext uri="{FF2B5EF4-FFF2-40B4-BE49-F238E27FC236}">
                  <a16:creationId xmlns:a16="http://schemas.microsoft.com/office/drawing/2014/main" id="{19757664-BCF3-E0A9-77F7-FE048C3316A6}"/>
                </a:ext>
              </a:extLst>
            </p:cNvPr>
            <p:cNvSpPr/>
            <p:nvPr/>
          </p:nvSpPr>
          <p:spPr>
            <a:xfrm>
              <a:off x="2284558" y="3298939"/>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7" name="Freeform: Shape 376">
              <a:extLst>
                <a:ext uri="{FF2B5EF4-FFF2-40B4-BE49-F238E27FC236}">
                  <a16:creationId xmlns:a16="http://schemas.microsoft.com/office/drawing/2014/main" id="{554C1D9A-3B6C-937A-FA4F-DF8A9CC6D0DE}"/>
                </a:ext>
              </a:extLst>
            </p:cNvPr>
            <p:cNvSpPr/>
            <p:nvPr/>
          </p:nvSpPr>
          <p:spPr>
            <a:xfrm>
              <a:off x="2284558" y="3555988"/>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8" name="Freeform: Shape 377">
              <a:extLst>
                <a:ext uri="{FF2B5EF4-FFF2-40B4-BE49-F238E27FC236}">
                  <a16:creationId xmlns:a16="http://schemas.microsoft.com/office/drawing/2014/main" id="{31F6D3A6-2F12-680F-D206-C8FE4EEC978F}"/>
                </a:ext>
              </a:extLst>
            </p:cNvPr>
            <p:cNvSpPr/>
            <p:nvPr/>
          </p:nvSpPr>
          <p:spPr>
            <a:xfrm>
              <a:off x="2284558" y="3812204"/>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9" name="Freeform: Shape 378">
              <a:extLst>
                <a:ext uri="{FF2B5EF4-FFF2-40B4-BE49-F238E27FC236}">
                  <a16:creationId xmlns:a16="http://schemas.microsoft.com/office/drawing/2014/main" id="{613B9600-AA23-89D8-9870-0876EDCB0FC0}"/>
                </a:ext>
              </a:extLst>
            </p:cNvPr>
            <p:cNvSpPr/>
            <p:nvPr/>
          </p:nvSpPr>
          <p:spPr>
            <a:xfrm>
              <a:off x="2284558" y="4064416"/>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0" name="Freeform: Shape 379">
              <a:extLst>
                <a:ext uri="{FF2B5EF4-FFF2-40B4-BE49-F238E27FC236}">
                  <a16:creationId xmlns:a16="http://schemas.microsoft.com/office/drawing/2014/main" id="{D6621C39-BB13-9BBF-FBCF-AA90D069924D}"/>
                </a:ext>
              </a:extLst>
            </p:cNvPr>
            <p:cNvSpPr/>
            <p:nvPr/>
          </p:nvSpPr>
          <p:spPr>
            <a:xfrm>
              <a:off x="2284558" y="4320631"/>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1" name="Freeform: Shape 380">
              <a:extLst>
                <a:ext uri="{FF2B5EF4-FFF2-40B4-BE49-F238E27FC236}">
                  <a16:creationId xmlns:a16="http://schemas.microsoft.com/office/drawing/2014/main" id="{181D64A7-B845-CE60-98CD-29866691AC0A}"/>
                </a:ext>
              </a:extLst>
            </p:cNvPr>
            <p:cNvSpPr/>
            <p:nvPr/>
          </p:nvSpPr>
          <p:spPr>
            <a:xfrm>
              <a:off x="2284558" y="4568673"/>
              <a:ext cx="111256" cy="16680"/>
            </a:xfrm>
            <a:custGeom>
              <a:avLst/>
              <a:gdLst>
                <a:gd name="connsiteX0" fmla="*/ 111257 w 111256"/>
                <a:gd name="connsiteY0" fmla="*/ 0 h 16680"/>
                <a:gd name="connsiteX1" fmla="*/ 0 w 111256"/>
                <a:gd name="connsiteY1" fmla="*/ 0 h 16680"/>
              </a:gdLst>
              <a:ahLst/>
              <a:cxnLst>
                <a:cxn ang="0">
                  <a:pos x="connsiteX0" y="connsiteY0"/>
                </a:cxn>
                <a:cxn ang="0">
                  <a:pos x="connsiteX1" y="connsiteY1"/>
                </a:cxn>
              </a:cxnLst>
              <a:rect l="l" t="t" r="r" b="b"/>
              <a:pathLst>
                <a:path w="111256" h="16680">
                  <a:moveTo>
                    <a:pt x="111257"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2" name="Freeform: Shape 381">
              <a:extLst>
                <a:ext uri="{FF2B5EF4-FFF2-40B4-BE49-F238E27FC236}">
                  <a16:creationId xmlns:a16="http://schemas.microsoft.com/office/drawing/2014/main" id="{4C2DEF7C-DCE6-8966-C453-5914D127B078}"/>
                </a:ext>
              </a:extLst>
            </p:cNvPr>
            <p:cNvSpPr/>
            <p:nvPr/>
          </p:nvSpPr>
          <p:spPr>
            <a:xfrm>
              <a:off x="2398993"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3" name="Freeform: Shape 382">
              <a:extLst>
                <a:ext uri="{FF2B5EF4-FFF2-40B4-BE49-F238E27FC236}">
                  <a16:creationId xmlns:a16="http://schemas.microsoft.com/office/drawing/2014/main" id="{E844F9A3-99E6-C8AE-C265-19F85B0BA9CD}"/>
                </a:ext>
              </a:extLst>
            </p:cNvPr>
            <p:cNvSpPr/>
            <p:nvPr/>
          </p:nvSpPr>
          <p:spPr>
            <a:xfrm>
              <a:off x="2944893"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4" name="Freeform: Shape 383">
              <a:extLst>
                <a:ext uri="{FF2B5EF4-FFF2-40B4-BE49-F238E27FC236}">
                  <a16:creationId xmlns:a16="http://schemas.microsoft.com/office/drawing/2014/main" id="{1F23141D-A37A-E283-5CCF-AD2F72E95D64}"/>
                </a:ext>
              </a:extLst>
            </p:cNvPr>
            <p:cNvSpPr/>
            <p:nvPr/>
          </p:nvSpPr>
          <p:spPr>
            <a:xfrm>
              <a:off x="3491005"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5" name="Freeform: Shape 384">
              <a:extLst>
                <a:ext uri="{FF2B5EF4-FFF2-40B4-BE49-F238E27FC236}">
                  <a16:creationId xmlns:a16="http://schemas.microsoft.com/office/drawing/2014/main" id="{3BF5287A-CC09-7C85-71EB-74DDB47F9E9F}"/>
                </a:ext>
              </a:extLst>
            </p:cNvPr>
            <p:cNvSpPr/>
            <p:nvPr/>
          </p:nvSpPr>
          <p:spPr>
            <a:xfrm>
              <a:off x="4036905"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6" name="Freeform: Shape 385">
              <a:extLst>
                <a:ext uri="{FF2B5EF4-FFF2-40B4-BE49-F238E27FC236}">
                  <a16:creationId xmlns:a16="http://schemas.microsoft.com/office/drawing/2014/main" id="{D8C49AE2-E780-2C80-FC81-B57D62880410}"/>
                </a:ext>
              </a:extLst>
            </p:cNvPr>
            <p:cNvSpPr/>
            <p:nvPr/>
          </p:nvSpPr>
          <p:spPr>
            <a:xfrm>
              <a:off x="4583016"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7" name="Freeform: Shape 386">
              <a:extLst>
                <a:ext uri="{FF2B5EF4-FFF2-40B4-BE49-F238E27FC236}">
                  <a16:creationId xmlns:a16="http://schemas.microsoft.com/office/drawing/2014/main" id="{5473AC1B-0302-5D16-61B6-055B604FF64A}"/>
                </a:ext>
              </a:extLst>
            </p:cNvPr>
            <p:cNvSpPr/>
            <p:nvPr/>
          </p:nvSpPr>
          <p:spPr>
            <a:xfrm>
              <a:off x="5129128"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8" name="Freeform: Shape 387">
              <a:extLst>
                <a:ext uri="{FF2B5EF4-FFF2-40B4-BE49-F238E27FC236}">
                  <a16:creationId xmlns:a16="http://schemas.microsoft.com/office/drawing/2014/main" id="{8BD8533C-26A9-4C6F-88CA-D0DDDAC0B60F}"/>
                </a:ext>
              </a:extLst>
            </p:cNvPr>
            <p:cNvSpPr/>
            <p:nvPr/>
          </p:nvSpPr>
          <p:spPr>
            <a:xfrm>
              <a:off x="5675028"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9" name="Freeform: Shape 388">
              <a:extLst>
                <a:ext uri="{FF2B5EF4-FFF2-40B4-BE49-F238E27FC236}">
                  <a16:creationId xmlns:a16="http://schemas.microsoft.com/office/drawing/2014/main" id="{4847C47C-8D9F-9F7D-8719-5B5879740FFD}"/>
                </a:ext>
              </a:extLst>
            </p:cNvPr>
            <p:cNvSpPr/>
            <p:nvPr/>
          </p:nvSpPr>
          <p:spPr>
            <a:xfrm>
              <a:off x="6221140"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0" name="Freeform: Shape 389">
              <a:extLst>
                <a:ext uri="{FF2B5EF4-FFF2-40B4-BE49-F238E27FC236}">
                  <a16:creationId xmlns:a16="http://schemas.microsoft.com/office/drawing/2014/main" id="{348650EE-9A0B-62F7-3D78-71C87876CDA3}"/>
                </a:ext>
              </a:extLst>
            </p:cNvPr>
            <p:cNvSpPr/>
            <p:nvPr/>
          </p:nvSpPr>
          <p:spPr>
            <a:xfrm>
              <a:off x="6767040"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1" name="Freeform: Shape 390">
              <a:extLst>
                <a:ext uri="{FF2B5EF4-FFF2-40B4-BE49-F238E27FC236}">
                  <a16:creationId xmlns:a16="http://schemas.microsoft.com/office/drawing/2014/main" id="{A99FE138-9AF2-4C23-03BC-EB9183AFF293}"/>
                </a:ext>
              </a:extLst>
            </p:cNvPr>
            <p:cNvSpPr/>
            <p:nvPr/>
          </p:nvSpPr>
          <p:spPr>
            <a:xfrm>
              <a:off x="7313152"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2" name="Freeform: Shape 391">
              <a:extLst>
                <a:ext uri="{FF2B5EF4-FFF2-40B4-BE49-F238E27FC236}">
                  <a16:creationId xmlns:a16="http://schemas.microsoft.com/office/drawing/2014/main" id="{8D68BC1A-AB7D-2016-6861-B57F5F744EAC}"/>
                </a:ext>
              </a:extLst>
            </p:cNvPr>
            <p:cNvSpPr/>
            <p:nvPr/>
          </p:nvSpPr>
          <p:spPr>
            <a:xfrm>
              <a:off x="7859052"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3" name="Freeform: Shape 392">
              <a:extLst>
                <a:ext uri="{FF2B5EF4-FFF2-40B4-BE49-F238E27FC236}">
                  <a16:creationId xmlns:a16="http://schemas.microsoft.com/office/drawing/2014/main" id="{44A3331F-AF2E-FEB2-1297-EF97F42AC645}"/>
                </a:ext>
              </a:extLst>
            </p:cNvPr>
            <p:cNvSpPr/>
            <p:nvPr/>
          </p:nvSpPr>
          <p:spPr>
            <a:xfrm>
              <a:off x="8405163"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4" name="Freeform: Shape 393">
              <a:extLst>
                <a:ext uri="{FF2B5EF4-FFF2-40B4-BE49-F238E27FC236}">
                  <a16:creationId xmlns:a16="http://schemas.microsoft.com/office/drawing/2014/main" id="{E0431941-F00A-7D8C-E7D4-D27E5538B250}"/>
                </a:ext>
              </a:extLst>
            </p:cNvPr>
            <p:cNvSpPr/>
            <p:nvPr/>
          </p:nvSpPr>
          <p:spPr>
            <a:xfrm>
              <a:off x="8951275"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5" name="Freeform: Shape 394">
              <a:extLst>
                <a:ext uri="{FF2B5EF4-FFF2-40B4-BE49-F238E27FC236}">
                  <a16:creationId xmlns:a16="http://schemas.microsoft.com/office/drawing/2014/main" id="{0AA6525A-0D45-98DE-DA51-112662606F6A}"/>
                </a:ext>
              </a:extLst>
            </p:cNvPr>
            <p:cNvSpPr/>
            <p:nvPr/>
          </p:nvSpPr>
          <p:spPr>
            <a:xfrm>
              <a:off x="9497175" y="4568673"/>
              <a:ext cx="21191" cy="87573"/>
            </a:xfrm>
            <a:custGeom>
              <a:avLst/>
              <a:gdLst>
                <a:gd name="connsiteX0" fmla="*/ 0 w 21191"/>
                <a:gd name="connsiteY0" fmla="*/ 0 h 87573"/>
                <a:gd name="connsiteX1" fmla="*/ 0 w 21191"/>
                <a:gd name="connsiteY1" fmla="*/ 87573 h 87573"/>
              </a:gdLst>
              <a:ahLst/>
              <a:cxnLst>
                <a:cxn ang="0">
                  <a:pos x="connsiteX0" y="connsiteY0"/>
                </a:cxn>
                <a:cxn ang="0">
                  <a:pos x="connsiteX1" y="connsiteY1"/>
                </a:cxn>
              </a:cxnLst>
              <a:rect l="l" t="t" r="r" b="b"/>
              <a:pathLst>
                <a:path w="21191" h="87573">
                  <a:moveTo>
                    <a:pt x="0" y="0"/>
                  </a:moveTo>
                  <a:lnTo>
                    <a:pt x="0" y="87573"/>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6" name="Freeform: Shape 395">
              <a:extLst>
                <a:ext uri="{FF2B5EF4-FFF2-40B4-BE49-F238E27FC236}">
                  <a16:creationId xmlns:a16="http://schemas.microsoft.com/office/drawing/2014/main" id="{DA0378E5-9A7B-EA16-EF70-5B9E87587574}"/>
                </a:ext>
              </a:extLst>
            </p:cNvPr>
            <p:cNvSpPr/>
            <p:nvPr/>
          </p:nvSpPr>
          <p:spPr>
            <a:xfrm>
              <a:off x="2284558" y="2029039"/>
              <a:ext cx="7753219" cy="2627207"/>
            </a:xfrm>
            <a:custGeom>
              <a:avLst/>
              <a:gdLst>
                <a:gd name="connsiteX0" fmla="*/ 7753220 w 7753219"/>
                <a:gd name="connsiteY0" fmla="*/ 2627207 h 2627207"/>
                <a:gd name="connsiteX1" fmla="*/ 7753220 w 7753219"/>
                <a:gd name="connsiteY1" fmla="*/ 2539634 h 2627207"/>
                <a:gd name="connsiteX2" fmla="*/ 7734995 w 7753219"/>
                <a:gd name="connsiteY2" fmla="*/ 2539634 h 2627207"/>
                <a:gd name="connsiteX3" fmla="*/ 111257 w 7753219"/>
                <a:gd name="connsiteY3" fmla="*/ 2539634 h 2627207"/>
                <a:gd name="connsiteX4" fmla="*/ 111257 w 7753219"/>
                <a:gd name="connsiteY4" fmla="*/ 0 h 2627207"/>
                <a:gd name="connsiteX5" fmla="*/ 0 w 7753219"/>
                <a:gd name="connsiteY5" fmla="*/ 0 h 2627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53219" h="2627207">
                  <a:moveTo>
                    <a:pt x="7753220" y="2627207"/>
                  </a:moveTo>
                  <a:lnTo>
                    <a:pt x="7753220" y="2539634"/>
                  </a:lnTo>
                  <a:lnTo>
                    <a:pt x="7734995" y="2539634"/>
                  </a:lnTo>
                  <a:lnTo>
                    <a:pt x="111257" y="2539634"/>
                  </a:lnTo>
                  <a:lnTo>
                    <a:pt x="111257" y="0"/>
                  </a:lnTo>
                  <a:lnTo>
                    <a:pt x="0" y="0"/>
                  </a:lnTo>
                </a:path>
              </a:pathLst>
            </a:custGeom>
            <a:noFill/>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97" name="Graphic 7">
            <a:extLst>
              <a:ext uri="{FF2B5EF4-FFF2-40B4-BE49-F238E27FC236}">
                <a16:creationId xmlns:a16="http://schemas.microsoft.com/office/drawing/2014/main" id="{A96204AE-801A-B2B8-7A03-1CAEAAADAC5A}"/>
              </a:ext>
            </a:extLst>
          </p:cNvPr>
          <p:cNvGrpSpPr/>
          <p:nvPr/>
        </p:nvGrpSpPr>
        <p:grpSpPr>
          <a:xfrm>
            <a:off x="2350040" y="2128501"/>
            <a:ext cx="7728425" cy="442204"/>
            <a:chOff x="2350040" y="1991341"/>
            <a:chExt cx="7728425" cy="442204"/>
          </a:xfrm>
          <a:noFill/>
        </p:grpSpPr>
        <p:grpSp>
          <p:nvGrpSpPr>
            <p:cNvPr id="398" name="Graphic 7">
              <a:extLst>
                <a:ext uri="{FF2B5EF4-FFF2-40B4-BE49-F238E27FC236}">
                  <a16:creationId xmlns:a16="http://schemas.microsoft.com/office/drawing/2014/main" id="{638BC486-9D1C-396A-AC4C-D7BF017381A0}"/>
                </a:ext>
              </a:extLst>
            </p:cNvPr>
            <p:cNvGrpSpPr/>
            <p:nvPr/>
          </p:nvGrpSpPr>
          <p:grpSpPr>
            <a:xfrm>
              <a:off x="2350040" y="1991341"/>
              <a:ext cx="7728425" cy="442204"/>
              <a:chOff x="2350040" y="1991341"/>
              <a:chExt cx="7728425" cy="442204"/>
            </a:xfrm>
          </p:grpSpPr>
          <p:grpSp>
            <p:nvGrpSpPr>
              <p:cNvPr id="399" name="Graphic 7">
                <a:extLst>
                  <a:ext uri="{FF2B5EF4-FFF2-40B4-BE49-F238E27FC236}">
                    <a16:creationId xmlns:a16="http://schemas.microsoft.com/office/drawing/2014/main" id="{D836E7D8-5488-9BB6-156E-FC6C93321707}"/>
                  </a:ext>
                </a:extLst>
              </p:cNvPr>
              <p:cNvGrpSpPr/>
              <p:nvPr/>
            </p:nvGrpSpPr>
            <p:grpSpPr>
              <a:xfrm>
                <a:off x="2350040" y="1991341"/>
                <a:ext cx="99601" cy="78399"/>
                <a:chOff x="2350040" y="1991341"/>
                <a:chExt cx="99601" cy="78399"/>
              </a:xfrm>
            </p:grpSpPr>
            <p:sp>
              <p:nvSpPr>
                <p:cNvPr id="400" name="Freeform: Shape 399">
                  <a:extLst>
                    <a:ext uri="{FF2B5EF4-FFF2-40B4-BE49-F238E27FC236}">
                      <a16:creationId xmlns:a16="http://schemas.microsoft.com/office/drawing/2014/main" id="{D4D989CB-0F07-7896-6EC2-D5E63DEB885B}"/>
                    </a:ext>
                  </a:extLst>
                </p:cNvPr>
                <p:cNvSpPr/>
                <p:nvPr/>
              </p:nvSpPr>
              <p:spPr>
                <a:xfrm>
                  <a:off x="2399841" y="199134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1" name="Freeform: Shape 400">
                  <a:extLst>
                    <a:ext uri="{FF2B5EF4-FFF2-40B4-BE49-F238E27FC236}">
                      <a16:creationId xmlns:a16="http://schemas.microsoft.com/office/drawing/2014/main" id="{62A992A7-622A-57CB-2F83-BEAECF4E8486}"/>
                    </a:ext>
                  </a:extLst>
                </p:cNvPr>
                <p:cNvSpPr/>
                <p:nvPr/>
              </p:nvSpPr>
              <p:spPr>
                <a:xfrm>
                  <a:off x="2350040" y="203054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02" name="Graphic 7">
                <a:extLst>
                  <a:ext uri="{FF2B5EF4-FFF2-40B4-BE49-F238E27FC236}">
                    <a16:creationId xmlns:a16="http://schemas.microsoft.com/office/drawing/2014/main" id="{5E0EF42E-7EBB-CF15-DF99-0EC449731FC2}"/>
                  </a:ext>
                </a:extLst>
              </p:cNvPr>
              <p:cNvGrpSpPr/>
              <p:nvPr/>
            </p:nvGrpSpPr>
            <p:grpSpPr>
              <a:xfrm>
                <a:off x="2730008" y="1991341"/>
                <a:ext cx="99601" cy="78399"/>
                <a:chOff x="2730008" y="1991341"/>
                <a:chExt cx="99601" cy="78399"/>
              </a:xfrm>
            </p:grpSpPr>
            <p:sp>
              <p:nvSpPr>
                <p:cNvPr id="403" name="Freeform: Shape 402">
                  <a:extLst>
                    <a:ext uri="{FF2B5EF4-FFF2-40B4-BE49-F238E27FC236}">
                      <a16:creationId xmlns:a16="http://schemas.microsoft.com/office/drawing/2014/main" id="{DBCC6508-9E81-4E94-81E2-01E4771465BA}"/>
                    </a:ext>
                  </a:extLst>
                </p:cNvPr>
                <p:cNvSpPr/>
                <p:nvPr/>
              </p:nvSpPr>
              <p:spPr>
                <a:xfrm>
                  <a:off x="2779809" y="199134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4" name="Freeform: Shape 403">
                  <a:extLst>
                    <a:ext uri="{FF2B5EF4-FFF2-40B4-BE49-F238E27FC236}">
                      <a16:creationId xmlns:a16="http://schemas.microsoft.com/office/drawing/2014/main" id="{59732A94-EB52-FB85-651A-16150C44D8FD}"/>
                    </a:ext>
                  </a:extLst>
                </p:cNvPr>
                <p:cNvSpPr/>
                <p:nvPr/>
              </p:nvSpPr>
              <p:spPr>
                <a:xfrm>
                  <a:off x="2730008" y="203054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05" name="Graphic 7">
                <a:extLst>
                  <a:ext uri="{FF2B5EF4-FFF2-40B4-BE49-F238E27FC236}">
                    <a16:creationId xmlns:a16="http://schemas.microsoft.com/office/drawing/2014/main" id="{46631152-8B6A-0706-D7D2-0C565CA87DDC}"/>
                  </a:ext>
                </a:extLst>
              </p:cNvPr>
              <p:cNvGrpSpPr/>
              <p:nvPr/>
            </p:nvGrpSpPr>
            <p:grpSpPr>
              <a:xfrm>
                <a:off x="2797398" y="1991341"/>
                <a:ext cx="99601" cy="78399"/>
                <a:chOff x="2797398" y="1991341"/>
                <a:chExt cx="99601" cy="78399"/>
              </a:xfrm>
            </p:grpSpPr>
            <p:sp>
              <p:nvSpPr>
                <p:cNvPr id="406" name="Freeform: Shape 405">
                  <a:extLst>
                    <a:ext uri="{FF2B5EF4-FFF2-40B4-BE49-F238E27FC236}">
                      <a16:creationId xmlns:a16="http://schemas.microsoft.com/office/drawing/2014/main" id="{45F05244-4B48-1DBF-91FD-23D1693F174D}"/>
                    </a:ext>
                  </a:extLst>
                </p:cNvPr>
                <p:cNvSpPr/>
                <p:nvPr/>
              </p:nvSpPr>
              <p:spPr>
                <a:xfrm>
                  <a:off x="2847199" y="1991341"/>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7" name="Freeform: Shape 406">
                  <a:extLst>
                    <a:ext uri="{FF2B5EF4-FFF2-40B4-BE49-F238E27FC236}">
                      <a16:creationId xmlns:a16="http://schemas.microsoft.com/office/drawing/2014/main" id="{19945BD9-795E-9E2C-6F11-92A4CDC869C8}"/>
                    </a:ext>
                  </a:extLst>
                </p:cNvPr>
                <p:cNvSpPr/>
                <p:nvPr/>
              </p:nvSpPr>
              <p:spPr>
                <a:xfrm>
                  <a:off x="2797398" y="2030540"/>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08" name="Graphic 7">
                <a:extLst>
                  <a:ext uri="{FF2B5EF4-FFF2-40B4-BE49-F238E27FC236}">
                    <a16:creationId xmlns:a16="http://schemas.microsoft.com/office/drawing/2014/main" id="{DA685A58-0407-A1F7-8230-4DB1B0A579F8}"/>
                  </a:ext>
                </a:extLst>
              </p:cNvPr>
              <p:cNvGrpSpPr/>
              <p:nvPr/>
            </p:nvGrpSpPr>
            <p:grpSpPr>
              <a:xfrm>
                <a:off x="3290107" y="2080249"/>
                <a:ext cx="99601" cy="78399"/>
                <a:chOff x="3290107" y="2080249"/>
                <a:chExt cx="99601" cy="78399"/>
              </a:xfrm>
            </p:grpSpPr>
            <p:sp>
              <p:nvSpPr>
                <p:cNvPr id="409" name="Freeform: Shape 408">
                  <a:extLst>
                    <a:ext uri="{FF2B5EF4-FFF2-40B4-BE49-F238E27FC236}">
                      <a16:creationId xmlns:a16="http://schemas.microsoft.com/office/drawing/2014/main" id="{F00677EE-5595-2ECF-C04D-2E53E6B6B9A3}"/>
                    </a:ext>
                  </a:extLst>
                </p:cNvPr>
                <p:cNvSpPr/>
                <p:nvPr/>
              </p:nvSpPr>
              <p:spPr>
                <a:xfrm>
                  <a:off x="3339907"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0" name="Freeform: Shape 409">
                  <a:extLst>
                    <a:ext uri="{FF2B5EF4-FFF2-40B4-BE49-F238E27FC236}">
                      <a16:creationId xmlns:a16="http://schemas.microsoft.com/office/drawing/2014/main" id="{73769B44-4A09-D961-C61C-881EB44A3AB4}"/>
                    </a:ext>
                  </a:extLst>
                </p:cNvPr>
                <p:cNvSpPr/>
                <p:nvPr/>
              </p:nvSpPr>
              <p:spPr>
                <a:xfrm>
                  <a:off x="3290107"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11" name="Graphic 7">
                <a:extLst>
                  <a:ext uri="{FF2B5EF4-FFF2-40B4-BE49-F238E27FC236}">
                    <a16:creationId xmlns:a16="http://schemas.microsoft.com/office/drawing/2014/main" id="{EAF6A15B-C98A-4445-5F75-308ED951A67F}"/>
                  </a:ext>
                </a:extLst>
              </p:cNvPr>
              <p:cNvGrpSpPr/>
              <p:nvPr/>
            </p:nvGrpSpPr>
            <p:grpSpPr>
              <a:xfrm>
                <a:off x="3687452" y="2080249"/>
                <a:ext cx="99601" cy="78399"/>
                <a:chOff x="3687452" y="2080249"/>
                <a:chExt cx="99601" cy="78399"/>
              </a:xfrm>
            </p:grpSpPr>
            <p:sp>
              <p:nvSpPr>
                <p:cNvPr id="412" name="Freeform: Shape 411">
                  <a:extLst>
                    <a:ext uri="{FF2B5EF4-FFF2-40B4-BE49-F238E27FC236}">
                      <a16:creationId xmlns:a16="http://schemas.microsoft.com/office/drawing/2014/main" id="{442B7F07-7FB4-D659-2E42-A20028D354BB}"/>
                    </a:ext>
                  </a:extLst>
                </p:cNvPr>
                <p:cNvSpPr/>
                <p:nvPr/>
              </p:nvSpPr>
              <p:spPr>
                <a:xfrm>
                  <a:off x="3737253"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3" name="Freeform: Shape 412">
                  <a:extLst>
                    <a:ext uri="{FF2B5EF4-FFF2-40B4-BE49-F238E27FC236}">
                      <a16:creationId xmlns:a16="http://schemas.microsoft.com/office/drawing/2014/main" id="{5B99B164-182C-76F9-9BD2-E38C02802284}"/>
                    </a:ext>
                  </a:extLst>
                </p:cNvPr>
                <p:cNvSpPr/>
                <p:nvPr/>
              </p:nvSpPr>
              <p:spPr>
                <a:xfrm>
                  <a:off x="3687452"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14" name="Graphic 7">
                <a:extLst>
                  <a:ext uri="{FF2B5EF4-FFF2-40B4-BE49-F238E27FC236}">
                    <a16:creationId xmlns:a16="http://schemas.microsoft.com/office/drawing/2014/main" id="{0F40F3F5-E70A-215A-6859-58559C8726E2}"/>
                  </a:ext>
                </a:extLst>
              </p:cNvPr>
              <p:cNvGrpSpPr/>
              <p:nvPr/>
            </p:nvGrpSpPr>
            <p:grpSpPr>
              <a:xfrm>
                <a:off x="3740856" y="2080249"/>
                <a:ext cx="99601" cy="78399"/>
                <a:chOff x="3740856" y="2080249"/>
                <a:chExt cx="99601" cy="78399"/>
              </a:xfrm>
            </p:grpSpPr>
            <p:sp>
              <p:nvSpPr>
                <p:cNvPr id="415" name="Freeform: Shape 414">
                  <a:extLst>
                    <a:ext uri="{FF2B5EF4-FFF2-40B4-BE49-F238E27FC236}">
                      <a16:creationId xmlns:a16="http://schemas.microsoft.com/office/drawing/2014/main" id="{0257CD35-43D7-40C9-BDE7-62B4B9B16882}"/>
                    </a:ext>
                  </a:extLst>
                </p:cNvPr>
                <p:cNvSpPr/>
                <p:nvPr/>
              </p:nvSpPr>
              <p:spPr>
                <a:xfrm>
                  <a:off x="3790656"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6" name="Freeform: Shape 415">
                  <a:extLst>
                    <a:ext uri="{FF2B5EF4-FFF2-40B4-BE49-F238E27FC236}">
                      <a16:creationId xmlns:a16="http://schemas.microsoft.com/office/drawing/2014/main" id="{223E1549-42BE-5FFF-0E67-94DD936FE481}"/>
                    </a:ext>
                  </a:extLst>
                </p:cNvPr>
                <p:cNvSpPr/>
                <p:nvPr/>
              </p:nvSpPr>
              <p:spPr>
                <a:xfrm>
                  <a:off x="3740856"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17" name="Graphic 7">
                <a:extLst>
                  <a:ext uri="{FF2B5EF4-FFF2-40B4-BE49-F238E27FC236}">
                    <a16:creationId xmlns:a16="http://schemas.microsoft.com/office/drawing/2014/main" id="{EC79095B-0486-EAF2-D89F-EDDA5FCCC379}"/>
                  </a:ext>
                </a:extLst>
              </p:cNvPr>
              <p:cNvGrpSpPr/>
              <p:nvPr/>
            </p:nvGrpSpPr>
            <p:grpSpPr>
              <a:xfrm>
                <a:off x="3767769" y="2080249"/>
                <a:ext cx="99601" cy="78399"/>
                <a:chOff x="3767769" y="2080249"/>
                <a:chExt cx="99601" cy="78399"/>
              </a:xfrm>
            </p:grpSpPr>
            <p:sp>
              <p:nvSpPr>
                <p:cNvPr id="418" name="Freeform: Shape 417">
                  <a:extLst>
                    <a:ext uri="{FF2B5EF4-FFF2-40B4-BE49-F238E27FC236}">
                      <a16:creationId xmlns:a16="http://schemas.microsoft.com/office/drawing/2014/main" id="{1202A25D-06D2-CBD4-1FAF-EE6543497392}"/>
                    </a:ext>
                  </a:extLst>
                </p:cNvPr>
                <p:cNvSpPr/>
                <p:nvPr/>
              </p:nvSpPr>
              <p:spPr>
                <a:xfrm>
                  <a:off x="3817570"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9" name="Freeform: Shape 418">
                  <a:extLst>
                    <a:ext uri="{FF2B5EF4-FFF2-40B4-BE49-F238E27FC236}">
                      <a16:creationId xmlns:a16="http://schemas.microsoft.com/office/drawing/2014/main" id="{890F76D1-DD0B-6F8D-E6E3-ED051FC4039C}"/>
                    </a:ext>
                  </a:extLst>
                </p:cNvPr>
                <p:cNvSpPr/>
                <p:nvPr/>
              </p:nvSpPr>
              <p:spPr>
                <a:xfrm>
                  <a:off x="3767769"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20" name="Graphic 7">
                <a:extLst>
                  <a:ext uri="{FF2B5EF4-FFF2-40B4-BE49-F238E27FC236}">
                    <a16:creationId xmlns:a16="http://schemas.microsoft.com/office/drawing/2014/main" id="{B21BF729-EAF0-1CA7-0067-7E1254C27589}"/>
                  </a:ext>
                </a:extLst>
              </p:cNvPr>
              <p:cNvGrpSpPr/>
              <p:nvPr/>
            </p:nvGrpSpPr>
            <p:grpSpPr>
              <a:xfrm>
                <a:off x="3805914" y="2080249"/>
                <a:ext cx="99601" cy="78399"/>
                <a:chOff x="3805914" y="2080249"/>
                <a:chExt cx="99601" cy="78399"/>
              </a:xfrm>
            </p:grpSpPr>
            <p:sp>
              <p:nvSpPr>
                <p:cNvPr id="421" name="Freeform: Shape 420">
                  <a:extLst>
                    <a:ext uri="{FF2B5EF4-FFF2-40B4-BE49-F238E27FC236}">
                      <a16:creationId xmlns:a16="http://schemas.microsoft.com/office/drawing/2014/main" id="{312136D1-6898-CEAC-78A8-F32B001A0405}"/>
                    </a:ext>
                  </a:extLst>
                </p:cNvPr>
                <p:cNvSpPr/>
                <p:nvPr/>
              </p:nvSpPr>
              <p:spPr>
                <a:xfrm>
                  <a:off x="3855715"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2" name="Freeform: Shape 421">
                  <a:extLst>
                    <a:ext uri="{FF2B5EF4-FFF2-40B4-BE49-F238E27FC236}">
                      <a16:creationId xmlns:a16="http://schemas.microsoft.com/office/drawing/2014/main" id="{64842A33-A60C-9146-1556-8DD4C036799D}"/>
                    </a:ext>
                  </a:extLst>
                </p:cNvPr>
                <p:cNvSpPr/>
                <p:nvPr/>
              </p:nvSpPr>
              <p:spPr>
                <a:xfrm>
                  <a:off x="3805914"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23" name="Graphic 7">
                <a:extLst>
                  <a:ext uri="{FF2B5EF4-FFF2-40B4-BE49-F238E27FC236}">
                    <a16:creationId xmlns:a16="http://schemas.microsoft.com/office/drawing/2014/main" id="{3CEB4C8F-2081-030B-8BD3-74007B1ECB03}"/>
                  </a:ext>
                </a:extLst>
              </p:cNvPr>
              <p:cNvGrpSpPr/>
              <p:nvPr/>
            </p:nvGrpSpPr>
            <p:grpSpPr>
              <a:xfrm>
                <a:off x="3821596" y="2080249"/>
                <a:ext cx="99601" cy="78399"/>
                <a:chOff x="3821596" y="2080249"/>
                <a:chExt cx="99601" cy="78399"/>
              </a:xfrm>
            </p:grpSpPr>
            <p:sp>
              <p:nvSpPr>
                <p:cNvPr id="424" name="Freeform: Shape 423">
                  <a:extLst>
                    <a:ext uri="{FF2B5EF4-FFF2-40B4-BE49-F238E27FC236}">
                      <a16:creationId xmlns:a16="http://schemas.microsoft.com/office/drawing/2014/main" id="{63DA003A-A1CE-F7CA-2F4A-309D7429FF45}"/>
                    </a:ext>
                  </a:extLst>
                </p:cNvPr>
                <p:cNvSpPr/>
                <p:nvPr/>
              </p:nvSpPr>
              <p:spPr>
                <a:xfrm>
                  <a:off x="3871397"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5" name="Freeform: Shape 424">
                  <a:extLst>
                    <a:ext uri="{FF2B5EF4-FFF2-40B4-BE49-F238E27FC236}">
                      <a16:creationId xmlns:a16="http://schemas.microsoft.com/office/drawing/2014/main" id="{696BEDE1-B34F-821D-18D8-D38D4FB6C2B7}"/>
                    </a:ext>
                  </a:extLst>
                </p:cNvPr>
                <p:cNvSpPr/>
                <p:nvPr/>
              </p:nvSpPr>
              <p:spPr>
                <a:xfrm>
                  <a:off x="3821596"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26" name="Graphic 7">
                <a:extLst>
                  <a:ext uri="{FF2B5EF4-FFF2-40B4-BE49-F238E27FC236}">
                    <a16:creationId xmlns:a16="http://schemas.microsoft.com/office/drawing/2014/main" id="{F5EB2D4A-4E32-5274-7A6B-F6413AE408E0}"/>
                  </a:ext>
                </a:extLst>
              </p:cNvPr>
              <p:cNvGrpSpPr/>
              <p:nvPr/>
            </p:nvGrpSpPr>
            <p:grpSpPr>
              <a:xfrm>
                <a:off x="3840457" y="2080249"/>
                <a:ext cx="99389" cy="78399"/>
                <a:chOff x="3840457" y="2080249"/>
                <a:chExt cx="99389" cy="78399"/>
              </a:xfrm>
            </p:grpSpPr>
            <p:sp>
              <p:nvSpPr>
                <p:cNvPr id="427" name="Freeform: Shape 426">
                  <a:extLst>
                    <a:ext uri="{FF2B5EF4-FFF2-40B4-BE49-F238E27FC236}">
                      <a16:creationId xmlns:a16="http://schemas.microsoft.com/office/drawing/2014/main" id="{FB8CC6FE-EDA8-071A-BE54-2E03A5B682EF}"/>
                    </a:ext>
                  </a:extLst>
                </p:cNvPr>
                <p:cNvSpPr/>
                <p:nvPr/>
              </p:nvSpPr>
              <p:spPr>
                <a:xfrm>
                  <a:off x="3890046"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8" name="Freeform: Shape 427">
                  <a:extLst>
                    <a:ext uri="{FF2B5EF4-FFF2-40B4-BE49-F238E27FC236}">
                      <a16:creationId xmlns:a16="http://schemas.microsoft.com/office/drawing/2014/main" id="{A4F89DBE-373E-E9E7-DECF-8E7FF116744A}"/>
                    </a:ext>
                  </a:extLst>
                </p:cNvPr>
                <p:cNvSpPr/>
                <p:nvPr/>
              </p:nvSpPr>
              <p:spPr>
                <a:xfrm>
                  <a:off x="3840457" y="2119448"/>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29" name="Graphic 7">
                <a:extLst>
                  <a:ext uri="{FF2B5EF4-FFF2-40B4-BE49-F238E27FC236}">
                    <a16:creationId xmlns:a16="http://schemas.microsoft.com/office/drawing/2014/main" id="{C6754EC1-9011-DE95-C558-9EC7F901E68C}"/>
                  </a:ext>
                </a:extLst>
              </p:cNvPr>
              <p:cNvGrpSpPr/>
              <p:nvPr/>
            </p:nvGrpSpPr>
            <p:grpSpPr>
              <a:xfrm>
                <a:off x="3855715" y="2080249"/>
                <a:ext cx="99601" cy="78399"/>
                <a:chOff x="3855715" y="2080249"/>
                <a:chExt cx="99601" cy="78399"/>
              </a:xfrm>
            </p:grpSpPr>
            <p:sp>
              <p:nvSpPr>
                <p:cNvPr id="430" name="Freeform: Shape 429">
                  <a:extLst>
                    <a:ext uri="{FF2B5EF4-FFF2-40B4-BE49-F238E27FC236}">
                      <a16:creationId xmlns:a16="http://schemas.microsoft.com/office/drawing/2014/main" id="{575647A9-C4C2-4127-2A7D-15BA2B876DFC}"/>
                    </a:ext>
                  </a:extLst>
                </p:cNvPr>
                <p:cNvSpPr/>
                <p:nvPr/>
              </p:nvSpPr>
              <p:spPr>
                <a:xfrm>
                  <a:off x="3905516"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1" name="Freeform: Shape 430">
                  <a:extLst>
                    <a:ext uri="{FF2B5EF4-FFF2-40B4-BE49-F238E27FC236}">
                      <a16:creationId xmlns:a16="http://schemas.microsoft.com/office/drawing/2014/main" id="{4C3E9A45-D623-A207-B484-3775C2FE0807}"/>
                    </a:ext>
                  </a:extLst>
                </p:cNvPr>
                <p:cNvSpPr/>
                <p:nvPr/>
              </p:nvSpPr>
              <p:spPr>
                <a:xfrm>
                  <a:off x="3855715"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32" name="Graphic 7">
                <a:extLst>
                  <a:ext uri="{FF2B5EF4-FFF2-40B4-BE49-F238E27FC236}">
                    <a16:creationId xmlns:a16="http://schemas.microsoft.com/office/drawing/2014/main" id="{F4B69393-CF43-AA18-152B-61FB18BF8780}"/>
                  </a:ext>
                </a:extLst>
              </p:cNvPr>
              <p:cNvGrpSpPr/>
              <p:nvPr/>
            </p:nvGrpSpPr>
            <p:grpSpPr>
              <a:xfrm>
                <a:off x="3894920" y="2080249"/>
                <a:ext cx="99601" cy="78399"/>
                <a:chOff x="3894920" y="2080249"/>
                <a:chExt cx="99601" cy="78399"/>
              </a:xfrm>
            </p:grpSpPr>
            <p:sp>
              <p:nvSpPr>
                <p:cNvPr id="433" name="Freeform: Shape 432">
                  <a:extLst>
                    <a:ext uri="{FF2B5EF4-FFF2-40B4-BE49-F238E27FC236}">
                      <a16:creationId xmlns:a16="http://schemas.microsoft.com/office/drawing/2014/main" id="{8167672C-E552-1FD2-47EF-7C4DF4E5053A}"/>
                    </a:ext>
                  </a:extLst>
                </p:cNvPr>
                <p:cNvSpPr/>
                <p:nvPr/>
              </p:nvSpPr>
              <p:spPr>
                <a:xfrm>
                  <a:off x="3944720"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4" name="Freeform: Shape 433">
                  <a:extLst>
                    <a:ext uri="{FF2B5EF4-FFF2-40B4-BE49-F238E27FC236}">
                      <a16:creationId xmlns:a16="http://schemas.microsoft.com/office/drawing/2014/main" id="{E5B81392-5CFD-9C16-17FE-C99B62FE9B11}"/>
                    </a:ext>
                  </a:extLst>
                </p:cNvPr>
                <p:cNvSpPr/>
                <p:nvPr/>
              </p:nvSpPr>
              <p:spPr>
                <a:xfrm>
                  <a:off x="3894920"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35" name="Graphic 7">
                <a:extLst>
                  <a:ext uri="{FF2B5EF4-FFF2-40B4-BE49-F238E27FC236}">
                    <a16:creationId xmlns:a16="http://schemas.microsoft.com/office/drawing/2014/main" id="{0CCCF22A-EBDC-AFBD-0762-78D5532F3C79}"/>
                  </a:ext>
                </a:extLst>
              </p:cNvPr>
              <p:cNvGrpSpPr/>
              <p:nvPr/>
            </p:nvGrpSpPr>
            <p:grpSpPr>
              <a:xfrm>
                <a:off x="3929462" y="2080249"/>
                <a:ext cx="99601" cy="78399"/>
                <a:chOff x="3929462" y="2080249"/>
                <a:chExt cx="99601" cy="78399"/>
              </a:xfrm>
            </p:grpSpPr>
            <p:sp>
              <p:nvSpPr>
                <p:cNvPr id="436" name="Freeform: Shape 435">
                  <a:extLst>
                    <a:ext uri="{FF2B5EF4-FFF2-40B4-BE49-F238E27FC236}">
                      <a16:creationId xmlns:a16="http://schemas.microsoft.com/office/drawing/2014/main" id="{4BEBF2FD-3622-2822-AC98-B1D84B3ACFFB}"/>
                    </a:ext>
                  </a:extLst>
                </p:cNvPr>
                <p:cNvSpPr/>
                <p:nvPr/>
              </p:nvSpPr>
              <p:spPr>
                <a:xfrm>
                  <a:off x="3979263"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7" name="Freeform: Shape 436">
                  <a:extLst>
                    <a:ext uri="{FF2B5EF4-FFF2-40B4-BE49-F238E27FC236}">
                      <a16:creationId xmlns:a16="http://schemas.microsoft.com/office/drawing/2014/main" id="{CF3737CC-6518-66BE-9D57-23FB97411D94}"/>
                    </a:ext>
                  </a:extLst>
                </p:cNvPr>
                <p:cNvSpPr/>
                <p:nvPr/>
              </p:nvSpPr>
              <p:spPr>
                <a:xfrm>
                  <a:off x="3929462"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38" name="Graphic 7">
                <a:extLst>
                  <a:ext uri="{FF2B5EF4-FFF2-40B4-BE49-F238E27FC236}">
                    <a16:creationId xmlns:a16="http://schemas.microsoft.com/office/drawing/2014/main" id="{03D9CF4F-AB27-8D23-9016-81D3AD019C46}"/>
                  </a:ext>
                </a:extLst>
              </p:cNvPr>
              <p:cNvGrpSpPr/>
              <p:nvPr/>
            </p:nvGrpSpPr>
            <p:grpSpPr>
              <a:xfrm>
                <a:off x="3973329" y="2080249"/>
                <a:ext cx="99601" cy="78399"/>
                <a:chOff x="3973329" y="2080249"/>
                <a:chExt cx="99601" cy="78399"/>
              </a:xfrm>
            </p:grpSpPr>
            <p:sp>
              <p:nvSpPr>
                <p:cNvPr id="439" name="Freeform: Shape 438">
                  <a:extLst>
                    <a:ext uri="{FF2B5EF4-FFF2-40B4-BE49-F238E27FC236}">
                      <a16:creationId xmlns:a16="http://schemas.microsoft.com/office/drawing/2014/main" id="{435AD9B4-AA5E-A899-BBAB-AFCBCB523790}"/>
                    </a:ext>
                  </a:extLst>
                </p:cNvPr>
                <p:cNvSpPr/>
                <p:nvPr/>
              </p:nvSpPr>
              <p:spPr>
                <a:xfrm>
                  <a:off x="4023130" y="2080249"/>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0" name="Freeform: Shape 439">
                  <a:extLst>
                    <a:ext uri="{FF2B5EF4-FFF2-40B4-BE49-F238E27FC236}">
                      <a16:creationId xmlns:a16="http://schemas.microsoft.com/office/drawing/2014/main" id="{69389AA2-AD79-1CE6-A630-FE0D1DF8F5BC}"/>
                    </a:ext>
                  </a:extLst>
                </p:cNvPr>
                <p:cNvSpPr/>
                <p:nvPr/>
              </p:nvSpPr>
              <p:spPr>
                <a:xfrm>
                  <a:off x="3973329" y="2119448"/>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41" name="Graphic 7">
                <a:extLst>
                  <a:ext uri="{FF2B5EF4-FFF2-40B4-BE49-F238E27FC236}">
                    <a16:creationId xmlns:a16="http://schemas.microsoft.com/office/drawing/2014/main" id="{55F24219-ED73-6CE1-71D8-430F177A36FF}"/>
                  </a:ext>
                </a:extLst>
              </p:cNvPr>
              <p:cNvGrpSpPr/>
              <p:nvPr/>
            </p:nvGrpSpPr>
            <p:grpSpPr>
              <a:xfrm>
                <a:off x="4511812" y="2158648"/>
                <a:ext cx="99601" cy="78399"/>
                <a:chOff x="4511812" y="2158648"/>
                <a:chExt cx="99601" cy="78399"/>
              </a:xfrm>
            </p:grpSpPr>
            <p:sp>
              <p:nvSpPr>
                <p:cNvPr id="442" name="Freeform: Shape 441">
                  <a:extLst>
                    <a:ext uri="{FF2B5EF4-FFF2-40B4-BE49-F238E27FC236}">
                      <a16:creationId xmlns:a16="http://schemas.microsoft.com/office/drawing/2014/main" id="{2F7A5904-4661-4CCF-1ED8-2B19BFFC34F4}"/>
                    </a:ext>
                  </a:extLst>
                </p:cNvPr>
                <p:cNvSpPr/>
                <p:nvPr/>
              </p:nvSpPr>
              <p:spPr>
                <a:xfrm>
                  <a:off x="4561613"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3" name="Freeform: Shape 442">
                  <a:extLst>
                    <a:ext uri="{FF2B5EF4-FFF2-40B4-BE49-F238E27FC236}">
                      <a16:creationId xmlns:a16="http://schemas.microsoft.com/office/drawing/2014/main" id="{B6CEBECC-8661-DD76-FE04-ADEC54ECFCF5}"/>
                    </a:ext>
                  </a:extLst>
                </p:cNvPr>
                <p:cNvSpPr/>
                <p:nvPr/>
              </p:nvSpPr>
              <p:spPr>
                <a:xfrm>
                  <a:off x="4511812"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44" name="Graphic 7">
                <a:extLst>
                  <a:ext uri="{FF2B5EF4-FFF2-40B4-BE49-F238E27FC236}">
                    <a16:creationId xmlns:a16="http://schemas.microsoft.com/office/drawing/2014/main" id="{14972239-4260-7475-6BC2-BFCD6581EFCB}"/>
                  </a:ext>
                </a:extLst>
              </p:cNvPr>
              <p:cNvGrpSpPr/>
              <p:nvPr/>
            </p:nvGrpSpPr>
            <p:grpSpPr>
              <a:xfrm>
                <a:off x="4765478" y="2158648"/>
                <a:ext cx="99601" cy="78399"/>
                <a:chOff x="4765478" y="2158648"/>
                <a:chExt cx="99601" cy="78399"/>
              </a:xfrm>
            </p:grpSpPr>
            <p:sp>
              <p:nvSpPr>
                <p:cNvPr id="445" name="Freeform: Shape 444">
                  <a:extLst>
                    <a:ext uri="{FF2B5EF4-FFF2-40B4-BE49-F238E27FC236}">
                      <a16:creationId xmlns:a16="http://schemas.microsoft.com/office/drawing/2014/main" id="{D1C12E4F-DD99-D321-BA41-04E17D767DA1}"/>
                    </a:ext>
                  </a:extLst>
                </p:cNvPr>
                <p:cNvSpPr/>
                <p:nvPr/>
              </p:nvSpPr>
              <p:spPr>
                <a:xfrm>
                  <a:off x="4815278"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6" name="Freeform: Shape 445">
                  <a:extLst>
                    <a:ext uri="{FF2B5EF4-FFF2-40B4-BE49-F238E27FC236}">
                      <a16:creationId xmlns:a16="http://schemas.microsoft.com/office/drawing/2014/main" id="{E1B353EF-7925-360B-04EC-D07EC331388A}"/>
                    </a:ext>
                  </a:extLst>
                </p:cNvPr>
                <p:cNvSpPr/>
                <p:nvPr/>
              </p:nvSpPr>
              <p:spPr>
                <a:xfrm>
                  <a:off x="4765478"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47" name="Graphic 7">
                <a:extLst>
                  <a:ext uri="{FF2B5EF4-FFF2-40B4-BE49-F238E27FC236}">
                    <a16:creationId xmlns:a16="http://schemas.microsoft.com/office/drawing/2014/main" id="{A00E0656-5BD9-8A0D-9E86-999301D2C644}"/>
                  </a:ext>
                </a:extLst>
              </p:cNvPr>
              <p:cNvGrpSpPr/>
              <p:nvPr/>
            </p:nvGrpSpPr>
            <p:grpSpPr>
              <a:xfrm>
                <a:off x="4792815" y="2158648"/>
                <a:ext cx="99601" cy="78399"/>
                <a:chOff x="4792815" y="2158648"/>
                <a:chExt cx="99601" cy="78399"/>
              </a:xfrm>
            </p:grpSpPr>
            <p:sp>
              <p:nvSpPr>
                <p:cNvPr id="448" name="Freeform: Shape 447">
                  <a:extLst>
                    <a:ext uri="{FF2B5EF4-FFF2-40B4-BE49-F238E27FC236}">
                      <a16:creationId xmlns:a16="http://schemas.microsoft.com/office/drawing/2014/main" id="{B4BB63C6-ED8D-F79A-9310-D55185FD02A3}"/>
                    </a:ext>
                  </a:extLst>
                </p:cNvPr>
                <p:cNvSpPr/>
                <p:nvPr/>
              </p:nvSpPr>
              <p:spPr>
                <a:xfrm>
                  <a:off x="4842616"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9" name="Freeform: Shape 448">
                  <a:extLst>
                    <a:ext uri="{FF2B5EF4-FFF2-40B4-BE49-F238E27FC236}">
                      <a16:creationId xmlns:a16="http://schemas.microsoft.com/office/drawing/2014/main" id="{16D2AEBB-1907-A122-2B6B-B62012191043}"/>
                    </a:ext>
                  </a:extLst>
                </p:cNvPr>
                <p:cNvSpPr/>
                <p:nvPr/>
              </p:nvSpPr>
              <p:spPr>
                <a:xfrm>
                  <a:off x="4792815"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50" name="Graphic 7">
                <a:extLst>
                  <a:ext uri="{FF2B5EF4-FFF2-40B4-BE49-F238E27FC236}">
                    <a16:creationId xmlns:a16="http://schemas.microsoft.com/office/drawing/2014/main" id="{9F72D6A7-DBBC-EEBC-D963-45F2DCE3378A}"/>
                  </a:ext>
                </a:extLst>
              </p:cNvPr>
              <p:cNvGrpSpPr/>
              <p:nvPr/>
            </p:nvGrpSpPr>
            <p:grpSpPr>
              <a:xfrm>
                <a:off x="4800444" y="2158648"/>
                <a:ext cx="99601" cy="78399"/>
                <a:chOff x="4800444" y="2158648"/>
                <a:chExt cx="99601" cy="78399"/>
              </a:xfrm>
            </p:grpSpPr>
            <p:sp>
              <p:nvSpPr>
                <p:cNvPr id="451" name="Freeform: Shape 450">
                  <a:extLst>
                    <a:ext uri="{FF2B5EF4-FFF2-40B4-BE49-F238E27FC236}">
                      <a16:creationId xmlns:a16="http://schemas.microsoft.com/office/drawing/2014/main" id="{2E5D8250-9D3F-A953-36C2-70FD0C92D044}"/>
                    </a:ext>
                  </a:extLst>
                </p:cNvPr>
                <p:cNvSpPr/>
                <p:nvPr/>
              </p:nvSpPr>
              <p:spPr>
                <a:xfrm>
                  <a:off x="4850245"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2" name="Freeform: Shape 451">
                  <a:extLst>
                    <a:ext uri="{FF2B5EF4-FFF2-40B4-BE49-F238E27FC236}">
                      <a16:creationId xmlns:a16="http://schemas.microsoft.com/office/drawing/2014/main" id="{B6F15F58-DC70-46B4-408F-E2DF0DB9693C}"/>
                    </a:ext>
                  </a:extLst>
                </p:cNvPr>
                <p:cNvSpPr/>
                <p:nvPr/>
              </p:nvSpPr>
              <p:spPr>
                <a:xfrm>
                  <a:off x="4800444"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53" name="Graphic 7">
                <a:extLst>
                  <a:ext uri="{FF2B5EF4-FFF2-40B4-BE49-F238E27FC236}">
                    <a16:creationId xmlns:a16="http://schemas.microsoft.com/office/drawing/2014/main" id="{CE376A8E-FA15-DB72-1C91-9B7824A8181A}"/>
                  </a:ext>
                </a:extLst>
              </p:cNvPr>
              <p:cNvGrpSpPr/>
              <p:nvPr/>
            </p:nvGrpSpPr>
            <p:grpSpPr>
              <a:xfrm>
                <a:off x="4807861" y="2158648"/>
                <a:ext cx="99601" cy="78399"/>
                <a:chOff x="4807861" y="2158648"/>
                <a:chExt cx="99601" cy="78399"/>
              </a:xfrm>
            </p:grpSpPr>
            <p:sp>
              <p:nvSpPr>
                <p:cNvPr id="454" name="Freeform: Shape 453">
                  <a:extLst>
                    <a:ext uri="{FF2B5EF4-FFF2-40B4-BE49-F238E27FC236}">
                      <a16:creationId xmlns:a16="http://schemas.microsoft.com/office/drawing/2014/main" id="{B5FB3536-FF10-6EC3-ABD7-A9FDF2C29FED}"/>
                    </a:ext>
                  </a:extLst>
                </p:cNvPr>
                <p:cNvSpPr/>
                <p:nvPr/>
              </p:nvSpPr>
              <p:spPr>
                <a:xfrm>
                  <a:off x="4857662"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5" name="Freeform: Shape 454">
                  <a:extLst>
                    <a:ext uri="{FF2B5EF4-FFF2-40B4-BE49-F238E27FC236}">
                      <a16:creationId xmlns:a16="http://schemas.microsoft.com/office/drawing/2014/main" id="{A58B39B1-427B-9666-58F6-9D9A9C9FA9F5}"/>
                    </a:ext>
                  </a:extLst>
                </p:cNvPr>
                <p:cNvSpPr/>
                <p:nvPr/>
              </p:nvSpPr>
              <p:spPr>
                <a:xfrm>
                  <a:off x="4807861"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56" name="Graphic 7">
                <a:extLst>
                  <a:ext uri="{FF2B5EF4-FFF2-40B4-BE49-F238E27FC236}">
                    <a16:creationId xmlns:a16="http://schemas.microsoft.com/office/drawing/2014/main" id="{137F7B35-1E65-1AF2-21A6-212230E10EE6}"/>
                  </a:ext>
                </a:extLst>
              </p:cNvPr>
              <p:cNvGrpSpPr/>
              <p:nvPr/>
            </p:nvGrpSpPr>
            <p:grpSpPr>
              <a:xfrm>
                <a:off x="4815490" y="2158648"/>
                <a:ext cx="99601" cy="78399"/>
                <a:chOff x="4815490" y="2158648"/>
                <a:chExt cx="99601" cy="78399"/>
              </a:xfrm>
            </p:grpSpPr>
            <p:sp>
              <p:nvSpPr>
                <p:cNvPr id="457" name="Freeform: Shape 456">
                  <a:extLst>
                    <a:ext uri="{FF2B5EF4-FFF2-40B4-BE49-F238E27FC236}">
                      <a16:creationId xmlns:a16="http://schemas.microsoft.com/office/drawing/2014/main" id="{553B855C-7492-A82B-BAEC-3446B9E7F431}"/>
                    </a:ext>
                  </a:extLst>
                </p:cNvPr>
                <p:cNvSpPr/>
                <p:nvPr/>
              </p:nvSpPr>
              <p:spPr>
                <a:xfrm>
                  <a:off x="4865291"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8" name="Freeform: Shape 457">
                  <a:extLst>
                    <a:ext uri="{FF2B5EF4-FFF2-40B4-BE49-F238E27FC236}">
                      <a16:creationId xmlns:a16="http://schemas.microsoft.com/office/drawing/2014/main" id="{34968542-2328-2038-6CB7-A617B0AB85F9}"/>
                    </a:ext>
                  </a:extLst>
                </p:cNvPr>
                <p:cNvSpPr/>
                <p:nvPr/>
              </p:nvSpPr>
              <p:spPr>
                <a:xfrm>
                  <a:off x="4815490"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59" name="Graphic 7">
                <a:extLst>
                  <a:ext uri="{FF2B5EF4-FFF2-40B4-BE49-F238E27FC236}">
                    <a16:creationId xmlns:a16="http://schemas.microsoft.com/office/drawing/2014/main" id="{0F6FE88A-839F-B2AD-266C-70B3AD7D4419}"/>
                  </a:ext>
                </a:extLst>
              </p:cNvPr>
              <p:cNvGrpSpPr/>
              <p:nvPr/>
            </p:nvGrpSpPr>
            <p:grpSpPr>
              <a:xfrm>
                <a:off x="4823119" y="2158648"/>
                <a:ext cx="99601" cy="78399"/>
                <a:chOff x="4823119" y="2158648"/>
                <a:chExt cx="99601" cy="78399"/>
              </a:xfrm>
            </p:grpSpPr>
            <p:sp>
              <p:nvSpPr>
                <p:cNvPr id="460" name="Freeform: Shape 459">
                  <a:extLst>
                    <a:ext uri="{FF2B5EF4-FFF2-40B4-BE49-F238E27FC236}">
                      <a16:creationId xmlns:a16="http://schemas.microsoft.com/office/drawing/2014/main" id="{608657B6-3E84-454C-FE06-5F967B1358FA}"/>
                    </a:ext>
                  </a:extLst>
                </p:cNvPr>
                <p:cNvSpPr/>
                <p:nvPr/>
              </p:nvSpPr>
              <p:spPr>
                <a:xfrm>
                  <a:off x="4872920"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1" name="Freeform: Shape 460">
                  <a:extLst>
                    <a:ext uri="{FF2B5EF4-FFF2-40B4-BE49-F238E27FC236}">
                      <a16:creationId xmlns:a16="http://schemas.microsoft.com/office/drawing/2014/main" id="{12F4ADDE-764D-FD3D-814C-10597B8B6BC6}"/>
                    </a:ext>
                  </a:extLst>
                </p:cNvPr>
                <p:cNvSpPr/>
                <p:nvPr/>
              </p:nvSpPr>
              <p:spPr>
                <a:xfrm>
                  <a:off x="4823119"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62" name="Graphic 7">
                <a:extLst>
                  <a:ext uri="{FF2B5EF4-FFF2-40B4-BE49-F238E27FC236}">
                    <a16:creationId xmlns:a16="http://schemas.microsoft.com/office/drawing/2014/main" id="{163D8C4E-8F36-FE18-AEC6-BBB496354855}"/>
                  </a:ext>
                </a:extLst>
              </p:cNvPr>
              <p:cNvGrpSpPr/>
              <p:nvPr/>
            </p:nvGrpSpPr>
            <p:grpSpPr>
              <a:xfrm>
                <a:off x="4830536" y="2158648"/>
                <a:ext cx="99601" cy="78399"/>
                <a:chOff x="4830536" y="2158648"/>
                <a:chExt cx="99601" cy="78399"/>
              </a:xfrm>
            </p:grpSpPr>
            <p:sp>
              <p:nvSpPr>
                <p:cNvPr id="463" name="Freeform: Shape 462">
                  <a:extLst>
                    <a:ext uri="{FF2B5EF4-FFF2-40B4-BE49-F238E27FC236}">
                      <a16:creationId xmlns:a16="http://schemas.microsoft.com/office/drawing/2014/main" id="{ED30A7EE-09C3-026A-6E66-FF3EF46600BA}"/>
                    </a:ext>
                  </a:extLst>
                </p:cNvPr>
                <p:cNvSpPr/>
                <p:nvPr/>
              </p:nvSpPr>
              <p:spPr>
                <a:xfrm>
                  <a:off x="4880337"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4" name="Freeform: Shape 463">
                  <a:extLst>
                    <a:ext uri="{FF2B5EF4-FFF2-40B4-BE49-F238E27FC236}">
                      <a16:creationId xmlns:a16="http://schemas.microsoft.com/office/drawing/2014/main" id="{4C13CAB4-88DA-5D04-A794-333DA221B364}"/>
                    </a:ext>
                  </a:extLst>
                </p:cNvPr>
                <p:cNvSpPr/>
                <p:nvPr/>
              </p:nvSpPr>
              <p:spPr>
                <a:xfrm>
                  <a:off x="4830536"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65" name="Graphic 7">
                <a:extLst>
                  <a:ext uri="{FF2B5EF4-FFF2-40B4-BE49-F238E27FC236}">
                    <a16:creationId xmlns:a16="http://schemas.microsoft.com/office/drawing/2014/main" id="{3E7171C3-A5FA-B59E-D198-4A7CBAFCEB30}"/>
                  </a:ext>
                </a:extLst>
              </p:cNvPr>
              <p:cNvGrpSpPr/>
              <p:nvPr/>
            </p:nvGrpSpPr>
            <p:grpSpPr>
              <a:xfrm>
                <a:off x="4838165" y="2158648"/>
                <a:ext cx="99601" cy="78399"/>
                <a:chOff x="4838165" y="2158648"/>
                <a:chExt cx="99601" cy="78399"/>
              </a:xfrm>
            </p:grpSpPr>
            <p:sp>
              <p:nvSpPr>
                <p:cNvPr id="466" name="Freeform: Shape 465">
                  <a:extLst>
                    <a:ext uri="{FF2B5EF4-FFF2-40B4-BE49-F238E27FC236}">
                      <a16:creationId xmlns:a16="http://schemas.microsoft.com/office/drawing/2014/main" id="{869CA3C9-D2AC-139A-1B5D-EB1674414730}"/>
                    </a:ext>
                  </a:extLst>
                </p:cNvPr>
                <p:cNvSpPr/>
                <p:nvPr/>
              </p:nvSpPr>
              <p:spPr>
                <a:xfrm>
                  <a:off x="4887966" y="2158648"/>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7" name="Freeform: Shape 466">
                  <a:extLst>
                    <a:ext uri="{FF2B5EF4-FFF2-40B4-BE49-F238E27FC236}">
                      <a16:creationId xmlns:a16="http://schemas.microsoft.com/office/drawing/2014/main" id="{E4C42BE5-961F-5227-34E9-6BD979F15BC4}"/>
                    </a:ext>
                  </a:extLst>
                </p:cNvPr>
                <p:cNvSpPr/>
                <p:nvPr/>
              </p:nvSpPr>
              <p:spPr>
                <a:xfrm>
                  <a:off x="4838165" y="2197847"/>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68" name="Graphic 7">
                <a:extLst>
                  <a:ext uri="{FF2B5EF4-FFF2-40B4-BE49-F238E27FC236}">
                    <a16:creationId xmlns:a16="http://schemas.microsoft.com/office/drawing/2014/main" id="{7519852B-9018-089D-98B9-DC4EEB495D31}"/>
                  </a:ext>
                </a:extLst>
              </p:cNvPr>
              <p:cNvGrpSpPr/>
              <p:nvPr/>
            </p:nvGrpSpPr>
            <p:grpSpPr>
              <a:xfrm>
                <a:off x="4850245" y="2189173"/>
                <a:ext cx="99389" cy="78399"/>
                <a:chOff x="4850245" y="2189173"/>
                <a:chExt cx="99389" cy="78399"/>
              </a:xfrm>
            </p:grpSpPr>
            <p:sp>
              <p:nvSpPr>
                <p:cNvPr id="469" name="Freeform: Shape 468">
                  <a:extLst>
                    <a:ext uri="{FF2B5EF4-FFF2-40B4-BE49-F238E27FC236}">
                      <a16:creationId xmlns:a16="http://schemas.microsoft.com/office/drawing/2014/main" id="{5BCF2848-FD70-63BD-69E8-B75181F2CE75}"/>
                    </a:ext>
                  </a:extLst>
                </p:cNvPr>
                <p:cNvSpPr/>
                <p:nvPr/>
              </p:nvSpPr>
              <p:spPr>
                <a:xfrm>
                  <a:off x="4900045" y="2189173"/>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0" name="Freeform: Shape 469">
                  <a:extLst>
                    <a:ext uri="{FF2B5EF4-FFF2-40B4-BE49-F238E27FC236}">
                      <a16:creationId xmlns:a16="http://schemas.microsoft.com/office/drawing/2014/main" id="{AB5ACB34-F041-8520-FF6E-A59A3EF32607}"/>
                    </a:ext>
                  </a:extLst>
                </p:cNvPr>
                <p:cNvSpPr/>
                <p:nvPr/>
              </p:nvSpPr>
              <p:spPr>
                <a:xfrm>
                  <a:off x="4850245" y="2228373"/>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71" name="Graphic 7">
                <a:extLst>
                  <a:ext uri="{FF2B5EF4-FFF2-40B4-BE49-F238E27FC236}">
                    <a16:creationId xmlns:a16="http://schemas.microsoft.com/office/drawing/2014/main" id="{E1599F34-DF4D-C86A-4D9E-24E9D626993D}"/>
                  </a:ext>
                </a:extLst>
              </p:cNvPr>
              <p:cNvGrpSpPr/>
              <p:nvPr/>
            </p:nvGrpSpPr>
            <p:grpSpPr>
              <a:xfrm>
                <a:off x="4834351" y="2189173"/>
                <a:ext cx="99601" cy="78399"/>
                <a:chOff x="4834351" y="2189173"/>
                <a:chExt cx="99601" cy="78399"/>
              </a:xfrm>
            </p:grpSpPr>
            <p:sp>
              <p:nvSpPr>
                <p:cNvPr id="472" name="Freeform: Shape 471">
                  <a:extLst>
                    <a:ext uri="{FF2B5EF4-FFF2-40B4-BE49-F238E27FC236}">
                      <a16:creationId xmlns:a16="http://schemas.microsoft.com/office/drawing/2014/main" id="{8B16D6E4-AD4A-EC42-1050-D349DB93AA32}"/>
                    </a:ext>
                  </a:extLst>
                </p:cNvPr>
                <p:cNvSpPr/>
                <p:nvPr/>
              </p:nvSpPr>
              <p:spPr>
                <a:xfrm>
                  <a:off x="4884151" y="2189173"/>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3" name="Freeform: Shape 472">
                  <a:extLst>
                    <a:ext uri="{FF2B5EF4-FFF2-40B4-BE49-F238E27FC236}">
                      <a16:creationId xmlns:a16="http://schemas.microsoft.com/office/drawing/2014/main" id="{2665B865-1548-BC78-DAED-87C89E888DF3}"/>
                    </a:ext>
                  </a:extLst>
                </p:cNvPr>
                <p:cNvSpPr/>
                <p:nvPr/>
              </p:nvSpPr>
              <p:spPr>
                <a:xfrm>
                  <a:off x="4834351" y="222837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74" name="Graphic 7">
                <a:extLst>
                  <a:ext uri="{FF2B5EF4-FFF2-40B4-BE49-F238E27FC236}">
                    <a16:creationId xmlns:a16="http://schemas.microsoft.com/office/drawing/2014/main" id="{48875BBD-7A74-93CA-00FA-B2D422746DBF}"/>
                  </a:ext>
                </a:extLst>
              </p:cNvPr>
              <p:cNvGrpSpPr/>
              <p:nvPr/>
            </p:nvGrpSpPr>
            <p:grpSpPr>
              <a:xfrm>
                <a:off x="4863595" y="2189173"/>
                <a:ext cx="99601" cy="78399"/>
                <a:chOff x="4863595" y="2189173"/>
                <a:chExt cx="99601" cy="78399"/>
              </a:xfrm>
            </p:grpSpPr>
            <p:sp>
              <p:nvSpPr>
                <p:cNvPr id="475" name="Freeform: Shape 474">
                  <a:extLst>
                    <a:ext uri="{FF2B5EF4-FFF2-40B4-BE49-F238E27FC236}">
                      <a16:creationId xmlns:a16="http://schemas.microsoft.com/office/drawing/2014/main" id="{F61D2BD6-B257-6E65-7E7D-18A1BA063887}"/>
                    </a:ext>
                  </a:extLst>
                </p:cNvPr>
                <p:cNvSpPr/>
                <p:nvPr/>
              </p:nvSpPr>
              <p:spPr>
                <a:xfrm>
                  <a:off x="4913396" y="2189173"/>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6" name="Freeform: Shape 475">
                  <a:extLst>
                    <a:ext uri="{FF2B5EF4-FFF2-40B4-BE49-F238E27FC236}">
                      <a16:creationId xmlns:a16="http://schemas.microsoft.com/office/drawing/2014/main" id="{93696B9F-A547-BA8D-FB2F-85CDF807E4E2}"/>
                    </a:ext>
                  </a:extLst>
                </p:cNvPr>
                <p:cNvSpPr/>
                <p:nvPr/>
              </p:nvSpPr>
              <p:spPr>
                <a:xfrm>
                  <a:off x="4863595" y="222837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77" name="Graphic 7">
                <a:extLst>
                  <a:ext uri="{FF2B5EF4-FFF2-40B4-BE49-F238E27FC236}">
                    <a16:creationId xmlns:a16="http://schemas.microsoft.com/office/drawing/2014/main" id="{F2DF1952-C590-41A4-7D29-2EEA3E8407BA}"/>
                  </a:ext>
                </a:extLst>
              </p:cNvPr>
              <p:cNvGrpSpPr/>
              <p:nvPr/>
            </p:nvGrpSpPr>
            <p:grpSpPr>
              <a:xfrm>
                <a:off x="4876946" y="2187172"/>
                <a:ext cx="99601" cy="78399"/>
                <a:chOff x="4876946" y="2187172"/>
                <a:chExt cx="99601" cy="78399"/>
              </a:xfrm>
            </p:grpSpPr>
            <p:sp>
              <p:nvSpPr>
                <p:cNvPr id="478" name="Freeform: Shape 477">
                  <a:extLst>
                    <a:ext uri="{FF2B5EF4-FFF2-40B4-BE49-F238E27FC236}">
                      <a16:creationId xmlns:a16="http://schemas.microsoft.com/office/drawing/2014/main" id="{7642C817-E21E-DD20-70DD-C7A07DDCBC6B}"/>
                    </a:ext>
                  </a:extLst>
                </p:cNvPr>
                <p:cNvSpPr/>
                <p:nvPr/>
              </p:nvSpPr>
              <p:spPr>
                <a:xfrm>
                  <a:off x="4926747" y="218717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9" name="Freeform: Shape 478">
                  <a:extLst>
                    <a:ext uri="{FF2B5EF4-FFF2-40B4-BE49-F238E27FC236}">
                      <a16:creationId xmlns:a16="http://schemas.microsoft.com/office/drawing/2014/main" id="{0DF7DE34-9156-0342-A634-1183D0EAE791}"/>
                    </a:ext>
                  </a:extLst>
                </p:cNvPr>
                <p:cNvSpPr/>
                <p:nvPr/>
              </p:nvSpPr>
              <p:spPr>
                <a:xfrm>
                  <a:off x="4876946" y="222637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80" name="Graphic 7">
                <a:extLst>
                  <a:ext uri="{FF2B5EF4-FFF2-40B4-BE49-F238E27FC236}">
                    <a16:creationId xmlns:a16="http://schemas.microsoft.com/office/drawing/2014/main" id="{67CA4271-653A-5E69-7DA9-3DAF634A31FA}"/>
                  </a:ext>
                </a:extLst>
              </p:cNvPr>
              <p:cNvGrpSpPr/>
              <p:nvPr/>
            </p:nvGrpSpPr>
            <p:grpSpPr>
              <a:xfrm>
                <a:off x="4880337" y="2189173"/>
                <a:ext cx="99601" cy="78399"/>
                <a:chOff x="4880337" y="2189173"/>
                <a:chExt cx="99601" cy="78399"/>
              </a:xfrm>
            </p:grpSpPr>
            <p:sp>
              <p:nvSpPr>
                <p:cNvPr id="481" name="Freeform: Shape 480">
                  <a:extLst>
                    <a:ext uri="{FF2B5EF4-FFF2-40B4-BE49-F238E27FC236}">
                      <a16:creationId xmlns:a16="http://schemas.microsoft.com/office/drawing/2014/main" id="{A2F67B49-6C45-882B-6D69-0A6D9991D8CC}"/>
                    </a:ext>
                  </a:extLst>
                </p:cNvPr>
                <p:cNvSpPr/>
                <p:nvPr/>
              </p:nvSpPr>
              <p:spPr>
                <a:xfrm>
                  <a:off x="4930138" y="2189173"/>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2" name="Freeform: Shape 481">
                  <a:extLst>
                    <a:ext uri="{FF2B5EF4-FFF2-40B4-BE49-F238E27FC236}">
                      <a16:creationId xmlns:a16="http://schemas.microsoft.com/office/drawing/2014/main" id="{57E5A9BF-160C-997A-54D5-F841DC32C0FC}"/>
                    </a:ext>
                  </a:extLst>
                </p:cNvPr>
                <p:cNvSpPr/>
                <p:nvPr/>
              </p:nvSpPr>
              <p:spPr>
                <a:xfrm>
                  <a:off x="4880337" y="222837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83" name="Graphic 7">
                <a:extLst>
                  <a:ext uri="{FF2B5EF4-FFF2-40B4-BE49-F238E27FC236}">
                    <a16:creationId xmlns:a16="http://schemas.microsoft.com/office/drawing/2014/main" id="{790FCE42-3C54-F4AD-B0FB-E92EEBA0566A}"/>
                  </a:ext>
                </a:extLst>
              </p:cNvPr>
              <p:cNvGrpSpPr/>
              <p:nvPr/>
            </p:nvGrpSpPr>
            <p:grpSpPr>
              <a:xfrm>
                <a:off x="4925687" y="2255396"/>
                <a:ext cx="99601" cy="78399"/>
                <a:chOff x="4925687" y="2255396"/>
                <a:chExt cx="99601" cy="78399"/>
              </a:xfrm>
            </p:grpSpPr>
            <p:sp>
              <p:nvSpPr>
                <p:cNvPr id="484" name="Freeform: Shape 483">
                  <a:extLst>
                    <a:ext uri="{FF2B5EF4-FFF2-40B4-BE49-F238E27FC236}">
                      <a16:creationId xmlns:a16="http://schemas.microsoft.com/office/drawing/2014/main" id="{A616D7F8-7A30-998E-B712-4A0CE965E0E6}"/>
                    </a:ext>
                  </a:extLst>
                </p:cNvPr>
                <p:cNvSpPr/>
                <p:nvPr/>
              </p:nvSpPr>
              <p:spPr>
                <a:xfrm>
                  <a:off x="4975488" y="22553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5" name="Freeform: Shape 484">
                  <a:extLst>
                    <a:ext uri="{FF2B5EF4-FFF2-40B4-BE49-F238E27FC236}">
                      <a16:creationId xmlns:a16="http://schemas.microsoft.com/office/drawing/2014/main" id="{905E5498-6397-0A50-E38D-64B50329BB11}"/>
                    </a:ext>
                  </a:extLst>
                </p:cNvPr>
                <p:cNvSpPr/>
                <p:nvPr/>
              </p:nvSpPr>
              <p:spPr>
                <a:xfrm>
                  <a:off x="4925687" y="22945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86" name="Graphic 7">
                <a:extLst>
                  <a:ext uri="{FF2B5EF4-FFF2-40B4-BE49-F238E27FC236}">
                    <a16:creationId xmlns:a16="http://schemas.microsoft.com/office/drawing/2014/main" id="{71D030FA-AE97-06AC-9D0B-2B234BEB40DA}"/>
                  </a:ext>
                </a:extLst>
              </p:cNvPr>
              <p:cNvGrpSpPr/>
              <p:nvPr/>
            </p:nvGrpSpPr>
            <p:grpSpPr>
              <a:xfrm>
                <a:off x="4937767" y="2255396"/>
                <a:ext cx="99601" cy="78399"/>
                <a:chOff x="4937767" y="2255396"/>
                <a:chExt cx="99601" cy="78399"/>
              </a:xfrm>
            </p:grpSpPr>
            <p:sp>
              <p:nvSpPr>
                <p:cNvPr id="487" name="Freeform: Shape 486">
                  <a:extLst>
                    <a:ext uri="{FF2B5EF4-FFF2-40B4-BE49-F238E27FC236}">
                      <a16:creationId xmlns:a16="http://schemas.microsoft.com/office/drawing/2014/main" id="{A2D58109-7754-F652-7C14-2A1A7C61EB5F}"/>
                    </a:ext>
                  </a:extLst>
                </p:cNvPr>
                <p:cNvSpPr/>
                <p:nvPr/>
              </p:nvSpPr>
              <p:spPr>
                <a:xfrm>
                  <a:off x="4987567" y="22553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8" name="Freeform: Shape 487">
                  <a:extLst>
                    <a:ext uri="{FF2B5EF4-FFF2-40B4-BE49-F238E27FC236}">
                      <a16:creationId xmlns:a16="http://schemas.microsoft.com/office/drawing/2014/main" id="{C446E7CF-C7D3-8F47-F3A2-FCD2EFF28FCD}"/>
                    </a:ext>
                  </a:extLst>
                </p:cNvPr>
                <p:cNvSpPr/>
                <p:nvPr/>
              </p:nvSpPr>
              <p:spPr>
                <a:xfrm>
                  <a:off x="4937767" y="22945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89" name="Graphic 7">
                <a:extLst>
                  <a:ext uri="{FF2B5EF4-FFF2-40B4-BE49-F238E27FC236}">
                    <a16:creationId xmlns:a16="http://schemas.microsoft.com/office/drawing/2014/main" id="{64264C26-9E2E-3571-495A-DDA3684136B5}"/>
                  </a:ext>
                </a:extLst>
              </p:cNvPr>
              <p:cNvGrpSpPr/>
              <p:nvPr/>
            </p:nvGrpSpPr>
            <p:grpSpPr>
              <a:xfrm>
                <a:off x="4945820" y="2255396"/>
                <a:ext cx="99601" cy="78399"/>
                <a:chOff x="4945820" y="2255396"/>
                <a:chExt cx="99601" cy="78399"/>
              </a:xfrm>
            </p:grpSpPr>
            <p:sp>
              <p:nvSpPr>
                <p:cNvPr id="490" name="Freeform: Shape 489">
                  <a:extLst>
                    <a:ext uri="{FF2B5EF4-FFF2-40B4-BE49-F238E27FC236}">
                      <a16:creationId xmlns:a16="http://schemas.microsoft.com/office/drawing/2014/main" id="{B85F60F3-1480-24AA-B6B7-BCE024F02812}"/>
                    </a:ext>
                  </a:extLst>
                </p:cNvPr>
                <p:cNvSpPr/>
                <p:nvPr/>
              </p:nvSpPr>
              <p:spPr>
                <a:xfrm>
                  <a:off x="4995620" y="22553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1" name="Freeform: Shape 490">
                  <a:extLst>
                    <a:ext uri="{FF2B5EF4-FFF2-40B4-BE49-F238E27FC236}">
                      <a16:creationId xmlns:a16="http://schemas.microsoft.com/office/drawing/2014/main" id="{E261FC18-9BD3-2915-264D-2F7D223545E7}"/>
                    </a:ext>
                  </a:extLst>
                </p:cNvPr>
                <p:cNvSpPr/>
                <p:nvPr/>
              </p:nvSpPr>
              <p:spPr>
                <a:xfrm>
                  <a:off x="4945820" y="22945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92" name="Graphic 7">
                <a:extLst>
                  <a:ext uri="{FF2B5EF4-FFF2-40B4-BE49-F238E27FC236}">
                    <a16:creationId xmlns:a16="http://schemas.microsoft.com/office/drawing/2014/main" id="{FE937074-BA84-D40B-4918-45F68758C150}"/>
                  </a:ext>
                </a:extLst>
              </p:cNvPr>
              <p:cNvGrpSpPr/>
              <p:nvPr/>
            </p:nvGrpSpPr>
            <p:grpSpPr>
              <a:xfrm>
                <a:off x="5072758" y="2255396"/>
                <a:ext cx="99601" cy="78399"/>
                <a:chOff x="5072758" y="2255396"/>
                <a:chExt cx="99601" cy="78399"/>
              </a:xfrm>
            </p:grpSpPr>
            <p:sp>
              <p:nvSpPr>
                <p:cNvPr id="493" name="Freeform: Shape 492">
                  <a:extLst>
                    <a:ext uri="{FF2B5EF4-FFF2-40B4-BE49-F238E27FC236}">
                      <a16:creationId xmlns:a16="http://schemas.microsoft.com/office/drawing/2014/main" id="{EF18DFAB-3210-2313-D24A-A5F40E41E4B0}"/>
                    </a:ext>
                  </a:extLst>
                </p:cNvPr>
                <p:cNvSpPr/>
                <p:nvPr/>
              </p:nvSpPr>
              <p:spPr>
                <a:xfrm>
                  <a:off x="5122559" y="2255396"/>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4" name="Freeform: Shape 493">
                  <a:extLst>
                    <a:ext uri="{FF2B5EF4-FFF2-40B4-BE49-F238E27FC236}">
                      <a16:creationId xmlns:a16="http://schemas.microsoft.com/office/drawing/2014/main" id="{AD998BEF-47A4-7B05-201A-50BAC61713B6}"/>
                    </a:ext>
                  </a:extLst>
                </p:cNvPr>
                <p:cNvSpPr/>
                <p:nvPr/>
              </p:nvSpPr>
              <p:spPr>
                <a:xfrm>
                  <a:off x="5072758" y="2294595"/>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95" name="Graphic 7">
                <a:extLst>
                  <a:ext uri="{FF2B5EF4-FFF2-40B4-BE49-F238E27FC236}">
                    <a16:creationId xmlns:a16="http://schemas.microsoft.com/office/drawing/2014/main" id="{C53DD654-61EB-C7BA-938D-F527E5DC3D0F}"/>
                  </a:ext>
                </a:extLst>
              </p:cNvPr>
              <p:cNvGrpSpPr/>
              <p:nvPr/>
            </p:nvGrpSpPr>
            <p:grpSpPr>
              <a:xfrm>
                <a:off x="5112599" y="2290092"/>
                <a:ext cx="99601" cy="78399"/>
                <a:chOff x="5112599" y="2290092"/>
                <a:chExt cx="99601" cy="78399"/>
              </a:xfrm>
            </p:grpSpPr>
            <p:sp>
              <p:nvSpPr>
                <p:cNvPr id="496" name="Freeform: Shape 495">
                  <a:extLst>
                    <a:ext uri="{FF2B5EF4-FFF2-40B4-BE49-F238E27FC236}">
                      <a16:creationId xmlns:a16="http://schemas.microsoft.com/office/drawing/2014/main" id="{7E6B9C33-9C38-E818-CC01-42FAB65395F0}"/>
                    </a:ext>
                  </a:extLst>
                </p:cNvPr>
                <p:cNvSpPr/>
                <p:nvPr/>
              </p:nvSpPr>
              <p:spPr>
                <a:xfrm>
                  <a:off x="5162399"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7" name="Freeform: Shape 496">
                  <a:extLst>
                    <a:ext uri="{FF2B5EF4-FFF2-40B4-BE49-F238E27FC236}">
                      <a16:creationId xmlns:a16="http://schemas.microsoft.com/office/drawing/2014/main" id="{D0336365-2B40-5B25-458F-346EAA09C93E}"/>
                    </a:ext>
                  </a:extLst>
                </p:cNvPr>
                <p:cNvSpPr/>
                <p:nvPr/>
              </p:nvSpPr>
              <p:spPr>
                <a:xfrm>
                  <a:off x="5112599"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98" name="Graphic 7">
                <a:extLst>
                  <a:ext uri="{FF2B5EF4-FFF2-40B4-BE49-F238E27FC236}">
                    <a16:creationId xmlns:a16="http://schemas.microsoft.com/office/drawing/2014/main" id="{19DA1A3B-BCCB-4A19-96F8-C97D99FD0672}"/>
                  </a:ext>
                </a:extLst>
              </p:cNvPr>
              <p:cNvGrpSpPr/>
              <p:nvPr/>
            </p:nvGrpSpPr>
            <p:grpSpPr>
              <a:xfrm>
                <a:off x="5233180" y="2290092"/>
                <a:ext cx="99389" cy="78399"/>
                <a:chOff x="5233180" y="2290092"/>
                <a:chExt cx="99389" cy="78399"/>
              </a:xfrm>
            </p:grpSpPr>
            <p:sp>
              <p:nvSpPr>
                <p:cNvPr id="499" name="Freeform: Shape 498">
                  <a:extLst>
                    <a:ext uri="{FF2B5EF4-FFF2-40B4-BE49-F238E27FC236}">
                      <a16:creationId xmlns:a16="http://schemas.microsoft.com/office/drawing/2014/main" id="{1AE17F02-217B-414A-1C35-B93060784C23}"/>
                    </a:ext>
                  </a:extLst>
                </p:cNvPr>
                <p:cNvSpPr/>
                <p:nvPr/>
              </p:nvSpPr>
              <p:spPr>
                <a:xfrm>
                  <a:off x="5282981"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0" name="Freeform: Shape 499">
                  <a:extLst>
                    <a:ext uri="{FF2B5EF4-FFF2-40B4-BE49-F238E27FC236}">
                      <a16:creationId xmlns:a16="http://schemas.microsoft.com/office/drawing/2014/main" id="{9C427D00-4ED4-233D-7A2E-625521CB61C0}"/>
                    </a:ext>
                  </a:extLst>
                </p:cNvPr>
                <p:cNvSpPr/>
                <p:nvPr/>
              </p:nvSpPr>
              <p:spPr>
                <a:xfrm>
                  <a:off x="5233180" y="2329291"/>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01" name="Graphic 7">
                <a:extLst>
                  <a:ext uri="{FF2B5EF4-FFF2-40B4-BE49-F238E27FC236}">
                    <a16:creationId xmlns:a16="http://schemas.microsoft.com/office/drawing/2014/main" id="{889FFCA3-FA17-F280-43AA-C00255642308}"/>
                  </a:ext>
                </a:extLst>
              </p:cNvPr>
              <p:cNvGrpSpPr/>
              <p:nvPr/>
            </p:nvGrpSpPr>
            <p:grpSpPr>
              <a:xfrm>
                <a:off x="5398476" y="2290092"/>
                <a:ext cx="99601" cy="78399"/>
                <a:chOff x="5398476" y="2290092"/>
                <a:chExt cx="99601" cy="78399"/>
              </a:xfrm>
            </p:grpSpPr>
            <p:sp>
              <p:nvSpPr>
                <p:cNvPr id="502" name="Freeform: Shape 501">
                  <a:extLst>
                    <a:ext uri="{FF2B5EF4-FFF2-40B4-BE49-F238E27FC236}">
                      <a16:creationId xmlns:a16="http://schemas.microsoft.com/office/drawing/2014/main" id="{4DBC6945-F4CB-EFB5-E1F6-542EC077B909}"/>
                    </a:ext>
                  </a:extLst>
                </p:cNvPr>
                <p:cNvSpPr/>
                <p:nvPr/>
              </p:nvSpPr>
              <p:spPr>
                <a:xfrm>
                  <a:off x="5448276"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3" name="Freeform: Shape 502">
                  <a:extLst>
                    <a:ext uri="{FF2B5EF4-FFF2-40B4-BE49-F238E27FC236}">
                      <a16:creationId xmlns:a16="http://schemas.microsoft.com/office/drawing/2014/main" id="{6E3AF404-9393-8A98-4615-E5A3FE07512E}"/>
                    </a:ext>
                  </a:extLst>
                </p:cNvPr>
                <p:cNvSpPr/>
                <p:nvPr/>
              </p:nvSpPr>
              <p:spPr>
                <a:xfrm>
                  <a:off x="5398476"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04" name="Graphic 7">
                <a:extLst>
                  <a:ext uri="{FF2B5EF4-FFF2-40B4-BE49-F238E27FC236}">
                    <a16:creationId xmlns:a16="http://schemas.microsoft.com/office/drawing/2014/main" id="{12848CA0-7F15-F85D-6EAE-A41A0C77F5F1}"/>
                  </a:ext>
                </a:extLst>
              </p:cNvPr>
              <p:cNvGrpSpPr/>
              <p:nvPr/>
            </p:nvGrpSpPr>
            <p:grpSpPr>
              <a:xfrm>
                <a:off x="5739027" y="2290092"/>
                <a:ext cx="99601" cy="78399"/>
                <a:chOff x="5739027" y="2290092"/>
                <a:chExt cx="99601" cy="78399"/>
              </a:xfrm>
            </p:grpSpPr>
            <p:sp>
              <p:nvSpPr>
                <p:cNvPr id="505" name="Freeform: Shape 504">
                  <a:extLst>
                    <a:ext uri="{FF2B5EF4-FFF2-40B4-BE49-F238E27FC236}">
                      <a16:creationId xmlns:a16="http://schemas.microsoft.com/office/drawing/2014/main" id="{BA4C476D-A099-EC0A-7051-7F5FFEC9F319}"/>
                    </a:ext>
                  </a:extLst>
                </p:cNvPr>
                <p:cNvSpPr/>
                <p:nvPr/>
              </p:nvSpPr>
              <p:spPr>
                <a:xfrm>
                  <a:off x="5788828"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6" name="Freeform: Shape 505">
                  <a:extLst>
                    <a:ext uri="{FF2B5EF4-FFF2-40B4-BE49-F238E27FC236}">
                      <a16:creationId xmlns:a16="http://schemas.microsoft.com/office/drawing/2014/main" id="{B3B257CC-7642-E138-B461-1330450101BE}"/>
                    </a:ext>
                  </a:extLst>
                </p:cNvPr>
                <p:cNvSpPr/>
                <p:nvPr/>
              </p:nvSpPr>
              <p:spPr>
                <a:xfrm>
                  <a:off x="5739027"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07" name="Graphic 7">
                <a:extLst>
                  <a:ext uri="{FF2B5EF4-FFF2-40B4-BE49-F238E27FC236}">
                    <a16:creationId xmlns:a16="http://schemas.microsoft.com/office/drawing/2014/main" id="{5F633246-C415-BBB8-9957-E28E29C7FC2B}"/>
                  </a:ext>
                </a:extLst>
              </p:cNvPr>
              <p:cNvGrpSpPr/>
              <p:nvPr/>
            </p:nvGrpSpPr>
            <p:grpSpPr>
              <a:xfrm>
                <a:off x="5779292" y="2290092"/>
                <a:ext cx="99389" cy="78399"/>
                <a:chOff x="5779292" y="2290092"/>
                <a:chExt cx="99389" cy="78399"/>
              </a:xfrm>
            </p:grpSpPr>
            <p:sp>
              <p:nvSpPr>
                <p:cNvPr id="508" name="Freeform: Shape 507">
                  <a:extLst>
                    <a:ext uri="{FF2B5EF4-FFF2-40B4-BE49-F238E27FC236}">
                      <a16:creationId xmlns:a16="http://schemas.microsoft.com/office/drawing/2014/main" id="{20430F99-4D8A-1171-F22F-CC905DF78D0A}"/>
                    </a:ext>
                  </a:extLst>
                </p:cNvPr>
                <p:cNvSpPr/>
                <p:nvPr/>
              </p:nvSpPr>
              <p:spPr>
                <a:xfrm>
                  <a:off x="5828880"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9" name="Freeform: Shape 508">
                  <a:extLst>
                    <a:ext uri="{FF2B5EF4-FFF2-40B4-BE49-F238E27FC236}">
                      <a16:creationId xmlns:a16="http://schemas.microsoft.com/office/drawing/2014/main" id="{0193AFAD-119F-6C9D-47A6-36336A32E4E7}"/>
                    </a:ext>
                  </a:extLst>
                </p:cNvPr>
                <p:cNvSpPr/>
                <p:nvPr/>
              </p:nvSpPr>
              <p:spPr>
                <a:xfrm>
                  <a:off x="5779292" y="2329291"/>
                  <a:ext cx="99389" cy="16680"/>
                </a:xfrm>
                <a:custGeom>
                  <a:avLst/>
                  <a:gdLst>
                    <a:gd name="connsiteX0" fmla="*/ 0 w 99389"/>
                    <a:gd name="connsiteY0" fmla="*/ 0 h 16680"/>
                    <a:gd name="connsiteX1" fmla="*/ 99390 w 99389"/>
                    <a:gd name="connsiteY1" fmla="*/ 0 h 16680"/>
                  </a:gdLst>
                  <a:ahLst/>
                  <a:cxnLst>
                    <a:cxn ang="0">
                      <a:pos x="connsiteX0" y="connsiteY0"/>
                    </a:cxn>
                    <a:cxn ang="0">
                      <a:pos x="connsiteX1" y="connsiteY1"/>
                    </a:cxn>
                  </a:cxnLst>
                  <a:rect l="l" t="t" r="r" b="b"/>
                  <a:pathLst>
                    <a:path w="99389" h="16680">
                      <a:moveTo>
                        <a:pt x="0" y="0"/>
                      </a:moveTo>
                      <a:lnTo>
                        <a:pt x="99390"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10" name="Graphic 7">
                <a:extLst>
                  <a:ext uri="{FF2B5EF4-FFF2-40B4-BE49-F238E27FC236}">
                    <a16:creationId xmlns:a16="http://schemas.microsoft.com/office/drawing/2014/main" id="{8671C369-BB29-A735-35E0-467C44F3EC7E}"/>
                  </a:ext>
                </a:extLst>
              </p:cNvPr>
              <p:cNvGrpSpPr/>
              <p:nvPr/>
            </p:nvGrpSpPr>
            <p:grpSpPr>
              <a:xfrm>
                <a:off x="5805146" y="2290092"/>
                <a:ext cx="99601" cy="78399"/>
                <a:chOff x="5805146" y="2290092"/>
                <a:chExt cx="99601" cy="78399"/>
              </a:xfrm>
            </p:grpSpPr>
            <p:sp>
              <p:nvSpPr>
                <p:cNvPr id="511" name="Freeform: Shape 510">
                  <a:extLst>
                    <a:ext uri="{FF2B5EF4-FFF2-40B4-BE49-F238E27FC236}">
                      <a16:creationId xmlns:a16="http://schemas.microsoft.com/office/drawing/2014/main" id="{434C0A22-1472-BEF5-076D-3AE379BAC6B4}"/>
                    </a:ext>
                  </a:extLst>
                </p:cNvPr>
                <p:cNvSpPr/>
                <p:nvPr/>
              </p:nvSpPr>
              <p:spPr>
                <a:xfrm>
                  <a:off x="5854946"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2" name="Freeform: Shape 511">
                  <a:extLst>
                    <a:ext uri="{FF2B5EF4-FFF2-40B4-BE49-F238E27FC236}">
                      <a16:creationId xmlns:a16="http://schemas.microsoft.com/office/drawing/2014/main" id="{CEC212A0-A1C0-462A-DF99-B0BBABE043B8}"/>
                    </a:ext>
                  </a:extLst>
                </p:cNvPr>
                <p:cNvSpPr/>
                <p:nvPr/>
              </p:nvSpPr>
              <p:spPr>
                <a:xfrm>
                  <a:off x="5805146"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13" name="Graphic 7">
                <a:extLst>
                  <a:ext uri="{FF2B5EF4-FFF2-40B4-BE49-F238E27FC236}">
                    <a16:creationId xmlns:a16="http://schemas.microsoft.com/office/drawing/2014/main" id="{6BE24788-FF34-34D3-4BCB-12255FD66938}"/>
                  </a:ext>
                </a:extLst>
              </p:cNvPr>
              <p:cNvGrpSpPr/>
              <p:nvPr/>
            </p:nvGrpSpPr>
            <p:grpSpPr>
              <a:xfrm>
                <a:off x="5828880" y="2290092"/>
                <a:ext cx="99601" cy="78399"/>
                <a:chOff x="5828880" y="2290092"/>
                <a:chExt cx="99601" cy="78399"/>
              </a:xfrm>
            </p:grpSpPr>
            <p:sp>
              <p:nvSpPr>
                <p:cNvPr id="514" name="Freeform: Shape 513">
                  <a:extLst>
                    <a:ext uri="{FF2B5EF4-FFF2-40B4-BE49-F238E27FC236}">
                      <a16:creationId xmlns:a16="http://schemas.microsoft.com/office/drawing/2014/main" id="{2F953EBC-33B9-58DC-D1B6-FC2D6D457084}"/>
                    </a:ext>
                  </a:extLst>
                </p:cNvPr>
                <p:cNvSpPr/>
                <p:nvPr/>
              </p:nvSpPr>
              <p:spPr>
                <a:xfrm>
                  <a:off x="5878681"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5" name="Freeform: Shape 514">
                  <a:extLst>
                    <a:ext uri="{FF2B5EF4-FFF2-40B4-BE49-F238E27FC236}">
                      <a16:creationId xmlns:a16="http://schemas.microsoft.com/office/drawing/2014/main" id="{BFC85DDF-F589-AE1F-0B6D-200DB92C1120}"/>
                    </a:ext>
                  </a:extLst>
                </p:cNvPr>
                <p:cNvSpPr/>
                <p:nvPr/>
              </p:nvSpPr>
              <p:spPr>
                <a:xfrm>
                  <a:off x="5828880"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16" name="Graphic 7">
                <a:extLst>
                  <a:ext uri="{FF2B5EF4-FFF2-40B4-BE49-F238E27FC236}">
                    <a16:creationId xmlns:a16="http://schemas.microsoft.com/office/drawing/2014/main" id="{D1152D76-96A6-3DF9-1274-E073747CB36E}"/>
                  </a:ext>
                </a:extLst>
              </p:cNvPr>
              <p:cNvGrpSpPr/>
              <p:nvPr/>
            </p:nvGrpSpPr>
            <p:grpSpPr>
              <a:xfrm>
                <a:off x="5862787" y="2290092"/>
                <a:ext cx="99601" cy="78399"/>
                <a:chOff x="5862787" y="2290092"/>
                <a:chExt cx="99601" cy="78399"/>
              </a:xfrm>
            </p:grpSpPr>
            <p:sp>
              <p:nvSpPr>
                <p:cNvPr id="517" name="Freeform: Shape 516">
                  <a:extLst>
                    <a:ext uri="{FF2B5EF4-FFF2-40B4-BE49-F238E27FC236}">
                      <a16:creationId xmlns:a16="http://schemas.microsoft.com/office/drawing/2014/main" id="{F69CC645-B904-4796-887C-17257E244FB9}"/>
                    </a:ext>
                  </a:extLst>
                </p:cNvPr>
                <p:cNvSpPr/>
                <p:nvPr/>
              </p:nvSpPr>
              <p:spPr>
                <a:xfrm>
                  <a:off x="5912588"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8" name="Freeform: Shape 517">
                  <a:extLst>
                    <a:ext uri="{FF2B5EF4-FFF2-40B4-BE49-F238E27FC236}">
                      <a16:creationId xmlns:a16="http://schemas.microsoft.com/office/drawing/2014/main" id="{ED30DE3B-E972-B2FA-2401-1B97CCC12816}"/>
                    </a:ext>
                  </a:extLst>
                </p:cNvPr>
                <p:cNvSpPr/>
                <p:nvPr/>
              </p:nvSpPr>
              <p:spPr>
                <a:xfrm>
                  <a:off x="5862787"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19" name="Graphic 7">
                <a:extLst>
                  <a:ext uri="{FF2B5EF4-FFF2-40B4-BE49-F238E27FC236}">
                    <a16:creationId xmlns:a16="http://schemas.microsoft.com/office/drawing/2014/main" id="{14830B02-551A-CD82-E907-585D6B3A5740}"/>
                  </a:ext>
                </a:extLst>
              </p:cNvPr>
              <p:cNvGrpSpPr/>
              <p:nvPr/>
            </p:nvGrpSpPr>
            <p:grpSpPr>
              <a:xfrm>
                <a:off x="5886946" y="2290092"/>
                <a:ext cx="99601" cy="78399"/>
                <a:chOff x="5886946" y="2290092"/>
                <a:chExt cx="99601" cy="78399"/>
              </a:xfrm>
            </p:grpSpPr>
            <p:sp>
              <p:nvSpPr>
                <p:cNvPr id="520" name="Freeform: Shape 519">
                  <a:extLst>
                    <a:ext uri="{FF2B5EF4-FFF2-40B4-BE49-F238E27FC236}">
                      <a16:creationId xmlns:a16="http://schemas.microsoft.com/office/drawing/2014/main" id="{9D8495CB-50D4-F54A-4F63-B6F55FBC6393}"/>
                    </a:ext>
                  </a:extLst>
                </p:cNvPr>
                <p:cNvSpPr/>
                <p:nvPr/>
              </p:nvSpPr>
              <p:spPr>
                <a:xfrm>
                  <a:off x="5936747"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21" name="Freeform: Shape 520">
                  <a:extLst>
                    <a:ext uri="{FF2B5EF4-FFF2-40B4-BE49-F238E27FC236}">
                      <a16:creationId xmlns:a16="http://schemas.microsoft.com/office/drawing/2014/main" id="{1B69B747-1D8F-88AC-1EB2-8EA15E5F0418}"/>
                    </a:ext>
                  </a:extLst>
                </p:cNvPr>
                <p:cNvSpPr/>
                <p:nvPr/>
              </p:nvSpPr>
              <p:spPr>
                <a:xfrm>
                  <a:off x="5886946"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22" name="Graphic 7">
                <a:extLst>
                  <a:ext uri="{FF2B5EF4-FFF2-40B4-BE49-F238E27FC236}">
                    <a16:creationId xmlns:a16="http://schemas.microsoft.com/office/drawing/2014/main" id="{80D1723E-56A3-3B25-E57F-A4A77317EFA7}"/>
                  </a:ext>
                </a:extLst>
              </p:cNvPr>
              <p:cNvGrpSpPr/>
              <p:nvPr/>
            </p:nvGrpSpPr>
            <p:grpSpPr>
              <a:xfrm>
                <a:off x="5910469" y="2290092"/>
                <a:ext cx="99601" cy="78399"/>
                <a:chOff x="5910469" y="2290092"/>
                <a:chExt cx="99601" cy="78399"/>
              </a:xfrm>
            </p:grpSpPr>
            <p:sp>
              <p:nvSpPr>
                <p:cNvPr id="523" name="Freeform: Shape 522">
                  <a:extLst>
                    <a:ext uri="{FF2B5EF4-FFF2-40B4-BE49-F238E27FC236}">
                      <a16:creationId xmlns:a16="http://schemas.microsoft.com/office/drawing/2014/main" id="{4AC59B9E-6EB9-FBD6-C33D-AABE66B61129}"/>
                    </a:ext>
                  </a:extLst>
                </p:cNvPr>
                <p:cNvSpPr/>
                <p:nvPr/>
              </p:nvSpPr>
              <p:spPr>
                <a:xfrm>
                  <a:off x="5960269"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24" name="Freeform: Shape 523">
                  <a:extLst>
                    <a:ext uri="{FF2B5EF4-FFF2-40B4-BE49-F238E27FC236}">
                      <a16:creationId xmlns:a16="http://schemas.microsoft.com/office/drawing/2014/main" id="{A2EF3D35-1128-A720-F8E5-E7C2BB50CDE6}"/>
                    </a:ext>
                  </a:extLst>
                </p:cNvPr>
                <p:cNvSpPr/>
                <p:nvPr/>
              </p:nvSpPr>
              <p:spPr>
                <a:xfrm>
                  <a:off x="5910469"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25" name="Graphic 7">
                <a:extLst>
                  <a:ext uri="{FF2B5EF4-FFF2-40B4-BE49-F238E27FC236}">
                    <a16:creationId xmlns:a16="http://schemas.microsoft.com/office/drawing/2014/main" id="{B7734848-2F53-0C7D-69D0-F98EDE44BAC7}"/>
                  </a:ext>
                </a:extLst>
              </p:cNvPr>
              <p:cNvGrpSpPr/>
              <p:nvPr/>
            </p:nvGrpSpPr>
            <p:grpSpPr>
              <a:xfrm>
                <a:off x="5945859" y="2290092"/>
                <a:ext cx="99601" cy="78399"/>
                <a:chOff x="5945859" y="2290092"/>
                <a:chExt cx="99601" cy="78399"/>
              </a:xfrm>
            </p:grpSpPr>
            <p:sp>
              <p:nvSpPr>
                <p:cNvPr id="526" name="Freeform: Shape 525">
                  <a:extLst>
                    <a:ext uri="{FF2B5EF4-FFF2-40B4-BE49-F238E27FC236}">
                      <a16:creationId xmlns:a16="http://schemas.microsoft.com/office/drawing/2014/main" id="{4D953005-A0A5-36EB-AF36-94D78884660D}"/>
                    </a:ext>
                  </a:extLst>
                </p:cNvPr>
                <p:cNvSpPr/>
                <p:nvPr/>
              </p:nvSpPr>
              <p:spPr>
                <a:xfrm>
                  <a:off x="5995660"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27" name="Freeform: Shape 526">
                  <a:extLst>
                    <a:ext uri="{FF2B5EF4-FFF2-40B4-BE49-F238E27FC236}">
                      <a16:creationId xmlns:a16="http://schemas.microsoft.com/office/drawing/2014/main" id="{9A8D7F29-137A-3B59-95DA-1E9D837FC420}"/>
                    </a:ext>
                  </a:extLst>
                </p:cNvPr>
                <p:cNvSpPr/>
                <p:nvPr/>
              </p:nvSpPr>
              <p:spPr>
                <a:xfrm>
                  <a:off x="5945859"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28" name="Graphic 7">
                <a:extLst>
                  <a:ext uri="{FF2B5EF4-FFF2-40B4-BE49-F238E27FC236}">
                    <a16:creationId xmlns:a16="http://schemas.microsoft.com/office/drawing/2014/main" id="{FA09C8AD-BB2A-EA59-C5B9-1AF94D21C0A4}"/>
                  </a:ext>
                </a:extLst>
              </p:cNvPr>
              <p:cNvGrpSpPr/>
              <p:nvPr/>
            </p:nvGrpSpPr>
            <p:grpSpPr>
              <a:xfrm>
                <a:off x="6031050" y="2290092"/>
                <a:ext cx="99601" cy="78399"/>
                <a:chOff x="6031050" y="2290092"/>
                <a:chExt cx="99601" cy="78399"/>
              </a:xfrm>
            </p:grpSpPr>
            <p:sp>
              <p:nvSpPr>
                <p:cNvPr id="529" name="Freeform: Shape 528">
                  <a:extLst>
                    <a:ext uri="{FF2B5EF4-FFF2-40B4-BE49-F238E27FC236}">
                      <a16:creationId xmlns:a16="http://schemas.microsoft.com/office/drawing/2014/main" id="{EF1E61F5-6A1F-DD9F-C8CE-01F1E4AE4DBF}"/>
                    </a:ext>
                  </a:extLst>
                </p:cNvPr>
                <p:cNvSpPr/>
                <p:nvPr/>
              </p:nvSpPr>
              <p:spPr>
                <a:xfrm>
                  <a:off x="6080851" y="2290092"/>
                  <a:ext cx="21191" cy="78399"/>
                </a:xfrm>
                <a:custGeom>
                  <a:avLst/>
                  <a:gdLst>
                    <a:gd name="connsiteX0" fmla="*/ 0 w 21191"/>
                    <a:gd name="connsiteY0" fmla="*/ 0 h 78399"/>
                    <a:gd name="connsiteX1" fmla="*/ 0 w 21191"/>
                    <a:gd name="connsiteY1" fmla="*/ 78399 h 78399"/>
                  </a:gdLst>
                  <a:ahLst/>
                  <a:cxnLst>
                    <a:cxn ang="0">
                      <a:pos x="connsiteX0" y="connsiteY0"/>
                    </a:cxn>
                    <a:cxn ang="0">
                      <a:pos x="connsiteX1" y="connsiteY1"/>
                    </a:cxn>
                  </a:cxnLst>
                  <a:rect l="l" t="t" r="r" b="b"/>
                  <a:pathLst>
                    <a:path w="21191" h="78399">
                      <a:moveTo>
                        <a:pt x="0" y="0"/>
                      </a:moveTo>
                      <a:lnTo>
                        <a:pt x="0" y="78399"/>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30" name="Freeform: Shape 529">
                  <a:extLst>
                    <a:ext uri="{FF2B5EF4-FFF2-40B4-BE49-F238E27FC236}">
                      <a16:creationId xmlns:a16="http://schemas.microsoft.com/office/drawing/2014/main" id="{1DF735B2-47E4-BD54-8B2E-FECE492A8B7C}"/>
                    </a:ext>
                  </a:extLst>
                </p:cNvPr>
                <p:cNvSpPr/>
                <p:nvPr/>
              </p:nvSpPr>
              <p:spPr>
                <a:xfrm>
                  <a:off x="6031050" y="2329291"/>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31" name="Graphic 7">
                <a:extLst>
                  <a:ext uri="{FF2B5EF4-FFF2-40B4-BE49-F238E27FC236}">
                    <a16:creationId xmlns:a16="http://schemas.microsoft.com/office/drawing/2014/main" id="{D402A1E3-7585-DD90-39F0-1DD9971E5427}"/>
                  </a:ext>
                </a:extLst>
              </p:cNvPr>
              <p:cNvGrpSpPr/>
              <p:nvPr/>
            </p:nvGrpSpPr>
            <p:grpSpPr>
              <a:xfrm>
                <a:off x="6737795" y="2355313"/>
                <a:ext cx="99389" cy="78232"/>
                <a:chOff x="6737795" y="2355313"/>
                <a:chExt cx="99389" cy="78232"/>
              </a:xfrm>
            </p:grpSpPr>
            <p:sp>
              <p:nvSpPr>
                <p:cNvPr id="532" name="Freeform: Shape 531">
                  <a:extLst>
                    <a:ext uri="{FF2B5EF4-FFF2-40B4-BE49-F238E27FC236}">
                      <a16:creationId xmlns:a16="http://schemas.microsoft.com/office/drawing/2014/main" id="{20FF18E1-B423-1F3E-E67C-A7A95EFA49AF}"/>
                    </a:ext>
                  </a:extLst>
                </p:cNvPr>
                <p:cNvSpPr/>
                <p:nvPr/>
              </p:nvSpPr>
              <p:spPr>
                <a:xfrm>
                  <a:off x="6787384"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33" name="Freeform: Shape 532">
                  <a:extLst>
                    <a:ext uri="{FF2B5EF4-FFF2-40B4-BE49-F238E27FC236}">
                      <a16:creationId xmlns:a16="http://schemas.microsoft.com/office/drawing/2014/main" id="{1592EC01-2394-84F3-E38B-0A88320FBBA5}"/>
                    </a:ext>
                  </a:extLst>
                </p:cNvPr>
                <p:cNvSpPr/>
                <p:nvPr/>
              </p:nvSpPr>
              <p:spPr>
                <a:xfrm>
                  <a:off x="6737795" y="2394513"/>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34" name="Graphic 7">
                <a:extLst>
                  <a:ext uri="{FF2B5EF4-FFF2-40B4-BE49-F238E27FC236}">
                    <a16:creationId xmlns:a16="http://schemas.microsoft.com/office/drawing/2014/main" id="{FE46207A-6243-5CF0-C963-FC95AB87F9A8}"/>
                  </a:ext>
                </a:extLst>
              </p:cNvPr>
              <p:cNvGrpSpPr/>
              <p:nvPr/>
            </p:nvGrpSpPr>
            <p:grpSpPr>
              <a:xfrm>
                <a:off x="6807516" y="2355313"/>
                <a:ext cx="99601" cy="78232"/>
                <a:chOff x="6807516" y="2355313"/>
                <a:chExt cx="99601" cy="78232"/>
              </a:xfrm>
            </p:grpSpPr>
            <p:sp>
              <p:nvSpPr>
                <p:cNvPr id="535" name="Freeform: Shape 534">
                  <a:extLst>
                    <a:ext uri="{FF2B5EF4-FFF2-40B4-BE49-F238E27FC236}">
                      <a16:creationId xmlns:a16="http://schemas.microsoft.com/office/drawing/2014/main" id="{D4D95017-34A8-8BB5-14B9-A457050D1142}"/>
                    </a:ext>
                  </a:extLst>
                </p:cNvPr>
                <p:cNvSpPr/>
                <p:nvPr/>
              </p:nvSpPr>
              <p:spPr>
                <a:xfrm>
                  <a:off x="6857317"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36" name="Freeform: Shape 535">
                  <a:extLst>
                    <a:ext uri="{FF2B5EF4-FFF2-40B4-BE49-F238E27FC236}">
                      <a16:creationId xmlns:a16="http://schemas.microsoft.com/office/drawing/2014/main" id="{A13631AA-B932-A2AE-BDE2-D73D0D1932E6}"/>
                    </a:ext>
                  </a:extLst>
                </p:cNvPr>
                <p:cNvSpPr/>
                <p:nvPr/>
              </p:nvSpPr>
              <p:spPr>
                <a:xfrm>
                  <a:off x="6807516"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37" name="Graphic 7">
                <a:extLst>
                  <a:ext uri="{FF2B5EF4-FFF2-40B4-BE49-F238E27FC236}">
                    <a16:creationId xmlns:a16="http://schemas.microsoft.com/office/drawing/2014/main" id="{5E3C3D89-FED0-0296-5D34-F4764423984C}"/>
                  </a:ext>
                </a:extLst>
              </p:cNvPr>
              <p:cNvGrpSpPr/>
              <p:nvPr/>
            </p:nvGrpSpPr>
            <p:grpSpPr>
              <a:xfrm>
                <a:off x="6870456" y="2355313"/>
                <a:ext cx="99601" cy="78232"/>
                <a:chOff x="6870456" y="2355313"/>
                <a:chExt cx="99601" cy="78232"/>
              </a:xfrm>
            </p:grpSpPr>
            <p:sp>
              <p:nvSpPr>
                <p:cNvPr id="538" name="Freeform: Shape 537">
                  <a:extLst>
                    <a:ext uri="{FF2B5EF4-FFF2-40B4-BE49-F238E27FC236}">
                      <a16:creationId xmlns:a16="http://schemas.microsoft.com/office/drawing/2014/main" id="{9E86F784-DA0C-A0B2-DF38-00CBFE162600}"/>
                    </a:ext>
                  </a:extLst>
                </p:cNvPr>
                <p:cNvSpPr/>
                <p:nvPr/>
              </p:nvSpPr>
              <p:spPr>
                <a:xfrm>
                  <a:off x="6920256"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39" name="Freeform: Shape 538">
                  <a:extLst>
                    <a:ext uri="{FF2B5EF4-FFF2-40B4-BE49-F238E27FC236}">
                      <a16:creationId xmlns:a16="http://schemas.microsoft.com/office/drawing/2014/main" id="{DFE50166-4748-7933-3D0B-22371160E448}"/>
                    </a:ext>
                  </a:extLst>
                </p:cNvPr>
                <p:cNvSpPr/>
                <p:nvPr/>
              </p:nvSpPr>
              <p:spPr>
                <a:xfrm>
                  <a:off x="6870456"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40" name="Graphic 7">
                <a:extLst>
                  <a:ext uri="{FF2B5EF4-FFF2-40B4-BE49-F238E27FC236}">
                    <a16:creationId xmlns:a16="http://schemas.microsoft.com/office/drawing/2014/main" id="{4361A59E-6BD1-957D-1B2E-F7921B65D723}"/>
                  </a:ext>
                </a:extLst>
              </p:cNvPr>
              <p:cNvGrpSpPr/>
              <p:nvPr/>
            </p:nvGrpSpPr>
            <p:grpSpPr>
              <a:xfrm>
                <a:off x="6900760" y="2355313"/>
                <a:ext cx="99389" cy="78232"/>
                <a:chOff x="6900760" y="2355313"/>
                <a:chExt cx="99389" cy="78232"/>
              </a:xfrm>
            </p:grpSpPr>
            <p:sp>
              <p:nvSpPr>
                <p:cNvPr id="541" name="Freeform: Shape 540">
                  <a:extLst>
                    <a:ext uri="{FF2B5EF4-FFF2-40B4-BE49-F238E27FC236}">
                      <a16:creationId xmlns:a16="http://schemas.microsoft.com/office/drawing/2014/main" id="{F6483107-96CC-E763-A987-38A599F0D11D}"/>
                    </a:ext>
                  </a:extLst>
                </p:cNvPr>
                <p:cNvSpPr/>
                <p:nvPr/>
              </p:nvSpPr>
              <p:spPr>
                <a:xfrm>
                  <a:off x="6950561"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42" name="Freeform: Shape 541">
                  <a:extLst>
                    <a:ext uri="{FF2B5EF4-FFF2-40B4-BE49-F238E27FC236}">
                      <a16:creationId xmlns:a16="http://schemas.microsoft.com/office/drawing/2014/main" id="{86AA385A-E27E-2E84-353A-8F5D20AE8BD7}"/>
                    </a:ext>
                  </a:extLst>
                </p:cNvPr>
                <p:cNvSpPr/>
                <p:nvPr/>
              </p:nvSpPr>
              <p:spPr>
                <a:xfrm>
                  <a:off x="6900760" y="2394513"/>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43" name="Graphic 7">
                <a:extLst>
                  <a:ext uri="{FF2B5EF4-FFF2-40B4-BE49-F238E27FC236}">
                    <a16:creationId xmlns:a16="http://schemas.microsoft.com/office/drawing/2014/main" id="{92C71E48-294E-6A6C-97BD-FA011BBC30E3}"/>
                  </a:ext>
                </a:extLst>
              </p:cNvPr>
              <p:cNvGrpSpPr/>
              <p:nvPr/>
            </p:nvGrpSpPr>
            <p:grpSpPr>
              <a:xfrm>
                <a:off x="6955011" y="2355313"/>
                <a:ext cx="99601" cy="78232"/>
                <a:chOff x="6955011" y="2355313"/>
                <a:chExt cx="99601" cy="78232"/>
              </a:xfrm>
            </p:grpSpPr>
            <p:sp>
              <p:nvSpPr>
                <p:cNvPr id="544" name="Freeform: Shape 543">
                  <a:extLst>
                    <a:ext uri="{FF2B5EF4-FFF2-40B4-BE49-F238E27FC236}">
                      <a16:creationId xmlns:a16="http://schemas.microsoft.com/office/drawing/2014/main" id="{F378A097-5878-54F6-A624-6F3627443B78}"/>
                    </a:ext>
                  </a:extLst>
                </p:cNvPr>
                <p:cNvSpPr/>
                <p:nvPr/>
              </p:nvSpPr>
              <p:spPr>
                <a:xfrm>
                  <a:off x="7004812"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45" name="Freeform: Shape 544">
                  <a:extLst>
                    <a:ext uri="{FF2B5EF4-FFF2-40B4-BE49-F238E27FC236}">
                      <a16:creationId xmlns:a16="http://schemas.microsoft.com/office/drawing/2014/main" id="{DAF196D0-8C52-0EE5-BD35-FA12299F47B4}"/>
                    </a:ext>
                  </a:extLst>
                </p:cNvPr>
                <p:cNvSpPr/>
                <p:nvPr/>
              </p:nvSpPr>
              <p:spPr>
                <a:xfrm>
                  <a:off x="6955011"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46" name="Graphic 7">
                <a:extLst>
                  <a:ext uri="{FF2B5EF4-FFF2-40B4-BE49-F238E27FC236}">
                    <a16:creationId xmlns:a16="http://schemas.microsoft.com/office/drawing/2014/main" id="{D6163C46-76D6-C49C-5089-B4D62B8FEB75}"/>
                  </a:ext>
                </a:extLst>
              </p:cNvPr>
              <p:cNvGrpSpPr/>
              <p:nvPr/>
            </p:nvGrpSpPr>
            <p:grpSpPr>
              <a:xfrm>
                <a:off x="7000149" y="2355313"/>
                <a:ext cx="99601" cy="78232"/>
                <a:chOff x="7000149" y="2355313"/>
                <a:chExt cx="99601" cy="78232"/>
              </a:xfrm>
            </p:grpSpPr>
            <p:sp>
              <p:nvSpPr>
                <p:cNvPr id="547" name="Freeform: Shape 546">
                  <a:extLst>
                    <a:ext uri="{FF2B5EF4-FFF2-40B4-BE49-F238E27FC236}">
                      <a16:creationId xmlns:a16="http://schemas.microsoft.com/office/drawing/2014/main" id="{F49698E1-D744-4B8F-C672-AF6ADDEC27C8}"/>
                    </a:ext>
                  </a:extLst>
                </p:cNvPr>
                <p:cNvSpPr/>
                <p:nvPr/>
              </p:nvSpPr>
              <p:spPr>
                <a:xfrm>
                  <a:off x="7049950"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48" name="Freeform: Shape 547">
                  <a:extLst>
                    <a:ext uri="{FF2B5EF4-FFF2-40B4-BE49-F238E27FC236}">
                      <a16:creationId xmlns:a16="http://schemas.microsoft.com/office/drawing/2014/main" id="{A78D91DE-133D-501D-89F4-6608C4280715}"/>
                    </a:ext>
                  </a:extLst>
                </p:cNvPr>
                <p:cNvSpPr/>
                <p:nvPr/>
              </p:nvSpPr>
              <p:spPr>
                <a:xfrm>
                  <a:off x="7000149"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49" name="Graphic 7">
                <a:extLst>
                  <a:ext uri="{FF2B5EF4-FFF2-40B4-BE49-F238E27FC236}">
                    <a16:creationId xmlns:a16="http://schemas.microsoft.com/office/drawing/2014/main" id="{DCF09100-A497-C620-16EB-81389099C9C3}"/>
                  </a:ext>
                </a:extLst>
              </p:cNvPr>
              <p:cNvGrpSpPr/>
              <p:nvPr/>
            </p:nvGrpSpPr>
            <p:grpSpPr>
              <a:xfrm>
                <a:off x="7158452" y="2355313"/>
                <a:ext cx="99601" cy="78232"/>
                <a:chOff x="7158452" y="2355313"/>
                <a:chExt cx="99601" cy="78232"/>
              </a:xfrm>
            </p:grpSpPr>
            <p:sp>
              <p:nvSpPr>
                <p:cNvPr id="550" name="Freeform: Shape 549">
                  <a:extLst>
                    <a:ext uri="{FF2B5EF4-FFF2-40B4-BE49-F238E27FC236}">
                      <a16:creationId xmlns:a16="http://schemas.microsoft.com/office/drawing/2014/main" id="{7F388AB1-B774-5E74-82BF-F5E72F2D43A9}"/>
                    </a:ext>
                  </a:extLst>
                </p:cNvPr>
                <p:cNvSpPr/>
                <p:nvPr/>
              </p:nvSpPr>
              <p:spPr>
                <a:xfrm>
                  <a:off x="7208252"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51" name="Freeform: Shape 550">
                  <a:extLst>
                    <a:ext uri="{FF2B5EF4-FFF2-40B4-BE49-F238E27FC236}">
                      <a16:creationId xmlns:a16="http://schemas.microsoft.com/office/drawing/2014/main" id="{D9BF79D4-CEF4-3AB7-FD09-54F5DAF7332B}"/>
                    </a:ext>
                  </a:extLst>
                </p:cNvPr>
                <p:cNvSpPr/>
                <p:nvPr/>
              </p:nvSpPr>
              <p:spPr>
                <a:xfrm>
                  <a:off x="7158452"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52" name="Graphic 7">
                <a:extLst>
                  <a:ext uri="{FF2B5EF4-FFF2-40B4-BE49-F238E27FC236}">
                    <a16:creationId xmlns:a16="http://schemas.microsoft.com/office/drawing/2014/main" id="{47D7B2CF-3101-931A-D881-73CCAE52B230}"/>
                  </a:ext>
                </a:extLst>
              </p:cNvPr>
              <p:cNvGrpSpPr/>
              <p:nvPr/>
            </p:nvGrpSpPr>
            <p:grpSpPr>
              <a:xfrm>
                <a:off x="7217153" y="2355313"/>
                <a:ext cx="99601" cy="78232"/>
                <a:chOff x="7217153" y="2355313"/>
                <a:chExt cx="99601" cy="78232"/>
              </a:xfrm>
            </p:grpSpPr>
            <p:sp>
              <p:nvSpPr>
                <p:cNvPr id="553" name="Freeform: Shape 552">
                  <a:extLst>
                    <a:ext uri="{FF2B5EF4-FFF2-40B4-BE49-F238E27FC236}">
                      <a16:creationId xmlns:a16="http://schemas.microsoft.com/office/drawing/2014/main" id="{940ABF5F-EEE4-64CB-B241-ED804641EA1F}"/>
                    </a:ext>
                  </a:extLst>
                </p:cNvPr>
                <p:cNvSpPr/>
                <p:nvPr/>
              </p:nvSpPr>
              <p:spPr>
                <a:xfrm>
                  <a:off x="7266954"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54" name="Freeform: Shape 553">
                  <a:extLst>
                    <a:ext uri="{FF2B5EF4-FFF2-40B4-BE49-F238E27FC236}">
                      <a16:creationId xmlns:a16="http://schemas.microsoft.com/office/drawing/2014/main" id="{90A4DE17-D549-F2F7-1EA0-99F1906359FB}"/>
                    </a:ext>
                  </a:extLst>
                </p:cNvPr>
                <p:cNvSpPr/>
                <p:nvPr/>
              </p:nvSpPr>
              <p:spPr>
                <a:xfrm>
                  <a:off x="7217153"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55" name="Graphic 7">
                <a:extLst>
                  <a:ext uri="{FF2B5EF4-FFF2-40B4-BE49-F238E27FC236}">
                    <a16:creationId xmlns:a16="http://schemas.microsoft.com/office/drawing/2014/main" id="{733441FF-FE10-C603-0D49-C9F9D9F8C9C1}"/>
                  </a:ext>
                </a:extLst>
              </p:cNvPr>
              <p:cNvGrpSpPr/>
              <p:nvPr/>
            </p:nvGrpSpPr>
            <p:grpSpPr>
              <a:xfrm>
                <a:off x="7252119" y="2355313"/>
                <a:ext cx="99601" cy="78232"/>
                <a:chOff x="7252119" y="2355313"/>
                <a:chExt cx="99601" cy="78232"/>
              </a:xfrm>
            </p:grpSpPr>
            <p:sp>
              <p:nvSpPr>
                <p:cNvPr id="556" name="Freeform: Shape 555">
                  <a:extLst>
                    <a:ext uri="{FF2B5EF4-FFF2-40B4-BE49-F238E27FC236}">
                      <a16:creationId xmlns:a16="http://schemas.microsoft.com/office/drawing/2014/main" id="{96C2BFBB-107D-3776-D986-152B48771F0E}"/>
                    </a:ext>
                  </a:extLst>
                </p:cNvPr>
                <p:cNvSpPr/>
                <p:nvPr/>
              </p:nvSpPr>
              <p:spPr>
                <a:xfrm>
                  <a:off x="7301920"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57" name="Freeform: Shape 556">
                  <a:extLst>
                    <a:ext uri="{FF2B5EF4-FFF2-40B4-BE49-F238E27FC236}">
                      <a16:creationId xmlns:a16="http://schemas.microsoft.com/office/drawing/2014/main" id="{62FC1D1F-FB63-14FB-D1CF-F58FF662F1E8}"/>
                    </a:ext>
                  </a:extLst>
                </p:cNvPr>
                <p:cNvSpPr/>
                <p:nvPr/>
              </p:nvSpPr>
              <p:spPr>
                <a:xfrm>
                  <a:off x="7252119"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58" name="Graphic 7">
                <a:extLst>
                  <a:ext uri="{FF2B5EF4-FFF2-40B4-BE49-F238E27FC236}">
                    <a16:creationId xmlns:a16="http://schemas.microsoft.com/office/drawing/2014/main" id="{26FBD37B-6E71-618E-4EFC-C3DA81D5EAEC}"/>
                  </a:ext>
                </a:extLst>
              </p:cNvPr>
              <p:cNvGrpSpPr/>
              <p:nvPr/>
            </p:nvGrpSpPr>
            <p:grpSpPr>
              <a:xfrm>
                <a:off x="7774708" y="2355313"/>
                <a:ext cx="99389" cy="78232"/>
                <a:chOff x="7774708" y="2355313"/>
                <a:chExt cx="99389" cy="78232"/>
              </a:xfrm>
            </p:grpSpPr>
            <p:sp>
              <p:nvSpPr>
                <p:cNvPr id="559" name="Freeform: Shape 558">
                  <a:extLst>
                    <a:ext uri="{FF2B5EF4-FFF2-40B4-BE49-F238E27FC236}">
                      <a16:creationId xmlns:a16="http://schemas.microsoft.com/office/drawing/2014/main" id="{30C3892D-27B4-3CDF-FBCA-55DBE35211D8}"/>
                    </a:ext>
                  </a:extLst>
                </p:cNvPr>
                <p:cNvSpPr/>
                <p:nvPr/>
              </p:nvSpPr>
              <p:spPr>
                <a:xfrm>
                  <a:off x="7824297"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60" name="Freeform: Shape 559">
                  <a:extLst>
                    <a:ext uri="{FF2B5EF4-FFF2-40B4-BE49-F238E27FC236}">
                      <a16:creationId xmlns:a16="http://schemas.microsoft.com/office/drawing/2014/main" id="{9246B406-6399-18C4-CECD-D15BEE5E3303}"/>
                    </a:ext>
                  </a:extLst>
                </p:cNvPr>
                <p:cNvSpPr/>
                <p:nvPr/>
              </p:nvSpPr>
              <p:spPr>
                <a:xfrm>
                  <a:off x="7774708" y="2394513"/>
                  <a:ext cx="99389" cy="16680"/>
                </a:xfrm>
                <a:custGeom>
                  <a:avLst/>
                  <a:gdLst>
                    <a:gd name="connsiteX0" fmla="*/ 0 w 99389"/>
                    <a:gd name="connsiteY0" fmla="*/ 0 h 16680"/>
                    <a:gd name="connsiteX1" fmla="*/ 99390 w 99389"/>
                    <a:gd name="connsiteY1" fmla="*/ 0 h 16680"/>
                  </a:gdLst>
                  <a:ahLst/>
                  <a:cxnLst>
                    <a:cxn ang="0">
                      <a:pos x="connsiteX0" y="connsiteY0"/>
                    </a:cxn>
                    <a:cxn ang="0">
                      <a:pos x="connsiteX1" y="connsiteY1"/>
                    </a:cxn>
                  </a:cxnLst>
                  <a:rect l="l" t="t" r="r" b="b"/>
                  <a:pathLst>
                    <a:path w="99389" h="16680">
                      <a:moveTo>
                        <a:pt x="0" y="0"/>
                      </a:moveTo>
                      <a:lnTo>
                        <a:pt x="99390"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61" name="Graphic 7">
                <a:extLst>
                  <a:ext uri="{FF2B5EF4-FFF2-40B4-BE49-F238E27FC236}">
                    <a16:creationId xmlns:a16="http://schemas.microsoft.com/office/drawing/2014/main" id="{125C4517-C176-4431-48DF-23132056A6B1}"/>
                  </a:ext>
                </a:extLst>
              </p:cNvPr>
              <p:cNvGrpSpPr/>
              <p:nvPr/>
            </p:nvGrpSpPr>
            <p:grpSpPr>
              <a:xfrm>
                <a:off x="7810522" y="2355313"/>
                <a:ext cx="99601" cy="78232"/>
                <a:chOff x="7810522" y="2355313"/>
                <a:chExt cx="99601" cy="78232"/>
              </a:xfrm>
            </p:grpSpPr>
            <p:sp>
              <p:nvSpPr>
                <p:cNvPr id="562" name="Freeform: Shape 561">
                  <a:extLst>
                    <a:ext uri="{FF2B5EF4-FFF2-40B4-BE49-F238E27FC236}">
                      <a16:creationId xmlns:a16="http://schemas.microsoft.com/office/drawing/2014/main" id="{92B9FC41-BE32-C9D8-0052-D49AD2352A57}"/>
                    </a:ext>
                  </a:extLst>
                </p:cNvPr>
                <p:cNvSpPr/>
                <p:nvPr/>
              </p:nvSpPr>
              <p:spPr>
                <a:xfrm>
                  <a:off x="7860323"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63" name="Freeform: Shape 562">
                  <a:extLst>
                    <a:ext uri="{FF2B5EF4-FFF2-40B4-BE49-F238E27FC236}">
                      <a16:creationId xmlns:a16="http://schemas.microsoft.com/office/drawing/2014/main" id="{05806CDE-FF12-CDA1-A10E-9658A415DF71}"/>
                    </a:ext>
                  </a:extLst>
                </p:cNvPr>
                <p:cNvSpPr/>
                <p:nvPr/>
              </p:nvSpPr>
              <p:spPr>
                <a:xfrm>
                  <a:off x="7810522"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64" name="Graphic 7">
                <a:extLst>
                  <a:ext uri="{FF2B5EF4-FFF2-40B4-BE49-F238E27FC236}">
                    <a16:creationId xmlns:a16="http://schemas.microsoft.com/office/drawing/2014/main" id="{94E1C5D9-569F-7AD5-C529-2E770E06A138}"/>
                  </a:ext>
                </a:extLst>
              </p:cNvPr>
              <p:cNvGrpSpPr/>
              <p:nvPr/>
            </p:nvGrpSpPr>
            <p:grpSpPr>
              <a:xfrm>
                <a:off x="7871979" y="2355313"/>
                <a:ext cx="99601" cy="78232"/>
                <a:chOff x="7871979" y="2355313"/>
                <a:chExt cx="99601" cy="78232"/>
              </a:xfrm>
            </p:grpSpPr>
            <p:sp>
              <p:nvSpPr>
                <p:cNvPr id="565" name="Freeform: Shape 564">
                  <a:extLst>
                    <a:ext uri="{FF2B5EF4-FFF2-40B4-BE49-F238E27FC236}">
                      <a16:creationId xmlns:a16="http://schemas.microsoft.com/office/drawing/2014/main" id="{FA468A5D-DFFE-E720-FFAF-0A0AF8365702}"/>
                    </a:ext>
                  </a:extLst>
                </p:cNvPr>
                <p:cNvSpPr/>
                <p:nvPr/>
              </p:nvSpPr>
              <p:spPr>
                <a:xfrm>
                  <a:off x="7921779"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66" name="Freeform: Shape 565">
                  <a:extLst>
                    <a:ext uri="{FF2B5EF4-FFF2-40B4-BE49-F238E27FC236}">
                      <a16:creationId xmlns:a16="http://schemas.microsoft.com/office/drawing/2014/main" id="{4463D194-CCBC-2ED5-56DF-8BA8F9A2903C}"/>
                    </a:ext>
                  </a:extLst>
                </p:cNvPr>
                <p:cNvSpPr/>
                <p:nvPr/>
              </p:nvSpPr>
              <p:spPr>
                <a:xfrm>
                  <a:off x="7871979"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67" name="Graphic 7">
                <a:extLst>
                  <a:ext uri="{FF2B5EF4-FFF2-40B4-BE49-F238E27FC236}">
                    <a16:creationId xmlns:a16="http://schemas.microsoft.com/office/drawing/2014/main" id="{BE141768-3744-9827-392E-323A504DAE40}"/>
                  </a:ext>
                </a:extLst>
              </p:cNvPr>
              <p:cNvGrpSpPr/>
              <p:nvPr/>
            </p:nvGrpSpPr>
            <p:grpSpPr>
              <a:xfrm>
                <a:off x="7877065" y="2355313"/>
                <a:ext cx="99601" cy="78232"/>
                <a:chOff x="7877065" y="2355313"/>
                <a:chExt cx="99601" cy="78232"/>
              </a:xfrm>
            </p:grpSpPr>
            <p:sp>
              <p:nvSpPr>
                <p:cNvPr id="568" name="Freeform: Shape 567">
                  <a:extLst>
                    <a:ext uri="{FF2B5EF4-FFF2-40B4-BE49-F238E27FC236}">
                      <a16:creationId xmlns:a16="http://schemas.microsoft.com/office/drawing/2014/main" id="{190F75A5-9490-173E-8639-FFD83497A4AD}"/>
                    </a:ext>
                  </a:extLst>
                </p:cNvPr>
                <p:cNvSpPr/>
                <p:nvPr/>
              </p:nvSpPr>
              <p:spPr>
                <a:xfrm>
                  <a:off x="7926865"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69" name="Freeform: Shape 568">
                  <a:extLst>
                    <a:ext uri="{FF2B5EF4-FFF2-40B4-BE49-F238E27FC236}">
                      <a16:creationId xmlns:a16="http://schemas.microsoft.com/office/drawing/2014/main" id="{ACF85960-26F9-65E0-4894-7AB202CD6702}"/>
                    </a:ext>
                  </a:extLst>
                </p:cNvPr>
                <p:cNvSpPr/>
                <p:nvPr/>
              </p:nvSpPr>
              <p:spPr>
                <a:xfrm>
                  <a:off x="7877065"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70" name="Graphic 7">
                <a:extLst>
                  <a:ext uri="{FF2B5EF4-FFF2-40B4-BE49-F238E27FC236}">
                    <a16:creationId xmlns:a16="http://schemas.microsoft.com/office/drawing/2014/main" id="{228F3009-7E51-7861-F2C5-CC15F1A9E345}"/>
                  </a:ext>
                </a:extLst>
              </p:cNvPr>
              <p:cNvGrpSpPr/>
              <p:nvPr/>
            </p:nvGrpSpPr>
            <p:grpSpPr>
              <a:xfrm>
                <a:off x="7907793" y="2355313"/>
                <a:ext cx="99601" cy="78232"/>
                <a:chOff x="7907793" y="2355313"/>
                <a:chExt cx="99601" cy="78232"/>
              </a:xfrm>
            </p:grpSpPr>
            <p:sp>
              <p:nvSpPr>
                <p:cNvPr id="571" name="Freeform: Shape 570">
                  <a:extLst>
                    <a:ext uri="{FF2B5EF4-FFF2-40B4-BE49-F238E27FC236}">
                      <a16:creationId xmlns:a16="http://schemas.microsoft.com/office/drawing/2014/main" id="{6592FA0B-CA93-E506-42B8-931C269A0137}"/>
                    </a:ext>
                  </a:extLst>
                </p:cNvPr>
                <p:cNvSpPr/>
                <p:nvPr/>
              </p:nvSpPr>
              <p:spPr>
                <a:xfrm>
                  <a:off x="7957593"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72" name="Freeform: Shape 571">
                  <a:extLst>
                    <a:ext uri="{FF2B5EF4-FFF2-40B4-BE49-F238E27FC236}">
                      <a16:creationId xmlns:a16="http://schemas.microsoft.com/office/drawing/2014/main" id="{765B0F1B-DDD2-CFEF-AC86-605BEBAA241E}"/>
                    </a:ext>
                  </a:extLst>
                </p:cNvPr>
                <p:cNvSpPr/>
                <p:nvPr/>
              </p:nvSpPr>
              <p:spPr>
                <a:xfrm>
                  <a:off x="7907793"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73" name="Graphic 7">
                <a:extLst>
                  <a:ext uri="{FF2B5EF4-FFF2-40B4-BE49-F238E27FC236}">
                    <a16:creationId xmlns:a16="http://schemas.microsoft.com/office/drawing/2014/main" id="{2ECB9843-262B-2984-5F13-4F9546D131E3}"/>
                  </a:ext>
                </a:extLst>
              </p:cNvPr>
              <p:cNvGrpSpPr/>
              <p:nvPr/>
            </p:nvGrpSpPr>
            <p:grpSpPr>
              <a:xfrm>
                <a:off x="7924746" y="2355313"/>
                <a:ext cx="99601" cy="78232"/>
                <a:chOff x="7924746" y="2355313"/>
                <a:chExt cx="99601" cy="78232"/>
              </a:xfrm>
            </p:grpSpPr>
            <p:sp>
              <p:nvSpPr>
                <p:cNvPr id="574" name="Freeform: Shape 573">
                  <a:extLst>
                    <a:ext uri="{FF2B5EF4-FFF2-40B4-BE49-F238E27FC236}">
                      <a16:creationId xmlns:a16="http://schemas.microsoft.com/office/drawing/2014/main" id="{A8B1B4C1-DF51-DBD5-B7E4-A861B14E6ACF}"/>
                    </a:ext>
                  </a:extLst>
                </p:cNvPr>
                <p:cNvSpPr/>
                <p:nvPr/>
              </p:nvSpPr>
              <p:spPr>
                <a:xfrm>
                  <a:off x="7974547"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75" name="Freeform: Shape 574">
                  <a:extLst>
                    <a:ext uri="{FF2B5EF4-FFF2-40B4-BE49-F238E27FC236}">
                      <a16:creationId xmlns:a16="http://schemas.microsoft.com/office/drawing/2014/main" id="{EC95AD41-F88D-C741-8EBB-CD0542D87CAC}"/>
                    </a:ext>
                  </a:extLst>
                </p:cNvPr>
                <p:cNvSpPr/>
                <p:nvPr/>
              </p:nvSpPr>
              <p:spPr>
                <a:xfrm>
                  <a:off x="7924746"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76" name="Graphic 7">
                <a:extLst>
                  <a:ext uri="{FF2B5EF4-FFF2-40B4-BE49-F238E27FC236}">
                    <a16:creationId xmlns:a16="http://schemas.microsoft.com/office/drawing/2014/main" id="{96884771-77E5-DEFC-5E05-6F80FBB5229F}"/>
                  </a:ext>
                </a:extLst>
              </p:cNvPr>
              <p:cNvGrpSpPr/>
              <p:nvPr/>
            </p:nvGrpSpPr>
            <p:grpSpPr>
              <a:xfrm>
                <a:off x="8019261" y="2355313"/>
                <a:ext cx="99601" cy="78232"/>
                <a:chOff x="8019261" y="2355313"/>
                <a:chExt cx="99601" cy="78232"/>
              </a:xfrm>
            </p:grpSpPr>
            <p:sp>
              <p:nvSpPr>
                <p:cNvPr id="577" name="Freeform: Shape 576">
                  <a:extLst>
                    <a:ext uri="{FF2B5EF4-FFF2-40B4-BE49-F238E27FC236}">
                      <a16:creationId xmlns:a16="http://schemas.microsoft.com/office/drawing/2014/main" id="{D8F0A1B4-C902-DBDC-E286-40F1A8C9C05D}"/>
                    </a:ext>
                  </a:extLst>
                </p:cNvPr>
                <p:cNvSpPr/>
                <p:nvPr/>
              </p:nvSpPr>
              <p:spPr>
                <a:xfrm>
                  <a:off x="8069062"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78" name="Freeform: Shape 577">
                  <a:extLst>
                    <a:ext uri="{FF2B5EF4-FFF2-40B4-BE49-F238E27FC236}">
                      <a16:creationId xmlns:a16="http://schemas.microsoft.com/office/drawing/2014/main" id="{0553DAAA-0D4F-828F-D551-87C91D0BD3DC}"/>
                    </a:ext>
                  </a:extLst>
                </p:cNvPr>
                <p:cNvSpPr/>
                <p:nvPr/>
              </p:nvSpPr>
              <p:spPr>
                <a:xfrm>
                  <a:off x="8019261"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79" name="Graphic 7">
                <a:extLst>
                  <a:ext uri="{FF2B5EF4-FFF2-40B4-BE49-F238E27FC236}">
                    <a16:creationId xmlns:a16="http://schemas.microsoft.com/office/drawing/2014/main" id="{D89482D3-9D52-D30D-44CF-72713BA8B434}"/>
                  </a:ext>
                </a:extLst>
              </p:cNvPr>
              <p:cNvGrpSpPr/>
              <p:nvPr/>
            </p:nvGrpSpPr>
            <p:grpSpPr>
              <a:xfrm>
                <a:off x="8852945" y="2355313"/>
                <a:ext cx="99601" cy="78232"/>
                <a:chOff x="8852945" y="2355313"/>
                <a:chExt cx="99601" cy="78232"/>
              </a:xfrm>
            </p:grpSpPr>
            <p:sp>
              <p:nvSpPr>
                <p:cNvPr id="580" name="Freeform: Shape 579">
                  <a:extLst>
                    <a:ext uri="{FF2B5EF4-FFF2-40B4-BE49-F238E27FC236}">
                      <a16:creationId xmlns:a16="http://schemas.microsoft.com/office/drawing/2014/main" id="{2F19254E-CD72-4C4F-9126-4A6DF2139A03}"/>
                    </a:ext>
                  </a:extLst>
                </p:cNvPr>
                <p:cNvSpPr/>
                <p:nvPr/>
              </p:nvSpPr>
              <p:spPr>
                <a:xfrm>
                  <a:off x="8902746"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81" name="Freeform: Shape 580">
                  <a:extLst>
                    <a:ext uri="{FF2B5EF4-FFF2-40B4-BE49-F238E27FC236}">
                      <a16:creationId xmlns:a16="http://schemas.microsoft.com/office/drawing/2014/main" id="{93C041AD-1E89-1D12-F14E-CF2BD5A23C8C}"/>
                    </a:ext>
                  </a:extLst>
                </p:cNvPr>
                <p:cNvSpPr/>
                <p:nvPr/>
              </p:nvSpPr>
              <p:spPr>
                <a:xfrm>
                  <a:off x="8852945"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82" name="Graphic 7">
                <a:extLst>
                  <a:ext uri="{FF2B5EF4-FFF2-40B4-BE49-F238E27FC236}">
                    <a16:creationId xmlns:a16="http://schemas.microsoft.com/office/drawing/2014/main" id="{657C99E8-5177-379B-E57F-E14DA8D01AE9}"/>
                  </a:ext>
                </a:extLst>
              </p:cNvPr>
              <p:cNvGrpSpPr/>
              <p:nvPr/>
            </p:nvGrpSpPr>
            <p:grpSpPr>
              <a:xfrm>
                <a:off x="8861210" y="2355313"/>
                <a:ext cx="99389" cy="78232"/>
                <a:chOff x="8861210" y="2355313"/>
                <a:chExt cx="99389" cy="78232"/>
              </a:xfrm>
            </p:grpSpPr>
            <p:sp>
              <p:nvSpPr>
                <p:cNvPr id="583" name="Freeform: Shape 582">
                  <a:extLst>
                    <a:ext uri="{FF2B5EF4-FFF2-40B4-BE49-F238E27FC236}">
                      <a16:creationId xmlns:a16="http://schemas.microsoft.com/office/drawing/2014/main" id="{64871EA1-272D-DA4F-81FC-B6E22EFABD4F}"/>
                    </a:ext>
                  </a:extLst>
                </p:cNvPr>
                <p:cNvSpPr/>
                <p:nvPr/>
              </p:nvSpPr>
              <p:spPr>
                <a:xfrm>
                  <a:off x="8911011"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84" name="Freeform: Shape 583">
                  <a:extLst>
                    <a:ext uri="{FF2B5EF4-FFF2-40B4-BE49-F238E27FC236}">
                      <a16:creationId xmlns:a16="http://schemas.microsoft.com/office/drawing/2014/main" id="{1FB049DB-C8BB-CA8B-FC87-B32176F38FDE}"/>
                    </a:ext>
                  </a:extLst>
                </p:cNvPr>
                <p:cNvSpPr/>
                <p:nvPr/>
              </p:nvSpPr>
              <p:spPr>
                <a:xfrm>
                  <a:off x="8861210" y="2394513"/>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85" name="Graphic 7">
                <a:extLst>
                  <a:ext uri="{FF2B5EF4-FFF2-40B4-BE49-F238E27FC236}">
                    <a16:creationId xmlns:a16="http://schemas.microsoft.com/office/drawing/2014/main" id="{C080BFA5-363E-838F-19C4-DE8CDE03895F}"/>
                  </a:ext>
                </a:extLst>
              </p:cNvPr>
              <p:cNvGrpSpPr/>
              <p:nvPr/>
            </p:nvGrpSpPr>
            <p:grpSpPr>
              <a:xfrm>
                <a:off x="8873501" y="2355313"/>
                <a:ext cx="99389" cy="78232"/>
                <a:chOff x="8873501" y="2355313"/>
                <a:chExt cx="99389" cy="78232"/>
              </a:xfrm>
            </p:grpSpPr>
            <p:sp>
              <p:nvSpPr>
                <p:cNvPr id="586" name="Freeform: Shape 585">
                  <a:extLst>
                    <a:ext uri="{FF2B5EF4-FFF2-40B4-BE49-F238E27FC236}">
                      <a16:creationId xmlns:a16="http://schemas.microsoft.com/office/drawing/2014/main" id="{9FE32CE1-91AE-D47B-AEBC-812981BFD4A2}"/>
                    </a:ext>
                  </a:extLst>
                </p:cNvPr>
                <p:cNvSpPr/>
                <p:nvPr/>
              </p:nvSpPr>
              <p:spPr>
                <a:xfrm>
                  <a:off x="8923090"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87" name="Freeform: Shape 586">
                  <a:extLst>
                    <a:ext uri="{FF2B5EF4-FFF2-40B4-BE49-F238E27FC236}">
                      <a16:creationId xmlns:a16="http://schemas.microsoft.com/office/drawing/2014/main" id="{AB748861-CE20-6F7C-996F-DA0796E4E7A5}"/>
                    </a:ext>
                  </a:extLst>
                </p:cNvPr>
                <p:cNvSpPr/>
                <p:nvPr/>
              </p:nvSpPr>
              <p:spPr>
                <a:xfrm>
                  <a:off x="8873501" y="2394513"/>
                  <a:ext cx="99389" cy="16680"/>
                </a:xfrm>
                <a:custGeom>
                  <a:avLst/>
                  <a:gdLst>
                    <a:gd name="connsiteX0" fmla="*/ 0 w 99389"/>
                    <a:gd name="connsiteY0" fmla="*/ 0 h 16680"/>
                    <a:gd name="connsiteX1" fmla="*/ 99389 w 99389"/>
                    <a:gd name="connsiteY1" fmla="*/ 0 h 16680"/>
                  </a:gdLst>
                  <a:ahLst/>
                  <a:cxnLst>
                    <a:cxn ang="0">
                      <a:pos x="connsiteX0" y="connsiteY0"/>
                    </a:cxn>
                    <a:cxn ang="0">
                      <a:pos x="connsiteX1" y="connsiteY1"/>
                    </a:cxn>
                  </a:cxnLst>
                  <a:rect l="l" t="t" r="r" b="b"/>
                  <a:pathLst>
                    <a:path w="99389" h="16680">
                      <a:moveTo>
                        <a:pt x="0" y="0"/>
                      </a:moveTo>
                      <a:lnTo>
                        <a:pt x="99389"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88" name="Graphic 7">
                <a:extLst>
                  <a:ext uri="{FF2B5EF4-FFF2-40B4-BE49-F238E27FC236}">
                    <a16:creationId xmlns:a16="http://schemas.microsoft.com/office/drawing/2014/main" id="{AF9B7593-9D13-2D84-5739-4A35FD21B88A}"/>
                  </a:ext>
                </a:extLst>
              </p:cNvPr>
              <p:cNvGrpSpPr/>
              <p:nvPr/>
            </p:nvGrpSpPr>
            <p:grpSpPr>
              <a:xfrm>
                <a:off x="8894693" y="2355313"/>
                <a:ext cx="99601" cy="78232"/>
                <a:chOff x="8894693" y="2355313"/>
                <a:chExt cx="99601" cy="78232"/>
              </a:xfrm>
            </p:grpSpPr>
            <p:sp>
              <p:nvSpPr>
                <p:cNvPr id="589" name="Freeform: Shape 588">
                  <a:extLst>
                    <a:ext uri="{FF2B5EF4-FFF2-40B4-BE49-F238E27FC236}">
                      <a16:creationId xmlns:a16="http://schemas.microsoft.com/office/drawing/2014/main" id="{1CFB9095-48E9-49AF-9287-A73E243D270F}"/>
                    </a:ext>
                  </a:extLst>
                </p:cNvPr>
                <p:cNvSpPr/>
                <p:nvPr/>
              </p:nvSpPr>
              <p:spPr>
                <a:xfrm>
                  <a:off x="8944494"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90" name="Freeform: Shape 589">
                  <a:extLst>
                    <a:ext uri="{FF2B5EF4-FFF2-40B4-BE49-F238E27FC236}">
                      <a16:creationId xmlns:a16="http://schemas.microsoft.com/office/drawing/2014/main" id="{BD3B729E-D22C-BB87-184F-33F6D9A5EDB2}"/>
                    </a:ext>
                  </a:extLst>
                </p:cNvPr>
                <p:cNvSpPr/>
                <p:nvPr/>
              </p:nvSpPr>
              <p:spPr>
                <a:xfrm>
                  <a:off x="8894693"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91" name="Graphic 7">
                <a:extLst>
                  <a:ext uri="{FF2B5EF4-FFF2-40B4-BE49-F238E27FC236}">
                    <a16:creationId xmlns:a16="http://schemas.microsoft.com/office/drawing/2014/main" id="{D7ECCA9E-9248-90FE-E8BC-0C9D39795187}"/>
                  </a:ext>
                </a:extLst>
              </p:cNvPr>
              <p:cNvGrpSpPr/>
              <p:nvPr/>
            </p:nvGrpSpPr>
            <p:grpSpPr>
              <a:xfrm>
                <a:off x="8907408" y="2355313"/>
                <a:ext cx="99601" cy="78232"/>
                <a:chOff x="8907408" y="2355313"/>
                <a:chExt cx="99601" cy="78232"/>
              </a:xfrm>
            </p:grpSpPr>
            <p:sp>
              <p:nvSpPr>
                <p:cNvPr id="592" name="Freeform: Shape 591">
                  <a:extLst>
                    <a:ext uri="{FF2B5EF4-FFF2-40B4-BE49-F238E27FC236}">
                      <a16:creationId xmlns:a16="http://schemas.microsoft.com/office/drawing/2014/main" id="{2BB761CF-1A17-6EAC-940F-DE8C4F721589}"/>
                    </a:ext>
                  </a:extLst>
                </p:cNvPr>
                <p:cNvSpPr/>
                <p:nvPr/>
              </p:nvSpPr>
              <p:spPr>
                <a:xfrm>
                  <a:off x="8957209"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93" name="Freeform: Shape 592">
                  <a:extLst>
                    <a:ext uri="{FF2B5EF4-FFF2-40B4-BE49-F238E27FC236}">
                      <a16:creationId xmlns:a16="http://schemas.microsoft.com/office/drawing/2014/main" id="{6BBB4640-121E-AFD8-F892-049B5F3F7585}"/>
                    </a:ext>
                  </a:extLst>
                </p:cNvPr>
                <p:cNvSpPr/>
                <p:nvPr/>
              </p:nvSpPr>
              <p:spPr>
                <a:xfrm>
                  <a:off x="8907408"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94" name="Graphic 7">
                <a:extLst>
                  <a:ext uri="{FF2B5EF4-FFF2-40B4-BE49-F238E27FC236}">
                    <a16:creationId xmlns:a16="http://schemas.microsoft.com/office/drawing/2014/main" id="{3ADA174C-06DA-7B1F-AF40-6CBF46AE5825}"/>
                  </a:ext>
                </a:extLst>
              </p:cNvPr>
              <p:cNvGrpSpPr/>
              <p:nvPr/>
            </p:nvGrpSpPr>
            <p:grpSpPr>
              <a:xfrm>
                <a:off x="8955090" y="2355313"/>
                <a:ext cx="99601" cy="78232"/>
                <a:chOff x="8955090" y="2355313"/>
                <a:chExt cx="99601" cy="78232"/>
              </a:xfrm>
            </p:grpSpPr>
            <p:sp>
              <p:nvSpPr>
                <p:cNvPr id="595" name="Freeform: Shape 594">
                  <a:extLst>
                    <a:ext uri="{FF2B5EF4-FFF2-40B4-BE49-F238E27FC236}">
                      <a16:creationId xmlns:a16="http://schemas.microsoft.com/office/drawing/2014/main" id="{B2E3CC53-CFF4-263D-95F8-4B88A5917BA8}"/>
                    </a:ext>
                  </a:extLst>
                </p:cNvPr>
                <p:cNvSpPr/>
                <p:nvPr/>
              </p:nvSpPr>
              <p:spPr>
                <a:xfrm>
                  <a:off x="9004890"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96" name="Freeform: Shape 595">
                  <a:extLst>
                    <a:ext uri="{FF2B5EF4-FFF2-40B4-BE49-F238E27FC236}">
                      <a16:creationId xmlns:a16="http://schemas.microsoft.com/office/drawing/2014/main" id="{469DF97A-9369-1014-5EF1-B8224123B281}"/>
                    </a:ext>
                  </a:extLst>
                </p:cNvPr>
                <p:cNvSpPr/>
                <p:nvPr/>
              </p:nvSpPr>
              <p:spPr>
                <a:xfrm>
                  <a:off x="8955090"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597" name="Graphic 7">
                <a:extLst>
                  <a:ext uri="{FF2B5EF4-FFF2-40B4-BE49-F238E27FC236}">
                    <a16:creationId xmlns:a16="http://schemas.microsoft.com/office/drawing/2014/main" id="{E40F9A32-E904-A816-96CD-AB882CA21776}"/>
                  </a:ext>
                </a:extLst>
              </p:cNvPr>
              <p:cNvGrpSpPr/>
              <p:nvPr/>
            </p:nvGrpSpPr>
            <p:grpSpPr>
              <a:xfrm>
                <a:off x="8968864" y="2355313"/>
                <a:ext cx="99601" cy="78232"/>
                <a:chOff x="8968864" y="2355313"/>
                <a:chExt cx="99601" cy="78232"/>
              </a:xfrm>
            </p:grpSpPr>
            <p:sp>
              <p:nvSpPr>
                <p:cNvPr id="598" name="Freeform: Shape 597">
                  <a:extLst>
                    <a:ext uri="{FF2B5EF4-FFF2-40B4-BE49-F238E27FC236}">
                      <a16:creationId xmlns:a16="http://schemas.microsoft.com/office/drawing/2014/main" id="{0BD74776-236D-D5F3-A255-5DEE69BFAAF5}"/>
                    </a:ext>
                  </a:extLst>
                </p:cNvPr>
                <p:cNvSpPr/>
                <p:nvPr/>
              </p:nvSpPr>
              <p:spPr>
                <a:xfrm>
                  <a:off x="9018665"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99" name="Freeform: Shape 598">
                  <a:extLst>
                    <a:ext uri="{FF2B5EF4-FFF2-40B4-BE49-F238E27FC236}">
                      <a16:creationId xmlns:a16="http://schemas.microsoft.com/office/drawing/2014/main" id="{ACF0FACB-4460-AA87-14EB-0C19D8FB9AF3}"/>
                    </a:ext>
                  </a:extLst>
                </p:cNvPr>
                <p:cNvSpPr/>
                <p:nvPr/>
              </p:nvSpPr>
              <p:spPr>
                <a:xfrm>
                  <a:off x="8968864"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600" name="Graphic 7">
                <a:extLst>
                  <a:ext uri="{FF2B5EF4-FFF2-40B4-BE49-F238E27FC236}">
                    <a16:creationId xmlns:a16="http://schemas.microsoft.com/office/drawing/2014/main" id="{2F37F54C-5222-A007-5E9D-01C968A05DB4}"/>
                  </a:ext>
                </a:extLst>
              </p:cNvPr>
              <p:cNvGrpSpPr/>
              <p:nvPr/>
            </p:nvGrpSpPr>
            <p:grpSpPr>
              <a:xfrm>
                <a:off x="8983063" y="2355313"/>
                <a:ext cx="99601" cy="78232"/>
                <a:chOff x="8983063" y="2355313"/>
                <a:chExt cx="99601" cy="78232"/>
              </a:xfrm>
            </p:grpSpPr>
            <p:sp>
              <p:nvSpPr>
                <p:cNvPr id="601" name="Freeform: Shape 600">
                  <a:extLst>
                    <a:ext uri="{FF2B5EF4-FFF2-40B4-BE49-F238E27FC236}">
                      <a16:creationId xmlns:a16="http://schemas.microsoft.com/office/drawing/2014/main" id="{BE6D97BC-174B-14AC-E676-3237EA7E5539}"/>
                    </a:ext>
                  </a:extLst>
                </p:cNvPr>
                <p:cNvSpPr/>
                <p:nvPr/>
              </p:nvSpPr>
              <p:spPr>
                <a:xfrm>
                  <a:off x="9032864"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02" name="Freeform: Shape 601">
                  <a:extLst>
                    <a:ext uri="{FF2B5EF4-FFF2-40B4-BE49-F238E27FC236}">
                      <a16:creationId xmlns:a16="http://schemas.microsoft.com/office/drawing/2014/main" id="{B2B6434A-CC98-0479-3FA3-EEFF9DEAB259}"/>
                    </a:ext>
                  </a:extLst>
                </p:cNvPr>
                <p:cNvSpPr/>
                <p:nvPr/>
              </p:nvSpPr>
              <p:spPr>
                <a:xfrm>
                  <a:off x="8983063"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603" name="Graphic 7">
                <a:extLst>
                  <a:ext uri="{FF2B5EF4-FFF2-40B4-BE49-F238E27FC236}">
                    <a16:creationId xmlns:a16="http://schemas.microsoft.com/office/drawing/2014/main" id="{36015C1A-2B76-BE75-6AF2-21AA0AE32DE8}"/>
                  </a:ext>
                </a:extLst>
              </p:cNvPr>
              <p:cNvGrpSpPr/>
              <p:nvPr/>
            </p:nvGrpSpPr>
            <p:grpSpPr>
              <a:xfrm>
                <a:off x="8994295" y="2355313"/>
                <a:ext cx="99601" cy="78232"/>
                <a:chOff x="8994295" y="2355313"/>
                <a:chExt cx="99601" cy="78232"/>
              </a:xfrm>
            </p:grpSpPr>
            <p:sp>
              <p:nvSpPr>
                <p:cNvPr id="604" name="Freeform: Shape 603">
                  <a:extLst>
                    <a:ext uri="{FF2B5EF4-FFF2-40B4-BE49-F238E27FC236}">
                      <a16:creationId xmlns:a16="http://schemas.microsoft.com/office/drawing/2014/main" id="{99780AFC-89DC-FCA1-1D07-8E62DA999D5D}"/>
                    </a:ext>
                  </a:extLst>
                </p:cNvPr>
                <p:cNvSpPr/>
                <p:nvPr/>
              </p:nvSpPr>
              <p:spPr>
                <a:xfrm>
                  <a:off x="9044095"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05" name="Freeform: Shape 604">
                  <a:extLst>
                    <a:ext uri="{FF2B5EF4-FFF2-40B4-BE49-F238E27FC236}">
                      <a16:creationId xmlns:a16="http://schemas.microsoft.com/office/drawing/2014/main" id="{1A902731-6581-06C5-9741-8EA7117A6046}"/>
                    </a:ext>
                  </a:extLst>
                </p:cNvPr>
                <p:cNvSpPr/>
                <p:nvPr/>
              </p:nvSpPr>
              <p:spPr>
                <a:xfrm>
                  <a:off x="8994295"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606" name="Graphic 7">
                <a:extLst>
                  <a:ext uri="{FF2B5EF4-FFF2-40B4-BE49-F238E27FC236}">
                    <a16:creationId xmlns:a16="http://schemas.microsoft.com/office/drawing/2014/main" id="{AC93F2F3-C1E0-7FDB-ADE4-68956741EE5C}"/>
                  </a:ext>
                </a:extLst>
              </p:cNvPr>
              <p:cNvGrpSpPr/>
              <p:nvPr/>
            </p:nvGrpSpPr>
            <p:grpSpPr>
              <a:xfrm>
                <a:off x="9777966" y="2355313"/>
                <a:ext cx="99601" cy="78232"/>
                <a:chOff x="9777966" y="2355313"/>
                <a:chExt cx="99601" cy="78232"/>
              </a:xfrm>
            </p:grpSpPr>
            <p:sp>
              <p:nvSpPr>
                <p:cNvPr id="607" name="Freeform: Shape 606">
                  <a:extLst>
                    <a:ext uri="{FF2B5EF4-FFF2-40B4-BE49-F238E27FC236}">
                      <a16:creationId xmlns:a16="http://schemas.microsoft.com/office/drawing/2014/main" id="{3CED711E-026E-FAC9-D3A9-E5478AD2CEAB}"/>
                    </a:ext>
                  </a:extLst>
                </p:cNvPr>
                <p:cNvSpPr/>
                <p:nvPr/>
              </p:nvSpPr>
              <p:spPr>
                <a:xfrm>
                  <a:off x="9827767"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08" name="Freeform: Shape 607">
                  <a:extLst>
                    <a:ext uri="{FF2B5EF4-FFF2-40B4-BE49-F238E27FC236}">
                      <a16:creationId xmlns:a16="http://schemas.microsoft.com/office/drawing/2014/main" id="{84C54C1D-AAF6-400A-BFDB-EBB3F792B0A0}"/>
                    </a:ext>
                  </a:extLst>
                </p:cNvPr>
                <p:cNvSpPr/>
                <p:nvPr/>
              </p:nvSpPr>
              <p:spPr>
                <a:xfrm>
                  <a:off x="9777966"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609" name="Graphic 7">
                <a:extLst>
                  <a:ext uri="{FF2B5EF4-FFF2-40B4-BE49-F238E27FC236}">
                    <a16:creationId xmlns:a16="http://schemas.microsoft.com/office/drawing/2014/main" id="{74B7CBB0-D19C-00E4-A837-644B1FD0DEAE}"/>
                  </a:ext>
                </a:extLst>
              </p:cNvPr>
              <p:cNvGrpSpPr/>
              <p:nvPr/>
            </p:nvGrpSpPr>
            <p:grpSpPr>
              <a:xfrm>
                <a:off x="9848958" y="2355313"/>
                <a:ext cx="99601" cy="78232"/>
                <a:chOff x="9848958" y="2355313"/>
                <a:chExt cx="99601" cy="78232"/>
              </a:xfrm>
            </p:grpSpPr>
            <p:sp>
              <p:nvSpPr>
                <p:cNvPr id="610" name="Freeform: Shape 609">
                  <a:extLst>
                    <a:ext uri="{FF2B5EF4-FFF2-40B4-BE49-F238E27FC236}">
                      <a16:creationId xmlns:a16="http://schemas.microsoft.com/office/drawing/2014/main" id="{154A2D22-66B7-B3CC-0FA8-E44AA7BF1C4A}"/>
                    </a:ext>
                  </a:extLst>
                </p:cNvPr>
                <p:cNvSpPr/>
                <p:nvPr/>
              </p:nvSpPr>
              <p:spPr>
                <a:xfrm>
                  <a:off x="9898759"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11" name="Freeform: Shape 610">
                  <a:extLst>
                    <a:ext uri="{FF2B5EF4-FFF2-40B4-BE49-F238E27FC236}">
                      <a16:creationId xmlns:a16="http://schemas.microsoft.com/office/drawing/2014/main" id="{99CEFA71-83E0-D076-C3F7-8C2B06DD3904}"/>
                    </a:ext>
                  </a:extLst>
                </p:cNvPr>
                <p:cNvSpPr/>
                <p:nvPr/>
              </p:nvSpPr>
              <p:spPr>
                <a:xfrm>
                  <a:off x="9848958"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612" name="Graphic 7">
                <a:extLst>
                  <a:ext uri="{FF2B5EF4-FFF2-40B4-BE49-F238E27FC236}">
                    <a16:creationId xmlns:a16="http://schemas.microsoft.com/office/drawing/2014/main" id="{6009D11C-891E-2625-9275-F911CD99442D}"/>
                  </a:ext>
                </a:extLst>
              </p:cNvPr>
              <p:cNvGrpSpPr/>
              <p:nvPr/>
            </p:nvGrpSpPr>
            <p:grpSpPr>
              <a:xfrm>
                <a:off x="9918256" y="2355313"/>
                <a:ext cx="99601" cy="78232"/>
                <a:chOff x="9918256" y="2355313"/>
                <a:chExt cx="99601" cy="78232"/>
              </a:xfrm>
            </p:grpSpPr>
            <p:sp>
              <p:nvSpPr>
                <p:cNvPr id="613" name="Freeform: Shape 612">
                  <a:extLst>
                    <a:ext uri="{FF2B5EF4-FFF2-40B4-BE49-F238E27FC236}">
                      <a16:creationId xmlns:a16="http://schemas.microsoft.com/office/drawing/2014/main" id="{0C847540-6AF9-ABD9-F6A0-FD022BBE792D}"/>
                    </a:ext>
                  </a:extLst>
                </p:cNvPr>
                <p:cNvSpPr/>
                <p:nvPr/>
              </p:nvSpPr>
              <p:spPr>
                <a:xfrm>
                  <a:off x="9968056"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14" name="Freeform: Shape 613">
                  <a:extLst>
                    <a:ext uri="{FF2B5EF4-FFF2-40B4-BE49-F238E27FC236}">
                      <a16:creationId xmlns:a16="http://schemas.microsoft.com/office/drawing/2014/main" id="{D5E6F008-EFDD-3751-5DE9-0B761354E499}"/>
                    </a:ext>
                  </a:extLst>
                </p:cNvPr>
                <p:cNvSpPr/>
                <p:nvPr/>
              </p:nvSpPr>
              <p:spPr>
                <a:xfrm>
                  <a:off x="9918256" y="2394513"/>
                  <a:ext cx="99601" cy="16680"/>
                </a:xfrm>
                <a:custGeom>
                  <a:avLst/>
                  <a:gdLst>
                    <a:gd name="connsiteX0" fmla="*/ 0 w 99601"/>
                    <a:gd name="connsiteY0" fmla="*/ 0 h 16680"/>
                    <a:gd name="connsiteX1" fmla="*/ 99602 w 99601"/>
                    <a:gd name="connsiteY1" fmla="*/ 0 h 16680"/>
                  </a:gdLst>
                  <a:ahLst/>
                  <a:cxnLst>
                    <a:cxn ang="0">
                      <a:pos x="connsiteX0" y="connsiteY0"/>
                    </a:cxn>
                    <a:cxn ang="0">
                      <a:pos x="connsiteX1" y="connsiteY1"/>
                    </a:cxn>
                  </a:cxnLst>
                  <a:rect l="l" t="t" r="r" b="b"/>
                  <a:pathLst>
                    <a:path w="99601" h="16680">
                      <a:moveTo>
                        <a:pt x="0" y="0"/>
                      </a:moveTo>
                      <a:lnTo>
                        <a:pt x="99602"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615" name="Graphic 7">
                <a:extLst>
                  <a:ext uri="{FF2B5EF4-FFF2-40B4-BE49-F238E27FC236}">
                    <a16:creationId xmlns:a16="http://schemas.microsoft.com/office/drawing/2014/main" id="{C72B896F-4EA8-5D62-B34C-60D495EA51EC}"/>
                  </a:ext>
                </a:extLst>
              </p:cNvPr>
              <p:cNvGrpSpPr/>
              <p:nvPr/>
            </p:nvGrpSpPr>
            <p:grpSpPr>
              <a:xfrm>
                <a:off x="9956613" y="2355313"/>
                <a:ext cx="99601" cy="78232"/>
                <a:chOff x="9956613" y="2355313"/>
                <a:chExt cx="99601" cy="78232"/>
              </a:xfrm>
            </p:grpSpPr>
            <p:sp>
              <p:nvSpPr>
                <p:cNvPr id="616" name="Freeform: Shape 615">
                  <a:extLst>
                    <a:ext uri="{FF2B5EF4-FFF2-40B4-BE49-F238E27FC236}">
                      <a16:creationId xmlns:a16="http://schemas.microsoft.com/office/drawing/2014/main" id="{7831ACAE-3194-0835-48AC-6654362E598D}"/>
                    </a:ext>
                  </a:extLst>
                </p:cNvPr>
                <p:cNvSpPr/>
                <p:nvPr/>
              </p:nvSpPr>
              <p:spPr>
                <a:xfrm>
                  <a:off x="10006413"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17" name="Freeform: Shape 616">
                  <a:extLst>
                    <a:ext uri="{FF2B5EF4-FFF2-40B4-BE49-F238E27FC236}">
                      <a16:creationId xmlns:a16="http://schemas.microsoft.com/office/drawing/2014/main" id="{AF967CC6-0DE1-2E61-E5F4-004467C6BEA8}"/>
                    </a:ext>
                  </a:extLst>
                </p:cNvPr>
                <p:cNvSpPr/>
                <p:nvPr/>
              </p:nvSpPr>
              <p:spPr>
                <a:xfrm>
                  <a:off x="9956613" y="2394513"/>
                  <a:ext cx="99601" cy="16680"/>
                </a:xfrm>
                <a:custGeom>
                  <a:avLst/>
                  <a:gdLst>
                    <a:gd name="connsiteX0" fmla="*/ 0 w 99601"/>
                    <a:gd name="connsiteY0" fmla="*/ 0 h 16680"/>
                    <a:gd name="connsiteX1" fmla="*/ 99602 w 99601"/>
                    <a:gd name="connsiteY1" fmla="*/ 0 h 16680"/>
                  </a:gdLst>
                  <a:ahLst/>
                  <a:cxnLst>
                    <a:cxn ang="0">
                      <a:pos x="connsiteX0" y="connsiteY0"/>
                    </a:cxn>
                    <a:cxn ang="0">
                      <a:pos x="connsiteX1" y="connsiteY1"/>
                    </a:cxn>
                  </a:cxnLst>
                  <a:rect l="l" t="t" r="r" b="b"/>
                  <a:pathLst>
                    <a:path w="99601" h="16680">
                      <a:moveTo>
                        <a:pt x="0" y="0"/>
                      </a:moveTo>
                      <a:lnTo>
                        <a:pt x="99602"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618" name="Graphic 7">
                <a:extLst>
                  <a:ext uri="{FF2B5EF4-FFF2-40B4-BE49-F238E27FC236}">
                    <a16:creationId xmlns:a16="http://schemas.microsoft.com/office/drawing/2014/main" id="{1D662BFC-24CF-A18F-1489-6BB71C2FBF12}"/>
                  </a:ext>
                </a:extLst>
              </p:cNvPr>
              <p:cNvGrpSpPr/>
              <p:nvPr/>
            </p:nvGrpSpPr>
            <p:grpSpPr>
              <a:xfrm>
                <a:off x="9978864" y="2355313"/>
                <a:ext cx="99601" cy="78232"/>
                <a:chOff x="9978864" y="2355313"/>
                <a:chExt cx="99601" cy="78232"/>
              </a:xfrm>
            </p:grpSpPr>
            <p:sp>
              <p:nvSpPr>
                <p:cNvPr id="619" name="Freeform: Shape 618">
                  <a:extLst>
                    <a:ext uri="{FF2B5EF4-FFF2-40B4-BE49-F238E27FC236}">
                      <a16:creationId xmlns:a16="http://schemas.microsoft.com/office/drawing/2014/main" id="{5BF5C43D-D704-E049-5EE4-C2A673FF2E7B}"/>
                    </a:ext>
                  </a:extLst>
                </p:cNvPr>
                <p:cNvSpPr/>
                <p:nvPr/>
              </p:nvSpPr>
              <p:spPr>
                <a:xfrm>
                  <a:off x="10028665" y="2355313"/>
                  <a:ext cx="21191" cy="78232"/>
                </a:xfrm>
                <a:custGeom>
                  <a:avLst/>
                  <a:gdLst>
                    <a:gd name="connsiteX0" fmla="*/ 0 w 21191"/>
                    <a:gd name="connsiteY0" fmla="*/ 0 h 78232"/>
                    <a:gd name="connsiteX1" fmla="*/ 0 w 21191"/>
                    <a:gd name="connsiteY1" fmla="*/ 78232 h 78232"/>
                  </a:gdLst>
                  <a:ahLst/>
                  <a:cxnLst>
                    <a:cxn ang="0">
                      <a:pos x="connsiteX0" y="connsiteY0"/>
                    </a:cxn>
                    <a:cxn ang="0">
                      <a:pos x="connsiteX1" y="connsiteY1"/>
                    </a:cxn>
                  </a:cxnLst>
                  <a:rect l="l" t="t" r="r" b="b"/>
                  <a:pathLst>
                    <a:path w="21191" h="78232">
                      <a:moveTo>
                        <a:pt x="0" y="0"/>
                      </a:moveTo>
                      <a:lnTo>
                        <a:pt x="0" y="78232"/>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20" name="Freeform: Shape 619">
                  <a:extLst>
                    <a:ext uri="{FF2B5EF4-FFF2-40B4-BE49-F238E27FC236}">
                      <a16:creationId xmlns:a16="http://schemas.microsoft.com/office/drawing/2014/main" id="{72861590-41DA-9146-FCDB-CC3DDCDE5E35}"/>
                    </a:ext>
                  </a:extLst>
                </p:cNvPr>
                <p:cNvSpPr/>
                <p:nvPr/>
              </p:nvSpPr>
              <p:spPr>
                <a:xfrm>
                  <a:off x="9978864" y="2394513"/>
                  <a:ext cx="99601" cy="16680"/>
                </a:xfrm>
                <a:custGeom>
                  <a:avLst/>
                  <a:gdLst>
                    <a:gd name="connsiteX0" fmla="*/ 0 w 99601"/>
                    <a:gd name="connsiteY0" fmla="*/ 0 h 16680"/>
                    <a:gd name="connsiteX1" fmla="*/ 99601 w 99601"/>
                    <a:gd name="connsiteY1" fmla="*/ 0 h 16680"/>
                  </a:gdLst>
                  <a:ahLst/>
                  <a:cxnLst>
                    <a:cxn ang="0">
                      <a:pos x="connsiteX0" y="connsiteY0"/>
                    </a:cxn>
                    <a:cxn ang="0">
                      <a:pos x="connsiteX1" y="connsiteY1"/>
                    </a:cxn>
                  </a:cxnLst>
                  <a:rect l="l" t="t" r="r" b="b"/>
                  <a:pathLst>
                    <a:path w="99601" h="16680">
                      <a:moveTo>
                        <a:pt x="0" y="0"/>
                      </a:moveTo>
                      <a:lnTo>
                        <a:pt x="99601"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sp>
          <p:nvSpPr>
            <p:cNvPr id="621" name="Freeform: Shape 620">
              <a:extLst>
                <a:ext uri="{FF2B5EF4-FFF2-40B4-BE49-F238E27FC236}">
                  <a16:creationId xmlns:a16="http://schemas.microsoft.com/office/drawing/2014/main" id="{E893F356-377F-7CD9-CABC-97BB8EE2FB66}"/>
                </a:ext>
              </a:extLst>
            </p:cNvPr>
            <p:cNvSpPr/>
            <p:nvPr/>
          </p:nvSpPr>
          <p:spPr>
            <a:xfrm>
              <a:off x="2399841" y="2030540"/>
              <a:ext cx="7675869" cy="363972"/>
            </a:xfrm>
            <a:custGeom>
              <a:avLst/>
              <a:gdLst>
                <a:gd name="connsiteX0" fmla="*/ 0 w 7675869"/>
                <a:gd name="connsiteY0" fmla="*/ 0 h 363972"/>
                <a:gd name="connsiteX1" fmla="*/ 479570 w 7675869"/>
                <a:gd name="connsiteY1" fmla="*/ 0 h 363972"/>
                <a:gd name="connsiteX2" fmla="*/ 479570 w 7675869"/>
                <a:gd name="connsiteY2" fmla="*/ 19016 h 363972"/>
                <a:gd name="connsiteX3" fmla="*/ 528735 w 7675869"/>
                <a:gd name="connsiteY3" fmla="*/ 19016 h 363972"/>
                <a:gd name="connsiteX4" fmla="*/ 528735 w 7675869"/>
                <a:gd name="connsiteY4" fmla="*/ 40701 h 363972"/>
                <a:gd name="connsiteX5" fmla="*/ 541662 w 7675869"/>
                <a:gd name="connsiteY5" fmla="*/ 40701 h 363972"/>
                <a:gd name="connsiteX6" fmla="*/ 541662 w 7675869"/>
                <a:gd name="connsiteY6" fmla="*/ 65889 h 363972"/>
                <a:gd name="connsiteX7" fmla="*/ 805711 w 7675869"/>
                <a:gd name="connsiteY7" fmla="*/ 65889 h 363972"/>
                <a:gd name="connsiteX8" fmla="*/ 805711 w 7675869"/>
                <a:gd name="connsiteY8" fmla="*/ 88908 h 363972"/>
                <a:gd name="connsiteX9" fmla="*/ 1992662 w 7675869"/>
                <a:gd name="connsiteY9" fmla="*/ 88908 h 363972"/>
                <a:gd name="connsiteX10" fmla="*/ 1992662 w 7675869"/>
                <a:gd name="connsiteY10" fmla="*/ 116765 h 363972"/>
                <a:gd name="connsiteX11" fmla="*/ 2074462 w 7675869"/>
                <a:gd name="connsiteY11" fmla="*/ 116765 h 363972"/>
                <a:gd name="connsiteX12" fmla="*/ 2074462 w 7675869"/>
                <a:gd name="connsiteY12" fmla="*/ 136448 h 363972"/>
                <a:gd name="connsiteX13" fmla="*/ 2170249 w 7675869"/>
                <a:gd name="connsiteY13" fmla="*/ 136448 h 363972"/>
                <a:gd name="connsiteX14" fmla="*/ 2170249 w 7675869"/>
                <a:gd name="connsiteY14" fmla="*/ 166306 h 363972"/>
                <a:gd name="connsiteX15" fmla="*/ 2490245 w 7675869"/>
                <a:gd name="connsiteY15" fmla="*/ 166306 h 363972"/>
                <a:gd name="connsiteX16" fmla="*/ 2490245 w 7675869"/>
                <a:gd name="connsiteY16" fmla="*/ 183321 h 363972"/>
                <a:gd name="connsiteX17" fmla="*/ 2513556 w 7675869"/>
                <a:gd name="connsiteY17" fmla="*/ 183321 h 363972"/>
                <a:gd name="connsiteX18" fmla="*/ 2513556 w 7675869"/>
                <a:gd name="connsiteY18" fmla="*/ 204338 h 363972"/>
                <a:gd name="connsiteX19" fmla="*/ 2547250 w 7675869"/>
                <a:gd name="connsiteY19" fmla="*/ 204338 h 363972"/>
                <a:gd name="connsiteX20" fmla="*/ 2547250 w 7675869"/>
                <a:gd name="connsiteY20" fmla="*/ 222687 h 363972"/>
                <a:gd name="connsiteX21" fmla="*/ 2562720 w 7675869"/>
                <a:gd name="connsiteY21" fmla="*/ 222687 h 363972"/>
                <a:gd name="connsiteX22" fmla="*/ 2562720 w 7675869"/>
                <a:gd name="connsiteY22" fmla="*/ 229526 h 363972"/>
                <a:gd name="connsiteX23" fmla="*/ 2575647 w 7675869"/>
                <a:gd name="connsiteY23" fmla="*/ 229526 h 363972"/>
                <a:gd name="connsiteX24" fmla="*/ 2575647 w 7675869"/>
                <a:gd name="connsiteY24" fmla="*/ 264055 h 363972"/>
                <a:gd name="connsiteX25" fmla="*/ 2760228 w 7675869"/>
                <a:gd name="connsiteY25" fmla="*/ 264055 h 363972"/>
                <a:gd name="connsiteX26" fmla="*/ 2760228 w 7675869"/>
                <a:gd name="connsiteY26" fmla="*/ 298751 h 363972"/>
                <a:gd name="connsiteX27" fmla="*/ 4359358 w 7675869"/>
                <a:gd name="connsiteY27" fmla="*/ 298751 h 363972"/>
                <a:gd name="connsiteX28" fmla="*/ 4359358 w 7675869"/>
                <a:gd name="connsiteY28" fmla="*/ 363972 h 363972"/>
                <a:gd name="connsiteX29" fmla="*/ 7675870 w 7675869"/>
                <a:gd name="connsiteY29" fmla="*/ 363972 h 36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75869" h="363972">
                  <a:moveTo>
                    <a:pt x="0" y="0"/>
                  </a:moveTo>
                  <a:lnTo>
                    <a:pt x="479570" y="0"/>
                  </a:lnTo>
                  <a:lnTo>
                    <a:pt x="479570" y="19016"/>
                  </a:lnTo>
                  <a:lnTo>
                    <a:pt x="528735" y="19016"/>
                  </a:lnTo>
                  <a:lnTo>
                    <a:pt x="528735" y="40701"/>
                  </a:lnTo>
                  <a:lnTo>
                    <a:pt x="541662" y="40701"/>
                  </a:lnTo>
                  <a:lnTo>
                    <a:pt x="541662" y="65889"/>
                  </a:lnTo>
                  <a:lnTo>
                    <a:pt x="805711" y="65889"/>
                  </a:lnTo>
                  <a:lnTo>
                    <a:pt x="805711" y="88908"/>
                  </a:lnTo>
                  <a:lnTo>
                    <a:pt x="1992662" y="88908"/>
                  </a:lnTo>
                  <a:lnTo>
                    <a:pt x="1992662" y="116765"/>
                  </a:lnTo>
                  <a:lnTo>
                    <a:pt x="2074462" y="116765"/>
                  </a:lnTo>
                  <a:lnTo>
                    <a:pt x="2074462" y="136448"/>
                  </a:lnTo>
                  <a:lnTo>
                    <a:pt x="2170249" y="136448"/>
                  </a:lnTo>
                  <a:lnTo>
                    <a:pt x="2170249" y="166306"/>
                  </a:lnTo>
                  <a:lnTo>
                    <a:pt x="2490245" y="166306"/>
                  </a:lnTo>
                  <a:lnTo>
                    <a:pt x="2490245" y="183321"/>
                  </a:lnTo>
                  <a:lnTo>
                    <a:pt x="2513556" y="183321"/>
                  </a:lnTo>
                  <a:lnTo>
                    <a:pt x="2513556" y="204338"/>
                  </a:lnTo>
                  <a:lnTo>
                    <a:pt x="2547250" y="204338"/>
                  </a:lnTo>
                  <a:lnTo>
                    <a:pt x="2547250" y="222687"/>
                  </a:lnTo>
                  <a:lnTo>
                    <a:pt x="2562720" y="222687"/>
                  </a:lnTo>
                  <a:lnTo>
                    <a:pt x="2562720" y="229526"/>
                  </a:lnTo>
                  <a:lnTo>
                    <a:pt x="2575647" y="229526"/>
                  </a:lnTo>
                  <a:lnTo>
                    <a:pt x="2575647" y="264055"/>
                  </a:lnTo>
                  <a:lnTo>
                    <a:pt x="2760228" y="264055"/>
                  </a:lnTo>
                  <a:lnTo>
                    <a:pt x="2760228" y="298751"/>
                  </a:lnTo>
                  <a:lnTo>
                    <a:pt x="4359358" y="298751"/>
                  </a:lnTo>
                  <a:lnTo>
                    <a:pt x="4359358" y="363972"/>
                  </a:lnTo>
                  <a:lnTo>
                    <a:pt x="7675870" y="363972"/>
                  </a:lnTo>
                </a:path>
              </a:pathLst>
            </a:custGeom>
            <a:noFill/>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64" name="TextBox 58">
            <a:extLst>
              <a:ext uri="{FF2B5EF4-FFF2-40B4-BE49-F238E27FC236}">
                <a16:creationId xmlns:a16="http://schemas.microsoft.com/office/drawing/2014/main" id="{B2F60615-D47D-167A-EF89-D627BE65CF5C}"/>
              </a:ext>
            </a:extLst>
          </p:cNvPr>
          <p:cNvSpPr txBox="1"/>
          <p:nvPr/>
        </p:nvSpPr>
        <p:spPr>
          <a:xfrm rot="16200000">
            <a:off x="595269" y="3342170"/>
            <a:ext cx="252397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EFS，%</a:t>
            </a:r>
          </a:p>
        </p:txBody>
      </p:sp>
      <p:grpSp>
        <p:nvGrpSpPr>
          <p:cNvPr id="120" name="Group 119">
            <a:extLst>
              <a:ext uri="{FF2B5EF4-FFF2-40B4-BE49-F238E27FC236}">
                <a16:creationId xmlns:a16="http://schemas.microsoft.com/office/drawing/2014/main" id="{1992F196-5A88-E7A9-03AD-5EFC75C03903}"/>
              </a:ext>
            </a:extLst>
          </p:cNvPr>
          <p:cNvGrpSpPr/>
          <p:nvPr/>
        </p:nvGrpSpPr>
        <p:grpSpPr>
          <a:xfrm>
            <a:off x="2327120" y="4807692"/>
            <a:ext cx="7856540" cy="251769"/>
            <a:chOff x="932003" y="4840508"/>
            <a:chExt cx="4714737" cy="191947"/>
          </a:xfrm>
        </p:grpSpPr>
        <p:sp>
          <p:nvSpPr>
            <p:cNvPr id="73" name="TextBox 70">
              <a:extLst>
                <a:ext uri="{FF2B5EF4-FFF2-40B4-BE49-F238E27FC236}">
                  <a16:creationId xmlns:a16="http://schemas.microsoft.com/office/drawing/2014/main" id="{24BA68D1-A99E-13E6-194A-A6CBA341A085}"/>
                </a:ext>
              </a:extLst>
            </p:cNvPr>
            <p:cNvSpPr txBox="1"/>
            <p:nvPr/>
          </p:nvSpPr>
          <p:spPr>
            <a:xfrm>
              <a:off x="932003" y="4840508"/>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75" name="TextBox 70">
              <a:extLst>
                <a:ext uri="{FF2B5EF4-FFF2-40B4-BE49-F238E27FC236}">
                  <a16:creationId xmlns:a16="http://schemas.microsoft.com/office/drawing/2014/main" id="{75B70FE3-EC87-70C9-6D24-8AD816AC2186}"/>
                </a:ext>
              </a:extLst>
            </p:cNvPr>
            <p:cNvSpPr txBox="1"/>
            <p:nvPr/>
          </p:nvSpPr>
          <p:spPr>
            <a:xfrm>
              <a:off x="1586753" y="4847789"/>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77" name="TextBox 70">
              <a:extLst>
                <a:ext uri="{FF2B5EF4-FFF2-40B4-BE49-F238E27FC236}">
                  <a16:creationId xmlns:a16="http://schemas.microsoft.com/office/drawing/2014/main" id="{8A1AD967-ABC9-0871-37D8-F1E8E7F06C0A}"/>
                </a:ext>
              </a:extLst>
            </p:cNvPr>
            <p:cNvSpPr txBox="1"/>
            <p:nvPr/>
          </p:nvSpPr>
          <p:spPr>
            <a:xfrm>
              <a:off x="2202523" y="4847789"/>
              <a:ext cx="169919"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79" name="TextBox 70">
              <a:extLst>
                <a:ext uri="{FF2B5EF4-FFF2-40B4-BE49-F238E27FC236}">
                  <a16:creationId xmlns:a16="http://schemas.microsoft.com/office/drawing/2014/main" id="{D79B4D6A-C8DE-3167-E3D2-310E882F964C}"/>
                </a:ext>
              </a:extLst>
            </p:cNvPr>
            <p:cNvSpPr txBox="1"/>
            <p:nvPr/>
          </p:nvSpPr>
          <p:spPr>
            <a:xfrm>
              <a:off x="2860362" y="4847789"/>
              <a:ext cx="169919"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81" name="TextBox 70">
              <a:extLst>
                <a:ext uri="{FF2B5EF4-FFF2-40B4-BE49-F238E27FC236}">
                  <a16:creationId xmlns:a16="http://schemas.microsoft.com/office/drawing/2014/main" id="{170D7F89-62AD-457E-9C21-EF7FA4E55A58}"/>
                </a:ext>
              </a:extLst>
            </p:cNvPr>
            <p:cNvSpPr txBox="1"/>
            <p:nvPr/>
          </p:nvSpPr>
          <p:spPr>
            <a:xfrm>
              <a:off x="3511663" y="4847789"/>
              <a:ext cx="169919"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24</a:t>
              </a:r>
            </a:p>
          </p:txBody>
        </p:sp>
        <p:sp>
          <p:nvSpPr>
            <p:cNvPr id="83" name="TextBox 70">
              <a:extLst>
                <a:ext uri="{FF2B5EF4-FFF2-40B4-BE49-F238E27FC236}">
                  <a16:creationId xmlns:a16="http://schemas.microsoft.com/office/drawing/2014/main" id="{BDBBC38D-680D-3512-6EDC-3DCAA8A02188}"/>
                </a:ext>
              </a:extLst>
            </p:cNvPr>
            <p:cNvSpPr txBox="1"/>
            <p:nvPr/>
          </p:nvSpPr>
          <p:spPr>
            <a:xfrm>
              <a:off x="4167981" y="4847789"/>
              <a:ext cx="169919"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30</a:t>
              </a:r>
            </a:p>
          </p:txBody>
        </p:sp>
        <p:sp>
          <p:nvSpPr>
            <p:cNvPr id="85" name="TextBox 70">
              <a:extLst>
                <a:ext uri="{FF2B5EF4-FFF2-40B4-BE49-F238E27FC236}">
                  <a16:creationId xmlns:a16="http://schemas.microsoft.com/office/drawing/2014/main" id="{898F619C-28EE-011B-6A2F-7126315FAAF7}"/>
                </a:ext>
              </a:extLst>
            </p:cNvPr>
            <p:cNvSpPr txBox="1"/>
            <p:nvPr/>
          </p:nvSpPr>
          <p:spPr>
            <a:xfrm>
              <a:off x="4826658" y="4847789"/>
              <a:ext cx="169919"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36</a:t>
              </a:r>
            </a:p>
          </p:txBody>
        </p:sp>
        <p:sp>
          <p:nvSpPr>
            <p:cNvPr id="87" name="TextBox 70">
              <a:extLst>
                <a:ext uri="{FF2B5EF4-FFF2-40B4-BE49-F238E27FC236}">
                  <a16:creationId xmlns:a16="http://schemas.microsoft.com/office/drawing/2014/main" id="{B72897CD-A47D-D121-86C2-64493EBD064F}"/>
                </a:ext>
              </a:extLst>
            </p:cNvPr>
            <p:cNvSpPr txBox="1"/>
            <p:nvPr/>
          </p:nvSpPr>
          <p:spPr>
            <a:xfrm>
              <a:off x="5476821" y="4847789"/>
              <a:ext cx="169919"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42</a:t>
              </a:r>
            </a:p>
          </p:txBody>
        </p:sp>
      </p:grpSp>
      <p:sp>
        <p:nvSpPr>
          <p:cNvPr id="95" name="TextBox 58">
            <a:extLst>
              <a:ext uri="{FF2B5EF4-FFF2-40B4-BE49-F238E27FC236}">
                <a16:creationId xmlns:a16="http://schemas.microsoft.com/office/drawing/2014/main" id="{A953CA6E-694F-EBF0-E497-81A47924264B}"/>
              </a:ext>
            </a:extLst>
          </p:cNvPr>
          <p:cNvSpPr txBox="1"/>
          <p:nvPr/>
        </p:nvSpPr>
        <p:spPr>
          <a:xfrm>
            <a:off x="2356680" y="5061786"/>
            <a:ext cx="7726446" cy="24221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98" name="TextBox 58">
            <a:extLst>
              <a:ext uri="{FF2B5EF4-FFF2-40B4-BE49-F238E27FC236}">
                <a16:creationId xmlns:a16="http://schemas.microsoft.com/office/drawing/2014/main" id="{3B474878-369A-6D62-D052-E938675C470B}"/>
              </a:ext>
            </a:extLst>
          </p:cNvPr>
          <p:cNvSpPr txBox="1"/>
          <p:nvPr/>
        </p:nvSpPr>
        <p:spPr>
          <a:xfrm>
            <a:off x="3006420" y="4246974"/>
            <a:ext cx="926865" cy="48443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计划的</a:t>
            </a:r>
            <a:br>
              <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rPr>
            </a:br>
            <a:r>
              <a:rPr lang="zh-cn" sz="1200" b="0" i="0" u="none" strike="noStrike" kern="1200" cap="none" spc="0" normalizeH="0" noProof="0">
                <a:ln>
                  <a:noFill/>
                </a:ln>
                <a:solidFill>
                  <a:srgbClr val="000000"/>
                </a:solidFill>
                <a:effectLst/>
                <a:uLnTx/>
                <a:uFillTx/>
                <a:latin typeface="Arial" panose="020B0604020202020204"/>
                <a:ea typeface="+mn-ea"/>
                <a:cs typeface="+mn-cs"/>
              </a:rPr>
              <a:t>手术 </a:t>
            </a:r>
          </a:p>
        </p:txBody>
      </p:sp>
      <p:sp>
        <p:nvSpPr>
          <p:cNvPr id="10" name="TextBox 70">
            <a:extLst>
              <a:ext uri="{FF2B5EF4-FFF2-40B4-BE49-F238E27FC236}">
                <a16:creationId xmlns:a16="http://schemas.microsoft.com/office/drawing/2014/main" id="{99A25302-393E-EB85-A64B-676B3935EABA}"/>
              </a:ext>
            </a:extLst>
          </p:cNvPr>
          <p:cNvSpPr txBox="1"/>
          <p:nvPr/>
        </p:nvSpPr>
        <p:spPr>
          <a:xfrm>
            <a:off x="2270468" y="5337330"/>
            <a:ext cx="25487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121</a:t>
            </a:r>
          </a:p>
        </p:txBody>
      </p:sp>
      <p:sp>
        <p:nvSpPr>
          <p:cNvPr id="11" name="TextBox 70">
            <a:extLst>
              <a:ext uri="{FF2B5EF4-FFF2-40B4-BE49-F238E27FC236}">
                <a16:creationId xmlns:a16="http://schemas.microsoft.com/office/drawing/2014/main" id="{27086514-3F9D-BF6E-6606-63857FBFC999}"/>
              </a:ext>
            </a:extLst>
          </p:cNvPr>
          <p:cNvSpPr txBox="1"/>
          <p:nvPr/>
        </p:nvSpPr>
        <p:spPr>
          <a:xfrm>
            <a:off x="2824253" y="5337330"/>
            <a:ext cx="243464"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112</a:t>
            </a:r>
          </a:p>
        </p:txBody>
      </p:sp>
      <p:sp>
        <p:nvSpPr>
          <p:cNvPr id="12" name="TextBox 70">
            <a:extLst>
              <a:ext uri="{FF2B5EF4-FFF2-40B4-BE49-F238E27FC236}">
                <a16:creationId xmlns:a16="http://schemas.microsoft.com/office/drawing/2014/main" id="{06D7C1F8-4FB3-A8B1-6059-06103FF3E1EE}"/>
              </a:ext>
            </a:extLst>
          </p:cNvPr>
          <p:cNvSpPr txBox="1"/>
          <p:nvPr/>
        </p:nvSpPr>
        <p:spPr>
          <a:xfrm>
            <a:off x="3367238" y="5337330"/>
            <a:ext cx="243464"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110</a:t>
            </a:r>
          </a:p>
        </p:txBody>
      </p:sp>
      <p:sp>
        <p:nvSpPr>
          <p:cNvPr id="13" name="TextBox 70">
            <a:extLst>
              <a:ext uri="{FF2B5EF4-FFF2-40B4-BE49-F238E27FC236}">
                <a16:creationId xmlns:a16="http://schemas.microsoft.com/office/drawing/2014/main" id="{931B7656-7F2E-4029-0805-CA6408F9FACF}"/>
              </a:ext>
            </a:extLst>
          </p:cNvPr>
          <p:cNvSpPr txBox="1"/>
          <p:nvPr/>
        </p:nvSpPr>
        <p:spPr>
          <a:xfrm>
            <a:off x="3955712"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93</a:t>
            </a:r>
          </a:p>
        </p:txBody>
      </p:sp>
      <p:sp>
        <p:nvSpPr>
          <p:cNvPr id="14" name="TextBox 70">
            <a:extLst>
              <a:ext uri="{FF2B5EF4-FFF2-40B4-BE49-F238E27FC236}">
                <a16:creationId xmlns:a16="http://schemas.microsoft.com/office/drawing/2014/main" id="{2C596D7A-A435-758F-8EB0-67E7D54F3BB0}"/>
              </a:ext>
            </a:extLst>
          </p:cNvPr>
          <p:cNvSpPr txBox="1"/>
          <p:nvPr/>
        </p:nvSpPr>
        <p:spPr>
          <a:xfrm>
            <a:off x="9461302" y="5337330"/>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6</a:t>
            </a:r>
          </a:p>
        </p:txBody>
      </p:sp>
      <p:sp>
        <p:nvSpPr>
          <p:cNvPr id="15" name="TextBox 70">
            <a:extLst>
              <a:ext uri="{FF2B5EF4-FFF2-40B4-BE49-F238E27FC236}">
                <a16:creationId xmlns:a16="http://schemas.microsoft.com/office/drawing/2014/main" id="{EC5E62A5-34D3-E7BA-B06D-3B1B53730584}"/>
              </a:ext>
            </a:extLst>
          </p:cNvPr>
          <p:cNvSpPr txBox="1"/>
          <p:nvPr/>
        </p:nvSpPr>
        <p:spPr>
          <a:xfrm>
            <a:off x="9999604" y="5337330"/>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6" name="TextBox 70">
            <a:extLst>
              <a:ext uri="{FF2B5EF4-FFF2-40B4-BE49-F238E27FC236}">
                <a16:creationId xmlns:a16="http://schemas.microsoft.com/office/drawing/2014/main" id="{0A1ADB9A-D3D1-0ADB-1FC7-7DED98583B69}"/>
              </a:ext>
            </a:extLst>
          </p:cNvPr>
          <p:cNvSpPr txBox="1"/>
          <p:nvPr/>
        </p:nvSpPr>
        <p:spPr>
          <a:xfrm>
            <a:off x="8873707"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10</a:t>
            </a:r>
          </a:p>
        </p:txBody>
      </p:sp>
      <p:sp>
        <p:nvSpPr>
          <p:cNvPr id="17" name="TextBox 70">
            <a:extLst>
              <a:ext uri="{FF2B5EF4-FFF2-40B4-BE49-F238E27FC236}">
                <a16:creationId xmlns:a16="http://schemas.microsoft.com/office/drawing/2014/main" id="{764A7860-BFBF-EF5A-06B1-13EDCAD4B0A0}"/>
              </a:ext>
            </a:extLst>
          </p:cNvPr>
          <p:cNvSpPr txBox="1"/>
          <p:nvPr/>
        </p:nvSpPr>
        <p:spPr>
          <a:xfrm>
            <a:off x="8324845"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14</a:t>
            </a:r>
          </a:p>
        </p:txBody>
      </p:sp>
      <p:sp>
        <p:nvSpPr>
          <p:cNvPr id="18" name="TextBox 70">
            <a:extLst>
              <a:ext uri="{FF2B5EF4-FFF2-40B4-BE49-F238E27FC236}">
                <a16:creationId xmlns:a16="http://schemas.microsoft.com/office/drawing/2014/main" id="{CEA570AB-4930-7AE6-8C36-646841B4B096}"/>
              </a:ext>
            </a:extLst>
          </p:cNvPr>
          <p:cNvSpPr txBox="1"/>
          <p:nvPr/>
        </p:nvSpPr>
        <p:spPr>
          <a:xfrm>
            <a:off x="7776102"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22</a:t>
            </a:r>
          </a:p>
        </p:txBody>
      </p:sp>
      <p:sp>
        <p:nvSpPr>
          <p:cNvPr id="19" name="TextBox 70">
            <a:extLst>
              <a:ext uri="{FF2B5EF4-FFF2-40B4-BE49-F238E27FC236}">
                <a16:creationId xmlns:a16="http://schemas.microsoft.com/office/drawing/2014/main" id="{639E2887-F761-7519-D72A-B131BAB9FF70}"/>
              </a:ext>
            </a:extLst>
          </p:cNvPr>
          <p:cNvSpPr txBox="1"/>
          <p:nvPr/>
        </p:nvSpPr>
        <p:spPr>
          <a:xfrm>
            <a:off x="7230209"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23</a:t>
            </a:r>
          </a:p>
        </p:txBody>
      </p:sp>
      <p:sp>
        <p:nvSpPr>
          <p:cNvPr id="20" name="TextBox 70">
            <a:extLst>
              <a:ext uri="{FF2B5EF4-FFF2-40B4-BE49-F238E27FC236}">
                <a16:creationId xmlns:a16="http://schemas.microsoft.com/office/drawing/2014/main" id="{AC7B0BEB-E67C-B1FA-B63B-188821AEFEC9}"/>
              </a:ext>
            </a:extLst>
          </p:cNvPr>
          <p:cNvSpPr txBox="1"/>
          <p:nvPr/>
        </p:nvSpPr>
        <p:spPr>
          <a:xfrm>
            <a:off x="6682427"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38</a:t>
            </a:r>
          </a:p>
        </p:txBody>
      </p:sp>
      <p:sp>
        <p:nvSpPr>
          <p:cNvPr id="21" name="TextBox 70">
            <a:extLst>
              <a:ext uri="{FF2B5EF4-FFF2-40B4-BE49-F238E27FC236}">
                <a16:creationId xmlns:a16="http://schemas.microsoft.com/office/drawing/2014/main" id="{E19C3D20-EB6F-ADF9-94D0-585F97FDA313}"/>
              </a:ext>
            </a:extLst>
          </p:cNvPr>
          <p:cNvSpPr txBox="1"/>
          <p:nvPr/>
        </p:nvSpPr>
        <p:spPr>
          <a:xfrm>
            <a:off x="6140204"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39</a:t>
            </a:r>
          </a:p>
        </p:txBody>
      </p:sp>
      <p:sp>
        <p:nvSpPr>
          <p:cNvPr id="23" name="TextBox 70">
            <a:extLst>
              <a:ext uri="{FF2B5EF4-FFF2-40B4-BE49-F238E27FC236}">
                <a16:creationId xmlns:a16="http://schemas.microsoft.com/office/drawing/2014/main" id="{0697309F-186E-1175-1906-F800EB7DB751}"/>
              </a:ext>
            </a:extLst>
          </p:cNvPr>
          <p:cNvSpPr txBox="1"/>
          <p:nvPr/>
        </p:nvSpPr>
        <p:spPr>
          <a:xfrm>
            <a:off x="5597112"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54</a:t>
            </a:r>
          </a:p>
        </p:txBody>
      </p:sp>
      <p:sp>
        <p:nvSpPr>
          <p:cNvPr id="24" name="TextBox 70">
            <a:extLst>
              <a:ext uri="{FF2B5EF4-FFF2-40B4-BE49-F238E27FC236}">
                <a16:creationId xmlns:a16="http://schemas.microsoft.com/office/drawing/2014/main" id="{D5BE4B1D-087B-1E91-5BF8-60CD73D6C5DE}"/>
              </a:ext>
            </a:extLst>
          </p:cNvPr>
          <p:cNvSpPr txBox="1"/>
          <p:nvPr/>
        </p:nvSpPr>
        <p:spPr>
          <a:xfrm>
            <a:off x="5047247"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58</a:t>
            </a:r>
          </a:p>
        </p:txBody>
      </p:sp>
      <p:sp>
        <p:nvSpPr>
          <p:cNvPr id="25" name="TextBox 70">
            <a:extLst>
              <a:ext uri="{FF2B5EF4-FFF2-40B4-BE49-F238E27FC236}">
                <a16:creationId xmlns:a16="http://schemas.microsoft.com/office/drawing/2014/main" id="{062AC819-CDAF-3D11-7F6B-6E235F2945D1}"/>
              </a:ext>
            </a:extLst>
          </p:cNvPr>
          <p:cNvSpPr txBox="1"/>
          <p:nvPr/>
        </p:nvSpPr>
        <p:spPr>
          <a:xfrm>
            <a:off x="4500903" y="533733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89</a:t>
            </a:r>
          </a:p>
        </p:txBody>
      </p:sp>
      <p:sp>
        <p:nvSpPr>
          <p:cNvPr id="26" name="TextBox 70">
            <a:extLst>
              <a:ext uri="{FF2B5EF4-FFF2-40B4-BE49-F238E27FC236}">
                <a16:creationId xmlns:a16="http://schemas.microsoft.com/office/drawing/2014/main" id="{3FB10C7F-16D9-343D-50E3-8405B0B43010}"/>
              </a:ext>
            </a:extLst>
          </p:cNvPr>
          <p:cNvSpPr txBox="1"/>
          <p:nvPr/>
        </p:nvSpPr>
        <p:spPr>
          <a:xfrm>
            <a:off x="1059509" y="5337330"/>
            <a:ext cx="1096228"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Osi + CTx</a:t>
            </a:r>
            <a:endParaRPr kumimoji="0" lang="en-US" sz="12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31" name="TextBox 70">
            <a:extLst>
              <a:ext uri="{FF2B5EF4-FFF2-40B4-BE49-F238E27FC236}">
                <a16:creationId xmlns:a16="http://schemas.microsoft.com/office/drawing/2014/main" id="{F5A0B1DB-772C-F530-89F4-D0A75B779765}"/>
              </a:ext>
            </a:extLst>
          </p:cNvPr>
          <p:cNvSpPr txBox="1"/>
          <p:nvPr/>
        </p:nvSpPr>
        <p:spPr>
          <a:xfrm>
            <a:off x="1059509" y="5543434"/>
            <a:ext cx="1096228" cy="24221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Osi 单药治疗</a:t>
            </a:r>
            <a:endParaRPr kumimoji="0" lang="en-US" sz="12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32" name="TextBox 70">
            <a:extLst>
              <a:ext uri="{FF2B5EF4-FFF2-40B4-BE49-F238E27FC236}">
                <a16:creationId xmlns:a16="http://schemas.microsoft.com/office/drawing/2014/main" id="{921CFC28-0126-7290-2D14-4F945AA0F32F}"/>
              </a:ext>
            </a:extLst>
          </p:cNvPr>
          <p:cNvSpPr txBox="1"/>
          <p:nvPr/>
        </p:nvSpPr>
        <p:spPr>
          <a:xfrm>
            <a:off x="2195055" y="5543434"/>
            <a:ext cx="405705"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117</a:t>
            </a:r>
          </a:p>
        </p:txBody>
      </p:sp>
      <p:sp>
        <p:nvSpPr>
          <p:cNvPr id="33" name="TextBox 70">
            <a:extLst>
              <a:ext uri="{FF2B5EF4-FFF2-40B4-BE49-F238E27FC236}">
                <a16:creationId xmlns:a16="http://schemas.microsoft.com/office/drawing/2014/main" id="{90A5702B-5127-1337-C717-D9B59518221A}"/>
              </a:ext>
            </a:extLst>
          </p:cNvPr>
          <p:cNvSpPr txBox="1"/>
          <p:nvPr/>
        </p:nvSpPr>
        <p:spPr>
          <a:xfrm>
            <a:off x="2743133" y="5543434"/>
            <a:ext cx="405705"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112</a:t>
            </a:r>
          </a:p>
        </p:txBody>
      </p:sp>
      <p:sp>
        <p:nvSpPr>
          <p:cNvPr id="34" name="TextBox 70">
            <a:extLst>
              <a:ext uri="{FF2B5EF4-FFF2-40B4-BE49-F238E27FC236}">
                <a16:creationId xmlns:a16="http://schemas.microsoft.com/office/drawing/2014/main" id="{6EB871B1-F9E6-0480-D640-8D3C03B4509E}"/>
              </a:ext>
            </a:extLst>
          </p:cNvPr>
          <p:cNvSpPr txBox="1"/>
          <p:nvPr/>
        </p:nvSpPr>
        <p:spPr>
          <a:xfrm>
            <a:off x="3286118" y="5543434"/>
            <a:ext cx="405705"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110</a:t>
            </a:r>
          </a:p>
        </p:txBody>
      </p:sp>
      <p:sp>
        <p:nvSpPr>
          <p:cNvPr id="35" name="TextBox 70">
            <a:extLst>
              <a:ext uri="{FF2B5EF4-FFF2-40B4-BE49-F238E27FC236}">
                <a16:creationId xmlns:a16="http://schemas.microsoft.com/office/drawing/2014/main" id="{DB0417FD-9600-8151-DF19-C440F2501E36}"/>
              </a:ext>
            </a:extLst>
          </p:cNvPr>
          <p:cNvSpPr txBox="1"/>
          <p:nvPr/>
        </p:nvSpPr>
        <p:spPr>
          <a:xfrm>
            <a:off x="3899097"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98</a:t>
            </a:r>
          </a:p>
        </p:txBody>
      </p:sp>
      <p:sp>
        <p:nvSpPr>
          <p:cNvPr id="36" name="TextBox 70">
            <a:extLst>
              <a:ext uri="{FF2B5EF4-FFF2-40B4-BE49-F238E27FC236}">
                <a16:creationId xmlns:a16="http://schemas.microsoft.com/office/drawing/2014/main" id="{55232B39-0F31-8DE3-B93E-2330C70F94A9}"/>
              </a:ext>
            </a:extLst>
          </p:cNvPr>
          <p:cNvSpPr txBox="1"/>
          <p:nvPr/>
        </p:nvSpPr>
        <p:spPr>
          <a:xfrm>
            <a:off x="9432994" y="5543434"/>
            <a:ext cx="141576"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6</a:t>
            </a:r>
          </a:p>
        </p:txBody>
      </p:sp>
      <p:sp>
        <p:nvSpPr>
          <p:cNvPr id="37" name="TextBox 70">
            <a:extLst>
              <a:ext uri="{FF2B5EF4-FFF2-40B4-BE49-F238E27FC236}">
                <a16:creationId xmlns:a16="http://schemas.microsoft.com/office/drawing/2014/main" id="{4408B589-836B-519F-E676-3448CB7718A1}"/>
              </a:ext>
            </a:extLst>
          </p:cNvPr>
          <p:cNvSpPr txBox="1"/>
          <p:nvPr/>
        </p:nvSpPr>
        <p:spPr>
          <a:xfrm>
            <a:off x="9971296" y="5543434"/>
            <a:ext cx="141576"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38" name="TextBox 70">
            <a:extLst>
              <a:ext uri="{FF2B5EF4-FFF2-40B4-BE49-F238E27FC236}">
                <a16:creationId xmlns:a16="http://schemas.microsoft.com/office/drawing/2014/main" id="{AF01246A-BE00-A983-34D3-566AD67F8851}"/>
              </a:ext>
            </a:extLst>
          </p:cNvPr>
          <p:cNvSpPr txBox="1"/>
          <p:nvPr/>
        </p:nvSpPr>
        <p:spPr>
          <a:xfrm>
            <a:off x="8887878" y="5543434"/>
            <a:ext cx="141576"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7</a:t>
            </a:r>
          </a:p>
        </p:txBody>
      </p:sp>
      <p:sp>
        <p:nvSpPr>
          <p:cNvPr id="39" name="TextBox 38">
            <a:extLst>
              <a:ext uri="{FF2B5EF4-FFF2-40B4-BE49-F238E27FC236}">
                <a16:creationId xmlns:a16="http://schemas.microsoft.com/office/drawing/2014/main" id="{2E1948BD-CBE9-3031-6F47-54CC8A3BB3B3}"/>
              </a:ext>
            </a:extLst>
          </p:cNvPr>
          <p:cNvSpPr txBox="1"/>
          <p:nvPr/>
        </p:nvSpPr>
        <p:spPr>
          <a:xfrm>
            <a:off x="8339016" y="5543434"/>
            <a:ext cx="141576"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9</a:t>
            </a:r>
          </a:p>
        </p:txBody>
      </p:sp>
      <p:sp>
        <p:nvSpPr>
          <p:cNvPr id="40" name="TextBox 70">
            <a:extLst>
              <a:ext uri="{FF2B5EF4-FFF2-40B4-BE49-F238E27FC236}">
                <a16:creationId xmlns:a16="http://schemas.microsoft.com/office/drawing/2014/main" id="{AC1980BC-12EC-7673-ACD7-A7D3428AE6F5}"/>
              </a:ext>
            </a:extLst>
          </p:cNvPr>
          <p:cNvSpPr txBox="1"/>
          <p:nvPr/>
        </p:nvSpPr>
        <p:spPr>
          <a:xfrm>
            <a:off x="7719487"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18</a:t>
            </a:r>
          </a:p>
        </p:txBody>
      </p:sp>
      <p:sp>
        <p:nvSpPr>
          <p:cNvPr id="41" name="TextBox 70">
            <a:extLst>
              <a:ext uri="{FF2B5EF4-FFF2-40B4-BE49-F238E27FC236}">
                <a16:creationId xmlns:a16="http://schemas.microsoft.com/office/drawing/2014/main" id="{18E28DB6-FD42-57C7-5CFE-172BBA979294}"/>
              </a:ext>
            </a:extLst>
          </p:cNvPr>
          <p:cNvSpPr txBox="1"/>
          <p:nvPr/>
        </p:nvSpPr>
        <p:spPr>
          <a:xfrm>
            <a:off x="7173594"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20</a:t>
            </a:r>
          </a:p>
        </p:txBody>
      </p:sp>
      <p:sp>
        <p:nvSpPr>
          <p:cNvPr id="42" name="TextBox 70">
            <a:extLst>
              <a:ext uri="{FF2B5EF4-FFF2-40B4-BE49-F238E27FC236}">
                <a16:creationId xmlns:a16="http://schemas.microsoft.com/office/drawing/2014/main" id="{C26BA772-45C4-1CD9-D589-05940553D614}"/>
              </a:ext>
            </a:extLst>
          </p:cNvPr>
          <p:cNvSpPr txBox="1"/>
          <p:nvPr/>
        </p:nvSpPr>
        <p:spPr>
          <a:xfrm>
            <a:off x="6625812"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34</a:t>
            </a:r>
          </a:p>
        </p:txBody>
      </p:sp>
      <p:sp>
        <p:nvSpPr>
          <p:cNvPr id="43" name="TextBox 70">
            <a:extLst>
              <a:ext uri="{FF2B5EF4-FFF2-40B4-BE49-F238E27FC236}">
                <a16:creationId xmlns:a16="http://schemas.microsoft.com/office/drawing/2014/main" id="{2E6EF084-24A7-CD19-0334-EB92D0670C69}"/>
              </a:ext>
            </a:extLst>
          </p:cNvPr>
          <p:cNvSpPr txBox="1"/>
          <p:nvPr/>
        </p:nvSpPr>
        <p:spPr>
          <a:xfrm>
            <a:off x="6083589"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36</a:t>
            </a:r>
          </a:p>
        </p:txBody>
      </p:sp>
      <p:sp>
        <p:nvSpPr>
          <p:cNvPr id="44" name="TextBox 70">
            <a:extLst>
              <a:ext uri="{FF2B5EF4-FFF2-40B4-BE49-F238E27FC236}">
                <a16:creationId xmlns:a16="http://schemas.microsoft.com/office/drawing/2014/main" id="{59BDEB5A-C709-F1D8-B2AD-97850EB059D4}"/>
              </a:ext>
            </a:extLst>
          </p:cNvPr>
          <p:cNvSpPr txBox="1"/>
          <p:nvPr/>
        </p:nvSpPr>
        <p:spPr>
          <a:xfrm>
            <a:off x="5540497"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59</a:t>
            </a:r>
          </a:p>
        </p:txBody>
      </p:sp>
      <p:sp>
        <p:nvSpPr>
          <p:cNvPr id="45" name="TextBox 70">
            <a:extLst>
              <a:ext uri="{FF2B5EF4-FFF2-40B4-BE49-F238E27FC236}">
                <a16:creationId xmlns:a16="http://schemas.microsoft.com/office/drawing/2014/main" id="{19814D93-18DA-5F8F-29ED-1011900B1C6B}"/>
              </a:ext>
            </a:extLst>
          </p:cNvPr>
          <p:cNvSpPr txBox="1"/>
          <p:nvPr/>
        </p:nvSpPr>
        <p:spPr>
          <a:xfrm>
            <a:off x="4990632"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59</a:t>
            </a:r>
          </a:p>
        </p:txBody>
      </p:sp>
      <p:sp>
        <p:nvSpPr>
          <p:cNvPr id="46" name="TextBox 70">
            <a:extLst>
              <a:ext uri="{FF2B5EF4-FFF2-40B4-BE49-F238E27FC236}">
                <a16:creationId xmlns:a16="http://schemas.microsoft.com/office/drawing/2014/main" id="{658D2C44-1652-504A-9DFE-0E3EC6D66022}"/>
              </a:ext>
            </a:extLst>
          </p:cNvPr>
          <p:cNvSpPr txBox="1"/>
          <p:nvPr/>
        </p:nvSpPr>
        <p:spPr>
          <a:xfrm>
            <a:off x="4444288" y="5543434"/>
            <a:ext cx="283149" cy="24221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94</a:t>
            </a:r>
          </a:p>
        </p:txBody>
      </p:sp>
      <p:sp>
        <p:nvSpPr>
          <p:cNvPr id="48" name="TextBox 70">
            <a:extLst>
              <a:ext uri="{FF2B5EF4-FFF2-40B4-BE49-F238E27FC236}">
                <a16:creationId xmlns:a16="http://schemas.microsoft.com/office/drawing/2014/main" id="{4BF47129-562A-5A8C-32A4-10A96E675BDE}"/>
              </a:ext>
            </a:extLst>
          </p:cNvPr>
          <p:cNvSpPr txBox="1"/>
          <p:nvPr/>
        </p:nvSpPr>
        <p:spPr>
          <a:xfrm>
            <a:off x="929851" y="5749537"/>
            <a:ext cx="1225885"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安慰剂 + 化疗</a:t>
            </a:r>
            <a:endParaRPr kumimoji="0" lang="en-US" sz="1200" b="0" i="0" u="none" strike="noStrike" kern="1200" cap="none" spc="0" normalizeH="0" baseline="0" noProof="0" dirty="0">
              <a:ln>
                <a:noFill/>
              </a:ln>
              <a:solidFill>
                <a:schemeClr val="bg2"/>
              </a:solidFill>
              <a:effectLst/>
              <a:uLnTx/>
              <a:uFillTx/>
              <a:latin typeface="Arial" panose="020B0604020202020204"/>
              <a:ea typeface="+mn-ea"/>
              <a:cs typeface="+mn-cs"/>
            </a:endParaRPr>
          </a:p>
        </p:txBody>
      </p:sp>
      <p:sp>
        <p:nvSpPr>
          <p:cNvPr id="49" name="TextBox 70">
            <a:extLst>
              <a:ext uri="{FF2B5EF4-FFF2-40B4-BE49-F238E27FC236}">
                <a16:creationId xmlns:a16="http://schemas.microsoft.com/office/drawing/2014/main" id="{F366BD42-2C24-AB77-2E17-CE7D8286BA27}"/>
              </a:ext>
            </a:extLst>
          </p:cNvPr>
          <p:cNvSpPr txBox="1"/>
          <p:nvPr/>
        </p:nvSpPr>
        <p:spPr>
          <a:xfrm>
            <a:off x="2270468" y="5749537"/>
            <a:ext cx="25487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120</a:t>
            </a:r>
          </a:p>
        </p:txBody>
      </p:sp>
      <p:sp>
        <p:nvSpPr>
          <p:cNvPr id="50" name="TextBox 70">
            <a:extLst>
              <a:ext uri="{FF2B5EF4-FFF2-40B4-BE49-F238E27FC236}">
                <a16:creationId xmlns:a16="http://schemas.microsoft.com/office/drawing/2014/main" id="{3C042FC9-BD1D-45ED-5404-249BFE5EF91B}"/>
              </a:ext>
            </a:extLst>
          </p:cNvPr>
          <p:cNvSpPr txBox="1"/>
          <p:nvPr/>
        </p:nvSpPr>
        <p:spPr>
          <a:xfrm>
            <a:off x="2818547" y="5749537"/>
            <a:ext cx="25487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107</a:t>
            </a:r>
          </a:p>
        </p:txBody>
      </p:sp>
      <p:sp>
        <p:nvSpPr>
          <p:cNvPr id="51" name="TextBox 70">
            <a:extLst>
              <a:ext uri="{FF2B5EF4-FFF2-40B4-BE49-F238E27FC236}">
                <a16:creationId xmlns:a16="http://schemas.microsoft.com/office/drawing/2014/main" id="{DDCA681B-0E21-2459-402A-F49C000060B5}"/>
              </a:ext>
            </a:extLst>
          </p:cNvPr>
          <p:cNvSpPr txBox="1"/>
          <p:nvPr/>
        </p:nvSpPr>
        <p:spPr>
          <a:xfrm>
            <a:off x="3361532" y="5749537"/>
            <a:ext cx="25487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100</a:t>
            </a:r>
          </a:p>
        </p:txBody>
      </p:sp>
      <p:sp>
        <p:nvSpPr>
          <p:cNvPr id="52" name="TextBox 70">
            <a:extLst>
              <a:ext uri="{FF2B5EF4-FFF2-40B4-BE49-F238E27FC236}">
                <a16:creationId xmlns:a16="http://schemas.microsoft.com/office/drawing/2014/main" id="{A4DC8D0E-F92B-DF32-01FA-110E61273834}"/>
              </a:ext>
            </a:extLst>
          </p:cNvPr>
          <p:cNvSpPr txBox="1"/>
          <p:nvPr/>
        </p:nvSpPr>
        <p:spPr>
          <a:xfrm>
            <a:off x="3955712"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85</a:t>
            </a:r>
          </a:p>
        </p:txBody>
      </p:sp>
      <p:sp>
        <p:nvSpPr>
          <p:cNvPr id="53" name="TextBox 70">
            <a:extLst>
              <a:ext uri="{FF2B5EF4-FFF2-40B4-BE49-F238E27FC236}">
                <a16:creationId xmlns:a16="http://schemas.microsoft.com/office/drawing/2014/main" id="{B073785D-175C-947D-3C42-236166801CEB}"/>
              </a:ext>
            </a:extLst>
          </p:cNvPr>
          <p:cNvSpPr txBox="1"/>
          <p:nvPr/>
        </p:nvSpPr>
        <p:spPr>
          <a:xfrm>
            <a:off x="9461302" y="5749537"/>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4</a:t>
            </a:r>
          </a:p>
        </p:txBody>
      </p:sp>
      <p:sp>
        <p:nvSpPr>
          <p:cNvPr id="54" name="TextBox 70">
            <a:extLst>
              <a:ext uri="{FF2B5EF4-FFF2-40B4-BE49-F238E27FC236}">
                <a16:creationId xmlns:a16="http://schemas.microsoft.com/office/drawing/2014/main" id="{ABFF1269-21EA-AEEC-EAD6-F1B55F4C57C0}"/>
              </a:ext>
            </a:extLst>
          </p:cNvPr>
          <p:cNvSpPr txBox="1"/>
          <p:nvPr/>
        </p:nvSpPr>
        <p:spPr>
          <a:xfrm>
            <a:off x="9999604" y="5749537"/>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0</a:t>
            </a:r>
          </a:p>
        </p:txBody>
      </p:sp>
      <p:sp>
        <p:nvSpPr>
          <p:cNvPr id="55" name="TextBox 70">
            <a:extLst>
              <a:ext uri="{FF2B5EF4-FFF2-40B4-BE49-F238E27FC236}">
                <a16:creationId xmlns:a16="http://schemas.microsoft.com/office/drawing/2014/main" id="{12F054E2-7EC8-F591-1F23-FBC5F31624FB}"/>
              </a:ext>
            </a:extLst>
          </p:cNvPr>
          <p:cNvSpPr txBox="1"/>
          <p:nvPr/>
        </p:nvSpPr>
        <p:spPr>
          <a:xfrm>
            <a:off x="8916186" y="5749537"/>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6</a:t>
            </a:r>
          </a:p>
        </p:txBody>
      </p:sp>
      <p:sp>
        <p:nvSpPr>
          <p:cNvPr id="56" name="TextBox 55">
            <a:extLst>
              <a:ext uri="{FF2B5EF4-FFF2-40B4-BE49-F238E27FC236}">
                <a16:creationId xmlns:a16="http://schemas.microsoft.com/office/drawing/2014/main" id="{BFD738AC-7525-1AA9-6F11-AA16434445D4}"/>
              </a:ext>
            </a:extLst>
          </p:cNvPr>
          <p:cNvSpPr txBox="1"/>
          <p:nvPr/>
        </p:nvSpPr>
        <p:spPr>
          <a:xfrm>
            <a:off x="8313641" y="5749537"/>
            <a:ext cx="19232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11</a:t>
            </a:r>
          </a:p>
        </p:txBody>
      </p:sp>
      <p:sp>
        <p:nvSpPr>
          <p:cNvPr id="57" name="TextBox 70">
            <a:extLst>
              <a:ext uri="{FF2B5EF4-FFF2-40B4-BE49-F238E27FC236}">
                <a16:creationId xmlns:a16="http://schemas.microsoft.com/office/drawing/2014/main" id="{B2485CAA-9ACB-CB04-EA2F-05C2F959503C}"/>
              </a:ext>
            </a:extLst>
          </p:cNvPr>
          <p:cNvSpPr txBox="1"/>
          <p:nvPr/>
        </p:nvSpPr>
        <p:spPr>
          <a:xfrm>
            <a:off x="7776102"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16</a:t>
            </a:r>
          </a:p>
        </p:txBody>
      </p:sp>
      <p:sp>
        <p:nvSpPr>
          <p:cNvPr id="58" name="TextBox 70">
            <a:extLst>
              <a:ext uri="{FF2B5EF4-FFF2-40B4-BE49-F238E27FC236}">
                <a16:creationId xmlns:a16="http://schemas.microsoft.com/office/drawing/2014/main" id="{DD43CEB5-6BD4-CE16-9FA2-E25C4C03EC71}"/>
              </a:ext>
            </a:extLst>
          </p:cNvPr>
          <p:cNvSpPr txBox="1"/>
          <p:nvPr/>
        </p:nvSpPr>
        <p:spPr>
          <a:xfrm>
            <a:off x="7230209"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20</a:t>
            </a:r>
          </a:p>
        </p:txBody>
      </p:sp>
      <p:sp>
        <p:nvSpPr>
          <p:cNvPr id="59" name="TextBox 70">
            <a:extLst>
              <a:ext uri="{FF2B5EF4-FFF2-40B4-BE49-F238E27FC236}">
                <a16:creationId xmlns:a16="http://schemas.microsoft.com/office/drawing/2014/main" id="{4470D655-C24E-503D-9D60-CDD818F20CB3}"/>
              </a:ext>
            </a:extLst>
          </p:cNvPr>
          <p:cNvSpPr txBox="1"/>
          <p:nvPr/>
        </p:nvSpPr>
        <p:spPr>
          <a:xfrm>
            <a:off x="6682427"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34</a:t>
            </a:r>
          </a:p>
        </p:txBody>
      </p:sp>
      <p:sp>
        <p:nvSpPr>
          <p:cNvPr id="60" name="TextBox 70">
            <a:extLst>
              <a:ext uri="{FF2B5EF4-FFF2-40B4-BE49-F238E27FC236}">
                <a16:creationId xmlns:a16="http://schemas.microsoft.com/office/drawing/2014/main" id="{08BFDD7E-D8EF-04B9-EA1F-447F88A56F6A}"/>
              </a:ext>
            </a:extLst>
          </p:cNvPr>
          <p:cNvSpPr txBox="1"/>
          <p:nvPr/>
        </p:nvSpPr>
        <p:spPr>
          <a:xfrm>
            <a:off x="6140204"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35</a:t>
            </a:r>
          </a:p>
        </p:txBody>
      </p:sp>
      <p:sp>
        <p:nvSpPr>
          <p:cNvPr id="61" name="TextBox 70">
            <a:extLst>
              <a:ext uri="{FF2B5EF4-FFF2-40B4-BE49-F238E27FC236}">
                <a16:creationId xmlns:a16="http://schemas.microsoft.com/office/drawing/2014/main" id="{D1A35947-E62F-1439-E9DA-BFB48B5EC63D}"/>
              </a:ext>
            </a:extLst>
          </p:cNvPr>
          <p:cNvSpPr txBox="1"/>
          <p:nvPr/>
        </p:nvSpPr>
        <p:spPr>
          <a:xfrm>
            <a:off x="5597112"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52</a:t>
            </a:r>
          </a:p>
        </p:txBody>
      </p:sp>
      <p:sp>
        <p:nvSpPr>
          <p:cNvPr id="62" name="TextBox 70">
            <a:extLst>
              <a:ext uri="{FF2B5EF4-FFF2-40B4-BE49-F238E27FC236}">
                <a16:creationId xmlns:a16="http://schemas.microsoft.com/office/drawing/2014/main" id="{705A6754-DA21-E7E1-95CD-075153224383}"/>
              </a:ext>
            </a:extLst>
          </p:cNvPr>
          <p:cNvSpPr txBox="1"/>
          <p:nvPr/>
        </p:nvSpPr>
        <p:spPr>
          <a:xfrm>
            <a:off x="5047247"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55</a:t>
            </a:r>
          </a:p>
        </p:txBody>
      </p:sp>
      <p:sp>
        <p:nvSpPr>
          <p:cNvPr id="63" name="TextBox 70">
            <a:extLst>
              <a:ext uri="{FF2B5EF4-FFF2-40B4-BE49-F238E27FC236}">
                <a16:creationId xmlns:a16="http://schemas.microsoft.com/office/drawing/2014/main" id="{01788075-1C79-D993-4BFC-41E1AC6D7563}"/>
              </a:ext>
            </a:extLst>
          </p:cNvPr>
          <p:cNvSpPr txBox="1"/>
          <p:nvPr/>
        </p:nvSpPr>
        <p:spPr>
          <a:xfrm>
            <a:off x="4500903" y="5749537"/>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chemeClr val="bg2"/>
                </a:solidFill>
                <a:effectLst/>
                <a:uLnTx/>
                <a:uFillTx/>
                <a:latin typeface="Arial" panose="020B0604020202020204"/>
                <a:ea typeface="+mn-ea"/>
                <a:cs typeface="+mn-cs"/>
              </a:rPr>
              <a:t>81</a:t>
            </a:r>
          </a:p>
        </p:txBody>
      </p:sp>
      <p:sp>
        <p:nvSpPr>
          <p:cNvPr id="105" name="Freeform: Shape 104">
            <a:extLst>
              <a:ext uri="{FF2B5EF4-FFF2-40B4-BE49-F238E27FC236}">
                <a16:creationId xmlns:a16="http://schemas.microsoft.com/office/drawing/2014/main" id="{EF66D540-010C-3E61-9958-6645EE407735}"/>
              </a:ext>
            </a:extLst>
          </p:cNvPr>
          <p:cNvSpPr/>
          <p:nvPr/>
        </p:nvSpPr>
        <p:spPr>
          <a:xfrm>
            <a:off x="914698" y="5407667"/>
            <a:ext cx="232185" cy="13751"/>
          </a:xfrm>
          <a:custGeom>
            <a:avLst/>
            <a:gdLst>
              <a:gd name="connsiteX0" fmla="*/ 0 w 227870"/>
              <a:gd name="connsiteY0" fmla="*/ 0 h 17146"/>
              <a:gd name="connsiteX1" fmla="*/ 227870 w 227870"/>
              <a:gd name="connsiteY1" fmla="*/ 0 h 17146"/>
            </a:gdLst>
            <a:ahLst/>
            <a:cxnLst>
              <a:cxn ang="0">
                <a:pos x="connsiteX0" y="connsiteY0"/>
              </a:cxn>
              <a:cxn ang="0">
                <a:pos x="connsiteX1" y="connsiteY1"/>
              </a:cxn>
            </a:cxnLst>
            <a:rect l="l" t="t" r="r" b="b"/>
            <a:pathLst>
              <a:path w="227870" h="17146">
                <a:moveTo>
                  <a:pt x="0" y="0"/>
                </a:moveTo>
                <a:lnTo>
                  <a:pt x="227870"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E2ED9526-47AD-619B-00DE-FA7667251C06}"/>
              </a:ext>
            </a:extLst>
          </p:cNvPr>
          <p:cNvSpPr/>
          <p:nvPr/>
        </p:nvSpPr>
        <p:spPr>
          <a:xfrm>
            <a:off x="914698" y="5613770"/>
            <a:ext cx="232185" cy="13751"/>
          </a:xfrm>
          <a:custGeom>
            <a:avLst/>
            <a:gdLst>
              <a:gd name="connsiteX0" fmla="*/ 0 w 227870"/>
              <a:gd name="connsiteY0" fmla="*/ 0 h 17146"/>
              <a:gd name="connsiteX1" fmla="*/ 227870 w 227870"/>
              <a:gd name="connsiteY1" fmla="*/ 0 h 17146"/>
            </a:gdLst>
            <a:ahLst/>
            <a:cxnLst>
              <a:cxn ang="0">
                <a:pos x="connsiteX0" y="connsiteY0"/>
              </a:cxn>
              <a:cxn ang="0">
                <a:pos x="connsiteX1" y="connsiteY1"/>
              </a:cxn>
            </a:cxnLst>
            <a:rect l="l" t="t" r="r" b="b"/>
            <a:pathLst>
              <a:path w="227870" h="17146">
                <a:moveTo>
                  <a:pt x="0" y="0"/>
                </a:moveTo>
                <a:lnTo>
                  <a:pt x="227870" y="0"/>
                </a:lnTo>
              </a:path>
            </a:pathLst>
          </a:custGeom>
          <a:ln w="1905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C14F8243-9DFD-09D2-B0FF-FDC1D28015B0}"/>
              </a:ext>
            </a:extLst>
          </p:cNvPr>
          <p:cNvSpPr/>
          <p:nvPr/>
        </p:nvSpPr>
        <p:spPr>
          <a:xfrm>
            <a:off x="914698" y="5819873"/>
            <a:ext cx="232185" cy="13751"/>
          </a:xfrm>
          <a:custGeom>
            <a:avLst/>
            <a:gdLst>
              <a:gd name="connsiteX0" fmla="*/ 0 w 227870"/>
              <a:gd name="connsiteY0" fmla="*/ 0 h 17146"/>
              <a:gd name="connsiteX1" fmla="*/ 227870 w 227870"/>
              <a:gd name="connsiteY1" fmla="*/ 0 h 17146"/>
            </a:gdLst>
            <a:ahLst/>
            <a:cxnLst>
              <a:cxn ang="0">
                <a:pos x="connsiteX0" y="connsiteY0"/>
              </a:cxn>
              <a:cxn ang="0">
                <a:pos x="connsiteX1" y="connsiteY1"/>
              </a:cxn>
            </a:cxnLst>
            <a:rect l="l" t="t" r="r" b="b"/>
            <a:pathLst>
              <a:path w="227870" h="17146">
                <a:moveTo>
                  <a:pt x="0" y="0"/>
                </a:moveTo>
                <a:lnTo>
                  <a:pt x="227870" y="0"/>
                </a:lnTo>
              </a:path>
            </a:pathLst>
          </a:custGeom>
          <a:ln w="19050" cap="flat">
            <a:solidFill>
              <a:schemeClr val="bg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969696"/>
              </a:solidFill>
              <a:effectLst/>
              <a:uLnTx/>
              <a:uFillTx/>
              <a:latin typeface="Arial" panose="020B0604020202020204"/>
              <a:ea typeface="+mn-ea"/>
              <a:cs typeface="+mn-cs"/>
            </a:endParaRPr>
          </a:p>
        </p:txBody>
      </p:sp>
      <p:sp>
        <p:nvSpPr>
          <p:cNvPr id="109" name="TextBox 58">
            <a:extLst>
              <a:ext uri="{FF2B5EF4-FFF2-40B4-BE49-F238E27FC236}">
                <a16:creationId xmlns:a16="http://schemas.microsoft.com/office/drawing/2014/main" id="{ED5F6952-6B85-AA2A-79AE-47D2FD83E8C1}"/>
              </a:ext>
            </a:extLst>
          </p:cNvPr>
          <p:cNvSpPr txBox="1"/>
          <p:nvPr/>
        </p:nvSpPr>
        <p:spPr>
          <a:xfrm>
            <a:off x="442242" y="5101341"/>
            <a:ext cx="1719953" cy="19977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面临风险的人数</a:t>
            </a:r>
          </a:p>
        </p:txBody>
      </p:sp>
      <p:grpSp>
        <p:nvGrpSpPr>
          <p:cNvPr id="116" name="Group 115">
            <a:extLst>
              <a:ext uri="{FF2B5EF4-FFF2-40B4-BE49-F238E27FC236}">
                <a16:creationId xmlns:a16="http://schemas.microsoft.com/office/drawing/2014/main" id="{57B4E573-6DA9-9492-1EE1-E7CE0C6B9469}"/>
              </a:ext>
            </a:extLst>
          </p:cNvPr>
          <p:cNvGrpSpPr/>
          <p:nvPr/>
        </p:nvGrpSpPr>
        <p:grpSpPr>
          <a:xfrm>
            <a:off x="1804735" y="2077705"/>
            <a:ext cx="424723" cy="2780620"/>
            <a:chOff x="632707" y="2743942"/>
            <a:chExt cx="254878" cy="2119928"/>
          </a:xfrm>
        </p:grpSpPr>
        <p:sp>
          <p:nvSpPr>
            <p:cNvPr id="66" name="TextBox 68">
              <a:extLst>
                <a:ext uri="{FF2B5EF4-FFF2-40B4-BE49-F238E27FC236}">
                  <a16:creationId xmlns:a16="http://schemas.microsoft.com/office/drawing/2014/main" id="{54D11B05-D72F-2582-7805-6127CE4AB0DF}"/>
                </a:ext>
              </a:extLst>
            </p:cNvPr>
            <p:cNvSpPr txBox="1"/>
            <p:nvPr/>
          </p:nvSpPr>
          <p:spPr>
            <a:xfrm>
              <a:off x="717667" y="35180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67" name="TextBox 69">
              <a:extLst>
                <a:ext uri="{FF2B5EF4-FFF2-40B4-BE49-F238E27FC236}">
                  <a16:creationId xmlns:a16="http://schemas.microsoft.com/office/drawing/2014/main" id="{723909B1-E5A5-703A-E80B-D5F02261C9B3}"/>
                </a:ext>
              </a:extLst>
            </p:cNvPr>
            <p:cNvSpPr txBox="1"/>
            <p:nvPr/>
          </p:nvSpPr>
          <p:spPr>
            <a:xfrm>
              <a:off x="717667" y="3905098"/>
              <a:ext cx="169918"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68" name="TextBox 70">
              <a:extLst>
                <a:ext uri="{FF2B5EF4-FFF2-40B4-BE49-F238E27FC236}">
                  <a16:creationId xmlns:a16="http://schemas.microsoft.com/office/drawing/2014/main" id="{1574C1EE-43C3-931C-8F8F-BB6D7578231B}"/>
                </a:ext>
              </a:extLst>
            </p:cNvPr>
            <p:cNvSpPr txBox="1"/>
            <p:nvPr/>
          </p:nvSpPr>
          <p:spPr>
            <a:xfrm>
              <a:off x="717667" y="429215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69" name="TextBox 73">
              <a:extLst>
                <a:ext uri="{FF2B5EF4-FFF2-40B4-BE49-F238E27FC236}">
                  <a16:creationId xmlns:a16="http://schemas.microsoft.com/office/drawing/2014/main" id="{DB73255D-A5FD-86C4-C3F0-556C2DDDEBC5}"/>
                </a:ext>
              </a:extLst>
            </p:cNvPr>
            <p:cNvSpPr txBox="1"/>
            <p:nvPr/>
          </p:nvSpPr>
          <p:spPr>
            <a:xfrm>
              <a:off x="717667" y="3130994"/>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70" name="TextBox 74">
              <a:extLst>
                <a:ext uri="{FF2B5EF4-FFF2-40B4-BE49-F238E27FC236}">
                  <a16:creationId xmlns:a16="http://schemas.microsoft.com/office/drawing/2014/main" id="{6E7F1CB1-5DD9-4621-4182-EC616717D93B}"/>
                </a:ext>
              </a:extLst>
            </p:cNvPr>
            <p:cNvSpPr txBox="1"/>
            <p:nvPr/>
          </p:nvSpPr>
          <p:spPr>
            <a:xfrm>
              <a:off x="632707" y="2743942"/>
              <a:ext cx="25487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71" name="TextBox 70">
              <a:extLst>
                <a:ext uri="{FF2B5EF4-FFF2-40B4-BE49-F238E27FC236}">
                  <a16:creationId xmlns:a16="http://schemas.microsoft.com/office/drawing/2014/main" id="{1C8E8EC0-CD78-A2F1-180A-A0267025550E}"/>
                </a:ext>
              </a:extLst>
            </p:cNvPr>
            <p:cNvSpPr txBox="1"/>
            <p:nvPr/>
          </p:nvSpPr>
          <p:spPr>
            <a:xfrm>
              <a:off x="802625" y="4679204"/>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grpSp>
      <p:sp>
        <p:nvSpPr>
          <p:cNvPr id="117" name="TextBox 70">
            <a:extLst>
              <a:ext uri="{FF2B5EF4-FFF2-40B4-BE49-F238E27FC236}">
                <a16:creationId xmlns:a16="http://schemas.microsoft.com/office/drawing/2014/main" id="{2F20B2EC-7218-C8FE-5138-08C8A784AB36}"/>
              </a:ext>
            </a:extLst>
          </p:cNvPr>
          <p:cNvSpPr txBox="1"/>
          <p:nvPr/>
        </p:nvSpPr>
        <p:spPr>
          <a:xfrm>
            <a:off x="4640901" y="1879686"/>
            <a:ext cx="306173"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chemeClr val="accent1"/>
                </a:solidFill>
                <a:effectLst/>
                <a:uLnTx/>
                <a:uFillTx/>
                <a:latin typeface="Arial" panose="020B0604020202020204"/>
                <a:ea typeface="+mn-ea"/>
                <a:cs typeface="+mn-cs"/>
              </a:rPr>
              <a:t>93%</a:t>
            </a:r>
          </a:p>
        </p:txBody>
      </p:sp>
      <p:sp>
        <p:nvSpPr>
          <p:cNvPr id="118" name="TextBox 70">
            <a:extLst>
              <a:ext uri="{FF2B5EF4-FFF2-40B4-BE49-F238E27FC236}">
                <a16:creationId xmlns:a16="http://schemas.microsoft.com/office/drawing/2014/main" id="{ED2F523A-74AF-CF90-CC77-9A3A0FD2E675}"/>
              </a:ext>
            </a:extLst>
          </p:cNvPr>
          <p:cNvSpPr txBox="1"/>
          <p:nvPr/>
        </p:nvSpPr>
        <p:spPr>
          <a:xfrm>
            <a:off x="4538887" y="2091503"/>
            <a:ext cx="510202" cy="242219"/>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rgbClr val="E73E16"/>
                </a:solidFill>
                <a:effectLst/>
                <a:uLnTx/>
                <a:uFillTx/>
                <a:latin typeface="Arial" panose="020B0604020202020204"/>
                <a:ea typeface="+mn-ea"/>
                <a:cs typeface="+mn-cs"/>
              </a:rPr>
              <a:t>95%</a:t>
            </a:r>
          </a:p>
        </p:txBody>
      </p:sp>
      <p:sp>
        <p:nvSpPr>
          <p:cNvPr id="119" name="TextBox 70">
            <a:extLst>
              <a:ext uri="{FF2B5EF4-FFF2-40B4-BE49-F238E27FC236}">
                <a16:creationId xmlns:a16="http://schemas.microsoft.com/office/drawing/2014/main" id="{46AE4732-DDA0-EF7E-C362-7F0F17F1C47D}"/>
              </a:ext>
            </a:extLst>
          </p:cNvPr>
          <p:cNvSpPr txBox="1"/>
          <p:nvPr/>
        </p:nvSpPr>
        <p:spPr>
          <a:xfrm>
            <a:off x="4640901" y="2722623"/>
            <a:ext cx="306173"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1" i="0" u="none" strike="noStrike" kern="1200" cap="none" spc="0" normalizeH="0" noProof="0">
                <a:ln>
                  <a:noFill/>
                </a:ln>
                <a:solidFill>
                  <a:schemeClr val="bg2"/>
                </a:solidFill>
                <a:effectLst/>
                <a:uLnTx/>
                <a:uFillTx/>
                <a:latin typeface="Arial" panose="020B0604020202020204"/>
                <a:ea typeface="+mn-ea"/>
                <a:cs typeface="+mn-cs"/>
              </a:rPr>
              <a:t>83%</a:t>
            </a:r>
          </a:p>
        </p:txBody>
      </p:sp>
      <p:graphicFrame>
        <p:nvGraphicFramePr>
          <p:cNvPr id="3" name="Table 663">
            <a:extLst>
              <a:ext uri="{FF2B5EF4-FFF2-40B4-BE49-F238E27FC236}">
                <a16:creationId xmlns:a16="http://schemas.microsoft.com/office/drawing/2014/main" id="{8B09678F-5070-7D7B-7B2D-59945BB8D7FB}"/>
              </a:ext>
            </a:extLst>
          </p:cNvPr>
          <p:cNvGraphicFramePr>
            <a:graphicFrameLocks noGrp="1"/>
          </p:cNvGraphicFramePr>
          <p:nvPr>
            <p:extLst>
              <p:ext uri="{D42A27DB-BD31-4B8C-83A1-F6EECF244321}">
                <p14:modId xmlns:p14="http://schemas.microsoft.com/office/powerpoint/2010/main" val="1108168673"/>
              </p:ext>
            </p:extLst>
          </p:nvPr>
        </p:nvGraphicFramePr>
        <p:xfrm>
          <a:off x="6481603" y="3684269"/>
          <a:ext cx="5405597" cy="570720"/>
        </p:xfrm>
        <a:graphic>
          <a:graphicData uri="http://schemas.openxmlformats.org/drawingml/2006/table">
            <a:tbl>
              <a:tblPr firstRow="1" bandRow="1">
                <a:tableStyleId>{69012ECD-51FC-41F1-AA8D-1B2483CD663E}</a:tableStyleId>
              </a:tblPr>
              <a:tblGrid>
                <a:gridCol w="5405597">
                  <a:extLst>
                    <a:ext uri="{9D8B030D-6E8A-4147-A177-3AD203B41FA5}">
                      <a16:colId xmlns:a16="http://schemas.microsoft.com/office/drawing/2014/main" val="4026828033"/>
                    </a:ext>
                  </a:extLst>
                </a:gridCol>
              </a:tblGrid>
              <a:tr h="0">
                <a:tc>
                  <a:txBody>
                    <a:bodyPr/>
                    <a:lstStyle/>
                    <a:p>
                      <a:pPr rtl="0">
                        <a:tabLst>
                          <a:tab pos="1524000" algn="l"/>
                        </a:tabLst>
                      </a:pPr>
                      <a:r>
                        <a:rPr lang="zh-cn" sz="1400" b="0" i="0" u="none" strike="noStrike" kern="1200" cap="none" spc="0" normalizeH="0" noProof="0">
                          <a:ln>
                            <a:noFill/>
                          </a:ln>
                          <a:solidFill>
                            <a:schemeClr val="accent1"/>
                          </a:solidFill>
                          <a:effectLst/>
                          <a:uLnTx/>
                          <a:uFillTx/>
                          <a:latin typeface="+mn-lt"/>
                          <a:ea typeface="+mn-ea"/>
                          <a:cs typeface="+mn-cs"/>
                        </a:rPr>
                        <a:t>Osi + CTX	HR 0.50 (99.8%CI </a:t>
                      </a:r>
                      <a:r>
                        <a:rPr lang="zh-cn" sz="1400" b="0" noProof="0">
                          <a:solidFill>
                            <a:schemeClr val="accent1"/>
                          </a:solidFill>
                          <a:latin typeface="+mn-lt"/>
                        </a:rPr>
                        <a:t>17, 1.41); p=0.0382</a:t>
                      </a:r>
                    </a:p>
                  </a:txBody>
                  <a:tcPr marL="72000" marR="72000" marT="36000" marB="36000" anchor="ctr">
                    <a:lnL w="9525" cap="flat" cmpd="sng" algn="ctr">
                      <a:noFill/>
                      <a:prstDash val="soli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2645973767"/>
                  </a:ext>
                </a:extLst>
              </a:tr>
              <a:tr h="0">
                <a:tc>
                  <a:txBody>
                    <a:bodyPr/>
                    <a:lstStyle/>
                    <a:p>
                      <a:pPr rtl="0">
                        <a:tabLst>
                          <a:tab pos="1524000" algn="l"/>
                        </a:tabLst>
                      </a:pPr>
                      <a:r>
                        <a:rPr lang="zh-cn" sz="1400" b="0" i="0" u="none" strike="noStrike" kern="1200" cap="none" spc="0" normalizeH="0" noProof="0">
                          <a:ln>
                            <a:noFill/>
                          </a:ln>
                          <a:solidFill>
                            <a:schemeClr val="accent2"/>
                          </a:solidFill>
                          <a:effectLst/>
                          <a:uLnTx/>
                          <a:uFillTx/>
                          <a:latin typeface="+mn-lt"/>
                          <a:ea typeface="+mn-ea"/>
                          <a:cs typeface="+mn-cs"/>
                        </a:rPr>
                        <a:t>Osi 单药治疗	HR 0.73 (95%CI </a:t>
                      </a:r>
                      <a:r>
                        <a:rPr lang="zh-cn" sz="1400" noProof="0">
                          <a:solidFill>
                            <a:schemeClr val="accent2"/>
                          </a:solidFill>
                          <a:latin typeface="+mn-lt"/>
                        </a:rPr>
                        <a:t>0.40, 1.35)</a:t>
                      </a:r>
                    </a:p>
                  </a:txBody>
                  <a:tcPr marL="72000" marR="72000" marT="36000" marB="36000" anchor="ctr">
                    <a:lnL w="9525" cap="flat" cmpd="sng" algn="ctr">
                      <a:noFill/>
                      <a:prstDash val="soli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268716785"/>
                  </a:ext>
                </a:extLst>
              </a:tr>
            </a:tbl>
          </a:graphicData>
        </a:graphic>
      </p:graphicFrame>
    </p:spTree>
    <p:extLst>
      <p:ext uri="{BB962C8B-B14F-4D97-AF65-F5344CB8AC3E}">
        <p14:creationId xmlns:p14="http://schemas.microsoft.com/office/powerpoint/2010/main" val="165214525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AC9B32-38EE-8384-3657-8270FA511067}"/>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FC5DFE6-6C50-0208-2E6D-F14BEC70F117}"/>
              </a:ext>
            </a:extLst>
          </p:cNvPr>
          <p:cNvSpPr>
            <a:spLocks noGrp="1"/>
          </p:cNvSpPr>
          <p:nvPr>
            <p:ph type="title"/>
          </p:nvPr>
        </p:nvSpPr>
        <p:spPr>
          <a:xfrm>
            <a:off x="304800" y="107693"/>
            <a:ext cx="11796584" cy="939801"/>
          </a:xfrm>
        </p:spPr>
        <p:txBody>
          <a:bodyPr rtlCol="0"/>
          <a:lstStyle/>
          <a:p>
            <a:pPr rtl="0"/>
            <a:r>
              <a:rPr lang="zh-cn" noProof="0">
                <a:latin typeface="+mn-lt"/>
              </a:rPr>
              <a:t>8001：可切除表皮生长因子受体突变 (EGFRm) NSCLC 患者中的新辅助奥希替尼 (osi)±化疗 (CT) vs 单独化疗：NeoADAURA — Chaft JE 等人</a:t>
            </a:r>
          </a:p>
        </p:txBody>
      </p:sp>
      <p:sp>
        <p:nvSpPr>
          <p:cNvPr id="29" name="Content Placeholder 7">
            <a:extLst>
              <a:ext uri="{FF2B5EF4-FFF2-40B4-BE49-F238E27FC236}">
                <a16:creationId xmlns:a16="http://schemas.microsoft.com/office/drawing/2014/main" id="{7BD3887A-4F34-D42D-12AE-10C19C17BDAA}"/>
              </a:ext>
            </a:extLst>
          </p:cNvPr>
          <p:cNvSpPr>
            <a:spLocks noGrp="1"/>
          </p:cNvSpPr>
          <p:nvPr>
            <p:ph idx="1"/>
          </p:nvPr>
        </p:nvSpPr>
        <p:spPr>
          <a:xfrm>
            <a:off x="304799" y="1246909"/>
            <a:ext cx="11731869" cy="5055650"/>
          </a:xfrm>
        </p:spPr>
        <p:txBody>
          <a:bodyPr rtlCol="0"/>
          <a:lstStyle/>
          <a:p>
            <a:pPr rtl="0"/>
            <a:r>
              <a:rPr lang="zh-cn" b="1" noProof="0"/>
              <a:t>关键结果（续）</a:t>
            </a:r>
          </a:p>
          <a:p>
            <a:pPr rtl="0">
              <a:spcBef>
                <a:spcPts val="25800"/>
              </a:spcBef>
            </a:pPr>
            <a:r>
              <a:rPr lang="zh-cn" b="1" noProof="0"/>
              <a:t>结论</a:t>
            </a:r>
          </a:p>
          <a:p>
            <a:pPr lvl="1" rtl="0"/>
            <a:r>
              <a:rPr lang="zh-cn" noProof="0"/>
              <a:t>在可切除 EGFR 突变 NSCLC 患者中，新辅助奥希替尼联合或不联合化疗与单独化疗相比的 MPR 率显著提高，安全性可控</a:t>
            </a:r>
          </a:p>
          <a:p>
            <a:pPr lvl="1" rtl="0"/>
            <a:r>
              <a:rPr lang="zh-cn" noProof="0"/>
              <a:t>所有治疗组都需要更长的 EFS 和 OS 随访时间</a:t>
            </a:r>
          </a:p>
          <a:p>
            <a:pPr lvl="1" rtl="0"/>
            <a:endParaRPr lang="en-US" noProof="0" dirty="0"/>
          </a:p>
        </p:txBody>
      </p:sp>
      <p:sp>
        <p:nvSpPr>
          <p:cNvPr id="30" name="Text Placeholder 4">
            <a:extLst>
              <a:ext uri="{FF2B5EF4-FFF2-40B4-BE49-F238E27FC236}">
                <a16:creationId xmlns:a16="http://schemas.microsoft.com/office/drawing/2014/main" id="{7313D35E-BBC5-EC15-05E7-6E7E97C2B8F2}"/>
              </a:ext>
            </a:extLst>
          </p:cNvPr>
          <p:cNvSpPr>
            <a:spLocks noGrp="1"/>
          </p:cNvSpPr>
          <p:nvPr>
            <p:ph type="body" sz="quarter" idx="11"/>
          </p:nvPr>
        </p:nvSpPr>
        <p:spPr>
          <a:xfrm>
            <a:off x="6379633" y="6521312"/>
            <a:ext cx="5507567" cy="200025"/>
          </a:xfrm>
        </p:spPr>
        <p:txBody>
          <a:bodyPr rtlCol="0"/>
          <a:lstStyle/>
          <a:p>
            <a:pPr rtl="0"/>
            <a:r>
              <a:rPr lang="zh-cn" noProof="0"/>
              <a:t>Chaft JE, et al.J Clin Oncol 2025;43(suppl):Abstr 8001</a:t>
            </a:r>
          </a:p>
        </p:txBody>
      </p:sp>
      <p:graphicFrame>
        <p:nvGraphicFramePr>
          <p:cNvPr id="4" name="Table 3">
            <a:extLst>
              <a:ext uri="{FF2B5EF4-FFF2-40B4-BE49-F238E27FC236}">
                <a16:creationId xmlns:a16="http://schemas.microsoft.com/office/drawing/2014/main" id="{74C55703-6B95-34E7-3941-DCD04BAE0C25}"/>
              </a:ext>
            </a:extLst>
          </p:cNvPr>
          <p:cNvGraphicFramePr>
            <a:graphicFrameLocks noGrp="1"/>
          </p:cNvGraphicFramePr>
          <p:nvPr>
            <p:extLst>
              <p:ext uri="{D42A27DB-BD31-4B8C-83A1-F6EECF244321}">
                <p14:modId xmlns:p14="http://schemas.microsoft.com/office/powerpoint/2010/main" val="4233023358"/>
              </p:ext>
            </p:extLst>
          </p:nvPr>
        </p:nvGraphicFramePr>
        <p:xfrm>
          <a:off x="948537" y="1639986"/>
          <a:ext cx="10294927" cy="2906640"/>
        </p:xfrm>
        <a:graphic>
          <a:graphicData uri="http://schemas.openxmlformats.org/drawingml/2006/table">
            <a:tbl>
              <a:tblPr firstRow="1" bandRow="1">
                <a:tableStyleId>{69012ECD-51FC-41F1-AA8D-1B2483CD663E}</a:tableStyleId>
              </a:tblPr>
              <a:tblGrid>
                <a:gridCol w="4797403">
                  <a:extLst>
                    <a:ext uri="{9D8B030D-6E8A-4147-A177-3AD203B41FA5}">
                      <a16:colId xmlns:a16="http://schemas.microsoft.com/office/drawing/2014/main" val="1987913234"/>
                    </a:ext>
                  </a:extLst>
                </a:gridCol>
                <a:gridCol w="1832508">
                  <a:extLst>
                    <a:ext uri="{9D8B030D-6E8A-4147-A177-3AD203B41FA5}">
                      <a16:colId xmlns:a16="http://schemas.microsoft.com/office/drawing/2014/main" val="2996158103"/>
                    </a:ext>
                  </a:extLst>
                </a:gridCol>
                <a:gridCol w="1832508">
                  <a:extLst>
                    <a:ext uri="{9D8B030D-6E8A-4147-A177-3AD203B41FA5}">
                      <a16:colId xmlns:a16="http://schemas.microsoft.com/office/drawing/2014/main" val="1659093788"/>
                    </a:ext>
                  </a:extLst>
                </a:gridCol>
                <a:gridCol w="1832508">
                  <a:extLst>
                    <a:ext uri="{9D8B030D-6E8A-4147-A177-3AD203B41FA5}">
                      <a16:colId xmlns:a16="http://schemas.microsoft.com/office/drawing/2014/main" val="1069091047"/>
                    </a:ext>
                  </a:extLst>
                </a:gridCol>
              </a:tblGrid>
              <a:tr h="0">
                <a:tc>
                  <a:txBody>
                    <a:bodyPr/>
                    <a:lstStyle/>
                    <a:p>
                      <a:pPr rtl="0"/>
                      <a:r>
                        <a:rPr lang="zh-cn" sz="1200" b="1" noProof="0">
                          <a:solidFill>
                            <a:schemeClr val="tx2"/>
                          </a:solidFill>
                          <a:latin typeface="+mn-lt"/>
                        </a:rPr>
                        <a:t>安全性（新辅助期），n (%)</a:t>
                      </a:r>
                    </a:p>
                  </a:txBody>
                  <a:tcPr marL="90000" anchor="b"/>
                </a:tc>
                <a:tc>
                  <a:txBody>
                    <a:bodyPr/>
                    <a:lstStyle/>
                    <a:p>
                      <a:pPr algn="ctr" rtl="0"/>
                      <a:r>
                        <a:rPr lang="zh-cn" sz="1200" noProof="0">
                          <a:solidFill>
                            <a:schemeClr val="tx2"/>
                          </a:solidFill>
                        </a:rPr>
                        <a:t>Osi + 化疗</a:t>
                      </a:r>
                    </a:p>
                    <a:p>
                      <a:pPr algn="ctr" rtl="0"/>
                      <a:r>
                        <a:rPr lang="zh-cn" sz="1200" noProof="0">
                          <a:solidFill>
                            <a:schemeClr val="tx2"/>
                          </a:solidFill>
                        </a:rPr>
                        <a:t>(n=119)</a:t>
                      </a:r>
                    </a:p>
                  </a:txBody>
                  <a:tcPr marL="72000" marR="72000" marT="36000" marB="36000" anchor="b"/>
                </a:tc>
                <a:tc>
                  <a:txBody>
                    <a:bodyPr/>
                    <a:lstStyle/>
                    <a:p>
                      <a:pPr algn="ctr" rtl="0"/>
                      <a:r>
                        <a:rPr lang="zh-cn" sz="1200" noProof="0">
                          <a:solidFill>
                            <a:schemeClr val="tx2"/>
                          </a:solidFill>
                        </a:rPr>
                        <a:t>Osi 单药治疗</a:t>
                      </a:r>
                    </a:p>
                    <a:p>
                      <a:pPr algn="ctr" rtl="0"/>
                      <a:r>
                        <a:rPr lang="zh-cn" sz="1200" noProof="0">
                          <a:solidFill>
                            <a:schemeClr val="tx2"/>
                          </a:solidFill>
                        </a:rPr>
                        <a:t>(n=117)</a:t>
                      </a:r>
                    </a:p>
                  </a:txBody>
                  <a:tcPr marL="72000" marR="72000" marT="36000" marB="36000" anchor="b"/>
                </a:tc>
                <a:tc>
                  <a:txBody>
                    <a:bodyPr/>
                    <a:lstStyle/>
                    <a:p>
                      <a:pPr algn="ctr" rtl="0"/>
                      <a:r>
                        <a:rPr lang="zh-cn" sz="1200" noProof="0">
                          <a:solidFill>
                            <a:schemeClr val="tx2"/>
                          </a:solidFill>
                        </a:rPr>
                        <a:t>安慰剂 + 化疗</a:t>
                      </a:r>
                    </a:p>
                    <a:p>
                      <a:pPr algn="ctr" rtl="0"/>
                      <a:r>
                        <a:rPr lang="zh-cn" sz="1200" noProof="0">
                          <a:solidFill>
                            <a:schemeClr val="tx2"/>
                          </a:solidFill>
                        </a:rPr>
                        <a:t>(n=120)</a:t>
                      </a:r>
                    </a:p>
                  </a:txBody>
                  <a:tcPr marL="72000" marR="72000" marT="36000" marB="36000" anchor="b"/>
                </a:tc>
                <a:extLst>
                  <a:ext uri="{0D108BD9-81ED-4DB2-BD59-A6C34878D82A}">
                    <a16:rowId xmlns:a16="http://schemas.microsoft.com/office/drawing/2014/main" val="4111249997"/>
                  </a:ext>
                </a:extLst>
              </a:tr>
              <a:tr h="127610">
                <a:tc>
                  <a:txBody>
                    <a:bodyPr/>
                    <a:lstStyle/>
                    <a:p>
                      <a:pPr rtl="0"/>
                      <a:r>
                        <a:rPr lang="zh-cn" sz="1200" b="1" noProof="0">
                          <a:latin typeface="+mn-lt"/>
                        </a:rPr>
                        <a:t>任何不良事件</a:t>
                      </a:r>
                    </a:p>
                  </a:txBody>
                  <a:tcPr marL="90000" anchor="ctr"/>
                </a:tc>
                <a:tc>
                  <a:txBody>
                    <a:bodyPr/>
                    <a:lstStyle/>
                    <a:p>
                      <a:pPr algn="ctr" rtl="0"/>
                      <a:endParaRPr lang="en-US" sz="1200" noProof="0" dirty="0">
                        <a:latin typeface="+mn-lt"/>
                      </a:endParaRPr>
                    </a:p>
                  </a:txBody>
                  <a:tcPr marL="90000" anchor="ctr"/>
                </a:tc>
                <a:tc>
                  <a:txBody>
                    <a:bodyPr/>
                    <a:lstStyle/>
                    <a:p>
                      <a:pPr algn="ctr" rtl="0"/>
                      <a:endParaRPr lang="en-US" sz="1200" noProof="0" dirty="0">
                        <a:latin typeface="+mn-lt"/>
                      </a:endParaRPr>
                    </a:p>
                  </a:txBody>
                  <a:tcPr marL="90000" anchor="ctr"/>
                </a:tc>
                <a:tc>
                  <a:txBody>
                    <a:bodyPr/>
                    <a:lstStyle/>
                    <a:p>
                      <a:pPr algn="ctr" rtl="0"/>
                      <a:endParaRPr lang="en-US" sz="1200" noProof="0" dirty="0">
                        <a:latin typeface="+mn-lt"/>
                      </a:endParaRPr>
                    </a:p>
                  </a:txBody>
                  <a:tcPr marL="90000" anchor="ctr"/>
                </a:tc>
                <a:extLst>
                  <a:ext uri="{0D108BD9-81ED-4DB2-BD59-A6C34878D82A}">
                    <a16:rowId xmlns:a16="http://schemas.microsoft.com/office/drawing/2014/main" val="2160512752"/>
                  </a:ext>
                </a:extLst>
              </a:tr>
              <a:tr h="127610">
                <a:tc>
                  <a:txBody>
                    <a:bodyPr/>
                    <a:lstStyle/>
                    <a:p>
                      <a:pPr rtl="0"/>
                      <a:r>
                        <a:rPr lang="zh-cn" sz="1200" b="0" noProof="0">
                          <a:latin typeface="+mn-lt"/>
                        </a:rPr>
                        <a:t>≥</a:t>
                      </a:r>
                      <a:r>
                        <a:rPr lang="zh-cn" sz="1200" b="0" noProof="0">
                          <a:latin typeface="Arial" panose="020B0604020202020204" pitchFamily="34" charset="0"/>
                          <a:cs typeface="Arial" panose="020B0604020202020204" pitchFamily="34" charset="0"/>
                        </a:rPr>
                        <a:t>3 的任何级别</a:t>
                      </a:r>
                    </a:p>
                  </a:txBody>
                  <a:tcPr marL="180000" anchor="ctr"/>
                </a:tc>
                <a:tc>
                  <a:txBody>
                    <a:bodyPr/>
                    <a:lstStyle/>
                    <a:p>
                      <a:pPr algn="ctr" rtl="0"/>
                      <a:r>
                        <a:rPr lang="zh-cn" sz="1200" noProof="0">
                          <a:latin typeface="+mn-lt"/>
                        </a:rPr>
                        <a:t>110 (92)/43 (36)</a:t>
                      </a:r>
                    </a:p>
                  </a:txBody>
                  <a:tcPr marL="90000" anchor="ctr"/>
                </a:tc>
                <a:tc>
                  <a:txBody>
                    <a:bodyPr/>
                    <a:lstStyle/>
                    <a:p>
                      <a:pPr algn="ctr" rtl="0"/>
                      <a:r>
                        <a:rPr lang="zh-cn" sz="1200" noProof="0">
                          <a:latin typeface="+mn-lt"/>
                        </a:rPr>
                        <a:t>104 (89)/15 (13)</a:t>
                      </a:r>
                    </a:p>
                  </a:txBody>
                  <a:tcPr marL="90000" anchor="ctr"/>
                </a:tc>
                <a:tc>
                  <a:txBody>
                    <a:bodyPr/>
                    <a:lstStyle/>
                    <a:p>
                      <a:pPr algn="ctr" rtl="0"/>
                      <a:r>
                        <a:rPr lang="zh-cn" sz="1200" noProof="0">
                          <a:latin typeface="+mn-lt"/>
                        </a:rPr>
                        <a:t>111 (93)/40 (33)</a:t>
                      </a:r>
                    </a:p>
                  </a:txBody>
                  <a:tcPr marL="90000" anchor="ctr"/>
                </a:tc>
                <a:extLst>
                  <a:ext uri="{0D108BD9-81ED-4DB2-BD59-A6C34878D82A}">
                    <a16:rowId xmlns:a16="http://schemas.microsoft.com/office/drawing/2014/main" val="1333390472"/>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严重</a:t>
                      </a:r>
                    </a:p>
                  </a:txBody>
                  <a:tcPr marL="180000" anchor="ctr"/>
                </a:tc>
                <a:tc>
                  <a:txBody>
                    <a:bodyPr/>
                    <a:lstStyle/>
                    <a:p>
                      <a:pPr algn="ctr" rtl="0"/>
                      <a:r>
                        <a:rPr lang="zh-cn" sz="1200" noProof="0">
                          <a:latin typeface="+mn-lt"/>
                        </a:rPr>
                        <a:t>24 (20)</a:t>
                      </a: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noProof="0">
                          <a:latin typeface="+mn-lt"/>
                        </a:rPr>
                        <a:t>13 (11)</a:t>
                      </a: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noProof="0">
                          <a:latin typeface="+mn-lt"/>
                        </a:rPr>
                        <a:t>24 (20)</a:t>
                      </a:r>
                    </a:p>
                  </a:txBody>
                  <a:tcPr marL="90000" anchor="ctr"/>
                </a:tc>
                <a:extLst>
                  <a:ext uri="{0D108BD9-81ED-4DB2-BD59-A6C34878D82A}">
                    <a16:rowId xmlns:a16="http://schemas.microsoft.com/office/drawing/2014/main" val="2058135478"/>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导致任何研究药物停用</a:t>
                      </a:r>
                    </a:p>
                  </a:txBody>
                  <a:tcPr marL="180000" anchor="ctr"/>
                </a:tc>
                <a:tc>
                  <a:txBody>
                    <a:bodyPr/>
                    <a:lstStyle/>
                    <a:p>
                      <a:pPr algn="ctr" rtl="0"/>
                      <a:r>
                        <a:rPr lang="zh-cn" sz="1200" noProof="0">
                          <a:latin typeface="+mn-lt"/>
                        </a:rPr>
                        <a:t>11 (9)</a:t>
                      </a:r>
                    </a:p>
                  </a:txBody>
                  <a:tcPr marL="90000" anchor="ctr"/>
                </a:tc>
                <a:tc>
                  <a:txBody>
                    <a:bodyPr/>
                    <a:lstStyle/>
                    <a:p>
                      <a:pPr algn="ctr" rtl="0"/>
                      <a:r>
                        <a:rPr lang="zh-cn" sz="1200" noProof="0">
                          <a:latin typeface="+mn-lt"/>
                        </a:rPr>
                        <a:t>3 (3)</a:t>
                      </a:r>
                    </a:p>
                  </a:txBody>
                  <a:tcPr marL="90000" anchor="ctr"/>
                </a:tc>
                <a:tc>
                  <a:txBody>
                    <a:bodyPr/>
                    <a:lstStyle/>
                    <a:p>
                      <a:pPr algn="ctr" rtl="0"/>
                      <a:r>
                        <a:rPr lang="zh-cn" sz="1200" noProof="0">
                          <a:latin typeface="+mn-lt"/>
                        </a:rPr>
                        <a:t>6 (5)</a:t>
                      </a:r>
                    </a:p>
                  </a:txBody>
                  <a:tcPr marL="90000" anchor="ctr"/>
                </a:tc>
                <a:extLst>
                  <a:ext uri="{0D108BD9-81ED-4DB2-BD59-A6C34878D82A}">
                    <a16:rowId xmlns:a16="http://schemas.microsoft.com/office/drawing/2014/main" val="3093402527"/>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Osi 或安慰剂/化疗停药</a:t>
                      </a:r>
                    </a:p>
                  </a:txBody>
                  <a:tcPr marL="252000" anchor="ctr"/>
                </a:tc>
                <a:tc>
                  <a:txBody>
                    <a:bodyPr/>
                    <a:lstStyle/>
                    <a:p>
                      <a:pPr algn="ctr" rtl="0"/>
                      <a:r>
                        <a:rPr lang="zh-cn" sz="1200" noProof="0">
                          <a:latin typeface="+mn-lt"/>
                        </a:rPr>
                        <a:t>2 (2)/10 (8)</a:t>
                      </a:r>
                    </a:p>
                  </a:txBody>
                  <a:tcPr marL="90000" anchor="ctr"/>
                </a:tc>
                <a:tc>
                  <a:txBody>
                    <a:bodyPr/>
                    <a:lstStyle/>
                    <a:p>
                      <a:pPr algn="ctr" rtl="0"/>
                      <a:r>
                        <a:rPr lang="zh-cn" sz="1200" noProof="0">
                          <a:latin typeface="+mn-lt"/>
                        </a:rPr>
                        <a:t>3 (3)/-</a:t>
                      </a:r>
                    </a:p>
                  </a:txBody>
                  <a:tcPr marL="90000" anchor="ctr"/>
                </a:tc>
                <a:tc>
                  <a:txBody>
                    <a:bodyPr/>
                    <a:lstStyle/>
                    <a:p>
                      <a:pPr algn="ctr" rtl="0"/>
                      <a:r>
                        <a:rPr lang="zh-cn" sz="1200" noProof="0">
                          <a:latin typeface="+mn-lt"/>
                        </a:rPr>
                        <a:t>2 (2)/6 (5)</a:t>
                      </a:r>
                    </a:p>
                  </a:txBody>
                  <a:tcPr marL="90000" anchor="ctr"/>
                </a:tc>
                <a:extLst>
                  <a:ext uri="{0D108BD9-81ED-4DB2-BD59-A6C34878D82A}">
                    <a16:rowId xmlns:a16="http://schemas.microsoft.com/office/drawing/2014/main" val="3114017040"/>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1" kern="1200" noProof="0">
                          <a:solidFill>
                            <a:schemeClr val="tx1"/>
                          </a:solidFill>
                          <a:latin typeface="+mn-lt"/>
                          <a:ea typeface="+mn-ea"/>
                          <a:cs typeface="+mn-cs"/>
                        </a:rPr>
                        <a:t>TRAE</a:t>
                      </a:r>
                    </a:p>
                  </a:txBody>
                  <a:tcPr marL="90000" anchor="ctr"/>
                </a:tc>
                <a:tc>
                  <a:txBody>
                    <a:bodyPr/>
                    <a:lstStyle/>
                    <a:p>
                      <a:pPr algn="ctr" rtl="0"/>
                      <a:endParaRPr lang="en-US" sz="1200" noProof="0" dirty="0">
                        <a:latin typeface="+mn-lt"/>
                      </a:endParaRPr>
                    </a:p>
                  </a:txBody>
                  <a:tcPr marL="90000" anchor="ctr"/>
                </a:tc>
                <a:tc>
                  <a:txBody>
                    <a:bodyPr/>
                    <a:lstStyle/>
                    <a:p>
                      <a:pPr algn="ctr" rtl="0"/>
                      <a:endParaRPr lang="en-US" sz="1200" noProof="0" dirty="0">
                        <a:latin typeface="+mn-lt"/>
                      </a:endParaRPr>
                    </a:p>
                  </a:txBody>
                  <a:tcPr marL="90000" anchor="ctr"/>
                </a:tc>
                <a:tc>
                  <a:txBody>
                    <a:bodyPr/>
                    <a:lstStyle/>
                    <a:p>
                      <a:pPr algn="ctr" rtl="0"/>
                      <a:endParaRPr lang="en-US" sz="1200" noProof="0" dirty="0">
                        <a:latin typeface="+mn-lt"/>
                      </a:endParaRPr>
                    </a:p>
                  </a:txBody>
                  <a:tcPr marL="90000" anchor="ctr"/>
                </a:tc>
                <a:extLst>
                  <a:ext uri="{0D108BD9-81ED-4DB2-BD59-A6C34878D82A}">
                    <a16:rowId xmlns:a16="http://schemas.microsoft.com/office/drawing/2014/main" val="938311612"/>
                  </a:ext>
                </a:extLst>
              </a:tr>
              <a:tr h="212683">
                <a:tc>
                  <a:txBody>
                    <a:bodyPr/>
                    <a:lstStyle/>
                    <a:p>
                      <a:pPr rtl="0"/>
                      <a:r>
                        <a:rPr lang="zh-cn" sz="1200" b="0" noProof="0">
                          <a:latin typeface="+mn-lt"/>
                        </a:rPr>
                        <a:t>≥</a:t>
                      </a:r>
                      <a:r>
                        <a:rPr lang="zh-cn" sz="1200" b="0" noProof="0">
                          <a:latin typeface="Arial" panose="020B0604020202020204" pitchFamily="34" charset="0"/>
                          <a:cs typeface="Arial" panose="020B0604020202020204" pitchFamily="34" charset="0"/>
                        </a:rPr>
                        <a:t>3 的任何级别</a:t>
                      </a:r>
                    </a:p>
                  </a:txBody>
                  <a:tcPr marL="180000" anchor="ctr"/>
                </a:tc>
                <a:tc>
                  <a:txBody>
                    <a:bodyPr/>
                    <a:lstStyle/>
                    <a:p>
                      <a:pPr algn="ctr" rtl="0"/>
                      <a:r>
                        <a:rPr lang="zh-cn" sz="1200" noProof="0">
                          <a:latin typeface="+mn-lt"/>
                        </a:rPr>
                        <a:t>103 (87)/34 (29)</a:t>
                      </a:r>
                    </a:p>
                  </a:txBody>
                  <a:tcPr marL="90000" anchor="ctr"/>
                </a:tc>
                <a:tc>
                  <a:txBody>
                    <a:bodyPr/>
                    <a:lstStyle/>
                    <a:p>
                      <a:pPr algn="ctr" rtl="0"/>
                      <a:r>
                        <a:rPr lang="zh-cn" sz="1200" noProof="0">
                          <a:latin typeface="+mn-lt"/>
                        </a:rPr>
                        <a:t>71 (61)/5 (4)</a:t>
                      </a:r>
                    </a:p>
                  </a:txBody>
                  <a:tcPr marL="90000" anchor="ctr"/>
                </a:tc>
                <a:tc>
                  <a:txBody>
                    <a:bodyPr/>
                    <a:lstStyle/>
                    <a:p>
                      <a:pPr algn="ctr" rtl="0"/>
                      <a:r>
                        <a:rPr lang="zh-cn" sz="1200" noProof="0">
                          <a:latin typeface="+mn-lt"/>
                        </a:rPr>
                        <a:t>98 (82)/27 (23)</a:t>
                      </a:r>
                    </a:p>
                  </a:txBody>
                  <a:tcPr marL="90000" anchor="ctr"/>
                </a:tc>
                <a:extLst>
                  <a:ext uri="{0D108BD9-81ED-4DB2-BD59-A6C34878D82A}">
                    <a16:rowId xmlns:a16="http://schemas.microsoft.com/office/drawing/2014/main" val="3213720462"/>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a:t>
                      </a:r>
                      <a:r>
                        <a:rPr lang="zh-cn" sz="1200" b="0" noProof="0">
                          <a:latin typeface="Arial" panose="020B0604020202020204" pitchFamily="34" charset="0"/>
                          <a:cs typeface="Arial" panose="020B0604020202020204" pitchFamily="34" charset="0"/>
                        </a:rPr>
                        <a:t>3 级可能与 osi 或安慰剂/化疗有因果关系</a:t>
                      </a:r>
                      <a:endParaRPr lang="en-US" sz="1200" b="0" kern="1200" noProof="0" dirty="0">
                        <a:solidFill>
                          <a:schemeClr val="tx1"/>
                        </a:solidFill>
                        <a:latin typeface="+mn-lt"/>
                        <a:ea typeface="+mn-ea"/>
                        <a:cs typeface="+mn-cs"/>
                      </a:endParaRPr>
                    </a:p>
                  </a:txBody>
                  <a:tcPr marL="180000" anchor="ctr"/>
                </a:tc>
                <a:tc>
                  <a:txBody>
                    <a:bodyPr/>
                    <a:lstStyle/>
                    <a:p>
                      <a:pPr algn="ctr" rtl="0"/>
                      <a:r>
                        <a:rPr lang="zh-cn" sz="1200" noProof="0">
                          <a:latin typeface="+mn-lt"/>
                        </a:rPr>
                        <a:t>20 (17)/33 (28)</a:t>
                      </a:r>
                    </a:p>
                  </a:txBody>
                  <a:tcPr marL="90000" anchor="ctr"/>
                </a:tc>
                <a:tc>
                  <a:txBody>
                    <a:bodyPr/>
                    <a:lstStyle/>
                    <a:p>
                      <a:pPr algn="ctr" rtl="0"/>
                      <a:r>
                        <a:rPr lang="zh-cn" sz="1200" noProof="0">
                          <a:latin typeface="+mn-lt"/>
                        </a:rPr>
                        <a:t>5 (4)/-</a:t>
                      </a:r>
                    </a:p>
                  </a:txBody>
                  <a:tcPr marL="90000" anchor="ctr"/>
                </a:tc>
                <a:tc>
                  <a:txBody>
                    <a:bodyPr/>
                    <a:lstStyle/>
                    <a:p>
                      <a:pPr algn="ctr" rtl="0"/>
                      <a:r>
                        <a:rPr lang="zh-cn" sz="1200" noProof="0">
                          <a:latin typeface="+mn-lt"/>
                        </a:rPr>
                        <a:t>12 (10)/27 (23)</a:t>
                      </a:r>
                    </a:p>
                  </a:txBody>
                  <a:tcPr marL="90000" anchor="ctr"/>
                </a:tc>
                <a:extLst>
                  <a:ext uri="{0D108BD9-81ED-4DB2-BD59-A6C34878D82A}">
                    <a16:rowId xmlns:a16="http://schemas.microsoft.com/office/drawing/2014/main" val="3162746901"/>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严重</a:t>
                      </a:r>
                    </a:p>
                  </a:txBody>
                  <a:tcPr marL="180000" anchor="ctr"/>
                </a:tc>
                <a:tc>
                  <a:txBody>
                    <a:bodyPr/>
                    <a:lstStyle/>
                    <a:p>
                      <a:pPr algn="ctr" rtl="0"/>
                      <a:r>
                        <a:rPr lang="zh-cn" sz="1200" noProof="0">
                          <a:latin typeface="+mn-lt"/>
                        </a:rPr>
                        <a:t>9 (8)</a:t>
                      </a:r>
                    </a:p>
                  </a:txBody>
                  <a:tcPr marL="90000" anchor="ctr"/>
                </a:tc>
                <a:tc>
                  <a:txBody>
                    <a:bodyPr/>
                    <a:lstStyle/>
                    <a:p>
                      <a:pPr algn="ctr" rtl="0"/>
                      <a:r>
                        <a:rPr lang="zh-cn" sz="1200" noProof="0">
                          <a:latin typeface="+mn-lt"/>
                        </a:rPr>
                        <a:t>2 (2)</a:t>
                      </a:r>
                    </a:p>
                  </a:txBody>
                  <a:tcPr marL="90000" anchor="ctr"/>
                </a:tc>
                <a:tc>
                  <a:txBody>
                    <a:bodyPr/>
                    <a:lstStyle/>
                    <a:p>
                      <a:pPr algn="ctr" rtl="0"/>
                      <a:r>
                        <a:rPr lang="zh-cn" sz="1200" noProof="0">
                          <a:latin typeface="+mn-lt"/>
                        </a:rPr>
                        <a:t>10 (8)</a:t>
                      </a:r>
                    </a:p>
                  </a:txBody>
                  <a:tcPr marL="90000" anchor="ctr"/>
                </a:tc>
                <a:extLst>
                  <a:ext uri="{0D108BD9-81ED-4DB2-BD59-A6C34878D82A}">
                    <a16:rowId xmlns:a16="http://schemas.microsoft.com/office/drawing/2014/main" val="3113293845"/>
                  </a:ext>
                </a:extLst>
              </a:tr>
            </a:tbl>
          </a:graphicData>
        </a:graphic>
      </p:graphicFrame>
    </p:spTree>
    <p:extLst>
      <p:ext uri="{BB962C8B-B14F-4D97-AF65-F5344CB8AC3E}">
        <p14:creationId xmlns:p14="http://schemas.microsoft.com/office/powerpoint/2010/main" val="260620244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E289D6-578C-9A04-C166-598CE249F502}"/>
            </a:ext>
          </a:extLst>
        </p:cNvPr>
        <p:cNvGrpSpPr/>
        <p:nvPr/>
      </p:nvGrpSpPr>
      <p:grpSpPr>
        <a:xfrm>
          <a:off x="0" y="0"/>
          <a:ext cx="0" cy="0"/>
          <a:chOff x="0" y="0"/>
          <a:chExt cx="0" cy="0"/>
        </a:xfrm>
      </p:grpSpPr>
      <p:sp>
        <p:nvSpPr>
          <p:cNvPr id="13" name="Text Placeholder 12">
            <a:extLst>
              <a:ext uri="{FF2B5EF4-FFF2-40B4-BE49-F238E27FC236}">
                <a16:creationId xmlns:a16="http://schemas.microsoft.com/office/drawing/2014/main" id="{2938523A-FA91-6799-F28C-8495921C0DCE}"/>
              </a:ext>
            </a:extLst>
          </p:cNvPr>
          <p:cNvSpPr>
            <a:spLocks noGrp="1"/>
          </p:cNvSpPr>
          <p:nvPr>
            <p:ph type="body" sz="quarter" idx="10"/>
          </p:nvPr>
        </p:nvSpPr>
        <p:spPr/>
        <p:txBody>
          <a:bodyPr rtlCol="0"/>
          <a:lstStyle/>
          <a:p>
            <a:pPr rtl="0"/>
            <a:r>
              <a:rPr lang="zh-cn"/>
              <a:t>*阿替利珠单抗 1200 mg IV 每 3 周 1 次，共8 个周期（6 个月）。</a:t>
            </a:r>
          </a:p>
        </p:txBody>
      </p:sp>
      <p:sp>
        <p:nvSpPr>
          <p:cNvPr id="16" name="Title 1">
            <a:extLst>
              <a:ext uri="{FF2B5EF4-FFF2-40B4-BE49-F238E27FC236}">
                <a16:creationId xmlns:a16="http://schemas.microsoft.com/office/drawing/2014/main" id="{C4C59635-0C7B-D5FD-9112-7CB2F54FF597}"/>
              </a:ext>
            </a:extLst>
          </p:cNvPr>
          <p:cNvSpPr>
            <a:spLocks noGrp="1"/>
          </p:cNvSpPr>
          <p:nvPr>
            <p:ph type="title"/>
          </p:nvPr>
        </p:nvSpPr>
        <p:spPr>
          <a:xfrm>
            <a:off x="304800" y="107693"/>
            <a:ext cx="11887200" cy="939801"/>
          </a:xfrm>
        </p:spPr>
        <p:txBody>
          <a:bodyPr rtlCol="0"/>
          <a:lstStyle/>
          <a:p>
            <a:pPr rtl="0"/>
            <a:r>
              <a:rPr lang="zh-cn" noProof="0" dirty="0">
                <a:latin typeface="+mn-lt"/>
              </a:rPr>
              <a:t>8003:SWOG/NRG S1914：在高风险早期 NSCLC 中采用诱导/巩固阿替利珠单抗 + SBRT 治疗对比单独采用 SBRT 治疗的随机 III 期试验</a:t>
            </a:r>
            <a:r>
              <a:rPr lang="en-GB" altLang="zh-CN" noProof="0" dirty="0">
                <a:latin typeface="+mn-lt"/>
              </a:rPr>
              <a:t> </a:t>
            </a:r>
            <a:r>
              <a:rPr lang="zh-cn" noProof="0" dirty="0">
                <a:latin typeface="+mn-lt"/>
              </a:rPr>
              <a:t>— Daly ME 等人</a:t>
            </a:r>
          </a:p>
        </p:txBody>
      </p:sp>
      <p:sp>
        <p:nvSpPr>
          <p:cNvPr id="18" name="Content Placeholder 7">
            <a:extLst>
              <a:ext uri="{FF2B5EF4-FFF2-40B4-BE49-F238E27FC236}">
                <a16:creationId xmlns:a16="http://schemas.microsoft.com/office/drawing/2014/main" id="{14BD0C40-8923-0E96-3A50-D2DD8CDEDF0C}"/>
              </a:ext>
            </a:extLst>
          </p:cNvPr>
          <p:cNvSpPr>
            <a:spLocks noGrp="1"/>
          </p:cNvSpPr>
          <p:nvPr>
            <p:ph idx="1"/>
          </p:nvPr>
        </p:nvSpPr>
        <p:spPr>
          <a:xfrm>
            <a:off x="304799" y="1246909"/>
            <a:ext cx="11392931" cy="5055650"/>
          </a:xfrm>
        </p:spPr>
        <p:txBody>
          <a:bodyPr rtlCol="0"/>
          <a:lstStyle/>
          <a:p>
            <a:pPr rtl="0"/>
            <a:r>
              <a:rPr lang="zh-cn" b="1" noProof="0" dirty="0"/>
              <a:t>研究目的</a:t>
            </a:r>
          </a:p>
          <a:p>
            <a:pPr lvl="1" rtl="0"/>
            <a:r>
              <a:rPr lang="zh-cn" noProof="0" dirty="0"/>
              <a:t>评估 III 期 SWOG/NRG S1914 试验中阿替利珠单抗联合 SBRT 对比单独采用 SBRT 对高风险早期 NSCLC 患者的疗效和安全性</a:t>
            </a:r>
          </a:p>
        </p:txBody>
      </p:sp>
      <p:sp>
        <p:nvSpPr>
          <p:cNvPr id="20" name="Text Placeholder 4">
            <a:extLst>
              <a:ext uri="{FF2B5EF4-FFF2-40B4-BE49-F238E27FC236}">
                <a16:creationId xmlns:a16="http://schemas.microsoft.com/office/drawing/2014/main" id="{391E3CEE-68EC-5A15-4EC6-13876CAA1BD0}"/>
              </a:ext>
            </a:extLst>
          </p:cNvPr>
          <p:cNvSpPr>
            <a:spLocks noGrp="1"/>
          </p:cNvSpPr>
          <p:nvPr>
            <p:ph type="body" sz="quarter" idx="11"/>
          </p:nvPr>
        </p:nvSpPr>
        <p:spPr>
          <a:xfrm>
            <a:off x="6379633" y="6521312"/>
            <a:ext cx="5507567" cy="200025"/>
          </a:xfrm>
        </p:spPr>
        <p:txBody>
          <a:bodyPr rtlCol="0"/>
          <a:lstStyle/>
          <a:p>
            <a:pPr rtl="0"/>
            <a:r>
              <a:rPr lang="zh-cn" noProof="0"/>
              <a:t>Daly ME, et al.J Clin Oncol 2025;43(suppl):Abstr 8003</a:t>
            </a:r>
          </a:p>
        </p:txBody>
      </p:sp>
      <p:sp>
        <p:nvSpPr>
          <p:cNvPr id="21" name="Rectangle 9">
            <a:extLst>
              <a:ext uri="{FF2B5EF4-FFF2-40B4-BE49-F238E27FC236}">
                <a16:creationId xmlns:a16="http://schemas.microsoft.com/office/drawing/2014/main" id="{F74A9E5A-D141-2765-BBEB-F6ED75939598}"/>
              </a:ext>
            </a:extLst>
          </p:cNvPr>
          <p:cNvSpPr txBox="1">
            <a:spLocks noChangeArrowheads="1"/>
          </p:cNvSpPr>
          <p:nvPr/>
        </p:nvSpPr>
        <p:spPr bwMode="auto">
          <a:xfrm>
            <a:off x="3592788" y="5774952"/>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OS</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23" name="Content Placeholder 26">
            <a:extLst>
              <a:ext uri="{FF2B5EF4-FFF2-40B4-BE49-F238E27FC236}">
                <a16:creationId xmlns:a16="http://schemas.microsoft.com/office/drawing/2014/main" id="{D9A5BE3A-A7B0-52FF-418B-EDF79C936BB1}"/>
              </a:ext>
            </a:extLst>
          </p:cNvPr>
          <p:cNvSpPr txBox="1">
            <a:spLocks/>
          </p:cNvSpPr>
          <p:nvPr/>
        </p:nvSpPr>
        <p:spPr>
          <a:xfrm>
            <a:off x="6548945" y="5764202"/>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PFS</a:t>
            </a:r>
          </a:p>
        </p:txBody>
      </p:sp>
      <p:sp>
        <p:nvSpPr>
          <p:cNvPr id="24" name="Oval 14">
            <a:extLst>
              <a:ext uri="{FF2B5EF4-FFF2-40B4-BE49-F238E27FC236}">
                <a16:creationId xmlns:a16="http://schemas.microsoft.com/office/drawing/2014/main" id="{F03761C4-B640-357C-8EFC-35CEE632CD79}"/>
              </a:ext>
            </a:extLst>
          </p:cNvPr>
          <p:cNvSpPr>
            <a:spLocks noChangeArrowheads="1"/>
          </p:cNvSpPr>
          <p:nvPr/>
        </p:nvSpPr>
        <p:spPr bwMode="auto">
          <a:xfrm>
            <a:off x="3524314" y="3740326"/>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1:1</a:t>
            </a:r>
          </a:p>
        </p:txBody>
      </p:sp>
      <p:cxnSp>
        <p:nvCxnSpPr>
          <p:cNvPr id="25" name="AutoShape 15">
            <a:extLst>
              <a:ext uri="{FF2B5EF4-FFF2-40B4-BE49-F238E27FC236}">
                <a16:creationId xmlns:a16="http://schemas.microsoft.com/office/drawing/2014/main" id="{BD7F5517-383C-F60C-E2E9-97A13F4FBC0D}"/>
              </a:ext>
            </a:extLst>
          </p:cNvPr>
          <p:cNvCxnSpPr>
            <a:cxnSpLocks noChangeShapeType="1"/>
            <a:stCxn id="24" idx="0"/>
            <a:endCxn id="36" idx="1"/>
          </p:cNvCxnSpPr>
          <p:nvPr/>
        </p:nvCxnSpPr>
        <p:spPr bwMode="auto">
          <a:xfrm rot="5400000" flipH="1" flipV="1">
            <a:off x="4811936" y="1879748"/>
            <a:ext cx="864754" cy="2856403"/>
          </a:xfrm>
          <a:prstGeom prst="bentConnector2">
            <a:avLst/>
          </a:prstGeom>
          <a:noFill/>
          <a:ln w="38100">
            <a:solidFill>
              <a:schemeClr val="bg1"/>
            </a:solidFill>
            <a:miter lim="800000"/>
            <a:headEnd/>
            <a:tailEnd type="triangle" w="med" len="med"/>
          </a:ln>
        </p:spPr>
      </p:cxnSp>
      <p:cxnSp>
        <p:nvCxnSpPr>
          <p:cNvPr id="26" name="AutoShape 16">
            <a:extLst>
              <a:ext uri="{FF2B5EF4-FFF2-40B4-BE49-F238E27FC236}">
                <a16:creationId xmlns:a16="http://schemas.microsoft.com/office/drawing/2014/main" id="{6D8312E6-DDDB-E7B6-745C-6D8BCA5B4D0E}"/>
              </a:ext>
            </a:extLst>
          </p:cNvPr>
          <p:cNvCxnSpPr>
            <a:cxnSpLocks noChangeShapeType="1"/>
            <a:stCxn id="24" idx="4"/>
            <a:endCxn id="28" idx="1"/>
          </p:cNvCxnSpPr>
          <p:nvPr/>
        </p:nvCxnSpPr>
        <p:spPr bwMode="auto">
          <a:xfrm rot="16200000" flipH="1">
            <a:off x="3685351" y="4455287"/>
            <a:ext cx="789450" cy="527928"/>
          </a:xfrm>
          <a:prstGeom prst="bentConnector2">
            <a:avLst/>
          </a:prstGeom>
          <a:noFill/>
          <a:ln w="38100">
            <a:solidFill>
              <a:schemeClr val="bg1"/>
            </a:solidFill>
            <a:miter lim="800000"/>
            <a:headEnd/>
            <a:tailEnd type="triangle" w="med" len="med"/>
          </a:ln>
        </p:spPr>
      </p:cxnSp>
      <p:sp>
        <p:nvSpPr>
          <p:cNvPr id="28" name="AutoShape 12">
            <a:extLst>
              <a:ext uri="{FF2B5EF4-FFF2-40B4-BE49-F238E27FC236}">
                <a16:creationId xmlns:a16="http://schemas.microsoft.com/office/drawing/2014/main" id="{C0C11DA1-A8E0-93CF-1295-80BA5B4ED8D1}"/>
              </a:ext>
            </a:extLst>
          </p:cNvPr>
          <p:cNvSpPr>
            <a:spLocks noChangeArrowheads="1"/>
          </p:cNvSpPr>
          <p:nvPr/>
        </p:nvSpPr>
        <p:spPr bwMode="auto">
          <a:xfrm>
            <a:off x="4344040" y="4703608"/>
            <a:ext cx="5352101" cy="820736"/>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SBRT </a:t>
            </a:r>
            <a:r>
              <a:rPr lang="zh-cn" sz="160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7.5-18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Gy/分次 QD</a:t>
            </a:r>
            <a:br>
              <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（3-8 个周期）</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(n=210)</a:t>
            </a:r>
          </a:p>
        </p:txBody>
      </p:sp>
      <p:sp>
        <p:nvSpPr>
          <p:cNvPr id="36" name="AutoShape 8">
            <a:extLst>
              <a:ext uri="{FF2B5EF4-FFF2-40B4-BE49-F238E27FC236}">
                <a16:creationId xmlns:a16="http://schemas.microsoft.com/office/drawing/2014/main" id="{E1FC3298-4FD7-B714-E699-97973DAD3F76}"/>
              </a:ext>
            </a:extLst>
          </p:cNvPr>
          <p:cNvSpPr>
            <a:spLocks noChangeArrowheads="1"/>
          </p:cNvSpPr>
          <p:nvPr/>
        </p:nvSpPr>
        <p:spPr bwMode="auto">
          <a:xfrm>
            <a:off x="6672515" y="2347408"/>
            <a:ext cx="3023627" cy="1056328"/>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SBRT </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7.5-18 Gy/分次 QD</a:t>
            </a:r>
            <a:b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（3-8 个周期）</a:t>
            </a:r>
            <a:br>
              <a:rPr kumimoji="0" lang="en-US" sz="1600" b="1"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阿替利珠单抗*</a:t>
            </a:r>
            <a:endPar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(n=207)</a:t>
            </a:r>
          </a:p>
        </p:txBody>
      </p:sp>
      <p:sp>
        <p:nvSpPr>
          <p:cNvPr id="37" name="AutoShape 9">
            <a:extLst>
              <a:ext uri="{FF2B5EF4-FFF2-40B4-BE49-F238E27FC236}">
                <a16:creationId xmlns:a16="http://schemas.microsoft.com/office/drawing/2014/main" id="{589B8524-FEAB-797C-50FE-00C92EF851B7}"/>
              </a:ext>
            </a:extLst>
          </p:cNvPr>
          <p:cNvSpPr>
            <a:spLocks noChangeArrowheads="1"/>
          </p:cNvSpPr>
          <p:nvPr/>
        </p:nvSpPr>
        <p:spPr bwMode="auto">
          <a:xfrm>
            <a:off x="217015" y="2668921"/>
            <a:ext cx="3195014" cy="2727009"/>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II-IIA 或 IIB 期不可切除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至少具有一种高风险特征（肿瘤 </a:t>
            </a:r>
            <a:r>
              <a:rPr lang="zh-cn" sz="1600" b="0" i="0" u="none" strike="noStrike" kern="0" cap="none" spc="0" normalizeH="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sym typeface="Calibri"/>
              </a:rPr>
              <a:t>≥</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2cm、肿瘤 SUV </a:t>
            </a:r>
            <a:r>
              <a:rPr lang="zh-cn" sz="1600" b="0" i="0" u="none" strike="noStrike" kern="0" cap="none" spc="0" normalizeH="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sym typeface="Calibri"/>
              </a:rPr>
              <a:t>≥</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6.2 或组织学分化程度为中度、低度或未分化）</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Zubrod PS 0–2</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(n=417</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sp>
        <p:nvSpPr>
          <p:cNvPr id="38" name="AutoShape 8">
            <a:extLst>
              <a:ext uri="{FF2B5EF4-FFF2-40B4-BE49-F238E27FC236}">
                <a16:creationId xmlns:a16="http://schemas.microsoft.com/office/drawing/2014/main" id="{A83BC608-3E25-EDC4-9DD0-9BDB891B9037}"/>
              </a:ext>
            </a:extLst>
          </p:cNvPr>
          <p:cNvSpPr>
            <a:spLocks noChangeArrowheads="1"/>
          </p:cNvSpPr>
          <p:nvPr/>
        </p:nvSpPr>
        <p:spPr bwMode="auto">
          <a:xfrm>
            <a:off x="4265487" y="2465204"/>
            <a:ext cx="1958295" cy="820737"/>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阿替利珠单抗*</a:t>
            </a:r>
          </a:p>
        </p:txBody>
      </p:sp>
      <p:cxnSp>
        <p:nvCxnSpPr>
          <p:cNvPr id="42" name="AutoShape 19">
            <a:extLst>
              <a:ext uri="{FF2B5EF4-FFF2-40B4-BE49-F238E27FC236}">
                <a16:creationId xmlns:a16="http://schemas.microsoft.com/office/drawing/2014/main" id="{B7752F0B-5557-D726-A80F-CCE2630D772C}"/>
              </a:ext>
            </a:extLst>
          </p:cNvPr>
          <p:cNvCxnSpPr>
            <a:cxnSpLocks noChangeShapeType="1"/>
            <a:stCxn id="37" idx="3"/>
            <a:endCxn id="24" idx="2"/>
          </p:cNvCxnSpPr>
          <p:nvPr/>
        </p:nvCxnSpPr>
        <p:spPr bwMode="auto">
          <a:xfrm>
            <a:off x="3412029" y="4032426"/>
            <a:ext cx="112285" cy="0"/>
          </a:xfrm>
          <a:prstGeom prst="straightConnector1">
            <a:avLst/>
          </a:prstGeom>
          <a:noFill/>
          <a:ln w="38100">
            <a:solidFill>
              <a:schemeClr val="bg1"/>
            </a:solidFill>
            <a:round/>
            <a:headEnd type="none" w="med" len="med"/>
            <a:tailEnd type="none" w="med" len="med"/>
          </a:ln>
        </p:spPr>
      </p:cxnSp>
      <p:sp>
        <p:nvSpPr>
          <p:cNvPr id="43" name="AutoShape 8">
            <a:extLst>
              <a:ext uri="{FF2B5EF4-FFF2-40B4-BE49-F238E27FC236}">
                <a16:creationId xmlns:a16="http://schemas.microsoft.com/office/drawing/2014/main" id="{5E131A6D-56EA-2ACD-9D41-F00B7296A33B}"/>
              </a:ext>
            </a:extLst>
          </p:cNvPr>
          <p:cNvSpPr>
            <a:spLocks noChangeArrowheads="1"/>
          </p:cNvSpPr>
          <p:nvPr/>
        </p:nvSpPr>
        <p:spPr bwMode="auto">
          <a:xfrm>
            <a:off x="9969881" y="2465204"/>
            <a:ext cx="1958295" cy="820737"/>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阿替利珠单抗*</a:t>
            </a:r>
          </a:p>
        </p:txBody>
      </p:sp>
      <p:cxnSp>
        <p:nvCxnSpPr>
          <p:cNvPr id="45" name="Straight Arrow Connector 44">
            <a:extLst>
              <a:ext uri="{FF2B5EF4-FFF2-40B4-BE49-F238E27FC236}">
                <a16:creationId xmlns:a16="http://schemas.microsoft.com/office/drawing/2014/main" id="{3A2F54D1-D8A8-395B-5289-F4A6E6D253BB}"/>
              </a:ext>
            </a:extLst>
          </p:cNvPr>
          <p:cNvCxnSpPr>
            <a:cxnSpLocks/>
            <a:stCxn id="36" idx="3"/>
            <a:endCxn id="43" idx="1"/>
          </p:cNvCxnSpPr>
          <p:nvPr/>
        </p:nvCxnSpPr>
        <p:spPr>
          <a:xfrm>
            <a:off x="9696142" y="2875572"/>
            <a:ext cx="273739" cy="1"/>
          </a:xfrm>
          <a:prstGeom prst="straightConnector1">
            <a:avLst/>
          </a:prstGeom>
          <a:noFill/>
          <a:ln w="38100">
            <a:solidFill>
              <a:schemeClr val="bg1"/>
            </a:solidFill>
            <a:miter lim="800000"/>
            <a:headEnd/>
            <a:tailEnd type="triangle" w="med" len="med"/>
          </a:ln>
        </p:spPr>
      </p:cxnSp>
      <p:sp>
        <p:nvSpPr>
          <p:cNvPr id="46" name="Content Placeholder 26">
            <a:extLst>
              <a:ext uri="{FF2B5EF4-FFF2-40B4-BE49-F238E27FC236}">
                <a16:creationId xmlns:a16="http://schemas.microsoft.com/office/drawing/2014/main" id="{57D8E247-E4D9-24B8-8925-60A0AE47C3A9}"/>
              </a:ext>
            </a:extLst>
          </p:cNvPr>
          <p:cNvSpPr txBox="1">
            <a:spLocks/>
          </p:cNvSpPr>
          <p:nvPr/>
        </p:nvSpPr>
        <p:spPr bwMode="auto">
          <a:xfrm>
            <a:off x="4509329" y="3509128"/>
            <a:ext cx="4433249"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位置</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大小</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Zubrod PS</a:t>
            </a:r>
          </a:p>
        </p:txBody>
      </p:sp>
    </p:spTree>
    <p:extLst>
      <p:ext uri="{BB962C8B-B14F-4D97-AF65-F5344CB8AC3E}">
        <p14:creationId xmlns:p14="http://schemas.microsoft.com/office/powerpoint/2010/main" val="70777185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953F59-D08A-5231-76A6-E57E18BFBAB0}"/>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8C8DA21-119B-B48E-EDB2-D1100A6F2FB1}"/>
              </a:ext>
            </a:extLst>
          </p:cNvPr>
          <p:cNvSpPr>
            <a:spLocks noGrp="1"/>
          </p:cNvSpPr>
          <p:nvPr>
            <p:ph type="title"/>
          </p:nvPr>
        </p:nvSpPr>
        <p:spPr>
          <a:xfrm>
            <a:off x="304799" y="107693"/>
            <a:ext cx="11829535" cy="939801"/>
          </a:xfrm>
        </p:spPr>
        <p:txBody>
          <a:bodyPr rtlCol="0"/>
          <a:lstStyle/>
          <a:p>
            <a:pPr rtl="0"/>
            <a:r>
              <a:rPr lang="zh-cn" noProof="0" dirty="0">
                <a:latin typeface="+mn-lt"/>
              </a:rPr>
              <a:t>8003:SWOG/NRG S1914：在高风险早期 NSCLC 中采用诱导/巩固阿替利珠单抗 + SBRT 治疗对比单独采用 SBRT 治疗的随机 III 期试验</a:t>
            </a:r>
            <a:r>
              <a:rPr lang="en-GB" altLang="zh-CN" noProof="0" dirty="0">
                <a:latin typeface="+mn-lt"/>
              </a:rPr>
              <a:t> </a:t>
            </a:r>
            <a:r>
              <a:rPr lang="zh-cn" noProof="0" dirty="0">
                <a:latin typeface="+mn-lt"/>
              </a:rPr>
              <a:t>— Daly ME 等人</a:t>
            </a:r>
          </a:p>
        </p:txBody>
      </p:sp>
      <p:sp>
        <p:nvSpPr>
          <p:cNvPr id="29" name="Content Placeholder 7">
            <a:extLst>
              <a:ext uri="{FF2B5EF4-FFF2-40B4-BE49-F238E27FC236}">
                <a16:creationId xmlns:a16="http://schemas.microsoft.com/office/drawing/2014/main" id="{F4F15796-6294-4649-3A4B-4FFE20E9AB09}"/>
              </a:ext>
            </a:extLst>
          </p:cNvPr>
          <p:cNvSpPr>
            <a:spLocks noGrp="1"/>
          </p:cNvSpPr>
          <p:nvPr>
            <p:ph idx="1"/>
          </p:nvPr>
        </p:nvSpPr>
        <p:spPr>
          <a:xfrm>
            <a:off x="304799" y="1246909"/>
            <a:ext cx="11731869" cy="362816"/>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D2B96FB5-57AA-36A2-FCF1-5EEBA43D3FF0}"/>
              </a:ext>
            </a:extLst>
          </p:cNvPr>
          <p:cNvSpPr>
            <a:spLocks noGrp="1"/>
          </p:cNvSpPr>
          <p:nvPr>
            <p:ph type="body" sz="quarter" idx="11"/>
          </p:nvPr>
        </p:nvSpPr>
        <p:spPr>
          <a:xfrm>
            <a:off x="6379633" y="6521312"/>
            <a:ext cx="5507567" cy="200025"/>
          </a:xfrm>
        </p:spPr>
        <p:txBody>
          <a:bodyPr rtlCol="0"/>
          <a:lstStyle/>
          <a:p>
            <a:pPr rtl="0"/>
            <a:r>
              <a:rPr lang="zh-cn" noProof="0"/>
              <a:t>Daly ME, et al.J Clin Oncol 2025;43(suppl):Abstr 8003</a:t>
            </a:r>
          </a:p>
        </p:txBody>
      </p:sp>
      <p:grpSp>
        <p:nvGrpSpPr>
          <p:cNvPr id="12" name="Graphic 3">
            <a:extLst>
              <a:ext uri="{FF2B5EF4-FFF2-40B4-BE49-F238E27FC236}">
                <a16:creationId xmlns:a16="http://schemas.microsoft.com/office/drawing/2014/main" id="{9372C6DE-BB05-8F0A-07AF-6EE4D1F9B76D}"/>
              </a:ext>
            </a:extLst>
          </p:cNvPr>
          <p:cNvGrpSpPr/>
          <p:nvPr/>
        </p:nvGrpSpPr>
        <p:grpSpPr>
          <a:xfrm>
            <a:off x="1295556" y="3202483"/>
            <a:ext cx="4790501" cy="2066819"/>
            <a:chOff x="1065212" y="2805916"/>
            <a:chExt cx="4790501" cy="2066819"/>
          </a:xfrm>
          <a:noFill/>
        </p:grpSpPr>
        <p:sp>
          <p:nvSpPr>
            <p:cNvPr id="13" name="Freeform: Shape 12">
              <a:extLst>
                <a:ext uri="{FF2B5EF4-FFF2-40B4-BE49-F238E27FC236}">
                  <a16:creationId xmlns:a16="http://schemas.microsoft.com/office/drawing/2014/main" id="{6D96297E-64EA-3856-9686-A26E28B90663}"/>
                </a:ext>
              </a:extLst>
            </p:cNvPr>
            <p:cNvSpPr/>
            <p:nvPr/>
          </p:nvSpPr>
          <p:spPr>
            <a:xfrm>
              <a:off x="1065212" y="2805916"/>
              <a:ext cx="4790501" cy="2023088"/>
            </a:xfrm>
            <a:custGeom>
              <a:avLst/>
              <a:gdLst>
                <a:gd name="connsiteX0" fmla="*/ 0 w 4790501"/>
                <a:gd name="connsiteY0" fmla="*/ 0 h 2023088"/>
                <a:gd name="connsiteX1" fmla="*/ 43731 w 4790501"/>
                <a:gd name="connsiteY1" fmla="*/ 0 h 2023088"/>
                <a:gd name="connsiteX2" fmla="*/ 43731 w 4790501"/>
                <a:gd name="connsiteY2" fmla="*/ 2023088 h 2023088"/>
                <a:gd name="connsiteX3" fmla="*/ 4790502 w 4790501"/>
                <a:gd name="connsiteY3" fmla="*/ 2023088 h 2023088"/>
              </a:gdLst>
              <a:ahLst/>
              <a:cxnLst>
                <a:cxn ang="0">
                  <a:pos x="connsiteX0" y="connsiteY0"/>
                </a:cxn>
                <a:cxn ang="0">
                  <a:pos x="connsiteX1" y="connsiteY1"/>
                </a:cxn>
                <a:cxn ang="0">
                  <a:pos x="connsiteX2" y="connsiteY2"/>
                </a:cxn>
                <a:cxn ang="0">
                  <a:pos x="connsiteX3" y="connsiteY3"/>
                </a:cxn>
              </a:cxnLst>
              <a:rect l="l" t="t" r="r" b="b"/>
              <a:pathLst>
                <a:path w="4790501" h="2023088">
                  <a:moveTo>
                    <a:pt x="0" y="0"/>
                  </a:moveTo>
                  <a:lnTo>
                    <a:pt x="43731" y="0"/>
                  </a:lnTo>
                  <a:lnTo>
                    <a:pt x="43731" y="2023088"/>
                  </a:lnTo>
                  <a:lnTo>
                    <a:pt x="4790502" y="2023088"/>
                  </a:lnTo>
                </a:path>
              </a:pathLst>
            </a:custGeom>
            <a:noFill/>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 name="Freeform: Shape 13">
              <a:extLst>
                <a:ext uri="{FF2B5EF4-FFF2-40B4-BE49-F238E27FC236}">
                  <a16:creationId xmlns:a16="http://schemas.microsoft.com/office/drawing/2014/main" id="{38C985B5-AD6C-2258-F0F9-FEA34583C48C}"/>
                </a:ext>
              </a:extLst>
            </p:cNvPr>
            <p:cNvSpPr/>
            <p:nvPr/>
          </p:nvSpPr>
          <p:spPr>
            <a:xfrm>
              <a:off x="1065212" y="3313531"/>
              <a:ext cx="43731" cy="12712"/>
            </a:xfrm>
            <a:custGeom>
              <a:avLst/>
              <a:gdLst>
                <a:gd name="connsiteX0" fmla="*/ 43731 w 43731"/>
                <a:gd name="connsiteY0" fmla="*/ 0 h 12712"/>
                <a:gd name="connsiteX1" fmla="*/ 0 w 43731"/>
                <a:gd name="connsiteY1" fmla="*/ 0 h 12712"/>
              </a:gdLst>
              <a:ahLst/>
              <a:cxnLst>
                <a:cxn ang="0">
                  <a:pos x="connsiteX0" y="connsiteY0"/>
                </a:cxn>
                <a:cxn ang="0">
                  <a:pos x="connsiteX1" y="connsiteY1"/>
                </a:cxn>
              </a:cxnLst>
              <a:rect l="l" t="t" r="r" b="b"/>
              <a:pathLst>
                <a:path w="43731" h="12712">
                  <a:moveTo>
                    <a:pt x="43731" y="0"/>
                  </a:moveTo>
                  <a:lnTo>
                    <a:pt x="0" y="0"/>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 name="Freeform: Shape 15">
              <a:extLst>
                <a:ext uri="{FF2B5EF4-FFF2-40B4-BE49-F238E27FC236}">
                  <a16:creationId xmlns:a16="http://schemas.microsoft.com/office/drawing/2014/main" id="{A493DDC4-2DA3-043E-40A1-D2026347E9C9}"/>
                </a:ext>
              </a:extLst>
            </p:cNvPr>
            <p:cNvSpPr/>
            <p:nvPr/>
          </p:nvSpPr>
          <p:spPr>
            <a:xfrm>
              <a:off x="1065212" y="3817460"/>
              <a:ext cx="43731" cy="12712"/>
            </a:xfrm>
            <a:custGeom>
              <a:avLst/>
              <a:gdLst>
                <a:gd name="connsiteX0" fmla="*/ 43731 w 43731"/>
                <a:gd name="connsiteY0" fmla="*/ 0 h 12712"/>
                <a:gd name="connsiteX1" fmla="*/ 0 w 43731"/>
                <a:gd name="connsiteY1" fmla="*/ 0 h 12712"/>
              </a:gdLst>
              <a:ahLst/>
              <a:cxnLst>
                <a:cxn ang="0">
                  <a:pos x="connsiteX0" y="connsiteY0"/>
                </a:cxn>
                <a:cxn ang="0">
                  <a:pos x="connsiteX1" y="connsiteY1"/>
                </a:cxn>
              </a:cxnLst>
              <a:rect l="l" t="t" r="r" b="b"/>
              <a:pathLst>
                <a:path w="43731" h="12712">
                  <a:moveTo>
                    <a:pt x="43731" y="0"/>
                  </a:moveTo>
                  <a:lnTo>
                    <a:pt x="0" y="0"/>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 name="Freeform: Shape 16">
              <a:extLst>
                <a:ext uri="{FF2B5EF4-FFF2-40B4-BE49-F238E27FC236}">
                  <a16:creationId xmlns:a16="http://schemas.microsoft.com/office/drawing/2014/main" id="{616E1EFC-8CCB-DCE2-2983-38FDE5B33267}"/>
                </a:ext>
              </a:extLst>
            </p:cNvPr>
            <p:cNvSpPr/>
            <p:nvPr/>
          </p:nvSpPr>
          <p:spPr>
            <a:xfrm>
              <a:off x="1065212" y="4321262"/>
              <a:ext cx="43731" cy="12712"/>
            </a:xfrm>
            <a:custGeom>
              <a:avLst/>
              <a:gdLst>
                <a:gd name="connsiteX0" fmla="*/ 43731 w 43731"/>
                <a:gd name="connsiteY0" fmla="*/ 0 h 12712"/>
                <a:gd name="connsiteX1" fmla="*/ 0 w 43731"/>
                <a:gd name="connsiteY1" fmla="*/ 0 h 12712"/>
              </a:gdLst>
              <a:ahLst/>
              <a:cxnLst>
                <a:cxn ang="0">
                  <a:pos x="connsiteX0" y="connsiteY0"/>
                </a:cxn>
                <a:cxn ang="0">
                  <a:pos x="connsiteX1" y="connsiteY1"/>
                </a:cxn>
              </a:cxnLst>
              <a:rect l="l" t="t" r="r" b="b"/>
              <a:pathLst>
                <a:path w="43731" h="12712">
                  <a:moveTo>
                    <a:pt x="43731" y="0"/>
                  </a:moveTo>
                  <a:lnTo>
                    <a:pt x="0" y="0"/>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 name="Freeform: Shape 17">
              <a:extLst>
                <a:ext uri="{FF2B5EF4-FFF2-40B4-BE49-F238E27FC236}">
                  <a16:creationId xmlns:a16="http://schemas.microsoft.com/office/drawing/2014/main" id="{818EE9C8-7790-B032-5E9B-56C78516096B}"/>
                </a:ext>
              </a:extLst>
            </p:cNvPr>
            <p:cNvSpPr/>
            <p:nvPr/>
          </p:nvSpPr>
          <p:spPr>
            <a:xfrm>
              <a:off x="1065212" y="4829004"/>
              <a:ext cx="43731" cy="12712"/>
            </a:xfrm>
            <a:custGeom>
              <a:avLst/>
              <a:gdLst>
                <a:gd name="connsiteX0" fmla="*/ 43731 w 43731"/>
                <a:gd name="connsiteY0" fmla="*/ 0 h 12712"/>
                <a:gd name="connsiteX1" fmla="*/ 0 w 43731"/>
                <a:gd name="connsiteY1" fmla="*/ 0 h 12712"/>
              </a:gdLst>
              <a:ahLst/>
              <a:cxnLst>
                <a:cxn ang="0">
                  <a:pos x="connsiteX0" y="connsiteY0"/>
                </a:cxn>
                <a:cxn ang="0">
                  <a:pos x="connsiteX1" y="connsiteY1"/>
                </a:cxn>
              </a:cxnLst>
              <a:rect l="l" t="t" r="r" b="b"/>
              <a:pathLst>
                <a:path w="43731" h="12712">
                  <a:moveTo>
                    <a:pt x="43731" y="0"/>
                  </a:moveTo>
                  <a:lnTo>
                    <a:pt x="0" y="0"/>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19" name="Graphic 3">
              <a:extLst>
                <a:ext uri="{FF2B5EF4-FFF2-40B4-BE49-F238E27FC236}">
                  <a16:creationId xmlns:a16="http://schemas.microsoft.com/office/drawing/2014/main" id="{6043A400-E4BE-0190-8153-62C5AA8BC444}"/>
                </a:ext>
              </a:extLst>
            </p:cNvPr>
            <p:cNvGrpSpPr/>
            <p:nvPr/>
          </p:nvGrpSpPr>
          <p:grpSpPr>
            <a:xfrm>
              <a:off x="1108943" y="4829004"/>
              <a:ext cx="4655747" cy="43731"/>
              <a:chOff x="1108943" y="4829004"/>
              <a:chExt cx="4655747" cy="43731"/>
            </a:xfrm>
          </p:grpSpPr>
          <p:sp>
            <p:nvSpPr>
              <p:cNvPr id="20" name="Freeform: Shape 19">
                <a:extLst>
                  <a:ext uri="{FF2B5EF4-FFF2-40B4-BE49-F238E27FC236}">
                    <a16:creationId xmlns:a16="http://schemas.microsoft.com/office/drawing/2014/main" id="{E95327F1-BAD3-DDF0-DAB5-45066E7B7986}"/>
                  </a:ext>
                </a:extLst>
              </p:cNvPr>
              <p:cNvSpPr/>
              <p:nvPr/>
            </p:nvSpPr>
            <p:spPr>
              <a:xfrm>
                <a:off x="1108943"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 name="Freeform: Shape 20">
                <a:extLst>
                  <a:ext uri="{FF2B5EF4-FFF2-40B4-BE49-F238E27FC236}">
                    <a16:creationId xmlns:a16="http://schemas.microsoft.com/office/drawing/2014/main" id="{C1E3F506-B34A-6C62-5C93-8A0780E3836C}"/>
                  </a:ext>
                </a:extLst>
              </p:cNvPr>
              <p:cNvSpPr/>
              <p:nvPr/>
            </p:nvSpPr>
            <p:spPr>
              <a:xfrm>
                <a:off x="1626220"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 name="Freeform: Shape 22">
                <a:extLst>
                  <a:ext uri="{FF2B5EF4-FFF2-40B4-BE49-F238E27FC236}">
                    <a16:creationId xmlns:a16="http://schemas.microsoft.com/office/drawing/2014/main" id="{1A7859E9-25B7-7578-647C-413879179A6F}"/>
                  </a:ext>
                </a:extLst>
              </p:cNvPr>
              <p:cNvSpPr/>
              <p:nvPr/>
            </p:nvSpPr>
            <p:spPr>
              <a:xfrm>
                <a:off x="2143497"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 name="Freeform: Shape 23">
                <a:extLst>
                  <a:ext uri="{FF2B5EF4-FFF2-40B4-BE49-F238E27FC236}">
                    <a16:creationId xmlns:a16="http://schemas.microsoft.com/office/drawing/2014/main" id="{31487581-1865-E278-3E45-CAEA4138419D}"/>
                  </a:ext>
                </a:extLst>
              </p:cNvPr>
              <p:cNvSpPr/>
              <p:nvPr/>
            </p:nvSpPr>
            <p:spPr>
              <a:xfrm>
                <a:off x="2660901"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 name="Freeform: Shape 24">
                <a:extLst>
                  <a:ext uri="{FF2B5EF4-FFF2-40B4-BE49-F238E27FC236}">
                    <a16:creationId xmlns:a16="http://schemas.microsoft.com/office/drawing/2014/main" id="{F47CA669-9707-989C-280D-929D1841A2D0}"/>
                  </a:ext>
                </a:extLst>
              </p:cNvPr>
              <p:cNvSpPr/>
              <p:nvPr/>
            </p:nvSpPr>
            <p:spPr>
              <a:xfrm>
                <a:off x="3178178"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 name="Freeform: Shape 25">
                <a:extLst>
                  <a:ext uri="{FF2B5EF4-FFF2-40B4-BE49-F238E27FC236}">
                    <a16:creationId xmlns:a16="http://schemas.microsoft.com/office/drawing/2014/main" id="{BAD626A7-0AFA-D2F9-E8EA-A927A1F427B3}"/>
                  </a:ext>
                </a:extLst>
              </p:cNvPr>
              <p:cNvSpPr/>
              <p:nvPr/>
            </p:nvSpPr>
            <p:spPr>
              <a:xfrm>
                <a:off x="3695455"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 name="Freeform: Shape 27">
                <a:extLst>
                  <a:ext uri="{FF2B5EF4-FFF2-40B4-BE49-F238E27FC236}">
                    <a16:creationId xmlns:a16="http://schemas.microsoft.com/office/drawing/2014/main" id="{9A06914D-3C7F-8902-4C13-F60B3D1EFD19}"/>
                  </a:ext>
                </a:extLst>
              </p:cNvPr>
              <p:cNvSpPr/>
              <p:nvPr/>
            </p:nvSpPr>
            <p:spPr>
              <a:xfrm>
                <a:off x="4212733"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 name="Freeform: Shape 30">
                <a:extLst>
                  <a:ext uri="{FF2B5EF4-FFF2-40B4-BE49-F238E27FC236}">
                    <a16:creationId xmlns:a16="http://schemas.microsoft.com/office/drawing/2014/main" id="{F74511F4-FD4D-66FA-CC17-5B10917ADFA9}"/>
                  </a:ext>
                </a:extLst>
              </p:cNvPr>
              <p:cNvSpPr/>
              <p:nvPr/>
            </p:nvSpPr>
            <p:spPr>
              <a:xfrm>
                <a:off x="4730010"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 name="Freeform: Shape 31">
                <a:extLst>
                  <a:ext uri="{FF2B5EF4-FFF2-40B4-BE49-F238E27FC236}">
                    <a16:creationId xmlns:a16="http://schemas.microsoft.com/office/drawing/2014/main" id="{50E18146-5B1B-ED84-AA14-3334B5EEF653}"/>
                  </a:ext>
                </a:extLst>
              </p:cNvPr>
              <p:cNvSpPr/>
              <p:nvPr/>
            </p:nvSpPr>
            <p:spPr>
              <a:xfrm>
                <a:off x="5247287"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 name="Freeform: Shape 32">
                <a:extLst>
                  <a:ext uri="{FF2B5EF4-FFF2-40B4-BE49-F238E27FC236}">
                    <a16:creationId xmlns:a16="http://schemas.microsoft.com/office/drawing/2014/main" id="{EEECCB5A-A1D2-6E06-7327-63355926FA84}"/>
                  </a:ext>
                </a:extLst>
              </p:cNvPr>
              <p:cNvSpPr/>
              <p:nvPr/>
            </p:nvSpPr>
            <p:spPr>
              <a:xfrm>
                <a:off x="5764691" y="4829004"/>
                <a:ext cx="12712" cy="43731"/>
              </a:xfrm>
              <a:custGeom>
                <a:avLst/>
                <a:gdLst>
                  <a:gd name="connsiteX0" fmla="*/ 0 w 12712"/>
                  <a:gd name="connsiteY0" fmla="*/ 0 h 43731"/>
                  <a:gd name="connsiteX1" fmla="*/ 0 w 12712"/>
                  <a:gd name="connsiteY1" fmla="*/ 43731 h 43731"/>
                </a:gdLst>
                <a:ahLst/>
                <a:cxnLst>
                  <a:cxn ang="0">
                    <a:pos x="connsiteX0" y="connsiteY0"/>
                  </a:cxn>
                  <a:cxn ang="0">
                    <a:pos x="connsiteX1" y="connsiteY1"/>
                  </a:cxn>
                </a:cxnLst>
                <a:rect l="l" t="t" r="r" b="b"/>
                <a:pathLst>
                  <a:path w="12712" h="43731">
                    <a:moveTo>
                      <a:pt x="0" y="0"/>
                    </a:moveTo>
                    <a:lnTo>
                      <a:pt x="0" y="43731"/>
                    </a:lnTo>
                  </a:path>
                </a:pathLst>
              </a:custGeom>
              <a:ln w="1906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nvGrpSpPr>
          <p:cNvPr id="34" name="Graphic 3">
            <a:extLst>
              <a:ext uri="{FF2B5EF4-FFF2-40B4-BE49-F238E27FC236}">
                <a16:creationId xmlns:a16="http://schemas.microsoft.com/office/drawing/2014/main" id="{B85359DE-DAEF-BC33-8E31-F7C215BA8E7F}"/>
              </a:ext>
            </a:extLst>
          </p:cNvPr>
          <p:cNvGrpSpPr/>
          <p:nvPr/>
        </p:nvGrpSpPr>
        <p:grpSpPr>
          <a:xfrm>
            <a:off x="1423445" y="3202483"/>
            <a:ext cx="4106307" cy="1025400"/>
            <a:chOff x="1193101" y="2805916"/>
            <a:chExt cx="4106307" cy="1025400"/>
          </a:xfrm>
          <a:noFill/>
        </p:grpSpPr>
        <p:grpSp>
          <p:nvGrpSpPr>
            <p:cNvPr id="35" name="Graphic 3">
              <a:extLst>
                <a:ext uri="{FF2B5EF4-FFF2-40B4-BE49-F238E27FC236}">
                  <a16:creationId xmlns:a16="http://schemas.microsoft.com/office/drawing/2014/main" id="{44E50651-E884-EE6F-3668-B89F83A4F19D}"/>
                </a:ext>
              </a:extLst>
            </p:cNvPr>
            <p:cNvGrpSpPr/>
            <p:nvPr/>
          </p:nvGrpSpPr>
          <p:grpSpPr>
            <a:xfrm>
              <a:off x="1193101" y="2805916"/>
              <a:ext cx="4106307" cy="1025400"/>
              <a:chOff x="1193101" y="2805916"/>
              <a:chExt cx="4106307" cy="1025400"/>
            </a:xfrm>
            <a:noFill/>
          </p:grpSpPr>
          <p:sp>
            <p:nvSpPr>
              <p:cNvPr id="36" name="Freeform: Shape 35">
                <a:extLst>
                  <a:ext uri="{FF2B5EF4-FFF2-40B4-BE49-F238E27FC236}">
                    <a16:creationId xmlns:a16="http://schemas.microsoft.com/office/drawing/2014/main" id="{8416D8AB-CDAE-3852-F1D3-33FE0FC6B41C}"/>
                  </a:ext>
                </a:extLst>
              </p:cNvPr>
              <p:cNvSpPr/>
              <p:nvPr/>
            </p:nvSpPr>
            <p:spPr>
              <a:xfrm>
                <a:off x="1505196" y="2859690"/>
                <a:ext cx="47418" cy="12712"/>
              </a:xfrm>
              <a:custGeom>
                <a:avLst/>
                <a:gdLst>
                  <a:gd name="connsiteX0" fmla="*/ 0 w 47418"/>
                  <a:gd name="connsiteY0" fmla="*/ 0 h 12712"/>
                  <a:gd name="connsiteX1" fmla="*/ 47418 w 47418"/>
                  <a:gd name="connsiteY1" fmla="*/ 0 h 12712"/>
                </a:gdLst>
                <a:ahLst/>
                <a:cxnLst>
                  <a:cxn ang="0">
                    <a:pos x="connsiteX0" y="connsiteY0"/>
                  </a:cxn>
                  <a:cxn ang="0">
                    <a:pos x="connsiteX1" y="connsiteY1"/>
                  </a:cxn>
                </a:cxnLst>
                <a:rect l="l" t="t" r="r" b="b"/>
                <a:pathLst>
                  <a:path w="47418" h="12712">
                    <a:moveTo>
                      <a:pt x="0" y="0"/>
                    </a:moveTo>
                    <a:lnTo>
                      <a:pt x="47418"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 name="Freeform: Shape 41">
                <a:extLst>
                  <a:ext uri="{FF2B5EF4-FFF2-40B4-BE49-F238E27FC236}">
                    <a16:creationId xmlns:a16="http://schemas.microsoft.com/office/drawing/2014/main" id="{BE740150-9B5F-1FCC-5E5D-93B07BE47D96}"/>
                  </a:ext>
                </a:extLst>
              </p:cNvPr>
              <p:cNvSpPr/>
              <p:nvPr/>
            </p:nvSpPr>
            <p:spPr>
              <a:xfrm>
                <a:off x="1599396" y="2867318"/>
                <a:ext cx="35214" cy="13856"/>
              </a:xfrm>
              <a:custGeom>
                <a:avLst/>
                <a:gdLst>
                  <a:gd name="connsiteX0" fmla="*/ 0 w 35214"/>
                  <a:gd name="connsiteY0" fmla="*/ 0 h 13856"/>
                  <a:gd name="connsiteX1" fmla="*/ 35214 w 35214"/>
                  <a:gd name="connsiteY1" fmla="*/ 0 h 13856"/>
                  <a:gd name="connsiteX2" fmla="*/ 35214 w 35214"/>
                  <a:gd name="connsiteY2" fmla="*/ 13857 h 13856"/>
                </a:gdLst>
                <a:ahLst/>
                <a:cxnLst>
                  <a:cxn ang="0">
                    <a:pos x="connsiteX0" y="connsiteY0"/>
                  </a:cxn>
                  <a:cxn ang="0">
                    <a:pos x="connsiteX1" y="connsiteY1"/>
                  </a:cxn>
                  <a:cxn ang="0">
                    <a:pos x="connsiteX2" y="connsiteY2"/>
                  </a:cxn>
                </a:cxnLst>
                <a:rect l="l" t="t" r="r" b="b"/>
                <a:pathLst>
                  <a:path w="35214" h="13856">
                    <a:moveTo>
                      <a:pt x="0" y="0"/>
                    </a:moveTo>
                    <a:lnTo>
                      <a:pt x="35214" y="0"/>
                    </a:lnTo>
                    <a:lnTo>
                      <a:pt x="35214" y="13857"/>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 name="Freeform: Shape 42">
                <a:extLst>
                  <a:ext uri="{FF2B5EF4-FFF2-40B4-BE49-F238E27FC236}">
                    <a16:creationId xmlns:a16="http://schemas.microsoft.com/office/drawing/2014/main" id="{2B9819BD-A164-93B3-CCAB-0A50E1694BBC}"/>
                  </a:ext>
                </a:extLst>
              </p:cNvPr>
              <p:cNvSpPr/>
              <p:nvPr/>
            </p:nvSpPr>
            <p:spPr>
              <a:xfrm>
                <a:off x="1912381" y="2997495"/>
                <a:ext cx="37502" cy="91149"/>
              </a:xfrm>
              <a:custGeom>
                <a:avLst/>
                <a:gdLst>
                  <a:gd name="connsiteX0" fmla="*/ 0 w 37502"/>
                  <a:gd name="connsiteY0" fmla="*/ 0 h 91149"/>
                  <a:gd name="connsiteX1" fmla="*/ 25298 w 37502"/>
                  <a:gd name="connsiteY1" fmla="*/ 0 h 91149"/>
                  <a:gd name="connsiteX2" fmla="*/ 25298 w 37502"/>
                  <a:gd name="connsiteY2" fmla="*/ 42842 h 91149"/>
                  <a:gd name="connsiteX3" fmla="*/ 32163 w 37502"/>
                  <a:gd name="connsiteY3" fmla="*/ 42842 h 91149"/>
                  <a:gd name="connsiteX4" fmla="*/ 32163 w 37502"/>
                  <a:gd name="connsiteY4" fmla="*/ 71953 h 91149"/>
                  <a:gd name="connsiteX5" fmla="*/ 37502 w 37502"/>
                  <a:gd name="connsiteY5" fmla="*/ 71953 h 91149"/>
                  <a:gd name="connsiteX6" fmla="*/ 37502 w 37502"/>
                  <a:gd name="connsiteY6" fmla="*/ 91150 h 9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2" h="91149">
                    <a:moveTo>
                      <a:pt x="0" y="0"/>
                    </a:moveTo>
                    <a:lnTo>
                      <a:pt x="25298" y="0"/>
                    </a:lnTo>
                    <a:lnTo>
                      <a:pt x="25298" y="42842"/>
                    </a:lnTo>
                    <a:lnTo>
                      <a:pt x="32163" y="42842"/>
                    </a:lnTo>
                    <a:lnTo>
                      <a:pt x="32163" y="71953"/>
                    </a:lnTo>
                    <a:lnTo>
                      <a:pt x="37502" y="71953"/>
                    </a:lnTo>
                    <a:lnTo>
                      <a:pt x="37502" y="91150"/>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 name="Freeform: Shape 43">
                <a:extLst>
                  <a:ext uri="{FF2B5EF4-FFF2-40B4-BE49-F238E27FC236}">
                    <a16:creationId xmlns:a16="http://schemas.microsoft.com/office/drawing/2014/main" id="{B645E862-F7BB-A96B-6D5A-DEA4EA445430}"/>
                  </a:ext>
                </a:extLst>
              </p:cNvPr>
              <p:cNvSpPr/>
              <p:nvPr/>
            </p:nvSpPr>
            <p:spPr>
              <a:xfrm>
                <a:off x="1671350" y="2874310"/>
                <a:ext cx="19831" cy="15255"/>
              </a:xfrm>
              <a:custGeom>
                <a:avLst/>
                <a:gdLst>
                  <a:gd name="connsiteX0" fmla="*/ 0 w 19831"/>
                  <a:gd name="connsiteY0" fmla="*/ 0 h 15255"/>
                  <a:gd name="connsiteX1" fmla="*/ 19832 w 19831"/>
                  <a:gd name="connsiteY1" fmla="*/ 0 h 15255"/>
                  <a:gd name="connsiteX2" fmla="*/ 19832 w 19831"/>
                  <a:gd name="connsiteY2" fmla="*/ 6865 h 15255"/>
                  <a:gd name="connsiteX3" fmla="*/ 19832 w 19831"/>
                  <a:gd name="connsiteY3" fmla="*/ 15255 h 15255"/>
                </a:gdLst>
                <a:ahLst/>
                <a:cxnLst>
                  <a:cxn ang="0">
                    <a:pos x="connsiteX0" y="connsiteY0"/>
                  </a:cxn>
                  <a:cxn ang="0">
                    <a:pos x="connsiteX1" y="connsiteY1"/>
                  </a:cxn>
                  <a:cxn ang="0">
                    <a:pos x="connsiteX2" y="connsiteY2"/>
                  </a:cxn>
                  <a:cxn ang="0">
                    <a:pos x="connsiteX3" y="connsiteY3"/>
                  </a:cxn>
                </a:cxnLst>
                <a:rect l="l" t="t" r="r" b="b"/>
                <a:pathLst>
                  <a:path w="19831" h="15255">
                    <a:moveTo>
                      <a:pt x="0" y="0"/>
                    </a:moveTo>
                    <a:lnTo>
                      <a:pt x="19832" y="0"/>
                    </a:lnTo>
                    <a:lnTo>
                      <a:pt x="19832" y="6865"/>
                    </a:lnTo>
                    <a:lnTo>
                      <a:pt x="19832" y="15255"/>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 name="Freeform: Shape 44">
                <a:extLst>
                  <a:ext uri="{FF2B5EF4-FFF2-40B4-BE49-F238E27FC236}">
                    <a16:creationId xmlns:a16="http://schemas.microsoft.com/office/drawing/2014/main" id="{C35A035B-436B-52D3-BF5B-92BCC45FF850}"/>
                  </a:ext>
                </a:extLst>
              </p:cNvPr>
              <p:cNvSpPr/>
              <p:nvPr/>
            </p:nvSpPr>
            <p:spPr>
              <a:xfrm>
                <a:off x="2102308" y="3143691"/>
                <a:ext cx="34451" cy="13856"/>
              </a:xfrm>
              <a:custGeom>
                <a:avLst/>
                <a:gdLst>
                  <a:gd name="connsiteX0" fmla="*/ 0 w 34451"/>
                  <a:gd name="connsiteY0" fmla="*/ 0 h 13856"/>
                  <a:gd name="connsiteX1" fmla="*/ 17543 w 34451"/>
                  <a:gd name="connsiteY1" fmla="*/ 0 h 13856"/>
                  <a:gd name="connsiteX2" fmla="*/ 17543 w 34451"/>
                  <a:gd name="connsiteY2" fmla="*/ 13857 h 13856"/>
                  <a:gd name="connsiteX3" fmla="*/ 34451 w 34451"/>
                  <a:gd name="connsiteY3" fmla="*/ 13857 h 13856"/>
                </a:gdLst>
                <a:ahLst/>
                <a:cxnLst>
                  <a:cxn ang="0">
                    <a:pos x="connsiteX0" y="connsiteY0"/>
                  </a:cxn>
                  <a:cxn ang="0">
                    <a:pos x="connsiteX1" y="connsiteY1"/>
                  </a:cxn>
                  <a:cxn ang="0">
                    <a:pos x="connsiteX2" y="connsiteY2"/>
                  </a:cxn>
                  <a:cxn ang="0">
                    <a:pos x="connsiteX3" y="connsiteY3"/>
                  </a:cxn>
                </a:cxnLst>
                <a:rect l="l" t="t" r="r" b="b"/>
                <a:pathLst>
                  <a:path w="34451" h="13856">
                    <a:moveTo>
                      <a:pt x="0" y="0"/>
                    </a:moveTo>
                    <a:lnTo>
                      <a:pt x="17543" y="0"/>
                    </a:lnTo>
                    <a:lnTo>
                      <a:pt x="17543" y="13857"/>
                    </a:lnTo>
                    <a:lnTo>
                      <a:pt x="34451" y="13857"/>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 name="Freeform: Shape 45">
                <a:extLst>
                  <a:ext uri="{FF2B5EF4-FFF2-40B4-BE49-F238E27FC236}">
                    <a16:creationId xmlns:a16="http://schemas.microsoft.com/office/drawing/2014/main" id="{AC0BC7D3-077C-817E-6A2E-BAD204AD02E5}"/>
                  </a:ext>
                </a:extLst>
              </p:cNvPr>
              <p:cNvSpPr/>
              <p:nvPr/>
            </p:nvSpPr>
            <p:spPr>
              <a:xfrm>
                <a:off x="2227782" y="3237891"/>
                <a:ext cx="50596" cy="12712"/>
              </a:xfrm>
              <a:custGeom>
                <a:avLst/>
                <a:gdLst>
                  <a:gd name="connsiteX0" fmla="*/ 0 w 50596"/>
                  <a:gd name="connsiteY0" fmla="*/ 0 h 12712"/>
                  <a:gd name="connsiteX1" fmla="*/ 50596 w 50596"/>
                  <a:gd name="connsiteY1" fmla="*/ 0 h 12712"/>
                </a:gdLst>
                <a:ahLst/>
                <a:cxnLst>
                  <a:cxn ang="0">
                    <a:pos x="connsiteX0" y="connsiteY0"/>
                  </a:cxn>
                  <a:cxn ang="0">
                    <a:pos x="connsiteX1" y="connsiteY1"/>
                  </a:cxn>
                </a:cxnLst>
                <a:rect l="l" t="t" r="r" b="b"/>
                <a:pathLst>
                  <a:path w="50596" h="12712">
                    <a:moveTo>
                      <a:pt x="0" y="0"/>
                    </a:moveTo>
                    <a:lnTo>
                      <a:pt x="50596"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8" name="Freeform: Shape 57">
                <a:extLst>
                  <a:ext uri="{FF2B5EF4-FFF2-40B4-BE49-F238E27FC236}">
                    <a16:creationId xmlns:a16="http://schemas.microsoft.com/office/drawing/2014/main" id="{893302DE-97BC-41AC-1B4A-184699CEB7A9}"/>
                  </a:ext>
                </a:extLst>
              </p:cNvPr>
              <p:cNvSpPr/>
              <p:nvPr/>
            </p:nvSpPr>
            <p:spPr>
              <a:xfrm>
                <a:off x="2319694" y="3260774"/>
                <a:ext cx="58096" cy="12712"/>
              </a:xfrm>
              <a:custGeom>
                <a:avLst/>
                <a:gdLst>
                  <a:gd name="connsiteX0" fmla="*/ 0 w 58096"/>
                  <a:gd name="connsiteY0" fmla="*/ 0 h 12712"/>
                  <a:gd name="connsiteX1" fmla="*/ 58097 w 58096"/>
                  <a:gd name="connsiteY1" fmla="*/ 0 h 12712"/>
                </a:gdLst>
                <a:ahLst/>
                <a:cxnLst>
                  <a:cxn ang="0">
                    <a:pos x="connsiteX0" y="connsiteY0"/>
                  </a:cxn>
                  <a:cxn ang="0">
                    <a:pos x="connsiteX1" y="connsiteY1"/>
                  </a:cxn>
                </a:cxnLst>
                <a:rect l="l" t="t" r="r" b="b"/>
                <a:pathLst>
                  <a:path w="58096" h="12712">
                    <a:moveTo>
                      <a:pt x="0" y="0"/>
                    </a:moveTo>
                    <a:lnTo>
                      <a:pt x="58097"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9" name="Freeform: Shape 58">
                <a:extLst>
                  <a:ext uri="{FF2B5EF4-FFF2-40B4-BE49-F238E27FC236}">
                    <a16:creationId xmlns:a16="http://schemas.microsoft.com/office/drawing/2014/main" id="{3B1F53CF-3F85-7B9A-4EF8-A7D543FC10EE}"/>
                  </a:ext>
                </a:extLst>
              </p:cNvPr>
              <p:cNvSpPr/>
              <p:nvPr/>
            </p:nvSpPr>
            <p:spPr>
              <a:xfrm>
                <a:off x="2434489" y="3255435"/>
                <a:ext cx="27586" cy="26823"/>
              </a:xfrm>
              <a:custGeom>
                <a:avLst/>
                <a:gdLst>
                  <a:gd name="connsiteX0" fmla="*/ 0 w 27586"/>
                  <a:gd name="connsiteY0" fmla="*/ 0 h 26823"/>
                  <a:gd name="connsiteX1" fmla="*/ 0 w 27586"/>
                  <a:gd name="connsiteY1" fmla="*/ 26824 h 26823"/>
                  <a:gd name="connsiteX2" fmla="*/ 27586 w 27586"/>
                  <a:gd name="connsiteY2" fmla="*/ 26824 h 26823"/>
                </a:gdLst>
                <a:ahLst/>
                <a:cxnLst>
                  <a:cxn ang="0">
                    <a:pos x="connsiteX0" y="connsiteY0"/>
                  </a:cxn>
                  <a:cxn ang="0">
                    <a:pos x="connsiteX1" y="connsiteY1"/>
                  </a:cxn>
                  <a:cxn ang="0">
                    <a:pos x="connsiteX2" y="connsiteY2"/>
                  </a:cxn>
                </a:cxnLst>
                <a:rect l="l" t="t" r="r" b="b"/>
                <a:pathLst>
                  <a:path w="27586" h="26823">
                    <a:moveTo>
                      <a:pt x="0" y="0"/>
                    </a:moveTo>
                    <a:lnTo>
                      <a:pt x="0" y="26824"/>
                    </a:lnTo>
                    <a:lnTo>
                      <a:pt x="27586" y="26824"/>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0" name="Freeform: Shape 59">
                <a:extLst>
                  <a:ext uri="{FF2B5EF4-FFF2-40B4-BE49-F238E27FC236}">
                    <a16:creationId xmlns:a16="http://schemas.microsoft.com/office/drawing/2014/main" id="{4D74C27B-26AC-7429-3364-6B178ECA7193}"/>
                  </a:ext>
                </a:extLst>
              </p:cNvPr>
              <p:cNvSpPr/>
              <p:nvPr/>
            </p:nvSpPr>
            <p:spPr>
              <a:xfrm>
                <a:off x="2520172" y="3278444"/>
                <a:ext cx="32163" cy="20721"/>
              </a:xfrm>
              <a:custGeom>
                <a:avLst/>
                <a:gdLst>
                  <a:gd name="connsiteX0" fmla="*/ 0 w 32163"/>
                  <a:gd name="connsiteY0" fmla="*/ 0 h 20721"/>
                  <a:gd name="connsiteX1" fmla="*/ 32163 w 32163"/>
                  <a:gd name="connsiteY1" fmla="*/ 0 h 20721"/>
                  <a:gd name="connsiteX2" fmla="*/ 32163 w 32163"/>
                  <a:gd name="connsiteY2" fmla="*/ 20722 h 20721"/>
                </a:gdLst>
                <a:ahLst/>
                <a:cxnLst>
                  <a:cxn ang="0">
                    <a:pos x="connsiteX0" y="connsiteY0"/>
                  </a:cxn>
                  <a:cxn ang="0">
                    <a:pos x="connsiteX1" y="connsiteY1"/>
                  </a:cxn>
                  <a:cxn ang="0">
                    <a:pos x="connsiteX2" y="connsiteY2"/>
                  </a:cxn>
                </a:cxnLst>
                <a:rect l="l" t="t" r="r" b="b"/>
                <a:pathLst>
                  <a:path w="32163" h="20721">
                    <a:moveTo>
                      <a:pt x="0" y="0"/>
                    </a:moveTo>
                    <a:lnTo>
                      <a:pt x="32163" y="0"/>
                    </a:lnTo>
                    <a:lnTo>
                      <a:pt x="32163" y="20722"/>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1" name="Freeform: Shape 60">
                <a:extLst>
                  <a:ext uri="{FF2B5EF4-FFF2-40B4-BE49-F238E27FC236}">
                    <a16:creationId xmlns:a16="http://schemas.microsoft.com/office/drawing/2014/main" id="{F8C78C76-BDBB-0A8B-2701-E7317F8F98C7}"/>
                  </a:ext>
                </a:extLst>
              </p:cNvPr>
              <p:cNvSpPr/>
              <p:nvPr/>
            </p:nvSpPr>
            <p:spPr>
              <a:xfrm>
                <a:off x="2611322" y="3302217"/>
                <a:ext cx="38264" cy="16780"/>
              </a:xfrm>
              <a:custGeom>
                <a:avLst/>
                <a:gdLst>
                  <a:gd name="connsiteX0" fmla="*/ 0 w 38264"/>
                  <a:gd name="connsiteY0" fmla="*/ 0 h 16780"/>
                  <a:gd name="connsiteX1" fmla="*/ 0 w 38264"/>
                  <a:gd name="connsiteY1" fmla="*/ 16781 h 16780"/>
                  <a:gd name="connsiteX2" fmla="*/ 38265 w 38264"/>
                  <a:gd name="connsiteY2" fmla="*/ 16781 h 16780"/>
                </a:gdLst>
                <a:ahLst/>
                <a:cxnLst>
                  <a:cxn ang="0">
                    <a:pos x="connsiteX0" y="connsiteY0"/>
                  </a:cxn>
                  <a:cxn ang="0">
                    <a:pos x="connsiteX1" y="connsiteY1"/>
                  </a:cxn>
                  <a:cxn ang="0">
                    <a:pos x="connsiteX2" y="connsiteY2"/>
                  </a:cxn>
                </a:cxnLst>
                <a:rect l="l" t="t" r="r" b="b"/>
                <a:pathLst>
                  <a:path w="38264" h="16780">
                    <a:moveTo>
                      <a:pt x="0" y="0"/>
                    </a:moveTo>
                    <a:lnTo>
                      <a:pt x="0" y="16781"/>
                    </a:lnTo>
                    <a:lnTo>
                      <a:pt x="38265" y="16781"/>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2" name="Freeform: Shape 61">
                <a:extLst>
                  <a:ext uri="{FF2B5EF4-FFF2-40B4-BE49-F238E27FC236}">
                    <a16:creationId xmlns:a16="http://schemas.microsoft.com/office/drawing/2014/main" id="{2103A366-C388-657C-97B7-2E21782F176A}"/>
                  </a:ext>
                </a:extLst>
              </p:cNvPr>
              <p:cNvSpPr/>
              <p:nvPr/>
            </p:nvSpPr>
            <p:spPr>
              <a:xfrm>
                <a:off x="2685564" y="3299166"/>
                <a:ext cx="27586" cy="81106"/>
              </a:xfrm>
              <a:custGeom>
                <a:avLst/>
                <a:gdLst>
                  <a:gd name="connsiteX0" fmla="*/ 0 w 27586"/>
                  <a:gd name="connsiteY0" fmla="*/ 0 h 81106"/>
                  <a:gd name="connsiteX1" fmla="*/ 0 w 27586"/>
                  <a:gd name="connsiteY1" fmla="*/ 35977 h 81106"/>
                  <a:gd name="connsiteX2" fmla="*/ 13730 w 27586"/>
                  <a:gd name="connsiteY2" fmla="*/ 35977 h 81106"/>
                  <a:gd name="connsiteX3" fmla="*/ 13730 w 27586"/>
                  <a:gd name="connsiteY3" fmla="*/ 47418 h 81106"/>
                  <a:gd name="connsiteX4" fmla="*/ 27586 w 27586"/>
                  <a:gd name="connsiteY4" fmla="*/ 47418 h 81106"/>
                  <a:gd name="connsiteX5" fmla="*/ 27586 w 27586"/>
                  <a:gd name="connsiteY5" fmla="*/ 81107 h 8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86" h="81106">
                    <a:moveTo>
                      <a:pt x="0" y="0"/>
                    </a:moveTo>
                    <a:lnTo>
                      <a:pt x="0" y="35977"/>
                    </a:lnTo>
                    <a:lnTo>
                      <a:pt x="13730" y="35977"/>
                    </a:lnTo>
                    <a:lnTo>
                      <a:pt x="13730" y="47418"/>
                    </a:lnTo>
                    <a:lnTo>
                      <a:pt x="27586" y="47418"/>
                    </a:lnTo>
                    <a:lnTo>
                      <a:pt x="27586" y="81107"/>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9" name="Freeform: Shape 68">
                <a:extLst>
                  <a:ext uri="{FF2B5EF4-FFF2-40B4-BE49-F238E27FC236}">
                    <a16:creationId xmlns:a16="http://schemas.microsoft.com/office/drawing/2014/main" id="{C2E7E616-0250-F505-E411-2D2F41C78106}"/>
                  </a:ext>
                </a:extLst>
              </p:cNvPr>
              <p:cNvSpPr/>
              <p:nvPr/>
            </p:nvSpPr>
            <p:spPr>
              <a:xfrm>
                <a:off x="2759043" y="3375696"/>
                <a:ext cx="41316" cy="14492"/>
              </a:xfrm>
              <a:custGeom>
                <a:avLst/>
                <a:gdLst>
                  <a:gd name="connsiteX0" fmla="*/ 0 w 41316"/>
                  <a:gd name="connsiteY0" fmla="*/ 0 h 14492"/>
                  <a:gd name="connsiteX1" fmla="*/ 0 w 41316"/>
                  <a:gd name="connsiteY1" fmla="*/ 14492 h 14492"/>
                  <a:gd name="connsiteX2" fmla="*/ 41316 w 41316"/>
                  <a:gd name="connsiteY2" fmla="*/ 14492 h 14492"/>
                </a:gdLst>
                <a:ahLst/>
                <a:cxnLst>
                  <a:cxn ang="0">
                    <a:pos x="connsiteX0" y="connsiteY0"/>
                  </a:cxn>
                  <a:cxn ang="0">
                    <a:pos x="connsiteX1" y="connsiteY1"/>
                  </a:cxn>
                  <a:cxn ang="0">
                    <a:pos x="connsiteX2" y="connsiteY2"/>
                  </a:cxn>
                </a:cxnLst>
                <a:rect l="l" t="t" r="r" b="b"/>
                <a:pathLst>
                  <a:path w="41316" h="14492">
                    <a:moveTo>
                      <a:pt x="0" y="0"/>
                    </a:moveTo>
                    <a:lnTo>
                      <a:pt x="0" y="14492"/>
                    </a:lnTo>
                    <a:lnTo>
                      <a:pt x="41316" y="14492"/>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30D5312D-758F-AACF-8729-7D6E31767821}"/>
                  </a:ext>
                </a:extLst>
              </p:cNvPr>
              <p:cNvSpPr/>
              <p:nvPr/>
            </p:nvSpPr>
            <p:spPr>
              <a:xfrm>
                <a:off x="2851718" y="3390189"/>
                <a:ext cx="28349" cy="29111"/>
              </a:xfrm>
              <a:custGeom>
                <a:avLst/>
                <a:gdLst>
                  <a:gd name="connsiteX0" fmla="*/ 0 w 28349"/>
                  <a:gd name="connsiteY0" fmla="*/ 0 h 29111"/>
                  <a:gd name="connsiteX1" fmla="*/ 28349 w 28349"/>
                  <a:gd name="connsiteY1" fmla="*/ 0 h 29111"/>
                  <a:gd name="connsiteX2" fmla="*/ 28349 w 28349"/>
                  <a:gd name="connsiteY2" fmla="*/ 29112 h 29111"/>
                </a:gdLst>
                <a:ahLst/>
                <a:cxnLst>
                  <a:cxn ang="0">
                    <a:pos x="connsiteX0" y="connsiteY0"/>
                  </a:cxn>
                  <a:cxn ang="0">
                    <a:pos x="connsiteX1" y="connsiteY1"/>
                  </a:cxn>
                  <a:cxn ang="0">
                    <a:pos x="connsiteX2" y="connsiteY2"/>
                  </a:cxn>
                </a:cxnLst>
                <a:rect l="l" t="t" r="r" b="b"/>
                <a:pathLst>
                  <a:path w="28349" h="29111">
                    <a:moveTo>
                      <a:pt x="0" y="0"/>
                    </a:moveTo>
                    <a:lnTo>
                      <a:pt x="28349" y="0"/>
                    </a:lnTo>
                    <a:lnTo>
                      <a:pt x="28349" y="29112"/>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1" name="Freeform: Shape 70">
                <a:extLst>
                  <a:ext uri="{FF2B5EF4-FFF2-40B4-BE49-F238E27FC236}">
                    <a16:creationId xmlns:a16="http://schemas.microsoft.com/office/drawing/2014/main" id="{53D73998-D5CB-B412-760B-8657BF5D19E0}"/>
                  </a:ext>
                </a:extLst>
              </p:cNvPr>
              <p:cNvSpPr/>
              <p:nvPr/>
            </p:nvSpPr>
            <p:spPr>
              <a:xfrm>
                <a:off x="2913628" y="3447650"/>
                <a:ext cx="52121" cy="12712"/>
              </a:xfrm>
              <a:custGeom>
                <a:avLst/>
                <a:gdLst>
                  <a:gd name="connsiteX0" fmla="*/ 0 w 52121"/>
                  <a:gd name="connsiteY0" fmla="*/ 0 h 12712"/>
                  <a:gd name="connsiteX1" fmla="*/ 52122 w 52121"/>
                  <a:gd name="connsiteY1" fmla="*/ 0 h 12712"/>
                </a:gdLst>
                <a:ahLst/>
                <a:cxnLst>
                  <a:cxn ang="0">
                    <a:pos x="connsiteX0" y="connsiteY0"/>
                  </a:cxn>
                  <a:cxn ang="0">
                    <a:pos x="connsiteX1" y="connsiteY1"/>
                  </a:cxn>
                </a:cxnLst>
                <a:rect l="l" t="t" r="r" b="b"/>
                <a:pathLst>
                  <a:path w="52121" h="12712">
                    <a:moveTo>
                      <a:pt x="0" y="0"/>
                    </a:moveTo>
                    <a:lnTo>
                      <a:pt x="52122"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3" name="Freeform: Shape 72">
                <a:extLst>
                  <a:ext uri="{FF2B5EF4-FFF2-40B4-BE49-F238E27FC236}">
                    <a16:creationId xmlns:a16="http://schemas.microsoft.com/office/drawing/2014/main" id="{3526FBE2-421A-0DF9-87BD-A8E1AF540343}"/>
                  </a:ext>
                </a:extLst>
              </p:cNvPr>
              <p:cNvSpPr/>
              <p:nvPr/>
            </p:nvSpPr>
            <p:spPr>
              <a:xfrm>
                <a:off x="3045331" y="3528756"/>
                <a:ext cx="59749" cy="12712"/>
              </a:xfrm>
              <a:custGeom>
                <a:avLst/>
                <a:gdLst>
                  <a:gd name="connsiteX0" fmla="*/ 0 w 59749"/>
                  <a:gd name="connsiteY0" fmla="*/ 0 h 12712"/>
                  <a:gd name="connsiteX1" fmla="*/ 59749 w 59749"/>
                  <a:gd name="connsiteY1" fmla="*/ 0 h 12712"/>
                </a:gdLst>
                <a:ahLst/>
                <a:cxnLst>
                  <a:cxn ang="0">
                    <a:pos x="connsiteX0" y="connsiteY0"/>
                  </a:cxn>
                  <a:cxn ang="0">
                    <a:pos x="connsiteX1" y="connsiteY1"/>
                  </a:cxn>
                </a:cxnLst>
                <a:rect l="l" t="t" r="r" b="b"/>
                <a:pathLst>
                  <a:path w="59749" h="12712">
                    <a:moveTo>
                      <a:pt x="0" y="0"/>
                    </a:moveTo>
                    <a:lnTo>
                      <a:pt x="59749"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4" name="Freeform: Shape 73">
                <a:extLst>
                  <a:ext uri="{FF2B5EF4-FFF2-40B4-BE49-F238E27FC236}">
                    <a16:creationId xmlns:a16="http://schemas.microsoft.com/office/drawing/2014/main" id="{5756DA68-2025-E688-C302-E92528CB8272}"/>
                  </a:ext>
                </a:extLst>
              </p:cNvPr>
              <p:cNvSpPr/>
              <p:nvPr/>
            </p:nvSpPr>
            <p:spPr>
              <a:xfrm>
                <a:off x="3123387" y="3559394"/>
                <a:ext cx="89624" cy="12712"/>
              </a:xfrm>
              <a:custGeom>
                <a:avLst/>
                <a:gdLst>
                  <a:gd name="connsiteX0" fmla="*/ 0 w 89624"/>
                  <a:gd name="connsiteY0" fmla="*/ 0 h 12712"/>
                  <a:gd name="connsiteX1" fmla="*/ 89624 w 89624"/>
                  <a:gd name="connsiteY1" fmla="*/ 0 h 12712"/>
                </a:gdLst>
                <a:ahLst/>
                <a:cxnLst>
                  <a:cxn ang="0">
                    <a:pos x="connsiteX0" y="connsiteY0"/>
                  </a:cxn>
                  <a:cxn ang="0">
                    <a:pos x="connsiteX1" y="connsiteY1"/>
                  </a:cxn>
                </a:cxnLst>
                <a:rect l="l" t="t" r="r" b="b"/>
                <a:pathLst>
                  <a:path w="89624" h="12712">
                    <a:moveTo>
                      <a:pt x="0" y="0"/>
                    </a:moveTo>
                    <a:lnTo>
                      <a:pt x="89624"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5" name="Freeform: Shape 74">
                <a:extLst>
                  <a:ext uri="{FF2B5EF4-FFF2-40B4-BE49-F238E27FC236}">
                    <a16:creationId xmlns:a16="http://schemas.microsoft.com/office/drawing/2014/main" id="{D887DAE3-8E38-D68F-CD70-4CF55303AE46}"/>
                  </a:ext>
                </a:extLst>
              </p:cNvPr>
              <p:cNvSpPr/>
              <p:nvPr/>
            </p:nvSpPr>
            <p:spPr>
              <a:xfrm>
                <a:off x="3240597" y="3559394"/>
                <a:ext cx="57333" cy="12712"/>
              </a:xfrm>
              <a:custGeom>
                <a:avLst/>
                <a:gdLst>
                  <a:gd name="connsiteX0" fmla="*/ 0 w 57333"/>
                  <a:gd name="connsiteY0" fmla="*/ 0 h 12712"/>
                  <a:gd name="connsiteX1" fmla="*/ 57334 w 57333"/>
                  <a:gd name="connsiteY1" fmla="*/ 0 h 12712"/>
                </a:gdLst>
                <a:ahLst/>
                <a:cxnLst>
                  <a:cxn ang="0">
                    <a:pos x="connsiteX0" y="connsiteY0"/>
                  </a:cxn>
                  <a:cxn ang="0">
                    <a:pos x="connsiteX1" y="connsiteY1"/>
                  </a:cxn>
                </a:cxnLst>
                <a:rect l="l" t="t" r="r" b="b"/>
                <a:pathLst>
                  <a:path w="57333" h="12712">
                    <a:moveTo>
                      <a:pt x="0" y="0"/>
                    </a:moveTo>
                    <a:lnTo>
                      <a:pt x="57334"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7" name="Freeform: Shape 76">
                <a:extLst>
                  <a:ext uri="{FF2B5EF4-FFF2-40B4-BE49-F238E27FC236}">
                    <a16:creationId xmlns:a16="http://schemas.microsoft.com/office/drawing/2014/main" id="{DC6043A9-7325-F572-85FE-2383348F4B61}"/>
                  </a:ext>
                </a:extLst>
              </p:cNvPr>
              <p:cNvSpPr/>
              <p:nvPr/>
            </p:nvSpPr>
            <p:spPr>
              <a:xfrm>
                <a:off x="3319416" y="3592319"/>
                <a:ext cx="48180" cy="12966"/>
              </a:xfrm>
              <a:custGeom>
                <a:avLst/>
                <a:gdLst>
                  <a:gd name="connsiteX0" fmla="*/ 0 w 48180"/>
                  <a:gd name="connsiteY0" fmla="*/ 0 h 12966"/>
                  <a:gd name="connsiteX1" fmla="*/ 10679 w 48180"/>
                  <a:gd name="connsiteY1" fmla="*/ 0 h 12966"/>
                  <a:gd name="connsiteX2" fmla="*/ 10679 w 48180"/>
                  <a:gd name="connsiteY2" fmla="*/ 12967 h 12966"/>
                  <a:gd name="connsiteX3" fmla="*/ 48181 w 48180"/>
                  <a:gd name="connsiteY3" fmla="*/ 12967 h 12966"/>
                </a:gdLst>
                <a:ahLst/>
                <a:cxnLst>
                  <a:cxn ang="0">
                    <a:pos x="connsiteX0" y="connsiteY0"/>
                  </a:cxn>
                  <a:cxn ang="0">
                    <a:pos x="connsiteX1" y="connsiteY1"/>
                  </a:cxn>
                  <a:cxn ang="0">
                    <a:pos x="connsiteX2" y="connsiteY2"/>
                  </a:cxn>
                  <a:cxn ang="0">
                    <a:pos x="connsiteX3" y="connsiteY3"/>
                  </a:cxn>
                </a:cxnLst>
                <a:rect l="l" t="t" r="r" b="b"/>
                <a:pathLst>
                  <a:path w="48180" h="12966">
                    <a:moveTo>
                      <a:pt x="0" y="0"/>
                    </a:moveTo>
                    <a:lnTo>
                      <a:pt x="10679" y="0"/>
                    </a:lnTo>
                    <a:lnTo>
                      <a:pt x="10679" y="12967"/>
                    </a:lnTo>
                    <a:lnTo>
                      <a:pt x="48181" y="12967"/>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0" name="Freeform: Shape 79">
                <a:extLst>
                  <a:ext uri="{FF2B5EF4-FFF2-40B4-BE49-F238E27FC236}">
                    <a16:creationId xmlns:a16="http://schemas.microsoft.com/office/drawing/2014/main" id="{CA188C33-A37A-C8B6-CEE4-4FE8BB405ADC}"/>
                  </a:ext>
                </a:extLst>
              </p:cNvPr>
              <p:cNvSpPr/>
              <p:nvPr/>
            </p:nvSpPr>
            <p:spPr>
              <a:xfrm>
                <a:off x="3425058" y="3598803"/>
                <a:ext cx="16780" cy="38646"/>
              </a:xfrm>
              <a:custGeom>
                <a:avLst/>
                <a:gdLst>
                  <a:gd name="connsiteX0" fmla="*/ 0 w 16780"/>
                  <a:gd name="connsiteY0" fmla="*/ 0 h 38646"/>
                  <a:gd name="connsiteX1" fmla="*/ 16781 w 16780"/>
                  <a:gd name="connsiteY1" fmla="*/ 0 h 38646"/>
                  <a:gd name="connsiteX2" fmla="*/ 16781 w 16780"/>
                  <a:gd name="connsiteY2" fmla="*/ 38646 h 38646"/>
                </a:gdLst>
                <a:ahLst/>
                <a:cxnLst>
                  <a:cxn ang="0">
                    <a:pos x="connsiteX0" y="connsiteY0"/>
                  </a:cxn>
                  <a:cxn ang="0">
                    <a:pos x="connsiteX1" y="connsiteY1"/>
                  </a:cxn>
                  <a:cxn ang="0">
                    <a:pos x="connsiteX2" y="connsiteY2"/>
                  </a:cxn>
                </a:cxnLst>
                <a:rect l="l" t="t" r="r" b="b"/>
                <a:pathLst>
                  <a:path w="16780" h="38646">
                    <a:moveTo>
                      <a:pt x="0" y="0"/>
                    </a:moveTo>
                    <a:lnTo>
                      <a:pt x="16781" y="0"/>
                    </a:lnTo>
                    <a:lnTo>
                      <a:pt x="16781" y="38646"/>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1" name="Freeform: Shape 80">
                <a:extLst>
                  <a:ext uri="{FF2B5EF4-FFF2-40B4-BE49-F238E27FC236}">
                    <a16:creationId xmlns:a16="http://schemas.microsoft.com/office/drawing/2014/main" id="{3150CB33-F9D8-D2A9-5EB4-629581B3768D}"/>
                  </a:ext>
                </a:extLst>
              </p:cNvPr>
              <p:cNvSpPr/>
              <p:nvPr/>
            </p:nvSpPr>
            <p:spPr>
              <a:xfrm>
                <a:off x="3491672" y="3642026"/>
                <a:ext cx="51994" cy="12712"/>
              </a:xfrm>
              <a:custGeom>
                <a:avLst/>
                <a:gdLst>
                  <a:gd name="connsiteX0" fmla="*/ 0 w 51994"/>
                  <a:gd name="connsiteY0" fmla="*/ 0 h 12712"/>
                  <a:gd name="connsiteX1" fmla="*/ 51995 w 51994"/>
                  <a:gd name="connsiteY1" fmla="*/ 0 h 12712"/>
                </a:gdLst>
                <a:ahLst/>
                <a:cxnLst>
                  <a:cxn ang="0">
                    <a:pos x="connsiteX0" y="connsiteY0"/>
                  </a:cxn>
                  <a:cxn ang="0">
                    <a:pos x="connsiteX1" y="connsiteY1"/>
                  </a:cxn>
                </a:cxnLst>
                <a:rect l="l" t="t" r="r" b="b"/>
                <a:pathLst>
                  <a:path w="51994" h="12712">
                    <a:moveTo>
                      <a:pt x="0" y="0"/>
                    </a:moveTo>
                    <a:lnTo>
                      <a:pt x="51995"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4" name="Freeform: Shape 83">
                <a:extLst>
                  <a:ext uri="{FF2B5EF4-FFF2-40B4-BE49-F238E27FC236}">
                    <a16:creationId xmlns:a16="http://schemas.microsoft.com/office/drawing/2014/main" id="{0F71F6E8-726F-36DF-DBFD-A947CA04A35F}"/>
                  </a:ext>
                </a:extLst>
              </p:cNvPr>
              <p:cNvSpPr/>
              <p:nvPr/>
            </p:nvSpPr>
            <p:spPr>
              <a:xfrm>
                <a:off x="3599602" y="3642026"/>
                <a:ext cx="21357" cy="41316"/>
              </a:xfrm>
              <a:custGeom>
                <a:avLst/>
                <a:gdLst>
                  <a:gd name="connsiteX0" fmla="*/ 0 w 21357"/>
                  <a:gd name="connsiteY0" fmla="*/ 0 h 41316"/>
                  <a:gd name="connsiteX1" fmla="*/ 0 w 21357"/>
                  <a:gd name="connsiteY1" fmla="*/ 41316 h 41316"/>
                  <a:gd name="connsiteX2" fmla="*/ 21357 w 21357"/>
                  <a:gd name="connsiteY2" fmla="*/ 41316 h 41316"/>
                </a:gdLst>
                <a:ahLst/>
                <a:cxnLst>
                  <a:cxn ang="0">
                    <a:pos x="connsiteX0" y="connsiteY0"/>
                  </a:cxn>
                  <a:cxn ang="0">
                    <a:pos x="connsiteX1" y="connsiteY1"/>
                  </a:cxn>
                  <a:cxn ang="0">
                    <a:pos x="connsiteX2" y="connsiteY2"/>
                  </a:cxn>
                </a:cxnLst>
                <a:rect l="l" t="t" r="r" b="b"/>
                <a:pathLst>
                  <a:path w="21357" h="41316">
                    <a:moveTo>
                      <a:pt x="0" y="0"/>
                    </a:moveTo>
                    <a:lnTo>
                      <a:pt x="0" y="41316"/>
                    </a:lnTo>
                    <a:lnTo>
                      <a:pt x="21357" y="41316"/>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86" name="Freeform: Shape 85">
                <a:extLst>
                  <a:ext uri="{FF2B5EF4-FFF2-40B4-BE49-F238E27FC236}">
                    <a16:creationId xmlns:a16="http://schemas.microsoft.com/office/drawing/2014/main" id="{74430D1E-ED6E-834D-3E5C-CA55231A1BD9}"/>
                  </a:ext>
                </a:extLst>
              </p:cNvPr>
              <p:cNvSpPr/>
              <p:nvPr/>
            </p:nvSpPr>
            <p:spPr>
              <a:xfrm>
                <a:off x="3673081" y="3683342"/>
                <a:ext cx="34451" cy="16907"/>
              </a:xfrm>
              <a:custGeom>
                <a:avLst/>
                <a:gdLst>
                  <a:gd name="connsiteX0" fmla="*/ 0 w 34451"/>
                  <a:gd name="connsiteY0" fmla="*/ 0 h 16907"/>
                  <a:gd name="connsiteX1" fmla="*/ 34451 w 34451"/>
                  <a:gd name="connsiteY1" fmla="*/ 0 h 16907"/>
                  <a:gd name="connsiteX2" fmla="*/ 34451 w 34451"/>
                  <a:gd name="connsiteY2" fmla="*/ 16908 h 16907"/>
                </a:gdLst>
                <a:ahLst/>
                <a:cxnLst>
                  <a:cxn ang="0">
                    <a:pos x="connsiteX0" y="connsiteY0"/>
                  </a:cxn>
                  <a:cxn ang="0">
                    <a:pos x="connsiteX1" y="connsiteY1"/>
                  </a:cxn>
                  <a:cxn ang="0">
                    <a:pos x="connsiteX2" y="connsiteY2"/>
                  </a:cxn>
                </a:cxnLst>
                <a:rect l="l" t="t" r="r" b="b"/>
                <a:pathLst>
                  <a:path w="34451" h="16907">
                    <a:moveTo>
                      <a:pt x="0" y="0"/>
                    </a:moveTo>
                    <a:lnTo>
                      <a:pt x="34451" y="0"/>
                    </a:lnTo>
                    <a:lnTo>
                      <a:pt x="34451" y="16908"/>
                    </a:lnTo>
                  </a:path>
                </a:pathLst>
              </a:custGeom>
              <a:noFill/>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3" name="Freeform: Shape 92">
                <a:extLst>
                  <a:ext uri="{FF2B5EF4-FFF2-40B4-BE49-F238E27FC236}">
                    <a16:creationId xmlns:a16="http://schemas.microsoft.com/office/drawing/2014/main" id="{3DA9A4A1-F92E-7703-25A4-3E5666777A9D}"/>
                  </a:ext>
                </a:extLst>
              </p:cNvPr>
              <p:cNvSpPr/>
              <p:nvPr/>
            </p:nvSpPr>
            <p:spPr>
              <a:xfrm>
                <a:off x="3732703" y="3733938"/>
                <a:ext cx="55172" cy="12712"/>
              </a:xfrm>
              <a:custGeom>
                <a:avLst/>
                <a:gdLst>
                  <a:gd name="connsiteX0" fmla="*/ 0 w 55172"/>
                  <a:gd name="connsiteY0" fmla="*/ 0 h 12712"/>
                  <a:gd name="connsiteX1" fmla="*/ 55173 w 55172"/>
                  <a:gd name="connsiteY1" fmla="*/ 0 h 12712"/>
                </a:gdLst>
                <a:ahLst/>
                <a:cxnLst>
                  <a:cxn ang="0">
                    <a:pos x="connsiteX0" y="connsiteY0"/>
                  </a:cxn>
                  <a:cxn ang="0">
                    <a:pos x="connsiteX1" y="connsiteY1"/>
                  </a:cxn>
                </a:cxnLst>
                <a:rect l="l" t="t" r="r" b="b"/>
                <a:pathLst>
                  <a:path w="55172" h="12712">
                    <a:moveTo>
                      <a:pt x="0" y="0"/>
                    </a:moveTo>
                    <a:lnTo>
                      <a:pt x="55173"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8479F555-7F9B-E76A-6FF1-25860CB38961}"/>
                  </a:ext>
                </a:extLst>
              </p:cNvPr>
              <p:cNvSpPr/>
              <p:nvPr/>
            </p:nvSpPr>
            <p:spPr>
              <a:xfrm>
                <a:off x="3889705" y="3789747"/>
                <a:ext cx="65851" cy="12712"/>
              </a:xfrm>
              <a:custGeom>
                <a:avLst/>
                <a:gdLst>
                  <a:gd name="connsiteX0" fmla="*/ 0 w 65851"/>
                  <a:gd name="connsiteY0" fmla="*/ 0 h 12712"/>
                  <a:gd name="connsiteX1" fmla="*/ 65851 w 65851"/>
                  <a:gd name="connsiteY1" fmla="*/ 0 h 12712"/>
                </a:gdLst>
                <a:ahLst/>
                <a:cxnLst>
                  <a:cxn ang="0">
                    <a:pos x="connsiteX0" y="connsiteY0"/>
                  </a:cxn>
                  <a:cxn ang="0">
                    <a:pos x="connsiteX1" y="connsiteY1"/>
                  </a:cxn>
                </a:cxnLst>
                <a:rect l="l" t="t" r="r" b="b"/>
                <a:pathLst>
                  <a:path w="65851" h="12712">
                    <a:moveTo>
                      <a:pt x="0" y="0"/>
                    </a:moveTo>
                    <a:lnTo>
                      <a:pt x="65851"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81B75602-BBE5-BFC5-C2A8-DBCA0AB8DF01}"/>
                  </a:ext>
                </a:extLst>
              </p:cNvPr>
              <p:cNvSpPr/>
              <p:nvPr/>
            </p:nvSpPr>
            <p:spPr>
              <a:xfrm>
                <a:off x="4002211" y="3789747"/>
                <a:ext cx="63563" cy="12712"/>
              </a:xfrm>
              <a:custGeom>
                <a:avLst/>
                <a:gdLst>
                  <a:gd name="connsiteX0" fmla="*/ 0 w 63563"/>
                  <a:gd name="connsiteY0" fmla="*/ 0 h 12712"/>
                  <a:gd name="connsiteX1" fmla="*/ 63563 w 63563"/>
                  <a:gd name="connsiteY1" fmla="*/ 0 h 12712"/>
                </a:gdLst>
                <a:ahLst/>
                <a:cxnLst>
                  <a:cxn ang="0">
                    <a:pos x="connsiteX0" y="connsiteY0"/>
                  </a:cxn>
                  <a:cxn ang="0">
                    <a:pos x="connsiteX1" y="connsiteY1"/>
                  </a:cxn>
                </a:cxnLst>
                <a:rect l="l" t="t" r="r" b="b"/>
                <a:pathLst>
                  <a:path w="63563" h="12712">
                    <a:moveTo>
                      <a:pt x="0" y="0"/>
                    </a:moveTo>
                    <a:lnTo>
                      <a:pt x="63563"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90D3D3A3-93C9-C7D5-8186-B001DA23CE9F}"/>
                  </a:ext>
                </a:extLst>
              </p:cNvPr>
              <p:cNvSpPr/>
              <p:nvPr/>
            </p:nvSpPr>
            <p:spPr>
              <a:xfrm>
                <a:off x="4112430" y="3789747"/>
                <a:ext cx="60512" cy="12712"/>
              </a:xfrm>
              <a:custGeom>
                <a:avLst/>
                <a:gdLst>
                  <a:gd name="connsiteX0" fmla="*/ 0 w 60512"/>
                  <a:gd name="connsiteY0" fmla="*/ 0 h 12712"/>
                  <a:gd name="connsiteX1" fmla="*/ 60512 w 60512"/>
                  <a:gd name="connsiteY1" fmla="*/ 0 h 12712"/>
                </a:gdLst>
                <a:ahLst/>
                <a:cxnLst>
                  <a:cxn ang="0">
                    <a:pos x="connsiteX0" y="connsiteY0"/>
                  </a:cxn>
                  <a:cxn ang="0">
                    <a:pos x="connsiteX1" y="connsiteY1"/>
                  </a:cxn>
                </a:cxnLst>
                <a:rect l="l" t="t" r="r" b="b"/>
                <a:pathLst>
                  <a:path w="60512" h="12712">
                    <a:moveTo>
                      <a:pt x="0" y="0"/>
                    </a:moveTo>
                    <a:lnTo>
                      <a:pt x="60512"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F163BEC7-0806-2A7A-985B-C21D415EECB6}"/>
                  </a:ext>
                </a:extLst>
              </p:cNvPr>
              <p:cNvSpPr/>
              <p:nvPr/>
            </p:nvSpPr>
            <p:spPr>
              <a:xfrm>
                <a:off x="4231801" y="3789747"/>
                <a:ext cx="57461" cy="12712"/>
              </a:xfrm>
              <a:custGeom>
                <a:avLst/>
                <a:gdLst>
                  <a:gd name="connsiteX0" fmla="*/ 0 w 57461"/>
                  <a:gd name="connsiteY0" fmla="*/ 0 h 12712"/>
                  <a:gd name="connsiteX1" fmla="*/ 57461 w 57461"/>
                  <a:gd name="connsiteY1" fmla="*/ 0 h 12712"/>
                </a:gdLst>
                <a:ahLst/>
                <a:cxnLst>
                  <a:cxn ang="0">
                    <a:pos x="connsiteX0" y="connsiteY0"/>
                  </a:cxn>
                  <a:cxn ang="0">
                    <a:pos x="connsiteX1" y="connsiteY1"/>
                  </a:cxn>
                </a:cxnLst>
                <a:rect l="l" t="t" r="r" b="b"/>
                <a:pathLst>
                  <a:path w="57461" h="12712">
                    <a:moveTo>
                      <a:pt x="0" y="0"/>
                    </a:moveTo>
                    <a:lnTo>
                      <a:pt x="57461"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C2183AA0-1308-1A69-BDFA-A2D0EF754CB6}"/>
                  </a:ext>
                </a:extLst>
              </p:cNvPr>
              <p:cNvSpPr/>
              <p:nvPr/>
            </p:nvSpPr>
            <p:spPr>
              <a:xfrm>
                <a:off x="4330579" y="3789747"/>
                <a:ext cx="68139" cy="12712"/>
              </a:xfrm>
              <a:custGeom>
                <a:avLst/>
                <a:gdLst>
                  <a:gd name="connsiteX0" fmla="*/ 0 w 68139"/>
                  <a:gd name="connsiteY0" fmla="*/ 0 h 12712"/>
                  <a:gd name="connsiteX1" fmla="*/ 68140 w 68139"/>
                  <a:gd name="connsiteY1" fmla="*/ 0 h 12712"/>
                </a:gdLst>
                <a:ahLst/>
                <a:cxnLst>
                  <a:cxn ang="0">
                    <a:pos x="connsiteX0" y="connsiteY0"/>
                  </a:cxn>
                  <a:cxn ang="0">
                    <a:pos x="connsiteX1" y="connsiteY1"/>
                  </a:cxn>
                </a:cxnLst>
                <a:rect l="l" t="t" r="r" b="b"/>
                <a:pathLst>
                  <a:path w="68139" h="12712">
                    <a:moveTo>
                      <a:pt x="0" y="0"/>
                    </a:moveTo>
                    <a:lnTo>
                      <a:pt x="68140"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1" name="Freeform: Shape 110">
                <a:extLst>
                  <a:ext uri="{FF2B5EF4-FFF2-40B4-BE49-F238E27FC236}">
                    <a16:creationId xmlns:a16="http://schemas.microsoft.com/office/drawing/2014/main" id="{A7C2F5F6-A87C-5B1F-62E0-35B79CC1660A}"/>
                  </a:ext>
                </a:extLst>
              </p:cNvPr>
              <p:cNvSpPr/>
              <p:nvPr/>
            </p:nvSpPr>
            <p:spPr>
              <a:xfrm>
                <a:off x="4445374" y="3789747"/>
                <a:ext cx="65851" cy="12712"/>
              </a:xfrm>
              <a:custGeom>
                <a:avLst/>
                <a:gdLst>
                  <a:gd name="connsiteX0" fmla="*/ 0 w 65851"/>
                  <a:gd name="connsiteY0" fmla="*/ 0 h 12712"/>
                  <a:gd name="connsiteX1" fmla="*/ 65852 w 65851"/>
                  <a:gd name="connsiteY1" fmla="*/ 0 h 12712"/>
                </a:gdLst>
                <a:ahLst/>
                <a:cxnLst>
                  <a:cxn ang="0">
                    <a:pos x="connsiteX0" y="connsiteY0"/>
                  </a:cxn>
                  <a:cxn ang="0">
                    <a:pos x="connsiteX1" y="connsiteY1"/>
                  </a:cxn>
                </a:cxnLst>
                <a:rect l="l" t="t" r="r" b="b"/>
                <a:pathLst>
                  <a:path w="65851" h="12712">
                    <a:moveTo>
                      <a:pt x="0" y="0"/>
                    </a:moveTo>
                    <a:lnTo>
                      <a:pt x="65852"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2" name="Freeform: Shape 111">
                <a:extLst>
                  <a:ext uri="{FF2B5EF4-FFF2-40B4-BE49-F238E27FC236}">
                    <a16:creationId xmlns:a16="http://schemas.microsoft.com/office/drawing/2014/main" id="{540AF7C5-3E4B-7FE0-F78C-75FF7D41A2D0}"/>
                  </a:ext>
                </a:extLst>
              </p:cNvPr>
              <p:cNvSpPr/>
              <p:nvPr/>
            </p:nvSpPr>
            <p:spPr>
              <a:xfrm>
                <a:off x="4558008" y="3789747"/>
                <a:ext cx="60385" cy="12712"/>
              </a:xfrm>
              <a:custGeom>
                <a:avLst/>
                <a:gdLst>
                  <a:gd name="connsiteX0" fmla="*/ 0 w 60385"/>
                  <a:gd name="connsiteY0" fmla="*/ 0 h 12712"/>
                  <a:gd name="connsiteX1" fmla="*/ 60385 w 60385"/>
                  <a:gd name="connsiteY1" fmla="*/ 0 h 12712"/>
                </a:gdLst>
                <a:ahLst/>
                <a:cxnLst>
                  <a:cxn ang="0">
                    <a:pos x="connsiteX0" y="connsiteY0"/>
                  </a:cxn>
                  <a:cxn ang="0">
                    <a:pos x="connsiteX1" y="connsiteY1"/>
                  </a:cxn>
                </a:cxnLst>
                <a:rect l="l" t="t" r="r" b="b"/>
                <a:pathLst>
                  <a:path w="60385" h="12712">
                    <a:moveTo>
                      <a:pt x="0" y="0"/>
                    </a:moveTo>
                    <a:lnTo>
                      <a:pt x="60385"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1BAE6F9E-9B1D-2A71-E48E-93B4F2FC8AB3}"/>
                  </a:ext>
                </a:extLst>
              </p:cNvPr>
              <p:cNvSpPr/>
              <p:nvPr/>
            </p:nvSpPr>
            <p:spPr>
              <a:xfrm>
                <a:off x="4671277" y="3794323"/>
                <a:ext cx="61147" cy="12712"/>
              </a:xfrm>
              <a:custGeom>
                <a:avLst/>
                <a:gdLst>
                  <a:gd name="connsiteX0" fmla="*/ 0 w 61147"/>
                  <a:gd name="connsiteY0" fmla="*/ 0 h 12712"/>
                  <a:gd name="connsiteX1" fmla="*/ 61148 w 61147"/>
                  <a:gd name="connsiteY1" fmla="*/ 0 h 12712"/>
                </a:gdLst>
                <a:ahLst/>
                <a:cxnLst>
                  <a:cxn ang="0">
                    <a:pos x="connsiteX0" y="connsiteY0"/>
                  </a:cxn>
                  <a:cxn ang="0">
                    <a:pos x="connsiteX1" y="connsiteY1"/>
                  </a:cxn>
                </a:cxnLst>
                <a:rect l="l" t="t" r="r" b="b"/>
                <a:pathLst>
                  <a:path w="61147" h="12712">
                    <a:moveTo>
                      <a:pt x="0" y="0"/>
                    </a:moveTo>
                    <a:lnTo>
                      <a:pt x="61148"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384BFEA8-42D5-DF99-116C-F2BD08DFDCE4}"/>
                  </a:ext>
                </a:extLst>
              </p:cNvPr>
              <p:cNvSpPr/>
              <p:nvPr/>
            </p:nvSpPr>
            <p:spPr>
              <a:xfrm>
                <a:off x="4778445" y="3794323"/>
                <a:ext cx="59622" cy="12712"/>
              </a:xfrm>
              <a:custGeom>
                <a:avLst/>
                <a:gdLst>
                  <a:gd name="connsiteX0" fmla="*/ 0 w 59622"/>
                  <a:gd name="connsiteY0" fmla="*/ 0 h 12712"/>
                  <a:gd name="connsiteX1" fmla="*/ 59622 w 59622"/>
                  <a:gd name="connsiteY1" fmla="*/ 0 h 12712"/>
                </a:gdLst>
                <a:ahLst/>
                <a:cxnLst>
                  <a:cxn ang="0">
                    <a:pos x="connsiteX0" y="connsiteY0"/>
                  </a:cxn>
                  <a:cxn ang="0">
                    <a:pos x="connsiteX1" y="connsiteY1"/>
                  </a:cxn>
                </a:cxnLst>
                <a:rect l="l" t="t" r="r" b="b"/>
                <a:pathLst>
                  <a:path w="59622" h="12712">
                    <a:moveTo>
                      <a:pt x="0" y="0"/>
                    </a:moveTo>
                    <a:lnTo>
                      <a:pt x="59622"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2" name="Freeform: Shape 141">
                <a:extLst>
                  <a:ext uri="{FF2B5EF4-FFF2-40B4-BE49-F238E27FC236}">
                    <a16:creationId xmlns:a16="http://schemas.microsoft.com/office/drawing/2014/main" id="{8C4A2813-3AC3-1BF7-FF9E-EA438EC32AD1}"/>
                  </a:ext>
                </a:extLst>
              </p:cNvPr>
              <p:cNvSpPr/>
              <p:nvPr/>
            </p:nvSpPr>
            <p:spPr>
              <a:xfrm>
                <a:off x="4891714" y="3794323"/>
                <a:ext cx="65851" cy="12712"/>
              </a:xfrm>
              <a:custGeom>
                <a:avLst/>
                <a:gdLst>
                  <a:gd name="connsiteX0" fmla="*/ 0 w 65851"/>
                  <a:gd name="connsiteY0" fmla="*/ 0 h 12712"/>
                  <a:gd name="connsiteX1" fmla="*/ 65851 w 65851"/>
                  <a:gd name="connsiteY1" fmla="*/ 0 h 12712"/>
                </a:gdLst>
                <a:ahLst/>
                <a:cxnLst>
                  <a:cxn ang="0">
                    <a:pos x="connsiteX0" y="connsiteY0"/>
                  </a:cxn>
                  <a:cxn ang="0">
                    <a:pos x="connsiteX1" y="connsiteY1"/>
                  </a:cxn>
                </a:cxnLst>
                <a:rect l="l" t="t" r="r" b="b"/>
                <a:pathLst>
                  <a:path w="65851" h="12712">
                    <a:moveTo>
                      <a:pt x="0" y="0"/>
                    </a:moveTo>
                    <a:lnTo>
                      <a:pt x="65851"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E10A21A6-4F47-6587-63BA-68078A7603D7}"/>
                  </a:ext>
                </a:extLst>
              </p:cNvPr>
              <p:cNvSpPr/>
              <p:nvPr/>
            </p:nvSpPr>
            <p:spPr>
              <a:xfrm>
                <a:off x="5001933" y="3794323"/>
                <a:ext cx="60512" cy="12712"/>
              </a:xfrm>
              <a:custGeom>
                <a:avLst/>
                <a:gdLst>
                  <a:gd name="connsiteX0" fmla="*/ 0 w 60512"/>
                  <a:gd name="connsiteY0" fmla="*/ 0 h 12712"/>
                  <a:gd name="connsiteX1" fmla="*/ 60512 w 60512"/>
                  <a:gd name="connsiteY1" fmla="*/ 0 h 12712"/>
                </a:gdLst>
                <a:ahLst/>
                <a:cxnLst>
                  <a:cxn ang="0">
                    <a:pos x="connsiteX0" y="connsiteY0"/>
                  </a:cxn>
                  <a:cxn ang="0">
                    <a:pos x="connsiteX1" y="connsiteY1"/>
                  </a:cxn>
                </a:cxnLst>
                <a:rect l="l" t="t" r="r" b="b"/>
                <a:pathLst>
                  <a:path w="60512" h="12712">
                    <a:moveTo>
                      <a:pt x="0" y="0"/>
                    </a:moveTo>
                    <a:lnTo>
                      <a:pt x="60512"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5" name="Freeform: Shape 154">
                <a:extLst>
                  <a:ext uri="{FF2B5EF4-FFF2-40B4-BE49-F238E27FC236}">
                    <a16:creationId xmlns:a16="http://schemas.microsoft.com/office/drawing/2014/main" id="{1CDBBA9C-D6F1-64B1-265E-243DB8A3A967}"/>
                  </a:ext>
                </a:extLst>
              </p:cNvPr>
              <p:cNvSpPr/>
              <p:nvPr/>
            </p:nvSpPr>
            <p:spPr>
              <a:xfrm>
                <a:off x="5114440" y="3794323"/>
                <a:ext cx="59749" cy="12712"/>
              </a:xfrm>
              <a:custGeom>
                <a:avLst/>
                <a:gdLst>
                  <a:gd name="connsiteX0" fmla="*/ 0 w 59749"/>
                  <a:gd name="connsiteY0" fmla="*/ 0 h 12712"/>
                  <a:gd name="connsiteX1" fmla="*/ 59749 w 59749"/>
                  <a:gd name="connsiteY1" fmla="*/ 0 h 12712"/>
                </a:gdLst>
                <a:ahLst/>
                <a:cxnLst>
                  <a:cxn ang="0">
                    <a:pos x="connsiteX0" y="connsiteY0"/>
                  </a:cxn>
                  <a:cxn ang="0">
                    <a:pos x="connsiteX1" y="connsiteY1"/>
                  </a:cxn>
                </a:cxnLst>
                <a:rect l="l" t="t" r="r" b="b"/>
                <a:pathLst>
                  <a:path w="59749" h="12712">
                    <a:moveTo>
                      <a:pt x="0" y="0"/>
                    </a:moveTo>
                    <a:lnTo>
                      <a:pt x="59749"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3D4A5349-3764-E158-4E26-1F33A2184A43}"/>
                  </a:ext>
                </a:extLst>
              </p:cNvPr>
              <p:cNvSpPr/>
              <p:nvPr/>
            </p:nvSpPr>
            <p:spPr>
              <a:xfrm>
                <a:off x="5226946" y="3794323"/>
                <a:ext cx="61274" cy="12712"/>
              </a:xfrm>
              <a:custGeom>
                <a:avLst/>
                <a:gdLst>
                  <a:gd name="connsiteX0" fmla="*/ 0 w 61274"/>
                  <a:gd name="connsiteY0" fmla="*/ 0 h 12712"/>
                  <a:gd name="connsiteX1" fmla="*/ 61275 w 61274"/>
                  <a:gd name="connsiteY1" fmla="*/ 0 h 12712"/>
                </a:gdLst>
                <a:ahLst/>
                <a:cxnLst>
                  <a:cxn ang="0">
                    <a:pos x="connsiteX0" y="connsiteY0"/>
                  </a:cxn>
                  <a:cxn ang="0">
                    <a:pos x="connsiteX1" y="connsiteY1"/>
                  </a:cxn>
                </a:cxnLst>
                <a:rect l="l" t="t" r="r" b="b"/>
                <a:pathLst>
                  <a:path w="61274" h="12712">
                    <a:moveTo>
                      <a:pt x="0" y="0"/>
                    </a:moveTo>
                    <a:lnTo>
                      <a:pt x="61275" y="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7" name="Freeform: Shape 156">
                <a:extLst>
                  <a:ext uri="{FF2B5EF4-FFF2-40B4-BE49-F238E27FC236}">
                    <a16:creationId xmlns:a16="http://schemas.microsoft.com/office/drawing/2014/main" id="{776E55CA-17EC-32E3-4CF4-1C93FB31CE74}"/>
                  </a:ext>
                </a:extLst>
              </p:cNvPr>
              <p:cNvSpPr/>
              <p:nvPr/>
            </p:nvSpPr>
            <p:spPr>
              <a:xfrm>
                <a:off x="1193101" y="2807569"/>
                <a:ext cx="12712" cy="46782"/>
              </a:xfrm>
              <a:custGeom>
                <a:avLst/>
                <a:gdLst>
                  <a:gd name="connsiteX0" fmla="*/ 0 w 12712"/>
                  <a:gd name="connsiteY0" fmla="*/ 0 h 46782"/>
                  <a:gd name="connsiteX1" fmla="*/ 0 w 12712"/>
                  <a:gd name="connsiteY1" fmla="*/ 46782 h 46782"/>
                </a:gdLst>
                <a:ahLst/>
                <a:cxnLst>
                  <a:cxn ang="0">
                    <a:pos x="connsiteX0" y="connsiteY0"/>
                  </a:cxn>
                  <a:cxn ang="0">
                    <a:pos x="connsiteX1" y="connsiteY1"/>
                  </a:cxn>
                </a:cxnLst>
                <a:rect l="l" t="t" r="r" b="b"/>
                <a:pathLst>
                  <a:path w="12712" h="46782">
                    <a:moveTo>
                      <a:pt x="0" y="0"/>
                    </a:moveTo>
                    <a:lnTo>
                      <a:pt x="0" y="46782"/>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8" name="Freeform: Shape 157">
                <a:extLst>
                  <a:ext uri="{FF2B5EF4-FFF2-40B4-BE49-F238E27FC236}">
                    <a16:creationId xmlns:a16="http://schemas.microsoft.com/office/drawing/2014/main" id="{E5E94C58-67F7-C82C-50E1-E79032CB5959}"/>
                  </a:ext>
                </a:extLst>
              </p:cNvPr>
              <p:cNvSpPr/>
              <p:nvPr/>
            </p:nvSpPr>
            <p:spPr>
              <a:xfrm>
                <a:off x="1444048" y="2805916"/>
                <a:ext cx="12712" cy="39663"/>
              </a:xfrm>
              <a:custGeom>
                <a:avLst/>
                <a:gdLst>
                  <a:gd name="connsiteX0" fmla="*/ 0 w 12712"/>
                  <a:gd name="connsiteY0" fmla="*/ 0 h 39663"/>
                  <a:gd name="connsiteX1" fmla="*/ 0 w 12712"/>
                  <a:gd name="connsiteY1" fmla="*/ 39663 h 39663"/>
                </a:gdLst>
                <a:ahLst/>
                <a:cxnLst>
                  <a:cxn ang="0">
                    <a:pos x="connsiteX0" y="connsiteY0"/>
                  </a:cxn>
                  <a:cxn ang="0">
                    <a:pos x="connsiteX1" y="connsiteY1"/>
                  </a:cxn>
                </a:cxnLst>
                <a:rect l="l" t="t" r="r" b="b"/>
                <a:pathLst>
                  <a:path w="12712" h="39663">
                    <a:moveTo>
                      <a:pt x="0" y="0"/>
                    </a:moveTo>
                    <a:lnTo>
                      <a:pt x="0" y="396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9" name="Freeform: Shape 158">
                <a:extLst>
                  <a:ext uri="{FF2B5EF4-FFF2-40B4-BE49-F238E27FC236}">
                    <a16:creationId xmlns:a16="http://schemas.microsoft.com/office/drawing/2014/main" id="{C89AE099-D378-D1D9-72C6-91EFCB3643DC}"/>
                  </a:ext>
                </a:extLst>
              </p:cNvPr>
              <p:cNvSpPr/>
              <p:nvPr/>
            </p:nvSpPr>
            <p:spPr>
              <a:xfrm>
                <a:off x="1509645" y="2825748"/>
                <a:ext cx="12712" cy="52884"/>
              </a:xfrm>
              <a:custGeom>
                <a:avLst/>
                <a:gdLst>
                  <a:gd name="connsiteX0" fmla="*/ 0 w 12712"/>
                  <a:gd name="connsiteY0" fmla="*/ 0 h 52884"/>
                  <a:gd name="connsiteX1" fmla="*/ 0 w 12712"/>
                  <a:gd name="connsiteY1" fmla="*/ 52885 h 52884"/>
                </a:gdLst>
                <a:ahLst/>
                <a:cxnLst>
                  <a:cxn ang="0">
                    <a:pos x="connsiteX0" y="connsiteY0"/>
                  </a:cxn>
                  <a:cxn ang="0">
                    <a:pos x="connsiteX1" y="connsiteY1"/>
                  </a:cxn>
                </a:cxnLst>
                <a:rect l="l" t="t" r="r" b="b"/>
                <a:pathLst>
                  <a:path w="12712" h="52884">
                    <a:moveTo>
                      <a:pt x="0" y="0"/>
                    </a:moveTo>
                    <a:lnTo>
                      <a:pt x="0" y="52885"/>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5A135A3C-CCE5-D527-8597-2E1EAA98EC87}"/>
                  </a:ext>
                </a:extLst>
              </p:cNvPr>
              <p:cNvSpPr/>
              <p:nvPr/>
            </p:nvSpPr>
            <p:spPr>
              <a:xfrm>
                <a:off x="1554775" y="2830960"/>
                <a:ext cx="12712" cy="50977"/>
              </a:xfrm>
              <a:custGeom>
                <a:avLst/>
                <a:gdLst>
                  <a:gd name="connsiteX0" fmla="*/ 0 w 12712"/>
                  <a:gd name="connsiteY0" fmla="*/ 0 h 50977"/>
                  <a:gd name="connsiteX1" fmla="*/ 0 w 12712"/>
                  <a:gd name="connsiteY1" fmla="*/ 50978 h 50977"/>
                </a:gdLst>
                <a:ahLst/>
                <a:cxnLst>
                  <a:cxn ang="0">
                    <a:pos x="connsiteX0" y="connsiteY0"/>
                  </a:cxn>
                  <a:cxn ang="0">
                    <a:pos x="connsiteX1" y="connsiteY1"/>
                  </a:cxn>
                </a:cxnLst>
                <a:rect l="l" t="t" r="r" b="b"/>
                <a:pathLst>
                  <a:path w="12712" h="50977">
                    <a:moveTo>
                      <a:pt x="0" y="0"/>
                    </a:moveTo>
                    <a:lnTo>
                      <a:pt x="0" y="50978"/>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328BA54F-2ADC-94F2-555F-19A76D3FD6D2}"/>
                  </a:ext>
                </a:extLst>
              </p:cNvPr>
              <p:cNvSpPr/>
              <p:nvPr/>
            </p:nvSpPr>
            <p:spPr>
              <a:xfrm>
                <a:off x="1729828" y="2939144"/>
                <a:ext cx="12712" cy="53393"/>
              </a:xfrm>
              <a:custGeom>
                <a:avLst/>
                <a:gdLst>
                  <a:gd name="connsiteX0" fmla="*/ 0 w 12712"/>
                  <a:gd name="connsiteY0" fmla="*/ 0 h 53393"/>
                  <a:gd name="connsiteX1" fmla="*/ 0 w 12712"/>
                  <a:gd name="connsiteY1" fmla="*/ 53393 h 53393"/>
                </a:gdLst>
                <a:ahLst/>
                <a:cxnLst>
                  <a:cxn ang="0">
                    <a:pos x="connsiteX0" y="connsiteY0"/>
                  </a:cxn>
                  <a:cxn ang="0">
                    <a:pos x="connsiteX1" y="connsiteY1"/>
                  </a:cxn>
                </a:cxnLst>
                <a:rect l="l" t="t" r="r" b="b"/>
                <a:pathLst>
                  <a:path w="12712" h="53393">
                    <a:moveTo>
                      <a:pt x="0" y="0"/>
                    </a:moveTo>
                    <a:lnTo>
                      <a:pt x="0" y="5339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EEB68938-8DFA-070B-7EBC-A9378DD2914E}"/>
                  </a:ext>
                </a:extLst>
              </p:cNvPr>
              <p:cNvSpPr/>
              <p:nvPr/>
            </p:nvSpPr>
            <p:spPr>
              <a:xfrm>
                <a:off x="1768856" y="2951730"/>
                <a:ext cx="12712" cy="71572"/>
              </a:xfrm>
              <a:custGeom>
                <a:avLst/>
                <a:gdLst>
                  <a:gd name="connsiteX0" fmla="*/ 0 w 12712"/>
                  <a:gd name="connsiteY0" fmla="*/ 0 h 71572"/>
                  <a:gd name="connsiteX1" fmla="*/ 0 w 12712"/>
                  <a:gd name="connsiteY1" fmla="*/ 71572 h 71572"/>
                </a:gdLst>
                <a:ahLst/>
                <a:cxnLst>
                  <a:cxn ang="0">
                    <a:pos x="connsiteX0" y="connsiteY0"/>
                  </a:cxn>
                  <a:cxn ang="0">
                    <a:pos x="connsiteX1" y="connsiteY1"/>
                  </a:cxn>
                </a:cxnLst>
                <a:rect l="l" t="t" r="r" b="b"/>
                <a:pathLst>
                  <a:path w="12712" h="71572">
                    <a:moveTo>
                      <a:pt x="0" y="0"/>
                    </a:moveTo>
                    <a:lnTo>
                      <a:pt x="0" y="71572"/>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870C584C-781F-39AA-E97E-BB19F22306CA}"/>
                  </a:ext>
                </a:extLst>
              </p:cNvPr>
              <p:cNvSpPr/>
              <p:nvPr/>
            </p:nvSpPr>
            <p:spPr>
              <a:xfrm>
                <a:off x="2136759" y="3150555"/>
                <a:ext cx="12712" cy="61020"/>
              </a:xfrm>
              <a:custGeom>
                <a:avLst/>
                <a:gdLst>
                  <a:gd name="connsiteX0" fmla="*/ 0 w 12712"/>
                  <a:gd name="connsiteY0" fmla="*/ 0 h 61020"/>
                  <a:gd name="connsiteX1" fmla="*/ 0 w 12712"/>
                  <a:gd name="connsiteY1" fmla="*/ 61021 h 61020"/>
                </a:gdLst>
                <a:ahLst/>
                <a:cxnLst>
                  <a:cxn ang="0">
                    <a:pos x="connsiteX0" y="connsiteY0"/>
                  </a:cxn>
                  <a:cxn ang="0">
                    <a:pos x="connsiteX1" y="connsiteY1"/>
                  </a:cxn>
                </a:cxnLst>
                <a:rect l="l" t="t" r="r" b="b"/>
                <a:pathLst>
                  <a:path w="12712" h="61020">
                    <a:moveTo>
                      <a:pt x="0" y="0"/>
                    </a:moveTo>
                    <a:lnTo>
                      <a:pt x="0" y="61021"/>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53C345EE-FA01-F1E5-EB69-0D6D91C28886}"/>
                  </a:ext>
                </a:extLst>
              </p:cNvPr>
              <p:cNvSpPr/>
              <p:nvPr/>
            </p:nvSpPr>
            <p:spPr>
              <a:xfrm>
                <a:off x="2161295" y="3146106"/>
                <a:ext cx="12712" cy="62673"/>
              </a:xfrm>
              <a:custGeom>
                <a:avLst/>
                <a:gdLst>
                  <a:gd name="connsiteX0" fmla="*/ 0 w 12712"/>
                  <a:gd name="connsiteY0" fmla="*/ 0 h 62673"/>
                  <a:gd name="connsiteX1" fmla="*/ 0 w 12712"/>
                  <a:gd name="connsiteY1" fmla="*/ 62673 h 62673"/>
                </a:gdLst>
                <a:ahLst/>
                <a:cxnLst>
                  <a:cxn ang="0">
                    <a:pos x="connsiteX0" y="connsiteY0"/>
                  </a:cxn>
                  <a:cxn ang="0">
                    <a:pos x="connsiteX1" y="connsiteY1"/>
                  </a:cxn>
                </a:cxnLst>
                <a:rect l="l" t="t" r="r" b="b"/>
                <a:pathLst>
                  <a:path w="12712" h="62673">
                    <a:moveTo>
                      <a:pt x="0" y="0"/>
                    </a:moveTo>
                    <a:lnTo>
                      <a:pt x="0" y="6267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74F429C9-103C-D8F4-6E4F-57621827BB4E}"/>
                  </a:ext>
                </a:extLst>
              </p:cNvPr>
              <p:cNvSpPr/>
              <p:nvPr/>
            </p:nvSpPr>
            <p:spPr>
              <a:xfrm>
                <a:off x="2172355" y="3163649"/>
                <a:ext cx="12712" cy="58350"/>
              </a:xfrm>
              <a:custGeom>
                <a:avLst/>
                <a:gdLst>
                  <a:gd name="connsiteX0" fmla="*/ 0 w 12712"/>
                  <a:gd name="connsiteY0" fmla="*/ 0 h 58350"/>
                  <a:gd name="connsiteX1" fmla="*/ 0 w 12712"/>
                  <a:gd name="connsiteY1" fmla="*/ 58351 h 58350"/>
                </a:gdLst>
                <a:ahLst/>
                <a:cxnLst>
                  <a:cxn ang="0">
                    <a:pos x="connsiteX0" y="connsiteY0"/>
                  </a:cxn>
                  <a:cxn ang="0">
                    <a:pos x="connsiteX1" y="connsiteY1"/>
                  </a:cxn>
                </a:cxnLst>
                <a:rect l="l" t="t" r="r" b="b"/>
                <a:pathLst>
                  <a:path w="12712" h="58350">
                    <a:moveTo>
                      <a:pt x="0" y="0"/>
                    </a:moveTo>
                    <a:lnTo>
                      <a:pt x="0" y="58351"/>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6" name="Freeform: Shape 165">
                <a:extLst>
                  <a:ext uri="{FF2B5EF4-FFF2-40B4-BE49-F238E27FC236}">
                    <a16:creationId xmlns:a16="http://schemas.microsoft.com/office/drawing/2014/main" id="{46A57AE1-3751-2020-4A1E-9A2AFA4D9C5C}"/>
                  </a:ext>
                </a:extLst>
              </p:cNvPr>
              <p:cNvSpPr/>
              <p:nvPr/>
            </p:nvSpPr>
            <p:spPr>
              <a:xfrm>
                <a:off x="2184940" y="3187422"/>
                <a:ext cx="12712" cy="68012"/>
              </a:xfrm>
              <a:custGeom>
                <a:avLst/>
                <a:gdLst>
                  <a:gd name="connsiteX0" fmla="*/ 0 w 12712"/>
                  <a:gd name="connsiteY0" fmla="*/ 0 h 68012"/>
                  <a:gd name="connsiteX1" fmla="*/ 0 w 12712"/>
                  <a:gd name="connsiteY1" fmla="*/ 68013 h 68012"/>
                </a:gdLst>
                <a:ahLst/>
                <a:cxnLst>
                  <a:cxn ang="0">
                    <a:pos x="connsiteX0" y="connsiteY0"/>
                  </a:cxn>
                  <a:cxn ang="0">
                    <a:pos x="connsiteX1" y="connsiteY1"/>
                  </a:cxn>
                </a:cxnLst>
                <a:rect l="l" t="t" r="r" b="b"/>
                <a:pathLst>
                  <a:path w="12712" h="68012">
                    <a:moveTo>
                      <a:pt x="0" y="0"/>
                    </a:moveTo>
                    <a:lnTo>
                      <a:pt x="0" y="6801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7" name="Freeform: Shape 166">
                <a:extLst>
                  <a:ext uri="{FF2B5EF4-FFF2-40B4-BE49-F238E27FC236}">
                    <a16:creationId xmlns:a16="http://schemas.microsoft.com/office/drawing/2014/main" id="{E684235D-D667-11B4-7DA9-36E2113C92C2}"/>
                  </a:ext>
                </a:extLst>
              </p:cNvPr>
              <p:cNvSpPr/>
              <p:nvPr/>
            </p:nvSpPr>
            <p:spPr>
              <a:xfrm>
                <a:off x="2195492" y="3195685"/>
                <a:ext cx="12712" cy="68139"/>
              </a:xfrm>
              <a:custGeom>
                <a:avLst/>
                <a:gdLst>
                  <a:gd name="connsiteX0" fmla="*/ 0 w 12712"/>
                  <a:gd name="connsiteY0" fmla="*/ 0 h 68139"/>
                  <a:gd name="connsiteX1" fmla="*/ 0 w 12712"/>
                  <a:gd name="connsiteY1" fmla="*/ 68140 h 68139"/>
                </a:gdLst>
                <a:ahLst/>
                <a:cxnLst>
                  <a:cxn ang="0">
                    <a:pos x="connsiteX0" y="connsiteY0"/>
                  </a:cxn>
                  <a:cxn ang="0">
                    <a:pos x="connsiteX1" y="connsiteY1"/>
                  </a:cxn>
                </a:cxnLst>
                <a:rect l="l" t="t" r="r" b="b"/>
                <a:pathLst>
                  <a:path w="12712" h="68139">
                    <a:moveTo>
                      <a:pt x="0" y="0"/>
                    </a:moveTo>
                    <a:lnTo>
                      <a:pt x="0" y="6814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50F22FD4-F95C-FC55-06D0-10A3BCA2394A}"/>
                  </a:ext>
                </a:extLst>
              </p:cNvPr>
              <p:cNvSpPr/>
              <p:nvPr/>
            </p:nvSpPr>
            <p:spPr>
              <a:xfrm>
                <a:off x="2260326" y="3208779"/>
                <a:ext cx="12712" cy="66105"/>
              </a:xfrm>
              <a:custGeom>
                <a:avLst/>
                <a:gdLst>
                  <a:gd name="connsiteX0" fmla="*/ 0 w 12712"/>
                  <a:gd name="connsiteY0" fmla="*/ 0 h 66105"/>
                  <a:gd name="connsiteX1" fmla="*/ 0 w 12712"/>
                  <a:gd name="connsiteY1" fmla="*/ 66106 h 66105"/>
                </a:gdLst>
                <a:ahLst/>
                <a:cxnLst>
                  <a:cxn ang="0">
                    <a:pos x="connsiteX0" y="connsiteY0"/>
                  </a:cxn>
                  <a:cxn ang="0">
                    <a:pos x="connsiteX1" y="connsiteY1"/>
                  </a:cxn>
                </a:cxnLst>
                <a:rect l="l" t="t" r="r" b="b"/>
                <a:pathLst>
                  <a:path w="12712" h="66105">
                    <a:moveTo>
                      <a:pt x="0" y="0"/>
                    </a:moveTo>
                    <a:lnTo>
                      <a:pt x="0" y="66106"/>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97B2E46C-E5F4-C560-E8DE-B35297ED16C1}"/>
                  </a:ext>
                </a:extLst>
              </p:cNvPr>
              <p:cNvSpPr/>
              <p:nvPr/>
            </p:nvSpPr>
            <p:spPr>
              <a:xfrm>
                <a:off x="2306600" y="3231916"/>
                <a:ext cx="12712" cy="61147"/>
              </a:xfrm>
              <a:custGeom>
                <a:avLst/>
                <a:gdLst>
                  <a:gd name="connsiteX0" fmla="*/ 0 w 12712"/>
                  <a:gd name="connsiteY0" fmla="*/ 0 h 61147"/>
                  <a:gd name="connsiteX1" fmla="*/ 0 w 12712"/>
                  <a:gd name="connsiteY1" fmla="*/ 61148 h 61147"/>
                </a:gdLst>
                <a:ahLst/>
                <a:cxnLst>
                  <a:cxn ang="0">
                    <a:pos x="connsiteX0" y="connsiteY0"/>
                  </a:cxn>
                  <a:cxn ang="0">
                    <a:pos x="connsiteX1" y="connsiteY1"/>
                  </a:cxn>
                </a:cxnLst>
                <a:rect l="l" t="t" r="r" b="b"/>
                <a:pathLst>
                  <a:path w="12712" h="61147">
                    <a:moveTo>
                      <a:pt x="0" y="0"/>
                    </a:moveTo>
                    <a:lnTo>
                      <a:pt x="0" y="61148"/>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0" name="Freeform: Shape 169">
                <a:extLst>
                  <a:ext uri="{FF2B5EF4-FFF2-40B4-BE49-F238E27FC236}">
                    <a16:creationId xmlns:a16="http://schemas.microsoft.com/office/drawing/2014/main" id="{3634601D-DB4F-CE43-5AC5-8822B00711B4}"/>
                  </a:ext>
                </a:extLst>
              </p:cNvPr>
              <p:cNvSpPr/>
              <p:nvPr/>
            </p:nvSpPr>
            <p:spPr>
              <a:xfrm>
                <a:off x="2459152" y="3250095"/>
                <a:ext cx="12712" cy="68902"/>
              </a:xfrm>
              <a:custGeom>
                <a:avLst/>
                <a:gdLst>
                  <a:gd name="connsiteX0" fmla="*/ 0 w 12712"/>
                  <a:gd name="connsiteY0" fmla="*/ 0 h 68902"/>
                  <a:gd name="connsiteX1" fmla="*/ 0 w 12712"/>
                  <a:gd name="connsiteY1" fmla="*/ 68902 h 68902"/>
                </a:gdLst>
                <a:ahLst/>
                <a:cxnLst>
                  <a:cxn ang="0">
                    <a:pos x="connsiteX0" y="connsiteY0"/>
                  </a:cxn>
                  <a:cxn ang="0">
                    <a:pos x="connsiteX1" y="connsiteY1"/>
                  </a:cxn>
                </a:cxnLst>
                <a:rect l="l" t="t" r="r" b="b"/>
                <a:pathLst>
                  <a:path w="12712" h="68902">
                    <a:moveTo>
                      <a:pt x="0" y="0"/>
                    </a:moveTo>
                    <a:lnTo>
                      <a:pt x="0" y="68902"/>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CCD05FEF-BD21-E5E9-CBD0-EEFB294BF8FE}"/>
                  </a:ext>
                </a:extLst>
              </p:cNvPr>
              <p:cNvSpPr/>
              <p:nvPr/>
            </p:nvSpPr>
            <p:spPr>
              <a:xfrm>
                <a:off x="2579032" y="3268910"/>
                <a:ext cx="12712" cy="66487"/>
              </a:xfrm>
              <a:custGeom>
                <a:avLst/>
                <a:gdLst>
                  <a:gd name="connsiteX0" fmla="*/ 0 w 12712"/>
                  <a:gd name="connsiteY0" fmla="*/ 0 h 66487"/>
                  <a:gd name="connsiteX1" fmla="*/ 0 w 12712"/>
                  <a:gd name="connsiteY1" fmla="*/ 66487 h 66487"/>
                </a:gdLst>
                <a:ahLst/>
                <a:cxnLst>
                  <a:cxn ang="0">
                    <a:pos x="connsiteX0" y="connsiteY0"/>
                  </a:cxn>
                  <a:cxn ang="0">
                    <a:pos x="connsiteX1" y="connsiteY1"/>
                  </a:cxn>
                </a:cxnLst>
                <a:rect l="l" t="t" r="r" b="b"/>
                <a:pathLst>
                  <a:path w="12712" h="66487">
                    <a:moveTo>
                      <a:pt x="0" y="0"/>
                    </a:moveTo>
                    <a:lnTo>
                      <a:pt x="0" y="66487"/>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75EF9887-E4D4-D3B9-0019-C1D0EDC665F9}"/>
                  </a:ext>
                </a:extLst>
              </p:cNvPr>
              <p:cNvSpPr/>
              <p:nvPr/>
            </p:nvSpPr>
            <p:spPr>
              <a:xfrm>
                <a:off x="2593397" y="3268910"/>
                <a:ext cx="12712" cy="66487"/>
              </a:xfrm>
              <a:custGeom>
                <a:avLst/>
                <a:gdLst>
                  <a:gd name="connsiteX0" fmla="*/ 0 w 12712"/>
                  <a:gd name="connsiteY0" fmla="*/ 0 h 66487"/>
                  <a:gd name="connsiteX1" fmla="*/ 0 w 12712"/>
                  <a:gd name="connsiteY1" fmla="*/ 66487 h 66487"/>
                </a:gdLst>
                <a:ahLst/>
                <a:cxnLst>
                  <a:cxn ang="0">
                    <a:pos x="connsiteX0" y="connsiteY0"/>
                  </a:cxn>
                  <a:cxn ang="0">
                    <a:pos x="connsiteX1" y="connsiteY1"/>
                  </a:cxn>
                </a:cxnLst>
                <a:rect l="l" t="t" r="r" b="b"/>
                <a:pathLst>
                  <a:path w="12712" h="66487">
                    <a:moveTo>
                      <a:pt x="0" y="0"/>
                    </a:moveTo>
                    <a:lnTo>
                      <a:pt x="0" y="66487"/>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3" name="Freeform: Shape 172">
                <a:extLst>
                  <a:ext uri="{FF2B5EF4-FFF2-40B4-BE49-F238E27FC236}">
                    <a16:creationId xmlns:a16="http://schemas.microsoft.com/office/drawing/2014/main" id="{43EBF51C-F8ED-462D-551F-9FF388678B0B}"/>
                  </a:ext>
                </a:extLst>
              </p:cNvPr>
              <p:cNvSpPr/>
              <p:nvPr/>
            </p:nvSpPr>
            <p:spPr>
              <a:xfrm>
                <a:off x="2616534" y="3288742"/>
                <a:ext cx="12712" cy="64834"/>
              </a:xfrm>
              <a:custGeom>
                <a:avLst/>
                <a:gdLst>
                  <a:gd name="connsiteX0" fmla="*/ 0 w 12712"/>
                  <a:gd name="connsiteY0" fmla="*/ 0 h 64834"/>
                  <a:gd name="connsiteX1" fmla="*/ 0 w 12712"/>
                  <a:gd name="connsiteY1" fmla="*/ 64834 h 64834"/>
                </a:gdLst>
                <a:ahLst/>
                <a:cxnLst>
                  <a:cxn ang="0">
                    <a:pos x="connsiteX0" y="connsiteY0"/>
                  </a:cxn>
                  <a:cxn ang="0">
                    <a:pos x="connsiteX1" y="connsiteY1"/>
                  </a:cxn>
                </a:cxnLst>
                <a:rect l="l" t="t" r="r" b="b"/>
                <a:pathLst>
                  <a:path w="12712" h="64834">
                    <a:moveTo>
                      <a:pt x="0" y="0"/>
                    </a:moveTo>
                    <a:lnTo>
                      <a:pt x="0" y="64834"/>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4" name="Freeform: Shape 173">
                <a:extLst>
                  <a:ext uri="{FF2B5EF4-FFF2-40B4-BE49-F238E27FC236}">
                    <a16:creationId xmlns:a16="http://schemas.microsoft.com/office/drawing/2014/main" id="{0DA1764F-EFDB-044C-3680-E3D47D7CB416}"/>
                  </a:ext>
                </a:extLst>
              </p:cNvPr>
              <p:cNvSpPr/>
              <p:nvPr/>
            </p:nvSpPr>
            <p:spPr>
              <a:xfrm>
                <a:off x="2655054" y="3288742"/>
                <a:ext cx="12712" cy="69792"/>
              </a:xfrm>
              <a:custGeom>
                <a:avLst/>
                <a:gdLst>
                  <a:gd name="connsiteX0" fmla="*/ 0 w 12712"/>
                  <a:gd name="connsiteY0" fmla="*/ 0 h 69792"/>
                  <a:gd name="connsiteX1" fmla="*/ 0 w 12712"/>
                  <a:gd name="connsiteY1" fmla="*/ 69792 h 69792"/>
                </a:gdLst>
                <a:ahLst/>
                <a:cxnLst>
                  <a:cxn ang="0">
                    <a:pos x="connsiteX0" y="connsiteY0"/>
                  </a:cxn>
                  <a:cxn ang="0">
                    <a:pos x="connsiteX1" y="connsiteY1"/>
                  </a:cxn>
                </a:cxnLst>
                <a:rect l="l" t="t" r="r" b="b"/>
                <a:pathLst>
                  <a:path w="12712" h="69792">
                    <a:moveTo>
                      <a:pt x="0" y="0"/>
                    </a:moveTo>
                    <a:lnTo>
                      <a:pt x="0" y="69792"/>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5" name="Freeform: Shape 174">
                <a:extLst>
                  <a:ext uri="{FF2B5EF4-FFF2-40B4-BE49-F238E27FC236}">
                    <a16:creationId xmlns:a16="http://schemas.microsoft.com/office/drawing/2014/main" id="{F043442D-2B22-8B57-9943-9B5A861CD8A7}"/>
                  </a:ext>
                </a:extLst>
              </p:cNvPr>
              <p:cNvSpPr/>
              <p:nvPr/>
            </p:nvSpPr>
            <p:spPr>
              <a:xfrm>
                <a:off x="2718362" y="3339719"/>
                <a:ext cx="12712" cy="65088"/>
              </a:xfrm>
              <a:custGeom>
                <a:avLst/>
                <a:gdLst>
                  <a:gd name="connsiteX0" fmla="*/ 0 w 12712"/>
                  <a:gd name="connsiteY0" fmla="*/ 0 h 65088"/>
                  <a:gd name="connsiteX1" fmla="*/ 0 w 12712"/>
                  <a:gd name="connsiteY1" fmla="*/ 65089 h 65088"/>
                </a:gdLst>
                <a:ahLst/>
                <a:cxnLst>
                  <a:cxn ang="0">
                    <a:pos x="connsiteX0" y="connsiteY0"/>
                  </a:cxn>
                  <a:cxn ang="0">
                    <a:pos x="connsiteX1" y="connsiteY1"/>
                  </a:cxn>
                </a:cxnLst>
                <a:rect l="l" t="t" r="r" b="b"/>
                <a:pathLst>
                  <a:path w="12712" h="65088">
                    <a:moveTo>
                      <a:pt x="0" y="0"/>
                    </a:moveTo>
                    <a:lnTo>
                      <a:pt x="0" y="6508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6" name="Freeform: Shape 175">
                <a:extLst>
                  <a:ext uri="{FF2B5EF4-FFF2-40B4-BE49-F238E27FC236}">
                    <a16:creationId xmlns:a16="http://schemas.microsoft.com/office/drawing/2014/main" id="{A6C0E96F-12AF-35A9-019A-8861BF61029C}"/>
                  </a:ext>
                </a:extLst>
              </p:cNvPr>
              <p:cNvSpPr/>
              <p:nvPr/>
            </p:nvSpPr>
            <p:spPr>
              <a:xfrm>
                <a:off x="2737558" y="3335397"/>
                <a:ext cx="12712" cy="69410"/>
              </a:xfrm>
              <a:custGeom>
                <a:avLst/>
                <a:gdLst>
                  <a:gd name="connsiteX0" fmla="*/ 0 w 12712"/>
                  <a:gd name="connsiteY0" fmla="*/ 0 h 69410"/>
                  <a:gd name="connsiteX1" fmla="*/ 0 w 12712"/>
                  <a:gd name="connsiteY1" fmla="*/ 69411 h 69410"/>
                </a:gdLst>
                <a:ahLst/>
                <a:cxnLst>
                  <a:cxn ang="0">
                    <a:pos x="connsiteX0" y="connsiteY0"/>
                  </a:cxn>
                  <a:cxn ang="0">
                    <a:pos x="connsiteX1" y="connsiteY1"/>
                  </a:cxn>
                </a:cxnLst>
                <a:rect l="l" t="t" r="r" b="b"/>
                <a:pathLst>
                  <a:path w="12712" h="69410">
                    <a:moveTo>
                      <a:pt x="0" y="0"/>
                    </a:moveTo>
                    <a:lnTo>
                      <a:pt x="0" y="69411"/>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7" name="Freeform: Shape 176">
                <a:extLst>
                  <a:ext uri="{FF2B5EF4-FFF2-40B4-BE49-F238E27FC236}">
                    <a16:creationId xmlns:a16="http://schemas.microsoft.com/office/drawing/2014/main" id="{BF2AD45E-D706-250E-BE33-160AB3F3298C}"/>
                  </a:ext>
                </a:extLst>
              </p:cNvPr>
              <p:cNvSpPr/>
              <p:nvPr/>
            </p:nvSpPr>
            <p:spPr>
              <a:xfrm>
                <a:off x="2795401" y="3356881"/>
                <a:ext cx="12712" cy="71699"/>
              </a:xfrm>
              <a:custGeom>
                <a:avLst/>
                <a:gdLst>
                  <a:gd name="connsiteX0" fmla="*/ 0 w 12712"/>
                  <a:gd name="connsiteY0" fmla="*/ 0 h 71699"/>
                  <a:gd name="connsiteX1" fmla="*/ 0 w 12712"/>
                  <a:gd name="connsiteY1" fmla="*/ 71699 h 71699"/>
                </a:gdLst>
                <a:ahLst/>
                <a:cxnLst>
                  <a:cxn ang="0">
                    <a:pos x="connsiteX0" y="connsiteY0"/>
                  </a:cxn>
                  <a:cxn ang="0">
                    <a:pos x="connsiteX1" y="connsiteY1"/>
                  </a:cxn>
                </a:cxnLst>
                <a:rect l="l" t="t" r="r" b="b"/>
                <a:pathLst>
                  <a:path w="12712" h="71699">
                    <a:moveTo>
                      <a:pt x="0" y="0"/>
                    </a:moveTo>
                    <a:lnTo>
                      <a:pt x="0" y="7169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8" name="Freeform: Shape 177">
                <a:extLst>
                  <a:ext uri="{FF2B5EF4-FFF2-40B4-BE49-F238E27FC236}">
                    <a16:creationId xmlns:a16="http://schemas.microsoft.com/office/drawing/2014/main" id="{5BC8A2AF-78FA-F217-79C6-C9BEEAA06FD2}"/>
                  </a:ext>
                </a:extLst>
              </p:cNvPr>
              <p:cNvSpPr/>
              <p:nvPr/>
            </p:nvSpPr>
            <p:spPr>
              <a:xfrm>
                <a:off x="2815741" y="3358026"/>
                <a:ext cx="12712" cy="70555"/>
              </a:xfrm>
              <a:custGeom>
                <a:avLst/>
                <a:gdLst>
                  <a:gd name="connsiteX0" fmla="*/ 0 w 12712"/>
                  <a:gd name="connsiteY0" fmla="*/ 0 h 70555"/>
                  <a:gd name="connsiteX1" fmla="*/ 0 w 12712"/>
                  <a:gd name="connsiteY1" fmla="*/ 70555 h 70555"/>
                </a:gdLst>
                <a:ahLst/>
                <a:cxnLst>
                  <a:cxn ang="0">
                    <a:pos x="connsiteX0" y="connsiteY0"/>
                  </a:cxn>
                  <a:cxn ang="0">
                    <a:pos x="connsiteX1" y="connsiteY1"/>
                  </a:cxn>
                </a:cxnLst>
                <a:rect l="l" t="t" r="r" b="b"/>
                <a:pathLst>
                  <a:path w="12712" h="70555">
                    <a:moveTo>
                      <a:pt x="0" y="0"/>
                    </a:moveTo>
                    <a:lnTo>
                      <a:pt x="0" y="70555"/>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9" name="Freeform: Shape 178">
                <a:extLst>
                  <a:ext uri="{FF2B5EF4-FFF2-40B4-BE49-F238E27FC236}">
                    <a16:creationId xmlns:a16="http://schemas.microsoft.com/office/drawing/2014/main" id="{061D4317-9057-6283-3200-9DB2FE9BAAB3}"/>
                  </a:ext>
                </a:extLst>
              </p:cNvPr>
              <p:cNvSpPr/>
              <p:nvPr/>
            </p:nvSpPr>
            <p:spPr>
              <a:xfrm>
                <a:off x="2902187" y="3390189"/>
                <a:ext cx="12712" cy="62546"/>
              </a:xfrm>
              <a:custGeom>
                <a:avLst/>
                <a:gdLst>
                  <a:gd name="connsiteX0" fmla="*/ 0 w 12712"/>
                  <a:gd name="connsiteY0" fmla="*/ 0 h 62546"/>
                  <a:gd name="connsiteX1" fmla="*/ 0 w 12712"/>
                  <a:gd name="connsiteY1" fmla="*/ 62546 h 62546"/>
                </a:gdLst>
                <a:ahLst/>
                <a:cxnLst>
                  <a:cxn ang="0">
                    <a:pos x="connsiteX0" y="connsiteY0"/>
                  </a:cxn>
                  <a:cxn ang="0">
                    <a:pos x="connsiteX1" y="connsiteY1"/>
                  </a:cxn>
                </a:cxnLst>
                <a:rect l="l" t="t" r="r" b="b"/>
                <a:pathLst>
                  <a:path w="12712" h="62546">
                    <a:moveTo>
                      <a:pt x="0" y="0"/>
                    </a:moveTo>
                    <a:lnTo>
                      <a:pt x="0" y="62546"/>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0" name="Freeform: Shape 179">
                <a:extLst>
                  <a:ext uri="{FF2B5EF4-FFF2-40B4-BE49-F238E27FC236}">
                    <a16:creationId xmlns:a16="http://schemas.microsoft.com/office/drawing/2014/main" id="{2CE7F664-537F-FA93-86A8-391F9C38F586}"/>
                  </a:ext>
                </a:extLst>
              </p:cNvPr>
              <p:cNvSpPr/>
              <p:nvPr/>
            </p:nvSpPr>
            <p:spPr>
              <a:xfrm>
                <a:off x="2989142" y="3476889"/>
                <a:ext cx="12712" cy="62800"/>
              </a:xfrm>
              <a:custGeom>
                <a:avLst/>
                <a:gdLst>
                  <a:gd name="connsiteX0" fmla="*/ 0 w 12712"/>
                  <a:gd name="connsiteY0" fmla="*/ 0 h 62800"/>
                  <a:gd name="connsiteX1" fmla="*/ 0 w 12712"/>
                  <a:gd name="connsiteY1" fmla="*/ 62800 h 62800"/>
                </a:gdLst>
                <a:ahLst/>
                <a:cxnLst>
                  <a:cxn ang="0">
                    <a:pos x="connsiteX0" y="connsiteY0"/>
                  </a:cxn>
                  <a:cxn ang="0">
                    <a:pos x="connsiteX1" y="connsiteY1"/>
                  </a:cxn>
                </a:cxnLst>
                <a:rect l="l" t="t" r="r" b="b"/>
                <a:pathLst>
                  <a:path w="12712" h="62800">
                    <a:moveTo>
                      <a:pt x="0" y="0"/>
                    </a:moveTo>
                    <a:lnTo>
                      <a:pt x="0" y="62800"/>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1" name="Freeform: Shape 180">
                <a:extLst>
                  <a:ext uri="{FF2B5EF4-FFF2-40B4-BE49-F238E27FC236}">
                    <a16:creationId xmlns:a16="http://schemas.microsoft.com/office/drawing/2014/main" id="{FDAA09C8-5E8F-1DD1-FCD7-A946E05326C4}"/>
                  </a:ext>
                </a:extLst>
              </p:cNvPr>
              <p:cNvSpPr/>
              <p:nvPr/>
            </p:nvSpPr>
            <p:spPr>
              <a:xfrm>
                <a:off x="3021686" y="3497865"/>
                <a:ext cx="12712" cy="68775"/>
              </a:xfrm>
              <a:custGeom>
                <a:avLst/>
                <a:gdLst>
                  <a:gd name="connsiteX0" fmla="*/ 0 w 12712"/>
                  <a:gd name="connsiteY0" fmla="*/ 0 h 68775"/>
                  <a:gd name="connsiteX1" fmla="*/ 0 w 12712"/>
                  <a:gd name="connsiteY1" fmla="*/ 68775 h 68775"/>
                </a:gdLst>
                <a:ahLst/>
                <a:cxnLst>
                  <a:cxn ang="0">
                    <a:pos x="connsiteX0" y="connsiteY0"/>
                  </a:cxn>
                  <a:cxn ang="0">
                    <a:pos x="connsiteX1" y="connsiteY1"/>
                  </a:cxn>
                </a:cxnLst>
                <a:rect l="l" t="t" r="r" b="b"/>
                <a:pathLst>
                  <a:path w="12712" h="68775">
                    <a:moveTo>
                      <a:pt x="0" y="0"/>
                    </a:moveTo>
                    <a:lnTo>
                      <a:pt x="0" y="68775"/>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2" name="Freeform: Shape 181">
                <a:extLst>
                  <a:ext uri="{FF2B5EF4-FFF2-40B4-BE49-F238E27FC236}">
                    <a16:creationId xmlns:a16="http://schemas.microsoft.com/office/drawing/2014/main" id="{5E5694A2-D9D8-DC76-5C8A-40D7EC2707EE}"/>
                  </a:ext>
                </a:extLst>
              </p:cNvPr>
              <p:cNvSpPr/>
              <p:nvPr/>
            </p:nvSpPr>
            <p:spPr>
              <a:xfrm>
                <a:off x="3063510" y="3496212"/>
                <a:ext cx="12712" cy="66614"/>
              </a:xfrm>
              <a:custGeom>
                <a:avLst/>
                <a:gdLst>
                  <a:gd name="connsiteX0" fmla="*/ 0 w 12712"/>
                  <a:gd name="connsiteY0" fmla="*/ 0 h 66614"/>
                  <a:gd name="connsiteX1" fmla="*/ 0 w 12712"/>
                  <a:gd name="connsiteY1" fmla="*/ 66614 h 66614"/>
                </a:gdLst>
                <a:ahLst/>
                <a:cxnLst>
                  <a:cxn ang="0">
                    <a:pos x="connsiteX0" y="connsiteY0"/>
                  </a:cxn>
                  <a:cxn ang="0">
                    <a:pos x="connsiteX1" y="connsiteY1"/>
                  </a:cxn>
                </a:cxnLst>
                <a:rect l="l" t="t" r="r" b="b"/>
                <a:pathLst>
                  <a:path w="12712" h="66614">
                    <a:moveTo>
                      <a:pt x="0" y="0"/>
                    </a:moveTo>
                    <a:lnTo>
                      <a:pt x="0" y="66614"/>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3" name="Freeform: Shape 182">
                <a:extLst>
                  <a:ext uri="{FF2B5EF4-FFF2-40B4-BE49-F238E27FC236}">
                    <a16:creationId xmlns:a16="http://schemas.microsoft.com/office/drawing/2014/main" id="{1DDAE650-91BB-899A-0083-2E3D6ABB9A9A}"/>
                  </a:ext>
                </a:extLst>
              </p:cNvPr>
              <p:cNvSpPr/>
              <p:nvPr/>
            </p:nvSpPr>
            <p:spPr>
              <a:xfrm>
                <a:off x="3094911" y="3494559"/>
                <a:ext cx="12712" cy="69283"/>
              </a:xfrm>
              <a:custGeom>
                <a:avLst/>
                <a:gdLst>
                  <a:gd name="connsiteX0" fmla="*/ 0 w 12712"/>
                  <a:gd name="connsiteY0" fmla="*/ 0 h 69283"/>
                  <a:gd name="connsiteX1" fmla="*/ 0 w 12712"/>
                  <a:gd name="connsiteY1" fmla="*/ 69284 h 69283"/>
                </a:gdLst>
                <a:ahLst/>
                <a:cxnLst>
                  <a:cxn ang="0">
                    <a:pos x="connsiteX0" y="connsiteY0"/>
                  </a:cxn>
                  <a:cxn ang="0">
                    <a:pos x="connsiteX1" y="connsiteY1"/>
                  </a:cxn>
                </a:cxnLst>
                <a:rect l="l" t="t" r="r" b="b"/>
                <a:pathLst>
                  <a:path w="12712" h="69283">
                    <a:moveTo>
                      <a:pt x="0" y="0"/>
                    </a:moveTo>
                    <a:lnTo>
                      <a:pt x="0" y="69284"/>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4" name="Freeform: Shape 183">
                <a:extLst>
                  <a:ext uri="{FF2B5EF4-FFF2-40B4-BE49-F238E27FC236}">
                    <a16:creationId xmlns:a16="http://schemas.microsoft.com/office/drawing/2014/main" id="{437BB98E-8904-0F86-8C1C-C4CA5C40592A}"/>
                  </a:ext>
                </a:extLst>
              </p:cNvPr>
              <p:cNvSpPr/>
              <p:nvPr/>
            </p:nvSpPr>
            <p:spPr>
              <a:xfrm>
                <a:off x="3144998" y="3525324"/>
                <a:ext cx="12712" cy="70427"/>
              </a:xfrm>
              <a:custGeom>
                <a:avLst/>
                <a:gdLst>
                  <a:gd name="connsiteX0" fmla="*/ 0 w 12712"/>
                  <a:gd name="connsiteY0" fmla="*/ 0 h 70427"/>
                  <a:gd name="connsiteX1" fmla="*/ 0 w 12712"/>
                  <a:gd name="connsiteY1" fmla="*/ 70428 h 70427"/>
                </a:gdLst>
                <a:ahLst/>
                <a:cxnLst>
                  <a:cxn ang="0">
                    <a:pos x="connsiteX0" y="connsiteY0"/>
                  </a:cxn>
                  <a:cxn ang="0">
                    <a:pos x="connsiteX1" y="connsiteY1"/>
                  </a:cxn>
                </a:cxnLst>
                <a:rect l="l" t="t" r="r" b="b"/>
                <a:pathLst>
                  <a:path w="12712" h="70427">
                    <a:moveTo>
                      <a:pt x="0" y="0"/>
                    </a:moveTo>
                    <a:lnTo>
                      <a:pt x="0" y="70428"/>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5" name="Freeform: Shape 184">
                <a:extLst>
                  <a:ext uri="{FF2B5EF4-FFF2-40B4-BE49-F238E27FC236}">
                    <a16:creationId xmlns:a16="http://schemas.microsoft.com/office/drawing/2014/main" id="{C4A11D23-F82E-CB14-2FC1-DF5E58E03753}"/>
                  </a:ext>
                </a:extLst>
              </p:cNvPr>
              <p:cNvSpPr/>
              <p:nvPr/>
            </p:nvSpPr>
            <p:spPr>
              <a:xfrm>
                <a:off x="3165339"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6" name="Freeform: Shape 185">
                <a:extLst>
                  <a:ext uri="{FF2B5EF4-FFF2-40B4-BE49-F238E27FC236}">
                    <a16:creationId xmlns:a16="http://schemas.microsoft.com/office/drawing/2014/main" id="{40B3DA2E-94DE-7717-177D-6A74E233B7F3}"/>
                  </a:ext>
                </a:extLst>
              </p:cNvPr>
              <p:cNvSpPr/>
              <p:nvPr/>
            </p:nvSpPr>
            <p:spPr>
              <a:xfrm>
                <a:off x="3179068" y="3518713"/>
                <a:ext cx="12712" cy="73606"/>
              </a:xfrm>
              <a:custGeom>
                <a:avLst/>
                <a:gdLst>
                  <a:gd name="connsiteX0" fmla="*/ 0 w 12712"/>
                  <a:gd name="connsiteY0" fmla="*/ 0 h 73606"/>
                  <a:gd name="connsiteX1" fmla="*/ 0 w 12712"/>
                  <a:gd name="connsiteY1" fmla="*/ 73606 h 73606"/>
                </a:gdLst>
                <a:ahLst/>
                <a:cxnLst>
                  <a:cxn ang="0">
                    <a:pos x="connsiteX0" y="connsiteY0"/>
                  </a:cxn>
                  <a:cxn ang="0">
                    <a:pos x="connsiteX1" y="connsiteY1"/>
                  </a:cxn>
                </a:cxnLst>
                <a:rect l="l" t="t" r="r" b="b"/>
                <a:pathLst>
                  <a:path w="12712" h="73606">
                    <a:moveTo>
                      <a:pt x="0" y="0"/>
                    </a:moveTo>
                    <a:lnTo>
                      <a:pt x="0" y="73606"/>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7" name="Freeform: Shape 186">
                <a:extLst>
                  <a:ext uri="{FF2B5EF4-FFF2-40B4-BE49-F238E27FC236}">
                    <a16:creationId xmlns:a16="http://schemas.microsoft.com/office/drawing/2014/main" id="{F113FD1E-53F0-08A1-B309-DFF8FB20F4F0}"/>
                  </a:ext>
                </a:extLst>
              </p:cNvPr>
              <p:cNvSpPr/>
              <p:nvPr/>
            </p:nvSpPr>
            <p:spPr>
              <a:xfrm>
                <a:off x="3190637"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8" name="Freeform: Shape 187">
                <a:extLst>
                  <a:ext uri="{FF2B5EF4-FFF2-40B4-BE49-F238E27FC236}">
                    <a16:creationId xmlns:a16="http://schemas.microsoft.com/office/drawing/2014/main" id="{CFFFC6AD-3F73-4E6C-4D79-ABAD729190CA}"/>
                  </a:ext>
                </a:extLst>
              </p:cNvPr>
              <p:cNvSpPr/>
              <p:nvPr/>
            </p:nvSpPr>
            <p:spPr>
              <a:xfrm>
                <a:off x="3196739"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9" name="Freeform: Shape 188">
                <a:extLst>
                  <a:ext uri="{FF2B5EF4-FFF2-40B4-BE49-F238E27FC236}">
                    <a16:creationId xmlns:a16="http://schemas.microsoft.com/office/drawing/2014/main" id="{5172FBC4-C4C3-6DB9-74BA-FF398AFCA37E}"/>
                  </a:ext>
                </a:extLst>
              </p:cNvPr>
              <p:cNvSpPr/>
              <p:nvPr/>
            </p:nvSpPr>
            <p:spPr>
              <a:xfrm>
                <a:off x="3202714"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0" name="Freeform: Shape 189">
                <a:extLst>
                  <a:ext uri="{FF2B5EF4-FFF2-40B4-BE49-F238E27FC236}">
                    <a16:creationId xmlns:a16="http://schemas.microsoft.com/office/drawing/2014/main" id="{5EA81B0A-D55A-16F9-B4ED-C720E19CB889}"/>
                  </a:ext>
                </a:extLst>
              </p:cNvPr>
              <p:cNvSpPr/>
              <p:nvPr/>
            </p:nvSpPr>
            <p:spPr>
              <a:xfrm>
                <a:off x="3208816"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1" name="Freeform: Shape 190">
                <a:extLst>
                  <a:ext uri="{FF2B5EF4-FFF2-40B4-BE49-F238E27FC236}">
                    <a16:creationId xmlns:a16="http://schemas.microsoft.com/office/drawing/2014/main" id="{F722E3F9-7E48-064B-003E-84A275371174}"/>
                  </a:ext>
                </a:extLst>
              </p:cNvPr>
              <p:cNvSpPr/>
              <p:nvPr/>
            </p:nvSpPr>
            <p:spPr>
              <a:xfrm>
                <a:off x="3214791"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2" name="Freeform: Shape 191">
                <a:extLst>
                  <a:ext uri="{FF2B5EF4-FFF2-40B4-BE49-F238E27FC236}">
                    <a16:creationId xmlns:a16="http://schemas.microsoft.com/office/drawing/2014/main" id="{49EFCFDF-D912-0998-6809-36CC172F3B5B}"/>
                  </a:ext>
                </a:extLst>
              </p:cNvPr>
              <p:cNvSpPr/>
              <p:nvPr/>
            </p:nvSpPr>
            <p:spPr>
              <a:xfrm>
                <a:off x="3220893"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3" name="Freeform: Shape 192">
                <a:extLst>
                  <a:ext uri="{FF2B5EF4-FFF2-40B4-BE49-F238E27FC236}">
                    <a16:creationId xmlns:a16="http://schemas.microsoft.com/office/drawing/2014/main" id="{BD0A41B5-40F6-ECFE-7BDE-F8CB05E17A22}"/>
                  </a:ext>
                </a:extLst>
              </p:cNvPr>
              <p:cNvSpPr/>
              <p:nvPr/>
            </p:nvSpPr>
            <p:spPr>
              <a:xfrm>
                <a:off x="3252802" y="3528756"/>
                <a:ext cx="12712" cy="63563"/>
              </a:xfrm>
              <a:custGeom>
                <a:avLst/>
                <a:gdLst>
                  <a:gd name="connsiteX0" fmla="*/ 0 w 12712"/>
                  <a:gd name="connsiteY0" fmla="*/ 0 h 63563"/>
                  <a:gd name="connsiteX1" fmla="*/ 0 w 12712"/>
                  <a:gd name="connsiteY1" fmla="*/ 63563 h 63563"/>
                </a:gdLst>
                <a:ahLst/>
                <a:cxnLst>
                  <a:cxn ang="0">
                    <a:pos x="connsiteX0" y="connsiteY0"/>
                  </a:cxn>
                  <a:cxn ang="0">
                    <a:pos x="connsiteX1" y="connsiteY1"/>
                  </a:cxn>
                </a:cxnLst>
                <a:rect l="l" t="t" r="r" b="b"/>
                <a:pathLst>
                  <a:path w="12712" h="63563">
                    <a:moveTo>
                      <a:pt x="0" y="0"/>
                    </a:moveTo>
                    <a:lnTo>
                      <a:pt x="0" y="6356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4" name="Freeform: Shape 193">
                <a:extLst>
                  <a:ext uri="{FF2B5EF4-FFF2-40B4-BE49-F238E27FC236}">
                    <a16:creationId xmlns:a16="http://schemas.microsoft.com/office/drawing/2014/main" id="{B5408D2E-7AF0-8241-63AF-F97E2553688B}"/>
                  </a:ext>
                </a:extLst>
              </p:cNvPr>
              <p:cNvSpPr/>
              <p:nvPr/>
            </p:nvSpPr>
            <p:spPr>
              <a:xfrm>
                <a:off x="3561591" y="3608973"/>
                <a:ext cx="12712" cy="67758"/>
              </a:xfrm>
              <a:custGeom>
                <a:avLst/>
                <a:gdLst>
                  <a:gd name="connsiteX0" fmla="*/ 0 w 12712"/>
                  <a:gd name="connsiteY0" fmla="*/ 0 h 67758"/>
                  <a:gd name="connsiteX1" fmla="*/ 0 w 12712"/>
                  <a:gd name="connsiteY1" fmla="*/ 67758 h 67758"/>
                </a:gdLst>
                <a:ahLst/>
                <a:cxnLst>
                  <a:cxn ang="0">
                    <a:pos x="connsiteX0" y="connsiteY0"/>
                  </a:cxn>
                  <a:cxn ang="0">
                    <a:pos x="connsiteX1" y="connsiteY1"/>
                  </a:cxn>
                </a:cxnLst>
                <a:rect l="l" t="t" r="r" b="b"/>
                <a:pathLst>
                  <a:path w="12712" h="67758">
                    <a:moveTo>
                      <a:pt x="0" y="0"/>
                    </a:moveTo>
                    <a:lnTo>
                      <a:pt x="0" y="67758"/>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5" name="Freeform: Shape 194">
                <a:extLst>
                  <a:ext uri="{FF2B5EF4-FFF2-40B4-BE49-F238E27FC236}">
                    <a16:creationId xmlns:a16="http://schemas.microsoft.com/office/drawing/2014/main" id="{B8B30A8E-AA2E-7F44-4DDB-073D8E3DA9B3}"/>
                  </a:ext>
                </a:extLst>
              </p:cNvPr>
              <p:cNvSpPr/>
              <p:nvPr/>
            </p:nvSpPr>
            <p:spPr>
              <a:xfrm>
                <a:off x="3648037" y="3648636"/>
                <a:ext cx="12712" cy="72080"/>
              </a:xfrm>
              <a:custGeom>
                <a:avLst/>
                <a:gdLst>
                  <a:gd name="connsiteX0" fmla="*/ 0 w 12712"/>
                  <a:gd name="connsiteY0" fmla="*/ 0 h 72080"/>
                  <a:gd name="connsiteX1" fmla="*/ 0 w 12712"/>
                  <a:gd name="connsiteY1" fmla="*/ 72081 h 72080"/>
                </a:gdLst>
                <a:ahLst/>
                <a:cxnLst>
                  <a:cxn ang="0">
                    <a:pos x="connsiteX0" y="connsiteY0"/>
                  </a:cxn>
                  <a:cxn ang="0">
                    <a:pos x="connsiteX1" y="connsiteY1"/>
                  </a:cxn>
                </a:cxnLst>
                <a:rect l="l" t="t" r="r" b="b"/>
                <a:pathLst>
                  <a:path w="12712" h="72080">
                    <a:moveTo>
                      <a:pt x="0" y="0"/>
                    </a:moveTo>
                    <a:lnTo>
                      <a:pt x="0" y="72081"/>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6" name="Freeform: Shape 195">
                <a:extLst>
                  <a:ext uri="{FF2B5EF4-FFF2-40B4-BE49-F238E27FC236}">
                    <a16:creationId xmlns:a16="http://schemas.microsoft.com/office/drawing/2014/main" id="{4B452B13-AD68-BB77-5DE6-28C372D80556}"/>
                  </a:ext>
                </a:extLst>
              </p:cNvPr>
              <p:cNvSpPr/>
              <p:nvPr/>
            </p:nvSpPr>
            <p:spPr>
              <a:xfrm>
                <a:off x="3681090" y="3654103"/>
                <a:ext cx="12712" cy="73224"/>
              </a:xfrm>
              <a:custGeom>
                <a:avLst/>
                <a:gdLst>
                  <a:gd name="connsiteX0" fmla="*/ 0 w 12712"/>
                  <a:gd name="connsiteY0" fmla="*/ 0 h 73224"/>
                  <a:gd name="connsiteX1" fmla="*/ 0 w 12712"/>
                  <a:gd name="connsiteY1" fmla="*/ 73225 h 73224"/>
                </a:gdLst>
                <a:ahLst/>
                <a:cxnLst>
                  <a:cxn ang="0">
                    <a:pos x="connsiteX0" y="connsiteY0"/>
                  </a:cxn>
                  <a:cxn ang="0">
                    <a:pos x="connsiteX1" y="connsiteY1"/>
                  </a:cxn>
                </a:cxnLst>
                <a:rect l="l" t="t" r="r" b="b"/>
                <a:pathLst>
                  <a:path w="12712" h="73224">
                    <a:moveTo>
                      <a:pt x="0" y="0"/>
                    </a:moveTo>
                    <a:lnTo>
                      <a:pt x="0" y="73225"/>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7" name="Freeform: Shape 196">
                <a:extLst>
                  <a:ext uri="{FF2B5EF4-FFF2-40B4-BE49-F238E27FC236}">
                    <a16:creationId xmlns:a16="http://schemas.microsoft.com/office/drawing/2014/main" id="{C8EAEF13-25B0-5BF3-301F-D6F52DFF06C1}"/>
                  </a:ext>
                </a:extLst>
              </p:cNvPr>
              <p:cNvSpPr/>
              <p:nvPr/>
            </p:nvSpPr>
            <p:spPr>
              <a:xfrm>
                <a:off x="3698125" y="3654103"/>
                <a:ext cx="12712" cy="72080"/>
              </a:xfrm>
              <a:custGeom>
                <a:avLst/>
                <a:gdLst>
                  <a:gd name="connsiteX0" fmla="*/ 0 w 12712"/>
                  <a:gd name="connsiteY0" fmla="*/ 0 h 72080"/>
                  <a:gd name="connsiteX1" fmla="*/ 0 w 12712"/>
                  <a:gd name="connsiteY1" fmla="*/ 72081 h 72080"/>
                </a:gdLst>
                <a:ahLst/>
                <a:cxnLst>
                  <a:cxn ang="0">
                    <a:pos x="connsiteX0" y="connsiteY0"/>
                  </a:cxn>
                  <a:cxn ang="0">
                    <a:pos x="connsiteX1" y="connsiteY1"/>
                  </a:cxn>
                </a:cxnLst>
                <a:rect l="l" t="t" r="r" b="b"/>
                <a:pathLst>
                  <a:path w="12712" h="72080">
                    <a:moveTo>
                      <a:pt x="0" y="0"/>
                    </a:moveTo>
                    <a:lnTo>
                      <a:pt x="0" y="72081"/>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8" name="Freeform: Shape 197">
                <a:extLst>
                  <a:ext uri="{FF2B5EF4-FFF2-40B4-BE49-F238E27FC236}">
                    <a16:creationId xmlns:a16="http://schemas.microsoft.com/office/drawing/2014/main" id="{0091948F-A2C8-F58F-05F6-9DCC1858DA2E}"/>
                  </a:ext>
                </a:extLst>
              </p:cNvPr>
              <p:cNvSpPr/>
              <p:nvPr/>
            </p:nvSpPr>
            <p:spPr>
              <a:xfrm>
                <a:off x="3704227" y="3654738"/>
                <a:ext cx="12712" cy="72080"/>
              </a:xfrm>
              <a:custGeom>
                <a:avLst/>
                <a:gdLst>
                  <a:gd name="connsiteX0" fmla="*/ 0 w 12712"/>
                  <a:gd name="connsiteY0" fmla="*/ 0 h 72080"/>
                  <a:gd name="connsiteX1" fmla="*/ 0 w 12712"/>
                  <a:gd name="connsiteY1" fmla="*/ 72081 h 72080"/>
                </a:gdLst>
                <a:ahLst/>
                <a:cxnLst>
                  <a:cxn ang="0">
                    <a:pos x="connsiteX0" y="connsiteY0"/>
                  </a:cxn>
                  <a:cxn ang="0">
                    <a:pos x="connsiteX1" y="connsiteY1"/>
                  </a:cxn>
                </a:cxnLst>
                <a:rect l="l" t="t" r="r" b="b"/>
                <a:pathLst>
                  <a:path w="12712" h="72080">
                    <a:moveTo>
                      <a:pt x="0" y="0"/>
                    </a:moveTo>
                    <a:lnTo>
                      <a:pt x="0" y="72081"/>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9" name="Freeform: Shape 198">
                <a:extLst>
                  <a:ext uri="{FF2B5EF4-FFF2-40B4-BE49-F238E27FC236}">
                    <a16:creationId xmlns:a16="http://schemas.microsoft.com/office/drawing/2014/main" id="{75F1442D-031F-E297-4C0B-AFB8A0D3EBEB}"/>
                  </a:ext>
                </a:extLst>
              </p:cNvPr>
              <p:cNvSpPr/>
              <p:nvPr/>
            </p:nvSpPr>
            <p:spPr>
              <a:xfrm>
                <a:off x="3732703" y="3703174"/>
                <a:ext cx="12712" cy="62673"/>
              </a:xfrm>
              <a:custGeom>
                <a:avLst/>
                <a:gdLst>
                  <a:gd name="connsiteX0" fmla="*/ 0 w 12712"/>
                  <a:gd name="connsiteY0" fmla="*/ 0 h 62673"/>
                  <a:gd name="connsiteX1" fmla="*/ 0 w 12712"/>
                  <a:gd name="connsiteY1" fmla="*/ 62673 h 62673"/>
                </a:gdLst>
                <a:ahLst/>
                <a:cxnLst>
                  <a:cxn ang="0">
                    <a:pos x="connsiteX0" y="connsiteY0"/>
                  </a:cxn>
                  <a:cxn ang="0">
                    <a:pos x="connsiteX1" y="connsiteY1"/>
                  </a:cxn>
                </a:cxnLst>
                <a:rect l="l" t="t" r="r" b="b"/>
                <a:pathLst>
                  <a:path w="12712" h="62673">
                    <a:moveTo>
                      <a:pt x="0" y="0"/>
                    </a:moveTo>
                    <a:lnTo>
                      <a:pt x="0" y="6267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0" name="Freeform: Shape 199">
                <a:extLst>
                  <a:ext uri="{FF2B5EF4-FFF2-40B4-BE49-F238E27FC236}">
                    <a16:creationId xmlns:a16="http://schemas.microsoft.com/office/drawing/2014/main" id="{5AD955C9-6A63-2FA0-3A72-98E467748A73}"/>
                  </a:ext>
                </a:extLst>
              </p:cNvPr>
              <p:cNvSpPr/>
              <p:nvPr/>
            </p:nvSpPr>
            <p:spPr>
              <a:xfrm>
                <a:off x="3760290" y="3703174"/>
                <a:ext cx="12712" cy="62673"/>
              </a:xfrm>
              <a:custGeom>
                <a:avLst/>
                <a:gdLst>
                  <a:gd name="connsiteX0" fmla="*/ 0 w 12712"/>
                  <a:gd name="connsiteY0" fmla="*/ 0 h 62673"/>
                  <a:gd name="connsiteX1" fmla="*/ 0 w 12712"/>
                  <a:gd name="connsiteY1" fmla="*/ 62673 h 62673"/>
                </a:gdLst>
                <a:ahLst/>
                <a:cxnLst>
                  <a:cxn ang="0">
                    <a:pos x="connsiteX0" y="connsiteY0"/>
                  </a:cxn>
                  <a:cxn ang="0">
                    <a:pos x="connsiteX1" y="connsiteY1"/>
                  </a:cxn>
                </a:cxnLst>
                <a:rect l="l" t="t" r="r" b="b"/>
                <a:pathLst>
                  <a:path w="12712" h="62673">
                    <a:moveTo>
                      <a:pt x="0" y="0"/>
                    </a:moveTo>
                    <a:lnTo>
                      <a:pt x="0" y="6267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1" name="Freeform: Shape 200">
                <a:extLst>
                  <a:ext uri="{FF2B5EF4-FFF2-40B4-BE49-F238E27FC236}">
                    <a16:creationId xmlns:a16="http://schemas.microsoft.com/office/drawing/2014/main" id="{96DF71F8-5B38-2AB8-A4A9-87C87B4EE2CB}"/>
                  </a:ext>
                </a:extLst>
              </p:cNvPr>
              <p:cNvSpPr/>
              <p:nvPr/>
            </p:nvSpPr>
            <p:spPr>
              <a:xfrm>
                <a:off x="3780630" y="3703174"/>
                <a:ext cx="12712" cy="62673"/>
              </a:xfrm>
              <a:custGeom>
                <a:avLst/>
                <a:gdLst>
                  <a:gd name="connsiteX0" fmla="*/ 0 w 12712"/>
                  <a:gd name="connsiteY0" fmla="*/ 0 h 62673"/>
                  <a:gd name="connsiteX1" fmla="*/ 0 w 12712"/>
                  <a:gd name="connsiteY1" fmla="*/ 62673 h 62673"/>
                </a:gdLst>
                <a:ahLst/>
                <a:cxnLst>
                  <a:cxn ang="0">
                    <a:pos x="connsiteX0" y="connsiteY0"/>
                  </a:cxn>
                  <a:cxn ang="0">
                    <a:pos x="connsiteX1" y="connsiteY1"/>
                  </a:cxn>
                </a:cxnLst>
                <a:rect l="l" t="t" r="r" b="b"/>
                <a:pathLst>
                  <a:path w="12712" h="62673">
                    <a:moveTo>
                      <a:pt x="0" y="0"/>
                    </a:moveTo>
                    <a:lnTo>
                      <a:pt x="0" y="6267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2" name="Freeform: Shape 201">
                <a:extLst>
                  <a:ext uri="{FF2B5EF4-FFF2-40B4-BE49-F238E27FC236}">
                    <a16:creationId xmlns:a16="http://schemas.microsoft.com/office/drawing/2014/main" id="{537C3EA0-5911-F0CA-D60B-FA3BF4A7CF01}"/>
                  </a:ext>
                </a:extLst>
              </p:cNvPr>
              <p:cNvSpPr/>
              <p:nvPr/>
            </p:nvSpPr>
            <p:spPr>
              <a:xfrm>
                <a:off x="3787876" y="3703174"/>
                <a:ext cx="12712" cy="62673"/>
              </a:xfrm>
              <a:custGeom>
                <a:avLst/>
                <a:gdLst>
                  <a:gd name="connsiteX0" fmla="*/ 0 w 12712"/>
                  <a:gd name="connsiteY0" fmla="*/ 0 h 62673"/>
                  <a:gd name="connsiteX1" fmla="*/ 0 w 12712"/>
                  <a:gd name="connsiteY1" fmla="*/ 62673 h 62673"/>
                </a:gdLst>
                <a:ahLst/>
                <a:cxnLst>
                  <a:cxn ang="0">
                    <a:pos x="connsiteX0" y="connsiteY0"/>
                  </a:cxn>
                  <a:cxn ang="0">
                    <a:pos x="connsiteX1" y="connsiteY1"/>
                  </a:cxn>
                </a:cxnLst>
                <a:rect l="l" t="t" r="r" b="b"/>
                <a:pathLst>
                  <a:path w="12712" h="62673">
                    <a:moveTo>
                      <a:pt x="0" y="0"/>
                    </a:moveTo>
                    <a:lnTo>
                      <a:pt x="0" y="62673"/>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3" name="Freeform: Shape 202">
                <a:extLst>
                  <a:ext uri="{FF2B5EF4-FFF2-40B4-BE49-F238E27FC236}">
                    <a16:creationId xmlns:a16="http://schemas.microsoft.com/office/drawing/2014/main" id="{B579AF99-765C-BF86-E9F9-21347DF2DFD0}"/>
                  </a:ext>
                </a:extLst>
              </p:cNvPr>
              <p:cNvSpPr/>
              <p:nvPr/>
            </p:nvSpPr>
            <p:spPr>
              <a:xfrm>
                <a:off x="3848897" y="3723005"/>
                <a:ext cx="12712" cy="66741"/>
              </a:xfrm>
              <a:custGeom>
                <a:avLst/>
                <a:gdLst>
                  <a:gd name="connsiteX0" fmla="*/ 0 w 12712"/>
                  <a:gd name="connsiteY0" fmla="*/ 0 h 66741"/>
                  <a:gd name="connsiteX1" fmla="*/ 0 w 12712"/>
                  <a:gd name="connsiteY1" fmla="*/ 66741 h 66741"/>
                </a:gdLst>
                <a:ahLst/>
                <a:cxnLst>
                  <a:cxn ang="0">
                    <a:pos x="connsiteX0" y="connsiteY0"/>
                  </a:cxn>
                  <a:cxn ang="0">
                    <a:pos x="connsiteX1" y="connsiteY1"/>
                  </a:cxn>
                </a:cxnLst>
                <a:rect l="l" t="t" r="r" b="b"/>
                <a:pathLst>
                  <a:path w="12712" h="66741">
                    <a:moveTo>
                      <a:pt x="0" y="0"/>
                    </a:moveTo>
                    <a:lnTo>
                      <a:pt x="0" y="66741"/>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4" name="Freeform: Shape 203">
                <a:extLst>
                  <a:ext uri="{FF2B5EF4-FFF2-40B4-BE49-F238E27FC236}">
                    <a16:creationId xmlns:a16="http://schemas.microsoft.com/office/drawing/2014/main" id="{DF2CC3E8-AED7-8DE8-E0F8-B57C78ED520E}"/>
                  </a:ext>
                </a:extLst>
              </p:cNvPr>
              <p:cNvSpPr/>
              <p:nvPr/>
            </p:nvSpPr>
            <p:spPr>
              <a:xfrm>
                <a:off x="4136330" y="3765847"/>
                <a:ext cx="12712" cy="62291"/>
              </a:xfrm>
              <a:custGeom>
                <a:avLst/>
                <a:gdLst>
                  <a:gd name="connsiteX0" fmla="*/ 0 w 12712"/>
                  <a:gd name="connsiteY0" fmla="*/ 0 h 62291"/>
                  <a:gd name="connsiteX1" fmla="*/ 0 w 12712"/>
                  <a:gd name="connsiteY1" fmla="*/ 62292 h 62291"/>
                </a:gdLst>
                <a:ahLst/>
                <a:cxnLst>
                  <a:cxn ang="0">
                    <a:pos x="connsiteX0" y="connsiteY0"/>
                  </a:cxn>
                  <a:cxn ang="0">
                    <a:pos x="connsiteX1" y="connsiteY1"/>
                  </a:cxn>
                </a:cxnLst>
                <a:rect l="l" t="t" r="r" b="b"/>
                <a:pathLst>
                  <a:path w="12712" h="62291">
                    <a:moveTo>
                      <a:pt x="0" y="0"/>
                    </a:moveTo>
                    <a:lnTo>
                      <a:pt x="0" y="62292"/>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5" name="Freeform: Shape 204">
                <a:extLst>
                  <a:ext uri="{FF2B5EF4-FFF2-40B4-BE49-F238E27FC236}">
                    <a16:creationId xmlns:a16="http://schemas.microsoft.com/office/drawing/2014/main" id="{C5BB1944-EF42-56A2-0FF7-2B7A809813FC}"/>
                  </a:ext>
                </a:extLst>
              </p:cNvPr>
              <p:cNvSpPr/>
              <p:nvPr/>
            </p:nvSpPr>
            <p:spPr>
              <a:xfrm>
                <a:off x="4160484" y="3765847"/>
                <a:ext cx="12712" cy="61656"/>
              </a:xfrm>
              <a:custGeom>
                <a:avLst/>
                <a:gdLst>
                  <a:gd name="connsiteX0" fmla="*/ 0 w 12712"/>
                  <a:gd name="connsiteY0" fmla="*/ 0 h 61656"/>
                  <a:gd name="connsiteX1" fmla="*/ 0 w 12712"/>
                  <a:gd name="connsiteY1" fmla="*/ 61656 h 61656"/>
                </a:gdLst>
                <a:ahLst/>
                <a:cxnLst>
                  <a:cxn ang="0">
                    <a:pos x="connsiteX0" y="connsiteY0"/>
                  </a:cxn>
                  <a:cxn ang="0">
                    <a:pos x="connsiteX1" y="connsiteY1"/>
                  </a:cxn>
                </a:cxnLst>
                <a:rect l="l" t="t" r="r" b="b"/>
                <a:pathLst>
                  <a:path w="12712" h="61656">
                    <a:moveTo>
                      <a:pt x="0" y="0"/>
                    </a:moveTo>
                    <a:lnTo>
                      <a:pt x="0" y="61656"/>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6" name="Freeform: Shape 205">
                <a:extLst>
                  <a:ext uri="{FF2B5EF4-FFF2-40B4-BE49-F238E27FC236}">
                    <a16:creationId xmlns:a16="http://schemas.microsoft.com/office/drawing/2014/main" id="{1465C9B6-73C3-4232-82B3-1C8C2F12174C}"/>
                  </a:ext>
                </a:extLst>
              </p:cNvPr>
              <p:cNvSpPr/>
              <p:nvPr/>
            </p:nvSpPr>
            <p:spPr>
              <a:xfrm>
                <a:off x="4215021"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7" name="Freeform: Shape 206">
                <a:extLst>
                  <a:ext uri="{FF2B5EF4-FFF2-40B4-BE49-F238E27FC236}">
                    <a16:creationId xmlns:a16="http://schemas.microsoft.com/office/drawing/2014/main" id="{EAC38D4D-7C8C-E9B6-577B-395D5BED453E}"/>
                  </a:ext>
                </a:extLst>
              </p:cNvPr>
              <p:cNvSpPr/>
              <p:nvPr/>
            </p:nvSpPr>
            <p:spPr>
              <a:xfrm>
                <a:off x="4249091"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8" name="Freeform: Shape 207">
                <a:extLst>
                  <a:ext uri="{FF2B5EF4-FFF2-40B4-BE49-F238E27FC236}">
                    <a16:creationId xmlns:a16="http://schemas.microsoft.com/office/drawing/2014/main" id="{0530C834-3330-DBB5-7F59-D580610FED20}"/>
                  </a:ext>
                </a:extLst>
              </p:cNvPr>
              <p:cNvSpPr/>
              <p:nvPr/>
            </p:nvSpPr>
            <p:spPr>
              <a:xfrm>
                <a:off x="4285449"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9" name="Freeform: Shape 208">
                <a:extLst>
                  <a:ext uri="{FF2B5EF4-FFF2-40B4-BE49-F238E27FC236}">
                    <a16:creationId xmlns:a16="http://schemas.microsoft.com/office/drawing/2014/main" id="{4922D52D-F796-53C1-F400-89AD2A28790E}"/>
                  </a:ext>
                </a:extLst>
              </p:cNvPr>
              <p:cNvSpPr/>
              <p:nvPr/>
            </p:nvSpPr>
            <p:spPr>
              <a:xfrm>
                <a:off x="4600849"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0" name="Freeform: Shape 209">
                <a:extLst>
                  <a:ext uri="{FF2B5EF4-FFF2-40B4-BE49-F238E27FC236}">
                    <a16:creationId xmlns:a16="http://schemas.microsoft.com/office/drawing/2014/main" id="{29B6C4C6-2B09-3387-E613-E3BB677E9968}"/>
                  </a:ext>
                </a:extLst>
              </p:cNvPr>
              <p:cNvSpPr/>
              <p:nvPr/>
            </p:nvSpPr>
            <p:spPr>
              <a:xfrm>
                <a:off x="4778445" y="3765338"/>
                <a:ext cx="12712" cy="65978"/>
              </a:xfrm>
              <a:custGeom>
                <a:avLst/>
                <a:gdLst>
                  <a:gd name="connsiteX0" fmla="*/ 0 w 12712"/>
                  <a:gd name="connsiteY0" fmla="*/ 0 h 65978"/>
                  <a:gd name="connsiteX1" fmla="*/ 0 w 12712"/>
                  <a:gd name="connsiteY1" fmla="*/ 65979 h 65978"/>
                </a:gdLst>
                <a:ahLst/>
                <a:cxnLst>
                  <a:cxn ang="0">
                    <a:pos x="connsiteX0" y="connsiteY0"/>
                  </a:cxn>
                  <a:cxn ang="0">
                    <a:pos x="connsiteX1" y="connsiteY1"/>
                  </a:cxn>
                </a:cxnLst>
                <a:rect l="l" t="t" r="r" b="b"/>
                <a:pathLst>
                  <a:path w="12712" h="65978">
                    <a:moveTo>
                      <a:pt x="0" y="0"/>
                    </a:moveTo>
                    <a:lnTo>
                      <a:pt x="0" y="6597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1" name="Freeform: Shape 210">
                <a:extLst>
                  <a:ext uri="{FF2B5EF4-FFF2-40B4-BE49-F238E27FC236}">
                    <a16:creationId xmlns:a16="http://schemas.microsoft.com/office/drawing/2014/main" id="{E32A80A6-6D01-D493-3CF7-1A4CAA6AADD8}"/>
                  </a:ext>
                </a:extLst>
              </p:cNvPr>
              <p:cNvSpPr/>
              <p:nvPr/>
            </p:nvSpPr>
            <p:spPr>
              <a:xfrm>
                <a:off x="4792937"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2" name="Freeform: Shape 211">
                <a:extLst>
                  <a:ext uri="{FF2B5EF4-FFF2-40B4-BE49-F238E27FC236}">
                    <a16:creationId xmlns:a16="http://schemas.microsoft.com/office/drawing/2014/main" id="{826079D8-9C48-1367-7F77-BC0F0EF110F8}"/>
                  </a:ext>
                </a:extLst>
              </p:cNvPr>
              <p:cNvSpPr/>
              <p:nvPr/>
            </p:nvSpPr>
            <p:spPr>
              <a:xfrm>
                <a:off x="5207369"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3" name="Freeform: Shape 212">
                <a:extLst>
                  <a:ext uri="{FF2B5EF4-FFF2-40B4-BE49-F238E27FC236}">
                    <a16:creationId xmlns:a16="http://schemas.microsoft.com/office/drawing/2014/main" id="{69B9DDAD-5A92-52B4-CDBA-0817D50A3620}"/>
                  </a:ext>
                </a:extLst>
              </p:cNvPr>
              <p:cNvSpPr/>
              <p:nvPr/>
            </p:nvSpPr>
            <p:spPr>
              <a:xfrm>
                <a:off x="5230506"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4" name="Freeform: Shape 213">
                <a:extLst>
                  <a:ext uri="{FF2B5EF4-FFF2-40B4-BE49-F238E27FC236}">
                    <a16:creationId xmlns:a16="http://schemas.microsoft.com/office/drawing/2014/main" id="{1471E3A6-624F-3310-DA90-C4989C4DBC51}"/>
                  </a:ext>
                </a:extLst>
              </p:cNvPr>
              <p:cNvSpPr/>
              <p:nvPr/>
            </p:nvSpPr>
            <p:spPr>
              <a:xfrm>
                <a:off x="5263559"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5" name="Freeform: Shape 214">
                <a:extLst>
                  <a:ext uri="{FF2B5EF4-FFF2-40B4-BE49-F238E27FC236}">
                    <a16:creationId xmlns:a16="http://schemas.microsoft.com/office/drawing/2014/main" id="{27E662F8-3893-A307-19FF-1D7FADAD7C7D}"/>
                  </a:ext>
                </a:extLst>
              </p:cNvPr>
              <p:cNvSpPr/>
              <p:nvPr/>
            </p:nvSpPr>
            <p:spPr>
              <a:xfrm>
                <a:off x="5299408" y="3765338"/>
                <a:ext cx="12712" cy="63308"/>
              </a:xfrm>
              <a:custGeom>
                <a:avLst/>
                <a:gdLst>
                  <a:gd name="connsiteX0" fmla="*/ 0 w 12712"/>
                  <a:gd name="connsiteY0" fmla="*/ 0 h 63308"/>
                  <a:gd name="connsiteX1" fmla="*/ 0 w 12712"/>
                  <a:gd name="connsiteY1" fmla="*/ 63309 h 63308"/>
                </a:gdLst>
                <a:ahLst/>
                <a:cxnLst>
                  <a:cxn ang="0">
                    <a:pos x="connsiteX0" y="connsiteY0"/>
                  </a:cxn>
                  <a:cxn ang="0">
                    <a:pos x="connsiteX1" y="connsiteY1"/>
                  </a:cxn>
                </a:cxnLst>
                <a:rect l="l" t="t" r="r" b="b"/>
                <a:pathLst>
                  <a:path w="12712" h="63308">
                    <a:moveTo>
                      <a:pt x="0" y="0"/>
                    </a:moveTo>
                    <a:lnTo>
                      <a:pt x="0" y="6330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216" name="Freeform: Shape 215">
              <a:extLst>
                <a:ext uri="{FF2B5EF4-FFF2-40B4-BE49-F238E27FC236}">
                  <a16:creationId xmlns:a16="http://schemas.microsoft.com/office/drawing/2014/main" id="{F3E22FF9-7E5D-1F68-C1A9-A73084C8F537}"/>
                </a:ext>
              </a:extLst>
            </p:cNvPr>
            <p:cNvSpPr/>
            <p:nvPr/>
          </p:nvSpPr>
          <p:spPr>
            <a:xfrm>
              <a:off x="2685564" y="3302217"/>
              <a:ext cx="12712" cy="51359"/>
            </a:xfrm>
            <a:custGeom>
              <a:avLst/>
              <a:gdLst>
                <a:gd name="connsiteX0" fmla="*/ 0 w 12712"/>
                <a:gd name="connsiteY0" fmla="*/ 0 h 51359"/>
                <a:gd name="connsiteX1" fmla="*/ 0 w 12712"/>
                <a:gd name="connsiteY1" fmla="*/ 51359 h 51359"/>
              </a:gdLst>
              <a:ahLst/>
              <a:cxnLst>
                <a:cxn ang="0">
                  <a:pos x="connsiteX0" y="connsiteY0"/>
                </a:cxn>
                <a:cxn ang="0">
                  <a:pos x="connsiteX1" y="connsiteY1"/>
                </a:cxn>
              </a:cxnLst>
              <a:rect l="l" t="t" r="r" b="b"/>
              <a:pathLst>
                <a:path w="12712" h="51359">
                  <a:moveTo>
                    <a:pt x="0" y="0"/>
                  </a:moveTo>
                  <a:lnTo>
                    <a:pt x="0" y="51359"/>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7" name="Freeform: Shape 216">
              <a:extLst>
                <a:ext uri="{FF2B5EF4-FFF2-40B4-BE49-F238E27FC236}">
                  <a16:creationId xmlns:a16="http://schemas.microsoft.com/office/drawing/2014/main" id="{DE384B34-2EA1-A953-1A4F-3611A7D579A1}"/>
                </a:ext>
              </a:extLst>
            </p:cNvPr>
            <p:cNvSpPr/>
            <p:nvPr/>
          </p:nvSpPr>
          <p:spPr>
            <a:xfrm>
              <a:off x="2699293" y="3321159"/>
              <a:ext cx="12712" cy="59113"/>
            </a:xfrm>
            <a:custGeom>
              <a:avLst/>
              <a:gdLst>
                <a:gd name="connsiteX0" fmla="*/ 0 w 12712"/>
                <a:gd name="connsiteY0" fmla="*/ 0 h 59113"/>
                <a:gd name="connsiteX1" fmla="*/ 0 w 12712"/>
                <a:gd name="connsiteY1" fmla="*/ 59114 h 59113"/>
              </a:gdLst>
              <a:ahLst/>
              <a:cxnLst>
                <a:cxn ang="0">
                  <a:pos x="connsiteX0" y="connsiteY0"/>
                </a:cxn>
                <a:cxn ang="0">
                  <a:pos x="connsiteX1" y="connsiteY1"/>
                </a:cxn>
              </a:cxnLst>
              <a:rect l="l" t="t" r="r" b="b"/>
              <a:pathLst>
                <a:path w="12712" h="59113">
                  <a:moveTo>
                    <a:pt x="0" y="0"/>
                  </a:moveTo>
                  <a:lnTo>
                    <a:pt x="0" y="59114"/>
                  </a:lnTo>
                </a:path>
              </a:pathLst>
            </a:custGeom>
            <a:ln w="19063"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18" name="Graphic 3">
            <a:extLst>
              <a:ext uri="{FF2B5EF4-FFF2-40B4-BE49-F238E27FC236}">
                <a16:creationId xmlns:a16="http://schemas.microsoft.com/office/drawing/2014/main" id="{14C79758-A574-3B32-58C0-D87D7978D86E}"/>
              </a:ext>
            </a:extLst>
          </p:cNvPr>
          <p:cNvGrpSpPr/>
          <p:nvPr/>
        </p:nvGrpSpPr>
        <p:grpSpPr>
          <a:xfrm>
            <a:off x="1339287" y="3198542"/>
            <a:ext cx="4578582" cy="1298722"/>
            <a:chOff x="1108943" y="2801975"/>
            <a:chExt cx="4578582" cy="1298722"/>
          </a:xfrm>
          <a:noFill/>
        </p:grpSpPr>
        <p:sp>
          <p:nvSpPr>
            <p:cNvPr id="219" name="Freeform: Shape 218">
              <a:extLst>
                <a:ext uri="{FF2B5EF4-FFF2-40B4-BE49-F238E27FC236}">
                  <a16:creationId xmlns:a16="http://schemas.microsoft.com/office/drawing/2014/main" id="{70B0485E-64D8-5318-EA95-051F5C978470}"/>
                </a:ext>
              </a:extLst>
            </p:cNvPr>
            <p:cNvSpPr/>
            <p:nvPr/>
          </p:nvSpPr>
          <p:spPr>
            <a:xfrm>
              <a:off x="1108943" y="2809603"/>
              <a:ext cx="4578582" cy="1249397"/>
            </a:xfrm>
            <a:custGeom>
              <a:avLst/>
              <a:gdLst>
                <a:gd name="connsiteX0" fmla="*/ 0 w 4578582"/>
                <a:gd name="connsiteY0" fmla="*/ 0 h 1249397"/>
                <a:gd name="connsiteX1" fmla="*/ 293916 w 4578582"/>
                <a:gd name="connsiteY1" fmla="*/ 0 h 1249397"/>
                <a:gd name="connsiteX2" fmla="*/ 293916 w 4578582"/>
                <a:gd name="connsiteY2" fmla="*/ 20849 h 1249397"/>
                <a:gd name="connsiteX3" fmla="*/ 308917 w 4578582"/>
                <a:gd name="connsiteY3" fmla="*/ 20849 h 1249397"/>
                <a:gd name="connsiteX4" fmla="*/ 308917 w 4578582"/>
                <a:gd name="connsiteY4" fmla="*/ 32926 h 1249397"/>
                <a:gd name="connsiteX5" fmla="*/ 342987 w 4578582"/>
                <a:gd name="connsiteY5" fmla="*/ 32926 h 1249397"/>
                <a:gd name="connsiteX6" fmla="*/ 342987 w 4578582"/>
                <a:gd name="connsiteY6" fmla="*/ 49961 h 1249397"/>
                <a:gd name="connsiteX7" fmla="*/ 353030 w 4578582"/>
                <a:gd name="connsiteY7" fmla="*/ 49961 h 1249397"/>
                <a:gd name="connsiteX8" fmla="*/ 353030 w 4578582"/>
                <a:gd name="connsiteY8" fmla="*/ 69284 h 1249397"/>
                <a:gd name="connsiteX9" fmla="*/ 396380 w 4578582"/>
                <a:gd name="connsiteY9" fmla="*/ 69284 h 1249397"/>
                <a:gd name="connsiteX10" fmla="*/ 396380 w 4578582"/>
                <a:gd name="connsiteY10" fmla="*/ 81615 h 1249397"/>
                <a:gd name="connsiteX11" fmla="*/ 443162 w 4578582"/>
                <a:gd name="connsiteY11" fmla="*/ 81615 h 1249397"/>
                <a:gd name="connsiteX12" fmla="*/ 443162 w 4578582"/>
                <a:gd name="connsiteY12" fmla="*/ 90387 h 1249397"/>
                <a:gd name="connsiteX13" fmla="*/ 484606 w 4578582"/>
                <a:gd name="connsiteY13" fmla="*/ 90387 h 1249397"/>
                <a:gd name="connsiteX14" fmla="*/ 484606 w 4578582"/>
                <a:gd name="connsiteY14" fmla="*/ 99031 h 1249397"/>
                <a:gd name="connsiteX15" fmla="*/ 588214 w 4578582"/>
                <a:gd name="connsiteY15" fmla="*/ 99031 h 1249397"/>
                <a:gd name="connsiteX16" fmla="*/ 588214 w 4578582"/>
                <a:gd name="connsiteY16" fmla="*/ 116702 h 1249397"/>
                <a:gd name="connsiteX17" fmla="*/ 595968 w 4578582"/>
                <a:gd name="connsiteY17" fmla="*/ 116702 h 1249397"/>
                <a:gd name="connsiteX18" fmla="*/ 595968 w 4578582"/>
                <a:gd name="connsiteY18" fmla="*/ 127762 h 1249397"/>
                <a:gd name="connsiteX19" fmla="*/ 613257 w 4578582"/>
                <a:gd name="connsiteY19" fmla="*/ 127762 h 1249397"/>
                <a:gd name="connsiteX20" fmla="*/ 613257 w 4578582"/>
                <a:gd name="connsiteY20" fmla="*/ 144543 h 1249397"/>
                <a:gd name="connsiteX21" fmla="*/ 650124 w 4578582"/>
                <a:gd name="connsiteY21" fmla="*/ 144543 h 1249397"/>
                <a:gd name="connsiteX22" fmla="*/ 650124 w 4578582"/>
                <a:gd name="connsiteY22" fmla="*/ 157891 h 1249397"/>
                <a:gd name="connsiteX23" fmla="*/ 672117 w 4578582"/>
                <a:gd name="connsiteY23" fmla="*/ 157891 h 1249397"/>
                <a:gd name="connsiteX24" fmla="*/ 672117 w 4578582"/>
                <a:gd name="connsiteY24" fmla="*/ 175180 h 1249397"/>
                <a:gd name="connsiteX25" fmla="*/ 691186 w 4578582"/>
                <a:gd name="connsiteY25" fmla="*/ 175180 h 1249397"/>
                <a:gd name="connsiteX26" fmla="*/ 691186 w 4578582"/>
                <a:gd name="connsiteY26" fmla="*/ 188910 h 1249397"/>
                <a:gd name="connsiteX27" fmla="*/ 735299 w 4578582"/>
                <a:gd name="connsiteY27" fmla="*/ 188910 h 1249397"/>
                <a:gd name="connsiteX28" fmla="*/ 735299 w 4578582"/>
                <a:gd name="connsiteY28" fmla="*/ 193613 h 1249397"/>
                <a:gd name="connsiteX29" fmla="*/ 773691 w 4578582"/>
                <a:gd name="connsiteY29" fmla="*/ 193613 h 1249397"/>
                <a:gd name="connsiteX30" fmla="*/ 773691 w 4578582"/>
                <a:gd name="connsiteY30" fmla="*/ 206707 h 1249397"/>
                <a:gd name="connsiteX31" fmla="*/ 821490 w 4578582"/>
                <a:gd name="connsiteY31" fmla="*/ 206707 h 1249397"/>
                <a:gd name="connsiteX32" fmla="*/ 821490 w 4578582"/>
                <a:gd name="connsiteY32" fmla="*/ 221327 h 1249397"/>
                <a:gd name="connsiteX33" fmla="*/ 836491 w 4578582"/>
                <a:gd name="connsiteY33" fmla="*/ 221327 h 1249397"/>
                <a:gd name="connsiteX34" fmla="*/ 836491 w 4578582"/>
                <a:gd name="connsiteY34" fmla="*/ 233023 h 1249397"/>
                <a:gd name="connsiteX35" fmla="*/ 849585 w 4578582"/>
                <a:gd name="connsiteY35" fmla="*/ 233023 h 1249397"/>
                <a:gd name="connsiteX36" fmla="*/ 849585 w 4578582"/>
                <a:gd name="connsiteY36" fmla="*/ 247134 h 1249397"/>
                <a:gd name="connsiteX37" fmla="*/ 892173 w 4578582"/>
                <a:gd name="connsiteY37" fmla="*/ 247134 h 1249397"/>
                <a:gd name="connsiteX38" fmla="*/ 892173 w 4578582"/>
                <a:gd name="connsiteY38" fmla="*/ 257812 h 1249397"/>
                <a:gd name="connsiteX39" fmla="*/ 904377 w 4578582"/>
                <a:gd name="connsiteY39" fmla="*/ 257812 h 1249397"/>
                <a:gd name="connsiteX40" fmla="*/ 904377 w 4578582"/>
                <a:gd name="connsiteY40" fmla="*/ 282983 h 1249397"/>
                <a:gd name="connsiteX41" fmla="*/ 925988 w 4578582"/>
                <a:gd name="connsiteY41" fmla="*/ 282983 h 1249397"/>
                <a:gd name="connsiteX42" fmla="*/ 925988 w 4578582"/>
                <a:gd name="connsiteY42" fmla="*/ 295187 h 1249397"/>
                <a:gd name="connsiteX43" fmla="*/ 1108033 w 4578582"/>
                <a:gd name="connsiteY43" fmla="*/ 295187 h 1249397"/>
                <a:gd name="connsiteX44" fmla="*/ 1108033 w 4578582"/>
                <a:gd name="connsiteY44" fmla="*/ 318579 h 1249397"/>
                <a:gd name="connsiteX45" fmla="*/ 1223337 w 4578582"/>
                <a:gd name="connsiteY45" fmla="*/ 318579 h 1249397"/>
                <a:gd name="connsiteX46" fmla="*/ 1223337 w 4578582"/>
                <a:gd name="connsiteY46" fmla="*/ 336758 h 1249397"/>
                <a:gd name="connsiteX47" fmla="*/ 1251940 w 4578582"/>
                <a:gd name="connsiteY47" fmla="*/ 336758 h 1249397"/>
                <a:gd name="connsiteX48" fmla="*/ 1251940 w 4578582"/>
                <a:gd name="connsiteY48" fmla="*/ 358369 h 1249397"/>
                <a:gd name="connsiteX49" fmla="*/ 1429663 w 4578582"/>
                <a:gd name="connsiteY49" fmla="*/ 358369 h 1249397"/>
                <a:gd name="connsiteX50" fmla="*/ 1429663 w 4578582"/>
                <a:gd name="connsiteY50" fmla="*/ 374896 h 1249397"/>
                <a:gd name="connsiteX51" fmla="*/ 1445172 w 4578582"/>
                <a:gd name="connsiteY51" fmla="*/ 374896 h 1249397"/>
                <a:gd name="connsiteX52" fmla="*/ 1445172 w 4578582"/>
                <a:gd name="connsiteY52" fmla="*/ 393075 h 1249397"/>
                <a:gd name="connsiteX53" fmla="*/ 1473013 w 4578582"/>
                <a:gd name="connsiteY53" fmla="*/ 393075 h 1249397"/>
                <a:gd name="connsiteX54" fmla="*/ 1473013 w 4578582"/>
                <a:gd name="connsiteY54" fmla="*/ 420788 h 1249397"/>
                <a:gd name="connsiteX55" fmla="*/ 1606496 w 4578582"/>
                <a:gd name="connsiteY55" fmla="*/ 420788 h 1249397"/>
                <a:gd name="connsiteX56" fmla="*/ 1606496 w 4578582"/>
                <a:gd name="connsiteY56" fmla="*/ 442527 h 1249397"/>
                <a:gd name="connsiteX57" fmla="*/ 1644633 w 4578582"/>
                <a:gd name="connsiteY57" fmla="*/ 442527 h 1249397"/>
                <a:gd name="connsiteX58" fmla="*/ 1644633 w 4578582"/>
                <a:gd name="connsiteY58" fmla="*/ 471130 h 1249397"/>
                <a:gd name="connsiteX59" fmla="*/ 1678322 w 4578582"/>
                <a:gd name="connsiteY59" fmla="*/ 471130 h 1249397"/>
                <a:gd name="connsiteX60" fmla="*/ 1678322 w 4578582"/>
                <a:gd name="connsiteY60" fmla="*/ 504946 h 1249397"/>
                <a:gd name="connsiteX61" fmla="*/ 1752055 w 4578582"/>
                <a:gd name="connsiteY61" fmla="*/ 504946 h 1249397"/>
                <a:gd name="connsiteX62" fmla="*/ 1752055 w 4578582"/>
                <a:gd name="connsiteY62" fmla="*/ 532659 h 1249397"/>
                <a:gd name="connsiteX63" fmla="*/ 1899395 w 4578582"/>
                <a:gd name="connsiteY63" fmla="*/ 532659 h 1249397"/>
                <a:gd name="connsiteX64" fmla="*/ 1899395 w 4578582"/>
                <a:gd name="connsiteY64" fmla="*/ 564695 h 1249397"/>
                <a:gd name="connsiteX65" fmla="*/ 1919354 w 4578582"/>
                <a:gd name="connsiteY65" fmla="*/ 564695 h 1249397"/>
                <a:gd name="connsiteX66" fmla="*/ 1919354 w 4578582"/>
                <a:gd name="connsiteY66" fmla="*/ 592409 h 1249397"/>
                <a:gd name="connsiteX67" fmla="*/ 2688977 w 4578582"/>
                <a:gd name="connsiteY67" fmla="*/ 592409 h 1249397"/>
                <a:gd name="connsiteX68" fmla="*/ 2688977 w 4578582"/>
                <a:gd name="connsiteY68" fmla="*/ 648726 h 1249397"/>
                <a:gd name="connsiteX69" fmla="*/ 3088662 w 4578582"/>
                <a:gd name="connsiteY69" fmla="*/ 648726 h 1249397"/>
                <a:gd name="connsiteX70" fmla="*/ 3088662 w 4578582"/>
                <a:gd name="connsiteY70" fmla="*/ 708602 h 1249397"/>
                <a:gd name="connsiteX71" fmla="*/ 3216932 w 4578582"/>
                <a:gd name="connsiteY71" fmla="*/ 708602 h 1249397"/>
                <a:gd name="connsiteX72" fmla="*/ 3216932 w 4578582"/>
                <a:gd name="connsiteY72" fmla="*/ 792633 h 1249397"/>
                <a:gd name="connsiteX73" fmla="*/ 3454404 w 4578582"/>
                <a:gd name="connsiteY73" fmla="*/ 792633 h 1249397"/>
                <a:gd name="connsiteX74" fmla="*/ 3454404 w 4578582"/>
                <a:gd name="connsiteY74" fmla="*/ 896622 h 1249397"/>
                <a:gd name="connsiteX75" fmla="*/ 3506399 w 4578582"/>
                <a:gd name="connsiteY75" fmla="*/ 896622 h 1249397"/>
                <a:gd name="connsiteX76" fmla="*/ 3506399 w 4578582"/>
                <a:gd name="connsiteY76" fmla="*/ 998069 h 1249397"/>
                <a:gd name="connsiteX77" fmla="*/ 4081010 w 4578582"/>
                <a:gd name="connsiteY77" fmla="*/ 998069 h 1249397"/>
                <a:gd name="connsiteX78" fmla="*/ 4081010 w 4578582"/>
                <a:gd name="connsiteY78" fmla="*/ 1249398 h 1249397"/>
                <a:gd name="connsiteX79" fmla="*/ 4578583 w 4578582"/>
                <a:gd name="connsiteY79" fmla="*/ 1249398 h 1249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578582" h="1249397">
                  <a:moveTo>
                    <a:pt x="0" y="0"/>
                  </a:moveTo>
                  <a:lnTo>
                    <a:pt x="293916" y="0"/>
                  </a:lnTo>
                  <a:lnTo>
                    <a:pt x="293916" y="20849"/>
                  </a:lnTo>
                  <a:lnTo>
                    <a:pt x="308917" y="20849"/>
                  </a:lnTo>
                  <a:lnTo>
                    <a:pt x="308917" y="32926"/>
                  </a:lnTo>
                  <a:lnTo>
                    <a:pt x="342987" y="32926"/>
                  </a:lnTo>
                  <a:lnTo>
                    <a:pt x="342987" y="49961"/>
                  </a:lnTo>
                  <a:lnTo>
                    <a:pt x="353030" y="49961"/>
                  </a:lnTo>
                  <a:lnTo>
                    <a:pt x="353030" y="69284"/>
                  </a:lnTo>
                  <a:lnTo>
                    <a:pt x="396380" y="69284"/>
                  </a:lnTo>
                  <a:lnTo>
                    <a:pt x="396380" y="81615"/>
                  </a:lnTo>
                  <a:lnTo>
                    <a:pt x="443162" y="81615"/>
                  </a:lnTo>
                  <a:lnTo>
                    <a:pt x="443162" y="90387"/>
                  </a:lnTo>
                  <a:lnTo>
                    <a:pt x="484606" y="90387"/>
                  </a:lnTo>
                  <a:lnTo>
                    <a:pt x="484606" y="99031"/>
                  </a:lnTo>
                  <a:lnTo>
                    <a:pt x="588214" y="99031"/>
                  </a:lnTo>
                  <a:lnTo>
                    <a:pt x="588214" y="116702"/>
                  </a:lnTo>
                  <a:lnTo>
                    <a:pt x="595968" y="116702"/>
                  </a:lnTo>
                  <a:lnTo>
                    <a:pt x="595968" y="127762"/>
                  </a:lnTo>
                  <a:lnTo>
                    <a:pt x="613257" y="127762"/>
                  </a:lnTo>
                  <a:lnTo>
                    <a:pt x="613257" y="144543"/>
                  </a:lnTo>
                  <a:lnTo>
                    <a:pt x="650124" y="144543"/>
                  </a:lnTo>
                  <a:lnTo>
                    <a:pt x="650124" y="157891"/>
                  </a:lnTo>
                  <a:lnTo>
                    <a:pt x="672117" y="157891"/>
                  </a:lnTo>
                  <a:lnTo>
                    <a:pt x="672117" y="175180"/>
                  </a:lnTo>
                  <a:lnTo>
                    <a:pt x="691186" y="175180"/>
                  </a:lnTo>
                  <a:lnTo>
                    <a:pt x="691186" y="188910"/>
                  </a:lnTo>
                  <a:lnTo>
                    <a:pt x="735299" y="188910"/>
                  </a:lnTo>
                  <a:lnTo>
                    <a:pt x="735299" y="193613"/>
                  </a:lnTo>
                  <a:lnTo>
                    <a:pt x="773691" y="193613"/>
                  </a:lnTo>
                  <a:lnTo>
                    <a:pt x="773691" y="206707"/>
                  </a:lnTo>
                  <a:lnTo>
                    <a:pt x="821490" y="206707"/>
                  </a:lnTo>
                  <a:lnTo>
                    <a:pt x="821490" y="221327"/>
                  </a:lnTo>
                  <a:lnTo>
                    <a:pt x="836491" y="221327"/>
                  </a:lnTo>
                  <a:lnTo>
                    <a:pt x="836491" y="233023"/>
                  </a:lnTo>
                  <a:lnTo>
                    <a:pt x="849585" y="233023"/>
                  </a:lnTo>
                  <a:lnTo>
                    <a:pt x="849585" y="247134"/>
                  </a:lnTo>
                  <a:lnTo>
                    <a:pt x="892173" y="247134"/>
                  </a:lnTo>
                  <a:lnTo>
                    <a:pt x="892173" y="257812"/>
                  </a:lnTo>
                  <a:lnTo>
                    <a:pt x="904377" y="257812"/>
                  </a:lnTo>
                  <a:lnTo>
                    <a:pt x="904377" y="282983"/>
                  </a:lnTo>
                  <a:lnTo>
                    <a:pt x="925988" y="282983"/>
                  </a:lnTo>
                  <a:lnTo>
                    <a:pt x="925988" y="295187"/>
                  </a:lnTo>
                  <a:lnTo>
                    <a:pt x="1108033" y="295187"/>
                  </a:lnTo>
                  <a:lnTo>
                    <a:pt x="1108033" y="318579"/>
                  </a:lnTo>
                  <a:lnTo>
                    <a:pt x="1223337" y="318579"/>
                  </a:lnTo>
                  <a:lnTo>
                    <a:pt x="1223337" y="336758"/>
                  </a:lnTo>
                  <a:lnTo>
                    <a:pt x="1251940" y="336758"/>
                  </a:lnTo>
                  <a:lnTo>
                    <a:pt x="1251940" y="358369"/>
                  </a:lnTo>
                  <a:lnTo>
                    <a:pt x="1429663" y="358369"/>
                  </a:lnTo>
                  <a:lnTo>
                    <a:pt x="1429663" y="374896"/>
                  </a:lnTo>
                  <a:lnTo>
                    <a:pt x="1445172" y="374896"/>
                  </a:lnTo>
                  <a:lnTo>
                    <a:pt x="1445172" y="393075"/>
                  </a:lnTo>
                  <a:lnTo>
                    <a:pt x="1473013" y="393075"/>
                  </a:lnTo>
                  <a:lnTo>
                    <a:pt x="1473013" y="420788"/>
                  </a:lnTo>
                  <a:lnTo>
                    <a:pt x="1606496" y="420788"/>
                  </a:lnTo>
                  <a:lnTo>
                    <a:pt x="1606496" y="442527"/>
                  </a:lnTo>
                  <a:lnTo>
                    <a:pt x="1644633" y="442527"/>
                  </a:lnTo>
                  <a:lnTo>
                    <a:pt x="1644633" y="471130"/>
                  </a:lnTo>
                  <a:lnTo>
                    <a:pt x="1678322" y="471130"/>
                  </a:lnTo>
                  <a:lnTo>
                    <a:pt x="1678322" y="504946"/>
                  </a:lnTo>
                  <a:lnTo>
                    <a:pt x="1752055" y="504946"/>
                  </a:lnTo>
                  <a:lnTo>
                    <a:pt x="1752055" y="532659"/>
                  </a:lnTo>
                  <a:lnTo>
                    <a:pt x="1899395" y="532659"/>
                  </a:lnTo>
                  <a:lnTo>
                    <a:pt x="1899395" y="564695"/>
                  </a:lnTo>
                  <a:lnTo>
                    <a:pt x="1919354" y="564695"/>
                  </a:lnTo>
                  <a:lnTo>
                    <a:pt x="1919354" y="592409"/>
                  </a:lnTo>
                  <a:lnTo>
                    <a:pt x="2688977" y="592409"/>
                  </a:lnTo>
                  <a:lnTo>
                    <a:pt x="2688977" y="648726"/>
                  </a:lnTo>
                  <a:lnTo>
                    <a:pt x="3088662" y="648726"/>
                  </a:lnTo>
                  <a:lnTo>
                    <a:pt x="3088662" y="708602"/>
                  </a:lnTo>
                  <a:lnTo>
                    <a:pt x="3216932" y="708602"/>
                  </a:lnTo>
                  <a:lnTo>
                    <a:pt x="3216932" y="792633"/>
                  </a:lnTo>
                  <a:lnTo>
                    <a:pt x="3454404" y="792633"/>
                  </a:lnTo>
                  <a:lnTo>
                    <a:pt x="3454404" y="896622"/>
                  </a:lnTo>
                  <a:lnTo>
                    <a:pt x="3506399" y="896622"/>
                  </a:lnTo>
                  <a:lnTo>
                    <a:pt x="3506399" y="998069"/>
                  </a:lnTo>
                  <a:lnTo>
                    <a:pt x="4081010" y="998069"/>
                  </a:lnTo>
                  <a:lnTo>
                    <a:pt x="4081010" y="1249398"/>
                  </a:lnTo>
                  <a:lnTo>
                    <a:pt x="4578583" y="1249398"/>
                  </a:lnTo>
                </a:path>
              </a:pathLst>
            </a:custGeom>
            <a:noFill/>
            <a:ln w="19063"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220" name="Graphic 3">
              <a:extLst>
                <a:ext uri="{FF2B5EF4-FFF2-40B4-BE49-F238E27FC236}">
                  <a16:creationId xmlns:a16="http://schemas.microsoft.com/office/drawing/2014/main" id="{726614FB-1B74-4019-7064-2B43C8F4EE96}"/>
                </a:ext>
              </a:extLst>
            </p:cNvPr>
            <p:cNvGrpSpPr/>
            <p:nvPr/>
          </p:nvGrpSpPr>
          <p:grpSpPr>
            <a:xfrm>
              <a:off x="1358238" y="2801975"/>
              <a:ext cx="4329287" cy="1298722"/>
              <a:chOff x="1358238" y="2801975"/>
              <a:chExt cx="4329287" cy="1298722"/>
            </a:xfrm>
          </p:grpSpPr>
          <p:sp>
            <p:nvSpPr>
              <p:cNvPr id="221" name="Freeform: Shape 220">
                <a:extLst>
                  <a:ext uri="{FF2B5EF4-FFF2-40B4-BE49-F238E27FC236}">
                    <a16:creationId xmlns:a16="http://schemas.microsoft.com/office/drawing/2014/main" id="{3EEE68EB-A6CD-6499-47CA-3549D6D18CF5}"/>
                  </a:ext>
                </a:extLst>
              </p:cNvPr>
              <p:cNvSpPr/>
              <p:nvPr/>
            </p:nvSpPr>
            <p:spPr>
              <a:xfrm>
                <a:off x="5687525" y="40174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2" name="Freeform: Shape 221">
                <a:extLst>
                  <a:ext uri="{FF2B5EF4-FFF2-40B4-BE49-F238E27FC236}">
                    <a16:creationId xmlns:a16="http://schemas.microsoft.com/office/drawing/2014/main" id="{DB91529C-E1C8-7DDC-27FF-60F0752CB265}"/>
                  </a:ext>
                </a:extLst>
              </p:cNvPr>
              <p:cNvSpPr/>
              <p:nvPr/>
            </p:nvSpPr>
            <p:spPr>
              <a:xfrm>
                <a:off x="5486920" y="40174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3" name="Freeform: Shape 222">
                <a:extLst>
                  <a:ext uri="{FF2B5EF4-FFF2-40B4-BE49-F238E27FC236}">
                    <a16:creationId xmlns:a16="http://schemas.microsoft.com/office/drawing/2014/main" id="{4FD1A781-F2F6-5A21-07F3-5E228ABEC2B0}"/>
                  </a:ext>
                </a:extLst>
              </p:cNvPr>
              <p:cNvSpPr/>
              <p:nvPr/>
            </p:nvSpPr>
            <p:spPr>
              <a:xfrm>
                <a:off x="5246524" y="40174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4" name="Freeform: Shape 223">
                <a:extLst>
                  <a:ext uri="{FF2B5EF4-FFF2-40B4-BE49-F238E27FC236}">
                    <a16:creationId xmlns:a16="http://schemas.microsoft.com/office/drawing/2014/main" id="{E65EAA8B-1B34-3255-8F9C-A68B82A446B8}"/>
                  </a:ext>
                </a:extLst>
              </p:cNvPr>
              <p:cNvSpPr/>
              <p:nvPr/>
            </p:nvSpPr>
            <p:spPr>
              <a:xfrm>
                <a:off x="4855992" y="376699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5" name="Freeform: Shape 224">
                <a:extLst>
                  <a:ext uri="{FF2B5EF4-FFF2-40B4-BE49-F238E27FC236}">
                    <a16:creationId xmlns:a16="http://schemas.microsoft.com/office/drawing/2014/main" id="{3EB12B2A-EB39-BF56-C981-4580747F6F98}"/>
                  </a:ext>
                </a:extLst>
              </p:cNvPr>
              <p:cNvSpPr/>
              <p:nvPr/>
            </p:nvSpPr>
            <p:spPr>
              <a:xfrm>
                <a:off x="4823956" y="376699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6" name="Freeform: Shape 225">
                <a:extLst>
                  <a:ext uri="{FF2B5EF4-FFF2-40B4-BE49-F238E27FC236}">
                    <a16:creationId xmlns:a16="http://schemas.microsoft.com/office/drawing/2014/main" id="{AB92ED55-6B2E-30B9-6BF1-092700ED7F96}"/>
                  </a:ext>
                </a:extLst>
              </p:cNvPr>
              <p:cNvSpPr/>
              <p:nvPr/>
            </p:nvSpPr>
            <p:spPr>
              <a:xfrm>
                <a:off x="4749206" y="376699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7" name="Freeform: Shape 226">
                <a:extLst>
                  <a:ext uri="{FF2B5EF4-FFF2-40B4-BE49-F238E27FC236}">
                    <a16:creationId xmlns:a16="http://schemas.microsoft.com/office/drawing/2014/main" id="{A7C3B872-ADC3-6D0B-3930-81367B67BA46}"/>
                  </a:ext>
                </a:extLst>
              </p:cNvPr>
              <p:cNvSpPr/>
              <p:nvPr/>
            </p:nvSpPr>
            <p:spPr>
              <a:xfrm>
                <a:off x="4519488" y="3562190"/>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8" name="Freeform: Shape 227">
                <a:extLst>
                  <a:ext uri="{FF2B5EF4-FFF2-40B4-BE49-F238E27FC236}">
                    <a16:creationId xmlns:a16="http://schemas.microsoft.com/office/drawing/2014/main" id="{DBD2BB8A-E8EC-EBA8-50F4-A3E955E4BF88}"/>
                  </a:ext>
                </a:extLst>
              </p:cNvPr>
              <p:cNvSpPr/>
              <p:nvPr/>
            </p:nvSpPr>
            <p:spPr>
              <a:xfrm>
                <a:off x="4495334" y="3562190"/>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9" name="Freeform: Shape 228">
                <a:extLst>
                  <a:ext uri="{FF2B5EF4-FFF2-40B4-BE49-F238E27FC236}">
                    <a16:creationId xmlns:a16="http://schemas.microsoft.com/office/drawing/2014/main" id="{206F4E88-A3F3-3D00-900D-1A96E1A5FE32}"/>
                  </a:ext>
                </a:extLst>
              </p:cNvPr>
              <p:cNvSpPr/>
              <p:nvPr/>
            </p:nvSpPr>
            <p:spPr>
              <a:xfrm>
                <a:off x="4429102" y="3562190"/>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0" name="Freeform: Shape 229">
                <a:extLst>
                  <a:ext uri="{FF2B5EF4-FFF2-40B4-BE49-F238E27FC236}">
                    <a16:creationId xmlns:a16="http://schemas.microsoft.com/office/drawing/2014/main" id="{8FCC774A-D79F-862E-33DA-7352D11CA2E7}"/>
                  </a:ext>
                </a:extLst>
              </p:cNvPr>
              <p:cNvSpPr/>
              <p:nvPr/>
            </p:nvSpPr>
            <p:spPr>
              <a:xfrm>
                <a:off x="4262693" y="3477524"/>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1" name="Freeform: Shape 230">
                <a:extLst>
                  <a:ext uri="{FF2B5EF4-FFF2-40B4-BE49-F238E27FC236}">
                    <a16:creationId xmlns:a16="http://schemas.microsoft.com/office/drawing/2014/main" id="{0E5A6AA0-E383-DEEE-EC3E-10A715F827C0}"/>
                  </a:ext>
                </a:extLst>
              </p:cNvPr>
              <p:cNvSpPr/>
              <p:nvPr/>
            </p:nvSpPr>
            <p:spPr>
              <a:xfrm>
                <a:off x="4239938" y="3481084"/>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2" name="Freeform: Shape 231">
                <a:extLst>
                  <a:ext uri="{FF2B5EF4-FFF2-40B4-BE49-F238E27FC236}">
                    <a16:creationId xmlns:a16="http://schemas.microsoft.com/office/drawing/2014/main" id="{1F7A6063-8E00-AC37-3539-29DD8EB82780}"/>
                  </a:ext>
                </a:extLst>
              </p:cNvPr>
              <p:cNvSpPr/>
              <p:nvPr/>
            </p:nvSpPr>
            <p:spPr>
              <a:xfrm>
                <a:off x="4224937" y="3481084"/>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3" name="Freeform: Shape 232">
                <a:extLst>
                  <a:ext uri="{FF2B5EF4-FFF2-40B4-BE49-F238E27FC236}">
                    <a16:creationId xmlns:a16="http://schemas.microsoft.com/office/drawing/2014/main" id="{B3A81311-EBCF-C725-54FA-92DED33EBE87}"/>
                  </a:ext>
                </a:extLst>
              </p:cNvPr>
              <p:cNvSpPr/>
              <p:nvPr/>
            </p:nvSpPr>
            <p:spPr>
              <a:xfrm>
                <a:off x="4197605" y="3481084"/>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4" name="Freeform: Shape 233">
                <a:extLst>
                  <a:ext uri="{FF2B5EF4-FFF2-40B4-BE49-F238E27FC236}">
                    <a16:creationId xmlns:a16="http://schemas.microsoft.com/office/drawing/2014/main" id="{8559694C-344A-A326-F459-7B55A298EF8D}"/>
                  </a:ext>
                </a:extLst>
              </p:cNvPr>
              <p:cNvSpPr/>
              <p:nvPr/>
            </p:nvSpPr>
            <p:spPr>
              <a:xfrm>
                <a:off x="4115481" y="3417648"/>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5" name="Freeform: Shape 234">
                <a:extLst>
                  <a:ext uri="{FF2B5EF4-FFF2-40B4-BE49-F238E27FC236}">
                    <a16:creationId xmlns:a16="http://schemas.microsoft.com/office/drawing/2014/main" id="{C287026E-B2EA-A675-99FA-C4A2B0445911}"/>
                  </a:ext>
                </a:extLst>
              </p:cNvPr>
              <p:cNvSpPr/>
              <p:nvPr/>
            </p:nvSpPr>
            <p:spPr>
              <a:xfrm>
                <a:off x="4013653" y="3417648"/>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6" name="Freeform: Shape 235">
                <a:extLst>
                  <a:ext uri="{FF2B5EF4-FFF2-40B4-BE49-F238E27FC236}">
                    <a16:creationId xmlns:a16="http://schemas.microsoft.com/office/drawing/2014/main" id="{069A1A01-DF42-2B11-E3E2-3DB9E5EC626A}"/>
                  </a:ext>
                </a:extLst>
              </p:cNvPr>
              <p:cNvSpPr/>
              <p:nvPr/>
            </p:nvSpPr>
            <p:spPr>
              <a:xfrm>
                <a:off x="3646639"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7" name="Freeform: Shape 236">
                <a:extLst>
                  <a:ext uri="{FF2B5EF4-FFF2-40B4-BE49-F238E27FC236}">
                    <a16:creationId xmlns:a16="http://schemas.microsoft.com/office/drawing/2014/main" id="{810E1592-E4C0-B89D-E1DD-27B475076128}"/>
                  </a:ext>
                </a:extLst>
              </p:cNvPr>
              <p:cNvSpPr/>
              <p:nvPr/>
            </p:nvSpPr>
            <p:spPr>
              <a:xfrm>
                <a:off x="3669395"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8" name="Freeform: Shape 237">
                <a:extLst>
                  <a:ext uri="{FF2B5EF4-FFF2-40B4-BE49-F238E27FC236}">
                    <a16:creationId xmlns:a16="http://schemas.microsoft.com/office/drawing/2014/main" id="{A9C915B3-BE62-82DC-8268-C62FADEBFAF2}"/>
                  </a:ext>
                </a:extLst>
              </p:cNvPr>
              <p:cNvSpPr/>
              <p:nvPr/>
            </p:nvSpPr>
            <p:spPr>
              <a:xfrm>
                <a:off x="3695710"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9" name="Freeform: Shape 238">
                <a:extLst>
                  <a:ext uri="{FF2B5EF4-FFF2-40B4-BE49-F238E27FC236}">
                    <a16:creationId xmlns:a16="http://schemas.microsoft.com/office/drawing/2014/main" id="{2A2D7155-BA71-C27D-0EF1-39D93842704C}"/>
                  </a:ext>
                </a:extLst>
              </p:cNvPr>
              <p:cNvSpPr/>
              <p:nvPr/>
            </p:nvSpPr>
            <p:spPr>
              <a:xfrm>
                <a:off x="3709948"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0" name="Freeform: Shape 239">
                <a:extLst>
                  <a:ext uri="{FF2B5EF4-FFF2-40B4-BE49-F238E27FC236}">
                    <a16:creationId xmlns:a16="http://schemas.microsoft.com/office/drawing/2014/main" id="{2BD49A81-3F16-7497-56CE-C44BDE43DD9D}"/>
                  </a:ext>
                </a:extLst>
              </p:cNvPr>
              <p:cNvSpPr/>
              <p:nvPr/>
            </p:nvSpPr>
            <p:spPr>
              <a:xfrm>
                <a:off x="3719228"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1" name="Freeform: Shape 240">
                <a:extLst>
                  <a:ext uri="{FF2B5EF4-FFF2-40B4-BE49-F238E27FC236}">
                    <a16:creationId xmlns:a16="http://schemas.microsoft.com/office/drawing/2014/main" id="{70C4863E-AF4A-9026-E73C-C246F8A7F571}"/>
                  </a:ext>
                </a:extLst>
              </p:cNvPr>
              <p:cNvSpPr/>
              <p:nvPr/>
            </p:nvSpPr>
            <p:spPr>
              <a:xfrm>
                <a:off x="3170805"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2" name="Freeform: Shape 241">
                <a:extLst>
                  <a:ext uri="{FF2B5EF4-FFF2-40B4-BE49-F238E27FC236}">
                    <a16:creationId xmlns:a16="http://schemas.microsoft.com/office/drawing/2014/main" id="{09100902-ABFD-CE5F-6BCC-AE4C04C352E2}"/>
                  </a:ext>
                </a:extLst>
              </p:cNvPr>
              <p:cNvSpPr/>
              <p:nvPr/>
            </p:nvSpPr>
            <p:spPr>
              <a:xfrm>
                <a:off x="3179323"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3" name="Freeform: Shape 242">
                <a:extLst>
                  <a:ext uri="{FF2B5EF4-FFF2-40B4-BE49-F238E27FC236}">
                    <a16:creationId xmlns:a16="http://schemas.microsoft.com/office/drawing/2014/main" id="{8307A0EA-8C23-399F-D961-21A173BEDEDB}"/>
                  </a:ext>
                </a:extLst>
              </p:cNvPr>
              <p:cNvSpPr/>
              <p:nvPr/>
            </p:nvSpPr>
            <p:spPr>
              <a:xfrm>
                <a:off x="3187840"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4" name="Freeform: Shape 243">
                <a:extLst>
                  <a:ext uri="{FF2B5EF4-FFF2-40B4-BE49-F238E27FC236}">
                    <a16:creationId xmlns:a16="http://schemas.microsoft.com/office/drawing/2014/main" id="{D665B579-79F0-8F53-266F-20E432436DD8}"/>
                  </a:ext>
                </a:extLst>
              </p:cNvPr>
              <p:cNvSpPr/>
              <p:nvPr/>
            </p:nvSpPr>
            <p:spPr>
              <a:xfrm>
                <a:off x="3196357"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5" name="Freeform: Shape 244">
                <a:extLst>
                  <a:ext uri="{FF2B5EF4-FFF2-40B4-BE49-F238E27FC236}">
                    <a16:creationId xmlns:a16="http://schemas.microsoft.com/office/drawing/2014/main" id="{37B455E0-3892-6782-DBB0-7A5CE67A075D}"/>
                  </a:ext>
                </a:extLst>
              </p:cNvPr>
              <p:cNvSpPr/>
              <p:nvPr/>
            </p:nvSpPr>
            <p:spPr>
              <a:xfrm>
                <a:off x="3211231"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6" name="Freeform: Shape 245">
                <a:extLst>
                  <a:ext uri="{FF2B5EF4-FFF2-40B4-BE49-F238E27FC236}">
                    <a16:creationId xmlns:a16="http://schemas.microsoft.com/office/drawing/2014/main" id="{A8CA5FCC-AEFD-1E54-ED78-BA2D41119DC5}"/>
                  </a:ext>
                </a:extLst>
              </p:cNvPr>
              <p:cNvSpPr/>
              <p:nvPr/>
            </p:nvSpPr>
            <p:spPr>
              <a:xfrm>
                <a:off x="3221910"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7" name="Freeform: Shape 246">
                <a:extLst>
                  <a:ext uri="{FF2B5EF4-FFF2-40B4-BE49-F238E27FC236}">
                    <a16:creationId xmlns:a16="http://schemas.microsoft.com/office/drawing/2014/main" id="{FD487FAA-58EE-9D42-BA88-80CBE7125DD6}"/>
                  </a:ext>
                </a:extLst>
              </p:cNvPr>
              <p:cNvSpPr/>
              <p:nvPr/>
            </p:nvSpPr>
            <p:spPr>
              <a:xfrm>
                <a:off x="3230554"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8" name="Freeform: Shape 247">
                <a:extLst>
                  <a:ext uri="{FF2B5EF4-FFF2-40B4-BE49-F238E27FC236}">
                    <a16:creationId xmlns:a16="http://schemas.microsoft.com/office/drawing/2014/main" id="{07802D02-F6B4-E9D9-287C-E718671B0F20}"/>
                  </a:ext>
                </a:extLst>
              </p:cNvPr>
              <p:cNvSpPr/>
              <p:nvPr/>
            </p:nvSpPr>
            <p:spPr>
              <a:xfrm>
                <a:off x="3270345"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9" name="Freeform: Shape 248">
                <a:extLst>
                  <a:ext uri="{FF2B5EF4-FFF2-40B4-BE49-F238E27FC236}">
                    <a16:creationId xmlns:a16="http://schemas.microsoft.com/office/drawing/2014/main" id="{ACCA515B-668A-B302-5EB0-1F566A0F91DE}"/>
                  </a:ext>
                </a:extLst>
              </p:cNvPr>
              <p:cNvSpPr/>
              <p:nvPr/>
            </p:nvSpPr>
            <p:spPr>
              <a:xfrm>
                <a:off x="3290939" y="336006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0" name="Freeform: Shape 249">
                <a:extLst>
                  <a:ext uri="{FF2B5EF4-FFF2-40B4-BE49-F238E27FC236}">
                    <a16:creationId xmlns:a16="http://schemas.microsoft.com/office/drawing/2014/main" id="{1238EA78-2C3F-4771-C93B-3B4E9D97331F}"/>
                  </a:ext>
                </a:extLst>
              </p:cNvPr>
              <p:cNvSpPr/>
              <p:nvPr/>
            </p:nvSpPr>
            <p:spPr>
              <a:xfrm>
                <a:off x="2857057" y="3268274"/>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1" name="Freeform: Shape 250">
                <a:extLst>
                  <a:ext uri="{FF2B5EF4-FFF2-40B4-BE49-F238E27FC236}">
                    <a16:creationId xmlns:a16="http://schemas.microsoft.com/office/drawing/2014/main" id="{CB7D81E4-D91A-C275-0B18-F179CA2E26BE}"/>
                  </a:ext>
                </a:extLst>
              </p:cNvPr>
              <p:cNvSpPr/>
              <p:nvPr/>
            </p:nvSpPr>
            <p:spPr>
              <a:xfrm>
                <a:off x="2753195" y="323700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2" name="Freeform: Shape 251">
                <a:extLst>
                  <a:ext uri="{FF2B5EF4-FFF2-40B4-BE49-F238E27FC236}">
                    <a16:creationId xmlns:a16="http://schemas.microsoft.com/office/drawing/2014/main" id="{06E9726C-DB0D-81B2-6DEE-237351DF20D3}"/>
                  </a:ext>
                </a:extLst>
              </p:cNvPr>
              <p:cNvSpPr/>
              <p:nvPr/>
            </p:nvSpPr>
            <p:spPr>
              <a:xfrm>
                <a:off x="2743915" y="3214246"/>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3" name="Freeform: Shape 252">
                <a:extLst>
                  <a:ext uri="{FF2B5EF4-FFF2-40B4-BE49-F238E27FC236}">
                    <a16:creationId xmlns:a16="http://schemas.microsoft.com/office/drawing/2014/main" id="{0FF378AC-CEFC-CBFA-80F1-7990929CD1C1}"/>
                  </a:ext>
                </a:extLst>
              </p:cNvPr>
              <p:cNvSpPr/>
              <p:nvPr/>
            </p:nvSpPr>
            <p:spPr>
              <a:xfrm>
                <a:off x="2717600" y="3206491"/>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4" name="Freeform: Shape 253">
                <a:extLst>
                  <a:ext uri="{FF2B5EF4-FFF2-40B4-BE49-F238E27FC236}">
                    <a16:creationId xmlns:a16="http://schemas.microsoft.com/office/drawing/2014/main" id="{252FD917-8C8A-F88E-CDB3-E73F47A56902}"/>
                  </a:ext>
                </a:extLst>
              </p:cNvPr>
              <p:cNvSpPr/>
              <p:nvPr/>
            </p:nvSpPr>
            <p:spPr>
              <a:xfrm>
                <a:off x="2697641" y="319009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5" name="Freeform: Shape 254">
                <a:extLst>
                  <a:ext uri="{FF2B5EF4-FFF2-40B4-BE49-F238E27FC236}">
                    <a16:creationId xmlns:a16="http://schemas.microsoft.com/office/drawing/2014/main" id="{02C857D6-4593-77A4-DF38-6869F4465C43}"/>
                  </a:ext>
                </a:extLst>
              </p:cNvPr>
              <p:cNvSpPr/>
              <p:nvPr/>
            </p:nvSpPr>
            <p:spPr>
              <a:xfrm>
                <a:off x="2690522" y="319009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6" name="Freeform: Shape 255">
                <a:extLst>
                  <a:ext uri="{FF2B5EF4-FFF2-40B4-BE49-F238E27FC236}">
                    <a16:creationId xmlns:a16="http://schemas.microsoft.com/office/drawing/2014/main" id="{382DDD0F-50CF-F0DA-B729-62022C6F7584}"/>
                  </a:ext>
                </a:extLst>
              </p:cNvPr>
              <p:cNvSpPr/>
              <p:nvPr/>
            </p:nvSpPr>
            <p:spPr>
              <a:xfrm>
                <a:off x="2665732" y="319009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7" name="Freeform: Shape 256">
                <a:extLst>
                  <a:ext uri="{FF2B5EF4-FFF2-40B4-BE49-F238E27FC236}">
                    <a16:creationId xmlns:a16="http://schemas.microsoft.com/office/drawing/2014/main" id="{2C70CD29-1BB3-5F68-4DE5-30049A274F25}"/>
                  </a:ext>
                </a:extLst>
              </p:cNvPr>
              <p:cNvSpPr/>
              <p:nvPr/>
            </p:nvSpPr>
            <p:spPr>
              <a:xfrm>
                <a:off x="2653528" y="319009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8" name="Freeform: Shape 257">
                <a:extLst>
                  <a:ext uri="{FF2B5EF4-FFF2-40B4-BE49-F238E27FC236}">
                    <a16:creationId xmlns:a16="http://schemas.microsoft.com/office/drawing/2014/main" id="{386E8341-8047-9C5A-053B-623766628CCA}"/>
                  </a:ext>
                </a:extLst>
              </p:cNvPr>
              <p:cNvSpPr/>
              <p:nvPr/>
            </p:nvSpPr>
            <p:spPr>
              <a:xfrm>
                <a:off x="2535555" y="3125384"/>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9" name="Freeform: Shape 258">
                <a:extLst>
                  <a:ext uri="{FF2B5EF4-FFF2-40B4-BE49-F238E27FC236}">
                    <a16:creationId xmlns:a16="http://schemas.microsoft.com/office/drawing/2014/main" id="{C61453E2-96BC-EE53-8061-A9EAC2F7F02A}"/>
                  </a:ext>
                </a:extLst>
              </p:cNvPr>
              <p:cNvSpPr/>
              <p:nvPr/>
            </p:nvSpPr>
            <p:spPr>
              <a:xfrm>
                <a:off x="2515596" y="3125384"/>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0" name="Freeform: Shape 259">
                <a:extLst>
                  <a:ext uri="{FF2B5EF4-FFF2-40B4-BE49-F238E27FC236}">
                    <a16:creationId xmlns:a16="http://schemas.microsoft.com/office/drawing/2014/main" id="{AAA26D4C-FEB8-2C02-5D51-8C8ECF2C76BA}"/>
                  </a:ext>
                </a:extLst>
              </p:cNvPr>
              <p:cNvSpPr/>
              <p:nvPr/>
            </p:nvSpPr>
            <p:spPr>
              <a:xfrm>
                <a:off x="2385419" y="3125384"/>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1" name="Freeform: Shape 260">
                <a:extLst>
                  <a:ext uri="{FF2B5EF4-FFF2-40B4-BE49-F238E27FC236}">
                    <a16:creationId xmlns:a16="http://schemas.microsoft.com/office/drawing/2014/main" id="{674D4227-AE6B-FF47-43FE-BD72E09723CB}"/>
                  </a:ext>
                </a:extLst>
              </p:cNvPr>
              <p:cNvSpPr/>
              <p:nvPr/>
            </p:nvSpPr>
            <p:spPr>
              <a:xfrm>
                <a:off x="2376901" y="3125384"/>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2" name="Freeform: Shape 261">
                <a:extLst>
                  <a:ext uri="{FF2B5EF4-FFF2-40B4-BE49-F238E27FC236}">
                    <a16:creationId xmlns:a16="http://schemas.microsoft.com/office/drawing/2014/main" id="{C65401F1-16FF-7327-DD3F-0B50ACE7362C}"/>
                  </a:ext>
                </a:extLst>
              </p:cNvPr>
              <p:cNvSpPr/>
              <p:nvPr/>
            </p:nvSpPr>
            <p:spPr>
              <a:xfrm>
                <a:off x="2299354" y="308368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3" name="Freeform: Shape 262">
                <a:extLst>
                  <a:ext uri="{FF2B5EF4-FFF2-40B4-BE49-F238E27FC236}">
                    <a16:creationId xmlns:a16="http://schemas.microsoft.com/office/drawing/2014/main" id="{94DFDB06-0AC0-2C86-1898-2CA26DFAE7A9}"/>
                  </a:ext>
                </a:extLst>
              </p:cNvPr>
              <p:cNvSpPr/>
              <p:nvPr/>
            </p:nvSpPr>
            <p:spPr>
              <a:xfrm>
                <a:off x="2272276" y="308368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4" name="Freeform: Shape 263">
                <a:extLst>
                  <a:ext uri="{FF2B5EF4-FFF2-40B4-BE49-F238E27FC236}">
                    <a16:creationId xmlns:a16="http://schemas.microsoft.com/office/drawing/2014/main" id="{56DFEA23-EACC-E1F8-0BF1-0A764CE32FD7}"/>
                  </a:ext>
                </a:extLst>
              </p:cNvPr>
              <p:cNvSpPr/>
              <p:nvPr/>
            </p:nvSpPr>
            <p:spPr>
              <a:xfrm>
                <a:off x="2246724" y="308368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5" name="Freeform: Shape 264">
                <a:extLst>
                  <a:ext uri="{FF2B5EF4-FFF2-40B4-BE49-F238E27FC236}">
                    <a16:creationId xmlns:a16="http://schemas.microsoft.com/office/drawing/2014/main" id="{98B1AAA5-0850-14BA-1F6F-099281FC3D00}"/>
                  </a:ext>
                </a:extLst>
              </p:cNvPr>
              <p:cNvSpPr/>
              <p:nvPr/>
            </p:nvSpPr>
            <p:spPr>
              <a:xfrm>
                <a:off x="2232486" y="308368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6" name="Freeform: Shape 265">
                <a:extLst>
                  <a:ext uri="{FF2B5EF4-FFF2-40B4-BE49-F238E27FC236}">
                    <a16:creationId xmlns:a16="http://schemas.microsoft.com/office/drawing/2014/main" id="{A5550F67-6257-E6C9-A184-BD9243F0DAA2}"/>
                  </a:ext>
                </a:extLst>
              </p:cNvPr>
              <p:cNvSpPr/>
              <p:nvPr/>
            </p:nvSpPr>
            <p:spPr>
              <a:xfrm>
                <a:off x="2216849" y="305737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7" name="Freeform: Shape 266">
                <a:extLst>
                  <a:ext uri="{FF2B5EF4-FFF2-40B4-BE49-F238E27FC236}">
                    <a16:creationId xmlns:a16="http://schemas.microsoft.com/office/drawing/2014/main" id="{8B157E06-1612-D4E5-A6F4-3EC67D6EE4E1}"/>
                  </a:ext>
                </a:extLst>
              </p:cNvPr>
              <p:cNvSpPr/>
              <p:nvPr/>
            </p:nvSpPr>
            <p:spPr>
              <a:xfrm>
                <a:off x="2176296" y="30623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8" name="Freeform: Shape 267">
                <a:extLst>
                  <a:ext uri="{FF2B5EF4-FFF2-40B4-BE49-F238E27FC236}">
                    <a16:creationId xmlns:a16="http://schemas.microsoft.com/office/drawing/2014/main" id="{0B18D0F6-031C-2FDF-E938-F9212B66FB1C}"/>
                  </a:ext>
                </a:extLst>
              </p:cNvPr>
              <p:cNvSpPr/>
              <p:nvPr/>
            </p:nvSpPr>
            <p:spPr>
              <a:xfrm>
                <a:off x="2186212" y="30623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9" name="Freeform: Shape 268">
                <a:extLst>
                  <a:ext uri="{FF2B5EF4-FFF2-40B4-BE49-F238E27FC236}">
                    <a16:creationId xmlns:a16="http://schemas.microsoft.com/office/drawing/2014/main" id="{A39F6D11-086B-889B-CC6A-E04033542919}"/>
                  </a:ext>
                </a:extLst>
              </p:cNvPr>
              <p:cNvSpPr/>
              <p:nvPr/>
            </p:nvSpPr>
            <p:spPr>
              <a:xfrm>
                <a:off x="2122903" y="30623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0" name="Freeform: Shape 269">
                <a:extLst>
                  <a:ext uri="{FF2B5EF4-FFF2-40B4-BE49-F238E27FC236}">
                    <a16:creationId xmlns:a16="http://schemas.microsoft.com/office/drawing/2014/main" id="{60F1E0AC-1C24-787F-600D-6E2EF017C82E}"/>
                  </a:ext>
                </a:extLst>
              </p:cNvPr>
              <p:cNvSpPr/>
              <p:nvPr/>
            </p:nvSpPr>
            <p:spPr>
              <a:xfrm>
                <a:off x="2101545" y="30623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1" name="Freeform: Shape 270">
                <a:extLst>
                  <a:ext uri="{FF2B5EF4-FFF2-40B4-BE49-F238E27FC236}">
                    <a16:creationId xmlns:a16="http://schemas.microsoft.com/office/drawing/2014/main" id="{1B5703C6-1AA2-8BB3-5D65-DE9EC77A25CC}"/>
                  </a:ext>
                </a:extLst>
              </p:cNvPr>
              <p:cNvSpPr/>
              <p:nvPr/>
            </p:nvSpPr>
            <p:spPr>
              <a:xfrm>
                <a:off x="2065950" y="30623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2" name="Freeform: Shape 271">
                <a:extLst>
                  <a:ext uri="{FF2B5EF4-FFF2-40B4-BE49-F238E27FC236}">
                    <a16:creationId xmlns:a16="http://schemas.microsoft.com/office/drawing/2014/main" id="{EA44E713-AEAA-9783-A281-28452C1E30B3}"/>
                  </a:ext>
                </a:extLst>
              </p:cNvPr>
              <p:cNvSpPr/>
              <p:nvPr/>
            </p:nvSpPr>
            <p:spPr>
              <a:xfrm>
                <a:off x="2038237" y="3062330"/>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3" name="Freeform: Shape 272">
                <a:extLst>
                  <a:ext uri="{FF2B5EF4-FFF2-40B4-BE49-F238E27FC236}">
                    <a16:creationId xmlns:a16="http://schemas.microsoft.com/office/drawing/2014/main" id="{79428DB9-D144-B8F0-DFF5-EA82D7971405}"/>
                  </a:ext>
                </a:extLst>
              </p:cNvPr>
              <p:cNvSpPr/>
              <p:nvPr/>
            </p:nvSpPr>
            <p:spPr>
              <a:xfrm>
                <a:off x="2019040" y="304211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4" name="Freeform: Shape 273">
                <a:extLst>
                  <a:ext uri="{FF2B5EF4-FFF2-40B4-BE49-F238E27FC236}">
                    <a16:creationId xmlns:a16="http://schemas.microsoft.com/office/drawing/2014/main" id="{9AA52C74-5B6D-0131-0E03-8F94F04D42AF}"/>
                  </a:ext>
                </a:extLst>
              </p:cNvPr>
              <p:cNvSpPr/>
              <p:nvPr/>
            </p:nvSpPr>
            <p:spPr>
              <a:xfrm>
                <a:off x="2028702" y="304211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5" name="Freeform: Shape 274">
                <a:extLst>
                  <a:ext uri="{FF2B5EF4-FFF2-40B4-BE49-F238E27FC236}">
                    <a16:creationId xmlns:a16="http://schemas.microsoft.com/office/drawing/2014/main" id="{7AD468D4-D6F1-9046-EFF7-720ABB29F9A2}"/>
                  </a:ext>
                </a:extLst>
              </p:cNvPr>
              <p:cNvSpPr/>
              <p:nvPr/>
            </p:nvSpPr>
            <p:spPr>
              <a:xfrm>
                <a:off x="1999463" y="3030675"/>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6" name="Freeform: Shape 275">
                <a:extLst>
                  <a:ext uri="{FF2B5EF4-FFF2-40B4-BE49-F238E27FC236}">
                    <a16:creationId xmlns:a16="http://schemas.microsoft.com/office/drawing/2014/main" id="{C07BD63B-573D-04AB-3E2C-6EE7F5B2C4BA}"/>
                  </a:ext>
                </a:extLst>
              </p:cNvPr>
              <p:cNvSpPr/>
              <p:nvPr/>
            </p:nvSpPr>
            <p:spPr>
              <a:xfrm>
                <a:off x="1956113" y="301008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7" name="Freeform: Shape 276">
                <a:extLst>
                  <a:ext uri="{FF2B5EF4-FFF2-40B4-BE49-F238E27FC236}">
                    <a16:creationId xmlns:a16="http://schemas.microsoft.com/office/drawing/2014/main" id="{591B7657-734E-ED02-E8B0-DFBB5DA88CE2}"/>
                  </a:ext>
                </a:extLst>
              </p:cNvPr>
              <p:cNvSpPr/>
              <p:nvPr/>
            </p:nvSpPr>
            <p:spPr>
              <a:xfrm>
                <a:off x="1946197" y="301008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8" name="Freeform: Shape 277">
                <a:extLst>
                  <a:ext uri="{FF2B5EF4-FFF2-40B4-BE49-F238E27FC236}">
                    <a16:creationId xmlns:a16="http://schemas.microsoft.com/office/drawing/2014/main" id="{CE324AAE-A0DE-B49B-79E5-D781D4BAC232}"/>
                  </a:ext>
                </a:extLst>
              </p:cNvPr>
              <p:cNvSpPr/>
              <p:nvPr/>
            </p:nvSpPr>
            <p:spPr>
              <a:xfrm>
                <a:off x="1937552" y="2984528"/>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9" name="Freeform: Shape 278">
                <a:extLst>
                  <a:ext uri="{FF2B5EF4-FFF2-40B4-BE49-F238E27FC236}">
                    <a16:creationId xmlns:a16="http://schemas.microsoft.com/office/drawing/2014/main" id="{D1CBE10A-E402-6F6D-A4C3-26C97B450820}"/>
                  </a:ext>
                </a:extLst>
              </p:cNvPr>
              <p:cNvSpPr/>
              <p:nvPr/>
            </p:nvSpPr>
            <p:spPr>
              <a:xfrm>
                <a:off x="1919119" y="297664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0" name="Freeform: Shape 279">
                <a:extLst>
                  <a:ext uri="{FF2B5EF4-FFF2-40B4-BE49-F238E27FC236}">
                    <a16:creationId xmlns:a16="http://schemas.microsoft.com/office/drawing/2014/main" id="{18C6FA78-954F-ED28-E8CA-7A1DF17C3CA8}"/>
                  </a:ext>
                </a:extLst>
              </p:cNvPr>
              <p:cNvSpPr/>
              <p:nvPr/>
            </p:nvSpPr>
            <p:spPr>
              <a:xfrm>
                <a:off x="1896999" y="2976647"/>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1" name="Freeform: Shape 280">
                <a:extLst>
                  <a:ext uri="{FF2B5EF4-FFF2-40B4-BE49-F238E27FC236}">
                    <a16:creationId xmlns:a16="http://schemas.microsoft.com/office/drawing/2014/main" id="{EA07D7A7-68F8-CF82-916F-3479182C1367}"/>
                  </a:ext>
                </a:extLst>
              </p:cNvPr>
              <p:cNvSpPr/>
              <p:nvPr/>
            </p:nvSpPr>
            <p:spPr>
              <a:xfrm>
                <a:off x="1852251" y="295961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2" name="Freeform: Shape 281">
                <a:extLst>
                  <a:ext uri="{FF2B5EF4-FFF2-40B4-BE49-F238E27FC236}">
                    <a16:creationId xmlns:a16="http://schemas.microsoft.com/office/drawing/2014/main" id="{99CBDBEC-4E59-B032-D9B0-39C7859177A3}"/>
                  </a:ext>
                </a:extLst>
              </p:cNvPr>
              <p:cNvSpPr/>
              <p:nvPr/>
            </p:nvSpPr>
            <p:spPr>
              <a:xfrm>
                <a:off x="1823139" y="295961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3" name="Freeform: Shape 282">
                <a:extLst>
                  <a:ext uri="{FF2B5EF4-FFF2-40B4-BE49-F238E27FC236}">
                    <a16:creationId xmlns:a16="http://schemas.microsoft.com/office/drawing/2014/main" id="{A9F2B1B2-2678-A6B2-12B7-8C62097C9295}"/>
                  </a:ext>
                </a:extLst>
              </p:cNvPr>
              <p:cNvSpPr/>
              <p:nvPr/>
            </p:nvSpPr>
            <p:spPr>
              <a:xfrm>
                <a:off x="1800256" y="2954654"/>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4" name="Freeform: Shape 283">
                <a:extLst>
                  <a:ext uri="{FF2B5EF4-FFF2-40B4-BE49-F238E27FC236}">
                    <a16:creationId xmlns:a16="http://schemas.microsoft.com/office/drawing/2014/main" id="{E0E589D2-B205-4952-872F-E7AC200EE616}"/>
                  </a:ext>
                </a:extLst>
              </p:cNvPr>
              <p:cNvSpPr/>
              <p:nvPr/>
            </p:nvSpPr>
            <p:spPr>
              <a:xfrm>
                <a:off x="1784619" y="2946772"/>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5" name="Freeform: Shape 284">
                <a:extLst>
                  <a:ext uri="{FF2B5EF4-FFF2-40B4-BE49-F238E27FC236}">
                    <a16:creationId xmlns:a16="http://schemas.microsoft.com/office/drawing/2014/main" id="{C41F098D-35A4-ABA1-4074-CF1559385EC1}"/>
                  </a:ext>
                </a:extLst>
              </p:cNvPr>
              <p:cNvSpPr/>
              <p:nvPr/>
            </p:nvSpPr>
            <p:spPr>
              <a:xfrm>
                <a:off x="1748388" y="2900498"/>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6" name="Freeform: Shape 285">
                <a:extLst>
                  <a:ext uri="{FF2B5EF4-FFF2-40B4-BE49-F238E27FC236}">
                    <a16:creationId xmlns:a16="http://schemas.microsoft.com/office/drawing/2014/main" id="{E43CDF12-8838-F4C2-8837-41FC89069D3A}"/>
                  </a:ext>
                </a:extLst>
              </p:cNvPr>
              <p:cNvSpPr/>
              <p:nvPr/>
            </p:nvSpPr>
            <p:spPr>
              <a:xfrm>
                <a:off x="1737710" y="2900498"/>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7" name="Freeform: Shape 286">
                <a:extLst>
                  <a:ext uri="{FF2B5EF4-FFF2-40B4-BE49-F238E27FC236}">
                    <a16:creationId xmlns:a16="http://schemas.microsoft.com/office/drawing/2014/main" id="{2D846C54-666D-E17C-E675-F09E4DDA41CB}"/>
                  </a:ext>
                </a:extLst>
              </p:cNvPr>
              <p:cNvSpPr/>
              <p:nvPr/>
            </p:nvSpPr>
            <p:spPr>
              <a:xfrm>
                <a:off x="1732371" y="2912956"/>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8" name="Freeform: Shape 287">
                <a:extLst>
                  <a:ext uri="{FF2B5EF4-FFF2-40B4-BE49-F238E27FC236}">
                    <a16:creationId xmlns:a16="http://schemas.microsoft.com/office/drawing/2014/main" id="{C8F2BA19-F30D-86D6-6156-5D842B0DA238}"/>
                  </a:ext>
                </a:extLst>
              </p:cNvPr>
              <p:cNvSpPr/>
              <p:nvPr/>
            </p:nvSpPr>
            <p:spPr>
              <a:xfrm>
                <a:off x="1724616" y="2900498"/>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9" name="Freeform: Shape 288">
                <a:extLst>
                  <a:ext uri="{FF2B5EF4-FFF2-40B4-BE49-F238E27FC236}">
                    <a16:creationId xmlns:a16="http://schemas.microsoft.com/office/drawing/2014/main" id="{4AC552A7-02B3-7C48-0FE0-F86D51FA886E}"/>
                  </a:ext>
                </a:extLst>
              </p:cNvPr>
              <p:cNvSpPr/>
              <p:nvPr/>
            </p:nvSpPr>
            <p:spPr>
              <a:xfrm>
                <a:off x="1715336" y="2892743"/>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0" name="Freeform: Shape 289">
                <a:extLst>
                  <a:ext uri="{FF2B5EF4-FFF2-40B4-BE49-F238E27FC236}">
                    <a16:creationId xmlns:a16="http://schemas.microsoft.com/office/drawing/2014/main" id="{93205058-76A0-41EF-494B-EA7DAE9490A5}"/>
                  </a:ext>
                </a:extLst>
              </p:cNvPr>
              <p:cNvSpPr/>
              <p:nvPr/>
            </p:nvSpPr>
            <p:spPr>
              <a:xfrm>
                <a:off x="1706818" y="288842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1" name="Freeform: Shape 290">
                <a:extLst>
                  <a:ext uri="{FF2B5EF4-FFF2-40B4-BE49-F238E27FC236}">
                    <a16:creationId xmlns:a16="http://schemas.microsoft.com/office/drawing/2014/main" id="{341B72D2-9C48-4418-B39B-90A6E3E02DC1}"/>
                  </a:ext>
                </a:extLst>
              </p:cNvPr>
              <p:cNvSpPr/>
              <p:nvPr/>
            </p:nvSpPr>
            <p:spPr>
              <a:xfrm>
                <a:off x="1700335" y="2879903"/>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2" name="Freeform: Shape 291">
                <a:extLst>
                  <a:ext uri="{FF2B5EF4-FFF2-40B4-BE49-F238E27FC236}">
                    <a16:creationId xmlns:a16="http://schemas.microsoft.com/office/drawing/2014/main" id="{6C64D04B-B1F1-D349-EC79-10A4810DFD09}"/>
                  </a:ext>
                </a:extLst>
              </p:cNvPr>
              <p:cNvSpPr/>
              <p:nvPr/>
            </p:nvSpPr>
            <p:spPr>
              <a:xfrm>
                <a:off x="1686097" y="2865665"/>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3" name="Freeform: Shape 292">
                <a:extLst>
                  <a:ext uri="{FF2B5EF4-FFF2-40B4-BE49-F238E27FC236}">
                    <a16:creationId xmlns:a16="http://schemas.microsoft.com/office/drawing/2014/main" id="{9294E218-BC8C-22D4-C5C5-44537BAC49AE}"/>
                  </a:ext>
                </a:extLst>
              </p:cNvPr>
              <p:cNvSpPr/>
              <p:nvPr/>
            </p:nvSpPr>
            <p:spPr>
              <a:xfrm>
                <a:off x="1669062" y="2865665"/>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4" name="Freeform: Shape 293">
                <a:extLst>
                  <a:ext uri="{FF2B5EF4-FFF2-40B4-BE49-F238E27FC236}">
                    <a16:creationId xmlns:a16="http://schemas.microsoft.com/office/drawing/2014/main" id="{1A8AC129-E566-960F-619F-E72710D519F5}"/>
                  </a:ext>
                </a:extLst>
              </p:cNvPr>
              <p:cNvSpPr/>
              <p:nvPr/>
            </p:nvSpPr>
            <p:spPr>
              <a:xfrm>
                <a:off x="1514730" y="2846851"/>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5" name="Freeform: Shape 294">
                <a:extLst>
                  <a:ext uri="{FF2B5EF4-FFF2-40B4-BE49-F238E27FC236}">
                    <a16:creationId xmlns:a16="http://schemas.microsoft.com/office/drawing/2014/main" id="{C9AE5159-FAC3-1774-89C5-3697636F70D3}"/>
                  </a:ext>
                </a:extLst>
              </p:cNvPr>
              <p:cNvSpPr/>
              <p:nvPr/>
            </p:nvSpPr>
            <p:spPr>
              <a:xfrm>
                <a:off x="1474813" y="2829816"/>
                <a:ext cx="12712" cy="83140"/>
              </a:xfrm>
              <a:custGeom>
                <a:avLst/>
                <a:gdLst>
                  <a:gd name="connsiteX0" fmla="*/ 0 w 12712"/>
                  <a:gd name="connsiteY0" fmla="*/ 0 h 83140"/>
                  <a:gd name="connsiteX1" fmla="*/ 0 w 12712"/>
                  <a:gd name="connsiteY1" fmla="*/ 83141 h 83140"/>
                </a:gdLst>
                <a:ahLst/>
                <a:cxnLst>
                  <a:cxn ang="0">
                    <a:pos x="connsiteX0" y="connsiteY0"/>
                  </a:cxn>
                  <a:cxn ang="0">
                    <a:pos x="connsiteX1" y="connsiteY1"/>
                  </a:cxn>
                </a:cxnLst>
                <a:rect l="l" t="t" r="r" b="b"/>
                <a:pathLst>
                  <a:path w="12712" h="83140">
                    <a:moveTo>
                      <a:pt x="0" y="0"/>
                    </a:moveTo>
                    <a:lnTo>
                      <a:pt x="0" y="83141"/>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6" name="Freeform: Shape 295">
                <a:extLst>
                  <a:ext uri="{FF2B5EF4-FFF2-40B4-BE49-F238E27FC236}">
                    <a16:creationId xmlns:a16="http://schemas.microsoft.com/office/drawing/2014/main" id="{1019D712-2170-6584-F77C-DEA7F53382C5}"/>
                  </a:ext>
                </a:extLst>
              </p:cNvPr>
              <p:cNvSpPr/>
              <p:nvPr/>
            </p:nvSpPr>
            <p:spPr>
              <a:xfrm>
                <a:off x="1466295" y="2824095"/>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7" name="Freeform: Shape 296">
                <a:extLst>
                  <a:ext uri="{FF2B5EF4-FFF2-40B4-BE49-F238E27FC236}">
                    <a16:creationId xmlns:a16="http://schemas.microsoft.com/office/drawing/2014/main" id="{9E9E0C9C-6C5A-7433-9A10-F8091761783C}"/>
                  </a:ext>
                </a:extLst>
              </p:cNvPr>
              <p:cNvSpPr/>
              <p:nvPr/>
            </p:nvSpPr>
            <p:spPr>
              <a:xfrm>
                <a:off x="1446463" y="2801975"/>
                <a:ext cx="12712" cy="83267"/>
              </a:xfrm>
              <a:custGeom>
                <a:avLst/>
                <a:gdLst>
                  <a:gd name="connsiteX0" fmla="*/ 0 w 12712"/>
                  <a:gd name="connsiteY0" fmla="*/ 0 h 83267"/>
                  <a:gd name="connsiteX1" fmla="*/ 0 w 12712"/>
                  <a:gd name="connsiteY1" fmla="*/ 83268 h 83267"/>
                </a:gdLst>
                <a:ahLst/>
                <a:cxnLst>
                  <a:cxn ang="0">
                    <a:pos x="connsiteX0" y="connsiteY0"/>
                  </a:cxn>
                  <a:cxn ang="0">
                    <a:pos x="connsiteX1" y="connsiteY1"/>
                  </a:cxn>
                </a:cxnLst>
                <a:rect l="l" t="t" r="r" b="b"/>
                <a:pathLst>
                  <a:path w="12712" h="83267">
                    <a:moveTo>
                      <a:pt x="0" y="0"/>
                    </a:moveTo>
                    <a:lnTo>
                      <a:pt x="0" y="83268"/>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8" name="Freeform: Shape 297">
                <a:extLst>
                  <a:ext uri="{FF2B5EF4-FFF2-40B4-BE49-F238E27FC236}">
                    <a16:creationId xmlns:a16="http://schemas.microsoft.com/office/drawing/2014/main" id="{5449E7C8-E552-A6CE-1CB9-09844DF94677}"/>
                  </a:ext>
                </a:extLst>
              </p:cNvPr>
              <p:cNvSpPr/>
              <p:nvPr/>
            </p:nvSpPr>
            <p:spPr>
              <a:xfrm>
                <a:off x="1358238" y="2803119"/>
                <a:ext cx="12712" cy="40553"/>
              </a:xfrm>
              <a:custGeom>
                <a:avLst/>
                <a:gdLst>
                  <a:gd name="connsiteX0" fmla="*/ 0 w 12712"/>
                  <a:gd name="connsiteY0" fmla="*/ 0 h 40553"/>
                  <a:gd name="connsiteX1" fmla="*/ 0 w 12712"/>
                  <a:gd name="connsiteY1" fmla="*/ 40553 h 40553"/>
                </a:gdLst>
                <a:ahLst/>
                <a:cxnLst>
                  <a:cxn ang="0">
                    <a:pos x="connsiteX0" y="connsiteY0"/>
                  </a:cxn>
                  <a:cxn ang="0">
                    <a:pos x="connsiteX1" y="connsiteY1"/>
                  </a:cxn>
                </a:cxnLst>
                <a:rect l="l" t="t" r="r" b="b"/>
                <a:pathLst>
                  <a:path w="12712" h="40553">
                    <a:moveTo>
                      <a:pt x="0" y="0"/>
                    </a:moveTo>
                    <a:lnTo>
                      <a:pt x="0" y="40553"/>
                    </a:lnTo>
                  </a:path>
                </a:pathLst>
              </a:custGeom>
              <a:ln w="12708"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nvGrpSpPr>
          <p:cNvPr id="306" name="Graphic 5">
            <a:extLst>
              <a:ext uri="{FF2B5EF4-FFF2-40B4-BE49-F238E27FC236}">
                <a16:creationId xmlns:a16="http://schemas.microsoft.com/office/drawing/2014/main" id="{CD93D60C-D055-FF54-C91C-2E33C64B5E9D}"/>
              </a:ext>
            </a:extLst>
          </p:cNvPr>
          <p:cNvGrpSpPr/>
          <p:nvPr/>
        </p:nvGrpSpPr>
        <p:grpSpPr>
          <a:xfrm>
            <a:off x="7177614" y="3182770"/>
            <a:ext cx="4878459" cy="2104712"/>
            <a:chOff x="6880760" y="2781914"/>
            <a:chExt cx="4878459" cy="2104712"/>
          </a:xfrm>
          <a:noFill/>
        </p:grpSpPr>
        <p:sp>
          <p:nvSpPr>
            <p:cNvPr id="307" name="Freeform: Shape 306">
              <a:extLst>
                <a:ext uri="{FF2B5EF4-FFF2-40B4-BE49-F238E27FC236}">
                  <a16:creationId xmlns:a16="http://schemas.microsoft.com/office/drawing/2014/main" id="{0E63BFAA-6370-0174-FC64-0C8E9F7B6B0E}"/>
                </a:ext>
              </a:extLst>
            </p:cNvPr>
            <p:cNvSpPr/>
            <p:nvPr/>
          </p:nvSpPr>
          <p:spPr>
            <a:xfrm>
              <a:off x="6880760" y="2781914"/>
              <a:ext cx="4878459" cy="2060219"/>
            </a:xfrm>
            <a:custGeom>
              <a:avLst/>
              <a:gdLst>
                <a:gd name="connsiteX0" fmla="*/ 0 w 4878459"/>
                <a:gd name="connsiteY0" fmla="*/ 0 h 2060219"/>
                <a:gd name="connsiteX1" fmla="*/ 44493 w 4878459"/>
                <a:gd name="connsiteY1" fmla="*/ 0 h 2060219"/>
                <a:gd name="connsiteX2" fmla="*/ 44493 w 4878459"/>
                <a:gd name="connsiteY2" fmla="*/ 2060220 h 2060219"/>
                <a:gd name="connsiteX3" fmla="*/ 4878459 w 4878459"/>
                <a:gd name="connsiteY3" fmla="*/ 2060220 h 2060219"/>
              </a:gdLst>
              <a:ahLst/>
              <a:cxnLst>
                <a:cxn ang="0">
                  <a:pos x="connsiteX0" y="connsiteY0"/>
                </a:cxn>
                <a:cxn ang="0">
                  <a:pos x="connsiteX1" y="connsiteY1"/>
                </a:cxn>
                <a:cxn ang="0">
                  <a:pos x="connsiteX2" y="connsiteY2"/>
                </a:cxn>
                <a:cxn ang="0">
                  <a:pos x="connsiteX3" y="connsiteY3"/>
                </a:cxn>
              </a:cxnLst>
              <a:rect l="l" t="t" r="r" b="b"/>
              <a:pathLst>
                <a:path w="4878459" h="2060219">
                  <a:moveTo>
                    <a:pt x="0" y="0"/>
                  </a:moveTo>
                  <a:lnTo>
                    <a:pt x="44493" y="0"/>
                  </a:lnTo>
                  <a:lnTo>
                    <a:pt x="44493" y="2060220"/>
                  </a:lnTo>
                  <a:lnTo>
                    <a:pt x="4878459" y="2060220"/>
                  </a:lnTo>
                </a:path>
              </a:pathLst>
            </a:custGeom>
            <a:noFill/>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8" name="Freeform: Shape 307">
              <a:extLst>
                <a:ext uri="{FF2B5EF4-FFF2-40B4-BE49-F238E27FC236}">
                  <a16:creationId xmlns:a16="http://schemas.microsoft.com/office/drawing/2014/main" id="{E5BCADAF-92F1-03E1-5A8E-7A8386AED91A}"/>
                </a:ext>
              </a:extLst>
            </p:cNvPr>
            <p:cNvSpPr/>
            <p:nvPr/>
          </p:nvSpPr>
          <p:spPr>
            <a:xfrm>
              <a:off x="6880760" y="3298966"/>
              <a:ext cx="44492" cy="12675"/>
            </a:xfrm>
            <a:custGeom>
              <a:avLst/>
              <a:gdLst>
                <a:gd name="connsiteX0" fmla="*/ 44493 w 44492"/>
                <a:gd name="connsiteY0" fmla="*/ 0 h 12675"/>
                <a:gd name="connsiteX1" fmla="*/ 0 w 44492"/>
                <a:gd name="connsiteY1" fmla="*/ 0 h 12675"/>
              </a:gdLst>
              <a:ahLst/>
              <a:cxnLst>
                <a:cxn ang="0">
                  <a:pos x="connsiteX0" y="connsiteY0"/>
                </a:cxn>
                <a:cxn ang="0">
                  <a:pos x="connsiteX1" y="connsiteY1"/>
                </a:cxn>
              </a:cxnLst>
              <a:rect l="l" t="t" r="r" b="b"/>
              <a:pathLst>
                <a:path w="44492" h="12675">
                  <a:moveTo>
                    <a:pt x="44493" y="0"/>
                  </a:moveTo>
                  <a:lnTo>
                    <a:pt x="0" y="0"/>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9" name="Freeform: Shape 308">
              <a:extLst>
                <a:ext uri="{FF2B5EF4-FFF2-40B4-BE49-F238E27FC236}">
                  <a16:creationId xmlns:a16="http://schemas.microsoft.com/office/drawing/2014/main" id="{F4BE8EFF-6A2E-ED87-0DD9-60AACCDF6802}"/>
                </a:ext>
              </a:extLst>
            </p:cNvPr>
            <p:cNvSpPr/>
            <p:nvPr/>
          </p:nvSpPr>
          <p:spPr>
            <a:xfrm>
              <a:off x="6880760" y="3812087"/>
              <a:ext cx="44492" cy="12675"/>
            </a:xfrm>
            <a:custGeom>
              <a:avLst/>
              <a:gdLst>
                <a:gd name="connsiteX0" fmla="*/ 44493 w 44492"/>
                <a:gd name="connsiteY0" fmla="*/ 0 h 12675"/>
                <a:gd name="connsiteX1" fmla="*/ 0 w 44492"/>
                <a:gd name="connsiteY1" fmla="*/ 0 h 12675"/>
              </a:gdLst>
              <a:ahLst/>
              <a:cxnLst>
                <a:cxn ang="0">
                  <a:pos x="connsiteX0" y="connsiteY0"/>
                </a:cxn>
                <a:cxn ang="0">
                  <a:pos x="connsiteX1" y="connsiteY1"/>
                </a:cxn>
              </a:cxnLst>
              <a:rect l="l" t="t" r="r" b="b"/>
              <a:pathLst>
                <a:path w="44492" h="12675">
                  <a:moveTo>
                    <a:pt x="44493" y="0"/>
                  </a:moveTo>
                  <a:lnTo>
                    <a:pt x="0" y="0"/>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0" name="Freeform: Shape 309">
              <a:extLst>
                <a:ext uri="{FF2B5EF4-FFF2-40B4-BE49-F238E27FC236}">
                  <a16:creationId xmlns:a16="http://schemas.microsoft.com/office/drawing/2014/main" id="{B120FE27-33ED-65EF-FA06-7E7D62C1ACA0}"/>
                </a:ext>
              </a:extLst>
            </p:cNvPr>
            <p:cNvSpPr/>
            <p:nvPr/>
          </p:nvSpPr>
          <p:spPr>
            <a:xfrm>
              <a:off x="6880760" y="4325082"/>
              <a:ext cx="44492" cy="12675"/>
            </a:xfrm>
            <a:custGeom>
              <a:avLst/>
              <a:gdLst>
                <a:gd name="connsiteX0" fmla="*/ 44493 w 44492"/>
                <a:gd name="connsiteY0" fmla="*/ 0 h 12675"/>
                <a:gd name="connsiteX1" fmla="*/ 0 w 44492"/>
                <a:gd name="connsiteY1" fmla="*/ 0 h 12675"/>
              </a:gdLst>
              <a:ahLst/>
              <a:cxnLst>
                <a:cxn ang="0">
                  <a:pos x="connsiteX0" y="connsiteY0"/>
                </a:cxn>
                <a:cxn ang="0">
                  <a:pos x="connsiteX1" y="connsiteY1"/>
                </a:cxn>
              </a:cxnLst>
              <a:rect l="l" t="t" r="r" b="b"/>
              <a:pathLst>
                <a:path w="44492" h="12675">
                  <a:moveTo>
                    <a:pt x="44493" y="0"/>
                  </a:moveTo>
                  <a:lnTo>
                    <a:pt x="0" y="0"/>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1" name="Freeform: Shape 310">
              <a:extLst>
                <a:ext uri="{FF2B5EF4-FFF2-40B4-BE49-F238E27FC236}">
                  <a16:creationId xmlns:a16="http://schemas.microsoft.com/office/drawing/2014/main" id="{146EA52C-A561-2A80-1E01-AFABEB575F92}"/>
                </a:ext>
              </a:extLst>
            </p:cNvPr>
            <p:cNvSpPr/>
            <p:nvPr/>
          </p:nvSpPr>
          <p:spPr>
            <a:xfrm>
              <a:off x="6880760" y="4842134"/>
              <a:ext cx="44492" cy="12675"/>
            </a:xfrm>
            <a:custGeom>
              <a:avLst/>
              <a:gdLst>
                <a:gd name="connsiteX0" fmla="*/ 44493 w 44492"/>
                <a:gd name="connsiteY0" fmla="*/ 0 h 12675"/>
                <a:gd name="connsiteX1" fmla="*/ 0 w 44492"/>
                <a:gd name="connsiteY1" fmla="*/ 0 h 12675"/>
              </a:gdLst>
              <a:ahLst/>
              <a:cxnLst>
                <a:cxn ang="0">
                  <a:pos x="connsiteX0" y="connsiteY0"/>
                </a:cxn>
                <a:cxn ang="0">
                  <a:pos x="connsiteX1" y="connsiteY1"/>
                </a:cxn>
              </a:cxnLst>
              <a:rect l="l" t="t" r="r" b="b"/>
              <a:pathLst>
                <a:path w="44492" h="12675">
                  <a:moveTo>
                    <a:pt x="44493" y="0"/>
                  </a:moveTo>
                  <a:lnTo>
                    <a:pt x="0" y="0"/>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312" name="Graphic 5">
              <a:extLst>
                <a:ext uri="{FF2B5EF4-FFF2-40B4-BE49-F238E27FC236}">
                  <a16:creationId xmlns:a16="http://schemas.microsoft.com/office/drawing/2014/main" id="{41C5F9FC-A2DE-C5C7-6CEB-E8E71A3CBBCA}"/>
                </a:ext>
              </a:extLst>
            </p:cNvPr>
            <p:cNvGrpSpPr/>
            <p:nvPr/>
          </p:nvGrpSpPr>
          <p:grpSpPr>
            <a:xfrm>
              <a:off x="6925252" y="4842134"/>
              <a:ext cx="4741179" cy="44492"/>
              <a:chOff x="6925252" y="4842134"/>
              <a:chExt cx="4741179" cy="44492"/>
            </a:xfrm>
          </p:grpSpPr>
          <p:sp>
            <p:nvSpPr>
              <p:cNvPr id="313" name="Freeform: Shape 312">
                <a:extLst>
                  <a:ext uri="{FF2B5EF4-FFF2-40B4-BE49-F238E27FC236}">
                    <a16:creationId xmlns:a16="http://schemas.microsoft.com/office/drawing/2014/main" id="{87A17805-5861-B5E5-D947-CF5E9DA8D604}"/>
                  </a:ext>
                </a:extLst>
              </p:cNvPr>
              <p:cNvSpPr/>
              <p:nvPr/>
            </p:nvSpPr>
            <p:spPr>
              <a:xfrm>
                <a:off x="6925252"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4" name="Freeform: Shape 313">
                <a:extLst>
                  <a:ext uri="{FF2B5EF4-FFF2-40B4-BE49-F238E27FC236}">
                    <a16:creationId xmlns:a16="http://schemas.microsoft.com/office/drawing/2014/main" id="{B1DFD1A0-8BAD-81E2-29F5-3338C6F46BE8}"/>
                  </a:ext>
                </a:extLst>
              </p:cNvPr>
              <p:cNvSpPr/>
              <p:nvPr/>
            </p:nvSpPr>
            <p:spPr>
              <a:xfrm>
                <a:off x="7452064"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5" name="Freeform: Shape 314">
                <a:extLst>
                  <a:ext uri="{FF2B5EF4-FFF2-40B4-BE49-F238E27FC236}">
                    <a16:creationId xmlns:a16="http://schemas.microsoft.com/office/drawing/2014/main" id="{D91E3E41-4051-E6D1-BFD1-2DC2CD2AA2CD}"/>
                  </a:ext>
                </a:extLst>
              </p:cNvPr>
              <p:cNvSpPr/>
              <p:nvPr/>
            </p:nvSpPr>
            <p:spPr>
              <a:xfrm>
                <a:off x="7978876"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6" name="Freeform: Shape 315">
                <a:extLst>
                  <a:ext uri="{FF2B5EF4-FFF2-40B4-BE49-F238E27FC236}">
                    <a16:creationId xmlns:a16="http://schemas.microsoft.com/office/drawing/2014/main" id="{E9DEC2A9-F1F3-C8DF-A15E-B051978EF5F8}"/>
                  </a:ext>
                </a:extLst>
              </p:cNvPr>
              <p:cNvSpPr/>
              <p:nvPr/>
            </p:nvSpPr>
            <p:spPr>
              <a:xfrm>
                <a:off x="8505687"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7" name="Freeform: Shape 316">
                <a:extLst>
                  <a:ext uri="{FF2B5EF4-FFF2-40B4-BE49-F238E27FC236}">
                    <a16:creationId xmlns:a16="http://schemas.microsoft.com/office/drawing/2014/main" id="{07DD8404-7FE2-9440-16C4-AD0F8124BD3A}"/>
                  </a:ext>
                </a:extLst>
              </p:cNvPr>
              <p:cNvSpPr/>
              <p:nvPr/>
            </p:nvSpPr>
            <p:spPr>
              <a:xfrm>
                <a:off x="9032499"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8" name="Freeform: Shape 317">
                <a:extLst>
                  <a:ext uri="{FF2B5EF4-FFF2-40B4-BE49-F238E27FC236}">
                    <a16:creationId xmlns:a16="http://schemas.microsoft.com/office/drawing/2014/main" id="{7D71A373-1AB9-981E-1C02-B8E659491CCB}"/>
                  </a:ext>
                </a:extLst>
              </p:cNvPr>
              <p:cNvSpPr/>
              <p:nvPr/>
            </p:nvSpPr>
            <p:spPr>
              <a:xfrm>
                <a:off x="9559311"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9" name="Freeform: Shape 318">
                <a:extLst>
                  <a:ext uri="{FF2B5EF4-FFF2-40B4-BE49-F238E27FC236}">
                    <a16:creationId xmlns:a16="http://schemas.microsoft.com/office/drawing/2014/main" id="{FF669E47-50F1-2229-EFB1-64C7EFCD127A}"/>
                  </a:ext>
                </a:extLst>
              </p:cNvPr>
              <p:cNvSpPr/>
              <p:nvPr/>
            </p:nvSpPr>
            <p:spPr>
              <a:xfrm>
                <a:off x="10085996"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0" name="Freeform: Shape 319">
                <a:extLst>
                  <a:ext uri="{FF2B5EF4-FFF2-40B4-BE49-F238E27FC236}">
                    <a16:creationId xmlns:a16="http://schemas.microsoft.com/office/drawing/2014/main" id="{F2F8ED2E-6CE3-012C-8692-A46367912145}"/>
                  </a:ext>
                </a:extLst>
              </p:cNvPr>
              <p:cNvSpPr/>
              <p:nvPr/>
            </p:nvSpPr>
            <p:spPr>
              <a:xfrm>
                <a:off x="10612808"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1" name="Freeform: Shape 320">
                <a:extLst>
                  <a:ext uri="{FF2B5EF4-FFF2-40B4-BE49-F238E27FC236}">
                    <a16:creationId xmlns:a16="http://schemas.microsoft.com/office/drawing/2014/main" id="{6F0CB0FA-36D6-35D9-177E-EF7A76BC63D9}"/>
                  </a:ext>
                </a:extLst>
              </p:cNvPr>
              <p:cNvSpPr/>
              <p:nvPr/>
            </p:nvSpPr>
            <p:spPr>
              <a:xfrm>
                <a:off x="11139619"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2" name="Freeform: Shape 321">
                <a:extLst>
                  <a:ext uri="{FF2B5EF4-FFF2-40B4-BE49-F238E27FC236}">
                    <a16:creationId xmlns:a16="http://schemas.microsoft.com/office/drawing/2014/main" id="{B4FC2A77-EC6B-C471-C4C2-3507DB375760}"/>
                  </a:ext>
                </a:extLst>
              </p:cNvPr>
              <p:cNvSpPr/>
              <p:nvPr/>
            </p:nvSpPr>
            <p:spPr>
              <a:xfrm>
                <a:off x="11666431" y="4842134"/>
                <a:ext cx="12675" cy="44492"/>
              </a:xfrm>
              <a:custGeom>
                <a:avLst/>
                <a:gdLst>
                  <a:gd name="connsiteX0" fmla="*/ 0 w 12675"/>
                  <a:gd name="connsiteY0" fmla="*/ 0 h 44492"/>
                  <a:gd name="connsiteX1" fmla="*/ 0 w 12675"/>
                  <a:gd name="connsiteY1" fmla="*/ 44492 h 44492"/>
                </a:gdLst>
                <a:ahLst/>
                <a:cxnLst>
                  <a:cxn ang="0">
                    <a:pos x="connsiteX0" y="connsiteY0"/>
                  </a:cxn>
                  <a:cxn ang="0">
                    <a:pos x="connsiteX1" y="connsiteY1"/>
                  </a:cxn>
                </a:cxnLst>
                <a:rect l="l" t="t" r="r" b="b"/>
                <a:pathLst>
                  <a:path w="12675" h="44492">
                    <a:moveTo>
                      <a:pt x="0" y="0"/>
                    </a:moveTo>
                    <a:lnTo>
                      <a:pt x="0" y="44492"/>
                    </a:lnTo>
                  </a:path>
                </a:pathLst>
              </a:custGeom>
              <a:ln w="19001"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grpSp>
        <p:nvGrpSpPr>
          <p:cNvPr id="323" name="Graphic 5">
            <a:extLst>
              <a:ext uri="{FF2B5EF4-FFF2-40B4-BE49-F238E27FC236}">
                <a16:creationId xmlns:a16="http://schemas.microsoft.com/office/drawing/2014/main" id="{25CBB9F4-3A9C-9615-90B7-E3DC56D81B84}"/>
              </a:ext>
            </a:extLst>
          </p:cNvPr>
          <p:cNvGrpSpPr/>
          <p:nvPr/>
        </p:nvGrpSpPr>
        <p:grpSpPr>
          <a:xfrm>
            <a:off x="7217923" y="3178967"/>
            <a:ext cx="4271155" cy="615670"/>
            <a:chOff x="6921069" y="2778111"/>
            <a:chExt cx="4271155" cy="615670"/>
          </a:xfrm>
          <a:noFill/>
        </p:grpSpPr>
        <p:sp>
          <p:nvSpPr>
            <p:cNvPr id="324" name="Freeform: Shape 323">
              <a:extLst>
                <a:ext uri="{FF2B5EF4-FFF2-40B4-BE49-F238E27FC236}">
                  <a16:creationId xmlns:a16="http://schemas.microsoft.com/office/drawing/2014/main" id="{542903A4-AB1F-88D0-C712-E9F0902538CA}"/>
                </a:ext>
              </a:extLst>
            </p:cNvPr>
            <p:cNvSpPr/>
            <p:nvPr/>
          </p:nvSpPr>
          <p:spPr>
            <a:xfrm>
              <a:off x="7564880" y="2809801"/>
              <a:ext cx="12675" cy="60590"/>
            </a:xfrm>
            <a:custGeom>
              <a:avLst/>
              <a:gdLst>
                <a:gd name="connsiteX0" fmla="*/ 0 w 12675"/>
                <a:gd name="connsiteY0" fmla="*/ 0 h 60590"/>
                <a:gd name="connsiteX1" fmla="*/ 0 w 12675"/>
                <a:gd name="connsiteY1" fmla="*/ 60591 h 60590"/>
              </a:gdLst>
              <a:ahLst/>
              <a:cxnLst>
                <a:cxn ang="0">
                  <a:pos x="connsiteX0" y="connsiteY0"/>
                </a:cxn>
                <a:cxn ang="0">
                  <a:pos x="connsiteX1" y="connsiteY1"/>
                </a:cxn>
              </a:cxnLst>
              <a:rect l="l" t="t" r="r" b="b"/>
              <a:pathLst>
                <a:path w="12675" h="60590">
                  <a:moveTo>
                    <a:pt x="0" y="0"/>
                  </a:moveTo>
                  <a:lnTo>
                    <a:pt x="0" y="60591"/>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5" name="Freeform: Shape 324">
              <a:extLst>
                <a:ext uri="{FF2B5EF4-FFF2-40B4-BE49-F238E27FC236}">
                  <a16:creationId xmlns:a16="http://schemas.microsoft.com/office/drawing/2014/main" id="{4313AEDC-434A-105C-9FED-6C54022FDD68}"/>
                </a:ext>
              </a:extLst>
            </p:cNvPr>
            <p:cNvSpPr/>
            <p:nvPr/>
          </p:nvSpPr>
          <p:spPr>
            <a:xfrm>
              <a:off x="7585034" y="2834646"/>
              <a:ext cx="12675" cy="61351"/>
            </a:xfrm>
            <a:custGeom>
              <a:avLst/>
              <a:gdLst>
                <a:gd name="connsiteX0" fmla="*/ 0 w 12675"/>
                <a:gd name="connsiteY0" fmla="*/ 0 h 61351"/>
                <a:gd name="connsiteX1" fmla="*/ 0 w 12675"/>
                <a:gd name="connsiteY1" fmla="*/ 61352 h 61351"/>
              </a:gdLst>
              <a:ahLst/>
              <a:cxnLst>
                <a:cxn ang="0">
                  <a:pos x="connsiteX0" y="connsiteY0"/>
                </a:cxn>
                <a:cxn ang="0">
                  <a:pos x="connsiteX1" y="connsiteY1"/>
                </a:cxn>
              </a:cxnLst>
              <a:rect l="l" t="t" r="r" b="b"/>
              <a:pathLst>
                <a:path w="12675" h="61351">
                  <a:moveTo>
                    <a:pt x="0" y="0"/>
                  </a:moveTo>
                  <a:lnTo>
                    <a:pt x="0" y="61352"/>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6" name="Freeform: Shape 325">
              <a:extLst>
                <a:ext uri="{FF2B5EF4-FFF2-40B4-BE49-F238E27FC236}">
                  <a16:creationId xmlns:a16="http://schemas.microsoft.com/office/drawing/2014/main" id="{C2AFEF5B-0B97-3519-7E2E-1E9A85372D78}"/>
                </a:ext>
              </a:extLst>
            </p:cNvPr>
            <p:cNvSpPr/>
            <p:nvPr/>
          </p:nvSpPr>
          <p:spPr>
            <a:xfrm>
              <a:off x="7601640" y="2834646"/>
              <a:ext cx="12675" cy="56788"/>
            </a:xfrm>
            <a:custGeom>
              <a:avLst/>
              <a:gdLst>
                <a:gd name="connsiteX0" fmla="*/ 0 w 12675"/>
                <a:gd name="connsiteY0" fmla="*/ 0 h 56788"/>
                <a:gd name="connsiteX1" fmla="*/ 0 w 12675"/>
                <a:gd name="connsiteY1" fmla="*/ 56788 h 56788"/>
              </a:gdLst>
              <a:ahLst/>
              <a:cxnLst>
                <a:cxn ang="0">
                  <a:pos x="connsiteX0" y="connsiteY0"/>
                </a:cxn>
                <a:cxn ang="0">
                  <a:pos x="connsiteX1" y="connsiteY1"/>
                </a:cxn>
              </a:cxnLst>
              <a:rect l="l" t="t" r="r" b="b"/>
              <a:pathLst>
                <a:path w="12675" h="56788">
                  <a:moveTo>
                    <a:pt x="0" y="0"/>
                  </a:moveTo>
                  <a:lnTo>
                    <a:pt x="0" y="56788"/>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7" name="Freeform: Shape 326">
              <a:extLst>
                <a:ext uri="{FF2B5EF4-FFF2-40B4-BE49-F238E27FC236}">
                  <a16:creationId xmlns:a16="http://schemas.microsoft.com/office/drawing/2014/main" id="{C4164F5F-A61E-A939-3353-1490B9C741CF}"/>
                </a:ext>
              </a:extLst>
            </p:cNvPr>
            <p:cNvSpPr/>
            <p:nvPr/>
          </p:nvSpPr>
          <p:spPr>
            <a:xfrm>
              <a:off x="7622682" y="2848336"/>
              <a:ext cx="12675" cy="43098"/>
            </a:xfrm>
            <a:custGeom>
              <a:avLst/>
              <a:gdLst>
                <a:gd name="connsiteX0" fmla="*/ 0 w 12675"/>
                <a:gd name="connsiteY0" fmla="*/ 0 h 43098"/>
                <a:gd name="connsiteX1" fmla="*/ 0 w 12675"/>
                <a:gd name="connsiteY1" fmla="*/ 43098 h 43098"/>
              </a:gdLst>
              <a:ahLst/>
              <a:cxnLst>
                <a:cxn ang="0">
                  <a:pos x="connsiteX0" y="connsiteY0"/>
                </a:cxn>
                <a:cxn ang="0">
                  <a:pos x="connsiteX1" y="connsiteY1"/>
                </a:cxn>
              </a:cxnLst>
              <a:rect l="l" t="t" r="r" b="b"/>
              <a:pathLst>
                <a:path w="12675" h="43098">
                  <a:moveTo>
                    <a:pt x="0" y="0"/>
                  </a:moveTo>
                  <a:lnTo>
                    <a:pt x="0" y="43098"/>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8" name="Freeform: Shape 327">
              <a:extLst>
                <a:ext uri="{FF2B5EF4-FFF2-40B4-BE49-F238E27FC236}">
                  <a16:creationId xmlns:a16="http://schemas.microsoft.com/office/drawing/2014/main" id="{242AEAF6-3506-8EF3-CD21-0AC5BFC1E815}"/>
                </a:ext>
              </a:extLst>
            </p:cNvPr>
            <p:cNvSpPr/>
            <p:nvPr/>
          </p:nvSpPr>
          <p:spPr>
            <a:xfrm>
              <a:off x="7843623" y="2887758"/>
              <a:ext cx="12675" cy="55013"/>
            </a:xfrm>
            <a:custGeom>
              <a:avLst/>
              <a:gdLst>
                <a:gd name="connsiteX0" fmla="*/ 0 w 12675"/>
                <a:gd name="connsiteY0" fmla="*/ 0 h 55013"/>
                <a:gd name="connsiteX1" fmla="*/ 0 w 12675"/>
                <a:gd name="connsiteY1" fmla="*/ 55014 h 55013"/>
              </a:gdLst>
              <a:ahLst/>
              <a:cxnLst>
                <a:cxn ang="0">
                  <a:pos x="connsiteX0" y="connsiteY0"/>
                </a:cxn>
                <a:cxn ang="0">
                  <a:pos x="connsiteX1" y="connsiteY1"/>
                </a:cxn>
              </a:cxnLst>
              <a:rect l="l" t="t" r="r" b="b"/>
              <a:pathLst>
                <a:path w="12675" h="55013">
                  <a:moveTo>
                    <a:pt x="0" y="0"/>
                  </a:moveTo>
                  <a:lnTo>
                    <a:pt x="0" y="55014"/>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9" name="Freeform: Shape 328">
              <a:extLst>
                <a:ext uri="{FF2B5EF4-FFF2-40B4-BE49-F238E27FC236}">
                  <a16:creationId xmlns:a16="http://schemas.microsoft.com/office/drawing/2014/main" id="{D5E2A5A3-9D1A-9779-9C95-08BCC2B05486}"/>
                </a:ext>
              </a:extLst>
            </p:cNvPr>
            <p:cNvSpPr/>
            <p:nvPr/>
          </p:nvSpPr>
          <p:spPr>
            <a:xfrm>
              <a:off x="7897623" y="2915265"/>
              <a:ext cx="12675" cy="55900"/>
            </a:xfrm>
            <a:custGeom>
              <a:avLst/>
              <a:gdLst>
                <a:gd name="connsiteX0" fmla="*/ 0 w 12675"/>
                <a:gd name="connsiteY0" fmla="*/ 0 h 55900"/>
                <a:gd name="connsiteX1" fmla="*/ 0 w 12675"/>
                <a:gd name="connsiteY1" fmla="*/ 55901 h 55900"/>
              </a:gdLst>
              <a:ahLst/>
              <a:cxnLst>
                <a:cxn ang="0">
                  <a:pos x="connsiteX0" y="connsiteY0"/>
                </a:cxn>
                <a:cxn ang="0">
                  <a:pos x="connsiteX1" y="connsiteY1"/>
                </a:cxn>
              </a:cxnLst>
              <a:rect l="l" t="t" r="r" b="b"/>
              <a:pathLst>
                <a:path w="12675" h="55900">
                  <a:moveTo>
                    <a:pt x="0" y="0"/>
                  </a:moveTo>
                  <a:lnTo>
                    <a:pt x="0" y="55901"/>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0" name="Freeform: Shape 329">
              <a:extLst>
                <a:ext uri="{FF2B5EF4-FFF2-40B4-BE49-F238E27FC236}">
                  <a16:creationId xmlns:a16="http://schemas.microsoft.com/office/drawing/2014/main" id="{9278B10D-6DA6-A5BB-10D6-4EAD4FEA7315}"/>
                </a:ext>
              </a:extLst>
            </p:cNvPr>
            <p:cNvSpPr/>
            <p:nvPr/>
          </p:nvSpPr>
          <p:spPr>
            <a:xfrm>
              <a:off x="8152536" y="2937194"/>
              <a:ext cx="12675" cy="66041"/>
            </a:xfrm>
            <a:custGeom>
              <a:avLst/>
              <a:gdLst>
                <a:gd name="connsiteX0" fmla="*/ 0 w 12675"/>
                <a:gd name="connsiteY0" fmla="*/ 0 h 66041"/>
                <a:gd name="connsiteX1" fmla="*/ 0 w 12675"/>
                <a:gd name="connsiteY1" fmla="*/ 66042 h 66041"/>
              </a:gdLst>
              <a:ahLst/>
              <a:cxnLst>
                <a:cxn ang="0">
                  <a:pos x="connsiteX0" y="connsiteY0"/>
                </a:cxn>
                <a:cxn ang="0">
                  <a:pos x="connsiteX1" y="connsiteY1"/>
                </a:cxn>
              </a:cxnLst>
              <a:rect l="l" t="t" r="r" b="b"/>
              <a:pathLst>
                <a:path w="12675" h="66041">
                  <a:moveTo>
                    <a:pt x="0" y="0"/>
                  </a:moveTo>
                  <a:lnTo>
                    <a:pt x="0" y="66042"/>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1" name="Freeform: Shape 330">
              <a:extLst>
                <a:ext uri="{FF2B5EF4-FFF2-40B4-BE49-F238E27FC236}">
                  <a16:creationId xmlns:a16="http://schemas.microsoft.com/office/drawing/2014/main" id="{1222685A-1023-767F-8C6D-319F6C747E09}"/>
                </a:ext>
              </a:extLst>
            </p:cNvPr>
            <p:cNvSpPr/>
            <p:nvPr/>
          </p:nvSpPr>
          <p:spPr>
            <a:xfrm>
              <a:off x="8395407" y="3000447"/>
              <a:ext cx="12675" cy="60590"/>
            </a:xfrm>
            <a:custGeom>
              <a:avLst/>
              <a:gdLst>
                <a:gd name="connsiteX0" fmla="*/ 0 w 12675"/>
                <a:gd name="connsiteY0" fmla="*/ 0 h 60590"/>
                <a:gd name="connsiteX1" fmla="*/ 0 w 12675"/>
                <a:gd name="connsiteY1" fmla="*/ 60591 h 60590"/>
              </a:gdLst>
              <a:ahLst/>
              <a:cxnLst>
                <a:cxn ang="0">
                  <a:pos x="connsiteX0" y="connsiteY0"/>
                </a:cxn>
                <a:cxn ang="0">
                  <a:pos x="connsiteX1" y="connsiteY1"/>
                </a:cxn>
              </a:cxnLst>
              <a:rect l="l" t="t" r="r" b="b"/>
              <a:pathLst>
                <a:path w="12675" h="60590">
                  <a:moveTo>
                    <a:pt x="0" y="0"/>
                  </a:moveTo>
                  <a:lnTo>
                    <a:pt x="0" y="60591"/>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2" name="Freeform: Shape 331">
              <a:extLst>
                <a:ext uri="{FF2B5EF4-FFF2-40B4-BE49-F238E27FC236}">
                  <a16:creationId xmlns:a16="http://schemas.microsoft.com/office/drawing/2014/main" id="{244B7121-7BE0-67AA-6A61-D64F201D91F2}"/>
                </a:ext>
              </a:extLst>
            </p:cNvPr>
            <p:cNvSpPr/>
            <p:nvPr/>
          </p:nvSpPr>
          <p:spPr>
            <a:xfrm>
              <a:off x="8579715" y="303074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3" name="Freeform: Shape 332">
              <a:extLst>
                <a:ext uri="{FF2B5EF4-FFF2-40B4-BE49-F238E27FC236}">
                  <a16:creationId xmlns:a16="http://schemas.microsoft.com/office/drawing/2014/main" id="{18B5F98A-267A-704D-4F71-C734FEBFA7FB}"/>
                </a:ext>
              </a:extLst>
            </p:cNvPr>
            <p:cNvSpPr/>
            <p:nvPr/>
          </p:nvSpPr>
          <p:spPr>
            <a:xfrm>
              <a:off x="8636503" y="303074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4" name="Freeform: Shape 333">
              <a:extLst>
                <a:ext uri="{FF2B5EF4-FFF2-40B4-BE49-F238E27FC236}">
                  <a16:creationId xmlns:a16="http://schemas.microsoft.com/office/drawing/2014/main" id="{59112981-F7D7-EB8A-FC7E-DCF3A01CB3F2}"/>
                </a:ext>
              </a:extLst>
            </p:cNvPr>
            <p:cNvSpPr/>
            <p:nvPr/>
          </p:nvSpPr>
          <p:spPr>
            <a:xfrm>
              <a:off x="8667686" y="303074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5" name="Freeform: Shape 334">
              <a:extLst>
                <a:ext uri="{FF2B5EF4-FFF2-40B4-BE49-F238E27FC236}">
                  <a16:creationId xmlns:a16="http://schemas.microsoft.com/office/drawing/2014/main" id="{4E547631-625F-39F3-206D-869033BBC988}"/>
                </a:ext>
              </a:extLst>
            </p:cNvPr>
            <p:cNvSpPr/>
            <p:nvPr/>
          </p:nvSpPr>
          <p:spPr>
            <a:xfrm>
              <a:off x="8758445" y="3053686"/>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6" name="Freeform: Shape 335">
              <a:extLst>
                <a:ext uri="{FF2B5EF4-FFF2-40B4-BE49-F238E27FC236}">
                  <a16:creationId xmlns:a16="http://schemas.microsoft.com/office/drawing/2014/main" id="{E78CA313-4E3C-2CAF-410C-905340B1F219}"/>
                </a:ext>
              </a:extLst>
            </p:cNvPr>
            <p:cNvSpPr/>
            <p:nvPr/>
          </p:nvSpPr>
          <p:spPr>
            <a:xfrm>
              <a:off x="8779487" y="3053686"/>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7" name="Freeform: Shape 336">
              <a:extLst>
                <a:ext uri="{FF2B5EF4-FFF2-40B4-BE49-F238E27FC236}">
                  <a16:creationId xmlns:a16="http://schemas.microsoft.com/office/drawing/2014/main" id="{23053992-7C0B-7506-FEA3-E420BD075FB8}"/>
                </a:ext>
              </a:extLst>
            </p:cNvPr>
            <p:cNvSpPr/>
            <p:nvPr/>
          </p:nvSpPr>
          <p:spPr>
            <a:xfrm>
              <a:off x="8800656" y="3081193"/>
              <a:ext cx="12675" cy="67816"/>
            </a:xfrm>
            <a:custGeom>
              <a:avLst/>
              <a:gdLst>
                <a:gd name="connsiteX0" fmla="*/ 0 w 12675"/>
                <a:gd name="connsiteY0" fmla="*/ 67816 h 67816"/>
                <a:gd name="connsiteX1" fmla="*/ 0 w 12675"/>
                <a:gd name="connsiteY1" fmla="*/ 0 h 67816"/>
              </a:gdLst>
              <a:ahLst/>
              <a:cxnLst>
                <a:cxn ang="0">
                  <a:pos x="connsiteX0" y="connsiteY0"/>
                </a:cxn>
                <a:cxn ang="0">
                  <a:pos x="connsiteX1" y="connsiteY1"/>
                </a:cxn>
              </a:cxnLst>
              <a:rect l="l" t="t" r="r" b="b"/>
              <a:pathLst>
                <a:path w="12675" h="67816">
                  <a:moveTo>
                    <a:pt x="0" y="67816"/>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8" name="Freeform: Shape 337">
              <a:extLst>
                <a:ext uri="{FF2B5EF4-FFF2-40B4-BE49-F238E27FC236}">
                  <a16:creationId xmlns:a16="http://schemas.microsoft.com/office/drawing/2014/main" id="{BD7F082A-A8B0-95CD-3DE7-2136D269D31A}"/>
                </a:ext>
              </a:extLst>
            </p:cNvPr>
            <p:cNvSpPr/>
            <p:nvPr/>
          </p:nvSpPr>
          <p:spPr>
            <a:xfrm>
              <a:off x="8912458" y="3104136"/>
              <a:ext cx="12675" cy="76055"/>
            </a:xfrm>
            <a:custGeom>
              <a:avLst/>
              <a:gdLst>
                <a:gd name="connsiteX0" fmla="*/ 0 w 12675"/>
                <a:gd name="connsiteY0" fmla="*/ 0 h 76055"/>
                <a:gd name="connsiteX1" fmla="*/ 0 w 12675"/>
                <a:gd name="connsiteY1" fmla="*/ 76056 h 76055"/>
              </a:gdLst>
              <a:ahLst/>
              <a:cxnLst>
                <a:cxn ang="0">
                  <a:pos x="connsiteX0" y="connsiteY0"/>
                </a:cxn>
                <a:cxn ang="0">
                  <a:pos x="connsiteX1" y="connsiteY1"/>
                </a:cxn>
              </a:cxnLst>
              <a:rect l="l" t="t" r="r" b="b"/>
              <a:pathLst>
                <a:path w="12675" h="76055">
                  <a:moveTo>
                    <a:pt x="0" y="0"/>
                  </a:moveTo>
                  <a:lnTo>
                    <a:pt x="0" y="7605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9" name="Freeform: Shape 338">
              <a:extLst>
                <a:ext uri="{FF2B5EF4-FFF2-40B4-BE49-F238E27FC236}">
                  <a16:creationId xmlns:a16="http://schemas.microsoft.com/office/drawing/2014/main" id="{46BE3C73-D54F-DCA1-8597-822B3F3809D6}"/>
                </a:ext>
              </a:extLst>
            </p:cNvPr>
            <p:cNvSpPr/>
            <p:nvPr/>
          </p:nvSpPr>
          <p:spPr>
            <a:xfrm>
              <a:off x="8952767" y="3110474"/>
              <a:ext cx="12675" cy="74280"/>
            </a:xfrm>
            <a:custGeom>
              <a:avLst/>
              <a:gdLst>
                <a:gd name="connsiteX0" fmla="*/ 0 w 12675"/>
                <a:gd name="connsiteY0" fmla="*/ 0 h 74280"/>
                <a:gd name="connsiteX1" fmla="*/ 0 w 12675"/>
                <a:gd name="connsiteY1" fmla="*/ 74281 h 74280"/>
              </a:gdLst>
              <a:ahLst/>
              <a:cxnLst>
                <a:cxn ang="0">
                  <a:pos x="connsiteX0" y="connsiteY0"/>
                </a:cxn>
                <a:cxn ang="0">
                  <a:pos x="connsiteX1" y="connsiteY1"/>
                </a:cxn>
              </a:cxnLst>
              <a:rect l="l" t="t" r="r" b="b"/>
              <a:pathLst>
                <a:path w="12675" h="74280">
                  <a:moveTo>
                    <a:pt x="0" y="0"/>
                  </a:moveTo>
                  <a:lnTo>
                    <a:pt x="0" y="74281"/>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0" name="Freeform: Shape 339">
              <a:extLst>
                <a:ext uri="{FF2B5EF4-FFF2-40B4-BE49-F238E27FC236}">
                  <a16:creationId xmlns:a16="http://schemas.microsoft.com/office/drawing/2014/main" id="{E2FFB6AD-2EC2-3BDD-3A9C-5EF5164F3CB8}"/>
                </a:ext>
              </a:extLst>
            </p:cNvPr>
            <p:cNvSpPr/>
            <p:nvPr/>
          </p:nvSpPr>
          <p:spPr>
            <a:xfrm>
              <a:off x="8996753" y="3137094"/>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1" name="Freeform: Shape 340">
              <a:extLst>
                <a:ext uri="{FF2B5EF4-FFF2-40B4-BE49-F238E27FC236}">
                  <a16:creationId xmlns:a16="http://schemas.microsoft.com/office/drawing/2014/main" id="{6B838202-02C2-0799-74FD-4FD2B9B3BA0C}"/>
                </a:ext>
              </a:extLst>
            </p:cNvPr>
            <p:cNvSpPr/>
            <p:nvPr/>
          </p:nvSpPr>
          <p:spPr>
            <a:xfrm>
              <a:off x="9019696" y="3142164"/>
              <a:ext cx="12675" cy="57295"/>
            </a:xfrm>
            <a:custGeom>
              <a:avLst/>
              <a:gdLst>
                <a:gd name="connsiteX0" fmla="*/ 0 w 12675"/>
                <a:gd name="connsiteY0" fmla="*/ 0 h 57295"/>
                <a:gd name="connsiteX1" fmla="*/ 0 w 12675"/>
                <a:gd name="connsiteY1" fmla="*/ 57295 h 57295"/>
              </a:gdLst>
              <a:ahLst/>
              <a:cxnLst>
                <a:cxn ang="0">
                  <a:pos x="connsiteX0" y="connsiteY0"/>
                </a:cxn>
                <a:cxn ang="0">
                  <a:pos x="connsiteX1" y="connsiteY1"/>
                </a:cxn>
              </a:cxnLst>
              <a:rect l="l" t="t" r="r" b="b"/>
              <a:pathLst>
                <a:path w="12675" h="57295">
                  <a:moveTo>
                    <a:pt x="0" y="0"/>
                  </a:moveTo>
                  <a:lnTo>
                    <a:pt x="0" y="57295"/>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2" name="Freeform: Shape 341">
              <a:extLst>
                <a:ext uri="{FF2B5EF4-FFF2-40B4-BE49-F238E27FC236}">
                  <a16:creationId xmlns:a16="http://schemas.microsoft.com/office/drawing/2014/main" id="{B0653B82-00B4-0A1A-6DA4-B8A9943CDD0F}"/>
                </a:ext>
              </a:extLst>
            </p:cNvPr>
            <p:cNvSpPr/>
            <p:nvPr/>
          </p:nvSpPr>
          <p:spPr>
            <a:xfrm>
              <a:off x="9030724" y="3142164"/>
              <a:ext cx="12675" cy="57295"/>
            </a:xfrm>
            <a:custGeom>
              <a:avLst/>
              <a:gdLst>
                <a:gd name="connsiteX0" fmla="*/ 0 w 12675"/>
                <a:gd name="connsiteY0" fmla="*/ 0 h 57295"/>
                <a:gd name="connsiteX1" fmla="*/ 0 w 12675"/>
                <a:gd name="connsiteY1" fmla="*/ 57295 h 57295"/>
              </a:gdLst>
              <a:ahLst/>
              <a:cxnLst>
                <a:cxn ang="0">
                  <a:pos x="connsiteX0" y="connsiteY0"/>
                </a:cxn>
                <a:cxn ang="0">
                  <a:pos x="connsiteX1" y="connsiteY1"/>
                </a:cxn>
              </a:cxnLst>
              <a:rect l="l" t="t" r="r" b="b"/>
              <a:pathLst>
                <a:path w="12675" h="57295">
                  <a:moveTo>
                    <a:pt x="0" y="0"/>
                  </a:moveTo>
                  <a:lnTo>
                    <a:pt x="0" y="57295"/>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3" name="Freeform: Shape 342">
              <a:extLst>
                <a:ext uri="{FF2B5EF4-FFF2-40B4-BE49-F238E27FC236}">
                  <a16:creationId xmlns:a16="http://schemas.microsoft.com/office/drawing/2014/main" id="{2046405B-47BF-EA33-B703-F420FC50D528}"/>
                </a:ext>
              </a:extLst>
            </p:cNvPr>
            <p:cNvSpPr/>
            <p:nvPr/>
          </p:nvSpPr>
          <p:spPr>
            <a:xfrm>
              <a:off x="9123259" y="3180192"/>
              <a:ext cx="12675" cy="58689"/>
            </a:xfrm>
            <a:custGeom>
              <a:avLst/>
              <a:gdLst>
                <a:gd name="connsiteX0" fmla="*/ 0 w 12675"/>
                <a:gd name="connsiteY0" fmla="*/ 58690 h 58689"/>
                <a:gd name="connsiteX1" fmla="*/ 0 w 12675"/>
                <a:gd name="connsiteY1" fmla="*/ 0 h 58689"/>
              </a:gdLst>
              <a:ahLst/>
              <a:cxnLst>
                <a:cxn ang="0">
                  <a:pos x="connsiteX0" y="connsiteY0"/>
                </a:cxn>
                <a:cxn ang="0">
                  <a:pos x="connsiteX1" y="connsiteY1"/>
                </a:cxn>
              </a:cxnLst>
              <a:rect l="l" t="t" r="r" b="b"/>
              <a:pathLst>
                <a:path w="12675" h="58689">
                  <a:moveTo>
                    <a:pt x="0" y="5869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4" name="Freeform: Shape 343">
              <a:extLst>
                <a:ext uri="{FF2B5EF4-FFF2-40B4-BE49-F238E27FC236}">
                  <a16:creationId xmlns:a16="http://schemas.microsoft.com/office/drawing/2014/main" id="{D7A4DCBD-EC0C-1930-72AD-DBE6B914B804}"/>
                </a:ext>
              </a:extLst>
            </p:cNvPr>
            <p:cNvSpPr/>
            <p:nvPr/>
          </p:nvSpPr>
          <p:spPr>
            <a:xfrm>
              <a:off x="9281835" y="3209474"/>
              <a:ext cx="12675" cy="69717"/>
            </a:xfrm>
            <a:custGeom>
              <a:avLst/>
              <a:gdLst>
                <a:gd name="connsiteX0" fmla="*/ 0 w 12675"/>
                <a:gd name="connsiteY0" fmla="*/ 0 h 69717"/>
                <a:gd name="connsiteX1" fmla="*/ 0 w 12675"/>
                <a:gd name="connsiteY1" fmla="*/ 69718 h 69717"/>
              </a:gdLst>
              <a:ahLst/>
              <a:cxnLst>
                <a:cxn ang="0">
                  <a:pos x="connsiteX0" y="connsiteY0"/>
                </a:cxn>
                <a:cxn ang="0">
                  <a:pos x="connsiteX1" y="connsiteY1"/>
                </a:cxn>
              </a:cxnLst>
              <a:rect l="l" t="t" r="r" b="b"/>
              <a:pathLst>
                <a:path w="12675" h="69717">
                  <a:moveTo>
                    <a:pt x="0" y="0"/>
                  </a:moveTo>
                  <a:lnTo>
                    <a:pt x="0" y="69718"/>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5" name="Freeform: Shape 344">
              <a:extLst>
                <a:ext uri="{FF2B5EF4-FFF2-40B4-BE49-F238E27FC236}">
                  <a16:creationId xmlns:a16="http://schemas.microsoft.com/office/drawing/2014/main" id="{98826633-6285-030B-7C4E-BC590395B6FE}"/>
                </a:ext>
              </a:extLst>
            </p:cNvPr>
            <p:cNvSpPr/>
            <p:nvPr/>
          </p:nvSpPr>
          <p:spPr>
            <a:xfrm>
              <a:off x="9292863" y="3235206"/>
              <a:ext cx="12675" cy="43985"/>
            </a:xfrm>
            <a:custGeom>
              <a:avLst/>
              <a:gdLst>
                <a:gd name="connsiteX0" fmla="*/ 0 w 12675"/>
                <a:gd name="connsiteY0" fmla="*/ 0 h 43985"/>
                <a:gd name="connsiteX1" fmla="*/ 0 w 12675"/>
                <a:gd name="connsiteY1" fmla="*/ 43985 h 43985"/>
              </a:gdLst>
              <a:ahLst/>
              <a:cxnLst>
                <a:cxn ang="0">
                  <a:pos x="connsiteX0" y="connsiteY0"/>
                </a:cxn>
                <a:cxn ang="0">
                  <a:pos x="connsiteX1" y="connsiteY1"/>
                </a:cxn>
              </a:cxnLst>
              <a:rect l="l" t="t" r="r" b="b"/>
              <a:pathLst>
                <a:path w="12675" h="43985">
                  <a:moveTo>
                    <a:pt x="0" y="0"/>
                  </a:moveTo>
                  <a:lnTo>
                    <a:pt x="0" y="43985"/>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6" name="Freeform: Shape 345">
              <a:extLst>
                <a:ext uri="{FF2B5EF4-FFF2-40B4-BE49-F238E27FC236}">
                  <a16:creationId xmlns:a16="http://schemas.microsoft.com/office/drawing/2014/main" id="{414DF2A5-5DF9-AF2F-BEB6-72CD7B7936D1}"/>
                </a:ext>
              </a:extLst>
            </p:cNvPr>
            <p:cNvSpPr/>
            <p:nvPr/>
          </p:nvSpPr>
          <p:spPr>
            <a:xfrm>
              <a:off x="9314792" y="3249783"/>
              <a:ext cx="12675" cy="63252"/>
            </a:xfrm>
            <a:custGeom>
              <a:avLst/>
              <a:gdLst>
                <a:gd name="connsiteX0" fmla="*/ 0 w 12675"/>
                <a:gd name="connsiteY0" fmla="*/ 0 h 63252"/>
                <a:gd name="connsiteX1" fmla="*/ 0 w 12675"/>
                <a:gd name="connsiteY1" fmla="*/ 63253 h 63252"/>
              </a:gdLst>
              <a:ahLst/>
              <a:cxnLst>
                <a:cxn ang="0">
                  <a:pos x="connsiteX0" y="connsiteY0"/>
                </a:cxn>
                <a:cxn ang="0">
                  <a:pos x="connsiteX1" y="connsiteY1"/>
                </a:cxn>
              </a:cxnLst>
              <a:rect l="l" t="t" r="r" b="b"/>
              <a:pathLst>
                <a:path w="12675" h="63252">
                  <a:moveTo>
                    <a:pt x="0" y="0"/>
                  </a:moveTo>
                  <a:lnTo>
                    <a:pt x="0" y="63253"/>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7" name="Freeform: Shape 346">
              <a:extLst>
                <a:ext uri="{FF2B5EF4-FFF2-40B4-BE49-F238E27FC236}">
                  <a16:creationId xmlns:a16="http://schemas.microsoft.com/office/drawing/2014/main" id="{E8784BD1-A501-2075-D3F8-44C7C2432910}"/>
                </a:ext>
              </a:extLst>
            </p:cNvPr>
            <p:cNvSpPr/>
            <p:nvPr/>
          </p:nvSpPr>
          <p:spPr>
            <a:xfrm>
              <a:off x="9353327" y="3281473"/>
              <a:ext cx="12675" cy="67309"/>
            </a:xfrm>
            <a:custGeom>
              <a:avLst/>
              <a:gdLst>
                <a:gd name="connsiteX0" fmla="*/ 0 w 12675"/>
                <a:gd name="connsiteY0" fmla="*/ 0 h 67309"/>
                <a:gd name="connsiteX1" fmla="*/ 0 w 12675"/>
                <a:gd name="connsiteY1" fmla="*/ 67309 h 67309"/>
              </a:gdLst>
              <a:ahLst/>
              <a:cxnLst>
                <a:cxn ang="0">
                  <a:pos x="connsiteX0" y="connsiteY0"/>
                </a:cxn>
                <a:cxn ang="0">
                  <a:pos x="connsiteX1" y="connsiteY1"/>
                </a:cxn>
              </a:cxnLst>
              <a:rect l="l" t="t" r="r" b="b"/>
              <a:pathLst>
                <a:path w="12675" h="67309">
                  <a:moveTo>
                    <a:pt x="0" y="0"/>
                  </a:moveTo>
                  <a:lnTo>
                    <a:pt x="0" y="67309"/>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8" name="Freeform: Shape 347">
              <a:extLst>
                <a:ext uri="{FF2B5EF4-FFF2-40B4-BE49-F238E27FC236}">
                  <a16:creationId xmlns:a16="http://schemas.microsoft.com/office/drawing/2014/main" id="{A29B2C05-7ED0-AF0E-495B-CFD6A2BC20E7}"/>
                </a:ext>
              </a:extLst>
            </p:cNvPr>
            <p:cNvSpPr/>
            <p:nvPr/>
          </p:nvSpPr>
          <p:spPr>
            <a:xfrm>
              <a:off x="9389073" y="3281473"/>
              <a:ext cx="12675" cy="67309"/>
            </a:xfrm>
            <a:custGeom>
              <a:avLst/>
              <a:gdLst>
                <a:gd name="connsiteX0" fmla="*/ 0 w 12675"/>
                <a:gd name="connsiteY0" fmla="*/ 0 h 67309"/>
                <a:gd name="connsiteX1" fmla="*/ 0 w 12675"/>
                <a:gd name="connsiteY1" fmla="*/ 67309 h 67309"/>
              </a:gdLst>
              <a:ahLst/>
              <a:cxnLst>
                <a:cxn ang="0">
                  <a:pos x="connsiteX0" y="connsiteY0"/>
                </a:cxn>
                <a:cxn ang="0">
                  <a:pos x="connsiteX1" y="connsiteY1"/>
                </a:cxn>
              </a:cxnLst>
              <a:rect l="l" t="t" r="r" b="b"/>
              <a:pathLst>
                <a:path w="12675" h="67309">
                  <a:moveTo>
                    <a:pt x="0" y="0"/>
                  </a:moveTo>
                  <a:lnTo>
                    <a:pt x="0" y="67309"/>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9" name="Freeform: Shape 348">
              <a:extLst>
                <a:ext uri="{FF2B5EF4-FFF2-40B4-BE49-F238E27FC236}">
                  <a16:creationId xmlns:a16="http://schemas.microsoft.com/office/drawing/2014/main" id="{747F52FF-4620-AE2D-A40A-66062A976BEA}"/>
                </a:ext>
              </a:extLst>
            </p:cNvPr>
            <p:cNvSpPr/>
            <p:nvPr/>
          </p:nvSpPr>
          <p:spPr>
            <a:xfrm>
              <a:off x="9413918" y="3281473"/>
              <a:ext cx="12675" cy="67309"/>
            </a:xfrm>
            <a:custGeom>
              <a:avLst/>
              <a:gdLst>
                <a:gd name="connsiteX0" fmla="*/ 0 w 12675"/>
                <a:gd name="connsiteY0" fmla="*/ 0 h 67309"/>
                <a:gd name="connsiteX1" fmla="*/ 0 w 12675"/>
                <a:gd name="connsiteY1" fmla="*/ 67309 h 67309"/>
              </a:gdLst>
              <a:ahLst/>
              <a:cxnLst>
                <a:cxn ang="0">
                  <a:pos x="connsiteX0" y="connsiteY0"/>
                </a:cxn>
                <a:cxn ang="0">
                  <a:pos x="connsiteX1" y="connsiteY1"/>
                </a:cxn>
              </a:cxnLst>
              <a:rect l="l" t="t" r="r" b="b"/>
              <a:pathLst>
                <a:path w="12675" h="67309">
                  <a:moveTo>
                    <a:pt x="0" y="0"/>
                  </a:moveTo>
                  <a:lnTo>
                    <a:pt x="0" y="67309"/>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0" name="Freeform: Shape 349">
              <a:extLst>
                <a:ext uri="{FF2B5EF4-FFF2-40B4-BE49-F238E27FC236}">
                  <a16:creationId xmlns:a16="http://schemas.microsoft.com/office/drawing/2014/main" id="{0CBF899B-FCCA-C961-F6CE-C77235E58958}"/>
                </a:ext>
              </a:extLst>
            </p:cNvPr>
            <p:cNvSpPr/>
            <p:nvPr/>
          </p:nvSpPr>
          <p:spPr>
            <a:xfrm>
              <a:off x="9520142"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1" name="Freeform: Shape 350">
              <a:extLst>
                <a:ext uri="{FF2B5EF4-FFF2-40B4-BE49-F238E27FC236}">
                  <a16:creationId xmlns:a16="http://schemas.microsoft.com/office/drawing/2014/main" id="{0369D477-A624-71AE-A0DC-33E467885EE2}"/>
                </a:ext>
              </a:extLst>
            </p:cNvPr>
            <p:cNvSpPr/>
            <p:nvPr/>
          </p:nvSpPr>
          <p:spPr>
            <a:xfrm>
              <a:off x="9551325"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2" name="Freeform: Shape 351">
              <a:extLst>
                <a:ext uri="{FF2B5EF4-FFF2-40B4-BE49-F238E27FC236}">
                  <a16:creationId xmlns:a16="http://schemas.microsoft.com/office/drawing/2014/main" id="{C6E244AE-9697-D04D-886A-696AE8E01551}"/>
                </a:ext>
              </a:extLst>
            </p:cNvPr>
            <p:cNvSpPr/>
            <p:nvPr/>
          </p:nvSpPr>
          <p:spPr>
            <a:xfrm>
              <a:off x="9589860"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3" name="Freeform: Shape 352">
              <a:extLst>
                <a:ext uri="{FF2B5EF4-FFF2-40B4-BE49-F238E27FC236}">
                  <a16:creationId xmlns:a16="http://schemas.microsoft.com/office/drawing/2014/main" id="{5CA5DAAB-258E-A524-ACE5-224AB34303FB}"/>
                </a:ext>
              </a:extLst>
            </p:cNvPr>
            <p:cNvSpPr/>
            <p:nvPr/>
          </p:nvSpPr>
          <p:spPr>
            <a:xfrm>
              <a:off x="9620155"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4" name="Freeform: Shape 353">
              <a:extLst>
                <a:ext uri="{FF2B5EF4-FFF2-40B4-BE49-F238E27FC236}">
                  <a16:creationId xmlns:a16="http://schemas.microsoft.com/office/drawing/2014/main" id="{A90C9206-6BB8-03B0-57BC-4F8A0FFB0A6D}"/>
                </a:ext>
              </a:extLst>
            </p:cNvPr>
            <p:cNvSpPr/>
            <p:nvPr/>
          </p:nvSpPr>
          <p:spPr>
            <a:xfrm>
              <a:off x="9642972"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5" name="Freeform: Shape 354">
              <a:extLst>
                <a:ext uri="{FF2B5EF4-FFF2-40B4-BE49-F238E27FC236}">
                  <a16:creationId xmlns:a16="http://schemas.microsoft.com/office/drawing/2014/main" id="{BFDBCDE7-069F-EAA6-16F0-8E6C1C93E0FD}"/>
                </a:ext>
              </a:extLst>
            </p:cNvPr>
            <p:cNvSpPr/>
            <p:nvPr/>
          </p:nvSpPr>
          <p:spPr>
            <a:xfrm>
              <a:off x="9678718"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6" name="Freeform: Shape 355">
              <a:extLst>
                <a:ext uri="{FF2B5EF4-FFF2-40B4-BE49-F238E27FC236}">
                  <a16:creationId xmlns:a16="http://schemas.microsoft.com/office/drawing/2014/main" id="{BFF77E58-66AE-E750-D2CD-A0D03E7383EE}"/>
                </a:ext>
              </a:extLst>
            </p:cNvPr>
            <p:cNvSpPr/>
            <p:nvPr/>
          </p:nvSpPr>
          <p:spPr>
            <a:xfrm>
              <a:off x="9758576"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7" name="Freeform: Shape 356">
              <a:extLst>
                <a:ext uri="{FF2B5EF4-FFF2-40B4-BE49-F238E27FC236}">
                  <a16:creationId xmlns:a16="http://schemas.microsoft.com/office/drawing/2014/main" id="{84C7961B-E7A4-1F7F-B9AD-89FFF87BD685}"/>
                </a:ext>
              </a:extLst>
            </p:cNvPr>
            <p:cNvSpPr/>
            <p:nvPr/>
          </p:nvSpPr>
          <p:spPr>
            <a:xfrm>
              <a:off x="10008799"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8" name="Freeform: Shape 357">
              <a:extLst>
                <a:ext uri="{FF2B5EF4-FFF2-40B4-BE49-F238E27FC236}">
                  <a16:creationId xmlns:a16="http://schemas.microsoft.com/office/drawing/2014/main" id="{7887D494-0210-A6F0-A6EA-65D71B5293DA}"/>
                </a:ext>
              </a:extLst>
            </p:cNvPr>
            <p:cNvSpPr/>
            <p:nvPr/>
          </p:nvSpPr>
          <p:spPr>
            <a:xfrm>
              <a:off x="10033517"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9" name="Freeform: Shape 358">
              <a:extLst>
                <a:ext uri="{FF2B5EF4-FFF2-40B4-BE49-F238E27FC236}">
                  <a16:creationId xmlns:a16="http://schemas.microsoft.com/office/drawing/2014/main" id="{C030C491-E4A3-1CF2-1BBE-AE5E3B7D61B4}"/>
                </a:ext>
              </a:extLst>
            </p:cNvPr>
            <p:cNvSpPr/>
            <p:nvPr/>
          </p:nvSpPr>
          <p:spPr>
            <a:xfrm>
              <a:off x="10086630" y="3325965"/>
              <a:ext cx="12675" cy="64140"/>
            </a:xfrm>
            <a:custGeom>
              <a:avLst/>
              <a:gdLst>
                <a:gd name="connsiteX0" fmla="*/ 0 w 12675"/>
                <a:gd name="connsiteY0" fmla="*/ 64140 h 64140"/>
                <a:gd name="connsiteX1" fmla="*/ 0 w 12675"/>
                <a:gd name="connsiteY1" fmla="*/ 0 h 64140"/>
              </a:gdLst>
              <a:ahLst/>
              <a:cxnLst>
                <a:cxn ang="0">
                  <a:pos x="connsiteX0" y="connsiteY0"/>
                </a:cxn>
                <a:cxn ang="0">
                  <a:pos x="connsiteX1" y="connsiteY1"/>
                </a:cxn>
              </a:cxnLst>
              <a:rect l="l" t="t" r="r" b="b"/>
              <a:pathLst>
                <a:path w="12675" h="64140">
                  <a:moveTo>
                    <a:pt x="0" y="6414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0" name="Freeform: Shape 359">
              <a:extLst>
                <a:ext uri="{FF2B5EF4-FFF2-40B4-BE49-F238E27FC236}">
                  <a16:creationId xmlns:a16="http://schemas.microsoft.com/office/drawing/2014/main" id="{C145C115-3CF7-642D-2CD7-457BA5D6333B}"/>
                </a:ext>
              </a:extLst>
            </p:cNvPr>
            <p:cNvSpPr/>
            <p:nvPr/>
          </p:nvSpPr>
          <p:spPr>
            <a:xfrm>
              <a:off x="10414809" y="3325965"/>
              <a:ext cx="12675" cy="64140"/>
            </a:xfrm>
            <a:custGeom>
              <a:avLst/>
              <a:gdLst>
                <a:gd name="connsiteX0" fmla="*/ 0 w 12675"/>
                <a:gd name="connsiteY0" fmla="*/ 0 h 64140"/>
                <a:gd name="connsiteX1" fmla="*/ 0 w 12675"/>
                <a:gd name="connsiteY1" fmla="*/ 64140 h 64140"/>
              </a:gdLst>
              <a:ahLst/>
              <a:cxnLst>
                <a:cxn ang="0">
                  <a:pos x="connsiteX0" y="connsiteY0"/>
                </a:cxn>
                <a:cxn ang="0">
                  <a:pos x="connsiteX1" y="connsiteY1"/>
                </a:cxn>
              </a:cxnLst>
              <a:rect l="l" t="t" r="r" b="b"/>
              <a:pathLst>
                <a:path w="12675" h="64140">
                  <a:moveTo>
                    <a:pt x="0" y="0"/>
                  </a:moveTo>
                  <a:lnTo>
                    <a:pt x="0" y="6414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1" name="Freeform: Shape 360">
              <a:extLst>
                <a:ext uri="{FF2B5EF4-FFF2-40B4-BE49-F238E27FC236}">
                  <a16:creationId xmlns:a16="http://schemas.microsoft.com/office/drawing/2014/main" id="{52E32DA2-C205-78B8-B482-899D43641CE5}"/>
                </a:ext>
              </a:extLst>
            </p:cNvPr>
            <p:cNvSpPr/>
            <p:nvPr/>
          </p:nvSpPr>
          <p:spPr>
            <a:xfrm>
              <a:off x="10479964"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2" name="Freeform: Shape 361">
              <a:extLst>
                <a:ext uri="{FF2B5EF4-FFF2-40B4-BE49-F238E27FC236}">
                  <a16:creationId xmlns:a16="http://schemas.microsoft.com/office/drawing/2014/main" id="{38C24E51-E75F-A3C9-8B3D-D717FDCC4B72}"/>
                </a:ext>
              </a:extLst>
            </p:cNvPr>
            <p:cNvSpPr/>
            <p:nvPr/>
          </p:nvSpPr>
          <p:spPr>
            <a:xfrm>
              <a:off x="10550569" y="3325965"/>
              <a:ext cx="12675" cy="64140"/>
            </a:xfrm>
            <a:custGeom>
              <a:avLst/>
              <a:gdLst>
                <a:gd name="connsiteX0" fmla="*/ 0 w 12675"/>
                <a:gd name="connsiteY0" fmla="*/ 0 h 64140"/>
                <a:gd name="connsiteX1" fmla="*/ 0 w 12675"/>
                <a:gd name="connsiteY1" fmla="*/ 64140 h 64140"/>
              </a:gdLst>
              <a:ahLst/>
              <a:cxnLst>
                <a:cxn ang="0">
                  <a:pos x="connsiteX0" y="connsiteY0"/>
                </a:cxn>
                <a:cxn ang="0">
                  <a:pos x="connsiteX1" y="connsiteY1"/>
                </a:cxn>
              </a:cxnLst>
              <a:rect l="l" t="t" r="r" b="b"/>
              <a:pathLst>
                <a:path w="12675" h="64140">
                  <a:moveTo>
                    <a:pt x="0" y="0"/>
                  </a:moveTo>
                  <a:lnTo>
                    <a:pt x="0" y="6414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3" name="Freeform: Shape 362">
              <a:extLst>
                <a:ext uri="{FF2B5EF4-FFF2-40B4-BE49-F238E27FC236}">
                  <a16:creationId xmlns:a16="http://schemas.microsoft.com/office/drawing/2014/main" id="{F4EFE330-D7B8-DF86-DD70-A9F7687AAA3D}"/>
                </a:ext>
              </a:extLst>
            </p:cNvPr>
            <p:cNvSpPr/>
            <p:nvPr/>
          </p:nvSpPr>
          <p:spPr>
            <a:xfrm>
              <a:off x="10653244"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4" name="Freeform: Shape 363">
              <a:extLst>
                <a:ext uri="{FF2B5EF4-FFF2-40B4-BE49-F238E27FC236}">
                  <a16:creationId xmlns:a16="http://schemas.microsoft.com/office/drawing/2014/main" id="{979F65E9-F101-72A0-0F3C-875526E11A75}"/>
                </a:ext>
              </a:extLst>
            </p:cNvPr>
            <p:cNvSpPr/>
            <p:nvPr/>
          </p:nvSpPr>
          <p:spPr>
            <a:xfrm>
              <a:off x="10664145"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5" name="Freeform: Shape 364">
              <a:extLst>
                <a:ext uri="{FF2B5EF4-FFF2-40B4-BE49-F238E27FC236}">
                  <a16:creationId xmlns:a16="http://schemas.microsoft.com/office/drawing/2014/main" id="{F3BF86D2-3613-243A-60C8-5BF19C25F7AA}"/>
                </a:ext>
              </a:extLst>
            </p:cNvPr>
            <p:cNvSpPr/>
            <p:nvPr/>
          </p:nvSpPr>
          <p:spPr>
            <a:xfrm>
              <a:off x="10758581"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6" name="Freeform: Shape 365">
              <a:extLst>
                <a:ext uri="{FF2B5EF4-FFF2-40B4-BE49-F238E27FC236}">
                  <a16:creationId xmlns:a16="http://schemas.microsoft.com/office/drawing/2014/main" id="{1129097D-49AE-BAD3-361F-A9B69CE0569C}"/>
                </a:ext>
              </a:extLst>
            </p:cNvPr>
            <p:cNvSpPr/>
            <p:nvPr/>
          </p:nvSpPr>
          <p:spPr>
            <a:xfrm>
              <a:off x="11095000"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7" name="Freeform: Shape 366">
              <a:extLst>
                <a:ext uri="{FF2B5EF4-FFF2-40B4-BE49-F238E27FC236}">
                  <a16:creationId xmlns:a16="http://schemas.microsoft.com/office/drawing/2014/main" id="{D4364EEF-81C2-56C5-FAF1-297C81874353}"/>
                </a:ext>
              </a:extLst>
            </p:cNvPr>
            <p:cNvSpPr/>
            <p:nvPr/>
          </p:nvSpPr>
          <p:spPr>
            <a:xfrm>
              <a:off x="11135309"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8" name="Freeform: Shape 367">
              <a:extLst>
                <a:ext uri="{FF2B5EF4-FFF2-40B4-BE49-F238E27FC236}">
                  <a16:creationId xmlns:a16="http://schemas.microsoft.com/office/drawing/2014/main" id="{76BD3E5E-BCB7-AB80-6335-B2114A86276C}"/>
                </a:ext>
              </a:extLst>
            </p:cNvPr>
            <p:cNvSpPr/>
            <p:nvPr/>
          </p:nvSpPr>
          <p:spPr>
            <a:xfrm>
              <a:off x="11161042"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9" name="Freeform: Shape 368">
              <a:extLst>
                <a:ext uri="{FF2B5EF4-FFF2-40B4-BE49-F238E27FC236}">
                  <a16:creationId xmlns:a16="http://schemas.microsoft.com/office/drawing/2014/main" id="{EBF76C1F-E9BC-43D4-7B07-50068A604A54}"/>
                </a:ext>
              </a:extLst>
            </p:cNvPr>
            <p:cNvSpPr/>
            <p:nvPr/>
          </p:nvSpPr>
          <p:spPr>
            <a:xfrm>
              <a:off x="11192224" y="3325965"/>
              <a:ext cx="12675" cy="67816"/>
            </a:xfrm>
            <a:custGeom>
              <a:avLst/>
              <a:gdLst>
                <a:gd name="connsiteX0" fmla="*/ 0 w 12675"/>
                <a:gd name="connsiteY0" fmla="*/ 0 h 67816"/>
                <a:gd name="connsiteX1" fmla="*/ 0 w 12675"/>
                <a:gd name="connsiteY1" fmla="*/ 67816 h 67816"/>
              </a:gdLst>
              <a:ahLst/>
              <a:cxnLst>
                <a:cxn ang="0">
                  <a:pos x="connsiteX0" y="connsiteY0"/>
                </a:cxn>
                <a:cxn ang="0">
                  <a:pos x="connsiteX1" y="connsiteY1"/>
                </a:cxn>
              </a:cxnLst>
              <a:rect l="l" t="t" r="r" b="b"/>
              <a:pathLst>
                <a:path w="12675" h="67816">
                  <a:moveTo>
                    <a:pt x="0" y="0"/>
                  </a:moveTo>
                  <a:lnTo>
                    <a:pt x="0" y="6781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0" name="Freeform: Shape 369">
              <a:extLst>
                <a:ext uri="{FF2B5EF4-FFF2-40B4-BE49-F238E27FC236}">
                  <a16:creationId xmlns:a16="http://schemas.microsoft.com/office/drawing/2014/main" id="{B4FD673A-96E5-5E34-C275-548C78A7804E}"/>
                </a:ext>
              </a:extLst>
            </p:cNvPr>
            <p:cNvSpPr/>
            <p:nvPr/>
          </p:nvSpPr>
          <p:spPr>
            <a:xfrm>
              <a:off x="11085873" y="3358035"/>
              <a:ext cx="66041" cy="12675"/>
            </a:xfrm>
            <a:custGeom>
              <a:avLst/>
              <a:gdLst>
                <a:gd name="connsiteX0" fmla="*/ 66042 w 66041"/>
                <a:gd name="connsiteY0" fmla="*/ 0 h 12675"/>
                <a:gd name="connsiteX1" fmla="*/ 0 w 66041"/>
                <a:gd name="connsiteY1" fmla="*/ 0 h 12675"/>
              </a:gdLst>
              <a:ahLst/>
              <a:cxnLst>
                <a:cxn ang="0">
                  <a:pos x="connsiteX0" y="connsiteY0"/>
                </a:cxn>
                <a:cxn ang="0">
                  <a:pos x="connsiteX1" y="connsiteY1"/>
                </a:cxn>
              </a:cxnLst>
              <a:rect l="l" t="t" r="r" b="b"/>
              <a:pathLst>
                <a:path w="66041" h="12675">
                  <a:moveTo>
                    <a:pt x="66042"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1" name="Freeform: Shape 370">
              <a:extLst>
                <a:ext uri="{FF2B5EF4-FFF2-40B4-BE49-F238E27FC236}">
                  <a16:creationId xmlns:a16="http://schemas.microsoft.com/office/drawing/2014/main" id="{B1C00C9A-1792-79E3-9994-F3040E2C97AE}"/>
                </a:ext>
              </a:extLst>
            </p:cNvPr>
            <p:cNvSpPr/>
            <p:nvPr/>
          </p:nvSpPr>
          <p:spPr>
            <a:xfrm>
              <a:off x="10975846" y="3358035"/>
              <a:ext cx="67816" cy="12675"/>
            </a:xfrm>
            <a:custGeom>
              <a:avLst/>
              <a:gdLst>
                <a:gd name="connsiteX0" fmla="*/ 67816 w 67816"/>
                <a:gd name="connsiteY0" fmla="*/ 0 h 12675"/>
                <a:gd name="connsiteX1" fmla="*/ 0 w 67816"/>
                <a:gd name="connsiteY1" fmla="*/ 0 h 12675"/>
              </a:gdLst>
              <a:ahLst/>
              <a:cxnLst>
                <a:cxn ang="0">
                  <a:pos x="connsiteX0" y="connsiteY0"/>
                </a:cxn>
                <a:cxn ang="0">
                  <a:pos x="connsiteX1" y="connsiteY1"/>
                </a:cxn>
              </a:cxnLst>
              <a:rect l="l" t="t" r="r" b="b"/>
              <a:pathLst>
                <a:path w="67816" h="12675">
                  <a:moveTo>
                    <a:pt x="67816"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2" name="Freeform: Shape 371">
              <a:extLst>
                <a:ext uri="{FF2B5EF4-FFF2-40B4-BE49-F238E27FC236}">
                  <a16:creationId xmlns:a16="http://schemas.microsoft.com/office/drawing/2014/main" id="{9D54ED6D-1507-21D4-B88B-C5CF890D1F5F}"/>
                </a:ext>
              </a:extLst>
            </p:cNvPr>
            <p:cNvSpPr/>
            <p:nvPr/>
          </p:nvSpPr>
          <p:spPr>
            <a:xfrm>
              <a:off x="10862143" y="3358035"/>
              <a:ext cx="66041" cy="12675"/>
            </a:xfrm>
            <a:custGeom>
              <a:avLst/>
              <a:gdLst>
                <a:gd name="connsiteX0" fmla="*/ 66041 w 66041"/>
                <a:gd name="connsiteY0" fmla="*/ 0 h 12675"/>
                <a:gd name="connsiteX1" fmla="*/ 0 w 66041"/>
                <a:gd name="connsiteY1" fmla="*/ 0 h 12675"/>
              </a:gdLst>
              <a:ahLst/>
              <a:cxnLst>
                <a:cxn ang="0">
                  <a:pos x="connsiteX0" y="connsiteY0"/>
                </a:cxn>
                <a:cxn ang="0">
                  <a:pos x="connsiteX1" y="connsiteY1"/>
                </a:cxn>
              </a:cxnLst>
              <a:rect l="l" t="t" r="r" b="b"/>
              <a:pathLst>
                <a:path w="66041" h="12675">
                  <a:moveTo>
                    <a:pt x="66041"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3" name="Freeform: Shape 372">
              <a:extLst>
                <a:ext uri="{FF2B5EF4-FFF2-40B4-BE49-F238E27FC236}">
                  <a16:creationId xmlns:a16="http://schemas.microsoft.com/office/drawing/2014/main" id="{B0D20978-31F3-711C-5573-E5D546BC22DD}"/>
                </a:ext>
              </a:extLst>
            </p:cNvPr>
            <p:cNvSpPr/>
            <p:nvPr/>
          </p:nvSpPr>
          <p:spPr>
            <a:xfrm>
              <a:off x="10758581" y="3358035"/>
              <a:ext cx="55900" cy="12675"/>
            </a:xfrm>
            <a:custGeom>
              <a:avLst/>
              <a:gdLst>
                <a:gd name="connsiteX0" fmla="*/ 55901 w 55900"/>
                <a:gd name="connsiteY0" fmla="*/ 0 h 12675"/>
                <a:gd name="connsiteX1" fmla="*/ 0 w 55900"/>
                <a:gd name="connsiteY1" fmla="*/ 0 h 12675"/>
              </a:gdLst>
              <a:ahLst/>
              <a:cxnLst>
                <a:cxn ang="0">
                  <a:pos x="connsiteX0" y="connsiteY0"/>
                </a:cxn>
                <a:cxn ang="0">
                  <a:pos x="connsiteX1" y="connsiteY1"/>
                </a:cxn>
              </a:cxnLst>
              <a:rect l="l" t="t" r="r" b="b"/>
              <a:pathLst>
                <a:path w="55900" h="12675">
                  <a:moveTo>
                    <a:pt x="55901"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4" name="Freeform: Shape 373">
              <a:extLst>
                <a:ext uri="{FF2B5EF4-FFF2-40B4-BE49-F238E27FC236}">
                  <a16:creationId xmlns:a16="http://schemas.microsoft.com/office/drawing/2014/main" id="{33554D40-3F67-1881-0953-380F91FE0334}"/>
                </a:ext>
              </a:extLst>
            </p:cNvPr>
            <p:cNvSpPr/>
            <p:nvPr/>
          </p:nvSpPr>
          <p:spPr>
            <a:xfrm>
              <a:off x="10653244" y="3358035"/>
              <a:ext cx="51337" cy="12675"/>
            </a:xfrm>
            <a:custGeom>
              <a:avLst/>
              <a:gdLst>
                <a:gd name="connsiteX0" fmla="*/ 51338 w 51337"/>
                <a:gd name="connsiteY0" fmla="*/ 0 h 12675"/>
                <a:gd name="connsiteX1" fmla="*/ 0 w 51337"/>
                <a:gd name="connsiteY1" fmla="*/ 0 h 12675"/>
              </a:gdLst>
              <a:ahLst/>
              <a:cxnLst>
                <a:cxn ang="0">
                  <a:pos x="connsiteX0" y="connsiteY0"/>
                </a:cxn>
                <a:cxn ang="0">
                  <a:pos x="connsiteX1" y="connsiteY1"/>
                </a:cxn>
              </a:cxnLst>
              <a:rect l="l" t="t" r="r" b="b"/>
              <a:pathLst>
                <a:path w="51337" h="12675">
                  <a:moveTo>
                    <a:pt x="51338"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5" name="Freeform: Shape 374">
              <a:extLst>
                <a:ext uri="{FF2B5EF4-FFF2-40B4-BE49-F238E27FC236}">
                  <a16:creationId xmlns:a16="http://schemas.microsoft.com/office/drawing/2014/main" id="{12B2550A-68DE-9606-4DD0-9E163C1BB303}"/>
                </a:ext>
              </a:extLst>
            </p:cNvPr>
            <p:cNvSpPr/>
            <p:nvPr/>
          </p:nvSpPr>
          <p:spPr>
            <a:xfrm>
              <a:off x="10530414" y="3358035"/>
              <a:ext cx="58562" cy="12675"/>
            </a:xfrm>
            <a:custGeom>
              <a:avLst/>
              <a:gdLst>
                <a:gd name="connsiteX0" fmla="*/ 58563 w 58562"/>
                <a:gd name="connsiteY0" fmla="*/ 0 h 12675"/>
                <a:gd name="connsiteX1" fmla="*/ 0 w 58562"/>
                <a:gd name="connsiteY1" fmla="*/ 0 h 12675"/>
              </a:gdLst>
              <a:ahLst/>
              <a:cxnLst>
                <a:cxn ang="0">
                  <a:pos x="connsiteX0" y="connsiteY0"/>
                </a:cxn>
                <a:cxn ang="0">
                  <a:pos x="connsiteX1" y="connsiteY1"/>
                </a:cxn>
              </a:cxnLst>
              <a:rect l="l" t="t" r="r" b="b"/>
              <a:pathLst>
                <a:path w="58562" h="12675">
                  <a:moveTo>
                    <a:pt x="58563"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6" name="Freeform: Shape 375">
              <a:extLst>
                <a:ext uri="{FF2B5EF4-FFF2-40B4-BE49-F238E27FC236}">
                  <a16:creationId xmlns:a16="http://schemas.microsoft.com/office/drawing/2014/main" id="{F5E2384F-0A76-EEBC-58A9-9535B4470037}"/>
                </a:ext>
              </a:extLst>
            </p:cNvPr>
            <p:cNvSpPr/>
            <p:nvPr/>
          </p:nvSpPr>
          <p:spPr>
            <a:xfrm>
              <a:off x="10414809" y="3359810"/>
              <a:ext cx="65154" cy="12675"/>
            </a:xfrm>
            <a:custGeom>
              <a:avLst/>
              <a:gdLst>
                <a:gd name="connsiteX0" fmla="*/ 65154 w 65154"/>
                <a:gd name="connsiteY0" fmla="*/ 0 h 12675"/>
                <a:gd name="connsiteX1" fmla="*/ 0 w 65154"/>
                <a:gd name="connsiteY1" fmla="*/ 0 h 12675"/>
              </a:gdLst>
              <a:ahLst/>
              <a:cxnLst>
                <a:cxn ang="0">
                  <a:pos x="connsiteX0" y="connsiteY0"/>
                </a:cxn>
                <a:cxn ang="0">
                  <a:pos x="connsiteX1" y="connsiteY1"/>
                </a:cxn>
              </a:cxnLst>
              <a:rect l="l" t="t" r="r" b="b"/>
              <a:pathLst>
                <a:path w="65154" h="12675">
                  <a:moveTo>
                    <a:pt x="65154"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7" name="Freeform: Shape 376">
              <a:extLst>
                <a:ext uri="{FF2B5EF4-FFF2-40B4-BE49-F238E27FC236}">
                  <a16:creationId xmlns:a16="http://schemas.microsoft.com/office/drawing/2014/main" id="{A26DDD91-0D07-B6C2-2E3A-E862372FEB4E}"/>
                </a:ext>
              </a:extLst>
            </p:cNvPr>
            <p:cNvSpPr/>
            <p:nvPr/>
          </p:nvSpPr>
          <p:spPr>
            <a:xfrm>
              <a:off x="10301233" y="3358035"/>
              <a:ext cx="64140" cy="12675"/>
            </a:xfrm>
            <a:custGeom>
              <a:avLst/>
              <a:gdLst>
                <a:gd name="connsiteX0" fmla="*/ 64140 w 64140"/>
                <a:gd name="connsiteY0" fmla="*/ 0 h 12675"/>
                <a:gd name="connsiteX1" fmla="*/ 0 w 64140"/>
                <a:gd name="connsiteY1" fmla="*/ 0 h 12675"/>
              </a:gdLst>
              <a:ahLst/>
              <a:cxnLst>
                <a:cxn ang="0">
                  <a:pos x="connsiteX0" y="connsiteY0"/>
                </a:cxn>
                <a:cxn ang="0">
                  <a:pos x="connsiteX1" y="connsiteY1"/>
                </a:cxn>
              </a:cxnLst>
              <a:rect l="l" t="t" r="r" b="b"/>
              <a:pathLst>
                <a:path w="64140" h="12675">
                  <a:moveTo>
                    <a:pt x="64140"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8" name="Freeform: Shape 377">
              <a:extLst>
                <a:ext uri="{FF2B5EF4-FFF2-40B4-BE49-F238E27FC236}">
                  <a16:creationId xmlns:a16="http://schemas.microsoft.com/office/drawing/2014/main" id="{B58B07B6-97EA-4B28-02FC-8AA62E75877E}"/>
                </a:ext>
              </a:extLst>
            </p:cNvPr>
            <p:cNvSpPr/>
            <p:nvPr/>
          </p:nvSpPr>
          <p:spPr>
            <a:xfrm>
              <a:off x="10192981" y="3359810"/>
              <a:ext cx="62365" cy="12675"/>
            </a:xfrm>
            <a:custGeom>
              <a:avLst/>
              <a:gdLst>
                <a:gd name="connsiteX0" fmla="*/ 62366 w 62365"/>
                <a:gd name="connsiteY0" fmla="*/ 0 h 12675"/>
                <a:gd name="connsiteX1" fmla="*/ 0 w 62365"/>
                <a:gd name="connsiteY1" fmla="*/ 0 h 12675"/>
              </a:gdLst>
              <a:ahLst/>
              <a:cxnLst>
                <a:cxn ang="0">
                  <a:pos x="connsiteX0" y="connsiteY0"/>
                </a:cxn>
                <a:cxn ang="0">
                  <a:pos x="connsiteX1" y="connsiteY1"/>
                </a:cxn>
              </a:cxnLst>
              <a:rect l="l" t="t" r="r" b="b"/>
              <a:pathLst>
                <a:path w="62365" h="12675">
                  <a:moveTo>
                    <a:pt x="62366"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79" name="Freeform: Shape 378">
              <a:extLst>
                <a:ext uri="{FF2B5EF4-FFF2-40B4-BE49-F238E27FC236}">
                  <a16:creationId xmlns:a16="http://schemas.microsoft.com/office/drawing/2014/main" id="{58B78B31-B4E6-EF44-1EDC-B141A5AE18AF}"/>
                </a:ext>
              </a:extLst>
            </p:cNvPr>
            <p:cNvSpPr/>
            <p:nvPr/>
          </p:nvSpPr>
          <p:spPr>
            <a:xfrm>
              <a:off x="10070151" y="3359810"/>
              <a:ext cx="68830" cy="12675"/>
            </a:xfrm>
            <a:custGeom>
              <a:avLst/>
              <a:gdLst>
                <a:gd name="connsiteX0" fmla="*/ 68830 w 68830"/>
                <a:gd name="connsiteY0" fmla="*/ 0 h 12675"/>
                <a:gd name="connsiteX1" fmla="*/ 0 w 68830"/>
                <a:gd name="connsiteY1" fmla="*/ 0 h 12675"/>
              </a:gdLst>
              <a:ahLst/>
              <a:cxnLst>
                <a:cxn ang="0">
                  <a:pos x="connsiteX0" y="connsiteY0"/>
                </a:cxn>
                <a:cxn ang="0">
                  <a:pos x="connsiteX1" y="connsiteY1"/>
                </a:cxn>
              </a:cxnLst>
              <a:rect l="l" t="t" r="r" b="b"/>
              <a:pathLst>
                <a:path w="68830" h="12675">
                  <a:moveTo>
                    <a:pt x="68830"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0" name="Freeform: Shape 379">
              <a:extLst>
                <a:ext uri="{FF2B5EF4-FFF2-40B4-BE49-F238E27FC236}">
                  <a16:creationId xmlns:a16="http://schemas.microsoft.com/office/drawing/2014/main" id="{C66EC0E8-B7D3-3B40-7B75-EC32D1C6E55F}"/>
                </a:ext>
              </a:extLst>
            </p:cNvPr>
            <p:cNvSpPr/>
            <p:nvPr/>
          </p:nvSpPr>
          <p:spPr>
            <a:xfrm>
              <a:off x="9962912" y="3359810"/>
              <a:ext cx="70604" cy="12675"/>
            </a:xfrm>
            <a:custGeom>
              <a:avLst/>
              <a:gdLst>
                <a:gd name="connsiteX0" fmla="*/ 70605 w 70604"/>
                <a:gd name="connsiteY0" fmla="*/ 0 h 12675"/>
                <a:gd name="connsiteX1" fmla="*/ 0 w 70604"/>
                <a:gd name="connsiteY1" fmla="*/ 0 h 12675"/>
              </a:gdLst>
              <a:ahLst/>
              <a:cxnLst>
                <a:cxn ang="0">
                  <a:pos x="connsiteX0" y="connsiteY0"/>
                </a:cxn>
                <a:cxn ang="0">
                  <a:pos x="connsiteX1" y="connsiteY1"/>
                </a:cxn>
              </a:cxnLst>
              <a:rect l="l" t="t" r="r" b="b"/>
              <a:pathLst>
                <a:path w="70604" h="12675">
                  <a:moveTo>
                    <a:pt x="70605"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1" name="Freeform: Shape 380">
              <a:extLst>
                <a:ext uri="{FF2B5EF4-FFF2-40B4-BE49-F238E27FC236}">
                  <a16:creationId xmlns:a16="http://schemas.microsoft.com/office/drawing/2014/main" id="{60639C7A-B47E-AB3F-CF83-28E822E7B2C7}"/>
                </a:ext>
              </a:extLst>
            </p:cNvPr>
            <p:cNvSpPr/>
            <p:nvPr/>
          </p:nvSpPr>
          <p:spPr>
            <a:xfrm>
              <a:off x="9844646" y="3359810"/>
              <a:ext cx="65154" cy="12675"/>
            </a:xfrm>
            <a:custGeom>
              <a:avLst/>
              <a:gdLst>
                <a:gd name="connsiteX0" fmla="*/ 65154 w 65154"/>
                <a:gd name="connsiteY0" fmla="*/ 0 h 12675"/>
                <a:gd name="connsiteX1" fmla="*/ 0 w 65154"/>
                <a:gd name="connsiteY1" fmla="*/ 0 h 12675"/>
              </a:gdLst>
              <a:ahLst/>
              <a:cxnLst>
                <a:cxn ang="0">
                  <a:pos x="connsiteX0" y="connsiteY0"/>
                </a:cxn>
                <a:cxn ang="0">
                  <a:pos x="connsiteX1" y="connsiteY1"/>
                </a:cxn>
              </a:cxnLst>
              <a:rect l="l" t="t" r="r" b="b"/>
              <a:pathLst>
                <a:path w="65154" h="12675">
                  <a:moveTo>
                    <a:pt x="65154"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2" name="Freeform: Shape 381">
              <a:extLst>
                <a:ext uri="{FF2B5EF4-FFF2-40B4-BE49-F238E27FC236}">
                  <a16:creationId xmlns:a16="http://schemas.microsoft.com/office/drawing/2014/main" id="{3C4E52C0-F6FF-D747-512E-B4462A8EB8A6}"/>
                </a:ext>
              </a:extLst>
            </p:cNvPr>
            <p:cNvSpPr/>
            <p:nvPr/>
          </p:nvSpPr>
          <p:spPr>
            <a:xfrm>
              <a:off x="9734746" y="3359810"/>
              <a:ext cx="65027" cy="12675"/>
            </a:xfrm>
            <a:custGeom>
              <a:avLst/>
              <a:gdLst>
                <a:gd name="connsiteX0" fmla="*/ 65028 w 65027"/>
                <a:gd name="connsiteY0" fmla="*/ 0 h 12675"/>
                <a:gd name="connsiteX1" fmla="*/ 0 w 65027"/>
                <a:gd name="connsiteY1" fmla="*/ 0 h 12675"/>
              </a:gdLst>
              <a:ahLst/>
              <a:cxnLst>
                <a:cxn ang="0">
                  <a:pos x="connsiteX0" y="connsiteY0"/>
                </a:cxn>
                <a:cxn ang="0">
                  <a:pos x="connsiteX1" y="connsiteY1"/>
                </a:cxn>
              </a:cxnLst>
              <a:rect l="l" t="t" r="r" b="b"/>
              <a:pathLst>
                <a:path w="65027" h="12675">
                  <a:moveTo>
                    <a:pt x="65028"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3" name="Freeform: Shape 382">
              <a:extLst>
                <a:ext uri="{FF2B5EF4-FFF2-40B4-BE49-F238E27FC236}">
                  <a16:creationId xmlns:a16="http://schemas.microsoft.com/office/drawing/2014/main" id="{089BD1C6-D1E5-3937-B492-58BBFFAE3B26}"/>
                </a:ext>
              </a:extLst>
            </p:cNvPr>
            <p:cNvSpPr/>
            <p:nvPr/>
          </p:nvSpPr>
          <p:spPr>
            <a:xfrm>
              <a:off x="9620155" y="3359810"/>
              <a:ext cx="58562" cy="12675"/>
            </a:xfrm>
            <a:custGeom>
              <a:avLst/>
              <a:gdLst>
                <a:gd name="connsiteX0" fmla="*/ 58563 w 58562"/>
                <a:gd name="connsiteY0" fmla="*/ 0 h 12675"/>
                <a:gd name="connsiteX1" fmla="*/ 0 w 58562"/>
                <a:gd name="connsiteY1" fmla="*/ 0 h 12675"/>
              </a:gdLst>
              <a:ahLst/>
              <a:cxnLst>
                <a:cxn ang="0">
                  <a:pos x="connsiteX0" y="connsiteY0"/>
                </a:cxn>
                <a:cxn ang="0">
                  <a:pos x="connsiteX1" y="connsiteY1"/>
                </a:cxn>
              </a:cxnLst>
              <a:rect l="l" t="t" r="r" b="b"/>
              <a:pathLst>
                <a:path w="58562" h="12675">
                  <a:moveTo>
                    <a:pt x="58563"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4" name="Freeform: Shape 383">
              <a:extLst>
                <a:ext uri="{FF2B5EF4-FFF2-40B4-BE49-F238E27FC236}">
                  <a16:creationId xmlns:a16="http://schemas.microsoft.com/office/drawing/2014/main" id="{6B0399B6-3E61-C1E8-5B4C-98AD407836A6}"/>
                </a:ext>
              </a:extLst>
            </p:cNvPr>
            <p:cNvSpPr/>
            <p:nvPr/>
          </p:nvSpPr>
          <p:spPr>
            <a:xfrm>
              <a:off x="9515579" y="3359810"/>
              <a:ext cx="51337" cy="12675"/>
            </a:xfrm>
            <a:custGeom>
              <a:avLst/>
              <a:gdLst>
                <a:gd name="connsiteX0" fmla="*/ 51338 w 51337"/>
                <a:gd name="connsiteY0" fmla="*/ 0 h 12675"/>
                <a:gd name="connsiteX1" fmla="*/ 0 w 51337"/>
                <a:gd name="connsiteY1" fmla="*/ 0 h 12675"/>
              </a:gdLst>
              <a:ahLst/>
              <a:cxnLst>
                <a:cxn ang="0">
                  <a:pos x="connsiteX0" y="connsiteY0"/>
                </a:cxn>
                <a:cxn ang="0">
                  <a:pos x="connsiteX1" y="connsiteY1"/>
                </a:cxn>
              </a:cxnLst>
              <a:rect l="l" t="t" r="r" b="b"/>
              <a:pathLst>
                <a:path w="51337" h="12675">
                  <a:moveTo>
                    <a:pt x="51338"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5" name="Freeform: Shape 384">
              <a:extLst>
                <a:ext uri="{FF2B5EF4-FFF2-40B4-BE49-F238E27FC236}">
                  <a16:creationId xmlns:a16="http://schemas.microsoft.com/office/drawing/2014/main" id="{406FDD46-03A0-B95E-0AAC-0CCAE00B6FA3}"/>
                </a:ext>
              </a:extLst>
            </p:cNvPr>
            <p:cNvSpPr/>
            <p:nvPr/>
          </p:nvSpPr>
          <p:spPr>
            <a:xfrm>
              <a:off x="9333172" y="3315191"/>
              <a:ext cx="55900" cy="12675"/>
            </a:xfrm>
            <a:custGeom>
              <a:avLst/>
              <a:gdLst>
                <a:gd name="connsiteX0" fmla="*/ 0 w 55900"/>
                <a:gd name="connsiteY0" fmla="*/ 0 h 12675"/>
                <a:gd name="connsiteX1" fmla="*/ 55901 w 55900"/>
                <a:gd name="connsiteY1" fmla="*/ 0 h 12675"/>
              </a:gdLst>
              <a:ahLst/>
              <a:cxnLst>
                <a:cxn ang="0">
                  <a:pos x="connsiteX0" y="connsiteY0"/>
                </a:cxn>
                <a:cxn ang="0">
                  <a:pos x="connsiteX1" y="connsiteY1"/>
                </a:cxn>
              </a:cxnLst>
              <a:rect l="l" t="t" r="r" b="b"/>
              <a:pathLst>
                <a:path w="55900" h="12675">
                  <a:moveTo>
                    <a:pt x="0" y="0"/>
                  </a:moveTo>
                  <a:lnTo>
                    <a:pt x="55901"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6" name="Freeform: Shape 385">
              <a:extLst>
                <a:ext uri="{FF2B5EF4-FFF2-40B4-BE49-F238E27FC236}">
                  <a16:creationId xmlns:a16="http://schemas.microsoft.com/office/drawing/2014/main" id="{15E5CA17-2A69-AA9A-7336-8AC9142A0750}"/>
                </a:ext>
              </a:extLst>
            </p:cNvPr>
            <p:cNvSpPr/>
            <p:nvPr/>
          </p:nvSpPr>
          <p:spPr>
            <a:xfrm>
              <a:off x="9296539" y="3279191"/>
              <a:ext cx="14704" cy="12675"/>
            </a:xfrm>
            <a:custGeom>
              <a:avLst/>
              <a:gdLst>
                <a:gd name="connsiteX0" fmla="*/ 14704 w 14704"/>
                <a:gd name="connsiteY0" fmla="*/ 0 h 12675"/>
                <a:gd name="connsiteX1" fmla="*/ 0 w 14704"/>
                <a:gd name="connsiteY1" fmla="*/ 0 h 12675"/>
              </a:gdLst>
              <a:ahLst/>
              <a:cxnLst>
                <a:cxn ang="0">
                  <a:pos x="connsiteX0" y="connsiteY0"/>
                </a:cxn>
                <a:cxn ang="0">
                  <a:pos x="connsiteX1" y="connsiteY1"/>
                </a:cxn>
              </a:cxnLst>
              <a:rect l="l" t="t" r="r" b="b"/>
              <a:pathLst>
                <a:path w="14704" h="12675">
                  <a:moveTo>
                    <a:pt x="14704"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7" name="Freeform: Shape 386">
              <a:extLst>
                <a:ext uri="{FF2B5EF4-FFF2-40B4-BE49-F238E27FC236}">
                  <a16:creationId xmlns:a16="http://schemas.microsoft.com/office/drawing/2014/main" id="{2026E0F0-4E6E-20FD-5E35-BBC66E709580}"/>
                </a:ext>
              </a:extLst>
            </p:cNvPr>
            <p:cNvSpPr/>
            <p:nvPr/>
          </p:nvSpPr>
          <p:spPr>
            <a:xfrm>
              <a:off x="9209455" y="3203136"/>
              <a:ext cx="61351" cy="12675"/>
            </a:xfrm>
            <a:custGeom>
              <a:avLst/>
              <a:gdLst>
                <a:gd name="connsiteX0" fmla="*/ 61352 w 61351"/>
                <a:gd name="connsiteY0" fmla="*/ 0 h 12675"/>
                <a:gd name="connsiteX1" fmla="*/ 0 w 61351"/>
                <a:gd name="connsiteY1" fmla="*/ 0 h 12675"/>
              </a:gdLst>
              <a:ahLst/>
              <a:cxnLst>
                <a:cxn ang="0">
                  <a:pos x="connsiteX0" y="connsiteY0"/>
                </a:cxn>
                <a:cxn ang="0">
                  <a:pos x="connsiteX1" y="connsiteY1"/>
                </a:cxn>
              </a:cxnLst>
              <a:rect l="l" t="t" r="r" b="b"/>
              <a:pathLst>
                <a:path w="61351" h="12675">
                  <a:moveTo>
                    <a:pt x="61352"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8" name="Freeform: Shape 387">
              <a:extLst>
                <a:ext uri="{FF2B5EF4-FFF2-40B4-BE49-F238E27FC236}">
                  <a16:creationId xmlns:a16="http://schemas.microsoft.com/office/drawing/2014/main" id="{D89C2DDA-6694-F0FF-422F-272F0E126EA6}"/>
                </a:ext>
              </a:extLst>
            </p:cNvPr>
            <p:cNvSpPr/>
            <p:nvPr/>
          </p:nvSpPr>
          <p:spPr>
            <a:xfrm>
              <a:off x="9117808" y="3203136"/>
              <a:ext cx="45760" cy="12675"/>
            </a:xfrm>
            <a:custGeom>
              <a:avLst/>
              <a:gdLst>
                <a:gd name="connsiteX0" fmla="*/ 45760 w 45760"/>
                <a:gd name="connsiteY0" fmla="*/ 0 h 12675"/>
                <a:gd name="connsiteX1" fmla="*/ 0 w 45760"/>
                <a:gd name="connsiteY1" fmla="*/ 0 h 12675"/>
              </a:gdLst>
              <a:ahLst/>
              <a:cxnLst>
                <a:cxn ang="0">
                  <a:pos x="connsiteX0" y="connsiteY0"/>
                </a:cxn>
                <a:cxn ang="0">
                  <a:pos x="connsiteX1" y="connsiteY1"/>
                </a:cxn>
              </a:cxnLst>
              <a:rect l="l" t="t" r="r" b="b"/>
              <a:pathLst>
                <a:path w="45760" h="12675">
                  <a:moveTo>
                    <a:pt x="45760"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89" name="Freeform: Shape 388">
              <a:extLst>
                <a:ext uri="{FF2B5EF4-FFF2-40B4-BE49-F238E27FC236}">
                  <a16:creationId xmlns:a16="http://schemas.microsoft.com/office/drawing/2014/main" id="{40538886-C2F9-D110-50C9-596BDFBCC727}"/>
                </a:ext>
              </a:extLst>
            </p:cNvPr>
            <p:cNvSpPr/>
            <p:nvPr/>
          </p:nvSpPr>
          <p:spPr>
            <a:xfrm>
              <a:off x="8825374" y="3134305"/>
              <a:ext cx="53999" cy="12675"/>
            </a:xfrm>
            <a:custGeom>
              <a:avLst/>
              <a:gdLst>
                <a:gd name="connsiteX0" fmla="*/ 0 w 53999"/>
                <a:gd name="connsiteY0" fmla="*/ 0 h 12675"/>
                <a:gd name="connsiteX1" fmla="*/ 53999 w 53999"/>
                <a:gd name="connsiteY1" fmla="*/ 0 h 12675"/>
              </a:gdLst>
              <a:ahLst/>
              <a:cxnLst>
                <a:cxn ang="0">
                  <a:pos x="connsiteX0" y="connsiteY0"/>
                </a:cxn>
                <a:cxn ang="0">
                  <a:pos x="connsiteX1" y="connsiteY1"/>
                </a:cxn>
              </a:cxnLst>
              <a:rect l="l" t="t" r="r" b="b"/>
              <a:pathLst>
                <a:path w="53999" h="12675">
                  <a:moveTo>
                    <a:pt x="0" y="0"/>
                  </a:moveTo>
                  <a:lnTo>
                    <a:pt x="53999"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0" name="Freeform: Shape 389">
              <a:extLst>
                <a:ext uri="{FF2B5EF4-FFF2-40B4-BE49-F238E27FC236}">
                  <a16:creationId xmlns:a16="http://schemas.microsoft.com/office/drawing/2014/main" id="{83BF9282-1638-AA55-9BD7-9DD670D682F2}"/>
                </a:ext>
              </a:extLst>
            </p:cNvPr>
            <p:cNvSpPr/>
            <p:nvPr/>
          </p:nvSpPr>
          <p:spPr>
            <a:xfrm>
              <a:off x="8379815" y="3021616"/>
              <a:ext cx="60590" cy="12675"/>
            </a:xfrm>
            <a:custGeom>
              <a:avLst/>
              <a:gdLst>
                <a:gd name="connsiteX0" fmla="*/ 0 w 60590"/>
                <a:gd name="connsiteY0" fmla="*/ 0 h 12675"/>
                <a:gd name="connsiteX1" fmla="*/ 60591 w 60590"/>
                <a:gd name="connsiteY1" fmla="*/ 0 h 12675"/>
              </a:gdLst>
              <a:ahLst/>
              <a:cxnLst>
                <a:cxn ang="0">
                  <a:pos x="connsiteX0" y="connsiteY0"/>
                </a:cxn>
                <a:cxn ang="0">
                  <a:pos x="connsiteX1" y="connsiteY1"/>
                </a:cxn>
              </a:cxnLst>
              <a:rect l="l" t="t" r="r" b="b"/>
              <a:pathLst>
                <a:path w="60590" h="12675">
                  <a:moveTo>
                    <a:pt x="0" y="0"/>
                  </a:moveTo>
                  <a:lnTo>
                    <a:pt x="60591"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1" name="Freeform: Shape 390">
              <a:extLst>
                <a:ext uri="{FF2B5EF4-FFF2-40B4-BE49-F238E27FC236}">
                  <a16:creationId xmlns:a16="http://schemas.microsoft.com/office/drawing/2014/main" id="{2205D452-43FC-2B03-4935-EE711896E918}"/>
                </a:ext>
              </a:extLst>
            </p:cNvPr>
            <p:cNvSpPr/>
            <p:nvPr/>
          </p:nvSpPr>
          <p:spPr>
            <a:xfrm>
              <a:off x="8466012" y="3014264"/>
              <a:ext cx="12675" cy="59576"/>
            </a:xfrm>
            <a:custGeom>
              <a:avLst/>
              <a:gdLst>
                <a:gd name="connsiteX0" fmla="*/ 0 w 12675"/>
                <a:gd name="connsiteY0" fmla="*/ 59577 h 59576"/>
                <a:gd name="connsiteX1" fmla="*/ 0 w 12675"/>
                <a:gd name="connsiteY1" fmla="*/ 0 h 59576"/>
              </a:gdLst>
              <a:ahLst/>
              <a:cxnLst>
                <a:cxn ang="0">
                  <a:pos x="connsiteX0" y="connsiteY0"/>
                </a:cxn>
                <a:cxn ang="0">
                  <a:pos x="connsiteX1" y="connsiteY1"/>
                </a:cxn>
              </a:cxnLst>
              <a:rect l="l" t="t" r="r" b="b"/>
              <a:pathLst>
                <a:path w="12675" h="59576">
                  <a:moveTo>
                    <a:pt x="0" y="59577"/>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2" name="Freeform: Shape 391">
              <a:extLst>
                <a:ext uri="{FF2B5EF4-FFF2-40B4-BE49-F238E27FC236}">
                  <a16:creationId xmlns:a16="http://schemas.microsoft.com/office/drawing/2014/main" id="{2BE43810-21D7-3E42-FAC8-903AC29DEEC9}"/>
                </a:ext>
              </a:extLst>
            </p:cNvPr>
            <p:cNvSpPr/>
            <p:nvPr/>
          </p:nvSpPr>
          <p:spPr>
            <a:xfrm>
              <a:off x="7891285" y="2943152"/>
              <a:ext cx="62365" cy="12675"/>
            </a:xfrm>
            <a:custGeom>
              <a:avLst/>
              <a:gdLst>
                <a:gd name="connsiteX0" fmla="*/ 62366 w 62365"/>
                <a:gd name="connsiteY0" fmla="*/ 0 h 12675"/>
                <a:gd name="connsiteX1" fmla="*/ 0 w 62365"/>
                <a:gd name="connsiteY1" fmla="*/ 0 h 12675"/>
              </a:gdLst>
              <a:ahLst/>
              <a:cxnLst>
                <a:cxn ang="0">
                  <a:pos x="connsiteX0" y="connsiteY0"/>
                </a:cxn>
                <a:cxn ang="0">
                  <a:pos x="connsiteX1" y="connsiteY1"/>
                </a:cxn>
              </a:cxnLst>
              <a:rect l="l" t="t" r="r" b="b"/>
              <a:pathLst>
                <a:path w="62365" h="12675">
                  <a:moveTo>
                    <a:pt x="62366" y="0"/>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3" name="Freeform: Shape 392">
              <a:extLst>
                <a:ext uri="{FF2B5EF4-FFF2-40B4-BE49-F238E27FC236}">
                  <a16:creationId xmlns:a16="http://schemas.microsoft.com/office/drawing/2014/main" id="{4A7BA372-7BBD-9462-AAD2-621CD16067DB}"/>
                </a:ext>
              </a:extLst>
            </p:cNvPr>
            <p:cNvSpPr/>
            <p:nvPr/>
          </p:nvSpPr>
          <p:spPr>
            <a:xfrm>
              <a:off x="7985721" y="2915265"/>
              <a:ext cx="12675" cy="69717"/>
            </a:xfrm>
            <a:custGeom>
              <a:avLst/>
              <a:gdLst>
                <a:gd name="connsiteX0" fmla="*/ 0 w 12675"/>
                <a:gd name="connsiteY0" fmla="*/ 69718 h 69717"/>
                <a:gd name="connsiteX1" fmla="*/ 0 w 12675"/>
                <a:gd name="connsiteY1" fmla="*/ 0 h 69717"/>
              </a:gdLst>
              <a:ahLst/>
              <a:cxnLst>
                <a:cxn ang="0">
                  <a:pos x="connsiteX0" y="connsiteY0"/>
                </a:cxn>
                <a:cxn ang="0">
                  <a:pos x="connsiteX1" y="connsiteY1"/>
                </a:cxn>
              </a:cxnLst>
              <a:rect l="l" t="t" r="r" b="b"/>
              <a:pathLst>
                <a:path w="12675" h="69717">
                  <a:moveTo>
                    <a:pt x="0" y="69718"/>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4" name="Freeform: Shape 393">
              <a:extLst>
                <a:ext uri="{FF2B5EF4-FFF2-40B4-BE49-F238E27FC236}">
                  <a16:creationId xmlns:a16="http://schemas.microsoft.com/office/drawing/2014/main" id="{67403BEA-6FCA-B7C9-276D-54EBAF1CCDF3}"/>
                </a:ext>
              </a:extLst>
            </p:cNvPr>
            <p:cNvSpPr/>
            <p:nvPr/>
          </p:nvSpPr>
          <p:spPr>
            <a:xfrm>
              <a:off x="7693287" y="2829069"/>
              <a:ext cx="12675" cy="94435"/>
            </a:xfrm>
            <a:custGeom>
              <a:avLst/>
              <a:gdLst>
                <a:gd name="connsiteX0" fmla="*/ 0 w 12675"/>
                <a:gd name="connsiteY0" fmla="*/ 0 h 94435"/>
                <a:gd name="connsiteX1" fmla="*/ 0 w 12675"/>
                <a:gd name="connsiteY1" fmla="*/ 94436 h 94435"/>
              </a:gdLst>
              <a:ahLst/>
              <a:cxnLst>
                <a:cxn ang="0">
                  <a:pos x="connsiteX0" y="connsiteY0"/>
                </a:cxn>
                <a:cxn ang="0">
                  <a:pos x="connsiteX1" y="connsiteY1"/>
                </a:cxn>
              </a:cxnLst>
              <a:rect l="l" t="t" r="r" b="b"/>
              <a:pathLst>
                <a:path w="12675" h="94435">
                  <a:moveTo>
                    <a:pt x="0" y="0"/>
                  </a:moveTo>
                  <a:lnTo>
                    <a:pt x="0" y="94436"/>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5" name="Freeform: Shape 394">
              <a:extLst>
                <a:ext uri="{FF2B5EF4-FFF2-40B4-BE49-F238E27FC236}">
                  <a16:creationId xmlns:a16="http://schemas.microsoft.com/office/drawing/2014/main" id="{41A54BA0-BE07-5D7D-6026-E0C5E1D400F2}"/>
                </a:ext>
              </a:extLst>
            </p:cNvPr>
            <p:cNvSpPr/>
            <p:nvPr/>
          </p:nvSpPr>
          <p:spPr>
            <a:xfrm>
              <a:off x="7056575" y="2778111"/>
              <a:ext cx="12675" cy="41450"/>
            </a:xfrm>
            <a:custGeom>
              <a:avLst/>
              <a:gdLst>
                <a:gd name="connsiteX0" fmla="*/ 0 w 12675"/>
                <a:gd name="connsiteY0" fmla="*/ 0 h 41450"/>
                <a:gd name="connsiteX1" fmla="*/ 0 w 12675"/>
                <a:gd name="connsiteY1" fmla="*/ 41450 h 41450"/>
              </a:gdLst>
              <a:ahLst/>
              <a:cxnLst>
                <a:cxn ang="0">
                  <a:pos x="connsiteX0" y="connsiteY0"/>
                </a:cxn>
                <a:cxn ang="0">
                  <a:pos x="connsiteX1" y="connsiteY1"/>
                </a:cxn>
              </a:cxnLst>
              <a:rect l="l" t="t" r="r" b="b"/>
              <a:pathLst>
                <a:path w="12675" h="41450">
                  <a:moveTo>
                    <a:pt x="0" y="0"/>
                  </a:moveTo>
                  <a:lnTo>
                    <a:pt x="0" y="4145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6" name="Freeform: Shape 395">
              <a:extLst>
                <a:ext uri="{FF2B5EF4-FFF2-40B4-BE49-F238E27FC236}">
                  <a16:creationId xmlns:a16="http://schemas.microsoft.com/office/drawing/2014/main" id="{00955A9A-096E-28A1-C4FE-1B374D3D7276}"/>
                </a:ext>
              </a:extLst>
            </p:cNvPr>
            <p:cNvSpPr/>
            <p:nvPr/>
          </p:nvSpPr>
          <p:spPr>
            <a:xfrm>
              <a:off x="7129208" y="2781914"/>
              <a:ext cx="12675" cy="37647"/>
            </a:xfrm>
            <a:custGeom>
              <a:avLst/>
              <a:gdLst>
                <a:gd name="connsiteX0" fmla="*/ 0 w 12675"/>
                <a:gd name="connsiteY0" fmla="*/ 0 h 37647"/>
                <a:gd name="connsiteX1" fmla="*/ 0 w 12675"/>
                <a:gd name="connsiteY1" fmla="*/ 37648 h 37647"/>
              </a:gdLst>
              <a:ahLst/>
              <a:cxnLst>
                <a:cxn ang="0">
                  <a:pos x="connsiteX0" y="connsiteY0"/>
                </a:cxn>
                <a:cxn ang="0">
                  <a:pos x="connsiteX1" y="connsiteY1"/>
                </a:cxn>
              </a:cxnLst>
              <a:rect l="l" t="t" r="r" b="b"/>
              <a:pathLst>
                <a:path w="12675" h="37647">
                  <a:moveTo>
                    <a:pt x="0" y="0"/>
                  </a:moveTo>
                  <a:lnTo>
                    <a:pt x="0" y="37648"/>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7" name="Freeform: Shape 396">
              <a:extLst>
                <a:ext uri="{FF2B5EF4-FFF2-40B4-BE49-F238E27FC236}">
                  <a16:creationId xmlns:a16="http://schemas.microsoft.com/office/drawing/2014/main" id="{8D8A2BE1-B630-0E68-9D6E-0D31C0F5FBAC}"/>
                </a:ext>
              </a:extLst>
            </p:cNvPr>
            <p:cNvSpPr/>
            <p:nvPr/>
          </p:nvSpPr>
          <p:spPr>
            <a:xfrm>
              <a:off x="7167362" y="2778111"/>
              <a:ext cx="12675" cy="41450"/>
            </a:xfrm>
            <a:custGeom>
              <a:avLst/>
              <a:gdLst>
                <a:gd name="connsiteX0" fmla="*/ 0 w 12675"/>
                <a:gd name="connsiteY0" fmla="*/ 0 h 41450"/>
                <a:gd name="connsiteX1" fmla="*/ 0 w 12675"/>
                <a:gd name="connsiteY1" fmla="*/ 41450 h 41450"/>
              </a:gdLst>
              <a:ahLst/>
              <a:cxnLst>
                <a:cxn ang="0">
                  <a:pos x="connsiteX0" y="connsiteY0"/>
                </a:cxn>
                <a:cxn ang="0">
                  <a:pos x="connsiteX1" y="connsiteY1"/>
                </a:cxn>
              </a:cxnLst>
              <a:rect l="l" t="t" r="r" b="b"/>
              <a:pathLst>
                <a:path w="12675" h="41450">
                  <a:moveTo>
                    <a:pt x="0" y="0"/>
                  </a:moveTo>
                  <a:lnTo>
                    <a:pt x="0" y="4145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8" name="Freeform: Shape 397">
              <a:extLst>
                <a:ext uri="{FF2B5EF4-FFF2-40B4-BE49-F238E27FC236}">
                  <a16:creationId xmlns:a16="http://schemas.microsoft.com/office/drawing/2014/main" id="{8F26F52F-2F7F-88D4-BF65-BDFBFB5B2070}"/>
                </a:ext>
              </a:extLst>
            </p:cNvPr>
            <p:cNvSpPr/>
            <p:nvPr/>
          </p:nvSpPr>
          <p:spPr>
            <a:xfrm>
              <a:off x="7464993" y="2819562"/>
              <a:ext cx="12675" cy="56788"/>
            </a:xfrm>
            <a:custGeom>
              <a:avLst/>
              <a:gdLst>
                <a:gd name="connsiteX0" fmla="*/ 0 w 12675"/>
                <a:gd name="connsiteY0" fmla="*/ 56788 h 56788"/>
                <a:gd name="connsiteX1" fmla="*/ 0 w 12675"/>
                <a:gd name="connsiteY1" fmla="*/ 0 h 56788"/>
              </a:gdLst>
              <a:ahLst/>
              <a:cxnLst>
                <a:cxn ang="0">
                  <a:pos x="connsiteX0" y="connsiteY0"/>
                </a:cxn>
                <a:cxn ang="0">
                  <a:pos x="connsiteX1" y="connsiteY1"/>
                </a:cxn>
              </a:cxnLst>
              <a:rect l="l" t="t" r="r" b="b"/>
              <a:pathLst>
                <a:path w="12675" h="56788">
                  <a:moveTo>
                    <a:pt x="0" y="56788"/>
                  </a:moveTo>
                  <a:lnTo>
                    <a:pt x="0" y="0"/>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9" name="Freeform: Shape 398">
              <a:extLst>
                <a:ext uri="{FF2B5EF4-FFF2-40B4-BE49-F238E27FC236}">
                  <a16:creationId xmlns:a16="http://schemas.microsoft.com/office/drawing/2014/main" id="{65843DF7-878E-4378-B4C6-2FEFB7056696}"/>
                </a:ext>
              </a:extLst>
            </p:cNvPr>
            <p:cNvSpPr/>
            <p:nvPr/>
          </p:nvSpPr>
          <p:spPr>
            <a:xfrm>
              <a:off x="6930829" y="2786478"/>
              <a:ext cx="12675" cy="33084"/>
            </a:xfrm>
            <a:custGeom>
              <a:avLst/>
              <a:gdLst>
                <a:gd name="connsiteX0" fmla="*/ 0 w 12675"/>
                <a:gd name="connsiteY0" fmla="*/ 0 h 33084"/>
                <a:gd name="connsiteX1" fmla="*/ 0 w 12675"/>
                <a:gd name="connsiteY1" fmla="*/ 33084 h 33084"/>
              </a:gdLst>
              <a:ahLst/>
              <a:cxnLst>
                <a:cxn ang="0">
                  <a:pos x="connsiteX0" y="connsiteY0"/>
                </a:cxn>
                <a:cxn ang="0">
                  <a:pos x="connsiteX1" y="connsiteY1"/>
                </a:cxn>
              </a:cxnLst>
              <a:rect l="l" t="t" r="r" b="b"/>
              <a:pathLst>
                <a:path w="12675" h="33084">
                  <a:moveTo>
                    <a:pt x="0" y="0"/>
                  </a:moveTo>
                  <a:lnTo>
                    <a:pt x="0" y="33084"/>
                  </a:lnTo>
                </a:path>
              </a:pathLst>
            </a:custGeom>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0" name="Freeform: Shape 399">
              <a:extLst>
                <a:ext uri="{FF2B5EF4-FFF2-40B4-BE49-F238E27FC236}">
                  <a16:creationId xmlns:a16="http://schemas.microsoft.com/office/drawing/2014/main" id="{C1D3A5AD-CB7E-9E99-2C8C-905876CD8E73}"/>
                </a:ext>
              </a:extLst>
            </p:cNvPr>
            <p:cNvSpPr/>
            <p:nvPr/>
          </p:nvSpPr>
          <p:spPr>
            <a:xfrm>
              <a:off x="6921069" y="2781914"/>
              <a:ext cx="741542" cy="105844"/>
            </a:xfrm>
            <a:custGeom>
              <a:avLst/>
              <a:gdLst>
                <a:gd name="connsiteX0" fmla="*/ 0 w 741542"/>
                <a:gd name="connsiteY0" fmla="*/ 0 h 105844"/>
                <a:gd name="connsiteX1" fmla="*/ 401320 w 741542"/>
                <a:gd name="connsiteY1" fmla="*/ 0 h 105844"/>
                <a:gd name="connsiteX2" fmla="*/ 401320 w 741542"/>
                <a:gd name="connsiteY2" fmla="*/ 18887 h 105844"/>
                <a:gd name="connsiteX3" fmla="*/ 498544 w 741542"/>
                <a:gd name="connsiteY3" fmla="*/ 18887 h 105844"/>
                <a:gd name="connsiteX4" fmla="*/ 498544 w 741542"/>
                <a:gd name="connsiteY4" fmla="*/ 34986 h 105844"/>
                <a:gd name="connsiteX5" fmla="*/ 550389 w 741542"/>
                <a:gd name="connsiteY5" fmla="*/ 34986 h 105844"/>
                <a:gd name="connsiteX6" fmla="*/ 550389 w 741542"/>
                <a:gd name="connsiteY6" fmla="*/ 47154 h 105844"/>
                <a:gd name="connsiteX7" fmla="*/ 643811 w 741542"/>
                <a:gd name="connsiteY7" fmla="*/ 47154 h 105844"/>
                <a:gd name="connsiteX8" fmla="*/ 643811 w 741542"/>
                <a:gd name="connsiteY8" fmla="*/ 52732 h 105844"/>
                <a:gd name="connsiteX9" fmla="*/ 638487 w 741542"/>
                <a:gd name="connsiteY9" fmla="*/ 52732 h 105844"/>
                <a:gd name="connsiteX10" fmla="*/ 659909 w 741542"/>
                <a:gd name="connsiteY10" fmla="*/ 52732 h 105844"/>
                <a:gd name="connsiteX11" fmla="*/ 659909 w 741542"/>
                <a:gd name="connsiteY11" fmla="*/ 88478 h 105844"/>
                <a:gd name="connsiteX12" fmla="*/ 724049 w 741542"/>
                <a:gd name="connsiteY12" fmla="*/ 88478 h 105844"/>
                <a:gd name="connsiteX13" fmla="*/ 724049 w 741542"/>
                <a:gd name="connsiteY13" fmla="*/ 105844 h 105844"/>
                <a:gd name="connsiteX14" fmla="*/ 741542 w 741542"/>
                <a:gd name="connsiteY14" fmla="*/ 105844 h 10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1542" h="105844">
                  <a:moveTo>
                    <a:pt x="0" y="0"/>
                  </a:moveTo>
                  <a:lnTo>
                    <a:pt x="401320" y="0"/>
                  </a:lnTo>
                  <a:lnTo>
                    <a:pt x="401320" y="18887"/>
                  </a:lnTo>
                  <a:lnTo>
                    <a:pt x="498544" y="18887"/>
                  </a:lnTo>
                  <a:lnTo>
                    <a:pt x="498544" y="34986"/>
                  </a:lnTo>
                  <a:lnTo>
                    <a:pt x="550389" y="34986"/>
                  </a:lnTo>
                  <a:lnTo>
                    <a:pt x="550389" y="47154"/>
                  </a:lnTo>
                  <a:lnTo>
                    <a:pt x="643811" y="47154"/>
                  </a:lnTo>
                  <a:lnTo>
                    <a:pt x="643811" y="52732"/>
                  </a:lnTo>
                  <a:lnTo>
                    <a:pt x="638487" y="52732"/>
                  </a:lnTo>
                  <a:lnTo>
                    <a:pt x="659909" y="52732"/>
                  </a:lnTo>
                  <a:lnTo>
                    <a:pt x="659909" y="88478"/>
                  </a:lnTo>
                  <a:lnTo>
                    <a:pt x="724049" y="88478"/>
                  </a:lnTo>
                  <a:lnTo>
                    <a:pt x="724049" y="105844"/>
                  </a:lnTo>
                  <a:lnTo>
                    <a:pt x="741542" y="105844"/>
                  </a:lnTo>
                </a:path>
              </a:pathLst>
            </a:custGeom>
            <a:noFill/>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1" name="Freeform: Shape 400">
              <a:extLst>
                <a:ext uri="{FF2B5EF4-FFF2-40B4-BE49-F238E27FC236}">
                  <a16:creationId xmlns:a16="http://schemas.microsoft.com/office/drawing/2014/main" id="{34ED1738-3AFA-129C-770D-A369C519D478}"/>
                </a:ext>
              </a:extLst>
            </p:cNvPr>
            <p:cNvSpPr/>
            <p:nvPr/>
          </p:nvSpPr>
          <p:spPr>
            <a:xfrm>
              <a:off x="7722948" y="2876350"/>
              <a:ext cx="12675" cy="50196"/>
            </a:xfrm>
            <a:custGeom>
              <a:avLst/>
              <a:gdLst>
                <a:gd name="connsiteX0" fmla="*/ 0 w 12675"/>
                <a:gd name="connsiteY0" fmla="*/ 38915 h 50196"/>
                <a:gd name="connsiteX1" fmla="*/ 0 w 12675"/>
                <a:gd name="connsiteY1" fmla="*/ 0 h 50196"/>
                <a:gd name="connsiteX2" fmla="*/ 0 w 12675"/>
                <a:gd name="connsiteY2" fmla="*/ 50197 h 50196"/>
              </a:gdLst>
              <a:ahLst/>
              <a:cxnLst>
                <a:cxn ang="0">
                  <a:pos x="connsiteX0" y="connsiteY0"/>
                </a:cxn>
                <a:cxn ang="0">
                  <a:pos x="connsiteX1" y="connsiteY1"/>
                </a:cxn>
                <a:cxn ang="0">
                  <a:pos x="connsiteX2" y="connsiteY2"/>
                </a:cxn>
              </a:cxnLst>
              <a:rect l="l" t="t" r="r" b="b"/>
              <a:pathLst>
                <a:path w="12675" h="50196">
                  <a:moveTo>
                    <a:pt x="0" y="38915"/>
                  </a:moveTo>
                  <a:lnTo>
                    <a:pt x="0" y="0"/>
                  </a:lnTo>
                  <a:lnTo>
                    <a:pt x="0" y="50197"/>
                  </a:lnTo>
                </a:path>
              </a:pathLst>
            </a:custGeom>
            <a:noFill/>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2" name="Freeform: Shape 401">
              <a:extLst>
                <a:ext uri="{FF2B5EF4-FFF2-40B4-BE49-F238E27FC236}">
                  <a16:creationId xmlns:a16="http://schemas.microsoft.com/office/drawing/2014/main" id="{0FD362B6-DF3A-3DAA-BECF-728FFB5034C1}"/>
                </a:ext>
              </a:extLst>
            </p:cNvPr>
            <p:cNvSpPr/>
            <p:nvPr/>
          </p:nvSpPr>
          <p:spPr>
            <a:xfrm>
              <a:off x="8303760" y="2976363"/>
              <a:ext cx="41450" cy="14323"/>
            </a:xfrm>
            <a:custGeom>
              <a:avLst/>
              <a:gdLst>
                <a:gd name="connsiteX0" fmla="*/ 0 w 41450"/>
                <a:gd name="connsiteY0" fmla="*/ 0 h 14323"/>
                <a:gd name="connsiteX1" fmla="*/ 41450 w 41450"/>
                <a:gd name="connsiteY1" fmla="*/ 0 h 14323"/>
                <a:gd name="connsiteX2" fmla="*/ 41450 w 41450"/>
                <a:gd name="connsiteY2" fmla="*/ 14324 h 14323"/>
              </a:gdLst>
              <a:ahLst/>
              <a:cxnLst>
                <a:cxn ang="0">
                  <a:pos x="connsiteX0" y="connsiteY0"/>
                </a:cxn>
                <a:cxn ang="0">
                  <a:pos x="connsiteX1" y="connsiteY1"/>
                </a:cxn>
                <a:cxn ang="0">
                  <a:pos x="connsiteX2" y="connsiteY2"/>
                </a:cxn>
              </a:cxnLst>
              <a:rect l="l" t="t" r="r" b="b"/>
              <a:pathLst>
                <a:path w="41450" h="14323">
                  <a:moveTo>
                    <a:pt x="0" y="0"/>
                  </a:moveTo>
                  <a:lnTo>
                    <a:pt x="41450" y="0"/>
                  </a:lnTo>
                  <a:lnTo>
                    <a:pt x="41450" y="14324"/>
                  </a:lnTo>
                </a:path>
              </a:pathLst>
            </a:custGeom>
            <a:noFill/>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3" name="Freeform: Shape 402">
              <a:extLst>
                <a:ext uri="{FF2B5EF4-FFF2-40B4-BE49-F238E27FC236}">
                  <a16:creationId xmlns:a16="http://schemas.microsoft.com/office/drawing/2014/main" id="{F401F32C-29F5-E38C-218F-03906A4DDCF6}"/>
                </a:ext>
              </a:extLst>
            </p:cNvPr>
            <p:cNvSpPr/>
            <p:nvPr/>
          </p:nvSpPr>
          <p:spPr>
            <a:xfrm>
              <a:off x="8670601" y="3065095"/>
              <a:ext cx="53872" cy="12422"/>
            </a:xfrm>
            <a:custGeom>
              <a:avLst/>
              <a:gdLst>
                <a:gd name="connsiteX0" fmla="*/ 0 w 53872"/>
                <a:gd name="connsiteY0" fmla="*/ 0 h 12422"/>
                <a:gd name="connsiteX1" fmla="*/ 53873 w 53872"/>
                <a:gd name="connsiteY1" fmla="*/ 0 h 12422"/>
                <a:gd name="connsiteX2" fmla="*/ 53873 w 53872"/>
                <a:gd name="connsiteY2" fmla="*/ 12422 h 12422"/>
              </a:gdLst>
              <a:ahLst/>
              <a:cxnLst>
                <a:cxn ang="0">
                  <a:pos x="connsiteX0" y="connsiteY0"/>
                </a:cxn>
                <a:cxn ang="0">
                  <a:pos x="connsiteX1" y="connsiteY1"/>
                </a:cxn>
                <a:cxn ang="0">
                  <a:pos x="connsiteX2" y="connsiteY2"/>
                </a:cxn>
              </a:cxnLst>
              <a:rect l="l" t="t" r="r" b="b"/>
              <a:pathLst>
                <a:path w="53872" h="12422">
                  <a:moveTo>
                    <a:pt x="0" y="0"/>
                  </a:moveTo>
                  <a:lnTo>
                    <a:pt x="53873" y="0"/>
                  </a:lnTo>
                  <a:lnTo>
                    <a:pt x="53873" y="12422"/>
                  </a:lnTo>
                </a:path>
              </a:pathLst>
            </a:custGeom>
            <a:noFill/>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4" name="Freeform: Shape 403">
              <a:extLst>
                <a:ext uri="{FF2B5EF4-FFF2-40B4-BE49-F238E27FC236}">
                  <a16:creationId xmlns:a16="http://schemas.microsoft.com/office/drawing/2014/main" id="{D82B8D6C-889F-B490-7F05-F7CCCA81E735}"/>
                </a:ext>
              </a:extLst>
            </p:cNvPr>
            <p:cNvSpPr/>
            <p:nvPr/>
          </p:nvSpPr>
          <p:spPr>
            <a:xfrm>
              <a:off x="8761361" y="3087531"/>
              <a:ext cx="31816" cy="20408"/>
            </a:xfrm>
            <a:custGeom>
              <a:avLst/>
              <a:gdLst>
                <a:gd name="connsiteX0" fmla="*/ 0 w 31816"/>
                <a:gd name="connsiteY0" fmla="*/ 0 h 20408"/>
                <a:gd name="connsiteX1" fmla="*/ 31817 w 31816"/>
                <a:gd name="connsiteY1" fmla="*/ 0 h 20408"/>
                <a:gd name="connsiteX2" fmla="*/ 31817 w 31816"/>
                <a:gd name="connsiteY2" fmla="*/ 20408 h 20408"/>
              </a:gdLst>
              <a:ahLst/>
              <a:cxnLst>
                <a:cxn ang="0">
                  <a:pos x="connsiteX0" y="connsiteY0"/>
                </a:cxn>
                <a:cxn ang="0">
                  <a:pos x="connsiteX1" y="connsiteY1"/>
                </a:cxn>
                <a:cxn ang="0">
                  <a:pos x="connsiteX2" y="connsiteY2"/>
                </a:cxn>
              </a:cxnLst>
              <a:rect l="l" t="t" r="r" b="b"/>
              <a:pathLst>
                <a:path w="31816" h="20408">
                  <a:moveTo>
                    <a:pt x="0" y="0"/>
                  </a:moveTo>
                  <a:lnTo>
                    <a:pt x="31817" y="0"/>
                  </a:lnTo>
                  <a:lnTo>
                    <a:pt x="31817" y="20408"/>
                  </a:lnTo>
                </a:path>
              </a:pathLst>
            </a:custGeom>
            <a:noFill/>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5" name="Freeform: Shape 404">
              <a:extLst>
                <a:ext uri="{FF2B5EF4-FFF2-40B4-BE49-F238E27FC236}">
                  <a16:creationId xmlns:a16="http://schemas.microsoft.com/office/drawing/2014/main" id="{5C46B90C-9B96-ED1A-F63C-BA7B18B638DE}"/>
                </a:ext>
              </a:extLst>
            </p:cNvPr>
            <p:cNvSpPr/>
            <p:nvPr/>
          </p:nvSpPr>
          <p:spPr>
            <a:xfrm>
              <a:off x="8934514" y="3138488"/>
              <a:ext cx="33591" cy="21422"/>
            </a:xfrm>
            <a:custGeom>
              <a:avLst/>
              <a:gdLst>
                <a:gd name="connsiteX0" fmla="*/ 0 w 33591"/>
                <a:gd name="connsiteY0" fmla="*/ 0 h 21422"/>
                <a:gd name="connsiteX1" fmla="*/ 33591 w 33591"/>
                <a:gd name="connsiteY1" fmla="*/ 0 h 21422"/>
                <a:gd name="connsiteX2" fmla="*/ 33591 w 33591"/>
                <a:gd name="connsiteY2" fmla="*/ 21422 h 21422"/>
              </a:gdLst>
              <a:ahLst/>
              <a:cxnLst>
                <a:cxn ang="0">
                  <a:pos x="connsiteX0" y="connsiteY0"/>
                </a:cxn>
                <a:cxn ang="0">
                  <a:pos x="connsiteX1" y="connsiteY1"/>
                </a:cxn>
                <a:cxn ang="0">
                  <a:pos x="connsiteX2" y="connsiteY2"/>
                </a:cxn>
              </a:cxnLst>
              <a:rect l="l" t="t" r="r" b="b"/>
              <a:pathLst>
                <a:path w="33591" h="21422">
                  <a:moveTo>
                    <a:pt x="0" y="0"/>
                  </a:moveTo>
                  <a:lnTo>
                    <a:pt x="33591" y="0"/>
                  </a:lnTo>
                  <a:lnTo>
                    <a:pt x="33591" y="21422"/>
                  </a:lnTo>
                </a:path>
              </a:pathLst>
            </a:custGeom>
            <a:noFill/>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6" name="Freeform: Shape 405">
              <a:extLst>
                <a:ext uri="{FF2B5EF4-FFF2-40B4-BE49-F238E27FC236}">
                  <a16:creationId xmlns:a16="http://schemas.microsoft.com/office/drawing/2014/main" id="{00E37E95-80D0-6568-5E2A-50A03C31611A}"/>
                </a:ext>
              </a:extLst>
            </p:cNvPr>
            <p:cNvSpPr/>
            <p:nvPr/>
          </p:nvSpPr>
          <p:spPr>
            <a:xfrm>
              <a:off x="9413918" y="3332937"/>
              <a:ext cx="40436" cy="23957"/>
            </a:xfrm>
            <a:custGeom>
              <a:avLst/>
              <a:gdLst>
                <a:gd name="connsiteX0" fmla="*/ 0 w 40436"/>
                <a:gd name="connsiteY0" fmla="*/ 0 h 23957"/>
                <a:gd name="connsiteX1" fmla="*/ 16479 w 40436"/>
                <a:gd name="connsiteY1" fmla="*/ 0 h 23957"/>
                <a:gd name="connsiteX2" fmla="*/ 16479 w 40436"/>
                <a:gd name="connsiteY2" fmla="*/ 23958 h 23957"/>
                <a:gd name="connsiteX3" fmla="*/ 40436 w 40436"/>
                <a:gd name="connsiteY3" fmla="*/ 23958 h 23957"/>
              </a:gdLst>
              <a:ahLst/>
              <a:cxnLst>
                <a:cxn ang="0">
                  <a:pos x="connsiteX0" y="connsiteY0"/>
                </a:cxn>
                <a:cxn ang="0">
                  <a:pos x="connsiteX1" y="connsiteY1"/>
                </a:cxn>
                <a:cxn ang="0">
                  <a:pos x="connsiteX2" y="connsiteY2"/>
                </a:cxn>
                <a:cxn ang="0">
                  <a:pos x="connsiteX3" y="connsiteY3"/>
                </a:cxn>
              </a:cxnLst>
              <a:rect l="l" t="t" r="r" b="b"/>
              <a:pathLst>
                <a:path w="40436" h="23957">
                  <a:moveTo>
                    <a:pt x="0" y="0"/>
                  </a:moveTo>
                  <a:lnTo>
                    <a:pt x="16479" y="0"/>
                  </a:lnTo>
                  <a:lnTo>
                    <a:pt x="16479" y="23958"/>
                  </a:lnTo>
                  <a:lnTo>
                    <a:pt x="40436" y="23958"/>
                  </a:lnTo>
                </a:path>
              </a:pathLst>
            </a:custGeom>
            <a:noFill/>
            <a:ln w="19001"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413" name="Graphic 5">
            <a:extLst>
              <a:ext uri="{FF2B5EF4-FFF2-40B4-BE49-F238E27FC236}">
                <a16:creationId xmlns:a16="http://schemas.microsoft.com/office/drawing/2014/main" id="{6E866401-5C0A-72BD-FC56-F53A49E0892A}"/>
              </a:ext>
            </a:extLst>
          </p:cNvPr>
          <p:cNvGrpSpPr/>
          <p:nvPr/>
        </p:nvGrpSpPr>
        <p:grpSpPr>
          <a:xfrm>
            <a:off x="7221219" y="3176306"/>
            <a:ext cx="4671968" cy="1150721"/>
            <a:chOff x="6924365" y="2775450"/>
            <a:chExt cx="4671968" cy="1150721"/>
          </a:xfrm>
          <a:noFill/>
        </p:grpSpPr>
        <p:grpSp>
          <p:nvGrpSpPr>
            <p:cNvPr id="414" name="Graphic 5">
              <a:extLst>
                <a:ext uri="{FF2B5EF4-FFF2-40B4-BE49-F238E27FC236}">
                  <a16:creationId xmlns:a16="http://schemas.microsoft.com/office/drawing/2014/main" id="{D39F24C9-CAFD-9330-CCDF-63FBB2DEA124}"/>
                </a:ext>
              </a:extLst>
            </p:cNvPr>
            <p:cNvGrpSpPr/>
            <p:nvPr/>
          </p:nvGrpSpPr>
          <p:grpSpPr>
            <a:xfrm>
              <a:off x="6937674" y="2775450"/>
              <a:ext cx="4658531" cy="1150721"/>
              <a:chOff x="6937674" y="2775450"/>
              <a:chExt cx="4658531" cy="1150721"/>
            </a:xfrm>
          </p:grpSpPr>
          <p:sp>
            <p:nvSpPr>
              <p:cNvPr id="415" name="Freeform: Shape 414">
                <a:extLst>
                  <a:ext uri="{FF2B5EF4-FFF2-40B4-BE49-F238E27FC236}">
                    <a16:creationId xmlns:a16="http://schemas.microsoft.com/office/drawing/2014/main" id="{B8BAB803-E21E-DD27-5036-351FF8360356}"/>
                  </a:ext>
                </a:extLst>
              </p:cNvPr>
              <p:cNvSpPr/>
              <p:nvPr/>
            </p:nvSpPr>
            <p:spPr>
              <a:xfrm>
                <a:off x="6937674"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6" name="Freeform: Shape 415">
                <a:extLst>
                  <a:ext uri="{FF2B5EF4-FFF2-40B4-BE49-F238E27FC236}">
                    <a16:creationId xmlns:a16="http://schemas.microsoft.com/office/drawing/2014/main" id="{BA2BD036-35EC-2A10-1B15-C4860E34D772}"/>
                  </a:ext>
                </a:extLst>
              </p:cNvPr>
              <p:cNvSpPr/>
              <p:nvPr/>
            </p:nvSpPr>
            <p:spPr>
              <a:xfrm>
                <a:off x="6956181"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7" name="Freeform: Shape 416">
                <a:extLst>
                  <a:ext uri="{FF2B5EF4-FFF2-40B4-BE49-F238E27FC236}">
                    <a16:creationId xmlns:a16="http://schemas.microsoft.com/office/drawing/2014/main" id="{0FE7F4C3-FFCF-4A4E-B866-84F280D3FDE6}"/>
                  </a:ext>
                </a:extLst>
              </p:cNvPr>
              <p:cNvSpPr/>
              <p:nvPr/>
            </p:nvSpPr>
            <p:spPr>
              <a:xfrm>
                <a:off x="6967083"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8" name="Freeform: Shape 417">
                <a:extLst>
                  <a:ext uri="{FF2B5EF4-FFF2-40B4-BE49-F238E27FC236}">
                    <a16:creationId xmlns:a16="http://schemas.microsoft.com/office/drawing/2014/main" id="{47CA0AB9-A8FD-1171-9C4A-E8A3EE139D26}"/>
                  </a:ext>
                </a:extLst>
              </p:cNvPr>
              <p:cNvSpPr/>
              <p:nvPr/>
            </p:nvSpPr>
            <p:spPr>
              <a:xfrm>
                <a:off x="6985970"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9" name="Freeform: Shape 418">
                <a:extLst>
                  <a:ext uri="{FF2B5EF4-FFF2-40B4-BE49-F238E27FC236}">
                    <a16:creationId xmlns:a16="http://schemas.microsoft.com/office/drawing/2014/main" id="{BA7567CD-27E6-DAC3-39FC-B648BADBE57D}"/>
                  </a:ext>
                </a:extLst>
              </p:cNvPr>
              <p:cNvSpPr/>
              <p:nvPr/>
            </p:nvSpPr>
            <p:spPr>
              <a:xfrm>
                <a:off x="7007012"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0" name="Freeform: Shape 419">
                <a:extLst>
                  <a:ext uri="{FF2B5EF4-FFF2-40B4-BE49-F238E27FC236}">
                    <a16:creationId xmlns:a16="http://schemas.microsoft.com/office/drawing/2014/main" id="{AFB0B96A-2E38-7F51-C958-08BDB8695C81}"/>
                  </a:ext>
                </a:extLst>
              </p:cNvPr>
              <p:cNvSpPr/>
              <p:nvPr/>
            </p:nvSpPr>
            <p:spPr>
              <a:xfrm>
                <a:off x="7055307"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1" name="Freeform: Shape 420">
                <a:extLst>
                  <a:ext uri="{FF2B5EF4-FFF2-40B4-BE49-F238E27FC236}">
                    <a16:creationId xmlns:a16="http://schemas.microsoft.com/office/drawing/2014/main" id="{1586B2F2-5AD8-754B-2E80-DB747040D3ED}"/>
                  </a:ext>
                </a:extLst>
              </p:cNvPr>
              <p:cNvSpPr/>
              <p:nvPr/>
            </p:nvSpPr>
            <p:spPr>
              <a:xfrm>
                <a:off x="7129968"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2" name="Freeform: Shape 421">
                <a:extLst>
                  <a:ext uri="{FF2B5EF4-FFF2-40B4-BE49-F238E27FC236}">
                    <a16:creationId xmlns:a16="http://schemas.microsoft.com/office/drawing/2014/main" id="{E332054A-1BDD-4F50-3951-699931B1CEDD}"/>
                  </a:ext>
                </a:extLst>
              </p:cNvPr>
              <p:cNvSpPr/>
              <p:nvPr/>
            </p:nvSpPr>
            <p:spPr>
              <a:xfrm>
                <a:off x="7166221"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3" name="Freeform: Shape 422">
                <a:extLst>
                  <a:ext uri="{FF2B5EF4-FFF2-40B4-BE49-F238E27FC236}">
                    <a16:creationId xmlns:a16="http://schemas.microsoft.com/office/drawing/2014/main" id="{4E8D6AAE-8B0C-CFAD-9F92-AF538F53D981}"/>
                  </a:ext>
                </a:extLst>
              </p:cNvPr>
              <p:cNvSpPr/>
              <p:nvPr/>
            </p:nvSpPr>
            <p:spPr>
              <a:xfrm>
                <a:off x="7239615" y="2776590"/>
                <a:ext cx="12675" cy="46900"/>
              </a:xfrm>
              <a:custGeom>
                <a:avLst/>
                <a:gdLst>
                  <a:gd name="connsiteX0" fmla="*/ 0 w 12675"/>
                  <a:gd name="connsiteY0" fmla="*/ 0 h 46900"/>
                  <a:gd name="connsiteX1" fmla="*/ 0 w 12675"/>
                  <a:gd name="connsiteY1" fmla="*/ 46901 h 46900"/>
                </a:gdLst>
                <a:ahLst/>
                <a:cxnLst>
                  <a:cxn ang="0">
                    <a:pos x="connsiteX0" y="connsiteY0"/>
                  </a:cxn>
                  <a:cxn ang="0">
                    <a:pos x="connsiteX1" y="connsiteY1"/>
                  </a:cxn>
                </a:cxnLst>
                <a:rect l="l" t="t" r="r" b="b"/>
                <a:pathLst>
                  <a:path w="12675" h="46900">
                    <a:moveTo>
                      <a:pt x="0" y="0"/>
                    </a:moveTo>
                    <a:lnTo>
                      <a:pt x="0" y="46901"/>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4" name="Freeform: Shape 423">
                <a:extLst>
                  <a:ext uri="{FF2B5EF4-FFF2-40B4-BE49-F238E27FC236}">
                    <a16:creationId xmlns:a16="http://schemas.microsoft.com/office/drawing/2014/main" id="{0736EB4A-1D6B-6DD3-6510-100E753F6746}"/>
                  </a:ext>
                </a:extLst>
              </p:cNvPr>
              <p:cNvSpPr/>
              <p:nvPr/>
            </p:nvSpPr>
            <p:spPr>
              <a:xfrm>
                <a:off x="7284361" y="2781280"/>
                <a:ext cx="12675" cy="47027"/>
              </a:xfrm>
              <a:custGeom>
                <a:avLst/>
                <a:gdLst>
                  <a:gd name="connsiteX0" fmla="*/ 0 w 12675"/>
                  <a:gd name="connsiteY0" fmla="*/ 0 h 47027"/>
                  <a:gd name="connsiteX1" fmla="*/ 0 w 12675"/>
                  <a:gd name="connsiteY1" fmla="*/ 47028 h 47027"/>
                </a:gdLst>
                <a:ahLst/>
                <a:cxnLst>
                  <a:cxn ang="0">
                    <a:pos x="connsiteX0" y="connsiteY0"/>
                  </a:cxn>
                  <a:cxn ang="0">
                    <a:pos x="connsiteX1" y="connsiteY1"/>
                  </a:cxn>
                </a:cxnLst>
                <a:rect l="l" t="t" r="r" b="b"/>
                <a:pathLst>
                  <a:path w="12675" h="47027">
                    <a:moveTo>
                      <a:pt x="0" y="0"/>
                    </a:moveTo>
                    <a:lnTo>
                      <a:pt x="0" y="47028"/>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5" name="Freeform: Shape 424">
                <a:extLst>
                  <a:ext uri="{FF2B5EF4-FFF2-40B4-BE49-F238E27FC236}">
                    <a16:creationId xmlns:a16="http://schemas.microsoft.com/office/drawing/2014/main" id="{916C2C39-333E-5A01-9288-B91D03267002}"/>
                  </a:ext>
                </a:extLst>
              </p:cNvPr>
              <p:cNvSpPr/>
              <p:nvPr/>
            </p:nvSpPr>
            <p:spPr>
              <a:xfrm>
                <a:off x="7270671" y="2781280"/>
                <a:ext cx="12675" cy="47027"/>
              </a:xfrm>
              <a:custGeom>
                <a:avLst/>
                <a:gdLst>
                  <a:gd name="connsiteX0" fmla="*/ 0 w 12675"/>
                  <a:gd name="connsiteY0" fmla="*/ 0 h 47027"/>
                  <a:gd name="connsiteX1" fmla="*/ 0 w 12675"/>
                  <a:gd name="connsiteY1" fmla="*/ 47028 h 47027"/>
                </a:gdLst>
                <a:ahLst/>
                <a:cxnLst>
                  <a:cxn ang="0">
                    <a:pos x="connsiteX0" y="connsiteY0"/>
                  </a:cxn>
                  <a:cxn ang="0">
                    <a:pos x="connsiteX1" y="connsiteY1"/>
                  </a:cxn>
                </a:cxnLst>
                <a:rect l="l" t="t" r="r" b="b"/>
                <a:pathLst>
                  <a:path w="12675" h="47027">
                    <a:moveTo>
                      <a:pt x="0" y="0"/>
                    </a:moveTo>
                    <a:lnTo>
                      <a:pt x="0" y="47028"/>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6" name="Freeform: Shape 425">
                <a:extLst>
                  <a:ext uri="{FF2B5EF4-FFF2-40B4-BE49-F238E27FC236}">
                    <a16:creationId xmlns:a16="http://schemas.microsoft.com/office/drawing/2014/main" id="{0DCD26F6-AA9C-9A19-F8B3-5DDE1D77CE02}"/>
                  </a:ext>
                </a:extLst>
              </p:cNvPr>
              <p:cNvSpPr/>
              <p:nvPr/>
            </p:nvSpPr>
            <p:spPr>
              <a:xfrm>
                <a:off x="7294882" y="2781280"/>
                <a:ext cx="12675" cy="47027"/>
              </a:xfrm>
              <a:custGeom>
                <a:avLst/>
                <a:gdLst>
                  <a:gd name="connsiteX0" fmla="*/ 0 w 12675"/>
                  <a:gd name="connsiteY0" fmla="*/ 0 h 47027"/>
                  <a:gd name="connsiteX1" fmla="*/ 0 w 12675"/>
                  <a:gd name="connsiteY1" fmla="*/ 47028 h 47027"/>
                </a:gdLst>
                <a:ahLst/>
                <a:cxnLst>
                  <a:cxn ang="0">
                    <a:pos x="connsiteX0" y="connsiteY0"/>
                  </a:cxn>
                  <a:cxn ang="0">
                    <a:pos x="connsiteX1" y="connsiteY1"/>
                  </a:cxn>
                </a:cxnLst>
                <a:rect l="l" t="t" r="r" b="b"/>
                <a:pathLst>
                  <a:path w="12675" h="47027">
                    <a:moveTo>
                      <a:pt x="0" y="0"/>
                    </a:moveTo>
                    <a:lnTo>
                      <a:pt x="0" y="47028"/>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7" name="Freeform: Shape 426">
                <a:extLst>
                  <a:ext uri="{FF2B5EF4-FFF2-40B4-BE49-F238E27FC236}">
                    <a16:creationId xmlns:a16="http://schemas.microsoft.com/office/drawing/2014/main" id="{ED440356-6294-BF3C-F023-420B7DC014E3}"/>
                  </a:ext>
                </a:extLst>
              </p:cNvPr>
              <p:cNvSpPr/>
              <p:nvPr/>
            </p:nvSpPr>
            <p:spPr>
              <a:xfrm>
                <a:off x="7311361" y="2781280"/>
                <a:ext cx="12675" cy="47027"/>
              </a:xfrm>
              <a:custGeom>
                <a:avLst/>
                <a:gdLst>
                  <a:gd name="connsiteX0" fmla="*/ 0 w 12675"/>
                  <a:gd name="connsiteY0" fmla="*/ 0 h 47027"/>
                  <a:gd name="connsiteX1" fmla="*/ 0 w 12675"/>
                  <a:gd name="connsiteY1" fmla="*/ 47028 h 47027"/>
                </a:gdLst>
                <a:ahLst/>
                <a:cxnLst>
                  <a:cxn ang="0">
                    <a:pos x="connsiteX0" y="connsiteY0"/>
                  </a:cxn>
                  <a:cxn ang="0">
                    <a:pos x="connsiteX1" y="connsiteY1"/>
                  </a:cxn>
                </a:cxnLst>
                <a:rect l="l" t="t" r="r" b="b"/>
                <a:pathLst>
                  <a:path w="12675" h="47027">
                    <a:moveTo>
                      <a:pt x="0" y="0"/>
                    </a:moveTo>
                    <a:lnTo>
                      <a:pt x="0" y="47028"/>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8" name="Freeform: Shape 427">
                <a:extLst>
                  <a:ext uri="{FF2B5EF4-FFF2-40B4-BE49-F238E27FC236}">
                    <a16:creationId xmlns:a16="http://schemas.microsoft.com/office/drawing/2014/main" id="{6C27AE0C-8CB3-B2C3-383C-92147D0FBBB1}"/>
                  </a:ext>
                </a:extLst>
              </p:cNvPr>
              <p:cNvSpPr/>
              <p:nvPr/>
            </p:nvSpPr>
            <p:spPr>
              <a:xfrm>
                <a:off x="7322262" y="2781154"/>
                <a:ext cx="12675" cy="47027"/>
              </a:xfrm>
              <a:custGeom>
                <a:avLst/>
                <a:gdLst>
                  <a:gd name="connsiteX0" fmla="*/ 0 w 12675"/>
                  <a:gd name="connsiteY0" fmla="*/ 0 h 47027"/>
                  <a:gd name="connsiteX1" fmla="*/ 0 w 12675"/>
                  <a:gd name="connsiteY1" fmla="*/ 47028 h 47027"/>
                </a:gdLst>
                <a:ahLst/>
                <a:cxnLst>
                  <a:cxn ang="0">
                    <a:pos x="connsiteX0" y="connsiteY0"/>
                  </a:cxn>
                  <a:cxn ang="0">
                    <a:pos x="connsiteX1" y="connsiteY1"/>
                  </a:cxn>
                </a:cxnLst>
                <a:rect l="l" t="t" r="r" b="b"/>
                <a:pathLst>
                  <a:path w="12675" h="47027">
                    <a:moveTo>
                      <a:pt x="0" y="0"/>
                    </a:moveTo>
                    <a:lnTo>
                      <a:pt x="0" y="47028"/>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9" name="Freeform: Shape 428">
                <a:extLst>
                  <a:ext uri="{FF2B5EF4-FFF2-40B4-BE49-F238E27FC236}">
                    <a16:creationId xmlns:a16="http://schemas.microsoft.com/office/drawing/2014/main" id="{08502674-D970-0487-C7C2-93CB11174FB9}"/>
                  </a:ext>
                </a:extLst>
              </p:cNvPr>
              <p:cNvSpPr/>
              <p:nvPr/>
            </p:nvSpPr>
            <p:spPr>
              <a:xfrm>
                <a:off x="7366248" y="2779126"/>
                <a:ext cx="12675" cy="49182"/>
              </a:xfrm>
              <a:custGeom>
                <a:avLst/>
                <a:gdLst>
                  <a:gd name="connsiteX0" fmla="*/ 0 w 12675"/>
                  <a:gd name="connsiteY0" fmla="*/ 0 h 49182"/>
                  <a:gd name="connsiteX1" fmla="*/ 0 w 12675"/>
                  <a:gd name="connsiteY1" fmla="*/ 49183 h 49182"/>
                </a:gdLst>
                <a:ahLst/>
                <a:cxnLst>
                  <a:cxn ang="0">
                    <a:pos x="connsiteX0" y="connsiteY0"/>
                  </a:cxn>
                  <a:cxn ang="0">
                    <a:pos x="connsiteX1" y="connsiteY1"/>
                  </a:cxn>
                </a:cxnLst>
                <a:rect l="l" t="t" r="r" b="b"/>
                <a:pathLst>
                  <a:path w="12675" h="49182">
                    <a:moveTo>
                      <a:pt x="0" y="0"/>
                    </a:moveTo>
                    <a:lnTo>
                      <a:pt x="0" y="49183"/>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0" name="Freeform: Shape 429">
                <a:extLst>
                  <a:ext uri="{FF2B5EF4-FFF2-40B4-BE49-F238E27FC236}">
                    <a16:creationId xmlns:a16="http://schemas.microsoft.com/office/drawing/2014/main" id="{400014C4-A682-1520-3C68-880E3861761B}"/>
                  </a:ext>
                </a:extLst>
              </p:cNvPr>
              <p:cNvSpPr/>
              <p:nvPr/>
            </p:nvSpPr>
            <p:spPr>
              <a:xfrm>
                <a:off x="7427092" y="2775450"/>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1" name="Freeform: Shape 430">
                <a:extLst>
                  <a:ext uri="{FF2B5EF4-FFF2-40B4-BE49-F238E27FC236}">
                    <a16:creationId xmlns:a16="http://schemas.microsoft.com/office/drawing/2014/main" id="{184CD4E0-BD55-A562-0679-E6FFE134305A}"/>
                  </a:ext>
                </a:extLst>
              </p:cNvPr>
              <p:cNvSpPr/>
              <p:nvPr/>
            </p:nvSpPr>
            <p:spPr>
              <a:xfrm>
                <a:off x="7464613" y="2806506"/>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2" name="Freeform: Shape 431">
                <a:extLst>
                  <a:ext uri="{FF2B5EF4-FFF2-40B4-BE49-F238E27FC236}">
                    <a16:creationId xmlns:a16="http://schemas.microsoft.com/office/drawing/2014/main" id="{FC861428-6075-7582-92A8-BE28B6760085}"/>
                  </a:ext>
                </a:extLst>
              </p:cNvPr>
              <p:cNvSpPr/>
              <p:nvPr/>
            </p:nvSpPr>
            <p:spPr>
              <a:xfrm>
                <a:off x="7488824" y="2795604"/>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3" name="Freeform: Shape 432">
                <a:extLst>
                  <a:ext uri="{FF2B5EF4-FFF2-40B4-BE49-F238E27FC236}">
                    <a16:creationId xmlns:a16="http://schemas.microsoft.com/office/drawing/2014/main" id="{A3B6CE2B-84C6-97DA-2753-56B961FE3310}"/>
                  </a:ext>
                </a:extLst>
              </p:cNvPr>
              <p:cNvSpPr/>
              <p:nvPr/>
            </p:nvSpPr>
            <p:spPr>
              <a:xfrm>
                <a:off x="7521401" y="280004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4" name="Freeform: Shape 433">
                <a:extLst>
                  <a:ext uri="{FF2B5EF4-FFF2-40B4-BE49-F238E27FC236}">
                    <a16:creationId xmlns:a16="http://schemas.microsoft.com/office/drawing/2014/main" id="{7F9B6B6B-6A16-2D39-9341-0EC0682BB833}"/>
                  </a:ext>
                </a:extLst>
              </p:cNvPr>
              <p:cNvSpPr/>
              <p:nvPr/>
            </p:nvSpPr>
            <p:spPr>
              <a:xfrm>
                <a:off x="7529133" y="280004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5" name="Freeform: Shape 434">
                <a:extLst>
                  <a:ext uri="{FF2B5EF4-FFF2-40B4-BE49-F238E27FC236}">
                    <a16:creationId xmlns:a16="http://schemas.microsoft.com/office/drawing/2014/main" id="{EB09EB9B-2536-DFF7-F3FD-EC4A167B953F}"/>
                  </a:ext>
                </a:extLst>
              </p:cNvPr>
              <p:cNvSpPr/>
              <p:nvPr/>
            </p:nvSpPr>
            <p:spPr>
              <a:xfrm>
                <a:off x="7536739" y="280004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6" name="Freeform: Shape 435">
                <a:extLst>
                  <a:ext uri="{FF2B5EF4-FFF2-40B4-BE49-F238E27FC236}">
                    <a16:creationId xmlns:a16="http://schemas.microsoft.com/office/drawing/2014/main" id="{8EF0A55F-1164-AE0D-23CB-50544ADC81FF}"/>
                  </a:ext>
                </a:extLst>
              </p:cNvPr>
              <p:cNvSpPr/>
              <p:nvPr/>
            </p:nvSpPr>
            <p:spPr>
              <a:xfrm>
                <a:off x="7547640" y="280004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7" name="Freeform: Shape 436">
                <a:extLst>
                  <a:ext uri="{FF2B5EF4-FFF2-40B4-BE49-F238E27FC236}">
                    <a16:creationId xmlns:a16="http://schemas.microsoft.com/office/drawing/2014/main" id="{13916AF5-99F4-682E-615A-669237CB2417}"/>
                  </a:ext>
                </a:extLst>
              </p:cNvPr>
              <p:cNvSpPr/>
              <p:nvPr/>
            </p:nvSpPr>
            <p:spPr>
              <a:xfrm>
                <a:off x="7558161" y="280004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8" name="Freeform: Shape 437">
                <a:extLst>
                  <a:ext uri="{FF2B5EF4-FFF2-40B4-BE49-F238E27FC236}">
                    <a16:creationId xmlns:a16="http://schemas.microsoft.com/office/drawing/2014/main" id="{9E28BE6E-6A17-39A0-71E7-488380DE165C}"/>
                  </a:ext>
                </a:extLst>
              </p:cNvPr>
              <p:cNvSpPr/>
              <p:nvPr/>
            </p:nvSpPr>
            <p:spPr>
              <a:xfrm>
                <a:off x="7590738" y="278597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9" name="Freeform: Shape 438">
                <a:extLst>
                  <a:ext uri="{FF2B5EF4-FFF2-40B4-BE49-F238E27FC236}">
                    <a16:creationId xmlns:a16="http://schemas.microsoft.com/office/drawing/2014/main" id="{812B7E6F-92D9-1819-9802-0D035B4761B4}"/>
                  </a:ext>
                </a:extLst>
              </p:cNvPr>
              <p:cNvSpPr/>
              <p:nvPr/>
            </p:nvSpPr>
            <p:spPr>
              <a:xfrm>
                <a:off x="7603288" y="2802830"/>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0" name="Freeform: Shape 439">
                <a:extLst>
                  <a:ext uri="{FF2B5EF4-FFF2-40B4-BE49-F238E27FC236}">
                    <a16:creationId xmlns:a16="http://schemas.microsoft.com/office/drawing/2014/main" id="{BA1353DE-EBC6-1ADF-BD95-528DF07F6261}"/>
                  </a:ext>
                </a:extLst>
              </p:cNvPr>
              <p:cNvSpPr/>
              <p:nvPr/>
            </p:nvSpPr>
            <p:spPr>
              <a:xfrm>
                <a:off x="7615330" y="280980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1" name="Freeform: Shape 440">
                <a:extLst>
                  <a:ext uri="{FF2B5EF4-FFF2-40B4-BE49-F238E27FC236}">
                    <a16:creationId xmlns:a16="http://schemas.microsoft.com/office/drawing/2014/main" id="{F6D3E802-04F0-0EFD-2DCA-8FBB466DB6BD}"/>
                  </a:ext>
                </a:extLst>
              </p:cNvPr>
              <p:cNvSpPr/>
              <p:nvPr/>
            </p:nvSpPr>
            <p:spPr>
              <a:xfrm>
                <a:off x="7698864" y="2829956"/>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2" name="Freeform: Shape 441">
                <a:extLst>
                  <a:ext uri="{FF2B5EF4-FFF2-40B4-BE49-F238E27FC236}">
                    <a16:creationId xmlns:a16="http://schemas.microsoft.com/office/drawing/2014/main" id="{9FC46D8A-26AA-5944-C3C4-3B2491AEFC0F}"/>
                  </a:ext>
                </a:extLst>
              </p:cNvPr>
              <p:cNvSpPr/>
              <p:nvPr/>
            </p:nvSpPr>
            <p:spPr>
              <a:xfrm>
                <a:off x="7717371" y="2840857"/>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3" name="Freeform: Shape 442">
                <a:extLst>
                  <a:ext uri="{FF2B5EF4-FFF2-40B4-BE49-F238E27FC236}">
                    <a16:creationId xmlns:a16="http://schemas.microsoft.com/office/drawing/2014/main" id="{E0FFB34A-841E-EA31-6D85-9322E1142E80}"/>
                  </a:ext>
                </a:extLst>
              </p:cNvPr>
              <p:cNvSpPr/>
              <p:nvPr/>
            </p:nvSpPr>
            <p:spPr>
              <a:xfrm>
                <a:off x="7738793" y="2840857"/>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4" name="Freeform: Shape 443">
                <a:extLst>
                  <a:ext uri="{FF2B5EF4-FFF2-40B4-BE49-F238E27FC236}">
                    <a16:creationId xmlns:a16="http://schemas.microsoft.com/office/drawing/2014/main" id="{A442C190-884E-5F4B-29EB-A7553275ECE6}"/>
                  </a:ext>
                </a:extLst>
              </p:cNvPr>
              <p:cNvSpPr/>
              <p:nvPr/>
            </p:nvSpPr>
            <p:spPr>
              <a:xfrm>
                <a:off x="7762117" y="2840857"/>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5" name="Freeform: Shape 444">
                <a:extLst>
                  <a:ext uri="{FF2B5EF4-FFF2-40B4-BE49-F238E27FC236}">
                    <a16:creationId xmlns:a16="http://schemas.microsoft.com/office/drawing/2014/main" id="{B273F9F0-1572-E3F5-FD9D-61913A15F7ED}"/>
                  </a:ext>
                </a:extLst>
              </p:cNvPr>
              <p:cNvSpPr/>
              <p:nvPr/>
            </p:nvSpPr>
            <p:spPr>
              <a:xfrm>
                <a:off x="7772638" y="2840857"/>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6" name="Freeform: Shape 445">
                <a:extLst>
                  <a:ext uri="{FF2B5EF4-FFF2-40B4-BE49-F238E27FC236}">
                    <a16:creationId xmlns:a16="http://schemas.microsoft.com/office/drawing/2014/main" id="{120B67F3-C98F-3B56-E422-E776D3CEBCB3}"/>
                  </a:ext>
                </a:extLst>
              </p:cNvPr>
              <p:cNvSpPr/>
              <p:nvPr/>
            </p:nvSpPr>
            <p:spPr>
              <a:xfrm>
                <a:off x="7789117" y="2838829"/>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7" name="Freeform: Shape 446">
                <a:extLst>
                  <a:ext uri="{FF2B5EF4-FFF2-40B4-BE49-F238E27FC236}">
                    <a16:creationId xmlns:a16="http://schemas.microsoft.com/office/drawing/2014/main" id="{8508AE92-8152-A36B-7515-4B5373FF528D}"/>
                  </a:ext>
                </a:extLst>
              </p:cNvPr>
              <p:cNvSpPr/>
              <p:nvPr/>
            </p:nvSpPr>
            <p:spPr>
              <a:xfrm>
                <a:off x="7824990" y="2838829"/>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8" name="Freeform: Shape 447">
                <a:extLst>
                  <a:ext uri="{FF2B5EF4-FFF2-40B4-BE49-F238E27FC236}">
                    <a16:creationId xmlns:a16="http://schemas.microsoft.com/office/drawing/2014/main" id="{D5722BA7-74C5-F307-AE53-930090ACEE22}"/>
                  </a:ext>
                </a:extLst>
              </p:cNvPr>
              <p:cNvSpPr/>
              <p:nvPr/>
            </p:nvSpPr>
            <p:spPr>
              <a:xfrm>
                <a:off x="7836778" y="2854547"/>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49" name="Freeform: Shape 448">
                <a:extLst>
                  <a:ext uri="{FF2B5EF4-FFF2-40B4-BE49-F238E27FC236}">
                    <a16:creationId xmlns:a16="http://schemas.microsoft.com/office/drawing/2014/main" id="{AED6DD35-50A9-D2DB-7E4E-36A7A6401511}"/>
                  </a:ext>
                </a:extLst>
              </p:cNvPr>
              <p:cNvSpPr/>
              <p:nvPr/>
            </p:nvSpPr>
            <p:spPr>
              <a:xfrm>
                <a:off x="7848820" y="2859871"/>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0" name="Freeform: Shape 449">
                <a:extLst>
                  <a:ext uri="{FF2B5EF4-FFF2-40B4-BE49-F238E27FC236}">
                    <a16:creationId xmlns:a16="http://schemas.microsoft.com/office/drawing/2014/main" id="{8D26AFE3-321E-50C2-5028-3D1BCC6976E2}"/>
                  </a:ext>
                </a:extLst>
              </p:cNvPr>
              <p:cNvSpPr/>
              <p:nvPr/>
            </p:nvSpPr>
            <p:spPr>
              <a:xfrm>
                <a:off x="7863271" y="2855815"/>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1" name="Freeform: Shape 450">
                <a:extLst>
                  <a:ext uri="{FF2B5EF4-FFF2-40B4-BE49-F238E27FC236}">
                    <a16:creationId xmlns:a16="http://schemas.microsoft.com/office/drawing/2014/main" id="{135AC00F-DB4E-32F5-0857-8902AC6B556D}"/>
                  </a:ext>
                </a:extLst>
              </p:cNvPr>
              <p:cNvSpPr/>
              <p:nvPr/>
            </p:nvSpPr>
            <p:spPr>
              <a:xfrm>
                <a:off x="7990284" y="2892448"/>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2" name="Freeform: Shape 451">
                <a:extLst>
                  <a:ext uri="{FF2B5EF4-FFF2-40B4-BE49-F238E27FC236}">
                    <a16:creationId xmlns:a16="http://schemas.microsoft.com/office/drawing/2014/main" id="{8927F3EB-170D-AEC2-678B-C9A5A4FD51A6}"/>
                  </a:ext>
                </a:extLst>
              </p:cNvPr>
              <p:cNvSpPr/>
              <p:nvPr/>
            </p:nvSpPr>
            <p:spPr>
              <a:xfrm>
                <a:off x="8011706" y="2894096"/>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3" name="Freeform: Shape 452">
                <a:extLst>
                  <a:ext uri="{FF2B5EF4-FFF2-40B4-BE49-F238E27FC236}">
                    <a16:creationId xmlns:a16="http://schemas.microsoft.com/office/drawing/2014/main" id="{312E2766-81E4-DDA2-3BC0-D6701F69FF23}"/>
                  </a:ext>
                </a:extLst>
              </p:cNvPr>
              <p:cNvSpPr/>
              <p:nvPr/>
            </p:nvSpPr>
            <p:spPr>
              <a:xfrm>
                <a:off x="8023368" y="2904237"/>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4" name="Freeform: Shape 453">
                <a:extLst>
                  <a:ext uri="{FF2B5EF4-FFF2-40B4-BE49-F238E27FC236}">
                    <a16:creationId xmlns:a16="http://schemas.microsoft.com/office/drawing/2014/main" id="{45257403-D02D-9A16-8BD1-C02120D33B92}"/>
                  </a:ext>
                </a:extLst>
              </p:cNvPr>
              <p:cNvSpPr/>
              <p:nvPr/>
            </p:nvSpPr>
            <p:spPr>
              <a:xfrm>
                <a:off x="8031100" y="2911462"/>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5" name="Freeform: Shape 454">
                <a:extLst>
                  <a:ext uri="{FF2B5EF4-FFF2-40B4-BE49-F238E27FC236}">
                    <a16:creationId xmlns:a16="http://schemas.microsoft.com/office/drawing/2014/main" id="{C4ED6A55-32B6-EED0-973F-96BFC7D9220B}"/>
                  </a:ext>
                </a:extLst>
              </p:cNvPr>
              <p:cNvSpPr/>
              <p:nvPr/>
            </p:nvSpPr>
            <p:spPr>
              <a:xfrm>
                <a:off x="8046819" y="2899547"/>
                <a:ext cx="12675" cy="68576"/>
              </a:xfrm>
              <a:custGeom>
                <a:avLst/>
                <a:gdLst>
                  <a:gd name="connsiteX0" fmla="*/ 0 w 12675"/>
                  <a:gd name="connsiteY0" fmla="*/ 0 h 68576"/>
                  <a:gd name="connsiteX1" fmla="*/ 0 w 12675"/>
                  <a:gd name="connsiteY1" fmla="*/ 68577 h 68576"/>
                </a:gdLst>
                <a:ahLst/>
                <a:cxnLst>
                  <a:cxn ang="0">
                    <a:pos x="connsiteX0" y="connsiteY0"/>
                  </a:cxn>
                  <a:cxn ang="0">
                    <a:pos x="connsiteX1" y="connsiteY1"/>
                  </a:cxn>
                </a:cxnLst>
                <a:rect l="l" t="t" r="r" b="b"/>
                <a:pathLst>
                  <a:path w="12675" h="68576">
                    <a:moveTo>
                      <a:pt x="0" y="0"/>
                    </a:moveTo>
                    <a:lnTo>
                      <a:pt x="0" y="68577"/>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6" name="Freeform: Shape 455">
                <a:extLst>
                  <a:ext uri="{FF2B5EF4-FFF2-40B4-BE49-F238E27FC236}">
                    <a16:creationId xmlns:a16="http://schemas.microsoft.com/office/drawing/2014/main" id="{73D46272-14DF-B050-1AB6-61AB6D04CD6A}"/>
                  </a:ext>
                </a:extLst>
              </p:cNvPr>
              <p:cNvSpPr/>
              <p:nvPr/>
            </p:nvSpPr>
            <p:spPr>
              <a:xfrm>
                <a:off x="8058100" y="291653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7" name="Freeform: Shape 456">
                <a:extLst>
                  <a:ext uri="{FF2B5EF4-FFF2-40B4-BE49-F238E27FC236}">
                    <a16:creationId xmlns:a16="http://schemas.microsoft.com/office/drawing/2014/main" id="{94119965-62CB-F065-9B6E-0808E3836A67}"/>
                  </a:ext>
                </a:extLst>
              </p:cNvPr>
              <p:cNvSpPr/>
              <p:nvPr/>
            </p:nvSpPr>
            <p:spPr>
              <a:xfrm>
                <a:off x="8072170" y="291653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8" name="Freeform: Shape 457">
                <a:extLst>
                  <a:ext uri="{FF2B5EF4-FFF2-40B4-BE49-F238E27FC236}">
                    <a16:creationId xmlns:a16="http://schemas.microsoft.com/office/drawing/2014/main" id="{41496320-D0A3-A6A2-44DF-9E1F160CA26D}"/>
                  </a:ext>
                </a:extLst>
              </p:cNvPr>
              <p:cNvSpPr/>
              <p:nvPr/>
            </p:nvSpPr>
            <p:spPr>
              <a:xfrm>
                <a:off x="8085860" y="291653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59" name="Freeform: Shape 458">
                <a:extLst>
                  <a:ext uri="{FF2B5EF4-FFF2-40B4-BE49-F238E27FC236}">
                    <a16:creationId xmlns:a16="http://schemas.microsoft.com/office/drawing/2014/main" id="{D6E37579-477C-F422-2843-51458E6AB8C4}"/>
                  </a:ext>
                </a:extLst>
              </p:cNvPr>
              <p:cNvSpPr/>
              <p:nvPr/>
            </p:nvSpPr>
            <p:spPr>
              <a:xfrm>
                <a:off x="8101198" y="291653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0" name="Freeform: Shape 459">
                <a:extLst>
                  <a:ext uri="{FF2B5EF4-FFF2-40B4-BE49-F238E27FC236}">
                    <a16:creationId xmlns:a16="http://schemas.microsoft.com/office/drawing/2014/main" id="{775D9545-BEC3-3350-FF3C-025D157A36D4}"/>
                  </a:ext>
                </a:extLst>
              </p:cNvPr>
              <p:cNvSpPr/>
              <p:nvPr/>
            </p:nvSpPr>
            <p:spPr>
              <a:xfrm>
                <a:off x="8114888" y="291653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1" name="Freeform: Shape 460">
                <a:extLst>
                  <a:ext uri="{FF2B5EF4-FFF2-40B4-BE49-F238E27FC236}">
                    <a16:creationId xmlns:a16="http://schemas.microsoft.com/office/drawing/2014/main" id="{F99C6280-AB51-6187-724B-50CDD3D9D815}"/>
                  </a:ext>
                </a:extLst>
              </p:cNvPr>
              <p:cNvSpPr/>
              <p:nvPr/>
            </p:nvSpPr>
            <p:spPr>
              <a:xfrm>
                <a:off x="8128198" y="2916533"/>
                <a:ext cx="12675" cy="68703"/>
              </a:xfrm>
              <a:custGeom>
                <a:avLst/>
                <a:gdLst>
                  <a:gd name="connsiteX0" fmla="*/ 0 w 12675"/>
                  <a:gd name="connsiteY0" fmla="*/ 0 h 68703"/>
                  <a:gd name="connsiteX1" fmla="*/ 0 w 12675"/>
                  <a:gd name="connsiteY1" fmla="*/ 68704 h 68703"/>
                </a:gdLst>
                <a:ahLst/>
                <a:cxnLst>
                  <a:cxn ang="0">
                    <a:pos x="connsiteX0" y="connsiteY0"/>
                  </a:cxn>
                  <a:cxn ang="0">
                    <a:pos x="connsiteX1" y="connsiteY1"/>
                  </a:cxn>
                </a:cxnLst>
                <a:rect l="l" t="t" r="r" b="b"/>
                <a:pathLst>
                  <a:path w="12675" h="68703">
                    <a:moveTo>
                      <a:pt x="0" y="0"/>
                    </a:moveTo>
                    <a:lnTo>
                      <a:pt x="0" y="68704"/>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2" name="Freeform: Shape 461">
                <a:extLst>
                  <a:ext uri="{FF2B5EF4-FFF2-40B4-BE49-F238E27FC236}">
                    <a16:creationId xmlns:a16="http://schemas.microsoft.com/office/drawing/2014/main" id="{E705E3A8-938E-D5E6-0DAE-059CD13555BE}"/>
                  </a:ext>
                </a:extLst>
              </p:cNvPr>
              <p:cNvSpPr/>
              <p:nvPr/>
            </p:nvSpPr>
            <p:spPr>
              <a:xfrm>
                <a:off x="8196395" y="2933772"/>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3" name="Freeform: Shape 462">
                <a:extLst>
                  <a:ext uri="{FF2B5EF4-FFF2-40B4-BE49-F238E27FC236}">
                    <a16:creationId xmlns:a16="http://schemas.microsoft.com/office/drawing/2014/main" id="{7FA65CF7-80B7-72BA-E756-24664B624616}"/>
                  </a:ext>
                </a:extLst>
              </p:cNvPr>
              <p:cNvSpPr/>
              <p:nvPr/>
            </p:nvSpPr>
            <p:spPr>
              <a:xfrm>
                <a:off x="8232648" y="2933138"/>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4" name="Freeform: Shape 463">
                <a:extLst>
                  <a:ext uri="{FF2B5EF4-FFF2-40B4-BE49-F238E27FC236}">
                    <a16:creationId xmlns:a16="http://schemas.microsoft.com/office/drawing/2014/main" id="{53168EC8-0108-9949-6D26-A7E0F723FD1C}"/>
                  </a:ext>
                </a:extLst>
              </p:cNvPr>
              <p:cNvSpPr/>
              <p:nvPr/>
            </p:nvSpPr>
            <p:spPr>
              <a:xfrm>
                <a:off x="8277013" y="2932378"/>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5" name="Freeform: Shape 464">
                <a:extLst>
                  <a:ext uri="{FF2B5EF4-FFF2-40B4-BE49-F238E27FC236}">
                    <a16:creationId xmlns:a16="http://schemas.microsoft.com/office/drawing/2014/main" id="{E772B935-B602-72D6-2B08-B986F2CECEAC}"/>
                  </a:ext>
                </a:extLst>
              </p:cNvPr>
              <p:cNvSpPr/>
              <p:nvPr/>
            </p:nvSpPr>
            <p:spPr>
              <a:xfrm>
                <a:off x="8317323" y="2933138"/>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6" name="Freeform: Shape 465">
                <a:extLst>
                  <a:ext uri="{FF2B5EF4-FFF2-40B4-BE49-F238E27FC236}">
                    <a16:creationId xmlns:a16="http://schemas.microsoft.com/office/drawing/2014/main" id="{0F83D25E-9F3E-6D2B-E7AA-B4846CAF1E54}"/>
                  </a:ext>
                </a:extLst>
              </p:cNvPr>
              <p:cNvSpPr/>
              <p:nvPr/>
            </p:nvSpPr>
            <p:spPr>
              <a:xfrm>
                <a:off x="8366506" y="2932378"/>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7" name="Freeform: Shape 466">
                <a:extLst>
                  <a:ext uri="{FF2B5EF4-FFF2-40B4-BE49-F238E27FC236}">
                    <a16:creationId xmlns:a16="http://schemas.microsoft.com/office/drawing/2014/main" id="{C914F016-5BA2-7DBA-A1C6-6C6899E7410B}"/>
                  </a:ext>
                </a:extLst>
              </p:cNvPr>
              <p:cNvSpPr/>
              <p:nvPr/>
            </p:nvSpPr>
            <p:spPr>
              <a:xfrm>
                <a:off x="8387421" y="2932378"/>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8" name="Freeform: Shape 467">
                <a:extLst>
                  <a:ext uri="{FF2B5EF4-FFF2-40B4-BE49-F238E27FC236}">
                    <a16:creationId xmlns:a16="http://schemas.microsoft.com/office/drawing/2014/main" id="{C14D75A6-1441-7916-2D59-CED6DC62DB72}"/>
                  </a:ext>
                </a:extLst>
              </p:cNvPr>
              <p:cNvSpPr/>
              <p:nvPr/>
            </p:nvSpPr>
            <p:spPr>
              <a:xfrm>
                <a:off x="8398702" y="2941758"/>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69" name="Freeform: Shape 468">
                <a:extLst>
                  <a:ext uri="{FF2B5EF4-FFF2-40B4-BE49-F238E27FC236}">
                    <a16:creationId xmlns:a16="http://schemas.microsoft.com/office/drawing/2014/main" id="{E81F2CBD-0998-4043-9E10-26B3854D93AE}"/>
                  </a:ext>
                </a:extLst>
              </p:cNvPr>
              <p:cNvSpPr/>
              <p:nvPr/>
            </p:nvSpPr>
            <p:spPr>
              <a:xfrm>
                <a:off x="8500744" y="2999814"/>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0" name="Freeform: Shape 469">
                <a:extLst>
                  <a:ext uri="{FF2B5EF4-FFF2-40B4-BE49-F238E27FC236}">
                    <a16:creationId xmlns:a16="http://schemas.microsoft.com/office/drawing/2014/main" id="{86F2ACC9-A31F-369A-822D-2582B29F3D11}"/>
                  </a:ext>
                </a:extLst>
              </p:cNvPr>
              <p:cNvSpPr/>
              <p:nvPr/>
            </p:nvSpPr>
            <p:spPr>
              <a:xfrm>
                <a:off x="8512406" y="3003870"/>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1" name="Freeform: Shape 470">
                <a:extLst>
                  <a:ext uri="{FF2B5EF4-FFF2-40B4-BE49-F238E27FC236}">
                    <a16:creationId xmlns:a16="http://schemas.microsoft.com/office/drawing/2014/main" id="{8704242F-6326-F929-5FF9-6BC8A3864245}"/>
                  </a:ext>
                </a:extLst>
              </p:cNvPr>
              <p:cNvSpPr/>
              <p:nvPr/>
            </p:nvSpPr>
            <p:spPr>
              <a:xfrm>
                <a:off x="8521659" y="3003870"/>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2" name="Freeform: Shape 471">
                <a:extLst>
                  <a:ext uri="{FF2B5EF4-FFF2-40B4-BE49-F238E27FC236}">
                    <a16:creationId xmlns:a16="http://schemas.microsoft.com/office/drawing/2014/main" id="{3B8FA4F0-C500-95F9-9109-1E2E0B0E4F4A}"/>
                  </a:ext>
                </a:extLst>
              </p:cNvPr>
              <p:cNvSpPr/>
              <p:nvPr/>
            </p:nvSpPr>
            <p:spPr>
              <a:xfrm>
                <a:off x="8534208" y="3003870"/>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3" name="Freeform: Shape 472">
                <a:extLst>
                  <a:ext uri="{FF2B5EF4-FFF2-40B4-BE49-F238E27FC236}">
                    <a16:creationId xmlns:a16="http://schemas.microsoft.com/office/drawing/2014/main" id="{8B726B40-2793-D3C9-03C2-BF63F2333A45}"/>
                  </a:ext>
                </a:extLst>
              </p:cNvPr>
              <p:cNvSpPr/>
              <p:nvPr/>
            </p:nvSpPr>
            <p:spPr>
              <a:xfrm>
                <a:off x="8545490" y="3009574"/>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4" name="Freeform: Shape 473">
                <a:extLst>
                  <a:ext uri="{FF2B5EF4-FFF2-40B4-BE49-F238E27FC236}">
                    <a16:creationId xmlns:a16="http://schemas.microsoft.com/office/drawing/2014/main" id="{D7D73D99-618E-D131-D73B-7E5B7A190FC7}"/>
                  </a:ext>
                </a:extLst>
              </p:cNvPr>
              <p:cNvSpPr/>
              <p:nvPr/>
            </p:nvSpPr>
            <p:spPr>
              <a:xfrm>
                <a:off x="8550307" y="3037461"/>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5" name="Freeform: Shape 474">
                <a:extLst>
                  <a:ext uri="{FF2B5EF4-FFF2-40B4-BE49-F238E27FC236}">
                    <a16:creationId xmlns:a16="http://schemas.microsoft.com/office/drawing/2014/main" id="{5BCBF31C-89C2-B017-77F7-83AE30AB7F7E}"/>
                  </a:ext>
                </a:extLst>
              </p:cNvPr>
              <p:cNvSpPr/>
              <p:nvPr/>
            </p:nvSpPr>
            <p:spPr>
              <a:xfrm>
                <a:off x="8583010" y="3029348"/>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6" name="Freeform: Shape 475">
                <a:extLst>
                  <a:ext uri="{FF2B5EF4-FFF2-40B4-BE49-F238E27FC236}">
                    <a16:creationId xmlns:a16="http://schemas.microsoft.com/office/drawing/2014/main" id="{FF8FD3A5-78C0-82D5-B04A-CA309F072F4A}"/>
                  </a:ext>
                </a:extLst>
              </p:cNvPr>
              <p:cNvSpPr/>
              <p:nvPr/>
            </p:nvSpPr>
            <p:spPr>
              <a:xfrm>
                <a:off x="8739051" y="3119221"/>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7" name="Freeform: Shape 476">
                <a:extLst>
                  <a:ext uri="{FF2B5EF4-FFF2-40B4-BE49-F238E27FC236}">
                    <a16:creationId xmlns:a16="http://schemas.microsoft.com/office/drawing/2014/main" id="{687CCE01-0789-E9E1-EEC5-A018840B994E}"/>
                  </a:ext>
                </a:extLst>
              </p:cNvPr>
              <p:cNvSpPr/>
              <p:nvPr/>
            </p:nvSpPr>
            <p:spPr>
              <a:xfrm>
                <a:off x="8592644" y="3035686"/>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8" name="Freeform: Shape 477">
                <a:extLst>
                  <a:ext uri="{FF2B5EF4-FFF2-40B4-BE49-F238E27FC236}">
                    <a16:creationId xmlns:a16="http://schemas.microsoft.com/office/drawing/2014/main" id="{266612C7-1F2C-8014-60E3-4B0F2207CBB1}"/>
                  </a:ext>
                </a:extLst>
              </p:cNvPr>
              <p:cNvSpPr/>
              <p:nvPr/>
            </p:nvSpPr>
            <p:spPr>
              <a:xfrm>
                <a:off x="8603292" y="3045320"/>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9" name="Freeform: Shape 478">
                <a:extLst>
                  <a:ext uri="{FF2B5EF4-FFF2-40B4-BE49-F238E27FC236}">
                    <a16:creationId xmlns:a16="http://schemas.microsoft.com/office/drawing/2014/main" id="{1A785538-F902-A994-6730-C6CA7F937836}"/>
                  </a:ext>
                </a:extLst>
              </p:cNvPr>
              <p:cNvSpPr/>
              <p:nvPr/>
            </p:nvSpPr>
            <p:spPr>
              <a:xfrm>
                <a:off x="8954796" y="3148122"/>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0" name="Freeform: Shape 479">
                <a:extLst>
                  <a:ext uri="{FF2B5EF4-FFF2-40B4-BE49-F238E27FC236}">
                    <a16:creationId xmlns:a16="http://schemas.microsoft.com/office/drawing/2014/main" id="{1BE406CE-6A1A-F6E4-857D-D83053834975}"/>
                  </a:ext>
                </a:extLst>
              </p:cNvPr>
              <p:cNvSpPr/>
              <p:nvPr/>
            </p:nvSpPr>
            <p:spPr>
              <a:xfrm>
                <a:off x="9022105" y="3148122"/>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1" name="Freeform: Shape 480">
                <a:extLst>
                  <a:ext uri="{FF2B5EF4-FFF2-40B4-BE49-F238E27FC236}">
                    <a16:creationId xmlns:a16="http://schemas.microsoft.com/office/drawing/2014/main" id="{D38AB553-AE2E-BCE8-2973-B7CD0854F170}"/>
                  </a:ext>
                </a:extLst>
              </p:cNvPr>
              <p:cNvSpPr/>
              <p:nvPr/>
            </p:nvSpPr>
            <p:spPr>
              <a:xfrm>
                <a:off x="9033640" y="3148122"/>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2" name="Freeform: Shape 481">
                <a:extLst>
                  <a:ext uri="{FF2B5EF4-FFF2-40B4-BE49-F238E27FC236}">
                    <a16:creationId xmlns:a16="http://schemas.microsoft.com/office/drawing/2014/main" id="{121D1016-53FF-381A-C9E0-14B85E31F4E0}"/>
                  </a:ext>
                </a:extLst>
              </p:cNvPr>
              <p:cNvSpPr/>
              <p:nvPr/>
            </p:nvSpPr>
            <p:spPr>
              <a:xfrm>
                <a:off x="9050499"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3" name="Freeform: Shape 482">
                <a:extLst>
                  <a:ext uri="{FF2B5EF4-FFF2-40B4-BE49-F238E27FC236}">
                    <a16:creationId xmlns:a16="http://schemas.microsoft.com/office/drawing/2014/main" id="{9A93EC1A-DFBA-37C0-17B4-87F69A4B6BB0}"/>
                  </a:ext>
                </a:extLst>
              </p:cNvPr>
              <p:cNvSpPr/>
              <p:nvPr/>
            </p:nvSpPr>
            <p:spPr>
              <a:xfrm>
                <a:off x="9063682"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4" name="Freeform: Shape 483">
                <a:extLst>
                  <a:ext uri="{FF2B5EF4-FFF2-40B4-BE49-F238E27FC236}">
                    <a16:creationId xmlns:a16="http://schemas.microsoft.com/office/drawing/2014/main" id="{4F4B372A-9956-82FC-6A92-B7C5C0BF5193}"/>
                  </a:ext>
                </a:extLst>
              </p:cNvPr>
              <p:cNvSpPr/>
              <p:nvPr/>
            </p:nvSpPr>
            <p:spPr>
              <a:xfrm>
                <a:off x="9076992"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5" name="Freeform: Shape 484">
                <a:extLst>
                  <a:ext uri="{FF2B5EF4-FFF2-40B4-BE49-F238E27FC236}">
                    <a16:creationId xmlns:a16="http://schemas.microsoft.com/office/drawing/2014/main" id="{2B4283F1-453F-5546-993F-32EEB68C00D5}"/>
                  </a:ext>
                </a:extLst>
              </p:cNvPr>
              <p:cNvSpPr/>
              <p:nvPr/>
            </p:nvSpPr>
            <p:spPr>
              <a:xfrm>
                <a:off x="9098287"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6" name="Freeform: Shape 485">
                <a:extLst>
                  <a:ext uri="{FF2B5EF4-FFF2-40B4-BE49-F238E27FC236}">
                    <a16:creationId xmlns:a16="http://schemas.microsoft.com/office/drawing/2014/main" id="{AC63148D-A2B0-38FC-7AE0-782E144240FF}"/>
                  </a:ext>
                </a:extLst>
              </p:cNvPr>
              <p:cNvSpPr/>
              <p:nvPr/>
            </p:nvSpPr>
            <p:spPr>
              <a:xfrm>
                <a:off x="9121231"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7" name="Freeform: Shape 486">
                <a:extLst>
                  <a:ext uri="{FF2B5EF4-FFF2-40B4-BE49-F238E27FC236}">
                    <a16:creationId xmlns:a16="http://schemas.microsoft.com/office/drawing/2014/main" id="{0FD9698D-D8E5-2056-8ECF-FF05B4A1EAD2}"/>
                  </a:ext>
                </a:extLst>
              </p:cNvPr>
              <p:cNvSpPr/>
              <p:nvPr/>
            </p:nvSpPr>
            <p:spPr>
              <a:xfrm>
                <a:off x="9146963"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8" name="Freeform: Shape 487">
                <a:extLst>
                  <a:ext uri="{FF2B5EF4-FFF2-40B4-BE49-F238E27FC236}">
                    <a16:creationId xmlns:a16="http://schemas.microsoft.com/office/drawing/2014/main" id="{F546680B-C1C6-DB61-B9ED-1CA2F78A47F3}"/>
                  </a:ext>
                </a:extLst>
              </p:cNvPr>
              <p:cNvSpPr/>
              <p:nvPr/>
            </p:nvSpPr>
            <p:spPr>
              <a:xfrm>
                <a:off x="9167371"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89" name="Freeform: Shape 488">
                <a:extLst>
                  <a:ext uri="{FF2B5EF4-FFF2-40B4-BE49-F238E27FC236}">
                    <a16:creationId xmlns:a16="http://schemas.microsoft.com/office/drawing/2014/main" id="{B317248A-7AA1-0CD0-8C78-A389FF03BB92}"/>
                  </a:ext>
                </a:extLst>
              </p:cNvPr>
              <p:cNvSpPr/>
              <p:nvPr/>
            </p:nvSpPr>
            <p:spPr>
              <a:xfrm>
                <a:off x="9198300" y="3147235"/>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0" name="Freeform: Shape 489">
                <a:extLst>
                  <a:ext uri="{FF2B5EF4-FFF2-40B4-BE49-F238E27FC236}">
                    <a16:creationId xmlns:a16="http://schemas.microsoft.com/office/drawing/2014/main" id="{6594323A-EFF1-014B-A947-E5D28DFCE955}"/>
                  </a:ext>
                </a:extLst>
              </p:cNvPr>
              <p:cNvSpPr/>
              <p:nvPr/>
            </p:nvSpPr>
            <p:spPr>
              <a:xfrm>
                <a:off x="9411763" y="3190586"/>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1" name="Freeform: Shape 490">
                <a:extLst>
                  <a:ext uri="{FF2B5EF4-FFF2-40B4-BE49-F238E27FC236}">
                    <a16:creationId xmlns:a16="http://schemas.microsoft.com/office/drawing/2014/main" id="{A28DA7FE-A0C9-7FC3-B1AB-BCF58C600C06}"/>
                  </a:ext>
                </a:extLst>
              </p:cNvPr>
              <p:cNvSpPr/>
              <p:nvPr/>
            </p:nvSpPr>
            <p:spPr>
              <a:xfrm>
                <a:off x="9440918" y="3190586"/>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2" name="Freeform: Shape 491">
                <a:extLst>
                  <a:ext uri="{FF2B5EF4-FFF2-40B4-BE49-F238E27FC236}">
                    <a16:creationId xmlns:a16="http://schemas.microsoft.com/office/drawing/2014/main" id="{EED6F467-8921-B848-0A00-92CC21874271}"/>
                  </a:ext>
                </a:extLst>
              </p:cNvPr>
              <p:cNvSpPr/>
              <p:nvPr/>
            </p:nvSpPr>
            <p:spPr>
              <a:xfrm>
                <a:off x="9525086" y="3196417"/>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3" name="Freeform: Shape 492">
                <a:extLst>
                  <a:ext uri="{FF2B5EF4-FFF2-40B4-BE49-F238E27FC236}">
                    <a16:creationId xmlns:a16="http://schemas.microsoft.com/office/drawing/2014/main" id="{4F424CDB-1AEA-2D7B-59AB-DC65CD152CB6}"/>
                  </a:ext>
                </a:extLst>
              </p:cNvPr>
              <p:cNvSpPr/>
              <p:nvPr/>
            </p:nvSpPr>
            <p:spPr>
              <a:xfrm>
                <a:off x="9550691" y="3232163"/>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4" name="Freeform: Shape 493">
                <a:extLst>
                  <a:ext uri="{FF2B5EF4-FFF2-40B4-BE49-F238E27FC236}">
                    <a16:creationId xmlns:a16="http://schemas.microsoft.com/office/drawing/2014/main" id="{0B8A9AA3-0AE7-EBAE-2170-050F3DD780AA}"/>
                  </a:ext>
                </a:extLst>
              </p:cNvPr>
              <p:cNvSpPr/>
              <p:nvPr/>
            </p:nvSpPr>
            <p:spPr>
              <a:xfrm>
                <a:off x="9568437" y="3232163"/>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5" name="Freeform: Shape 494">
                <a:extLst>
                  <a:ext uri="{FF2B5EF4-FFF2-40B4-BE49-F238E27FC236}">
                    <a16:creationId xmlns:a16="http://schemas.microsoft.com/office/drawing/2014/main" id="{17051EC6-140F-5994-510B-17DC95E304FB}"/>
                  </a:ext>
                </a:extLst>
              </p:cNvPr>
              <p:cNvSpPr/>
              <p:nvPr/>
            </p:nvSpPr>
            <p:spPr>
              <a:xfrm>
                <a:off x="9621550" y="3232163"/>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6" name="Freeform: Shape 495">
                <a:extLst>
                  <a:ext uri="{FF2B5EF4-FFF2-40B4-BE49-F238E27FC236}">
                    <a16:creationId xmlns:a16="http://schemas.microsoft.com/office/drawing/2014/main" id="{980B6DEE-FD2F-06F3-54F6-275EA58FD27E}"/>
                  </a:ext>
                </a:extLst>
              </p:cNvPr>
              <p:cNvSpPr/>
              <p:nvPr/>
            </p:nvSpPr>
            <p:spPr>
              <a:xfrm>
                <a:off x="9710154" y="3232163"/>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7" name="Freeform: Shape 496">
                <a:extLst>
                  <a:ext uri="{FF2B5EF4-FFF2-40B4-BE49-F238E27FC236}">
                    <a16:creationId xmlns:a16="http://schemas.microsoft.com/office/drawing/2014/main" id="{D224641A-BE94-7259-4CF8-1D8F8FF46043}"/>
                  </a:ext>
                </a:extLst>
              </p:cNvPr>
              <p:cNvSpPr/>
              <p:nvPr/>
            </p:nvSpPr>
            <p:spPr>
              <a:xfrm>
                <a:off x="9877477" y="3232163"/>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8" name="Freeform: Shape 497">
                <a:extLst>
                  <a:ext uri="{FF2B5EF4-FFF2-40B4-BE49-F238E27FC236}">
                    <a16:creationId xmlns:a16="http://schemas.microsoft.com/office/drawing/2014/main" id="{0A0870D8-B6C1-C0ED-9ECB-B33844F2D95D}"/>
                  </a:ext>
                </a:extLst>
              </p:cNvPr>
              <p:cNvSpPr/>
              <p:nvPr/>
            </p:nvSpPr>
            <p:spPr>
              <a:xfrm>
                <a:off x="10038588" y="3232163"/>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9" name="Freeform: Shape 498">
                <a:extLst>
                  <a:ext uri="{FF2B5EF4-FFF2-40B4-BE49-F238E27FC236}">
                    <a16:creationId xmlns:a16="http://schemas.microsoft.com/office/drawing/2014/main" id="{BB2370F4-A7C1-83EC-B3A9-158AFBBA316E}"/>
                  </a:ext>
                </a:extLst>
              </p:cNvPr>
              <p:cNvSpPr/>
              <p:nvPr/>
            </p:nvSpPr>
            <p:spPr>
              <a:xfrm>
                <a:off x="10089165" y="3287938"/>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0" name="Freeform: Shape 499">
                <a:extLst>
                  <a:ext uri="{FF2B5EF4-FFF2-40B4-BE49-F238E27FC236}">
                    <a16:creationId xmlns:a16="http://schemas.microsoft.com/office/drawing/2014/main" id="{FE62BBC1-7CAD-D0CD-52D7-3D4EECE70FB5}"/>
                  </a:ext>
                </a:extLst>
              </p:cNvPr>
              <p:cNvSpPr/>
              <p:nvPr/>
            </p:nvSpPr>
            <p:spPr>
              <a:xfrm>
                <a:off x="10107672" y="3293642"/>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1" name="Freeform: Shape 500">
                <a:extLst>
                  <a:ext uri="{FF2B5EF4-FFF2-40B4-BE49-F238E27FC236}">
                    <a16:creationId xmlns:a16="http://schemas.microsoft.com/office/drawing/2014/main" id="{A8BE6961-3AF2-FA82-8D0D-524DFFC766ED}"/>
                  </a:ext>
                </a:extLst>
              </p:cNvPr>
              <p:cNvSpPr/>
              <p:nvPr/>
            </p:nvSpPr>
            <p:spPr>
              <a:xfrm>
                <a:off x="10129855" y="3293642"/>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2" name="Freeform: Shape 501">
                <a:extLst>
                  <a:ext uri="{FF2B5EF4-FFF2-40B4-BE49-F238E27FC236}">
                    <a16:creationId xmlns:a16="http://schemas.microsoft.com/office/drawing/2014/main" id="{F0241DD7-FA42-D86D-9188-0F6C61B0EB5B}"/>
                  </a:ext>
                </a:extLst>
              </p:cNvPr>
              <p:cNvSpPr/>
              <p:nvPr/>
            </p:nvSpPr>
            <p:spPr>
              <a:xfrm>
                <a:off x="10173206" y="3321529"/>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3" name="Freeform: Shape 502">
                <a:extLst>
                  <a:ext uri="{FF2B5EF4-FFF2-40B4-BE49-F238E27FC236}">
                    <a16:creationId xmlns:a16="http://schemas.microsoft.com/office/drawing/2014/main" id="{06F03EA1-CF89-A0DE-4531-1F517D7498A5}"/>
                  </a:ext>
                </a:extLst>
              </p:cNvPr>
              <p:cNvSpPr/>
              <p:nvPr/>
            </p:nvSpPr>
            <p:spPr>
              <a:xfrm>
                <a:off x="10317585" y="3370331"/>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4" name="Freeform: Shape 503">
                <a:extLst>
                  <a:ext uri="{FF2B5EF4-FFF2-40B4-BE49-F238E27FC236}">
                    <a16:creationId xmlns:a16="http://schemas.microsoft.com/office/drawing/2014/main" id="{1CDA576A-536E-F751-A538-84AD8529F300}"/>
                  </a:ext>
                </a:extLst>
              </p:cNvPr>
              <p:cNvSpPr/>
              <p:nvPr/>
            </p:nvSpPr>
            <p:spPr>
              <a:xfrm>
                <a:off x="10342303" y="3370331"/>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5" name="Freeform: Shape 504">
                <a:extLst>
                  <a:ext uri="{FF2B5EF4-FFF2-40B4-BE49-F238E27FC236}">
                    <a16:creationId xmlns:a16="http://schemas.microsoft.com/office/drawing/2014/main" id="{214DA847-DA71-BE01-5F22-AA19A19ECEC6}"/>
                  </a:ext>
                </a:extLst>
              </p:cNvPr>
              <p:cNvSpPr/>
              <p:nvPr/>
            </p:nvSpPr>
            <p:spPr>
              <a:xfrm>
                <a:off x="10456513" y="3535879"/>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6" name="Freeform: Shape 505">
                <a:extLst>
                  <a:ext uri="{FF2B5EF4-FFF2-40B4-BE49-F238E27FC236}">
                    <a16:creationId xmlns:a16="http://schemas.microsoft.com/office/drawing/2014/main" id="{49A2D6F7-ACE6-DF97-CF80-35EB2486ADD0}"/>
                  </a:ext>
                </a:extLst>
              </p:cNvPr>
              <p:cNvSpPr/>
              <p:nvPr/>
            </p:nvSpPr>
            <p:spPr>
              <a:xfrm>
                <a:off x="10487569" y="3535879"/>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7" name="Freeform: Shape 506">
                <a:extLst>
                  <a:ext uri="{FF2B5EF4-FFF2-40B4-BE49-F238E27FC236}">
                    <a16:creationId xmlns:a16="http://schemas.microsoft.com/office/drawing/2014/main" id="{6128BCD5-B2DA-318D-0F35-EBF3CFCCB07D}"/>
                  </a:ext>
                </a:extLst>
              </p:cNvPr>
              <p:cNvSpPr/>
              <p:nvPr/>
            </p:nvSpPr>
            <p:spPr>
              <a:xfrm>
                <a:off x="10639807" y="3535879"/>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8" name="Freeform: Shape 507">
                <a:extLst>
                  <a:ext uri="{FF2B5EF4-FFF2-40B4-BE49-F238E27FC236}">
                    <a16:creationId xmlns:a16="http://schemas.microsoft.com/office/drawing/2014/main" id="{D13C8226-E5FF-2720-E38C-D5F1572A32A8}"/>
                  </a:ext>
                </a:extLst>
              </p:cNvPr>
              <p:cNvSpPr/>
              <p:nvPr/>
            </p:nvSpPr>
            <p:spPr>
              <a:xfrm>
                <a:off x="10658441" y="3535879"/>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09" name="Freeform: Shape 508">
                <a:extLst>
                  <a:ext uri="{FF2B5EF4-FFF2-40B4-BE49-F238E27FC236}">
                    <a16:creationId xmlns:a16="http://schemas.microsoft.com/office/drawing/2014/main" id="{06CA6A96-CDD3-EE13-A9C9-3A4B0CC6C726}"/>
                  </a:ext>
                </a:extLst>
              </p:cNvPr>
              <p:cNvSpPr/>
              <p:nvPr/>
            </p:nvSpPr>
            <p:spPr>
              <a:xfrm>
                <a:off x="10700905" y="3542090"/>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0" name="Freeform: Shape 509">
                <a:extLst>
                  <a:ext uri="{FF2B5EF4-FFF2-40B4-BE49-F238E27FC236}">
                    <a16:creationId xmlns:a16="http://schemas.microsoft.com/office/drawing/2014/main" id="{59E373AC-CB4E-23C0-498C-73A24D75A8B1}"/>
                  </a:ext>
                </a:extLst>
              </p:cNvPr>
              <p:cNvSpPr/>
              <p:nvPr/>
            </p:nvSpPr>
            <p:spPr>
              <a:xfrm>
                <a:off x="10735511" y="3542090"/>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1" name="Freeform: Shape 510">
                <a:extLst>
                  <a:ext uri="{FF2B5EF4-FFF2-40B4-BE49-F238E27FC236}">
                    <a16:creationId xmlns:a16="http://schemas.microsoft.com/office/drawing/2014/main" id="{0C963D4E-BC93-B39F-4005-618AAE457EC3}"/>
                  </a:ext>
                </a:extLst>
              </p:cNvPr>
              <p:cNvSpPr/>
              <p:nvPr/>
            </p:nvSpPr>
            <p:spPr>
              <a:xfrm>
                <a:off x="10993212" y="3542090"/>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2" name="Freeform: Shape 511">
                <a:extLst>
                  <a:ext uri="{FF2B5EF4-FFF2-40B4-BE49-F238E27FC236}">
                    <a16:creationId xmlns:a16="http://schemas.microsoft.com/office/drawing/2014/main" id="{1019AE07-0E19-9220-FDB5-2D57AB8E4761}"/>
                  </a:ext>
                </a:extLst>
              </p:cNvPr>
              <p:cNvSpPr/>
              <p:nvPr/>
            </p:nvSpPr>
            <p:spPr>
              <a:xfrm>
                <a:off x="11142788" y="3854679"/>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3" name="Freeform: Shape 512">
                <a:extLst>
                  <a:ext uri="{FF2B5EF4-FFF2-40B4-BE49-F238E27FC236}">
                    <a16:creationId xmlns:a16="http://schemas.microsoft.com/office/drawing/2014/main" id="{F507E7BD-848F-FD70-630F-162B6077BDBE}"/>
                  </a:ext>
                </a:extLst>
              </p:cNvPr>
              <p:cNvSpPr/>
              <p:nvPr/>
            </p:nvSpPr>
            <p:spPr>
              <a:xfrm>
                <a:off x="11402265" y="3854679"/>
                <a:ext cx="12675" cy="71492"/>
              </a:xfrm>
              <a:custGeom>
                <a:avLst/>
                <a:gdLst>
                  <a:gd name="connsiteX0" fmla="*/ 0 w 12675"/>
                  <a:gd name="connsiteY0" fmla="*/ 0 h 71492"/>
                  <a:gd name="connsiteX1" fmla="*/ 0 w 12675"/>
                  <a:gd name="connsiteY1" fmla="*/ 71492 h 71492"/>
                </a:gdLst>
                <a:ahLst/>
                <a:cxnLst>
                  <a:cxn ang="0">
                    <a:pos x="connsiteX0" y="connsiteY0"/>
                  </a:cxn>
                  <a:cxn ang="0">
                    <a:pos x="connsiteX1" y="connsiteY1"/>
                  </a:cxn>
                </a:cxnLst>
                <a:rect l="l" t="t" r="r" b="b"/>
                <a:pathLst>
                  <a:path w="12675" h="71492">
                    <a:moveTo>
                      <a:pt x="0" y="0"/>
                    </a:moveTo>
                    <a:lnTo>
                      <a:pt x="0" y="71492"/>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14" name="Freeform: Shape 513">
                <a:extLst>
                  <a:ext uri="{FF2B5EF4-FFF2-40B4-BE49-F238E27FC236}">
                    <a16:creationId xmlns:a16="http://schemas.microsoft.com/office/drawing/2014/main" id="{4F05D5C7-70D7-8A12-B24F-87821FFEAAF3}"/>
                  </a:ext>
                </a:extLst>
              </p:cNvPr>
              <p:cNvSpPr/>
              <p:nvPr/>
            </p:nvSpPr>
            <p:spPr>
              <a:xfrm>
                <a:off x="11596206" y="3853664"/>
                <a:ext cx="12675" cy="71619"/>
              </a:xfrm>
              <a:custGeom>
                <a:avLst/>
                <a:gdLst>
                  <a:gd name="connsiteX0" fmla="*/ 0 w 12675"/>
                  <a:gd name="connsiteY0" fmla="*/ 0 h 71619"/>
                  <a:gd name="connsiteX1" fmla="*/ 0 w 12675"/>
                  <a:gd name="connsiteY1" fmla="*/ 71619 h 71619"/>
                </a:gdLst>
                <a:ahLst/>
                <a:cxnLst>
                  <a:cxn ang="0">
                    <a:pos x="connsiteX0" y="connsiteY0"/>
                  </a:cxn>
                  <a:cxn ang="0">
                    <a:pos x="connsiteX1" y="connsiteY1"/>
                  </a:cxn>
                </a:cxnLst>
                <a:rect l="l" t="t" r="r" b="b"/>
                <a:pathLst>
                  <a:path w="12675" h="71619">
                    <a:moveTo>
                      <a:pt x="0" y="0"/>
                    </a:moveTo>
                    <a:lnTo>
                      <a:pt x="0" y="71619"/>
                    </a:lnTo>
                  </a:path>
                </a:pathLst>
              </a:custGeom>
              <a:ln w="12667"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515" name="Freeform: Shape 514">
              <a:extLst>
                <a:ext uri="{FF2B5EF4-FFF2-40B4-BE49-F238E27FC236}">
                  <a16:creationId xmlns:a16="http://schemas.microsoft.com/office/drawing/2014/main" id="{E45C320D-EF9D-7DE8-9AA1-F35BE0943284}"/>
                </a:ext>
              </a:extLst>
            </p:cNvPr>
            <p:cNvSpPr/>
            <p:nvPr/>
          </p:nvSpPr>
          <p:spPr>
            <a:xfrm>
              <a:off x="6924365" y="2781280"/>
              <a:ext cx="4671968" cy="1109651"/>
            </a:xfrm>
            <a:custGeom>
              <a:avLst/>
              <a:gdLst>
                <a:gd name="connsiteX0" fmla="*/ 0 w 4671968"/>
                <a:gd name="connsiteY0" fmla="*/ 0 h 1109651"/>
                <a:gd name="connsiteX1" fmla="*/ 392447 w 4671968"/>
                <a:gd name="connsiteY1" fmla="*/ 0 h 1109651"/>
                <a:gd name="connsiteX2" fmla="*/ 392447 w 4671968"/>
                <a:gd name="connsiteY2" fmla="*/ 18760 h 1109651"/>
                <a:gd name="connsiteX3" fmla="*/ 488657 w 4671968"/>
                <a:gd name="connsiteY3" fmla="*/ 18760 h 1109651"/>
                <a:gd name="connsiteX4" fmla="*/ 488657 w 4671968"/>
                <a:gd name="connsiteY4" fmla="*/ 34225 h 1109651"/>
                <a:gd name="connsiteX5" fmla="*/ 542910 w 4671968"/>
                <a:gd name="connsiteY5" fmla="*/ 34225 h 1109651"/>
                <a:gd name="connsiteX6" fmla="*/ 542910 w 4671968"/>
                <a:gd name="connsiteY6" fmla="*/ 48676 h 1109651"/>
                <a:gd name="connsiteX7" fmla="*/ 661684 w 4671968"/>
                <a:gd name="connsiteY7" fmla="*/ 48676 h 1109651"/>
                <a:gd name="connsiteX8" fmla="*/ 661684 w 4671968"/>
                <a:gd name="connsiteY8" fmla="*/ 59577 h 1109651"/>
                <a:gd name="connsiteX9" fmla="*/ 696543 w 4671968"/>
                <a:gd name="connsiteY9" fmla="*/ 59577 h 1109651"/>
                <a:gd name="connsiteX10" fmla="*/ 696543 w 4671968"/>
                <a:gd name="connsiteY10" fmla="*/ 62873 h 1109651"/>
                <a:gd name="connsiteX11" fmla="*/ 744584 w 4671968"/>
                <a:gd name="connsiteY11" fmla="*/ 62873 h 1109651"/>
                <a:gd name="connsiteX12" fmla="*/ 744584 w 4671968"/>
                <a:gd name="connsiteY12" fmla="*/ 74534 h 1109651"/>
                <a:gd name="connsiteX13" fmla="*/ 753331 w 4671968"/>
                <a:gd name="connsiteY13" fmla="*/ 74534 h 1109651"/>
                <a:gd name="connsiteX14" fmla="*/ 753331 w 4671968"/>
                <a:gd name="connsiteY14" fmla="*/ 84929 h 1109651"/>
                <a:gd name="connsiteX15" fmla="*/ 787556 w 4671968"/>
                <a:gd name="connsiteY15" fmla="*/ 84929 h 1109651"/>
                <a:gd name="connsiteX16" fmla="*/ 787556 w 4671968"/>
                <a:gd name="connsiteY16" fmla="*/ 93929 h 1109651"/>
                <a:gd name="connsiteX17" fmla="*/ 802894 w 4671968"/>
                <a:gd name="connsiteY17" fmla="*/ 93929 h 1109651"/>
                <a:gd name="connsiteX18" fmla="*/ 802894 w 4671968"/>
                <a:gd name="connsiteY18" fmla="*/ 102295 h 1109651"/>
                <a:gd name="connsiteX19" fmla="*/ 853597 w 4671968"/>
                <a:gd name="connsiteY19" fmla="*/ 102295 h 1109651"/>
                <a:gd name="connsiteX20" fmla="*/ 853597 w 4671968"/>
                <a:gd name="connsiteY20" fmla="*/ 91901 h 1109651"/>
                <a:gd name="connsiteX21" fmla="*/ 918118 w 4671968"/>
                <a:gd name="connsiteY21" fmla="*/ 91901 h 1109651"/>
                <a:gd name="connsiteX22" fmla="*/ 918118 w 4671968"/>
                <a:gd name="connsiteY22" fmla="*/ 111295 h 1109651"/>
                <a:gd name="connsiteX23" fmla="*/ 970850 w 4671968"/>
                <a:gd name="connsiteY23" fmla="*/ 111295 h 1109651"/>
                <a:gd name="connsiteX24" fmla="*/ 970850 w 4671968"/>
                <a:gd name="connsiteY24" fmla="*/ 123083 h 1109651"/>
                <a:gd name="connsiteX25" fmla="*/ 976934 w 4671968"/>
                <a:gd name="connsiteY25" fmla="*/ 123083 h 1109651"/>
                <a:gd name="connsiteX26" fmla="*/ 976934 w 4671968"/>
                <a:gd name="connsiteY26" fmla="*/ 135379 h 1109651"/>
                <a:gd name="connsiteX27" fmla="*/ 1063384 w 4671968"/>
                <a:gd name="connsiteY27" fmla="*/ 135379 h 1109651"/>
                <a:gd name="connsiteX28" fmla="*/ 1063384 w 4671968"/>
                <a:gd name="connsiteY28" fmla="*/ 151097 h 1109651"/>
                <a:gd name="connsiteX29" fmla="*/ 1127397 w 4671968"/>
                <a:gd name="connsiteY29" fmla="*/ 151097 h 1109651"/>
                <a:gd name="connsiteX30" fmla="*/ 1127397 w 4671968"/>
                <a:gd name="connsiteY30" fmla="*/ 160604 h 1109651"/>
                <a:gd name="connsiteX31" fmla="*/ 1164792 w 4671968"/>
                <a:gd name="connsiteY31" fmla="*/ 160604 h 1109651"/>
                <a:gd name="connsiteX32" fmla="*/ 1164792 w 4671968"/>
                <a:gd name="connsiteY32" fmla="*/ 167322 h 1109651"/>
                <a:gd name="connsiteX33" fmla="*/ 1235904 w 4671968"/>
                <a:gd name="connsiteY33" fmla="*/ 167322 h 1109651"/>
                <a:gd name="connsiteX34" fmla="*/ 1235904 w 4671968"/>
                <a:gd name="connsiteY34" fmla="*/ 176576 h 1109651"/>
                <a:gd name="connsiteX35" fmla="*/ 1240467 w 4671968"/>
                <a:gd name="connsiteY35" fmla="*/ 176576 h 1109651"/>
                <a:gd name="connsiteX36" fmla="*/ 1240467 w 4671968"/>
                <a:gd name="connsiteY36" fmla="*/ 186970 h 1109651"/>
                <a:gd name="connsiteX37" fmla="*/ 1471296 w 4671968"/>
                <a:gd name="connsiteY37" fmla="*/ 186970 h 1109651"/>
                <a:gd name="connsiteX38" fmla="*/ 1471296 w 4671968"/>
                <a:gd name="connsiteY38" fmla="*/ 204083 h 1109651"/>
                <a:gd name="connsiteX39" fmla="*/ 1495887 w 4671968"/>
                <a:gd name="connsiteY39" fmla="*/ 204083 h 1109651"/>
                <a:gd name="connsiteX40" fmla="*/ 1495887 w 4671968"/>
                <a:gd name="connsiteY40" fmla="*/ 226265 h 1109651"/>
                <a:gd name="connsiteX41" fmla="*/ 1524534 w 4671968"/>
                <a:gd name="connsiteY41" fmla="*/ 226265 h 1109651"/>
                <a:gd name="connsiteX42" fmla="*/ 1524534 w 4671968"/>
                <a:gd name="connsiteY42" fmla="*/ 237547 h 1109651"/>
                <a:gd name="connsiteX43" fmla="*/ 1537844 w 4671968"/>
                <a:gd name="connsiteY43" fmla="*/ 237547 h 1109651"/>
                <a:gd name="connsiteX44" fmla="*/ 1537844 w 4671968"/>
                <a:gd name="connsiteY44" fmla="*/ 250350 h 1109651"/>
                <a:gd name="connsiteX45" fmla="*/ 1592604 w 4671968"/>
                <a:gd name="connsiteY45" fmla="*/ 250350 h 1109651"/>
                <a:gd name="connsiteX46" fmla="*/ 1592604 w 4671968"/>
                <a:gd name="connsiteY46" fmla="*/ 264293 h 1109651"/>
                <a:gd name="connsiteX47" fmla="*/ 1626069 w 4671968"/>
                <a:gd name="connsiteY47" fmla="*/ 264293 h 1109651"/>
                <a:gd name="connsiteX48" fmla="*/ 1626069 w 4671968"/>
                <a:gd name="connsiteY48" fmla="*/ 284068 h 1109651"/>
                <a:gd name="connsiteX49" fmla="*/ 1676519 w 4671968"/>
                <a:gd name="connsiteY49" fmla="*/ 284068 h 1109651"/>
                <a:gd name="connsiteX50" fmla="*/ 1676519 w 4671968"/>
                <a:gd name="connsiteY50" fmla="*/ 313349 h 1109651"/>
                <a:gd name="connsiteX51" fmla="*/ 1687293 w 4671968"/>
                <a:gd name="connsiteY51" fmla="*/ 313349 h 1109651"/>
                <a:gd name="connsiteX52" fmla="*/ 1687293 w 4671968"/>
                <a:gd name="connsiteY52" fmla="*/ 322603 h 1109651"/>
                <a:gd name="connsiteX53" fmla="*/ 1704152 w 4671968"/>
                <a:gd name="connsiteY53" fmla="*/ 322603 h 1109651"/>
                <a:gd name="connsiteX54" fmla="*/ 1704152 w 4671968"/>
                <a:gd name="connsiteY54" fmla="*/ 345166 h 1109651"/>
                <a:gd name="connsiteX55" fmla="*/ 1777800 w 4671968"/>
                <a:gd name="connsiteY55" fmla="*/ 345166 h 1109651"/>
                <a:gd name="connsiteX56" fmla="*/ 1777800 w 4671968"/>
                <a:gd name="connsiteY56" fmla="*/ 374067 h 1109651"/>
                <a:gd name="connsiteX57" fmla="*/ 1948671 w 4671968"/>
                <a:gd name="connsiteY57" fmla="*/ 374067 h 1109651"/>
                <a:gd name="connsiteX58" fmla="*/ 1948671 w 4671968"/>
                <a:gd name="connsiteY58" fmla="*/ 399419 h 1109651"/>
                <a:gd name="connsiteX59" fmla="*/ 2430230 w 4671968"/>
                <a:gd name="connsiteY59" fmla="*/ 399419 h 1109651"/>
                <a:gd name="connsiteX60" fmla="*/ 2430230 w 4671968"/>
                <a:gd name="connsiteY60" fmla="*/ 441883 h 1109651"/>
                <a:gd name="connsiteX61" fmla="*/ 2617073 w 4671968"/>
                <a:gd name="connsiteY61" fmla="*/ 441883 h 1109651"/>
                <a:gd name="connsiteX62" fmla="*/ 2617073 w 4671968"/>
                <a:gd name="connsiteY62" fmla="*/ 489418 h 1109651"/>
                <a:gd name="connsiteX63" fmla="*/ 3141096 w 4671968"/>
                <a:gd name="connsiteY63" fmla="*/ 489418 h 1109651"/>
                <a:gd name="connsiteX64" fmla="*/ 3141096 w 4671968"/>
                <a:gd name="connsiteY64" fmla="*/ 552924 h 1109651"/>
                <a:gd name="connsiteX65" fmla="*/ 3276222 w 4671968"/>
                <a:gd name="connsiteY65" fmla="*/ 552924 h 1109651"/>
                <a:gd name="connsiteX66" fmla="*/ 3276222 w 4671968"/>
                <a:gd name="connsiteY66" fmla="*/ 625177 h 1109651"/>
                <a:gd name="connsiteX67" fmla="*/ 3480938 w 4671968"/>
                <a:gd name="connsiteY67" fmla="*/ 625177 h 1109651"/>
                <a:gd name="connsiteX68" fmla="*/ 3480938 w 4671968"/>
                <a:gd name="connsiteY68" fmla="*/ 708585 h 1109651"/>
                <a:gd name="connsiteX69" fmla="*/ 3514149 w 4671968"/>
                <a:gd name="connsiteY69" fmla="*/ 708585 h 1109651"/>
                <a:gd name="connsiteX70" fmla="*/ 3514149 w 4671968"/>
                <a:gd name="connsiteY70" fmla="*/ 790852 h 1109651"/>
                <a:gd name="connsiteX71" fmla="*/ 4153269 w 4671968"/>
                <a:gd name="connsiteY71" fmla="*/ 790852 h 1109651"/>
                <a:gd name="connsiteX72" fmla="*/ 4153269 w 4671968"/>
                <a:gd name="connsiteY72" fmla="*/ 1109651 h 1109651"/>
                <a:gd name="connsiteX73" fmla="*/ 4671969 w 4671968"/>
                <a:gd name="connsiteY73" fmla="*/ 1109651 h 11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671968" h="1109651">
                  <a:moveTo>
                    <a:pt x="0" y="0"/>
                  </a:moveTo>
                  <a:lnTo>
                    <a:pt x="392447" y="0"/>
                  </a:lnTo>
                  <a:lnTo>
                    <a:pt x="392447" y="18760"/>
                  </a:lnTo>
                  <a:lnTo>
                    <a:pt x="488657" y="18760"/>
                  </a:lnTo>
                  <a:lnTo>
                    <a:pt x="488657" y="34225"/>
                  </a:lnTo>
                  <a:lnTo>
                    <a:pt x="542910" y="34225"/>
                  </a:lnTo>
                  <a:lnTo>
                    <a:pt x="542910" y="48676"/>
                  </a:lnTo>
                  <a:lnTo>
                    <a:pt x="661684" y="48676"/>
                  </a:lnTo>
                  <a:lnTo>
                    <a:pt x="661684" y="59577"/>
                  </a:lnTo>
                  <a:lnTo>
                    <a:pt x="696543" y="59577"/>
                  </a:lnTo>
                  <a:lnTo>
                    <a:pt x="696543" y="62873"/>
                  </a:lnTo>
                  <a:lnTo>
                    <a:pt x="744584" y="62873"/>
                  </a:lnTo>
                  <a:lnTo>
                    <a:pt x="744584" y="74534"/>
                  </a:lnTo>
                  <a:lnTo>
                    <a:pt x="753331" y="74534"/>
                  </a:lnTo>
                  <a:lnTo>
                    <a:pt x="753331" y="84929"/>
                  </a:lnTo>
                  <a:lnTo>
                    <a:pt x="787556" y="84929"/>
                  </a:lnTo>
                  <a:lnTo>
                    <a:pt x="787556" y="93929"/>
                  </a:lnTo>
                  <a:lnTo>
                    <a:pt x="802894" y="93929"/>
                  </a:lnTo>
                  <a:lnTo>
                    <a:pt x="802894" y="102295"/>
                  </a:lnTo>
                  <a:lnTo>
                    <a:pt x="853597" y="102295"/>
                  </a:lnTo>
                  <a:lnTo>
                    <a:pt x="853597" y="91901"/>
                  </a:lnTo>
                  <a:lnTo>
                    <a:pt x="918118" y="91901"/>
                  </a:lnTo>
                  <a:lnTo>
                    <a:pt x="918118" y="111295"/>
                  </a:lnTo>
                  <a:lnTo>
                    <a:pt x="970850" y="111295"/>
                  </a:lnTo>
                  <a:lnTo>
                    <a:pt x="970850" y="123083"/>
                  </a:lnTo>
                  <a:lnTo>
                    <a:pt x="976934" y="123083"/>
                  </a:lnTo>
                  <a:lnTo>
                    <a:pt x="976934" y="135379"/>
                  </a:lnTo>
                  <a:lnTo>
                    <a:pt x="1063384" y="135379"/>
                  </a:lnTo>
                  <a:lnTo>
                    <a:pt x="1063384" y="151097"/>
                  </a:lnTo>
                  <a:lnTo>
                    <a:pt x="1127397" y="151097"/>
                  </a:lnTo>
                  <a:lnTo>
                    <a:pt x="1127397" y="160604"/>
                  </a:lnTo>
                  <a:lnTo>
                    <a:pt x="1164792" y="160604"/>
                  </a:lnTo>
                  <a:lnTo>
                    <a:pt x="1164792" y="167322"/>
                  </a:lnTo>
                  <a:lnTo>
                    <a:pt x="1235904" y="167322"/>
                  </a:lnTo>
                  <a:lnTo>
                    <a:pt x="1235904" y="176576"/>
                  </a:lnTo>
                  <a:lnTo>
                    <a:pt x="1240467" y="176576"/>
                  </a:lnTo>
                  <a:lnTo>
                    <a:pt x="1240467" y="186970"/>
                  </a:lnTo>
                  <a:lnTo>
                    <a:pt x="1471296" y="186970"/>
                  </a:lnTo>
                  <a:lnTo>
                    <a:pt x="1471296" y="204083"/>
                  </a:lnTo>
                  <a:lnTo>
                    <a:pt x="1495887" y="204083"/>
                  </a:lnTo>
                  <a:lnTo>
                    <a:pt x="1495887" y="226265"/>
                  </a:lnTo>
                  <a:lnTo>
                    <a:pt x="1524534" y="226265"/>
                  </a:lnTo>
                  <a:lnTo>
                    <a:pt x="1524534" y="237547"/>
                  </a:lnTo>
                  <a:lnTo>
                    <a:pt x="1537844" y="237547"/>
                  </a:lnTo>
                  <a:lnTo>
                    <a:pt x="1537844" y="250350"/>
                  </a:lnTo>
                  <a:lnTo>
                    <a:pt x="1592604" y="250350"/>
                  </a:lnTo>
                  <a:lnTo>
                    <a:pt x="1592604" y="264293"/>
                  </a:lnTo>
                  <a:lnTo>
                    <a:pt x="1626069" y="264293"/>
                  </a:lnTo>
                  <a:lnTo>
                    <a:pt x="1626069" y="284068"/>
                  </a:lnTo>
                  <a:lnTo>
                    <a:pt x="1676519" y="284068"/>
                  </a:lnTo>
                  <a:lnTo>
                    <a:pt x="1676519" y="313349"/>
                  </a:lnTo>
                  <a:lnTo>
                    <a:pt x="1687293" y="313349"/>
                  </a:lnTo>
                  <a:lnTo>
                    <a:pt x="1687293" y="322603"/>
                  </a:lnTo>
                  <a:lnTo>
                    <a:pt x="1704152" y="322603"/>
                  </a:lnTo>
                  <a:cubicBezTo>
                    <a:pt x="1704152" y="322603"/>
                    <a:pt x="1704152" y="347194"/>
                    <a:pt x="1704152" y="345166"/>
                  </a:cubicBezTo>
                  <a:cubicBezTo>
                    <a:pt x="1704152" y="343138"/>
                    <a:pt x="1777800" y="345166"/>
                    <a:pt x="1777800" y="345166"/>
                  </a:cubicBezTo>
                  <a:lnTo>
                    <a:pt x="1777800" y="374067"/>
                  </a:lnTo>
                  <a:lnTo>
                    <a:pt x="1948671" y="374067"/>
                  </a:lnTo>
                  <a:lnTo>
                    <a:pt x="1948671" y="399419"/>
                  </a:lnTo>
                  <a:lnTo>
                    <a:pt x="2430230" y="399419"/>
                  </a:lnTo>
                  <a:lnTo>
                    <a:pt x="2430230" y="441883"/>
                  </a:lnTo>
                  <a:lnTo>
                    <a:pt x="2617073" y="441883"/>
                  </a:lnTo>
                  <a:lnTo>
                    <a:pt x="2617073" y="489418"/>
                  </a:lnTo>
                  <a:lnTo>
                    <a:pt x="3141096" y="489418"/>
                  </a:lnTo>
                  <a:lnTo>
                    <a:pt x="3141096" y="552924"/>
                  </a:lnTo>
                  <a:lnTo>
                    <a:pt x="3276222" y="552924"/>
                  </a:lnTo>
                  <a:lnTo>
                    <a:pt x="3276222" y="625177"/>
                  </a:lnTo>
                  <a:lnTo>
                    <a:pt x="3480938" y="625177"/>
                  </a:lnTo>
                  <a:lnTo>
                    <a:pt x="3480938" y="708585"/>
                  </a:lnTo>
                  <a:lnTo>
                    <a:pt x="3514149" y="708585"/>
                  </a:lnTo>
                  <a:lnTo>
                    <a:pt x="3514149" y="790852"/>
                  </a:lnTo>
                  <a:lnTo>
                    <a:pt x="4153269" y="790852"/>
                  </a:lnTo>
                  <a:lnTo>
                    <a:pt x="4153269" y="1109651"/>
                  </a:lnTo>
                  <a:lnTo>
                    <a:pt x="4671969" y="1109651"/>
                  </a:lnTo>
                </a:path>
              </a:pathLst>
            </a:custGeom>
            <a:noFill/>
            <a:ln w="19001"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15" name="TextBox 58">
            <a:extLst>
              <a:ext uri="{FF2B5EF4-FFF2-40B4-BE49-F238E27FC236}">
                <a16:creationId xmlns:a16="http://schemas.microsoft.com/office/drawing/2014/main" id="{2DCCD76D-C63A-F98E-CB97-D3B47E82361E}"/>
              </a:ext>
            </a:extLst>
          </p:cNvPr>
          <p:cNvSpPr txBox="1"/>
          <p:nvPr/>
        </p:nvSpPr>
        <p:spPr>
          <a:xfrm>
            <a:off x="1354775" y="5461508"/>
            <a:ext cx="4733444"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37" name="TextBox 70">
            <a:extLst>
              <a:ext uri="{FF2B5EF4-FFF2-40B4-BE49-F238E27FC236}">
                <a16:creationId xmlns:a16="http://schemas.microsoft.com/office/drawing/2014/main" id="{BD572C32-0BCB-99AD-6401-44F06A9128AC}"/>
              </a:ext>
            </a:extLst>
          </p:cNvPr>
          <p:cNvSpPr txBox="1"/>
          <p:nvPr/>
        </p:nvSpPr>
        <p:spPr>
          <a:xfrm>
            <a:off x="254440" y="5775583"/>
            <a:ext cx="821997" cy="3077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阿替利珠单抗 + SBRT </a:t>
            </a:r>
            <a:endParaRPr kumimoji="0" lang="en-US" sz="10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38" name="TextBox 70">
            <a:extLst>
              <a:ext uri="{FF2B5EF4-FFF2-40B4-BE49-F238E27FC236}">
                <a16:creationId xmlns:a16="http://schemas.microsoft.com/office/drawing/2014/main" id="{831BC55A-6354-65F7-FA6D-953424D37BE2}"/>
              </a:ext>
            </a:extLst>
          </p:cNvPr>
          <p:cNvSpPr txBox="1"/>
          <p:nvPr/>
        </p:nvSpPr>
        <p:spPr>
          <a:xfrm>
            <a:off x="1141112" y="583713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202 (0)</a:t>
            </a:r>
          </a:p>
        </p:txBody>
      </p:sp>
      <p:sp>
        <p:nvSpPr>
          <p:cNvPr id="39" name="TextBox 70">
            <a:extLst>
              <a:ext uri="{FF2B5EF4-FFF2-40B4-BE49-F238E27FC236}">
                <a16:creationId xmlns:a16="http://schemas.microsoft.com/office/drawing/2014/main" id="{3384A248-C999-D084-B612-D92EA49A770C}"/>
              </a:ext>
            </a:extLst>
          </p:cNvPr>
          <p:cNvSpPr txBox="1"/>
          <p:nvPr/>
        </p:nvSpPr>
        <p:spPr>
          <a:xfrm>
            <a:off x="1658136" y="583713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176 (6)</a:t>
            </a:r>
          </a:p>
        </p:txBody>
      </p:sp>
      <p:sp>
        <p:nvSpPr>
          <p:cNvPr id="40" name="TextBox 70">
            <a:extLst>
              <a:ext uri="{FF2B5EF4-FFF2-40B4-BE49-F238E27FC236}">
                <a16:creationId xmlns:a16="http://schemas.microsoft.com/office/drawing/2014/main" id="{5146785B-9F72-2616-5CF7-AD7CB29F1C44}"/>
              </a:ext>
            </a:extLst>
          </p:cNvPr>
          <p:cNvSpPr txBox="1"/>
          <p:nvPr/>
        </p:nvSpPr>
        <p:spPr>
          <a:xfrm>
            <a:off x="2139228" y="5837138"/>
            <a:ext cx="474490"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109 (29)</a:t>
            </a:r>
          </a:p>
        </p:txBody>
      </p:sp>
      <p:sp>
        <p:nvSpPr>
          <p:cNvPr id="41" name="TextBox 70">
            <a:extLst>
              <a:ext uri="{FF2B5EF4-FFF2-40B4-BE49-F238E27FC236}">
                <a16:creationId xmlns:a16="http://schemas.microsoft.com/office/drawing/2014/main" id="{335D3580-B064-197F-F57F-E0B033700C00}"/>
              </a:ext>
            </a:extLst>
          </p:cNvPr>
          <p:cNvSpPr txBox="1"/>
          <p:nvPr/>
        </p:nvSpPr>
        <p:spPr>
          <a:xfrm>
            <a:off x="2691309" y="583713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69 (37)</a:t>
            </a:r>
          </a:p>
        </p:txBody>
      </p:sp>
      <p:sp>
        <p:nvSpPr>
          <p:cNvPr id="47" name="TextBox 70">
            <a:extLst>
              <a:ext uri="{FF2B5EF4-FFF2-40B4-BE49-F238E27FC236}">
                <a16:creationId xmlns:a16="http://schemas.microsoft.com/office/drawing/2014/main" id="{1F048DC4-0A0D-53EF-C233-C79FA1AB0F11}"/>
              </a:ext>
            </a:extLst>
          </p:cNvPr>
          <p:cNvSpPr txBox="1"/>
          <p:nvPr/>
        </p:nvSpPr>
        <p:spPr>
          <a:xfrm>
            <a:off x="5793130" y="5842982"/>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0 (51)</a:t>
            </a:r>
          </a:p>
        </p:txBody>
      </p:sp>
      <p:sp>
        <p:nvSpPr>
          <p:cNvPr id="48" name="TextBox 70">
            <a:extLst>
              <a:ext uri="{FF2B5EF4-FFF2-40B4-BE49-F238E27FC236}">
                <a16:creationId xmlns:a16="http://schemas.microsoft.com/office/drawing/2014/main" id="{D0AA27CA-259E-9EF7-0B1B-BF2D5BEF373F}"/>
              </a:ext>
            </a:extLst>
          </p:cNvPr>
          <p:cNvSpPr txBox="1"/>
          <p:nvPr/>
        </p:nvSpPr>
        <p:spPr>
          <a:xfrm>
            <a:off x="5308248" y="5837138"/>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3 (51)</a:t>
            </a:r>
          </a:p>
        </p:txBody>
      </p:sp>
      <p:sp>
        <p:nvSpPr>
          <p:cNvPr id="49" name="TextBox 70">
            <a:extLst>
              <a:ext uri="{FF2B5EF4-FFF2-40B4-BE49-F238E27FC236}">
                <a16:creationId xmlns:a16="http://schemas.microsoft.com/office/drawing/2014/main" id="{2BEDC612-4FE0-A85C-A592-20EA184F8783}"/>
              </a:ext>
            </a:extLst>
          </p:cNvPr>
          <p:cNvSpPr txBox="1"/>
          <p:nvPr/>
        </p:nvSpPr>
        <p:spPr>
          <a:xfrm>
            <a:off x="4757083" y="583713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10 (51)</a:t>
            </a:r>
          </a:p>
        </p:txBody>
      </p:sp>
      <p:sp>
        <p:nvSpPr>
          <p:cNvPr id="50" name="TextBox 70">
            <a:extLst>
              <a:ext uri="{FF2B5EF4-FFF2-40B4-BE49-F238E27FC236}">
                <a16:creationId xmlns:a16="http://schemas.microsoft.com/office/drawing/2014/main" id="{1314EBEC-DCFA-853B-49B3-4402D1D5A60B}"/>
              </a:ext>
            </a:extLst>
          </p:cNvPr>
          <p:cNvSpPr txBox="1"/>
          <p:nvPr/>
        </p:nvSpPr>
        <p:spPr>
          <a:xfrm>
            <a:off x="4240684" y="583713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15 (51)</a:t>
            </a:r>
          </a:p>
        </p:txBody>
      </p:sp>
      <p:sp>
        <p:nvSpPr>
          <p:cNvPr id="51" name="TextBox 70">
            <a:extLst>
              <a:ext uri="{FF2B5EF4-FFF2-40B4-BE49-F238E27FC236}">
                <a16:creationId xmlns:a16="http://schemas.microsoft.com/office/drawing/2014/main" id="{93B3B776-6C33-1E47-76BA-78FBAA79ABC5}"/>
              </a:ext>
            </a:extLst>
          </p:cNvPr>
          <p:cNvSpPr txBox="1"/>
          <p:nvPr/>
        </p:nvSpPr>
        <p:spPr>
          <a:xfrm>
            <a:off x="3724964" y="583713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24 (49)</a:t>
            </a:r>
          </a:p>
        </p:txBody>
      </p:sp>
      <p:sp>
        <p:nvSpPr>
          <p:cNvPr id="52" name="TextBox 70">
            <a:extLst>
              <a:ext uri="{FF2B5EF4-FFF2-40B4-BE49-F238E27FC236}">
                <a16:creationId xmlns:a16="http://schemas.microsoft.com/office/drawing/2014/main" id="{FF25E288-D6BC-8AFB-FBFE-F0DFD9B5F5D4}"/>
              </a:ext>
            </a:extLst>
          </p:cNvPr>
          <p:cNvSpPr txBox="1"/>
          <p:nvPr/>
        </p:nvSpPr>
        <p:spPr>
          <a:xfrm>
            <a:off x="3206601" y="583713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41 (46)</a:t>
            </a:r>
          </a:p>
        </p:txBody>
      </p:sp>
      <p:sp>
        <p:nvSpPr>
          <p:cNvPr id="53" name="TextBox 70">
            <a:extLst>
              <a:ext uri="{FF2B5EF4-FFF2-40B4-BE49-F238E27FC236}">
                <a16:creationId xmlns:a16="http://schemas.microsoft.com/office/drawing/2014/main" id="{65DDB96E-5D21-4D9C-7990-9674585D401D}"/>
              </a:ext>
            </a:extLst>
          </p:cNvPr>
          <p:cNvSpPr txBox="1"/>
          <p:nvPr/>
        </p:nvSpPr>
        <p:spPr>
          <a:xfrm>
            <a:off x="593025" y="6084348"/>
            <a:ext cx="483412"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SBRT </a:t>
            </a:r>
          </a:p>
        </p:txBody>
      </p:sp>
      <p:sp>
        <p:nvSpPr>
          <p:cNvPr id="54" name="TextBox 70">
            <a:extLst>
              <a:ext uri="{FF2B5EF4-FFF2-40B4-BE49-F238E27FC236}">
                <a16:creationId xmlns:a16="http://schemas.microsoft.com/office/drawing/2014/main" id="{D5B23A8B-1EFC-36C1-3248-6CDED6B62D5B}"/>
              </a:ext>
            </a:extLst>
          </p:cNvPr>
          <p:cNvSpPr txBox="1"/>
          <p:nvPr/>
        </p:nvSpPr>
        <p:spPr>
          <a:xfrm>
            <a:off x="1141112" y="608434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201 (0)</a:t>
            </a:r>
          </a:p>
        </p:txBody>
      </p:sp>
      <p:sp>
        <p:nvSpPr>
          <p:cNvPr id="55" name="TextBox 70">
            <a:extLst>
              <a:ext uri="{FF2B5EF4-FFF2-40B4-BE49-F238E27FC236}">
                <a16:creationId xmlns:a16="http://schemas.microsoft.com/office/drawing/2014/main" id="{DDBFB9AD-802D-5AF6-318C-CA841672E15B}"/>
              </a:ext>
            </a:extLst>
          </p:cNvPr>
          <p:cNvSpPr txBox="1"/>
          <p:nvPr/>
        </p:nvSpPr>
        <p:spPr>
          <a:xfrm>
            <a:off x="1622870" y="6084348"/>
            <a:ext cx="474490"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176 (10)</a:t>
            </a:r>
          </a:p>
        </p:txBody>
      </p:sp>
      <p:sp>
        <p:nvSpPr>
          <p:cNvPr id="56" name="TextBox 70">
            <a:extLst>
              <a:ext uri="{FF2B5EF4-FFF2-40B4-BE49-F238E27FC236}">
                <a16:creationId xmlns:a16="http://schemas.microsoft.com/office/drawing/2014/main" id="{6A56017A-7116-346A-9C71-D7A1F924734F}"/>
              </a:ext>
            </a:extLst>
          </p:cNvPr>
          <p:cNvSpPr txBox="1"/>
          <p:nvPr/>
        </p:nvSpPr>
        <p:spPr>
          <a:xfrm>
            <a:off x="2139228" y="6084348"/>
            <a:ext cx="474490"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110 (25)</a:t>
            </a:r>
          </a:p>
        </p:txBody>
      </p:sp>
      <p:sp>
        <p:nvSpPr>
          <p:cNvPr id="57" name="TextBox 70">
            <a:extLst>
              <a:ext uri="{FF2B5EF4-FFF2-40B4-BE49-F238E27FC236}">
                <a16:creationId xmlns:a16="http://schemas.microsoft.com/office/drawing/2014/main" id="{6A9A2AB6-FD13-CBCD-6014-559F68F87038}"/>
              </a:ext>
            </a:extLst>
          </p:cNvPr>
          <p:cNvSpPr txBox="1"/>
          <p:nvPr/>
        </p:nvSpPr>
        <p:spPr>
          <a:xfrm>
            <a:off x="2691308" y="608434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72 (31)</a:t>
            </a:r>
          </a:p>
        </p:txBody>
      </p:sp>
      <p:sp>
        <p:nvSpPr>
          <p:cNvPr id="63" name="TextBox 70">
            <a:extLst>
              <a:ext uri="{FF2B5EF4-FFF2-40B4-BE49-F238E27FC236}">
                <a16:creationId xmlns:a16="http://schemas.microsoft.com/office/drawing/2014/main" id="{278D85F8-F7C8-F022-B7F0-1F6064539F74}"/>
              </a:ext>
            </a:extLst>
          </p:cNvPr>
          <p:cNvSpPr txBox="1"/>
          <p:nvPr/>
        </p:nvSpPr>
        <p:spPr>
          <a:xfrm>
            <a:off x="5793130" y="6090192"/>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0 (43)</a:t>
            </a:r>
          </a:p>
        </p:txBody>
      </p:sp>
      <p:sp>
        <p:nvSpPr>
          <p:cNvPr id="64" name="TextBox 70">
            <a:extLst>
              <a:ext uri="{FF2B5EF4-FFF2-40B4-BE49-F238E27FC236}">
                <a16:creationId xmlns:a16="http://schemas.microsoft.com/office/drawing/2014/main" id="{633DA1B2-5B07-5501-6F57-7BF6A6DF2627}"/>
              </a:ext>
            </a:extLst>
          </p:cNvPr>
          <p:cNvSpPr txBox="1"/>
          <p:nvPr/>
        </p:nvSpPr>
        <p:spPr>
          <a:xfrm>
            <a:off x="5308248" y="6084348"/>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 (43)</a:t>
            </a:r>
          </a:p>
        </p:txBody>
      </p:sp>
      <p:sp>
        <p:nvSpPr>
          <p:cNvPr id="65" name="TextBox 70">
            <a:extLst>
              <a:ext uri="{FF2B5EF4-FFF2-40B4-BE49-F238E27FC236}">
                <a16:creationId xmlns:a16="http://schemas.microsoft.com/office/drawing/2014/main" id="{AA8335E5-39B6-A621-8A7B-50E106771D9E}"/>
              </a:ext>
            </a:extLst>
          </p:cNvPr>
          <p:cNvSpPr txBox="1"/>
          <p:nvPr/>
        </p:nvSpPr>
        <p:spPr>
          <a:xfrm>
            <a:off x="4757083" y="608434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10 (42)</a:t>
            </a:r>
          </a:p>
        </p:txBody>
      </p:sp>
      <p:sp>
        <p:nvSpPr>
          <p:cNvPr id="66" name="TextBox 70">
            <a:extLst>
              <a:ext uri="{FF2B5EF4-FFF2-40B4-BE49-F238E27FC236}">
                <a16:creationId xmlns:a16="http://schemas.microsoft.com/office/drawing/2014/main" id="{EA08B5A4-FCA3-A4B9-6F40-50DDAFC67535}"/>
              </a:ext>
            </a:extLst>
          </p:cNvPr>
          <p:cNvSpPr txBox="1"/>
          <p:nvPr/>
        </p:nvSpPr>
        <p:spPr>
          <a:xfrm>
            <a:off x="4240684" y="608434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20 (39)</a:t>
            </a:r>
          </a:p>
        </p:txBody>
      </p:sp>
      <p:sp>
        <p:nvSpPr>
          <p:cNvPr id="67" name="TextBox 70">
            <a:extLst>
              <a:ext uri="{FF2B5EF4-FFF2-40B4-BE49-F238E27FC236}">
                <a16:creationId xmlns:a16="http://schemas.microsoft.com/office/drawing/2014/main" id="{64EB2841-318D-3D48-DB68-B075F4BB2243}"/>
              </a:ext>
            </a:extLst>
          </p:cNvPr>
          <p:cNvSpPr txBox="1"/>
          <p:nvPr/>
        </p:nvSpPr>
        <p:spPr>
          <a:xfrm>
            <a:off x="3724964" y="608434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28 (37)</a:t>
            </a:r>
          </a:p>
        </p:txBody>
      </p:sp>
      <p:sp>
        <p:nvSpPr>
          <p:cNvPr id="68" name="TextBox 70">
            <a:extLst>
              <a:ext uri="{FF2B5EF4-FFF2-40B4-BE49-F238E27FC236}">
                <a16:creationId xmlns:a16="http://schemas.microsoft.com/office/drawing/2014/main" id="{925422E7-D420-858B-6E07-B1B6517F4139}"/>
              </a:ext>
            </a:extLst>
          </p:cNvPr>
          <p:cNvSpPr txBox="1"/>
          <p:nvPr/>
        </p:nvSpPr>
        <p:spPr>
          <a:xfrm>
            <a:off x="3206601" y="6084348"/>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47 (37)</a:t>
            </a:r>
          </a:p>
        </p:txBody>
      </p:sp>
      <p:sp>
        <p:nvSpPr>
          <p:cNvPr id="72" name="TextBox 58">
            <a:extLst>
              <a:ext uri="{FF2B5EF4-FFF2-40B4-BE49-F238E27FC236}">
                <a16:creationId xmlns:a16="http://schemas.microsoft.com/office/drawing/2014/main" id="{5C9A7919-014C-BDA5-9201-3BFF490C7954}"/>
              </a:ext>
            </a:extLst>
          </p:cNvPr>
          <p:cNvSpPr txBox="1"/>
          <p:nvPr/>
        </p:nvSpPr>
        <p:spPr>
          <a:xfrm>
            <a:off x="565942" y="5604314"/>
            <a:ext cx="2002892"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a:ln>
                  <a:noFill/>
                </a:ln>
                <a:solidFill>
                  <a:srgbClr val="000000"/>
                </a:solidFill>
                <a:effectLst/>
                <a:uLnTx/>
                <a:uFillTx/>
                <a:latin typeface="Arial" panose="020B0604020202020204"/>
                <a:ea typeface="+mn-ea"/>
                <a:cs typeface="+mn-cs"/>
              </a:rPr>
              <a:t>面临风险的人数（事件数量） </a:t>
            </a:r>
          </a:p>
        </p:txBody>
      </p:sp>
      <p:grpSp>
        <p:nvGrpSpPr>
          <p:cNvPr id="85" name="Group 84">
            <a:extLst>
              <a:ext uri="{FF2B5EF4-FFF2-40B4-BE49-F238E27FC236}">
                <a16:creationId xmlns:a16="http://schemas.microsoft.com/office/drawing/2014/main" id="{BD162201-8DBC-D2A3-9076-68255CB64ED8}"/>
              </a:ext>
            </a:extLst>
          </p:cNvPr>
          <p:cNvGrpSpPr/>
          <p:nvPr/>
        </p:nvGrpSpPr>
        <p:grpSpPr>
          <a:xfrm>
            <a:off x="1020322" y="3130984"/>
            <a:ext cx="254878" cy="2205654"/>
            <a:chOff x="504227" y="2734417"/>
            <a:chExt cx="254878" cy="2205654"/>
          </a:xfrm>
        </p:grpSpPr>
        <p:sp>
          <p:nvSpPr>
            <p:cNvPr id="76" name="TextBox 70">
              <a:extLst>
                <a:ext uri="{FF2B5EF4-FFF2-40B4-BE49-F238E27FC236}">
                  <a16:creationId xmlns:a16="http://schemas.microsoft.com/office/drawing/2014/main" id="{888F5D48-A9A0-0347-A0FC-60FC39B92EB5}"/>
                </a:ext>
              </a:extLst>
            </p:cNvPr>
            <p:cNvSpPr txBox="1"/>
            <p:nvPr/>
          </p:nvSpPr>
          <p:spPr>
            <a:xfrm>
              <a:off x="589187" y="4250158"/>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25</a:t>
              </a:r>
            </a:p>
          </p:txBody>
        </p:sp>
        <p:sp>
          <p:nvSpPr>
            <p:cNvPr id="78" name="TextBox 74">
              <a:extLst>
                <a:ext uri="{FF2B5EF4-FFF2-40B4-BE49-F238E27FC236}">
                  <a16:creationId xmlns:a16="http://schemas.microsoft.com/office/drawing/2014/main" id="{93E02EEF-0C83-A377-F2EE-537B14C54055}"/>
                </a:ext>
              </a:extLst>
            </p:cNvPr>
            <p:cNvSpPr txBox="1"/>
            <p:nvPr/>
          </p:nvSpPr>
          <p:spPr>
            <a:xfrm>
              <a:off x="504227" y="2734417"/>
              <a:ext cx="25487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79" name="TextBox 78">
              <a:extLst>
                <a:ext uri="{FF2B5EF4-FFF2-40B4-BE49-F238E27FC236}">
                  <a16:creationId xmlns:a16="http://schemas.microsoft.com/office/drawing/2014/main" id="{DB2D0D03-D350-200B-1E02-80D7C00B0A02}"/>
                </a:ext>
              </a:extLst>
            </p:cNvPr>
            <p:cNvSpPr txBox="1"/>
            <p:nvPr/>
          </p:nvSpPr>
          <p:spPr>
            <a:xfrm>
              <a:off x="674145" y="4755405"/>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82" name="TextBox 69">
              <a:extLst>
                <a:ext uri="{FF2B5EF4-FFF2-40B4-BE49-F238E27FC236}">
                  <a16:creationId xmlns:a16="http://schemas.microsoft.com/office/drawing/2014/main" id="{E65B4FD7-05BE-F49B-B228-3EAA5C256688}"/>
                </a:ext>
              </a:extLst>
            </p:cNvPr>
            <p:cNvSpPr txBox="1"/>
            <p:nvPr/>
          </p:nvSpPr>
          <p:spPr>
            <a:xfrm>
              <a:off x="524475" y="3744911"/>
              <a:ext cx="234630"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50</a:t>
              </a:r>
            </a:p>
          </p:txBody>
        </p:sp>
        <p:sp>
          <p:nvSpPr>
            <p:cNvPr id="83" name="TextBox 69">
              <a:extLst>
                <a:ext uri="{FF2B5EF4-FFF2-40B4-BE49-F238E27FC236}">
                  <a16:creationId xmlns:a16="http://schemas.microsoft.com/office/drawing/2014/main" id="{4C7E1C43-C500-373F-321E-EE75289D623D}"/>
                </a:ext>
              </a:extLst>
            </p:cNvPr>
            <p:cNvSpPr txBox="1"/>
            <p:nvPr/>
          </p:nvSpPr>
          <p:spPr>
            <a:xfrm>
              <a:off x="524475" y="3239664"/>
              <a:ext cx="234630"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75</a:t>
              </a:r>
            </a:p>
          </p:txBody>
        </p:sp>
      </p:grpSp>
      <p:grpSp>
        <p:nvGrpSpPr>
          <p:cNvPr id="92" name="Group 91">
            <a:extLst>
              <a:ext uri="{FF2B5EF4-FFF2-40B4-BE49-F238E27FC236}">
                <a16:creationId xmlns:a16="http://schemas.microsoft.com/office/drawing/2014/main" id="{9058E49C-BB55-F57B-6584-3A2F7D5C553F}"/>
              </a:ext>
            </a:extLst>
          </p:cNvPr>
          <p:cNvGrpSpPr/>
          <p:nvPr/>
        </p:nvGrpSpPr>
        <p:grpSpPr>
          <a:xfrm>
            <a:off x="6903317" y="3114041"/>
            <a:ext cx="254877" cy="2246138"/>
            <a:chOff x="5951618" y="2713185"/>
            <a:chExt cx="254877" cy="2246138"/>
          </a:xfrm>
        </p:grpSpPr>
        <p:sp>
          <p:nvSpPr>
            <p:cNvPr id="87" name="TextBox 70">
              <a:extLst>
                <a:ext uri="{FF2B5EF4-FFF2-40B4-BE49-F238E27FC236}">
                  <a16:creationId xmlns:a16="http://schemas.microsoft.com/office/drawing/2014/main" id="{1C8B766A-8ABE-A394-3A3E-6B89D5D32800}"/>
                </a:ext>
              </a:extLst>
            </p:cNvPr>
            <p:cNvSpPr txBox="1"/>
            <p:nvPr/>
          </p:nvSpPr>
          <p:spPr>
            <a:xfrm>
              <a:off x="6036577" y="4259289"/>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25</a:t>
              </a:r>
            </a:p>
          </p:txBody>
        </p:sp>
        <p:sp>
          <p:nvSpPr>
            <p:cNvPr id="88" name="TextBox 74">
              <a:extLst>
                <a:ext uri="{FF2B5EF4-FFF2-40B4-BE49-F238E27FC236}">
                  <a16:creationId xmlns:a16="http://schemas.microsoft.com/office/drawing/2014/main" id="{B4227013-0400-24FC-5FF4-AECB169E2449}"/>
                </a:ext>
              </a:extLst>
            </p:cNvPr>
            <p:cNvSpPr txBox="1"/>
            <p:nvPr/>
          </p:nvSpPr>
          <p:spPr>
            <a:xfrm>
              <a:off x="5951618" y="2713185"/>
              <a:ext cx="254877"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89" name="TextBox 88">
              <a:extLst>
                <a:ext uri="{FF2B5EF4-FFF2-40B4-BE49-F238E27FC236}">
                  <a16:creationId xmlns:a16="http://schemas.microsoft.com/office/drawing/2014/main" id="{8F77D945-8E56-D80B-437C-7C6BBBE2774B}"/>
                </a:ext>
              </a:extLst>
            </p:cNvPr>
            <p:cNvSpPr txBox="1"/>
            <p:nvPr/>
          </p:nvSpPr>
          <p:spPr>
            <a:xfrm>
              <a:off x="6121535" y="4774657"/>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90" name="TextBox 69">
              <a:extLst>
                <a:ext uri="{FF2B5EF4-FFF2-40B4-BE49-F238E27FC236}">
                  <a16:creationId xmlns:a16="http://schemas.microsoft.com/office/drawing/2014/main" id="{AFFC4F06-EF9E-5597-A5CC-37351B58CB54}"/>
                </a:ext>
              </a:extLst>
            </p:cNvPr>
            <p:cNvSpPr txBox="1"/>
            <p:nvPr/>
          </p:nvSpPr>
          <p:spPr>
            <a:xfrm>
              <a:off x="5971865" y="3743921"/>
              <a:ext cx="234630"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50</a:t>
              </a:r>
            </a:p>
          </p:txBody>
        </p:sp>
        <p:sp>
          <p:nvSpPr>
            <p:cNvPr id="91" name="TextBox 69">
              <a:extLst>
                <a:ext uri="{FF2B5EF4-FFF2-40B4-BE49-F238E27FC236}">
                  <a16:creationId xmlns:a16="http://schemas.microsoft.com/office/drawing/2014/main" id="{5609BF22-794D-A87D-463E-E6F455E8EDC3}"/>
                </a:ext>
              </a:extLst>
            </p:cNvPr>
            <p:cNvSpPr txBox="1"/>
            <p:nvPr/>
          </p:nvSpPr>
          <p:spPr>
            <a:xfrm>
              <a:off x="5971865" y="3228553"/>
              <a:ext cx="234630"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75</a:t>
              </a:r>
            </a:p>
          </p:txBody>
        </p:sp>
      </p:grpSp>
      <p:grpSp>
        <p:nvGrpSpPr>
          <p:cNvPr id="141" name="Group 140">
            <a:extLst>
              <a:ext uri="{FF2B5EF4-FFF2-40B4-BE49-F238E27FC236}">
                <a16:creationId xmlns:a16="http://schemas.microsoft.com/office/drawing/2014/main" id="{E73B6C9A-787F-ABA0-F1B8-42F0B178FC85}"/>
              </a:ext>
            </a:extLst>
          </p:cNvPr>
          <p:cNvGrpSpPr/>
          <p:nvPr/>
        </p:nvGrpSpPr>
        <p:grpSpPr>
          <a:xfrm>
            <a:off x="1298147" y="5273247"/>
            <a:ext cx="4774682" cy="184666"/>
            <a:chOff x="774992" y="4879446"/>
            <a:chExt cx="4774682" cy="184666"/>
          </a:xfrm>
        </p:grpSpPr>
        <p:sp>
          <p:nvSpPr>
            <p:cNvPr id="94" name="TextBox 70">
              <a:extLst>
                <a:ext uri="{FF2B5EF4-FFF2-40B4-BE49-F238E27FC236}">
                  <a16:creationId xmlns:a16="http://schemas.microsoft.com/office/drawing/2014/main" id="{829F9BBF-0C95-35FA-4DCB-4A8D829FA2F7}"/>
                </a:ext>
              </a:extLst>
            </p:cNvPr>
            <p:cNvSpPr txBox="1"/>
            <p:nvPr/>
          </p:nvSpPr>
          <p:spPr>
            <a:xfrm>
              <a:off x="774992" y="4879446"/>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95" name="TextBox 70">
              <a:extLst>
                <a:ext uri="{FF2B5EF4-FFF2-40B4-BE49-F238E27FC236}">
                  <a16:creationId xmlns:a16="http://schemas.microsoft.com/office/drawing/2014/main" id="{C981624F-E0B6-FFF0-2886-5BEDAB681CDB}"/>
                </a:ext>
              </a:extLst>
            </p:cNvPr>
            <p:cNvSpPr txBox="1"/>
            <p:nvPr/>
          </p:nvSpPr>
          <p:spPr>
            <a:xfrm>
              <a:off x="1292016" y="4879446"/>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96" name="TextBox 70">
              <a:extLst>
                <a:ext uri="{FF2B5EF4-FFF2-40B4-BE49-F238E27FC236}">
                  <a16:creationId xmlns:a16="http://schemas.microsoft.com/office/drawing/2014/main" id="{25287659-76D3-7A48-53DF-4827A1D1832B}"/>
                </a:ext>
              </a:extLst>
            </p:cNvPr>
            <p:cNvSpPr txBox="1"/>
            <p:nvPr/>
          </p:nvSpPr>
          <p:spPr>
            <a:xfrm>
              <a:off x="1765896"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97" name="TextBox 70">
              <a:extLst>
                <a:ext uri="{FF2B5EF4-FFF2-40B4-BE49-F238E27FC236}">
                  <a16:creationId xmlns:a16="http://schemas.microsoft.com/office/drawing/2014/main" id="{B60D650E-1789-26C4-88D0-34174BD2A623}"/>
                </a:ext>
              </a:extLst>
            </p:cNvPr>
            <p:cNvSpPr txBox="1"/>
            <p:nvPr/>
          </p:nvSpPr>
          <p:spPr>
            <a:xfrm>
              <a:off x="2282710"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98" name="TextBox 70">
              <a:extLst>
                <a:ext uri="{FF2B5EF4-FFF2-40B4-BE49-F238E27FC236}">
                  <a16:creationId xmlns:a16="http://schemas.microsoft.com/office/drawing/2014/main" id="{4865393F-C122-2072-0A62-C132F0AB6F25}"/>
                </a:ext>
              </a:extLst>
            </p:cNvPr>
            <p:cNvSpPr txBox="1"/>
            <p:nvPr/>
          </p:nvSpPr>
          <p:spPr>
            <a:xfrm>
              <a:off x="2798003"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24</a:t>
              </a:r>
            </a:p>
          </p:txBody>
        </p:sp>
        <p:sp>
          <p:nvSpPr>
            <p:cNvPr id="99" name="TextBox 70">
              <a:extLst>
                <a:ext uri="{FF2B5EF4-FFF2-40B4-BE49-F238E27FC236}">
                  <a16:creationId xmlns:a16="http://schemas.microsoft.com/office/drawing/2014/main" id="{93E196BC-9D58-52D1-AACC-7C1EA1B2F7FB}"/>
                </a:ext>
              </a:extLst>
            </p:cNvPr>
            <p:cNvSpPr txBox="1"/>
            <p:nvPr/>
          </p:nvSpPr>
          <p:spPr>
            <a:xfrm>
              <a:off x="3316366"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30</a:t>
              </a:r>
            </a:p>
          </p:txBody>
        </p:sp>
        <p:sp>
          <p:nvSpPr>
            <p:cNvPr id="100" name="TextBox 70">
              <a:extLst>
                <a:ext uri="{FF2B5EF4-FFF2-40B4-BE49-F238E27FC236}">
                  <a16:creationId xmlns:a16="http://schemas.microsoft.com/office/drawing/2014/main" id="{AA36548E-CCF2-C826-733F-8721401877BE}"/>
                </a:ext>
              </a:extLst>
            </p:cNvPr>
            <p:cNvSpPr txBox="1"/>
            <p:nvPr/>
          </p:nvSpPr>
          <p:spPr>
            <a:xfrm>
              <a:off x="3832086"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36</a:t>
              </a:r>
            </a:p>
          </p:txBody>
        </p:sp>
        <p:sp>
          <p:nvSpPr>
            <p:cNvPr id="101" name="TextBox 70">
              <a:extLst>
                <a:ext uri="{FF2B5EF4-FFF2-40B4-BE49-F238E27FC236}">
                  <a16:creationId xmlns:a16="http://schemas.microsoft.com/office/drawing/2014/main" id="{82A3EB9C-429A-EE32-7287-C6F039052764}"/>
                </a:ext>
              </a:extLst>
            </p:cNvPr>
            <p:cNvSpPr txBox="1"/>
            <p:nvPr/>
          </p:nvSpPr>
          <p:spPr>
            <a:xfrm>
              <a:off x="4348485"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42</a:t>
              </a:r>
            </a:p>
          </p:txBody>
        </p:sp>
        <p:sp>
          <p:nvSpPr>
            <p:cNvPr id="102" name="TextBox 70">
              <a:extLst>
                <a:ext uri="{FF2B5EF4-FFF2-40B4-BE49-F238E27FC236}">
                  <a16:creationId xmlns:a16="http://schemas.microsoft.com/office/drawing/2014/main" id="{757D047A-E35C-AF85-2102-39C086D21B38}"/>
                </a:ext>
              </a:extLst>
            </p:cNvPr>
            <p:cNvSpPr txBox="1"/>
            <p:nvPr/>
          </p:nvSpPr>
          <p:spPr>
            <a:xfrm>
              <a:off x="4864384"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48</a:t>
              </a:r>
            </a:p>
          </p:txBody>
        </p:sp>
        <p:sp>
          <p:nvSpPr>
            <p:cNvPr id="103" name="TextBox 70">
              <a:extLst>
                <a:ext uri="{FF2B5EF4-FFF2-40B4-BE49-F238E27FC236}">
                  <a16:creationId xmlns:a16="http://schemas.microsoft.com/office/drawing/2014/main" id="{924E4FE3-FAC8-8067-184E-B4D5B8531820}"/>
                </a:ext>
              </a:extLst>
            </p:cNvPr>
            <p:cNvSpPr txBox="1"/>
            <p:nvPr/>
          </p:nvSpPr>
          <p:spPr>
            <a:xfrm>
              <a:off x="5379756" y="4879446"/>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54</a:t>
              </a:r>
            </a:p>
          </p:txBody>
        </p:sp>
      </p:grpSp>
      <p:sp>
        <p:nvSpPr>
          <p:cNvPr id="113" name="TextBox 70">
            <a:extLst>
              <a:ext uri="{FF2B5EF4-FFF2-40B4-BE49-F238E27FC236}">
                <a16:creationId xmlns:a16="http://schemas.microsoft.com/office/drawing/2014/main" id="{F78A4778-10D8-1120-C372-16B2AE3DD917}"/>
              </a:ext>
            </a:extLst>
          </p:cNvPr>
          <p:cNvSpPr txBox="1"/>
          <p:nvPr/>
        </p:nvSpPr>
        <p:spPr>
          <a:xfrm>
            <a:off x="6103977" y="5793234"/>
            <a:ext cx="892308" cy="3077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dirty="0">
                <a:ln>
                  <a:noFill/>
                </a:ln>
                <a:solidFill>
                  <a:srgbClr val="E73E16"/>
                </a:solidFill>
                <a:effectLst/>
                <a:uLnTx/>
                <a:uFillTx/>
                <a:latin typeface="Arial" panose="020B0604020202020204"/>
                <a:ea typeface="+mn-ea"/>
                <a:cs typeface="+mn-cs"/>
              </a:rPr>
              <a:t>阿替利珠单抗</a:t>
            </a:r>
            <a:br>
              <a:rPr kumimoji="0" lang="en-US"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dirty="0">
                <a:ln>
                  <a:noFill/>
                </a:ln>
                <a:solidFill>
                  <a:srgbClr val="E73E16"/>
                </a:solidFill>
                <a:effectLst/>
                <a:uLnTx/>
                <a:uFillTx/>
                <a:latin typeface="Arial" panose="020B0604020202020204"/>
                <a:ea typeface="+mn-ea"/>
                <a:cs typeface="+mn-cs"/>
              </a:rPr>
              <a:t>+ SBRT </a:t>
            </a:r>
            <a:endParaRPr kumimoji="0" lang="en-US" sz="10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114" name="TextBox 70">
            <a:extLst>
              <a:ext uri="{FF2B5EF4-FFF2-40B4-BE49-F238E27FC236}">
                <a16:creationId xmlns:a16="http://schemas.microsoft.com/office/drawing/2014/main" id="{D850330B-07D5-33DC-7DD3-A79A28E837B0}"/>
              </a:ext>
            </a:extLst>
          </p:cNvPr>
          <p:cNvSpPr txBox="1"/>
          <p:nvPr/>
        </p:nvSpPr>
        <p:spPr>
          <a:xfrm>
            <a:off x="7020183" y="584142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202 (0)</a:t>
            </a:r>
          </a:p>
        </p:txBody>
      </p:sp>
      <p:sp>
        <p:nvSpPr>
          <p:cNvPr id="115" name="TextBox 70">
            <a:extLst>
              <a:ext uri="{FF2B5EF4-FFF2-40B4-BE49-F238E27FC236}">
                <a16:creationId xmlns:a16="http://schemas.microsoft.com/office/drawing/2014/main" id="{B13276C6-DBBC-629D-6A91-BE44A8378A7E}"/>
              </a:ext>
            </a:extLst>
          </p:cNvPr>
          <p:cNvSpPr txBox="1"/>
          <p:nvPr/>
        </p:nvSpPr>
        <p:spPr>
          <a:xfrm>
            <a:off x="7546735" y="584142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183 (2)</a:t>
            </a:r>
          </a:p>
        </p:txBody>
      </p:sp>
      <p:sp>
        <p:nvSpPr>
          <p:cNvPr id="116" name="TextBox 70">
            <a:extLst>
              <a:ext uri="{FF2B5EF4-FFF2-40B4-BE49-F238E27FC236}">
                <a16:creationId xmlns:a16="http://schemas.microsoft.com/office/drawing/2014/main" id="{17A2FDF0-6BF2-E052-DDA0-46AA1F605CF3}"/>
              </a:ext>
            </a:extLst>
          </p:cNvPr>
          <p:cNvSpPr txBox="1"/>
          <p:nvPr/>
        </p:nvSpPr>
        <p:spPr>
          <a:xfrm>
            <a:off x="8037352" y="5841427"/>
            <a:ext cx="474490"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127 (13)</a:t>
            </a:r>
          </a:p>
        </p:txBody>
      </p:sp>
      <p:sp>
        <p:nvSpPr>
          <p:cNvPr id="117" name="TextBox 70">
            <a:extLst>
              <a:ext uri="{FF2B5EF4-FFF2-40B4-BE49-F238E27FC236}">
                <a16:creationId xmlns:a16="http://schemas.microsoft.com/office/drawing/2014/main" id="{AE9823FF-EAFA-F167-02B6-10D731D97F11}"/>
              </a:ext>
            </a:extLst>
          </p:cNvPr>
          <p:cNvSpPr txBox="1"/>
          <p:nvPr/>
        </p:nvSpPr>
        <p:spPr>
          <a:xfrm>
            <a:off x="8601344" y="584142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92 (18)</a:t>
            </a:r>
          </a:p>
        </p:txBody>
      </p:sp>
      <p:sp>
        <p:nvSpPr>
          <p:cNvPr id="118" name="TextBox 70">
            <a:extLst>
              <a:ext uri="{FF2B5EF4-FFF2-40B4-BE49-F238E27FC236}">
                <a16:creationId xmlns:a16="http://schemas.microsoft.com/office/drawing/2014/main" id="{C318D088-7126-D29F-90B1-E858D1283CFA}"/>
              </a:ext>
            </a:extLst>
          </p:cNvPr>
          <p:cNvSpPr txBox="1"/>
          <p:nvPr/>
        </p:nvSpPr>
        <p:spPr>
          <a:xfrm>
            <a:off x="11799464" y="5841427"/>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0 (28)</a:t>
            </a:r>
          </a:p>
        </p:txBody>
      </p:sp>
      <p:sp>
        <p:nvSpPr>
          <p:cNvPr id="119" name="TextBox 70">
            <a:extLst>
              <a:ext uri="{FF2B5EF4-FFF2-40B4-BE49-F238E27FC236}">
                <a16:creationId xmlns:a16="http://schemas.microsoft.com/office/drawing/2014/main" id="{E7EA12B4-F636-179D-0395-74462509DC58}"/>
              </a:ext>
            </a:extLst>
          </p:cNvPr>
          <p:cNvSpPr txBox="1"/>
          <p:nvPr/>
        </p:nvSpPr>
        <p:spPr>
          <a:xfrm>
            <a:off x="11273051" y="5841427"/>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6 (28)</a:t>
            </a:r>
          </a:p>
        </p:txBody>
      </p:sp>
      <p:sp>
        <p:nvSpPr>
          <p:cNvPr id="120" name="TextBox 70">
            <a:extLst>
              <a:ext uri="{FF2B5EF4-FFF2-40B4-BE49-F238E27FC236}">
                <a16:creationId xmlns:a16="http://schemas.microsoft.com/office/drawing/2014/main" id="{2C06BFFC-165F-173D-891D-8B36C8820C8B}"/>
              </a:ext>
            </a:extLst>
          </p:cNvPr>
          <p:cNvSpPr txBox="1"/>
          <p:nvPr/>
        </p:nvSpPr>
        <p:spPr>
          <a:xfrm>
            <a:off x="10709982" y="584142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11 (28)</a:t>
            </a:r>
          </a:p>
        </p:txBody>
      </p:sp>
      <p:sp>
        <p:nvSpPr>
          <p:cNvPr id="121" name="TextBox 70">
            <a:extLst>
              <a:ext uri="{FF2B5EF4-FFF2-40B4-BE49-F238E27FC236}">
                <a16:creationId xmlns:a16="http://schemas.microsoft.com/office/drawing/2014/main" id="{BD93C0FC-7C9D-CEB3-C7E9-2A13E0FCDDCF}"/>
              </a:ext>
            </a:extLst>
          </p:cNvPr>
          <p:cNvSpPr txBox="1"/>
          <p:nvPr/>
        </p:nvSpPr>
        <p:spPr>
          <a:xfrm>
            <a:off x="10184056" y="584142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20 (28)</a:t>
            </a:r>
          </a:p>
        </p:txBody>
      </p:sp>
      <p:sp>
        <p:nvSpPr>
          <p:cNvPr id="122" name="TextBox 70">
            <a:extLst>
              <a:ext uri="{FF2B5EF4-FFF2-40B4-BE49-F238E27FC236}">
                <a16:creationId xmlns:a16="http://schemas.microsoft.com/office/drawing/2014/main" id="{9C014A28-783E-E9DA-8594-D2647A93AC0A}"/>
              </a:ext>
            </a:extLst>
          </p:cNvPr>
          <p:cNvSpPr txBox="1"/>
          <p:nvPr/>
        </p:nvSpPr>
        <p:spPr>
          <a:xfrm>
            <a:off x="9656431" y="584142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30 (28)</a:t>
            </a:r>
          </a:p>
        </p:txBody>
      </p:sp>
      <p:sp>
        <p:nvSpPr>
          <p:cNvPr id="123" name="TextBox 70">
            <a:extLst>
              <a:ext uri="{FF2B5EF4-FFF2-40B4-BE49-F238E27FC236}">
                <a16:creationId xmlns:a16="http://schemas.microsoft.com/office/drawing/2014/main" id="{9D28777E-C900-FC50-7BB7-744367941112}"/>
              </a:ext>
            </a:extLst>
          </p:cNvPr>
          <p:cNvSpPr txBox="1"/>
          <p:nvPr/>
        </p:nvSpPr>
        <p:spPr>
          <a:xfrm>
            <a:off x="9128544" y="584142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57 (23)</a:t>
            </a:r>
          </a:p>
        </p:txBody>
      </p:sp>
      <p:sp>
        <p:nvSpPr>
          <p:cNvPr id="124" name="TextBox 70">
            <a:extLst>
              <a:ext uri="{FF2B5EF4-FFF2-40B4-BE49-F238E27FC236}">
                <a16:creationId xmlns:a16="http://schemas.microsoft.com/office/drawing/2014/main" id="{125BA038-B330-F5C6-6BC3-13823DD34C29}"/>
              </a:ext>
            </a:extLst>
          </p:cNvPr>
          <p:cNvSpPr txBox="1"/>
          <p:nvPr/>
        </p:nvSpPr>
        <p:spPr>
          <a:xfrm>
            <a:off x="6521357" y="6088637"/>
            <a:ext cx="483412"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SBRT </a:t>
            </a:r>
          </a:p>
        </p:txBody>
      </p:sp>
      <p:sp>
        <p:nvSpPr>
          <p:cNvPr id="125" name="TextBox 70">
            <a:extLst>
              <a:ext uri="{FF2B5EF4-FFF2-40B4-BE49-F238E27FC236}">
                <a16:creationId xmlns:a16="http://schemas.microsoft.com/office/drawing/2014/main" id="{8CEDF205-1359-8DA6-B5E3-3BC31A0CD9D1}"/>
              </a:ext>
            </a:extLst>
          </p:cNvPr>
          <p:cNvSpPr txBox="1"/>
          <p:nvPr/>
        </p:nvSpPr>
        <p:spPr>
          <a:xfrm>
            <a:off x="7020183" y="608863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201 (0)</a:t>
            </a:r>
          </a:p>
        </p:txBody>
      </p:sp>
      <p:sp>
        <p:nvSpPr>
          <p:cNvPr id="126" name="TextBox 70">
            <a:extLst>
              <a:ext uri="{FF2B5EF4-FFF2-40B4-BE49-F238E27FC236}">
                <a16:creationId xmlns:a16="http://schemas.microsoft.com/office/drawing/2014/main" id="{83C1F9CA-6645-E3C1-0C24-A41A06FA134C}"/>
              </a:ext>
            </a:extLst>
          </p:cNvPr>
          <p:cNvSpPr txBox="1"/>
          <p:nvPr/>
        </p:nvSpPr>
        <p:spPr>
          <a:xfrm>
            <a:off x="7546736" y="608863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185 (3)</a:t>
            </a:r>
          </a:p>
        </p:txBody>
      </p:sp>
      <p:sp>
        <p:nvSpPr>
          <p:cNvPr id="127" name="TextBox 70">
            <a:extLst>
              <a:ext uri="{FF2B5EF4-FFF2-40B4-BE49-F238E27FC236}">
                <a16:creationId xmlns:a16="http://schemas.microsoft.com/office/drawing/2014/main" id="{48DA3960-9DF6-E61E-A6A5-845DCF9250A3}"/>
              </a:ext>
            </a:extLst>
          </p:cNvPr>
          <p:cNvSpPr txBox="1"/>
          <p:nvPr/>
        </p:nvSpPr>
        <p:spPr>
          <a:xfrm>
            <a:off x="8037352" y="6088637"/>
            <a:ext cx="474490"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133 (11)</a:t>
            </a:r>
          </a:p>
        </p:txBody>
      </p:sp>
      <p:sp>
        <p:nvSpPr>
          <p:cNvPr id="128" name="TextBox 70">
            <a:extLst>
              <a:ext uri="{FF2B5EF4-FFF2-40B4-BE49-F238E27FC236}">
                <a16:creationId xmlns:a16="http://schemas.microsoft.com/office/drawing/2014/main" id="{86F65B6D-DB16-1A29-D84E-C8AC03487E79}"/>
              </a:ext>
            </a:extLst>
          </p:cNvPr>
          <p:cNvSpPr txBox="1"/>
          <p:nvPr/>
        </p:nvSpPr>
        <p:spPr>
          <a:xfrm>
            <a:off x="8601344" y="608863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90 (17)</a:t>
            </a:r>
          </a:p>
        </p:txBody>
      </p:sp>
      <p:sp>
        <p:nvSpPr>
          <p:cNvPr id="129" name="TextBox 70">
            <a:extLst>
              <a:ext uri="{FF2B5EF4-FFF2-40B4-BE49-F238E27FC236}">
                <a16:creationId xmlns:a16="http://schemas.microsoft.com/office/drawing/2014/main" id="{70E3F27D-9535-246D-449B-AB0D845DB7A5}"/>
              </a:ext>
            </a:extLst>
          </p:cNvPr>
          <p:cNvSpPr txBox="1"/>
          <p:nvPr/>
        </p:nvSpPr>
        <p:spPr>
          <a:xfrm>
            <a:off x="11799464" y="6088637"/>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0 (30)</a:t>
            </a:r>
          </a:p>
        </p:txBody>
      </p:sp>
      <p:sp>
        <p:nvSpPr>
          <p:cNvPr id="130" name="TextBox 70">
            <a:extLst>
              <a:ext uri="{FF2B5EF4-FFF2-40B4-BE49-F238E27FC236}">
                <a16:creationId xmlns:a16="http://schemas.microsoft.com/office/drawing/2014/main" id="{FF377870-5CC5-7E98-5AF1-ABC9542F73A8}"/>
              </a:ext>
            </a:extLst>
          </p:cNvPr>
          <p:cNvSpPr txBox="1"/>
          <p:nvPr/>
        </p:nvSpPr>
        <p:spPr>
          <a:xfrm>
            <a:off x="11273051" y="6088637"/>
            <a:ext cx="33342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 (30)</a:t>
            </a:r>
          </a:p>
        </p:txBody>
      </p:sp>
      <p:sp>
        <p:nvSpPr>
          <p:cNvPr id="131" name="TextBox 70">
            <a:extLst>
              <a:ext uri="{FF2B5EF4-FFF2-40B4-BE49-F238E27FC236}">
                <a16:creationId xmlns:a16="http://schemas.microsoft.com/office/drawing/2014/main" id="{703EAE2C-984C-03A7-6CCB-0E66B10CD487}"/>
              </a:ext>
            </a:extLst>
          </p:cNvPr>
          <p:cNvSpPr txBox="1"/>
          <p:nvPr/>
        </p:nvSpPr>
        <p:spPr>
          <a:xfrm>
            <a:off x="10709982" y="608863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13 (29)</a:t>
            </a:r>
          </a:p>
        </p:txBody>
      </p:sp>
      <p:sp>
        <p:nvSpPr>
          <p:cNvPr id="132" name="TextBox 70">
            <a:extLst>
              <a:ext uri="{FF2B5EF4-FFF2-40B4-BE49-F238E27FC236}">
                <a16:creationId xmlns:a16="http://schemas.microsoft.com/office/drawing/2014/main" id="{75524864-3B7C-B64E-4C79-BC595F45EBC9}"/>
              </a:ext>
            </a:extLst>
          </p:cNvPr>
          <p:cNvSpPr txBox="1"/>
          <p:nvPr/>
        </p:nvSpPr>
        <p:spPr>
          <a:xfrm>
            <a:off x="10184056" y="608863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24 (26)</a:t>
            </a:r>
          </a:p>
        </p:txBody>
      </p:sp>
      <p:sp>
        <p:nvSpPr>
          <p:cNvPr id="133" name="TextBox 70">
            <a:extLst>
              <a:ext uri="{FF2B5EF4-FFF2-40B4-BE49-F238E27FC236}">
                <a16:creationId xmlns:a16="http://schemas.microsoft.com/office/drawing/2014/main" id="{C3217799-3711-32DD-D62F-501B163401F9}"/>
              </a:ext>
            </a:extLst>
          </p:cNvPr>
          <p:cNvSpPr txBox="1"/>
          <p:nvPr/>
        </p:nvSpPr>
        <p:spPr>
          <a:xfrm>
            <a:off x="9656431" y="608863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34 (25)</a:t>
            </a:r>
          </a:p>
        </p:txBody>
      </p:sp>
      <p:sp>
        <p:nvSpPr>
          <p:cNvPr id="134" name="TextBox 70">
            <a:extLst>
              <a:ext uri="{FF2B5EF4-FFF2-40B4-BE49-F238E27FC236}">
                <a16:creationId xmlns:a16="http://schemas.microsoft.com/office/drawing/2014/main" id="{0E1703A4-1C0E-8DDC-3D09-667C71C0157B}"/>
              </a:ext>
            </a:extLst>
          </p:cNvPr>
          <p:cNvSpPr txBox="1"/>
          <p:nvPr/>
        </p:nvSpPr>
        <p:spPr>
          <a:xfrm>
            <a:off x="9128544" y="6088637"/>
            <a:ext cx="403958"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59 (23)</a:t>
            </a:r>
          </a:p>
        </p:txBody>
      </p:sp>
      <p:sp>
        <p:nvSpPr>
          <p:cNvPr id="140" name="TextBox 58">
            <a:extLst>
              <a:ext uri="{FF2B5EF4-FFF2-40B4-BE49-F238E27FC236}">
                <a16:creationId xmlns:a16="http://schemas.microsoft.com/office/drawing/2014/main" id="{5E370409-A3A4-592A-13F9-CE77530649D5}"/>
              </a:ext>
            </a:extLst>
          </p:cNvPr>
          <p:cNvSpPr txBox="1"/>
          <p:nvPr/>
        </p:nvSpPr>
        <p:spPr>
          <a:xfrm>
            <a:off x="7216767" y="5465797"/>
            <a:ext cx="4841081"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143" name="TextBox 70">
            <a:extLst>
              <a:ext uri="{FF2B5EF4-FFF2-40B4-BE49-F238E27FC236}">
                <a16:creationId xmlns:a16="http://schemas.microsoft.com/office/drawing/2014/main" id="{826CFF27-79C7-95F9-6163-0C7B25C1FDA3}"/>
              </a:ext>
            </a:extLst>
          </p:cNvPr>
          <p:cNvSpPr txBox="1"/>
          <p:nvPr/>
        </p:nvSpPr>
        <p:spPr>
          <a:xfrm>
            <a:off x="7179682" y="5287445"/>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144" name="TextBox 70">
            <a:extLst>
              <a:ext uri="{FF2B5EF4-FFF2-40B4-BE49-F238E27FC236}">
                <a16:creationId xmlns:a16="http://schemas.microsoft.com/office/drawing/2014/main" id="{E93CA35F-9D9E-DBCE-77B0-567136EAD6F6}"/>
              </a:ext>
            </a:extLst>
          </p:cNvPr>
          <p:cNvSpPr txBox="1"/>
          <p:nvPr/>
        </p:nvSpPr>
        <p:spPr>
          <a:xfrm>
            <a:off x="7706234" y="5287445"/>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145" name="TextBox 70">
            <a:extLst>
              <a:ext uri="{FF2B5EF4-FFF2-40B4-BE49-F238E27FC236}">
                <a16:creationId xmlns:a16="http://schemas.microsoft.com/office/drawing/2014/main" id="{4C3A5FB6-B7FD-20FB-D506-CE792738AC3E}"/>
              </a:ext>
            </a:extLst>
          </p:cNvPr>
          <p:cNvSpPr txBox="1"/>
          <p:nvPr/>
        </p:nvSpPr>
        <p:spPr>
          <a:xfrm>
            <a:off x="8189639"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146" name="TextBox 70">
            <a:extLst>
              <a:ext uri="{FF2B5EF4-FFF2-40B4-BE49-F238E27FC236}">
                <a16:creationId xmlns:a16="http://schemas.microsoft.com/office/drawing/2014/main" id="{8F85E5EB-DF0A-97D3-9801-090FF40730D0}"/>
              </a:ext>
            </a:extLst>
          </p:cNvPr>
          <p:cNvSpPr txBox="1"/>
          <p:nvPr/>
        </p:nvSpPr>
        <p:spPr>
          <a:xfrm>
            <a:off x="8718365"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147" name="TextBox 70">
            <a:extLst>
              <a:ext uri="{FF2B5EF4-FFF2-40B4-BE49-F238E27FC236}">
                <a16:creationId xmlns:a16="http://schemas.microsoft.com/office/drawing/2014/main" id="{3A2F3AAA-DF2F-79CC-A7BD-E4959FB26BED}"/>
              </a:ext>
            </a:extLst>
          </p:cNvPr>
          <p:cNvSpPr txBox="1"/>
          <p:nvPr/>
        </p:nvSpPr>
        <p:spPr>
          <a:xfrm>
            <a:off x="9245565"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24</a:t>
            </a:r>
          </a:p>
        </p:txBody>
      </p:sp>
      <p:sp>
        <p:nvSpPr>
          <p:cNvPr id="148" name="TextBox 70">
            <a:extLst>
              <a:ext uri="{FF2B5EF4-FFF2-40B4-BE49-F238E27FC236}">
                <a16:creationId xmlns:a16="http://schemas.microsoft.com/office/drawing/2014/main" id="{A96D7FFD-701C-0221-8886-48271E0DC0FA}"/>
              </a:ext>
            </a:extLst>
          </p:cNvPr>
          <p:cNvSpPr txBox="1"/>
          <p:nvPr/>
        </p:nvSpPr>
        <p:spPr>
          <a:xfrm>
            <a:off x="9773452"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30</a:t>
            </a:r>
          </a:p>
        </p:txBody>
      </p:sp>
      <p:sp>
        <p:nvSpPr>
          <p:cNvPr id="149" name="TextBox 70">
            <a:extLst>
              <a:ext uri="{FF2B5EF4-FFF2-40B4-BE49-F238E27FC236}">
                <a16:creationId xmlns:a16="http://schemas.microsoft.com/office/drawing/2014/main" id="{4C0EE310-1CE9-23D7-367A-4DE42C6AAF38}"/>
              </a:ext>
            </a:extLst>
          </p:cNvPr>
          <p:cNvSpPr txBox="1"/>
          <p:nvPr/>
        </p:nvSpPr>
        <p:spPr>
          <a:xfrm>
            <a:off x="10301077"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36</a:t>
            </a:r>
          </a:p>
        </p:txBody>
      </p:sp>
      <p:sp>
        <p:nvSpPr>
          <p:cNvPr id="150" name="TextBox 70">
            <a:extLst>
              <a:ext uri="{FF2B5EF4-FFF2-40B4-BE49-F238E27FC236}">
                <a16:creationId xmlns:a16="http://schemas.microsoft.com/office/drawing/2014/main" id="{E8AB6CEF-3AF9-ECA7-89F6-CA45F7E00FFF}"/>
              </a:ext>
            </a:extLst>
          </p:cNvPr>
          <p:cNvSpPr txBox="1"/>
          <p:nvPr/>
        </p:nvSpPr>
        <p:spPr>
          <a:xfrm>
            <a:off x="10827003"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42</a:t>
            </a:r>
          </a:p>
        </p:txBody>
      </p:sp>
      <p:sp>
        <p:nvSpPr>
          <p:cNvPr id="151" name="TextBox 70">
            <a:extLst>
              <a:ext uri="{FF2B5EF4-FFF2-40B4-BE49-F238E27FC236}">
                <a16:creationId xmlns:a16="http://schemas.microsoft.com/office/drawing/2014/main" id="{D2E2AB48-A0C7-6EAD-11E8-FF825F401518}"/>
              </a:ext>
            </a:extLst>
          </p:cNvPr>
          <p:cNvSpPr txBox="1"/>
          <p:nvPr/>
        </p:nvSpPr>
        <p:spPr>
          <a:xfrm>
            <a:off x="11354806"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48</a:t>
            </a:r>
          </a:p>
        </p:txBody>
      </p:sp>
      <p:sp>
        <p:nvSpPr>
          <p:cNvPr id="152" name="TextBox 70">
            <a:extLst>
              <a:ext uri="{FF2B5EF4-FFF2-40B4-BE49-F238E27FC236}">
                <a16:creationId xmlns:a16="http://schemas.microsoft.com/office/drawing/2014/main" id="{2E3CDFEC-7812-92B7-824E-DED92673F399}"/>
              </a:ext>
            </a:extLst>
          </p:cNvPr>
          <p:cNvSpPr txBox="1"/>
          <p:nvPr/>
        </p:nvSpPr>
        <p:spPr>
          <a:xfrm>
            <a:off x="11881219" y="5287445"/>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54</a:t>
            </a:r>
          </a:p>
        </p:txBody>
      </p:sp>
      <p:sp>
        <p:nvSpPr>
          <p:cNvPr id="154" name="TextBox 58">
            <a:extLst>
              <a:ext uri="{FF2B5EF4-FFF2-40B4-BE49-F238E27FC236}">
                <a16:creationId xmlns:a16="http://schemas.microsoft.com/office/drawing/2014/main" id="{B9BBEEF7-845D-CB6B-756E-06B80C3E379B}"/>
              </a:ext>
            </a:extLst>
          </p:cNvPr>
          <p:cNvSpPr txBox="1"/>
          <p:nvPr/>
        </p:nvSpPr>
        <p:spPr>
          <a:xfrm>
            <a:off x="6421209" y="5608603"/>
            <a:ext cx="2002892"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a:ln>
                  <a:noFill/>
                </a:ln>
                <a:solidFill>
                  <a:srgbClr val="000000"/>
                </a:solidFill>
                <a:effectLst/>
                <a:uLnTx/>
                <a:uFillTx/>
                <a:latin typeface="Arial" panose="020B0604020202020204"/>
                <a:ea typeface="+mn-ea"/>
                <a:cs typeface="+mn-cs"/>
              </a:rPr>
              <a:t>面临风险的人数（事件数量） </a:t>
            </a:r>
          </a:p>
        </p:txBody>
      </p:sp>
      <p:sp>
        <p:nvSpPr>
          <p:cNvPr id="2" name="TextBox 58">
            <a:extLst>
              <a:ext uri="{FF2B5EF4-FFF2-40B4-BE49-F238E27FC236}">
                <a16:creationId xmlns:a16="http://schemas.microsoft.com/office/drawing/2014/main" id="{D9764B56-119E-7EA5-BA3A-C0E16B1590DB}"/>
              </a:ext>
            </a:extLst>
          </p:cNvPr>
          <p:cNvSpPr txBox="1"/>
          <p:nvPr/>
        </p:nvSpPr>
        <p:spPr>
          <a:xfrm>
            <a:off x="894720" y="1446254"/>
            <a:ext cx="5193499" cy="24622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0000"/>
                </a:solidFill>
                <a:effectLst/>
                <a:uLnTx/>
                <a:uFillTx/>
                <a:latin typeface="Arial" panose="020B0604020202020204"/>
                <a:ea typeface="+mn-ea"/>
                <a:cs typeface="+mn-cs"/>
              </a:rPr>
              <a:t>无进展生存率</a:t>
            </a:r>
          </a:p>
        </p:txBody>
      </p:sp>
      <p:graphicFrame>
        <p:nvGraphicFramePr>
          <p:cNvPr id="516" name="Table 663">
            <a:extLst>
              <a:ext uri="{FF2B5EF4-FFF2-40B4-BE49-F238E27FC236}">
                <a16:creationId xmlns:a16="http://schemas.microsoft.com/office/drawing/2014/main" id="{7832C769-41C7-FD1C-4368-8BE6557C8007}"/>
              </a:ext>
            </a:extLst>
          </p:cNvPr>
          <p:cNvGraphicFramePr>
            <a:graphicFrameLocks noGrp="1"/>
          </p:cNvGraphicFramePr>
          <p:nvPr>
            <p:extLst>
              <p:ext uri="{D42A27DB-BD31-4B8C-83A1-F6EECF244321}">
                <p14:modId xmlns:p14="http://schemas.microsoft.com/office/powerpoint/2010/main" val="541919948"/>
              </p:ext>
            </p:extLst>
          </p:nvPr>
        </p:nvGraphicFramePr>
        <p:xfrm>
          <a:off x="921069" y="1816258"/>
          <a:ext cx="5232582" cy="1088100"/>
        </p:xfrm>
        <a:graphic>
          <a:graphicData uri="http://schemas.openxmlformats.org/drawingml/2006/table">
            <a:tbl>
              <a:tblPr firstRow="1" bandRow="1">
                <a:tableStyleId>{69012ECD-51FC-41F1-AA8D-1B2483CD663E}</a:tableStyleId>
              </a:tblPr>
              <a:tblGrid>
                <a:gridCol w="2039956">
                  <a:extLst>
                    <a:ext uri="{9D8B030D-6E8A-4147-A177-3AD203B41FA5}">
                      <a16:colId xmlns:a16="http://schemas.microsoft.com/office/drawing/2014/main" val="4026828033"/>
                    </a:ext>
                  </a:extLst>
                </a:gridCol>
                <a:gridCol w="1596313">
                  <a:extLst>
                    <a:ext uri="{9D8B030D-6E8A-4147-A177-3AD203B41FA5}">
                      <a16:colId xmlns:a16="http://schemas.microsoft.com/office/drawing/2014/main" val="4092688579"/>
                    </a:ext>
                  </a:extLst>
                </a:gridCol>
                <a:gridCol w="1596313">
                  <a:extLst>
                    <a:ext uri="{9D8B030D-6E8A-4147-A177-3AD203B41FA5}">
                      <a16:colId xmlns:a16="http://schemas.microsoft.com/office/drawing/2014/main" val="195687536"/>
                    </a:ext>
                  </a:extLst>
                </a:gridCol>
              </a:tblGrid>
              <a:tr h="0">
                <a:tc>
                  <a:txBody>
                    <a:bodyPr/>
                    <a:lstStyle/>
                    <a:p>
                      <a:pPr rtl="0"/>
                      <a:endParaRPr lang="en-US" sz="1050" noProof="0" dirty="0">
                        <a:solidFill>
                          <a:schemeClr val="tx2"/>
                        </a:solidFill>
                        <a:latin typeface="+mn-lt"/>
                      </a:endParaRPr>
                    </a:p>
                  </a:txBody>
                  <a:tcPr marL="72000" marR="72000" marT="36000" marB="36000" anchor="ctr"/>
                </a:tc>
                <a:tc>
                  <a:txBody>
                    <a:bodyPr/>
                    <a:lstStyle/>
                    <a:p>
                      <a:pPr algn="ctr" rtl="0"/>
                      <a:r>
                        <a:rPr lang="zh-cn" sz="1050" noProof="0">
                          <a:solidFill>
                            <a:schemeClr val="tx2"/>
                          </a:solidFill>
                        </a:rPr>
                        <a:t>阿替利珠单抗 + SBRT</a:t>
                      </a:r>
                    </a:p>
                    <a:p>
                      <a:pPr algn="ctr" rtl="0"/>
                      <a:r>
                        <a:rPr lang="zh-cn" sz="1050" noProof="0">
                          <a:solidFill>
                            <a:schemeClr val="tx2"/>
                          </a:solidFill>
                        </a:rPr>
                        <a:t>(n=202)</a:t>
                      </a:r>
                    </a:p>
                  </a:txBody>
                  <a:tcPr marL="72000" marR="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chemeClr val="tx2"/>
                          </a:solidFill>
                        </a:rPr>
                        <a:t>SBRT</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chemeClr val="tx2"/>
                          </a:solidFill>
                        </a:rPr>
                        <a:t>(n=201)</a:t>
                      </a:r>
                    </a:p>
                  </a:txBody>
                  <a:tcPr marL="72000" marR="72000" marT="36000" marB="36000" anchor="ctr"/>
                </a:tc>
                <a:extLst>
                  <a:ext uri="{0D108BD9-81ED-4DB2-BD59-A6C34878D82A}">
                    <a16:rowId xmlns:a16="http://schemas.microsoft.com/office/drawing/2014/main" val="3245862349"/>
                  </a:ext>
                </a:extLst>
              </a:tr>
              <a:tr h="0">
                <a:tc>
                  <a:txBody>
                    <a:bodyPr/>
                    <a:lstStyle/>
                    <a:p>
                      <a:pPr algn="l" rtl="0"/>
                      <a:r>
                        <a:rPr lang="zh-cn" sz="1050" b="0" i="0" noProof="0">
                          <a:solidFill>
                            <a:srgbClr val="000000"/>
                          </a:solidFill>
                          <a:latin typeface="+mn-lt"/>
                        </a:rPr>
                        <a:t>事件，n </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51</a:t>
                      </a:r>
                      <a:endParaRPr lang="en-US" sz="1050" b="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43</a:t>
                      </a: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algn="l" rtl="0"/>
                      <a:r>
                        <a:rPr lang="zh-cn" sz="1050" b="0" i="0" noProof="0">
                          <a:solidFill>
                            <a:srgbClr val="000000"/>
                          </a:solidFill>
                          <a:latin typeface="+mn-lt"/>
                        </a:rPr>
                        <a:t>2 年率，% (95%CI)</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latin typeface="+mn-lt"/>
                        </a:rPr>
                        <a:t>62.7 (52.5, 71.3)</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70.4 (60.4, 78.4)</a:t>
                      </a:r>
                    </a:p>
                  </a:txBody>
                  <a:tcPr marL="72000" marR="72000" marT="36000" marB="36000" anchor="ctr">
                    <a:solidFill>
                      <a:schemeClr val="tx2"/>
                    </a:solidFill>
                  </a:tcPr>
                </a:tc>
                <a:extLst>
                  <a:ext uri="{0D108BD9-81ED-4DB2-BD59-A6C34878D82A}">
                    <a16:rowId xmlns:a16="http://schemas.microsoft.com/office/drawing/2014/main" val="340516706"/>
                  </a:ext>
                </a:extLst>
              </a:tr>
              <a:tr h="0">
                <a:tc>
                  <a:txBody>
                    <a:bodyPr/>
                    <a:lstStyle/>
                    <a:p>
                      <a:pPr algn="l" rtl="0"/>
                      <a:r>
                        <a:rPr lang="zh-cn" sz="1050" b="0" i="0" noProof="0">
                          <a:solidFill>
                            <a:srgbClr val="000000"/>
                          </a:solidFill>
                          <a:latin typeface="+mn-lt"/>
                        </a:rPr>
                        <a:t>HR (95%CI); p 值</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1.14 (0.75, 1.73); 0.73</a:t>
                      </a:r>
                    </a:p>
                  </a:txBody>
                  <a:tcPr marL="72000" marR="72000" marT="36000" marB="36000" anchor="ctr">
                    <a:solidFill>
                      <a:schemeClr val="tx2"/>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800" baseline="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936792116"/>
                  </a:ext>
                </a:extLst>
              </a:tr>
            </a:tbl>
          </a:graphicData>
        </a:graphic>
      </p:graphicFrame>
      <p:sp>
        <p:nvSpPr>
          <p:cNvPr id="517" name="TextBox 58">
            <a:extLst>
              <a:ext uri="{FF2B5EF4-FFF2-40B4-BE49-F238E27FC236}">
                <a16:creationId xmlns:a16="http://schemas.microsoft.com/office/drawing/2014/main" id="{448284EA-BA23-6788-2BC0-E88A47E43706}"/>
              </a:ext>
            </a:extLst>
          </p:cNvPr>
          <p:cNvSpPr txBox="1"/>
          <p:nvPr/>
        </p:nvSpPr>
        <p:spPr>
          <a:xfrm>
            <a:off x="6769577" y="1458811"/>
            <a:ext cx="5193499" cy="24622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0000"/>
                </a:solidFill>
                <a:effectLst/>
                <a:uLnTx/>
                <a:uFillTx/>
                <a:latin typeface="Arial" panose="020B0604020202020204"/>
                <a:ea typeface="+mn-ea"/>
                <a:cs typeface="+mn-cs"/>
              </a:rPr>
              <a:t>总体生存率</a:t>
            </a:r>
          </a:p>
        </p:txBody>
      </p:sp>
      <p:graphicFrame>
        <p:nvGraphicFramePr>
          <p:cNvPr id="518" name="Table 663">
            <a:extLst>
              <a:ext uri="{FF2B5EF4-FFF2-40B4-BE49-F238E27FC236}">
                <a16:creationId xmlns:a16="http://schemas.microsoft.com/office/drawing/2014/main" id="{726ADE3C-8F3A-5D48-F0F6-3B1014934470}"/>
              </a:ext>
            </a:extLst>
          </p:cNvPr>
          <p:cNvGraphicFramePr>
            <a:graphicFrameLocks noGrp="1"/>
          </p:cNvGraphicFramePr>
          <p:nvPr>
            <p:extLst>
              <p:ext uri="{D42A27DB-BD31-4B8C-83A1-F6EECF244321}">
                <p14:modId xmlns:p14="http://schemas.microsoft.com/office/powerpoint/2010/main" val="970779894"/>
              </p:ext>
            </p:extLst>
          </p:nvPr>
        </p:nvGraphicFramePr>
        <p:xfrm>
          <a:off x="6795926" y="1816258"/>
          <a:ext cx="5232582" cy="1088100"/>
        </p:xfrm>
        <a:graphic>
          <a:graphicData uri="http://schemas.openxmlformats.org/drawingml/2006/table">
            <a:tbl>
              <a:tblPr firstRow="1" bandRow="1">
                <a:tableStyleId>{69012ECD-51FC-41F1-AA8D-1B2483CD663E}</a:tableStyleId>
              </a:tblPr>
              <a:tblGrid>
                <a:gridCol w="2039956">
                  <a:extLst>
                    <a:ext uri="{9D8B030D-6E8A-4147-A177-3AD203B41FA5}">
                      <a16:colId xmlns:a16="http://schemas.microsoft.com/office/drawing/2014/main" val="4026828033"/>
                    </a:ext>
                  </a:extLst>
                </a:gridCol>
                <a:gridCol w="1596313">
                  <a:extLst>
                    <a:ext uri="{9D8B030D-6E8A-4147-A177-3AD203B41FA5}">
                      <a16:colId xmlns:a16="http://schemas.microsoft.com/office/drawing/2014/main" val="4092688579"/>
                    </a:ext>
                  </a:extLst>
                </a:gridCol>
                <a:gridCol w="1596313">
                  <a:extLst>
                    <a:ext uri="{9D8B030D-6E8A-4147-A177-3AD203B41FA5}">
                      <a16:colId xmlns:a16="http://schemas.microsoft.com/office/drawing/2014/main" val="195687536"/>
                    </a:ext>
                  </a:extLst>
                </a:gridCol>
              </a:tblGrid>
              <a:tr h="0">
                <a:tc>
                  <a:txBody>
                    <a:bodyPr/>
                    <a:lstStyle/>
                    <a:p>
                      <a:pPr rtl="0"/>
                      <a:endParaRPr lang="en-US" sz="1050" noProof="0" dirty="0">
                        <a:solidFill>
                          <a:schemeClr val="tx2"/>
                        </a:solidFill>
                        <a:latin typeface="+mn-lt"/>
                      </a:endParaRPr>
                    </a:p>
                  </a:txBody>
                  <a:tcPr marL="72000" marR="72000" marT="36000" marB="36000" anchor="ctr"/>
                </a:tc>
                <a:tc>
                  <a:txBody>
                    <a:bodyPr/>
                    <a:lstStyle/>
                    <a:p>
                      <a:pPr algn="ctr" rtl="0"/>
                      <a:r>
                        <a:rPr lang="zh-cn" sz="1050" noProof="0">
                          <a:solidFill>
                            <a:schemeClr val="tx2"/>
                          </a:solidFill>
                        </a:rPr>
                        <a:t>阿替利珠单抗 + SBRT</a:t>
                      </a:r>
                    </a:p>
                    <a:p>
                      <a:pPr algn="ctr" rtl="0"/>
                      <a:r>
                        <a:rPr lang="zh-cn" sz="1050" noProof="0">
                          <a:solidFill>
                            <a:schemeClr val="tx2"/>
                          </a:solidFill>
                        </a:rPr>
                        <a:t>(n=202)</a:t>
                      </a:r>
                    </a:p>
                  </a:txBody>
                  <a:tcPr marL="72000" marR="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chemeClr val="tx2"/>
                          </a:solidFill>
                        </a:rPr>
                        <a:t>SBRT</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chemeClr val="tx2"/>
                          </a:solidFill>
                        </a:rPr>
                        <a:t>(n=201)</a:t>
                      </a:r>
                    </a:p>
                  </a:txBody>
                  <a:tcPr marL="72000" marR="72000" marT="36000" marB="36000" anchor="ctr"/>
                </a:tc>
                <a:extLst>
                  <a:ext uri="{0D108BD9-81ED-4DB2-BD59-A6C34878D82A}">
                    <a16:rowId xmlns:a16="http://schemas.microsoft.com/office/drawing/2014/main" val="3245862349"/>
                  </a:ext>
                </a:extLst>
              </a:tr>
              <a:tr h="0">
                <a:tc>
                  <a:txBody>
                    <a:bodyPr/>
                    <a:lstStyle/>
                    <a:p>
                      <a:pPr algn="l" rtl="0"/>
                      <a:r>
                        <a:rPr lang="zh-cn" sz="1050" b="0" i="0" noProof="0">
                          <a:solidFill>
                            <a:srgbClr val="000000"/>
                          </a:solidFill>
                          <a:latin typeface="+mn-lt"/>
                        </a:rPr>
                        <a:t>事件，n </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28</a:t>
                      </a:r>
                      <a:endParaRPr lang="en-US" sz="1050" b="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30</a:t>
                      </a: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algn="l" rtl="0"/>
                      <a:r>
                        <a:rPr lang="zh-cn" sz="1050" b="0" i="0" noProof="0">
                          <a:solidFill>
                            <a:srgbClr val="000000"/>
                          </a:solidFill>
                          <a:latin typeface="+mn-lt"/>
                        </a:rPr>
                        <a:t>2 年率，% (95%CI)</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latin typeface="+mn-lt"/>
                        </a:rPr>
                        <a:t>81.2 (72.4, 87.4)</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80.5 (71.5, 87.0)</a:t>
                      </a:r>
                    </a:p>
                  </a:txBody>
                  <a:tcPr marL="72000" marR="72000" marT="36000" marB="36000" anchor="ctr">
                    <a:solidFill>
                      <a:schemeClr val="tx2"/>
                    </a:solidFill>
                  </a:tcPr>
                </a:tc>
                <a:extLst>
                  <a:ext uri="{0D108BD9-81ED-4DB2-BD59-A6C34878D82A}">
                    <a16:rowId xmlns:a16="http://schemas.microsoft.com/office/drawing/2014/main" val="340516706"/>
                  </a:ext>
                </a:extLst>
              </a:tr>
              <a:tr h="0">
                <a:tc>
                  <a:txBody>
                    <a:bodyPr/>
                    <a:lstStyle/>
                    <a:p>
                      <a:pPr algn="l" rtl="0"/>
                      <a:r>
                        <a:rPr lang="zh-cn" sz="1050" b="0" i="0" noProof="0">
                          <a:solidFill>
                            <a:srgbClr val="000000"/>
                          </a:solidFill>
                          <a:latin typeface="+mn-lt"/>
                        </a:rPr>
                        <a:t>HR (95%CI); p 值</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noProof="0">
                          <a:solidFill>
                            <a:srgbClr val="000000"/>
                          </a:solidFill>
                          <a:latin typeface="+mn-lt"/>
                        </a:rPr>
                        <a:t>1.02 (0.60, 1.73); 0.54</a:t>
                      </a:r>
                    </a:p>
                  </a:txBody>
                  <a:tcPr marL="72000" marR="72000" marT="36000" marB="36000" anchor="ctr">
                    <a:solidFill>
                      <a:schemeClr val="tx2"/>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800" baseline="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936792116"/>
                  </a:ext>
                </a:extLst>
              </a:tr>
            </a:tbl>
          </a:graphicData>
        </a:graphic>
      </p:graphicFrame>
      <p:sp>
        <p:nvSpPr>
          <p:cNvPr id="3" name="Freeform: Shape 2">
            <a:extLst>
              <a:ext uri="{FF2B5EF4-FFF2-40B4-BE49-F238E27FC236}">
                <a16:creationId xmlns:a16="http://schemas.microsoft.com/office/drawing/2014/main" id="{342E8359-66B7-9026-9B5E-4535DE3D27D0}"/>
              </a:ext>
            </a:extLst>
          </p:cNvPr>
          <p:cNvSpPr/>
          <p:nvPr/>
        </p:nvSpPr>
        <p:spPr>
          <a:xfrm>
            <a:off x="20830" y="5863506"/>
            <a:ext cx="232185" cy="13751"/>
          </a:xfrm>
          <a:custGeom>
            <a:avLst/>
            <a:gdLst>
              <a:gd name="connsiteX0" fmla="*/ 0 w 227870"/>
              <a:gd name="connsiteY0" fmla="*/ 0 h 17146"/>
              <a:gd name="connsiteX1" fmla="*/ 227870 w 227870"/>
              <a:gd name="connsiteY1" fmla="*/ 0 h 17146"/>
            </a:gdLst>
            <a:ahLst/>
            <a:cxnLst>
              <a:cxn ang="0">
                <a:pos x="connsiteX0" y="connsiteY0"/>
              </a:cxn>
              <a:cxn ang="0">
                <a:pos x="connsiteX1" y="connsiteY1"/>
              </a:cxn>
            </a:cxnLst>
            <a:rect l="l" t="t" r="r" b="b"/>
            <a:pathLst>
              <a:path w="227870" h="17146">
                <a:moveTo>
                  <a:pt x="0" y="0"/>
                </a:moveTo>
                <a:lnTo>
                  <a:pt x="227870" y="0"/>
                </a:lnTo>
              </a:path>
            </a:pathLst>
          </a:custGeom>
          <a:ln w="19050" cap="flat">
            <a:solidFill>
              <a:schemeClr val="accent2"/>
            </a:solidFill>
            <a:prstDash val="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4" name="Freeform: Shape 3">
            <a:extLst>
              <a:ext uri="{FF2B5EF4-FFF2-40B4-BE49-F238E27FC236}">
                <a16:creationId xmlns:a16="http://schemas.microsoft.com/office/drawing/2014/main" id="{FA3D7049-866E-EED8-01CD-DBB65E42B73F}"/>
              </a:ext>
            </a:extLst>
          </p:cNvPr>
          <p:cNvSpPr/>
          <p:nvPr/>
        </p:nvSpPr>
        <p:spPr>
          <a:xfrm>
            <a:off x="20830" y="6176703"/>
            <a:ext cx="232185" cy="13751"/>
          </a:xfrm>
          <a:custGeom>
            <a:avLst/>
            <a:gdLst>
              <a:gd name="connsiteX0" fmla="*/ 0 w 227870"/>
              <a:gd name="connsiteY0" fmla="*/ 0 h 17146"/>
              <a:gd name="connsiteX1" fmla="*/ 227870 w 227870"/>
              <a:gd name="connsiteY1" fmla="*/ 0 h 17146"/>
            </a:gdLst>
            <a:ahLst/>
            <a:cxnLst>
              <a:cxn ang="0">
                <a:pos x="connsiteX0" y="connsiteY0"/>
              </a:cxn>
              <a:cxn ang="0">
                <a:pos x="connsiteX1" y="connsiteY1"/>
              </a:cxn>
            </a:cxnLst>
            <a:rect l="l" t="t" r="r" b="b"/>
            <a:pathLst>
              <a:path w="227870" h="17146">
                <a:moveTo>
                  <a:pt x="0" y="0"/>
                </a:moveTo>
                <a:lnTo>
                  <a:pt x="227870"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Tree>
    <p:extLst>
      <p:ext uri="{BB962C8B-B14F-4D97-AF65-F5344CB8AC3E}">
        <p14:creationId xmlns:p14="http://schemas.microsoft.com/office/powerpoint/2010/main" val="305963071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23C220-B084-1D3C-13F8-1F5D16DB0188}"/>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4BE88620-446C-7EF5-360C-F912AC4E08BF}"/>
              </a:ext>
            </a:extLst>
          </p:cNvPr>
          <p:cNvSpPr>
            <a:spLocks noGrp="1"/>
          </p:cNvSpPr>
          <p:nvPr>
            <p:ph type="title"/>
          </p:nvPr>
        </p:nvSpPr>
        <p:spPr>
          <a:xfrm>
            <a:off x="304800" y="107693"/>
            <a:ext cx="11796584" cy="939801"/>
          </a:xfrm>
        </p:spPr>
        <p:txBody>
          <a:bodyPr rtlCol="0"/>
          <a:lstStyle/>
          <a:p>
            <a:pPr rtl="0"/>
            <a:r>
              <a:rPr lang="zh-cn" noProof="0" dirty="0">
                <a:latin typeface="+mn-lt"/>
              </a:rPr>
              <a:t>8003:SWOG/NRG S1914：在高风险早期 NSCLC 中采用诱导/巩固阿替利珠单抗 + SBRT 治疗对比单独采用 SBRT 治疗的随机 III 期试验</a:t>
            </a:r>
            <a:r>
              <a:rPr lang="en-GB" altLang="zh-CN" noProof="0" dirty="0">
                <a:latin typeface="+mn-lt"/>
              </a:rPr>
              <a:t> </a:t>
            </a:r>
            <a:r>
              <a:rPr lang="zh-cn" noProof="0" dirty="0">
                <a:latin typeface="+mn-lt"/>
              </a:rPr>
              <a:t>— Daly ME 等人</a:t>
            </a:r>
          </a:p>
        </p:txBody>
      </p:sp>
      <p:sp>
        <p:nvSpPr>
          <p:cNvPr id="29" name="Content Placeholder 7">
            <a:extLst>
              <a:ext uri="{FF2B5EF4-FFF2-40B4-BE49-F238E27FC236}">
                <a16:creationId xmlns:a16="http://schemas.microsoft.com/office/drawing/2014/main" id="{D2EA91E5-223D-18D4-1EE7-DCC0C5588C24}"/>
              </a:ext>
            </a:extLst>
          </p:cNvPr>
          <p:cNvSpPr>
            <a:spLocks noGrp="1"/>
          </p:cNvSpPr>
          <p:nvPr>
            <p:ph idx="1"/>
          </p:nvPr>
        </p:nvSpPr>
        <p:spPr>
          <a:xfrm>
            <a:off x="304799" y="1246909"/>
            <a:ext cx="11731869" cy="5055650"/>
          </a:xfrm>
        </p:spPr>
        <p:txBody>
          <a:bodyPr rtlCol="0"/>
          <a:lstStyle/>
          <a:p>
            <a:pPr rtl="0"/>
            <a:r>
              <a:rPr lang="zh-cn" b="1" noProof="0" dirty="0"/>
              <a:t>关键结果（续）</a:t>
            </a:r>
          </a:p>
          <a:p>
            <a:pPr rtl="0"/>
            <a:endParaRPr lang="en-US" b="1" noProof="0" dirty="0"/>
          </a:p>
          <a:p>
            <a:pPr rtl="0"/>
            <a:endParaRPr lang="en-US" b="1" noProof="0" dirty="0"/>
          </a:p>
          <a:p>
            <a:pPr rtl="0"/>
            <a:endParaRPr lang="en-US" b="1" noProof="0" dirty="0"/>
          </a:p>
          <a:p>
            <a:pPr rtl="0"/>
            <a:endParaRPr lang="en-US" b="1" noProof="0" dirty="0"/>
          </a:p>
          <a:p>
            <a:pPr rtl="0"/>
            <a:endParaRPr lang="en-US" b="1" noProof="0" dirty="0"/>
          </a:p>
          <a:p>
            <a:pPr rtl="0"/>
            <a:endParaRPr lang="en-US" b="1" noProof="0" dirty="0"/>
          </a:p>
          <a:p>
            <a:pPr rtl="0"/>
            <a:endParaRPr lang="en-US" b="1" noProof="0" dirty="0"/>
          </a:p>
          <a:p>
            <a:pPr rtl="0"/>
            <a:endParaRPr lang="en-US" b="1" noProof="0" dirty="0"/>
          </a:p>
          <a:p>
            <a:pPr rtl="0"/>
            <a:r>
              <a:rPr lang="zh-cn" b="1" noProof="0" dirty="0"/>
              <a:t>结论</a:t>
            </a:r>
          </a:p>
          <a:p>
            <a:pPr lvl="1" rtl="0"/>
            <a:r>
              <a:rPr lang="zh-cn" noProof="0" dirty="0"/>
              <a:t>在高风险早期 NSCLC 患者中，与单独采用 SBRT 相比，8 个周期的阿替利珠单抗联合 SBRT（诱导、同步和巩固）未能提高生存率，也未观察到新的安全性信号 </a:t>
            </a:r>
          </a:p>
        </p:txBody>
      </p:sp>
      <p:sp>
        <p:nvSpPr>
          <p:cNvPr id="30" name="Text Placeholder 4">
            <a:extLst>
              <a:ext uri="{FF2B5EF4-FFF2-40B4-BE49-F238E27FC236}">
                <a16:creationId xmlns:a16="http://schemas.microsoft.com/office/drawing/2014/main" id="{7E877175-8C97-6A2F-49AE-F5686692E8B6}"/>
              </a:ext>
            </a:extLst>
          </p:cNvPr>
          <p:cNvSpPr>
            <a:spLocks noGrp="1"/>
          </p:cNvSpPr>
          <p:nvPr>
            <p:ph type="body" sz="quarter" idx="11"/>
          </p:nvPr>
        </p:nvSpPr>
        <p:spPr>
          <a:xfrm>
            <a:off x="6379633" y="6521312"/>
            <a:ext cx="5507567" cy="200025"/>
          </a:xfrm>
        </p:spPr>
        <p:txBody>
          <a:bodyPr rtlCol="0"/>
          <a:lstStyle/>
          <a:p>
            <a:pPr rtl="0"/>
            <a:r>
              <a:rPr lang="zh-cn" noProof="0"/>
              <a:t>Daly ME, et al.J Clin Oncol 2025;43(suppl):Abstr 8003</a:t>
            </a:r>
          </a:p>
        </p:txBody>
      </p:sp>
      <p:graphicFrame>
        <p:nvGraphicFramePr>
          <p:cNvPr id="2" name="Table 3">
            <a:extLst>
              <a:ext uri="{FF2B5EF4-FFF2-40B4-BE49-F238E27FC236}">
                <a16:creationId xmlns:a16="http://schemas.microsoft.com/office/drawing/2014/main" id="{1FA2596A-D770-340B-5AEA-DF41536D8BD1}"/>
              </a:ext>
            </a:extLst>
          </p:cNvPr>
          <p:cNvGraphicFramePr>
            <a:graphicFrameLocks noGrp="1"/>
          </p:cNvGraphicFramePr>
          <p:nvPr>
            <p:extLst>
              <p:ext uri="{D42A27DB-BD31-4B8C-83A1-F6EECF244321}">
                <p14:modId xmlns:p14="http://schemas.microsoft.com/office/powerpoint/2010/main" val="4289338098"/>
              </p:ext>
            </p:extLst>
          </p:nvPr>
        </p:nvGraphicFramePr>
        <p:xfrm>
          <a:off x="3471414" y="1777702"/>
          <a:ext cx="5249172" cy="2248197"/>
        </p:xfrm>
        <a:graphic>
          <a:graphicData uri="http://schemas.openxmlformats.org/drawingml/2006/table">
            <a:tbl>
              <a:tblPr firstRow="1" bandRow="1">
                <a:tableStyleId>{69012ECD-51FC-41F1-AA8D-1B2483CD663E}</a:tableStyleId>
              </a:tblPr>
              <a:tblGrid>
                <a:gridCol w="2684390">
                  <a:extLst>
                    <a:ext uri="{9D8B030D-6E8A-4147-A177-3AD203B41FA5}">
                      <a16:colId xmlns:a16="http://schemas.microsoft.com/office/drawing/2014/main" val="1987913234"/>
                    </a:ext>
                  </a:extLst>
                </a:gridCol>
                <a:gridCol w="1282391">
                  <a:extLst>
                    <a:ext uri="{9D8B030D-6E8A-4147-A177-3AD203B41FA5}">
                      <a16:colId xmlns:a16="http://schemas.microsoft.com/office/drawing/2014/main" val="2996158103"/>
                    </a:ext>
                  </a:extLst>
                </a:gridCol>
                <a:gridCol w="1282391">
                  <a:extLst>
                    <a:ext uri="{9D8B030D-6E8A-4147-A177-3AD203B41FA5}">
                      <a16:colId xmlns:a16="http://schemas.microsoft.com/office/drawing/2014/main" val="1659093788"/>
                    </a:ext>
                  </a:extLst>
                </a:gridCol>
              </a:tblGrid>
              <a:tr h="690205">
                <a:tc>
                  <a:txBody>
                    <a:bodyPr/>
                    <a:lstStyle/>
                    <a:p>
                      <a:pPr rtl="0"/>
                      <a:r>
                        <a:rPr lang="zh-cn" sz="1600" b="1" noProof="0">
                          <a:solidFill>
                            <a:schemeClr val="tx2"/>
                          </a:solidFill>
                        </a:rPr>
                        <a:t>不良事件 (AE)，数量 n (%)</a:t>
                      </a:r>
                    </a:p>
                  </a:txBody>
                  <a:tcPr marL="72000" marT="36000" marB="36000" anchor="b"/>
                </a:tc>
                <a:tc>
                  <a:txBody>
                    <a:bodyPr/>
                    <a:lstStyle/>
                    <a:p>
                      <a:pPr algn="ctr" rtl="0"/>
                      <a:r>
                        <a:rPr lang="zh-cn" sz="1600" b="1" noProof="0" dirty="0">
                          <a:solidFill>
                            <a:schemeClr val="tx2"/>
                          </a:solidFill>
                        </a:rPr>
                        <a:t>A + SBRT</a:t>
                      </a:r>
                    </a:p>
                    <a:p>
                      <a:pPr algn="ctr" rtl="0"/>
                      <a:r>
                        <a:rPr lang="zh-cn" sz="1600" b="1" noProof="0" dirty="0">
                          <a:solidFill>
                            <a:schemeClr val="tx2"/>
                          </a:solidFill>
                        </a:rPr>
                        <a:t>(n=194)</a:t>
                      </a:r>
                    </a:p>
                  </a:txBody>
                  <a:tcPr marL="72000" marT="36000" marB="36000" anchor="b"/>
                </a:tc>
                <a:tc>
                  <a:txBody>
                    <a:bodyPr/>
                    <a:lstStyle/>
                    <a:p>
                      <a:pPr algn="ctr" rtl="0"/>
                      <a:r>
                        <a:rPr lang="zh-cn" sz="1600" b="1" noProof="0">
                          <a:solidFill>
                            <a:schemeClr val="tx2"/>
                          </a:solidFill>
                        </a:rPr>
                        <a:t>SBRT</a:t>
                      </a:r>
                    </a:p>
                    <a:p>
                      <a:pPr algn="ctr" rtl="0"/>
                      <a:r>
                        <a:rPr lang="zh-cn" sz="1600" b="1" noProof="0">
                          <a:solidFill>
                            <a:schemeClr val="tx2"/>
                          </a:solidFill>
                        </a:rPr>
                        <a:t>(n=191)</a:t>
                      </a:r>
                    </a:p>
                  </a:txBody>
                  <a:tcPr marL="72000" marT="36000" marB="36000" anchor="b"/>
                </a:tc>
                <a:extLst>
                  <a:ext uri="{0D108BD9-81ED-4DB2-BD59-A6C34878D82A}">
                    <a16:rowId xmlns:a16="http://schemas.microsoft.com/office/drawing/2014/main" val="4111249997"/>
                  </a:ext>
                </a:extLst>
              </a:tr>
              <a:tr h="389498">
                <a:tc>
                  <a:txBody>
                    <a:bodyPr/>
                    <a:lstStyle/>
                    <a:p>
                      <a:pPr rtl="0"/>
                      <a:r>
                        <a:rPr lang="zh-cn" sz="1600" b="0" noProof="0">
                          <a:latin typeface="+mn-lt"/>
                        </a:rPr>
                        <a:t>2 级</a:t>
                      </a:r>
                    </a:p>
                  </a:txBody>
                  <a:tcPr marL="72000" marT="36000" marB="36000"/>
                </a:tc>
                <a:tc>
                  <a:txBody>
                    <a:bodyPr/>
                    <a:lstStyle/>
                    <a:p>
                      <a:pPr algn="ctr" rtl="0"/>
                      <a:r>
                        <a:rPr lang="zh-cn" sz="1600" noProof="0"/>
                        <a:t>6 (31)</a:t>
                      </a:r>
                    </a:p>
                  </a:txBody>
                  <a:tcPr marL="72000" marT="36000" marB="36000"/>
                </a:tc>
                <a:tc>
                  <a:txBody>
                    <a:bodyPr/>
                    <a:lstStyle/>
                    <a:p>
                      <a:pPr algn="ctr" rtl="0"/>
                      <a:r>
                        <a:rPr lang="zh-cn" sz="1600" noProof="0"/>
                        <a:t>16 (8)</a:t>
                      </a:r>
                    </a:p>
                  </a:txBody>
                  <a:tcPr marL="72000" marT="36000" marB="36000"/>
                </a:tc>
                <a:extLst>
                  <a:ext uri="{0D108BD9-81ED-4DB2-BD59-A6C34878D82A}">
                    <a16:rowId xmlns:a16="http://schemas.microsoft.com/office/drawing/2014/main" val="3093402527"/>
                  </a:ext>
                </a:extLst>
              </a:tr>
              <a:tr h="389498">
                <a:tc>
                  <a:txBody>
                    <a:bodyPr/>
                    <a:lstStyle/>
                    <a:p>
                      <a:pPr rtl="0"/>
                      <a:r>
                        <a:rPr lang="zh-cn" sz="1600" b="0" noProof="0">
                          <a:latin typeface="+mn-lt"/>
                        </a:rPr>
                        <a:t>3 级</a:t>
                      </a:r>
                    </a:p>
                  </a:txBody>
                  <a:tcPr marL="72000" marT="36000" marB="36000"/>
                </a:tc>
                <a:tc>
                  <a:txBody>
                    <a:bodyPr/>
                    <a:lstStyle/>
                    <a:p>
                      <a:pPr algn="ctr" rtl="0"/>
                      <a:r>
                        <a:rPr lang="zh-cn" sz="1600" noProof="0"/>
                        <a:t>21 (11)</a:t>
                      </a:r>
                    </a:p>
                  </a:txBody>
                  <a:tcPr marL="72000" marT="36000" marB="36000"/>
                </a:tc>
                <a:tc>
                  <a:txBody>
                    <a:bodyPr/>
                    <a:lstStyle/>
                    <a:p>
                      <a:pPr algn="ctr" rtl="0"/>
                      <a:r>
                        <a:rPr lang="zh-cn" sz="1600" noProof="0"/>
                        <a:t>3 (2)</a:t>
                      </a:r>
                    </a:p>
                  </a:txBody>
                  <a:tcPr marL="72000" marT="36000" marB="36000"/>
                </a:tc>
                <a:extLst>
                  <a:ext uri="{0D108BD9-81ED-4DB2-BD59-A6C34878D82A}">
                    <a16:rowId xmlns:a16="http://schemas.microsoft.com/office/drawing/2014/main" val="938311612"/>
                  </a:ext>
                </a:extLst>
              </a:tr>
              <a:tr h="389498">
                <a:tc>
                  <a:txBody>
                    <a:bodyPr/>
                    <a:lstStyle/>
                    <a:p>
                      <a:pPr rtl="0"/>
                      <a:r>
                        <a:rPr lang="zh-cn" sz="1600" b="0" noProof="0">
                          <a:latin typeface="+mn-lt"/>
                        </a:rPr>
                        <a:t>4 级</a:t>
                      </a:r>
                    </a:p>
                  </a:txBody>
                  <a:tcPr marL="72000" marT="36000" marB="36000"/>
                </a:tc>
                <a:tc>
                  <a:txBody>
                    <a:bodyPr/>
                    <a:lstStyle/>
                    <a:p>
                      <a:pPr algn="ctr" rtl="0"/>
                      <a:r>
                        <a:rPr lang="zh-cn" sz="1600" noProof="0"/>
                        <a:t>1 (&lt;1)</a:t>
                      </a:r>
                    </a:p>
                  </a:txBody>
                  <a:tcPr marL="72000" marT="36000" marB="36000"/>
                </a:tc>
                <a:tc>
                  <a:txBody>
                    <a:bodyPr/>
                    <a:lstStyle/>
                    <a:p>
                      <a:pPr algn="ctr" rtl="0"/>
                      <a:r>
                        <a:rPr lang="zh-cn" sz="1600" noProof="0"/>
                        <a:t>1 (&lt;1)</a:t>
                      </a:r>
                    </a:p>
                  </a:txBody>
                  <a:tcPr marL="72000" marT="36000" marB="36000"/>
                </a:tc>
                <a:extLst>
                  <a:ext uri="{0D108BD9-81ED-4DB2-BD59-A6C34878D82A}">
                    <a16:rowId xmlns:a16="http://schemas.microsoft.com/office/drawing/2014/main" val="3113293845"/>
                  </a:ext>
                </a:extLst>
              </a:tr>
              <a:tr h="38949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0" noProof="0">
                          <a:latin typeface="+mn-lt"/>
                        </a:rPr>
                        <a:t>5 级</a:t>
                      </a:r>
                    </a:p>
                  </a:txBody>
                  <a:tcPr marL="72000" marT="36000" marB="36000"/>
                </a:tc>
                <a:tc>
                  <a:txBody>
                    <a:bodyPr/>
                    <a:lstStyle/>
                    <a:p>
                      <a:pPr algn="ctr" rtl="0"/>
                      <a:r>
                        <a:rPr lang="zh-cn" sz="1600" noProof="0"/>
                        <a:t>1 (&lt;1)</a:t>
                      </a:r>
                    </a:p>
                  </a:txBody>
                  <a:tcPr marL="72000" marT="36000" marB="36000"/>
                </a:tc>
                <a:tc>
                  <a:txBody>
                    <a:bodyPr/>
                    <a:lstStyle/>
                    <a:p>
                      <a:pPr algn="ctr" rtl="0"/>
                      <a:r>
                        <a:rPr lang="zh-cn" sz="1600" noProof="0" dirty="0"/>
                        <a:t>0</a:t>
                      </a:r>
                    </a:p>
                  </a:txBody>
                  <a:tcPr marL="72000" marT="36000" marB="36000"/>
                </a:tc>
                <a:extLst>
                  <a:ext uri="{0D108BD9-81ED-4DB2-BD59-A6C34878D82A}">
                    <a16:rowId xmlns:a16="http://schemas.microsoft.com/office/drawing/2014/main" val="919345016"/>
                  </a:ext>
                </a:extLst>
              </a:tr>
            </a:tbl>
          </a:graphicData>
        </a:graphic>
      </p:graphicFrame>
    </p:spTree>
    <p:extLst>
      <p:ext uri="{BB962C8B-B14F-4D97-AF65-F5344CB8AC3E}">
        <p14:creationId xmlns:p14="http://schemas.microsoft.com/office/powerpoint/2010/main" val="412423706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rtlCol="0"/>
          <a:lstStyle/>
          <a:p>
            <a:pPr rtl="0"/>
            <a:r>
              <a:rPr lang="zh-cn" sz="4400">
                <a:latin typeface="+mn-lt"/>
              </a:rPr>
              <a:t>晚期 NSCLC</a:t>
            </a:r>
            <a:br>
              <a:rPr lang="en-GB" dirty="0">
                <a:latin typeface="+mn-lt"/>
              </a:rPr>
            </a:br>
            <a:r>
              <a:rPr lang="zh-cn" sz="4000">
                <a:latin typeface="+mn-lt"/>
              </a:rPr>
              <a:t>不可根治的 III 期和 IV 期</a:t>
            </a:r>
            <a:endParaRPr lang="en-GB" dirty="0">
              <a:latin typeface="+mn-lt"/>
            </a:endParaRPr>
          </a:p>
        </p:txBody>
      </p:sp>
      <p:sp>
        <p:nvSpPr>
          <p:cNvPr id="3" name="Subtitle 2"/>
          <p:cNvSpPr>
            <a:spLocks noGrp="1"/>
          </p:cNvSpPr>
          <p:nvPr>
            <p:ph type="subTitle" idx="1"/>
          </p:nvPr>
        </p:nvSpPr>
        <p:spPr/>
        <p:txBody>
          <a:bodyPr rtlCol="0"/>
          <a:lstStyle/>
          <a:p>
            <a:pPr rtl="0"/>
            <a:r>
              <a:rPr lang="zh-cn" sz="2800"/>
              <a:t>免疫疗法</a:t>
            </a:r>
          </a:p>
        </p:txBody>
      </p:sp>
    </p:spTree>
    <p:extLst>
      <p:ext uri="{BB962C8B-B14F-4D97-AF65-F5344CB8AC3E}">
        <p14:creationId xmlns:p14="http://schemas.microsoft.com/office/powerpoint/2010/main" val="297854808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0E42D9-FB6B-351C-75E3-D3C5AA5F9DB7}"/>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3B262E4-9288-5B1F-79BF-372896C8AC62}"/>
              </a:ext>
            </a:extLst>
          </p:cNvPr>
          <p:cNvSpPr>
            <a:spLocks noGrp="1"/>
          </p:cNvSpPr>
          <p:nvPr>
            <p:ph type="title"/>
          </p:nvPr>
        </p:nvSpPr>
        <p:spPr>
          <a:xfrm>
            <a:off x="304800" y="107693"/>
            <a:ext cx="11582400" cy="939801"/>
          </a:xfrm>
        </p:spPr>
        <p:txBody>
          <a:bodyPr rtlCol="0"/>
          <a:lstStyle/>
          <a:p>
            <a:pPr rtl="0"/>
            <a:r>
              <a:rPr lang="zh-cn">
                <a:latin typeface="+mn-lt"/>
              </a:rPr>
              <a:t>LBA8502:CAMPASS:贝莫苏拜单抗联合安罗替尼与帕博利珠单抗用于晚期非小细胞肺癌 (aNSCLC) 患者一线治疗的比较：一项随机、单盲、多中心 III 期研究 — Han B 等人</a:t>
            </a:r>
          </a:p>
        </p:txBody>
      </p:sp>
      <p:sp>
        <p:nvSpPr>
          <p:cNvPr id="29" name="Content Placeholder 7">
            <a:extLst>
              <a:ext uri="{FF2B5EF4-FFF2-40B4-BE49-F238E27FC236}">
                <a16:creationId xmlns:a16="http://schemas.microsoft.com/office/drawing/2014/main" id="{CA91D289-F679-A0FB-92DD-D0D23E584E27}"/>
              </a:ext>
            </a:extLst>
          </p:cNvPr>
          <p:cNvSpPr>
            <a:spLocks noGrp="1"/>
          </p:cNvSpPr>
          <p:nvPr>
            <p:ph idx="1"/>
          </p:nvPr>
        </p:nvSpPr>
        <p:spPr>
          <a:xfrm>
            <a:off x="304799" y="1267929"/>
            <a:ext cx="11731869" cy="5055650"/>
          </a:xfrm>
        </p:spPr>
        <p:txBody>
          <a:bodyPr rtlCol="0"/>
          <a:lstStyle/>
          <a:p>
            <a:pPr rtl="0"/>
            <a:r>
              <a:rPr lang="zh-cn" b="1"/>
              <a:t>研究目的</a:t>
            </a:r>
          </a:p>
          <a:p>
            <a:pPr lvl="1" rtl="0"/>
            <a:r>
              <a:rPr lang="zh-cn"/>
              <a:t>评估 III 期 CAMPASS 试验中一线贝莫苏拜单抗（PD-L1 抑制剂）+安罗替尼对比帕博利珠单抗对</a:t>
            </a:r>
            <a:br>
              <a:rPr lang="en-GB" dirty="0"/>
            </a:br>
            <a:r>
              <a:rPr lang="zh-cn"/>
              <a:t>PD-L1+ 晚期 NSCLC 患者的疗效和安全性</a:t>
            </a:r>
          </a:p>
        </p:txBody>
      </p:sp>
      <p:sp>
        <p:nvSpPr>
          <p:cNvPr id="30" name="Text Placeholder 4">
            <a:extLst>
              <a:ext uri="{FF2B5EF4-FFF2-40B4-BE49-F238E27FC236}">
                <a16:creationId xmlns:a16="http://schemas.microsoft.com/office/drawing/2014/main" id="{ADC6D15E-7A49-3E8D-E50A-5B23E148FB8B}"/>
              </a:ext>
            </a:extLst>
          </p:cNvPr>
          <p:cNvSpPr>
            <a:spLocks noGrp="1"/>
          </p:cNvSpPr>
          <p:nvPr>
            <p:ph type="body" sz="quarter" idx="11"/>
          </p:nvPr>
        </p:nvSpPr>
        <p:spPr>
          <a:xfrm>
            <a:off x="6379633" y="6521312"/>
            <a:ext cx="5507567" cy="200025"/>
          </a:xfrm>
        </p:spPr>
        <p:txBody>
          <a:bodyPr rtlCol="0"/>
          <a:lstStyle/>
          <a:p>
            <a:pPr rtl="0"/>
            <a:r>
              <a:rPr lang="zh-cn" dirty="0"/>
              <a:t>Han B, et al.J Clin Oncol 2025;43(suppl):Abstr LBA8502</a:t>
            </a:r>
          </a:p>
        </p:txBody>
      </p:sp>
      <p:sp>
        <p:nvSpPr>
          <p:cNvPr id="31" name="Rectangle 9">
            <a:extLst>
              <a:ext uri="{FF2B5EF4-FFF2-40B4-BE49-F238E27FC236}">
                <a16:creationId xmlns:a16="http://schemas.microsoft.com/office/drawing/2014/main" id="{EC1D8A4E-DDE6-2A10-DB2E-F07357FBAD93}"/>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PFS (IRC, RECIST v1.1)</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5EF79F15-6858-7E99-BC85-0C4F5BE8C8FD}"/>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OS、ORR、PFS（</a:t>
            </a:r>
            <a:r>
              <a:rPr lang="zh-cn" sz="1600" kern="1200">
                <a:solidFill>
                  <a:srgbClr val="363636"/>
                </a:solidFill>
                <a:latin typeface="Arial" panose="020B0604020202020204"/>
                <a:cs typeface="Arial"/>
              </a:rPr>
              <a:t>研究者）</a:t>
            </a: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、DCR、安全性</a:t>
            </a:r>
          </a:p>
        </p:txBody>
      </p:sp>
      <p:sp>
        <p:nvSpPr>
          <p:cNvPr id="33" name="Oval 14">
            <a:extLst>
              <a:ext uri="{FF2B5EF4-FFF2-40B4-BE49-F238E27FC236}">
                <a16:creationId xmlns:a16="http://schemas.microsoft.com/office/drawing/2014/main" id="{1480DC45-94C8-8577-F3DA-DD003C7A309B}"/>
              </a:ext>
            </a:extLst>
          </p:cNvPr>
          <p:cNvSpPr>
            <a:spLocks noChangeArrowheads="1"/>
          </p:cNvSpPr>
          <p:nvPr/>
        </p:nvSpPr>
        <p:spPr bwMode="auto">
          <a:xfrm>
            <a:off x="5686387" y="3436741"/>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2:1</a:t>
            </a:r>
          </a:p>
        </p:txBody>
      </p:sp>
      <p:cxnSp>
        <p:nvCxnSpPr>
          <p:cNvPr id="34" name="AutoShape 15">
            <a:extLst>
              <a:ext uri="{FF2B5EF4-FFF2-40B4-BE49-F238E27FC236}">
                <a16:creationId xmlns:a16="http://schemas.microsoft.com/office/drawing/2014/main" id="{DC720765-B171-EF31-CDB9-996088442CDE}"/>
              </a:ext>
            </a:extLst>
          </p:cNvPr>
          <p:cNvCxnSpPr>
            <a:cxnSpLocks noChangeShapeType="1"/>
            <a:stCxn id="33" idx="0"/>
            <a:endCxn id="41" idx="1"/>
          </p:cNvCxnSpPr>
          <p:nvPr/>
        </p:nvCxnSpPr>
        <p:spPr bwMode="auto">
          <a:xfrm rot="5400000" flipH="1" flipV="1">
            <a:off x="5999342" y="2764758"/>
            <a:ext cx="650827" cy="693141"/>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7DDD8ECC-726D-D0A4-2E2F-3E09C7C2BBF1}"/>
              </a:ext>
            </a:extLst>
          </p:cNvPr>
          <p:cNvCxnSpPr>
            <a:cxnSpLocks noChangeShapeType="1"/>
            <a:stCxn id="33" idx="4"/>
            <a:endCxn id="40" idx="1"/>
          </p:cNvCxnSpPr>
          <p:nvPr/>
        </p:nvCxnSpPr>
        <p:spPr bwMode="auto">
          <a:xfrm rot="16200000" flipH="1">
            <a:off x="6001459" y="3997667"/>
            <a:ext cx="646594" cy="693142"/>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BB48CC64-090E-6EB6-B44C-6F901AAECA19}"/>
              </a:ext>
            </a:extLst>
          </p:cNvPr>
          <p:cNvSpPr txBox="1">
            <a:spLocks/>
          </p:cNvSpPr>
          <p:nvPr/>
        </p:nvSpPr>
        <p:spPr bwMode="auto">
          <a:xfrm>
            <a:off x="6620563" y="3267894"/>
            <a:ext cx="3543774"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组织学（鳞状与非鳞状）</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脑转移瘤（是 vs. 否）</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PD-L1 表达 (TPS ≥50% vs.1-49%） </a:t>
            </a:r>
          </a:p>
        </p:txBody>
      </p:sp>
      <p:sp>
        <p:nvSpPr>
          <p:cNvPr id="40" name="AutoShape 12">
            <a:extLst>
              <a:ext uri="{FF2B5EF4-FFF2-40B4-BE49-F238E27FC236}">
                <a16:creationId xmlns:a16="http://schemas.microsoft.com/office/drawing/2014/main" id="{DE45DF81-C448-A720-D8A0-0F77EDBF4DC1}"/>
              </a:ext>
            </a:extLst>
          </p:cNvPr>
          <p:cNvSpPr>
            <a:spLocks noChangeArrowheads="1"/>
          </p:cNvSpPr>
          <p:nvPr/>
        </p:nvSpPr>
        <p:spPr bwMode="auto">
          <a:xfrm>
            <a:off x="6671327" y="4257167"/>
            <a:ext cx="4158350" cy="820736"/>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帕博利珠单抗 </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200 mg IV D1 + </a:t>
            </a:r>
            <a:b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b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安慰剂 </a:t>
            </a:r>
            <a:r>
              <a:rPr lang="zh-cn" sz="1600" dirty="0">
                <a:latin typeface="Arial" panose="020B0604020202020204"/>
                <a:ea typeface="SimSun" pitchFamily="2" charset="-122"/>
                <a:cs typeface="+mn-cs"/>
                <a:sym typeface="Calibri"/>
              </a:rPr>
              <a:t>每 3 周一次 </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dirty="0">
                <a:latin typeface="Arial" panose="020B0604020202020204"/>
                <a:ea typeface="SimSun" pitchFamily="2" charset="-122"/>
                <a:cs typeface="+mn-cs"/>
                <a:sym typeface="Calibri"/>
              </a:rPr>
              <a:t>(n=177)</a:t>
            </a:r>
            <a:endParaRPr kumimoji="0" lang="en-US" altLang="zh-CN" sz="160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p:txBody>
      </p:sp>
      <p:sp>
        <p:nvSpPr>
          <p:cNvPr id="41" name="AutoShape 8">
            <a:extLst>
              <a:ext uri="{FF2B5EF4-FFF2-40B4-BE49-F238E27FC236}">
                <a16:creationId xmlns:a16="http://schemas.microsoft.com/office/drawing/2014/main" id="{E836DA94-9F18-738F-E63A-BD37ECD9150B}"/>
              </a:ext>
            </a:extLst>
          </p:cNvPr>
          <p:cNvSpPr>
            <a:spLocks noChangeArrowheads="1"/>
          </p:cNvSpPr>
          <p:nvPr/>
        </p:nvSpPr>
        <p:spPr bwMode="auto">
          <a:xfrm>
            <a:off x="6671326" y="2375545"/>
            <a:ext cx="4160805"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贝莫苏拜单抗</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1200 mg IV D1</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a:t>
            </a:r>
            <a:r>
              <a:rPr lang="zh-cn" sz="160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a:t>
            </a:r>
            <a:br>
              <a:rPr lang="en-GB" alt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b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安罗替尼</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a:t>
            </a:r>
            <a:r>
              <a:rPr lang="zh-cn" sz="1600" dirty="0">
                <a:latin typeface="Arial" panose="020B0604020202020204"/>
                <a:ea typeface="SimSun" pitchFamily="2" charset="-122"/>
                <a:cs typeface="+mn-cs"/>
                <a:sym typeface="Calibri"/>
              </a:rPr>
              <a:t>12 mg/天 PO D1–14 每 3 周一次 (n=354)</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p:txBody>
      </p:sp>
      <p:sp>
        <p:nvSpPr>
          <p:cNvPr id="39" name="AutoShape 9">
            <a:extLst>
              <a:ext uri="{FF2B5EF4-FFF2-40B4-BE49-F238E27FC236}">
                <a16:creationId xmlns:a16="http://schemas.microsoft.com/office/drawing/2014/main" id="{3EA990B7-0148-9878-C8C5-571E677AB8BC}"/>
              </a:ext>
            </a:extLst>
          </p:cNvPr>
          <p:cNvSpPr>
            <a:spLocks noChangeArrowheads="1"/>
          </p:cNvSpPr>
          <p:nvPr/>
        </p:nvSpPr>
        <p:spPr bwMode="auto">
          <a:xfrm>
            <a:off x="1599909" y="2546025"/>
            <a:ext cx="3674781" cy="2365631"/>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局部晚期或复发性</a:t>
            </a:r>
            <a:r>
              <a:rPr lang="zh-cn" sz="1600" dirty="0">
                <a:latin typeface="Arial" panose="020B0604020202020204"/>
                <a:ea typeface="SimSun" pitchFamily="2" charset="-122"/>
                <a:cs typeface="+mn-cs"/>
              </a:rPr>
              <a:t>/转移性 </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NSCLC</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TPS </a:t>
            </a:r>
            <a:r>
              <a:rPr lang="zh-cn" sz="1600" b="0" i="0" u="none" strike="noStrike" kern="0" cap="none" spc="0" normalizeH="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sym typeface="Calibri"/>
              </a:rPr>
              <a:t>≥1%</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未有可操作基因组改变</a:t>
            </a:r>
            <a:endParaRPr kumimoji="0" lang="en-US" altLang="zh-CN" sz="1600" b="0" i="0" u="none" strike="noStrike" kern="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sym typeface="Calibri"/>
            </a:endParaRPr>
          </a:p>
          <a:p>
            <a:pPr marL="228600" indent="-228600" defTabSz="892175" rtl="0" eaLnBrk="0">
              <a:spcAft>
                <a:spcPct val="30000"/>
              </a:spcAft>
              <a:buFont typeface="Arial" pitchFamily="34" charset="0"/>
              <a:buChar char="•"/>
              <a:defRPr/>
            </a:pPr>
            <a:r>
              <a:rPr lang="zh-cn" sz="1600" dirty="0">
                <a:ea typeface="SimSun" pitchFamily="2" charset="-122"/>
                <a:cs typeface="+mn-cs"/>
                <a:sym typeface="Calibri"/>
              </a:rPr>
              <a:t>未经治疗</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(n=531</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cxnSp>
        <p:nvCxnSpPr>
          <p:cNvPr id="15" name="AutoShape 19">
            <a:extLst>
              <a:ext uri="{FF2B5EF4-FFF2-40B4-BE49-F238E27FC236}">
                <a16:creationId xmlns:a16="http://schemas.microsoft.com/office/drawing/2014/main" id="{65F439FD-520A-C15D-41A3-5CD3442BC702}"/>
              </a:ext>
            </a:extLst>
          </p:cNvPr>
          <p:cNvCxnSpPr>
            <a:cxnSpLocks noChangeShapeType="1"/>
            <a:stCxn id="39" idx="3"/>
            <a:endCxn id="33" idx="2"/>
          </p:cNvCxnSpPr>
          <p:nvPr/>
        </p:nvCxnSpPr>
        <p:spPr bwMode="auto">
          <a:xfrm>
            <a:off x="5274690" y="3728841"/>
            <a:ext cx="411697" cy="0"/>
          </a:xfrm>
          <a:prstGeom prst="straightConnector1">
            <a:avLst/>
          </a:prstGeom>
          <a:noFill/>
          <a:ln w="38100">
            <a:solidFill>
              <a:schemeClr val="bg1"/>
            </a:solidFill>
            <a:round/>
            <a:headEnd type="none" w="med" len="med"/>
            <a:tailEnd type="none" w="med" len="med"/>
          </a:ln>
        </p:spPr>
      </p:cxnSp>
    </p:spTree>
    <p:extLst>
      <p:ext uri="{BB962C8B-B14F-4D97-AF65-F5344CB8AC3E}">
        <p14:creationId xmlns:p14="http://schemas.microsoft.com/office/powerpoint/2010/main" val="321203388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9AFD36-7644-7991-4192-F9CE86C3663C}"/>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3CA67F0D-CCC8-CC19-B600-AD33D36DB760}"/>
              </a:ext>
            </a:extLst>
          </p:cNvPr>
          <p:cNvSpPr>
            <a:spLocks noGrp="1"/>
          </p:cNvSpPr>
          <p:nvPr>
            <p:ph type="title"/>
          </p:nvPr>
        </p:nvSpPr>
        <p:spPr>
          <a:xfrm>
            <a:off x="304800" y="107693"/>
            <a:ext cx="11582400" cy="939801"/>
          </a:xfrm>
        </p:spPr>
        <p:txBody>
          <a:bodyPr rtlCol="0"/>
          <a:lstStyle/>
          <a:p>
            <a:pPr rtl="0"/>
            <a:r>
              <a:rPr lang="zh-cn">
                <a:latin typeface="+mn-lt"/>
              </a:rPr>
              <a:t>LBA8502:CAMPASS:贝莫苏拜单抗联合安罗替尼与帕博利珠单抗用于晚期非小细胞肺癌 (aNSCLC) 患者一线治疗的比较：一项随机、单盲、多中心 III 期研究 — Han B 等人</a:t>
            </a:r>
          </a:p>
        </p:txBody>
      </p:sp>
      <p:sp>
        <p:nvSpPr>
          <p:cNvPr id="29" name="Content Placeholder 7">
            <a:extLst>
              <a:ext uri="{FF2B5EF4-FFF2-40B4-BE49-F238E27FC236}">
                <a16:creationId xmlns:a16="http://schemas.microsoft.com/office/drawing/2014/main" id="{BE21C8B7-3033-5631-1B4A-86C4C0727586}"/>
              </a:ext>
            </a:extLst>
          </p:cNvPr>
          <p:cNvSpPr>
            <a:spLocks noGrp="1"/>
          </p:cNvSpPr>
          <p:nvPr>
            <p:ph idx="1"/>
          </p:nvPr>
        </p:nvSpPr>
        <p:spPr>
          <a:xfrm>
            <a:off x="304799" y="1246909"/>
            <a:ext cx="11731869" cy="5055650"/>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9771C409-1A60-045F-2754-DB4BE4863CE9}"/>
              </a:ext>
            </a:extLst>
          </p:cNvPr>
          <p:cNvSpPr>
            <a:spLocks noGrp="1"/>
          </p:cNvSpPr>
          <p:nvPr>
            <p:ph type="body" sz="quarter" idx="11"/>
          </p:nvPr>
        </p:nvSpPr>
        <p:spPr>
          <a:xfrm>
            <a:off x="6379633" y="6521312"/>
            <a:ext cx="5507567" cy="200025"/>
          </a:xfrm>
        </p:spPr>
        <p:txBody>
          <a:bodyPr rtlCol="0"/>
          <a:lstStyle/>
          <a:p>
            <a:pPr rtl="0"/>
            <a:r>
              <a:rPr lang="zh-cn"/>
              <a:t>Han B, et al.J Clin Oncol 2025;43(suppl):Abstr LBA8502</a:t>
            </a:r>
          </a:p>
        </p:txBody>
      </p:sp>
      <p:grpSp>
        <p:nvGrpSpPr>
          <p:cNvPr id="4" name="Group 3">
            <a:extLst>
              <a:ext uri="{FF2B5EF4-FFF2-40B4-BE49-F238E27FC236}">
                <a16:creationId xmlns:a16="http://schemas.microsoft.com/office/drawing/2014/main" id="{612C92ED-31EA-C8B9-79FA-C835286546E2}"/>
              </a:ext>
            </a:extLst>
          </p:cNvPr>
          <p:cNvGrpSpPr/>
          <p:nvPr/>
        </p:nvGrpSpPr>
        <p:grpSpPr>
          <a:xfrm>
            <a:off x="2193119" y="2527187"/>
            <a:ext cx="298159" cy="2738001"/>
            <a:chOff x="3915970" y="2530369"/>
            <a:chExt cx="298159" cy="2738001"/>
          </a:xfrm>
        </p:grpSpPr>
        <p:sp>
          <p:nvSpPr>
            <p:cNvPr id="5" name="TextBox 4">
              <a:extLst>
                <a:ext uri="{FF2B5EF4-FFF2-40B4-BE49-F238E27FC236}">
                  <a16:creationId xmlns:a16="http://schemas.microsoft.com/office/drawing/2014/main" id="{D814D016-ABCD-DBC2-FAF9-25465B53E197}"/>
                </a:ext>
              </a:extLst>
            </p:cNvPr>
            <p:cNvSpPr txBox="1"/>
            <p:nvPr/>
          </p:nvSpPr>
          <p:spPr>
            <a:xfrm>
              <a:off x="3915970" y="2530369"/>
              <a:ext cx="298159" cy="215444"/>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100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 name="TextBox 6">
              <a:extLst>
                <a:ext uri="{FF2B5EF4-FFF2-40B4-BE49-F238E27FC236}">
                  <a16:creationId xmlns:a16="http://schemas.microsoft.com/office/drawing/2014/main" id="{0034AD70-AECC-0C4A-DF61-9A19CB01A58E}"/>
                </a:ext>
              </a:extLst>
            </p:cNvPr>
            <p:cNvSpPr txBox="1"/>
            <p:nvPr/>
          </p:nvSpPr>
          <p:spPr>
            <a:xfrm>
              <a:off x="4015357" y="3034880"/>
              <a:ext cx="198772" cy="215444"/>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80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 name="TextBox 8">
              <a:extLst>
                <a:ext uri="{FF2B5EF4-FFF2-40B4-BE49-F238E27FC236}">
                  <a16:creationId xmlns:a16="http://schemas.microsoft.com/office/drawing/2014/main" id="{A783596B-46C9-D01B-A8DB-2652245D7B35}"/>
                </a:ext>
              </a:extLst>
            </p:cNvPr>
            <p:cNvSpPr txBox="1"/>
            <p:nvPr/>
          </p:nvSpPr>
          <p:spPr>
            <a:xfrm>
              <a:off x="4015357" y="3539391"/>
              <a:ext cx="198772" cy="215444"/>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60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 name="TextBox 11">
              <a:extLst>
                <a:ext uri="{FF2B5EF4-FFF2-40B4-BE49-F238E27FC236}">
                  <a16:creationId xmlns:a16="http://schemas.microsoft.com/office/drawing/2014/main" id="{B9382576-863F-9A62-7014-21AFCC1B8370}"/>
                </a:ext>
              </a:extLst>
            </p:cNvPr>
            <p:cNvSpPr txBox="1"/>
            <p:nvPr/>
          </p:nvSpPr>
          <p:spPr>
            <a:xfrm>
              <a:off x="4015357" y="4043902"/>
              <a:ext cx="198772" cy="215444"/>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40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 name="TextBox 16">
              <a:extLst>
                <a:ext uri="{FF2B5EF4-FFF2-40B4-BE49-F238E27FC236}">
                  <a16:creationId xmlns:a16="http://schemas.microsoft.com/office/drawing/2014/main" id="{2612CE5C-23AE-8B13-61D3-83F2FC87197B}"/>
                </a:ext>
              </a:extLst>
            </p:cNvPr>
            <p:cNvSpPr txBox="1"/>
            <p:nvPr/>
          </p:nvSpPr>
          <p:spPr>
            <a:xfrm>
              <a:off x="4015357" y="4548413"/>
              <a:ext cx="198772" cy="215444"/>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 name="TextBox 17">
              <a:extLst>
                <a:ext uri="{FF2B5EF4-FFF2-40B4-BE49-F238E27FC236}">
                  <a16:creationId xmlns:a16="http://schemas.microsoft.com/office/drawing/2014/main" id="{FDF89E02-A58B-B339-96AB-17757F454C55}"/>
                </a:ext>
              </a:extLst>
            </p:cNvPr>
            <p:cNvSpPr txBox="1"/>
            <p:nvPr/>
          </p:nvSpPr>
          <p:spPr>
            <a:xfrm>
              <a:off x="4114743" y="5052926"/>
              <a:ext cx="99386" cy="215444"/>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19" name="TextBox 18">
            <a:extLst>
              <a:ext uri="{FF2B5EF4-FFF2-40B4-BE49-F238E27FC236}">
                <a16:creationId xmlns:a16="http://schemas.microsoft.com/office/drawing/2014/main" id="{D68132B8-4C36-1A0B-BD96-65F7D0DCB23F}"/>
              </a:ext>
            </a:extLst>
          </p:cNvPr>
          <p:cNvSpPr txBox="1"/>
          <p:nvPr/>
        </p:nvSpPr>
        <p:spPr>
          <a:xfrm rot="16200000">
            <a:off x="601782" y="3794803"/>
            <a:ext cx="2911283"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PFS，%</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1" name="Graphic 20">
            <a:extLst>
              <a:ext uri="{FF2B5EF4-FFF2-40B4-BE49-F238E27FC236}">
                <a16:creationId xmlns:a16="http://schemas.microsoft.com/office/drawing/2014/main" id="{D7C711EE-798F-9637-F284-CEBDFA62C619}"/>
              </a:ext>
            </a:extLst>
          </p:cNvPr>
          <p:cNvGrpSpPr/>
          <p:nvPr/>
        </p:nvGrpSpPr>
        <p:grpSpPr>
          <a:xfrm>
            <a:off x="2580471" y="3875876"/>
            <a:ext cx="2813209" cy="1264686"/>
            <a:chOff x="2580471" y="3875876"/>
            <a:chExt cx="2813209" cy="1264686"/>
          </a:xfrm>
          <a:noFill/>
        </p:grpSpPr>
        <p:sp>
          <p:nvSpPr>
            <p:cNvPr id="13" name="Freeform: Shape 12">
              <a:extLst>
                <a:ext uri="{FF2B5EF4-FFF2-40B4-BE49-F238E27FC236}">
                  <a16:creationId xmlns:a16="http://schemas.microsoft.com/office/drawing/2014/main" id="{1F427F4E-6CF9-5824-D6DC-A21305FD48DC}"/>
                </a:ext>
              </a:extLst>
            </p:cNvPr>
            <p:cNvSpPr/>
            <p:nvPr/>
          </p:nvSpPr>
          <p:spPr>
            <a:xfrm>
              <a:off x="2580471" y="3875876"/>
              <a:ext cx="2813209" cy="1264686"/>
            </a:xfrm>
            <a:custGeom>
              <a:avLst/>
              <a:gdLst>
                <a:gd name="connsiteX0" fmla="*/ 0 w 2813209"/>
                <a:gd name="connsiteY0" fmla="*/ 0 h 1264686"/>
                <a:gd name="connsiteX1" fmla="*/ 2813210 w 2813209"/>
                <a:gd name="connsiteY1" fmla="*/ 0 h 1264686"/>
                <a:gd name="connsiteX2" fmla="*/ 2813210 w 2813209"/>
                <a:gd name="connsiteY2" fmla="*/ 1264687 h 1264686"/>
              </a:gdLst>
              <a:ahLst/>
              <a:cxnLst>
                <a:cxn ang="0">
                  <a:pos x="connsiteX0" y="connsiteY0"/>
                </a:cxn>
                <a:cxn ang="0">
                  <a:pos x="connsiteX1" y="connsiteY1"/>
                </a:cxn>
                <a:cxn ang="0">
                  <a:pos x="connsiteX2" y="connsiteY2"/>
                </a:cxn>
              </a:cxnLst>
              <a:rect l="l" t="t" r="r" b="b"/>
              <a:pathLst>
                <a:path w="2813209" h="1264686">
                  <a:moveTo>
                    <a:pt x="0" y="0"/>
                  </a:moveTo>
                  <a:lnTo>
                    <a:pt x="2813210" y="0"/>
                  </a:lnTo>
                  <a:lnTo>
                    <a:pt x="2813210" y="1264687"/>
                  </a:lnTo>
                </a:path>
              </a:pathLst>
            </a:custGeom>
            <a:noFill/>
            <a:ln w="19050" cap="flat">
              <a:solidFill>
                <a:schemeClr val="bg2"/>
              </a:solidFill>
              <a:custDash>
                <a:ds d="225000" sp="225000"/>
              </a:custDash>
              <a:miter/>
            </a:ln>
          </p:spPr>
          <p:txBody>
            <a:bodyPr rtlCol="0" anchor="ctr"/>
            <a:lstStyle/>
            <a:p>
              <a:pPr rtl="0"/>
              <a:endParaRPr lang="en-GB"/>
            </a:p>
          </p:txBody>
        </p:sp>
        <p:sp>
          <p:nvSpPr>
            <p:cNvPr id="14" name="Freeform: Shape 13">
              <a:extLst>
                <a:ext uri="{FF2B5EF4-FFF2-40B4-BE49-F238E27FC236}">
                  <a16:creationId xmlns:a16="http://schemas.microsoft.com/office/drawing/2014/main" id="{27C0B88D-72EF-4ACD-8C9B-8120124E2645}"/>
                </a:ext>
              </a:extLst>
            </p:cNvPr>
            <p:cNvSpPr/>
            <p:nvPr/>
          </p:nvSpPr>
          <p:spPr>
            <a:xfrm>
              <a:off x="4429856" y="3875876"/>
              <a:ext cx="12705" cy="1264686"/>
            </a:xfrm>
            <a:custGeom>
              <a:avLst/>
              <a:gdLst>
                <a:gd name="connsiteX0" fmla="*/ 0 w 12705"/>
                <a:gd name="connsiteY0" fmla="*/ 0 h 1264686"/>
                <a:gd name="connsiteX1" fmla="*/ 0 w 12705"/>
                <a:gd name="connsiteY1" fmla="*/ 1264687 h 1264686"/>
              </a:gdLst>
              <a:ahLst/>
              <a:cxnLst>
                <a:cxn ang="0">
                  <a:pos x="connsiteX0" y="connsiteY0"/>
                </a:cxn>
                <a:cxn ang="0">
                  <a:pos x="connsiteX1" y="connsiteY1"/>
                </a:cxn>
              </a:cxnLst>
              <a:rect l="l" t="t" r="r" b="b"/>
              <a:pathLst>
                <a:path w="12705" h="1264686">
                  <a:moveTo>
                    <a:pt x="0" y="0"/>
                  </a:moveTo>
                  <a:lnTo>
                    <a:pt x="0" y="1264687"/>
                  </a:lnTo>
                </a:path>
              </a:pathLst>
            </a:custGeom>
            <a:ln w="19050" cap="flat">
              <a:solidFill>
                <a:schemeClr val="bg2"/>
              </a:solidFill>
              <a:custDash>
                <a:ds d="225000" sp="225000"/>
              </a:custDash>
              <a:miter/>
            </a:ln>
          </p:spPr>
          <p:txBody>
            <a:bodyPr rtlCol="0" anchor="ctr"/>
            <a:lstStyle/>
            <a:p>
              <a:pPr rtl="0"/>
              <a:endParaRPr lang="en-GB"/>
            </a:p>
          </p:txBody>
        </p:sp>
      </p:grpSp>
      <p:grpSp>
        <p:nvGrpSpPr>
          <p:cNvPr id="15" name="Graphic 20">
            <a:extLst>
              <a:ext uri="{FF2B5EF4-FFF2-40B4-BE49-F238E27FC236}">
                <a16:creationId xmlns:a16="http://schemas.microsoft.com/office/drawing/2014/main" id="{8A76BD98-032F-392C-A7A5-327EBA7D25E0}"/>
              </a:ext>
            </a:extLst>
          </p:cNvPr>
          <p:cNvGrpSpPr/>
          <p:nvPr/>
        </p:nvGrpSpPr>
        <p:grpSpPr>
          <a:xfrm>
            <a:off x="2521773" y="2559987"/>
            <a:ext cx="5707733" cy="2639274"/>
            <a:chOff x="2521773" y="2559987"/>
            <a:chExt cx="5707733" cy="2639274"/>
          </a:xfrm>
          <a:noFill/>
        </p:grpSpPr>
        <p:sp>
          <p:nvSpPr>
            <p:cNvPr id="16" name="Freeform: Shape 15">
              <a:extLst>
                <a:ext uri="{FF2B5EF4-FFF2-40B4-BE49-F238E27FC236}">
                  <a16:creationId xmlns:a16="http://schemas.microsoft.com/office/drawing/2014/main" id="{9F4993BC-DEA7-7A1D-5B14-7A791B822C08}"/>
                </a:ext>
              </a:extLst>
            </p:cNvPr>
            <p:cNvSpPr/>
            <p:nvPr/>
          </p:nvSpPr>
          <p:spPr>
            <a:xfrm>
              <a:off x="2580471" y="2559987"/>
              <a:ext cx="5649034" cy="2580576"/>
            </a:xfrm>
            <a:custGeom>
              <a:avLst/>
              <a:gdLst>
                <a:gd name="connsiteX0" fmla="*/ 0 w 5649034"/>
                <a:gd name="connsiteY0" fmla="*/ 0 h 2580576"/>
                <a:gd name="connsiteX1" fmla="*/ 0 w 5649034"/>
                <a:gd name="connsiteY1" fmla="*/ 2580576 h 2580576"/>
                <a:gd name="connsiteX2" fmla="*/ 5649035 w 5649034"/>
                <a:gd name="connsiteY2" fmla="*/ 2580576 h 2580576"/>
              </a:gdLst>
              <a:ahLst/>
              <a:cxnLst>
                <a:cxn ang="0">
                  <a:pos x="connsiteX0" y="connsiteY0"/>
                </a:cxn>
                <a:cxn ang="0">
                  <a:pos x="connsiteX1" y="connsiteY1"/>
                </a:cxn>
                <a:cxn ang="0">
                  <a:pos x="connsiteX2" y="connsiteY2"/>
                </a:cxn>
              </a:cxnLst>
              <a:rect l="l" t="t" r="r" b="b"/>
              <a:pathLst>
                <a:path w="5649034" h="2580576">
                  <a:moveTo>
                    <a:pt x="0" y="0"/>
                  </a:moveTo>
                  <a:lnTo>
                    <a:pt x="0" y="2580576"/>
                  </a:lnTo>
                  <a:lnTo>
                    <a:pt x="5649035" y="2580576"/>
                  </a:lnTo>
                </a:path>
              </a:pathLst>
            </a:custGeom>
            <a:noFill/>
            <a:ln w="19050" cap="flat">
              <a:solidFill>
                <a:srgbClr val="000000"/>
              </a:solidFill>
              <a:prstDash val="solid"/>
              <a:miter/>
            </a:ln>
          </p:spPr>
          <p:txBody>
            <a:bodyPr rtlCol="0" anchor="ctr"/>
            <a:lstStyle/>
            <a:p>
              <a:pPr rtl="0"/>
              <a:endParaRPr lang="en-GB"/>
            </a:p>
          </p:txBody>
        </p:sp>
        <p:sp>
          <p:nvSpPr>
            <p:cNvPr id="20" name="Freeform: Shape 19">
              <a:extLst>
                <a:ext uri="{FF2B5EF4-FFF2-40B4-BE49-F238E27FC236}">
                  <a16:creationId xmlns:a16="http://schemas.microsoft.com/office/drawing/2014/main" id="{73B5EED2-F0EE-C2DA-7640-EC2B7C90CFA2}"/>
                </a:ext>
              </a:extLst>
            </p:cNvPr>
            <p:cNvSpPr/>
            <p:nvPr/>
          </p:nvSpPr>
          <p:spPr>
            <a:xfrm>
              <a:off x="2521773" y="2620718"/>
              <a:ext cx="58698" cy="12705"/>
            </a:xfrm>
            <a:custGeom>
              <a:avLst/>
              <a:gdLst>
                <a:gd name="connsiteX0" fmla="*/ 58699 w 58698"/>
                <a:gd name="connsiteY0" fmla="*/ 0 h 12705"/>
                <a:gd name="connsiteX1" fmla="*/ 0 w 58698"/>
                <a:gd name="connsiteY1" fmla="*/ 0 h 12705"/>
              </a:gdLst>
              <a:ahLst/>
              <a:cxnLst>
                <a:cxn ang="0">
                  <a:pos x="connsiteX0" y="connsiteY0"/>
                </a:cxn>
                <a:cxn ang="0">
                  <a:pos x="connsiteX1" y="connsiteY1"/>
                </a:cxn>
              </a:cxnLst>
              <a:rect l="l" t="t" r="r" b="b"/>
              <a:pathLst>
                <a:path w="58698" h="12705">
                  <a:moveTo>
                    <a:pt x="58699" y="0"/>
                  </a:moveTo>
                  <a:lnTo>
                    <a:pt x="0" y="0"/>
                  </a:lnTo>
                </a:path>
              </a:pathLst>
            </a:custGeom>
            <a:ln w="19050" cap="flat">
              <a:solidFill>
                <a:srgbClr val="000000"/>
              </a:solidFill>
              <a:prstDash val="solid"/>
              <a:miter/>
            </a:ln>
          </p:spPr>
          <p:txBody>
            <a:bodyPr rtlCol="0" anchor="ctr"/>
            <a:lstStyle/>
            <a:p>
              <a:pPr rtl="0"/>
              <a:endParaRPr lang="en-GB"/>
            </a:p>
          </p:txBody>
        </p:sp>
        <p:sp>
          <p:nvSpPr>
            <p:cNvPr id="24" name="Freeform: Shape 23">
              <a:extLst>
                <a:ext uri="{FF2B5EF4-FFF2-40B4-BE49-F238E27FC236}">
                  <a16:creationId xmlns:a16="http://schemas.microsoft.com/office/drawing/2014/main" id="{1C2282AD-03B2-4F2B-6553-B659E3487CA9}"/>
                </a:ext>
              </a:extLst>
            </p:cNvPr>
            <p:cNvSpPr/>
            <p:nvPr/>
          </p:nvSpPr>
          <p:spPr>
            <a:xfrm>
              <a:off x="2521773" y="3121434"/>
              <a:ext cx="58698" cy="12705"/>
            </a:xfrm>
            <a:custGeom>
              <a:avLst/>
              <a:gdLst>
                <a:gd name="connsiteX0" fmla="*/ 58699 w 58698"/>
                <a:gd name="connsiteY0" fmla="*/ 0 h 12705"/>
                <a:gd name="connsiteX1" fmla="*/ 0 w 58698"/>
                <a:gd name="connsiteY1" fmla="*/ 0 h 12705"/>
              </a:gdLst>
              <a:ahLst/>
              <a:cxnLst>
                <a:cxn ang="0">
                  <a:pos x="connsiteX0" y="connsiteY0"/>
                </a:cxn>
                <a:cxn ang="0">
                  <a:pos x="connsiteX1" y="connsiteY1"/>
                </a:cxn>
              </a:cxnLst>
              <a:rect l="l" t="t" r="r" b="b"/>
              <a:pathLst>
                <a:path w="58698" h="12705">
                  <a:moveTo>
                    <a:pt x="58699" y="0"/>
                  </a:moveTo>
                  <a:lnTo>
                    <a:pt x="0" y="0"/>
                  </a:lnTo>
                </a:path>
              </a:pathLst>
            </a:custGeom>
            <a:ln w="19050" cap="flat">
              <a:solidFill>
                <a:srgbClr val="000000"/>
              </a:solidFill>
              <a:prstDash val="solid"/>
              <a:miter/>
            </a:ln>
          </p:spPr>
          <p:txBody>
            <a:bodyPr rtlCol="0" anchor="ctr"/>
            <a:lstStyle/>
            <a:p>
              <a:pPr rtl="0"/>
              <a:endParaRPr lang="en-GB"/>
            </a:p>
          </p:txBody>
        </p:sp>
        <p:sp>
          <p:nvSpPr>
            <p:cNvPr id="25" name="Freeform: Shape 24">
              <a:extLst>
                <a:ext uri="{FF2B5EF4-FFF2-40B4-BE49-F238E27FC236}">
                  <a16:creationId xmlns:a16="http://schemas.microsoft.com/office/drawing/2014/main" id="{D791C361-0DFC-7575-BD9B-B543E2F2AEAD}"/>
                </a:ext>
              </a:extLst>
            </p:cNvPr>
            <p:cNvSpPr/>
            <p:nvPr/>
          </p:nvSpPr>
          <p:spPr>
            <a:xfrm>
              <a:off x="2521773" y="3625073"/>
              <a:ext cx="58698" cy="12705"/>
            </a:xfrm>
            <a:custGeom>
              <a:avLst/>
              <a:gdLst>
                <a:gd name="connsiteX0" fmla="*/ 58699 w 58698"/>
                <a:gd name="connsiteY0" fmla="*/ 0 h 12705"/>
                <a:gd name="connsiteX1" fmla="*/ 0 w 58698"/>
                <a:gd name="connsiteY1" fmla="*/ 0 h 12705"/>
              </a:gdLst>
              <a:ahLst/>
              <a:cxnLst>
                <a:cxn ang="0">
                  <a:pos x="connsiteX0" y="connsiteY0"/>
                </a:cxn>
                <a:cxn ang="0">
                  <a:pos x="connsiteX1" y="connsiteY1"/>
                </a:cxn>
              </a:cxnLst>
              <a:rect l="l" t="t" r="r" b="b"/>
              <a:pathLst>
                <a:path w="58698" h="12705">
                  <a:moveTo>
                    <a:pt x="58699" y="0"/>
                  </a:moveTo>
                  <a:lnTo>
                    <a:pt x="0" y="0"/>
                  </a:lnTo>
                </a:path>
              </a:pathLst>
            </a:custGeom>
            <a:ln w="19050" cap="flat">
              <a:solidFill>
                <a:srgbClr val="000000"/>
              </a:solidFill>
              <a:prstDash val="solid"/>
              <a:miter/>
            </a:ln>
          </p:spPr>
          <p:txBody>
            <a:bodyPr rtlCol="0" anchor="ctr"/>
            <a:lstStyle/>
            <a:p>
              <a:pPr rtl="0"/>
              <a:endParaRPr lang="en-GB"/>
            </a:p>
          </p:txBody>
        </p:sp>
        <p:sp>
          <p:nvSpPr>
            <p:cNvPr id="28" name="Freeform: Shape 27">
              <a:extLst>
                <a:ext uri="{FF2B5EF4-FFF2-40B4-BE49-F238E27FC236}">
                  <a16:creationId xmlns:a16="http://schemas.microsoft.com/office/drawing/2014/main" id="{58E86706-44F1-7FF9-F3F4-D6A2D6D775F3}"/>
                </a:ext>
              </a:extLst>
            </p:cNvPr>
            <p:cNvSpPr/>
            <p:nvPr/>
          </p:nvSpPr>
          <p:spPr>
            <a:xfrm>
              <a:off x="2521773" y="4129093"/>
              <a:ext cx="58698" cy="12705"/>
            </a:xfrm>
            <a:custGeom>
              <a:avLst/>
              <a:gdLst>
                <a:gd name="connsiteX0" fmla="*/ 58699 w 58698"/>
                <a:gd name="connsiteY0" fmla="*/ 0 h 12705"/>
                <a:gd name="connsiteX1" fmla="*/ 0 w 58698"/>
                <a:gd name="connsiteY1" fmla="*/ 0 h 12705"/>
              </a:gdLst>
              <a:ahLst/>
              <a:cxnLst>
                <a:cxn ang="0">
                  <a:pos x="connsiteX0" y="connsiteY0"/>
                </a:cxn>
                <a:cxn ang="0">
                  <a:pos x="connsiteX1" y="connsiteY1"/>
                </a:cxn>
              </a:cxnLst>
              <a:rect l="l" t="t" r="r" b="b"/>
              <a:pathLst>
                <a:path w="58698" h="12705">
                  <a:moveTo>
                    <a:pt x="58699" y="0"/>
                  </a:moveTo>
                  <a:lnTo>
                    <a:pt x="0" y="0"/>
                  </a:lnTo>
                </a:path>
              </a:pathLst>
            </a:custGeom>
            <a:ln w="19050" cap="flat">
              <a:solidFill>
                <a:srgbClr val="000000"/>
              </a:solidFill>
              <a:prstDash val="solid"/>
              <a:miter/>
            </a:ln>
          </p:spPr>
          <p:txBody>
            <a:bodyPr rtlCol="0" anchor="ctr"/>
            <a:lstStyle/>
            <a:p>
              <a:pPr rtl="0"/>
              <a:endParaRPr lang="en-GB"/>
            </a:p>
          </p:txBody>
        </p:sp>
        <p:sp>
          <p:nvSpPr>
            <p:cNvPr id="70" name="Freeform: Shape 69">
              <a:extLst>
                <a:ext uri="{FF2B5EF4-FFF2-40B4-BE49-F238E27FC236}">
                  <a16:creationId xmlns:a16="http://schemas.microsoft.com/office/drawing/2014/main" id="{423897F8-46CC-2589-BCE7-8F819D6E247A}"/>
                </a:ext>
              </a:extLst>
            </p:cNvPr>
            <p:cNvSpPr/>
            <p:nvPr/>
          </p:nvSpPr>
          <p:spPr>
            <a:xfrm>
              <a:off x="2521773" y="4630190"/>
              <a:ext cx="58698" cy="12705"/>
            </a:xfrm>
            <a:custGeom>
              <a:avLst/>
              <a:gdLst>
                <a:gd name="connsiteX0" fmla="*/ 58699 w 58698"/>
                <a:gd name="connsiteY0" fmla="*/ 0 h 12705"/>
                <a:gd name="connsiteX1" fmla="*/ 0 w 58698"/>
                <a:gd name="connsiteY1" fmla="*/ 0 h 12705"/>
              </a:gdLst>
              <a:ahLst/>
              <a:cxnLst>
                <a:cxn ang="0">
                  <a:pos x="connsiteX0" y="connsiteY0"/>
                </a:cxn>
                <a:cxn ang="0">
                  <a:pos x="connsiteX1" y="connsiteY1"/>
                </a:cxn>
              </a:cxnLst>
              <a:rect l="l" t="t" r="r" b="b"/>
              <a:pathLst>
                <a:path w="58698" h="12705">
                  <a:moveTo>
                    <a:pt x="58699" y="0"/>
                  </a:moveTo>
                  <a:lnTo>
                    <a:pt x="0" y="0"/>
                  </a:lnTo>
                </a:path>
              </a:pathLst>
            </a:custGeom>
            <a:ln w="19050" cap="flat">
              <a:solidFill>
                <a:srgbClr val="000000"/>
              </a:solidFill>
              <a:prstDash val="solid"/>
              <a:miter/>
            </a:ln>
          </p:spPr>
          <p:txBody>
            <a:bodyPr rtlCol="0" anchor="ctr"/>
            <a:lstStyle/>
            <a:p>
              <a:pPr rtl="0"/>
              <a:endParaRPr lang="en-GB"/>
            </a:p>
          </p:txBody>
        </p:sp>
        <p:sp>
          <p:nvSpPr>
            <p:cNvPr id="71" name="Freeform: Shape 70">
              <a:extLst>
                <a:ext uri="{FF2B5EF4-FFF2-40B4-BE49-F238E27FC236}">
                  <a16:creationId xmlns:a16="http://schemas.microsoft.com/office/drawing/2014/main" id="{A87BD611-24D6-7AA1-4FE2-7839D0BE224A}"/>
                </a:ext>
              </a:extLst>
            </p:cNvPr>
            <p:cNvSpPr/>
            <p:nvPr/>
          </p:nvSpPr>
          <p:spPr>
            <a:xfrm>
              <a:off x="2521773" y="5140563"/>
              <a:ext cx="58698" cy="12705"/>
            </a:xfrm>
            <a:custGeom>
              <a:avLst/>
              <a:gdLst>
                <a:gd name="connsiteX0" fmla="*/ 58699 w 58698"/>
                <a:gd name="connsiteY0" fmla="*/ 0 h 12705"/>
                <a:gd name="connsiteX1" fmla="*/ 0 w 58698"/>
                <a:gd name="connsiteY1" fmla="*/ 0 h 12705"/>
              </a:gdLst>
              <a:ahLst/>
              <a:cxnLst>
                <a:cxn ang="0">
                  <a:pos x="connsiteX0" y="connsiteY0"/>
                </a:cxn>
                <a:cxn ang="0">
                  <a:pos x="connsiteX1" y="connsiteY1"/>
                </a:cxn>
              </a:cxnLst>
              <a:rect l="l" t="t" r="r" b="b"/>
              <a:pathLst>
                <a:path w="58698" h="12705">
                  <a:moveTo>
                    <a:pt x="58699" y="0"/>
                  </a:moveTo>
                  <a:lnTo>
                    <a:pt x="0" y="0"/>
                  </a:lnTo>
                </a:path>
              </a:pathLst>
            </a:custGeom>
            <a:ln w="19050" cap="flat">
              <a:solidFill>
                <a:srgbClr val="000000"/>
              </a:solidFill>
              <a:prstDash val="solid"/>
              <a:miter/>
            </a:ln>
          </p:spPr>
          <p:txBody>
            <a:bodyPr rtlCol="0" anchor="ctr"/>
            <a:lstStyle/>
            <a:p>
              <a:pPr rtl="0"/>
              <a:endParaRPr lang="en-GB"/>
            </a:p>
          </p:txBody>
        </p:sp>
        <p:sp>
          <p:nvSpPr>
            <p:cNvPr id="72" name="Freeform: Shape 71">
              <a:extLst>
                <a:ext uri="{FF2B5EF4-FFF2-40B4-BE49-F238E27FC236}">
                  <a16:creationId xmlns:a16="http://schemas.microsoft.com/office/drawing/2014/main" id="{84A4491D-845F-C189-6F89-92AD8A5D654D}"/>
                </a:ext>
              </a:extLst>
            </p:cNvPr>
            <p:cNvSpPr/>
            <p:nvPr/>
          </p:nvSpPr>
          <p:spPr>
            <a:xfrm>
              <a:off x="2688847"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73" name="Freeform: Shape 72">
              <a:extLst>
                <a:ext uri="{FF2B5EF4-FFF2-40B4-BE49-F238E27FC236}">
                  <a16:creationId xmlns:a16="http://schemas.microsoft.com/office/drawing/2014/main" id="{AC8EB96F-C1F7-ED19-CD35-E57658CDD807}"/>
                </a:ext>
              </a:extLst>
            </p:cNvPr>
            <p:cNvSpPr/>
            <p:nvPr/>
          </p:nvSpPr>
          <p:spPr>
            <a:xfrm>
              <a:off x="3178637"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74" name="Freeform: Shape 73">
              <a:extLst>
                <a:ext uri="{FF2B5EF4-FFF2-40B4-BE49-F238E27FC236}">
                  <a16:creationId xmlns:a16="http://schemas.microsoft.com/office/drawing/2014/main" id="{E74EBBEB-05D2-F55E-0CFC-329B17442614}"/>
                </a:ext>
              </a:extLst>
            </p:cNvPr>
            <p:cNvSpPr/>
            <p:nvPr/>
          </p:nvSpPr>
          <p:spPr>
            <a:xfrm>
              <a:off x="3668427"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75" name="Freeform: Shape 74">
              <a:extLst>
                <a:ext uri="{FF2B5EF4-FFF2-40B4-BE49-F238E27FC236}">
                  <a16:creationId xmlns:a16="http://schemas.microsoft.com/office/drawing/2014/main" id="{A4E0554A-4684-6FD2-5E5E-919017331C8B}"/>
                </a:ext>
              </a:extLst>
            </p:cNvPr>
            <p:cNvSpPr/>
            <p:nvPr/>
          </p:nvSpPr>
          <p:spPr>
            <a:xfrm>
              <a:off x="4158343"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76" name="Freeform: Shape 75">
              <a:extLst>
                <a:ext uri="{FF2B5EF4-FFF2-40B4-BE49-F238E27FC236}">
                  <a16:creationId xmlns:a16="http://schemas.microsoft.com/office/drawing/2014/main" id="{57495814-AC43-8A7C-2F63-21985863289A}"/>
                </a:ext>
              </a:extLst>
            </p:cNvPr>
            <p:cNvSpPr/>
            <p:nvPr/>
          </p:nvSpPr>
          <p:spPr>
            <a:xfrm>
              <a:off x="4648133"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77" name="Freeform: Shape 76">
              <a:extLst>
                <a:ext uri="{FF2B5EF4-FFF2-40B4-BE49-F238E27FC236}">
                  <a16:creationId xmlns:a16="http://schemas.microsoft.com/office/drawing/2014/main" id="{B12B884D-27CC-8A55-48E0-7CE1E494E0BC}"/>
                </a:ext>
              </a:extLst>
            </p:cNvPr>
            <p:cNvSpPr/>
            <p:nvPr/>
          </p:nvSpPr>
          <p:spPr>
            <a:xfrm>
              <a:off x="5137923"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78" name="Freeform: Shape 77">
              <a:extLst>
                <a:ext uri="{FF2B5EF4-FFF2-40B4-BE49-F238E27FC236}">
                  <a16:creationId xmlns:a16="http://schemas.microsoft.com/office/drawing/2014/main" id="{F9A830F5-EF1B-469F-066E-987E3758BDC7}"/>
                </a:ext>
              </a:extLst>
            </p:cNvPr>
            <p:cNvSpPr/>
            <p:nvPr/>
          </p:nvSpPr>
          <p:spPr>
            <a:xfrm>
              <a:off x="5627840"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79" name="Freeform: Shape 78">
              <a:extLst>
                <a:ext uri="{FF2B5EF4-FFF2-40B4-BE49-F238E27FC236}">
                  <a16:creationId xmlns:a16="http://schemas.microsoft.com/office/drawing/2014/main" id="{68F1CE2B-FDA3-BBB3-E924-A7A1785C5C3A}"/>
                </a:ext>
              </a:extLst>
            </p:cNvPr>
            <p:cNvSpPr/>
            <p:nvPr/>
          </p:nvSpPr>
          <p:spPr>
            <a:xfrm>
              <a:off x="6117629"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80" name="Freeform: Shape 79">
              <a:extLst>
                <a:ext uri="{FF2B5EF4-FFF2-40B4-BE49-F238E27FC236}">
                  <a16:creationId xmlns:a16="http://schemas.microsoft.com/office/drawing/2014/main" id="{AC7162CF-E1E0-39C3-FFE6-74AC9D8377BF}"/>
                </a:ext>
              </a:extLst>
            </p:cNvPr>
            <p:cNvSpPr/>
            <p:nvPr/>
          </p:nvSpPr>
          <p:spPr>
            <a:xfrm>
              <a:off x="6607419"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81" name="Freeform: Shape 80">
              <a:extLst>
                <a:ext uri="{FF2B5EF4-FFF2-40B4-BE49-F238E27FC236}">
                  <a16:creationId xmlns:a16="http://schemas.microsoft.com/office/drawing/2014/main" id="{674E7A31-F94A-D51F-8B41-55F3F2D3DD12}"/>
                </a:ext>
              </a:extLst>
            </p:cNvPr>
            <p:cNvSpPr/>
            <p:nvPr/>
          </p:nvSpPr>
          <p:spPr>
            <a:xfrm>
              <a:off x="7097336"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82" name="Freeform: Shape 81">
              <a:extLst>
                <a:ext uri="{FF2B5EF4-FFF2-40B4-BE49-F238E27FC236}">
                  <a16:creationId xmlns:a16="http://schemas.microsoft.com/office/drawing/2014/main" id="{D1287765-4C1C-1BBF-8755-C551A8625718}"/>
                </a:ext>
              </a:extLst>
            </p:cNvPr>
            <p:cNvSpPr/>
            <p:nvPr/>
          </p:nvSpPr>
          <p:spPr>
            <a:xfrm>
              <a:off x="7587125"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sp>
          <p:nvSpPr>
            <p:cNvPr id="83" name="Freeform: Shape 82">
              <a:extLst>
                <a:ext uri="{FF2B5EF4-FFF2-40B4-BE49-F238E27FC236}">
                  <a16:creationId xmlns:a16="http://schemas.microsoft.com/office/drawing/2014/main" id="{8735DE41-6307-C433-46D7-8DF1E850B319}"/>
                </a:ext>
              </a:extLst>
            </p:cNvPr>
            <p:cNvSpPr/>
            <p:nvPr/>
          </p:nvSpPr>
          <p:spPr>
            <a:xfrm>
              <a:off x="8077042" y="5140563"/>
              <a:ext cx="12705" cy="58698"/>
            </a:xfrm>
            <a:custGeom>
              <a:avLst/>
              <a:gdLst>
                <a:gd name="connsiteX0" fmla="*/ 0 w 12705"/>
                <a:gd name="connsiteY0" fmla="*/ 0 h 58698"/>
                <a:gd name="connsiteX1" fmla="*/ 0 w 12705"/>
                <a:gd name="connsiteY1" fmla="*/ 58698 h 58698"/>
              </a:gdLst>
              <a:ahLst/>
              <a:cxnLst>
                <a:cxn ang="0">
                  <a:pos x="connsiteX0" y="connsiteY0"/>
                </a:cxn>
                <a:cxn ang="0">
                  <a:pos x="connsiteX1" y="connsiteY1"/>
                </a:cxn>
              </a:cxnLst>
              <a:rect l="l" t="t" r="r" b="b"/>
              <a:pathLst>
                <a:path w="12705" h="58698">
                  <a:moveTo>
                    <a:pt x="0" y="0"/>
                  </a:moveTo>
                  <a:lnTo>
                    <a:pt x="0" y="58698"/>
                  </a:lnTo>
                </a:path>
              </a:pathLst>
            </a:custGeom>
            <a:ln w="19050" cap="flat">
              <a:solidFill>
                <a:srgbClr val="000000"/>
              </a:solidFill>
              <a:prstDash val="solid"/>
              <a:miter/>
            </a:ln>
          </p:spPr>
          <p:txBody>
            <a:bodyPr rtlCol="0" anchor="ctr"/>
            <a:lstStyle/>
            <a:p>
              <a:pPr rtl="0"/>
              <a:endParaRPr lang="en-GB"/>
            </a:p>
          </p:txBody>
        </p:sp>
      </p:grpSp>
      <p:grpSp>
        <p:nvGrpSpPr>
          <p:cNvPr id="84" name="Graphic 20">
            <a:extLst>
              <a:ext uri="{FF2B5EF4-FFF2-40B4-BE49-F238E27FC236}">
                <a16:creationId xmlns:a16="http://schemas.microsoft.com/office/drawing/2014/main" id="{318828CB-F6CD-E17F-40D7-00B25E4F67E9}"/>
              </a:ext>
            </a:extLst>
          </p:cNvPr>
          <p:cNvGrpSpPr/>
          <p:nvPr/>
        </p:nvGrpSpPr>
        <p:grpSpPr>
          <a:xfrm>
            <a:off x="2719340" y="2618812"/>
            <a:ext cx="5225947" cy="1860693"/>
            <a:chOff x="2719340" y="2618812"/>
            <a:chExt cx="5225947" cy="1860693"/>
          </a:xfrm>
          <a:noFill/>
        </p:grpSpPr>
        <p:sp>
          <p:nvSpPr>
            <p:cNvPr id="85" name="Freeform: Shape 84">
              <a:extLst>
                <a:ext uri="{FF2B5EF4-FFF2-40B4-BE49-F238E27FC236}">
                  <a16:creationId xmlns:a16="http://schemas.microsoft.com/office/drawing/2014/main" id="{B4FAA92D-EF1A-164E-5C1C-545C502D9C70}"/>
                </a:ext>
              </a:extLst>
            </p:cNvPr>
            <p:cNvSpPr/>
            <p:nvPr/>
          </p:nvSpPr>
          <p:spPr>
            <a:xfrm>
              <a:off x="2719340" y="2618812"/>
              <a:ext cx="5203840" cy="1834011"/>
            </a:xfrm>
            <a:custGeom>
              <a:avLst/>
              <a:gdLst>
                <a:gd name="connsiteX0" fmla="*/ 0 w 5203840"/>
                <a:gd name="connsiteY0" fmla="*/ 0 h 1834011"/>
                <a:gd name="connsiteX1" fmla="*/ 29603 w 5203840"/>
                <a:gd name="connsiteY1" fmla="*/ 0 h 1834011"/>
                <a:gd name="connsiteX2" fmla="*/ 29603 w 5203840"/>
                <a:gd name="connsiteY2" fmla="*/ 8258 h 1834011"/>
                <a:gd name="connsiteX3" fmla="*/ 92113 w 5203840"/>
                <a:gd name="connsiteY3" fmla="*/ 8258 h 1834011"/>
                <a:gd name="connsiteX4" fmla="*/ 92113 w 5203840"/>
                <a:gd name="connsiteY4" fmla="*/ 13976 h 1834011"/>
                <a:gd name="connsiteX5" fmla="*/ 129086 w 5203840"/>
                <a:gd name="connsiteY5" fmla="*/ 13976 h 1834011"/>
                <a:gd name="connsiteX6" fmla="*/ 129086 w 5203840"/>
                <a:gd name="connsiteY6" fmla="*/ 25538 h 1834011"/>
                <a:gd name="connsiteX7" fmla="*/ 245848 w 5203840"/>
                <a:gd name="connsiteY7" fmla="*/ 25538 h 1834011"/>
                <a:gd name="connsiteX8" fmla="*/ 245848 w 5203840"/>
                <a:gd name="connsiteY8" fmla="*/ 34558 h 1834011"/>
                <a:gd name="connsiteX9" fmla="*/ 291841 w 5203840"/>
                <a:gd name="connsiteY9" fmla="*/ 34558 h 1834011"/>
                <a:gd name="connsiteX10" fmla="*/ 291841 w 5203840"/>
                <a:gd name="connsiteY10" fmla="*/ 57555 h 1834011"/>
                <a:gd name="connsiteX11" fmla="*/ 298448 w 5203840"/>
                <a:gd name="connsiteY11" fmla="*/ 57555 h 1834011"/>
                <a:gd name="connsiteX12" fmla="*/ 298448 w 5203840"/>
                <a:gd name="connsiteY12" fmla="*/ 92114 h 1834011"/>
                <a:gd name="connsiteX13" fmla="*/ 310010 w 5203840"/>
                <a:gd name="connsiteY13" fmla="*/ 92114 h 1834011"/>
                <a:gd name="connsiteX14" fmla="*/ 310010 w 5203840"/>
                <a:gd name="connsiteY14" fmla="*/ 143062 h 1834011"/>
                <a:gd name="connsiteX15" fmla="*/ 318268 w 5203840"/>
                <a:gd name="connsiteY15" fmla="*/ 143062 h 1834011"/>
                <a:gd name="connsiteX16" fmla="*/ 318268 w 5203840"/>
                <a:gd name="connsiteY16" fmla="*/ 165296 h 1834011"/>
                <a:gd name="connsiteX17" fmla="*/ 334658 w 5203840"/>
                <a:gd name="connsiteY17" fmla="*/ 165296 h 1834011"/>
                <a:gd name="connsiteX18" fmla="*/ 334658 w 5203840"/>
                <a:gd name="connsiteY18" fmla="*/ 195662 h 1834011"/>
                <a:gd name="connsiteX19" fmla="*/ 354351 w 5203840"/>
                <a:gd name="connsiteY19" fmla="*/ 195662 h 1834011"/>
                <a:gd name="connsiteX20" fmla="*/ 354351 w 5203840"/>
                <a:gd name="connsiteY20" fmla="*/ 202269 h 1834011"/>
                <a:gd name="connsiteX21" fmla="*/ 391324 w 5203840"/>
                <a:gd name="connsiteY21" fmla="*/ 202269 h 1834011"/>
                <a:gd name="connsiteX22" fmla="*/ 391324 w 5203840"/>
                <a:gd name="connsiteY22" fmla="*/ 209638 h 1834011"/>
                <a:gd name="connsiteX23" fmla="*/ 396279 w 5203840"/>
                <a:gd name="connsiteY23" fmla="*/ 209638 h 1834011"/>
                <a:gd name="connsiteX24" fmla="*/ 396279 w 5203840"/>
                <a:gd name="connsiteY24" fmla="*/ 217007 h 1834011"/>
                <a:gd name="connsiteX25" fmla="*/ 438206 w 5203840"/>
                <a:gd name="connsiteY25" fmla="*/ 217007 h 1834011"/>
                <a:gd name="connsiteX26" fmla="*/ 438206 w 5203840"/>
                <a:gd name="connsiteY26" fmla="*/ 227679 h 1834011"/>
                <a:gd name="connsiteX27" fmla="*/ 526254 w 5203840"/>
                <a:gd name="connsiteY27" fmla="*/ 227679 h 1834011"/>
                <a:gd name="connsiteX28" fmla="*/ 526254 w 5203840"/>
                <a:gd name="connsiteY28" fmla="*/ 231745 h 1834011"/>
                <a:gd name="connsiteX29" fmla="*/ 542644 w 5203840"/>
                <a:gd name="connsiteY29" fmla="*/ 231745 h 1834011"/>
                <a:gd name="connsiteX30" fmla="*/ 542644 w 5203840"/>
                <a:gd name="connsiteY30" fmla="*/ 238352 h 1834011"/>
                <a:gd name="connsiteX31" fmla="*/ 577202 w 5203840"/>
                <a:gd name="connsiteY31" fmla="*/ 238352 h 1834011"/>
                <a:gd name="connsiteX32" fmla="*/ 577202 w 5203840"/>
                <a:gd name="connsiteY32" fmla="*/ 248262 h 1834011"/>
                <a:gd name="connsiteX33" fmla="*/ 588764 w 5203840"/>
                <a:gd name="connsiteY33" fmla="*/ 248262 h 1834011"/>
                <a:gd name="connsiteX34" fmla="*/ 588764 w 5203840"/>
                <a:gd name="connsiteY34" fmla="*/ 256520 h 1834011"/>
                <a:gd name="connsiteX35" fmla="*/ 601088 w 5203840"/>
                <a:gd name="connsiteY35" fmla="*/ 256520 h 1834011"/>
                <a:gd name="connsiteX36" fmla="*/ 601088 w 5203840"/>
                <a:gd name="connsiteY36" fmla="*/ 260586 h 1834011"/>
                <a:gd name="connsiteX37" fmla="*/ 638061 w 5203840"/>
                <a:gd name="connsiteY37" fmla="*/ 260586 h 1834011"/>
                <a:gd name="connsiteX38" fmla="*/ 638061 w 5203840"/>
                <a:gd name="connsiteY38" fmla="*/ 292603 h 1834011"/>
                <a:gd name="connsiteX39" fmla="*/ 645430 w 5203840"/>
                <a:gd name="connsiteY39" fmla="*/ 292603 h 1834011"/>
                <a:gd name="connsiteX40" fmla="*/ 645430 w 5203840"/>
                <a:gd name="connsiteY40" fmla="*/ 328432 h 1834011"/>
                <a:gd name="connsiteX41" fmla="*/ 660422 w 5203840"/>
                <a:gd name="connsiteY41" fmla="*/ 328432 h 1834011"/>
                <a:gd name="connsiteX42" fmla="*/ 660422 w 5203840"/>
                <a:gd name="connsiteY42" fmla="*/ 343425 h 1834011"/>
                <a:gd name="connsiteX43" fmla="*/ 679480 w 5203840"/>
                <a:gd name="connsiteY43" fmla="*/ 343425 h 1834011"/>
                <a:gd name="connsiteX44" fmla="*/ 679480 w 5203840"/>
                <a:gd name="connsiteY44" fmla="*/ 365913 h 1834011"/>
                <a:gd name="connsiteX45" fmla="*/ 711879 w 5203840"/>
                <a:gd name="connsiteY45" fmla="*/ 365913 h 1834011"/>
                <a:gd name="connsiteX46" fmla="*/ 711879 w 5203840"/>
                <a:gd name="connsiteY46" fmla="*/ 378618 h 1834011"/>
                <a:gd name="connsiteX47" fmla="*/ 728650 w 5203840"/>
                <a:gd name="connsiteY47" fmla="*/ 378618 h 1834011"/>
                <a:gd name="connsiteX48" fmla="*/ 728650 w 5203840"/>
                <a:gd name="connsiteY48" fmla="*/ 384336 h 1834011"/>
                <a:gd name="connsiteX49" fmla="*/ 735002 w 5203840"/>
                <a:gd name="connsiteY49" fmla="*/ 384336 h 1834011"/>
                <a:gd name="connsiteX50" fmla="*/ 735002 w 5203840"/>
                <a:gd name="connsiteY50" fmla="*/ 399963 h 1834011"/>
                <a:gd name="connsiteX51" fmla="*/ 745421 w 5203840"/>
                <a:gd name="connsiteY51" fmla="*/ 399963 h 1834011"/>
                <a:gd name="connsiteX52" fmla="*/ 745421 w 5203840"/>
                <a:gd name="connsiteY52" fmla="*/ 404537 h 1834011"/>
                <a:gd name="connsiteX53" fmla="*/ 763335 w 5203840"/>
                <a:gd name="connsiteY53" fmla="*/ 404537 h 1834011"/>
                <a:gd name="connsiteX54" fmla="*/ 763335 w 5203840"/>
                <a:gd name="connsiteY54" fmla="*/ 410255 h 1834011"/>
                <a:gd name="connsiteX55" fmla="*/ 841346 w 5203840"/>
                <a:gd name="connsiteY55" fmla="*/ 410255 h 1834011"/>
                <a:gd name="connsiteX56" fmla="*/ 841346 w 5203840"/>
                <a:gd name="connsiteY56" fmla="*/ 418894 h 1834011"/>
                <a:gd name="connsiteX57" fmla="*/ 968399 w 5203840"/>
                <a:gd name="connsiteY57" fmla="*/ 418894 h 1834011"/>
                <a:gd name="connsiteX58" fmla="*/ 968399 w 5203840"/>
                <a:gd name="connsiteY58" fmla="*/ 432616 h 1834011"/>
                <a:gd name="connsiteX59" fmla="*/ 986313 w 5203840"/>
                <a:gd name="connsiteY59" fmla="*/ 432616 h 1834011"/>
                <a:gd name="connsiteX60" fmla="*/ 986313 w 5203840"/>
                <a:gd name="connsiteY60" fmla="*/ 481404 h 1834011"/>
                <a:gd name="connsiteX61" fmla="*/ 1000416 w 5203840"/>
                <a:gd name="connsiteY61" fmla="*/ 481404 h 1834011"/>
                <a:gd name="connsiteX62" fmla="*/ 1000416 w 5203840"/>
                <a:gd name="connsiteY62" fmla="*/ 502622 h 1834011"/>
                <a:gd name="connsiteX63" fmla="*/ 1019220 w 5203840"/>
                <a:gd name="connsiteY63" fmla="*/ 502622 h 1834011"/>
                <a:gd name="connsiteX64" fmla="*/ 1019220 w 5203840"/>
                <a:gd name="connsiteY64" fmla="*/ 509737 h 1834011"/>
                <a:gd name="connsiteX65" fmla="*/ 1046791 w 5203840"/>
                <a:gd name="connsiteY65" fmla="*/ 509737 h 1834011"/>
                <a:gd name="connsiteX66" fmla="*/ 1046791 w 5203840"/>
                <a:gd name="connsiteY66" fmla="*/ 519139 h 1834011"/>
                <a:gd name="connsiteX67" fmla="*/ 1166220 w 5203840"/>
                <a:gd name="connsiteY67" fmla="*/ 519139 h 1834011"/>
                <a:gd name="connsiteX68" fmla="*/ 1166220 w 5203840"/>
                <a:gd name="connsiteY68" fmla="*/ 530955 h 1834011"/>
                <a:gd name="connsiteX69" fmla="*/ 1176385 w 5203840"/>
                <a:gd name="connsiteY69" fmla="*/ 530955 h 1834011"/>
                <a:gd name="connsiteX70" fmla="*/ 1176385 w 5203840"/>
                <a:gd name="connsiteY70" fmla="*/ 539595 h 1834011"/>
                <a:gd name="connsiteX71" fmla="*/ 1221234 w 5203840"/>
                <a:gd name="connsiteY71" fmla="*/ 539595 h 1834011"/>
                <a:gd name="connsiteX72" fmla="*/ 1221234 w 5203840"/>
                <a:gd name="connsiteY72" fmla="*/ 552173 h 1834011"/>
                <a:gd name="connsiteX73" fmla="*/ 1255793 w 5203840"/>
                <a:gd name="connsiteY73" fmla="*/ 552173 h 1834011"/>
                <a:gd name="connsiteX74" fmla="*/ 1255793 w 5203840"/>
                <a:gd name="connsiteY74" fmla="*/ 563989 h 1834011"/>
                <a:gd name="connsiteX75" fmla="*/ 1311569 w 5203840"/>
                <a:gd name="connsiteY75" fmla="*/ 563989 h 1834011"/>
                <a:gd name="connsiteX76" fmla="*/ 1311569 w 5203840"/>
                <a:gd name="connsiteY76" fmla="*/ 593846 h 1834011"/>
                <a:gd name="connsiteX77" fmla="*/ 1322623 w 5203840"/>
                <a:gd name="connsiteY77" fmla="*/ 593846 h 1834011"/>
                <a:gd name="connsiteX78" fmla="*/ 1322623 w 5203840"/>
                <a:gd name="connsiteY78" fmla="*/ 606425 h 1834011"/>
                <a:gd name="connsiteX79" fmla="*/ 1332025 w 5203840"/>
                <a:gd name="connsiteY79" fmla="*/ 606425 h 1834011"/>
                <a:gd name="connsiteX80" fmla="*/ 1332025 w 5203840"/>
                <a:gd name="connsiteY80" fmla="*/ 622941 h 1834011"/>
                <a:gd name="connsiteX81" fmla="*/ 1343841 w 5203840"/>
                <a:gd name="connsiteY81" fmla="*/ 622941 h 1834011"/>
                <a:gd name="connsiteX82" fmla="*/ 1343841 w 5203840"/>
                <a:gd name="connsiteY82" fmla="*/ 630056 h 1834011"/>
                <a:gd name="connsiteX83" fmla="*/ 1357181 w 5203840"/>
                <a:gd name="connsiteY83" fmla="*/ 630056 h 1834011"/>
                <a:gd name="connsiteX84" fmla="*/ 1357181 w 5203840"/>
                <a:gd name="connsiteY84" fmla="*/ 633995 h 1834011"/>
                <a:gd name="connsiteX85" fmla="*/ 1490079 w 5203840"/>
                <a:gd name="connsiteY85" fmla="*/ 633995 h 1834011"/>
                <a:gd name="connsiteX86" fmla="*/ 1490079 w 5203840"/>
                <a:gd name="connsiteY86" fmla="*/ 642635 h 1834011"/>
                <a:gd name="connsiteX87" fmla="*/ 1525400 w 5203840"/>
                <a:gd name="connsiteY87" fmla="*/ 642635 h 1834011"/>
                <a:gd name="connsiteX88" fmla="*/ 1525400 w 5203840"/>
                <a:gd name="connsiteY88" fmla="*/ 652799 h 1834011"/>
                <a:gd name="connsiteX89" fmla="*/ 1605570 w 5203840"/>
                <a:gd name="connsiteY89" fmla="*/ 652799 h 1834011"/>
                <a:gd name="connsiteX90" fmla="*/ 1605570 w 5203840"/>
                <a:gd name="connsiteY90" fmla="*/ 679480 h 1834011"/>
                <a:gd name="connsiteX91" fmla="*/ 1613447 w 5203840"/>
                <a:gd name="connsiteY91" fmla="*/ 679480 h 1834011"/>
                <a:gd name="connsiteX92" fmla="*/ 1613447 w 5203840"/>
                <a:gd name="connsiteY92" fmla="*/ 690534 h 1834011"/>
                <a:gd name="connsiteX93" fmla="*/ 1641018 w 5203840"/>
                <a:gd name="connsiteY93" fmla="*/ 690534 h 1834011"/>
                <a:gd name="connsiteX94" fmla="*/ 1641018 w 5203840"/>
                <a:gd name="connsiteY94" fmla="*/ 707051 h 1834011"/>
                <a:gd name="connsiteX95" fmla="*/ 1654358 w 5203840"/>
                <a:gd name="connsiteY95" fmla="*/ 707051 h 1834011"/>
                <a:gd name="connsiteX96" fmla="*/ 1654358 w 5203840"/>
                <a:gd name="connsiteY96" fmla="*/ 741609 h 1834011"/>
                <a:gd name="connsiteX97" fmla="*/ 1662998 w 5203840"/>
                <a:gd name="connsiteY97" fmla="*/ 741609 h 1834011"/>
                <a:gd name="connsiteX98" fmla="*/ 1662998 w 5203840"/>
                <a:gd name="connsiteY98" fmla="*/ 789508 h 1834011"/>
                <a:gd name="connsiteX99" fmla="*/ 1671638 w 5203840"/>
                <a:gd name="connsiteY99" fmla="*/ 789508 h 1834011"/>
                <a:gd name="connsiteX100" fmla="*/ 1671638 w 5203840"/>
                <a:gd name="connsiteY100" fmla="*/ 815427 h 1834011"/>
                <a:gd name="connsiteX101" fmla="*/ 1694380 w 5203840"/>
                <a:gd name="connsiteY101" fmla="*/ 815427 h 1834011"/>
                <a:gd name="connsiteX102" fmla="*/ 1694380 w 5203840"/>
                <a:gd name="connsiteY102" fmla="*/ 846809 h 1834011"/>
                <a:gd name="connsiteX103" fmla="*/ 1722713 w 5203840"/>
                <a:gd name="connsiteY103" fmla="*/ 846809 h 1834011"/>
                <a:gd name="connsiteX104" fmla="*/ 1722713 w 5203840"/>
                <a:gd name="connsiteY104" fmla="*/ 860912 h 1834011"/>
                <a:gd name="connsiteX105" fmla="*/ 1758034 w 5203840"/>
                <a:gd name="connsiteY105" fmla="*/ 860912 h 1834011"/>
                <a:gd name="connsiteX106" fmla="*/ 1758034 w 5203840"/>
                <a:gd name="connsiteY106" fmla="*/ 868027 h 1834011"/>
                <a:gd name="connsiteX107" fmla="*/ 1764259 w 5203840"/>
                <a:gd name="connsiteY107" fmla="*/ 868027 h 1834011"/>
                <a:gd name="connsiteX108" fmla="*/ 1764259 w 5203840"/>
                <a:gd name="connsiteY108" fmla="*/ 878191 h 1834011"/>
                <a:gd name="connsiteX109" fmla="*/ 1807457 w 5203840"/>
                <a:gd name="connsiteY109" fmla="*/ 878191 h 1834011"/>
                <a:gd name="connsiteX110" fmla="*/ 1807457 w 5203840"/>
                <a:gd name="connsiteY110" fmla="*/ 889245 h 1834011"/>
                <a:gd name="connsiteX111" fmla="*/ 1820798 w 5203840"/>
                <a:gd name="connsiteY111" fmla="*/ 889245 h 1834011"/>
                <a:gd name="connsiteX112" fmla="*/ 1820798 w 5203840"/>
                <a:gd name="connsiteY112" fmla="*/ 901823 h 1834011"/>
                <a:gd name="connsiteX113" fmla="*/ 1861709 w 5203840"/>
                <a:gd name="connsiteY113" fmla="*/ 901823 h 1834011"/>
                <a:gd name="connsiteX114" fmla="*/ 1861709 w 5203840"/>
                <a:gd name="connsiteY114" fmla="*/ 915164 h 1834011"/>
                <a:gd name="connsiteX115" fmla="*/ 1878226 w 5203840"/>
                <a:gd name="connsiteY115" fmla="*/ 915164 h 1834011"/>
                <a:gd name="connsiteX116" fmla="*/ 1878226 w 5203840"/>
                <a:gd name="connsiteY116" fmla="*/ 927742 h 1834011"/>
                <a:gd name="connsiteX117" fmla="*/ 2089642 w 5203840"/>
                <a:gd name="connsiteY117" fmla="*/ 927742 h 1834011"/>
                <a:gd name="connsiteX118" fmla="*/ 2089642 w 5203840"/>
                <a:gd name="connsiteY118" fmla="*/ 936382 h 1834011"/>
                <a:gd name="connsiteX119" fmla="*/ 2153296 w 5203840"/>
                <a:gd name="connsiteY119" fmla="*/ 936382 h 1834011"/>
                <a:gd name="connsiteX120" fmla="*/ 2153296 w 5203840"/>
                <a:gd name="connsiteY120" fmla="*/ 954423 h 1834011"/>
                <a:gd name="connsiteX121" fmla="*/ 2160411 w 5203840"/>
                <a:gd name="connsiteY121" fmla="*/ 954423 h 1834011"/>
                <a:gd name="connsiteX122" fmla="*/ 2160411 w 5203840"/>
                <a:gd name="connsiteY122" fmla="*/ 983518 h 1834011"/>
                <a:gd name="connsiteX123" fmla="*/ 2167526 w 5203840"/>
                <a:gd name="connsiteY123" fmla="*/ 983518 h 1834011"/>
                <a:gd name="connsiteX124" fmla="*/ 2167526 w 5203840"/>
                <a:gd name="connsiteY124" fmla="*/ 1016552 h 1834011"/>
                <a:gd name="connsiteX125" fmla="*/ 2177690 w 5203840"/>
                <a:gd name="connsiteY125" fmla="*/ 1016552 h 1834011"/>
                <a:gd name="connsiteX126" fmla="*/ 2177690 w 5203840"/>
                <a:gd name="connsiteY126" fmla="*/ 1053525 h 1834011"/>
                <a:gd name="connsiteX127" fmla="*/ 2198146 w 5203840"/>
                <a:gd name="connsiteY127" fmla="*/ 1053525 h 1834011"/>
                <a:gd name="connsiteX128" fmla="*/ 2198146 w 5203840"/>
                <a:gd name="connsiteY128" fmla="*/ 1077792 h 1834011"/>
                <a:gd name="connsiteX129" fmla="*/ 2216950 w 5203840"/>
                <a:gd name="connsiteY129" fmla="*/ 1077792 h 1834011"/>
                <a:gd name="connsiteX130" fmla="*/ 2216950 w 5203840"/>
                <a:gd name="connsiteY130" fmla="*/ 1089608 h 1834011"/>
                <a:gd name="connsiteX131" fmla="*/ 2223175 w 5203840"/>
                <a:gd name="connsiteY131" fmla="*/ 1089608 h 1834011"/>
                <a:gd name="connsiteX132" fmla="*/ 2223175 w 5203840"/>
                <a:gd name="connsiteY132" fmla="*/ 1106887 h 1834011"/>
                <a:gd name="connsiteX133" fmla="*/ 2278951 w 5203840"/>
                <a:gd name="connsiteY133" fmla="*/ 1106887 h 1834011"/>
                <a:gd name="connsiteX134" fmla="*/ 2278951 w 5203840"/>
                <a:gd name="connsiteY134" fmla="*/ 1117051 h 1834011"/>
                <a:gd name="connsiteX135" fmla="*/ 2312748 w 5203840"/>
                <a:gd name="connsiteY135" fmla="*/ 1117051 h 1834011"/>
                <a:gd name="connsiteX136" fmla="*/ 2312748 w 5203840"/>
                <a:gd name="connsiteY136" fmla="*/ 1128867 h 1834011"/>
                <a:gd name="connsiteX137" fmla="*/ 2489606 w 5203840"/>
                <a:gd name="connsiteY137" fmla="*/ 1128867 h 1834011"/>
                <a:gd name="connsiteX138" fmla="*/ 2489606 w 5203840"/>
                <a:gd name="connsiteY138" fmla="*/ 1140683 h 1834011"/>
                <a:gd name="connsiteX139" fmla="*/ 2546144 w 5203840"/>
                <a:gd name="connsiteY139" fmla="*/ 1140683 h 1834011"/>
                <a:gd name="connsiteX140" fmla="*/ 2546144 w 5203840"/>
                <a:gd name="connsiteY140" fmla="*/ 1155675 h 1834011"/>
                <a:gd name="connsiteX141" fmla="*/ 2568887 w 5203840"/>
                <a:gd name="connsiteY141" fmla="*/ 1155675 h 1834011"/>
                <a:gd name="connsiteX142" fmla="*/ 2568887 w 5203840"/>
                <a:gd name="connsiteY142" fmla="*/ 1168254 h 1834011"/>
                <a:gd name="connsiteX143" fmla="*/ 2649057 w 5203840"/>
                <a:gd name="connsiteY143" fmla="*/ 1168254 h 1834011"/>
                <a:gd name="connsiteX144" fmla="*/ 2649057 w 5203840"/>
                <a:gd name="connsiteY144" fmla="*/ 1195824 h 1834011"/>
                <a:gd name="connsiteX145" fmla="*/ 2660111 w 5203840"/>
                <a:gd name="connsiteY145" fmla="*/ 1195824 h 1834011"/>
                <a:gd name="connsiteX146" fmla="*/ 2660111 w 5203840"/>
                <a:gd name="connsiteY146" fmla="*/ 1217804 h 1834011"/>
                <a:gd name="connsiteX147" fmla="*/ 2671164 w 5203840"/>
                <a:gd name="connsiteY147" fmla="*/ 1217804 h 1834011"/>
                <a:gd name="connsiteX148" fmla="*/ 2671164 w 5203840"/>
                <a:gd name="connsiteY148" fmla="*/ 1261002 h 1834011"/>
                <a:gd name="connsiteX149" fmla="*/ 2679804 w 5203840"/>
                <a:gd name="connsiteY149" fmla="*/ 1261002 h 1834011"/>
                <a:gd name="connsiteX150" fmla="*/ 2679804 w 5203840"/>
                <a:gd name="connsiteY150" fmla="*/ 1286921 h 1834011"/>
                <a:gd name="connsiteX151" fmla="*/ 2691620 w 5203840"/>
                <a:gd name="connsiteY151" fmla="*/ 1286921 h 1834011"/>
                <a:gd name="connsiteX152" fmla="*/ 2691620 w 5203840"/>
                <a:gd name="connsiteY152" fmla="*/ 1304200 h 1834011"/>
                <a:gd name="connsiteX153" fmla="*/ 2702674 w 5203840"/>
                <a:gd name="connsiteY153" fmla="*/ 1304200 h 1834011"/>
                <a:gd name="connsiteX154" fmla="*/ 2702674 w 5203840"/>
                <a:gd name="connsiteY154" fmla="*/ 1326181 h 1834011"/>
                <a:gd name="connsiteX155" fmla="*/ 2793135 w 5203840"/>
                <a:gd name="connsiteY155" fmla="*/ 1326181 h 1834011"/>
                <a:gd name="connsiteX156" fmla="*/ 2793135 w 5203840"/>
                <a:gd name="connsiteY156" fmla="*/ 1344222 h 1834011"/>
                <a:gd name="connsiteX157" fmla="*/ 2815116 w 5203840"/>
                <a:gd name="connsiteY157" fmla="*/ 1344222 h 1834011"/>
                <a:gd name="connsiteX158" fmla="*/ 2815116 w 5203840"/>
                <a:gd name="connsiteY158" fmla="*/ 1359214 h 1834011"/>
                <a:gd name="connsiteX159" fmla="*/ 2917266 w 5203840"/>
                <a:gd name="connsiteY159" fmla="*/ 1359214 h 1834011"/>
                <a:gd name="connsiteX160" fmla="*/ 2917266 w 5203840"/>
                <a:gd name="connsiteY160" fmla="*/ 1371793 h 1834011"/>
                <a:gd name="connsiteX161" fmla="*/ 2924381 w 5203840"/>
                <a:gd name="connsiteY161" fmla="*/ 1371793 h 1834011"/>
                <a:gd name="connsiteX162" fmla="*/ 2924381 w 5203840"/>
                <a:gd name="connsiteY162" fmla="*/ 1385133 h 1834011"/>
                <a:gd name="connsiteX163" fmla="*/ 3002265 w 5203840"/>
                <a:gd name="connsiteY163" fmla="*/ 1385133 h 1834011"/>
                <a:gd name="connsiteX164" fmla="*/ 3002265 w 5203840"/>
                <a:gd name="connsiteY164" fmla="*/ 1402412 h 1834011"/>
                <a:gd name="connsiteX165" fmla="*/ 3058041 w 5203840"/>
                <a:gd name="connsiteY165" fmla="*/ 1402412 h 1834011"/>
                <a:gd name="connsiteX166" fmla="*/ 3058041 w 5203840"/>
                <a:gd name="connsiteY166" fmla="*/ 1433795 h 1834011"/>
                <a:gd name="connsiteX167" fmla="*/ 3068205 w 5203840"/>
                <a:gd name="connsiteY167" fmla="*/ 1433795 h 1834011"/>
                <a:gd name="connsiteX168" fmla="*/ 3068205 w 5203840"/>
                <a:gd name="connsiteY168" fmla="*/ 1444848 h 1834011"/>
                <a:gd name="connsiteX169" fmla="*/ 3160954 w 5203840"/>
                <a:gd name="connsiteY169" fmla="*/ 1444848 h 1834011"/>
                <a:gd name="connsiteX170" fmla="*/ 3160954 w 5203840"/>
                <a:gd name="connsiteY170" fmla="*/ 1463652 h 1834011"/>
                <a:gd name="connsiteX171" fmla="*/ 3182934 w 5203840"/>
                <a:gd name="connsiteY171" fmla="*/ 1463652 h 1834011"/>
                <a:gd name="connsiteX172" fmla="*/ 3182934 w 5203840"/>
                <a:gd name="connsiteY172" fmla="*/ 1498211 h 1834011"/>
                <a:gd name="connsiteX173" fmla="*/ 3222194 w 5203840"/>
                <a:gd name="connsiteY173" fmla="*/ 1498211 h 1834011"/>
                <a:gd name="connsiteX174" fmla="*/ 3222194 w 5203840"/>
                <a:gd name="connsiteY174" fmla="*/ 1514727 h 1834011"/>
                <a:gd name="connsiteX175" fmla="*/ 3230071 w 5203840"/>
                <a:gd name="connsiteY175" fmla="*/ 1514727 h 1834011"/>
                <a:gd name="connsiteX176" fmla="*/ 3230071 w 5203840"/>
                <a:gd name="connsiteY176" fmla="*/ 1535183 h 1834011"/>
                <a:gd name="connsiteX177" fmla="*/ 3281908 w 5203840"/>
                <a:gd name="connsiteY177" fmla="*/ 1535183 h 1834011"/>
                <a:gd name="connsiteX178" fmla="*/ 3281908 w 5203840"/>
                <a:gd name="connsiteY178" fmla="*/ 1579143 h 1834011"/>
                <a:gd name="connsiteX179" fmla="*/ 3325869 w 5203840"/>
                <a:gd name="connsiteY179" fmla="*/ 1579143 h 1834011"/>
                <a:gd name="connsiteX180" fmla="*/ 3325869 w 5203840"/>
                <a:gd name="connsiteY180" fmla="*/ 1597185 h 1834011"/>
                <a:gd name="connsiteX181" fmla="*/ 3557741 w 5203840"/>
                <a:gd name="connsiteY181" fmla="*/ 1597185 h 1834011"/>
                <a:gd name="connsiteX182" fmla="*/ 3557741 w 5203840"/>
                <a:gd name="connsiteY182" fmla="*/ 1616878 h 1834011"/>
                <a:gd name="connsiteX183" fmla="*/ 3609578 w 5203840"/>
                <a:gd name="connsiteY183" fmla="*/ 1616878 h 1834011"/>
                <a:gd name="connsiteX184" fmla="*/ 3609578 w 5203840"/>
                <a:gd name="connsiteY184" fmla="*/ 1644449 h 1834011"/>
                <a:gd name="connsiteX185" fmla="*/ 3662305 w 5203840"/>
                <a:gd name="connsiteY185" fmla="*/ 1644449 h 1834011"/>
                <a:gd name="connsiteX186" fmla="*/ 3662305 w 5203840"/>
                <a:gd name="connsiteY186" fmla="*/ 1664142 h 1834011"/>
                <a:gd name="connsiteX187" fmla="*/ 3711856 w 5203840"/>
                <a:gd name="connsiteY187" fmla="*/ 1664142 h 1834011"/>
                <a:gd name="connsiteX188" fmla="*/ 3711856 w 5203840"/>
                <a:gd name="connsiteY188" fmla="*/ 1696413 h 1834011"/>
                <a:gd name="connsiteX189" fmla="*/ 4708588 w 5203840"/>
                <a:gd name="connsiteY189" fmla="*/ 1696413 h 1834011"/>
                <a:gd name="connsiteX190" fmla="*/ 4708588 w 5203840"/>
                <a:gd name="connsiteY190" fmla="*/ 1834012 h 1834011"/>
                <a:gd name="connsiteX191" fmla="*/ 5203841 w 5203840"/>
                <a:gd name="connsiteY191" fmla="*/ 1834012 h 1834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5203840" h="1834011">
                  <a:moveTo>
                    <a:pt x="0" y="0"/>
                  </a:moveTo>
                  <a:lnTo>
                    <a:pt x="29603" y="0"/>
                  </a:lnTo>
                  <a:lnTo>
                    <a:pt x="29603" y="8258"/>
                  </a:lnTo>
                  <a:lnTo>
                    <a:pt x="92113" y="8258"/>
                  </a:lnTo>
                  <a:lnTo>
                    <a:pt x="92113" y="13976"/>
                  </a:lnTo>
                  <a:lnTo>
                    <a:pt x="129086" y="13976"/>
                  </a:lnTo>
                  <a:lnTo>
                    <a:pt x="129086" y="25538"/>
                  </a:lnTo>
                  <a:lnTo>
                    <a:pt x="245848" y="25538"/>
                  </a:lnTo>
                  <a:lnTo>
                    <a:pt x="245848" y="34558"/>
                  </a:lnTo>
                  <a:lnTo>
                    <a:pt x="291841" y="34558"/>
                  </a:lnTo>
                  <a:lnTo>
                    <a:pt x="291841" y="57555"/>
                  </a:lnTo>
                  <a:lnTo>
                    <a:pt x="298448" y="57555"/>
                  </a:lnTo>
                  <a:lnTo>
                    <a:pt x="298448" y="92114"/>
                  </a:lnTo>
                  <a:lnTo>
                    <a:pt x="310010" y="92114"/>
                  </a:lnTo>
                  <a:lnTo>
                    <a:pt x="310010" y="143062"/>
                  </a:lnTo>
                  <a:lnTo>
                    <a:pt x="318268" y="143062"/>
                  </a:lnTo>
                  <a:lnTo>
                    <a:pt x="318268" y="165296"/>
                  </a:lnTo>
                  <a:lnTo>
                    <a:pt x="334658" y="165296"/>
                  </a:lnTo>
                  <a:lnTo>
                    <a:pt x="334658" y="195662"/>
                  </a:lnTo>
                  <a:lnTo>
                    <a:pt x="354351" y="195662"/>
                  </a:lnTo>
                  <a:lnTo>
                    <a:pt x="354351" y="202269"/>
                  </a:lnTo>
                  <a:lnTo>
                    <a:pt x="391324" y="202269"/>
                  </a:lnTo>
                  <a:lnTo>
                    <a:pt x="391324" y="209638"/>
                  </a:lnTo>
                  <a:lnTo>
                    <a:pt x="396279" y="209638"/>
                  </a:lnTo>
                  <a:lnTo>
                    <a:pt x="396279" y="217007"/>
                  </a:lnTo>
                  <a:lnTo>
                    <a:pt x="438206" y="217007"/>
                  </a:lnTo>
                  <a:lnTo>
                    <a:pt x="438206" y="227679"/>
                  </a:lnTo>
                  <a:lnTo>
                    <a:pt x="526254" y="227679"/>
                  </a:lnTo>
                  <a:lnTo>
                    <a:pt x="526254" y="231745"/>
                  </a:lnTo>
                  <a:lnTo>
                    <a:pt x="542644" y="231745"/>
                  </a:lnTo>
                  <a:lnTo>
                    <a:pt x="542644" y="238352"/>
                  </a:lnTo>
                  <a:lnTo>
                    <a:pt x="577202" y="238352"/>
                  </a:lnTo>
                  <a:lnTo>
                    <a:pt x="577202" y="248262"/>
                  </a:lnTo>
                  <a:lnTo>
                    <a:pt x="588764" y="248262"/>
                  </a:lnTo>
                  <a:lnTo>
                    <a:pt x="588764" y="256520"/>
                  </a:lnTo>
                  <a:lnTo>
                    <a:pt x="601088" y="256520"/>
                  </a:lnTo>
                  <a:lnTo>
                    <a:pt x="601088" y="260586"/>
                  </a:lnTo>
                  <a:lnTo>
                    <a:pt x="638061" y="260586"/>
                  </a:lnTo>
                  <a:lnTo>
                    <a:pt x="638061" y="292603"/>
                  </a:lnTo>
                  <a:lnTo>
                    <a:pt x="645430" y="292603"/>
                  </a:lnTo>
                  <a:lnTo>
                    <a:pt x="645430" y="328432"/>
                  </a:lnTo>
                  <a:lnTo>
                    <a:pt x="660422" y="328432"/>
                  </a:lnTo>
                  <a:lnTo>
                    <a:pt x="660422" y="343425"/>
                  </a:lnTo>
                  <a:lnTo>
                    <a:pt x="679480" y="343425"/>
                  </a:lnTo>
                  <a:lnTo>
                    <a:pt x="679480" y="365913"/>
                  </a:lnTo>
                  <a:lnTo>
                    <a:pt x="711879" y="365913"/>
                  </a:lnTo>
                  <a:lnTo>
                    <a:pt x="711879" y="378618"/>
                  </a:lnTo>
                  <a:lnTo>
                    <a:pt x="728650" y="378618"/>
                  </a:lnTo>
                  <a:lnTo>
                    <a:pt x="728650" y="384336"/>
                  </a:lnTo>
                  <a:lnTo>
                    <a:pt x="735002" y="384336"/>
                  </a:lnTo>
                  <a:lnTo>
                    <a:pt x="735002" y="399963"/>
                  </a:lnTo>
                  <a:lnTo>
                    <a:pt x="745421" y="399963"/>
                  </a:lnTo>
                  <a:lnTo>
                    <a:pt x="745421" y="404537"/>
                  </a:lnTo>
                  <a:lnTo>
                    <a:pt x="763335" y="404537"/>
                  </a:lnTo>
                  <a:lnTo>
                    <a:pt x="763335" y="410255"/>
                  </a:lnTo>
                  <a:lnTo>
                    <a:pt x="841346" y="410255"/>
                  </a:lnTo>
                  <a:lnTo>
                    <a:pt x="841346" y="418894"/>
                  </a:lnTo>
                  <a:lnTo>
                    <a:pt x="968399" y="418894"/>
                  </a:lnTo>
                  <a:lnTo>
                    <a:pt x="968399" y="432616"/>
                  </a:lnTo>
                  <a:lnTo>
                    <a:pt x="986313" y="432616"/>
                  </a:lnTo>
                  <a:lnTo>
                    <a:pt x="986313" y="481404"/>
                  </a:lnTo>
                  <a:lnTo>
                    <a:pt x="1000416" y="481404"/>
                  </a:lnTo>
                  <a:lnTo>
                    <a:pt x="1000416" y="502622"/>
                  </a:lnTo>
                  <a:lnTo>
                    <a:pt x="1019220" y="502622"/>
                  </a:lnTo>
                  <a:lnTo>
                    <a:pt x="1019220" y="509737"/>
                  </a:lnTo>
                  <a:lnTo>
                    <a:pt x="1046791" y="509737"/>
                  </a:lnTo>
                  <a:lnTo>
                    <a:pt x="1046791" y="519139"/>
                  </a:lnTo>
                  <a:lnTo>
                    <a:pt x="1166220" y="519139"/>
                  </a:lnTo>
                  <a:lnTo>
                    <a:pt x="1166220" y="530955"/>
                  </a:lnTo>
                  <a:lnTo>
                    <a:pt x="1176385" y="530955"/>
                  </a:lnTo>
                  <a:lnTo>
                    <a:pt x="1176385" y="539595"/>
                  </a:lnTo>
                  <a:lnTo>
                    <a:pt x="1221234" y="539595"/>
                  </a:lnTo>
                  <a:lnTo>
                    <a:pt x="1221234" y="552173"/>
                  </a:lnTo>
                  <a:lnTo>
                    <a:pt x="1255793" y="552173"/>
                  </a:lnTo>
                  <a:lnTo>
                    <a:pt x="1255793" y="563989"/>
                  </a:lnTo>
                  <a:lnTo>
                    <a:pt x="1311569" y="563989"/>
                  </a:lnTo>
                  <a:lnTo>
                    <a:pt x="1311569" y="593846"/>
                  </a:lnTo>
                  <a:lnTo>
                    <a:pt x="1322623" y="593846"/>
                  </a:lnTo>
                  <a:lnTo>
                    <a:pt x="1322623" y="606425"/>
                  </a:lnTo>
                  <a:lnTo>
                    <a:pt x="1332025" y="606425"/>
                  </a:lnTo>
                  <a:lnTo>
                    <a:pt x="1332025" y="622941"/>
                  </a:lnTo>
                  <a:lnTo>
                    <a:pt x="1343841" y="622941"/>
                  </a:lnTo>
                  <a:lnTo>
                    <a:pt x="1343841" y="630056"/>
                  </a:lnTo>
                  <a:lnTo>
                    <a:pt x="1357181" y="630056"/>
                  </a:lnTo>
                  <a:lnTo>
                    <a:pt x="1357181" y="633995"/>
                  </a:lnTo>
                  <a:lnTo>
                    <a:pt x="1490079" y="633995"/>
                  </a:lnTo>
                  <a:lnTo>
                    <a:pt x="1490079" y="642635"/>
                  </a:lnTo>
                  <a:lnTo>
                    <a:pt x="1525400" y="642635"/>
                  </a:lnTo>
                  <a:lnTo>
                    <a:pt x="1525400" y="652799"/>
                  </a:lnTo>
                  <a:lnTo>
                    <a:pt x="1605570" y="652799"/>
                  </a:lnTo>
                  <a:lnTo>
                    <a:pt x="1605570" y="679480"/>
                  </a:lnTo>
                  <a:lnTo>
                    <a:pt x="1613447" y="679480"/>
                  </a:lnTo>
                  <a:lnTo>
                    <a:pt x="1613447" y="690534"/>
                  </a:lnTo>
                  <a:lnTo>
                    <a:pt x="1641018" y="690534"/>
                  </a:lnTo>
                  <a:lnTo>
                    <a:pt x="1641018" y="707051"/>
                  </a:lnTo>
                  <a:lnTo>
                    <a:pt x="1654358" y="707051"/>
                  </a:lnTo>
                  <a:lnTo>
                    <a:pt x="1654358" y="741609"/>
                  </a:lnTo>
                  <a:lnTo>
                    <a:pt x="1662998" y="741609"/>
                  </a:lnTo>
                  <a:lnTo>
                    <a:pt x="1662998" y="789508"/>
                  </a:lnTo>
                  <a:lnTo>
                    <a:pt x="1671638" y="789508"/>
                  </a:lnTo>
                  <a:lnTo>
                    <a:pt x="1671638" y="815427"/>
                  </a:lnTo>
                  <a:lnTo>
                    <a:pt x="1694380" y="815427"/>
                  </a:lnTo>
                  <a:lnTo>
                    <a:pt x="1694380" y="846809"/>
                  </a:lnTo>
                  <a:lnTo>
                    <a:pt x="1722713" y="846809"/>
                  </a:lnTo>
                  <a:lnTo>
                    <a:pt x="1722713" y="860912"/>
                  </a:lnTo>
                  <a:lnTo>
                    <a:pt x="1758034" y="860912"/>
                  </a:lnTo>
                  <a:lnTo>
                    <a:pt x="1758034" y="868027"/>
                  </a:lnTo>
                  <a:lnTo>
                    <a:pt x="1764259" y="868027"/>
                  </a:lnTo>
                  <a:lnTo>
                    <a:pt x="1764259" y="878191"/>
                  </a:lnTo>
                  <a:lnTo>
                    <a:pt x="1807457" y="878191"/>
                  </a:lnTo>
                  <a:lnTo>
                    <a:pt x="1807457" y="889245"/>
                  </a:lnTo>
                  <a:lnTo>
                    <a:pt x="1820798" y="889245"/>
                  </a:lnTo>
                  <a:lnTo>
                    <a:pt x="1820798" y="901823"/>
                  </a:lnTo>
                  <a:lnTo>
                    <a:pt x="1861709" y="901823"/>
                  </a:lnTo>
                  <a:lnTo>
                    <a:pt x="1861709" y="915164"/>
                  </a:lnTo>
                  <a:lnTo>
                    <a:pt x="1878226" y="915164"/>
                  </a:lnTo>
                  <a:cubicBezTo>
                    <a:pt x="1878226" y="915164"/>
                    <a:pt x="1878226" y="930156"/>
                    <a:pt x="1878226" y="927742"/>
                  </a:cubicBezTo>
                  <a:cubicBezTo>
                    <a:pt x="1878226" y="925328"/>
                    <a:pt x="2089642" y="927742"/>
                    <a:pt x="2089642" y="927742"/>
                  </a:cubicBezTo>
                  <a:lnTo>
                    <a:pt x="2089642" y="936382"/>
                  </a:lnTo>
                  <a:lnTo>
                    <a:pt x="2153296" y="936382"/>
                  </a:lnTo>
                  <a:lnTo>
                    <a:pt x="2153296" y="954423"/>
                  </a:lnTo>
                  <a:lnTo>
                    <a:pt x="2160411" y="954423"/>
                  </a:lnTo>
                  <a:lnTo>
                    <a:pt x="2160411" y="983518"/>
                  </a:lnTo>
                  <a:lnTo>
                    <a:pt x="2167526" y="983518"/>
                  </a:lnTo>
                  <a:lnTo>
                    <a:pt x="2167526" y="1016552"/>
                  </a:lnTo>
                  <a:lnTo>
                    <a:pt x="2177690" y="1016552"/>
                  </a:lnTo>
                  <a:lnTo>
                    <a:pt x="2177690" y="1053525"/>
                  </a:lnTo>
                  <a:lnTo>
                    <a:pt x="2198146" y="1053525"/>
                  </a:lnTo>
                  <a:lnTo>
                    <a:pt x="2198146" y="1077792"/>
                  </a:lnTo>
                  <a:lnTo>
                    <a:pt x="2216950" y="1077792"/>
                  </a:lnTo>
                  <a:lnTo>
                    <a:pt x="2216950" y="1089608"/>
                  </a:lnTo>
                  <a:lnTo>
                    <a:pt x="2223175" y="1089608"/>
                  </a:lnTo>
                  <a:lnTo>
                    <a:pt x="2223175" y="1106887"/>
                  </a:lnTo>
                  <a:lnTo>
                    <a:pt x="2278951" y="1106887"/>
                  </a:lnTo>
                  <a:lnTo>
                    <a:pt x="2278951" y="1117051"/>
                  </a:lnTo>
                  <a:lnTo>
                    <a:pt x="2312748" y="1117051"/>
                  </a:lnTo>
                  <a:lnTo>
                    <a:pt x="2312748" y="1128867"/>
                  </a:lnTo>
                  <a:lnTo>
                    <a:pt x="2489606" y="1128867"/>
                  </a:lnTo>
                  <a:lnTo>
                    <a:pt x="2489606" y="1140683"/>
                  </a:lnTo>
                  <a:lnTo>
                    <a:pt x="2546144" y="1140683"/>
                  </a:lnTo>
                  <a:lnTo>
                    <a:pt x="2546144" y="1155675"/>
                  </a:lnTo>
                  <a:lnTo>
                    <a:pt x="2568887" y="1155675"/>
                  </a:lnTo>
                  <a:lnTo>
                    <a:pt x="2568887" y="1168254"/>
                  </a:lnTo>
                  <a:lnTo>
                    <a:pt x="2649057" y="1168254"/>
                  </a:lnTo>
                  <a:lnTo>
                    <a:pt x="2649057" y="1195824"/>
                  </a:lnTo>
                  <a:lnTo>
                    <a:pt x="2660111" y="1195824"/>
                  </a:lnTo>
                  <a:lnTo>
                    <a:pt x="2660111" y="1217804"/>
                  </a:lnTo>
                  <a:lnTo>
                    <a:pt x="2671164" y="1217804"/>
                  </a:lnTo>
                  <a:lnTo>
                    <a:pt x="2671164" y="1261002"/>
                  </a:lnTo>
                  <a:lnTo>
                    <a:pt x="2679804" y="1261002"/>
                  </a:lnTo>
                  <a:lnTo>
                    <a:pt x="2679804" y="1286921"/>
                  </a:lnTo>
                  <a:lnTo>
                    <a:pt x="2691620" y="1286921"/>
                  </a:lnTo>
                  <a:lnTo>
                    <a:pt x="2691620" y="1304200"/>
                  </a:lnTo>
                  <a:lnTo>
                    <a:pt x="2702674" y="1304200"/>
                  </a:lnTo>
                  <a:lnTo>
                    <a:pt x="2702674" y="1326181"/>
                  </a:lnTo>
                  <a:lnTo>
                    <a:pt x="2793135" y="1326181"/>
                  </a:lnTo>
                  <a:lnTo>
                    <a:pt x="2793135" y="1344222"/>
                  </a:lnTo>
                  <a:lnTo>
                    <a:pt x="2815116" y="1344222"/>
                  </a:lnTo>
                  <a:lnTo>
                    <a:pt x="2815116" y="1359214"/>
                  </a:lnTo>
                  <a:lnTo>
                    <a:pt x="2917266" y="1359214"/>
                  </a:lnTo>
                  <a:lnTo>
                    <a:pt x="2917266" y="1371793"/>
                  </a:lnTo>
                  <a:lnTo>
                    <a:pt x="2924381" y="1371793"/>
                  </a:lnTo>
                  <a:lnTo>
                    <a:pt x="2924381" y="1385133"/>
                  </a:lnTo>
                  <a:lnTo>
                    <a:pt x="3002265" y="1385133"/>
                  </a:lnTo>
                  <a:lnTo>
                    <a:pt x="3002265" y="1402412"/>
                  </a:lnTo>
                  <a:lnTo>
                    <a:pt x="3058041" y="1402412"/>
                  </a:lnTo>
                  <a:lnTo>
                    <a:pt x="3058041" y="1433795"/>
                  </a:lnTo>
                  <a:lnTo>
                    <a:pt x="3068205" y="1433795"/>
                  </a:lnTo>
                  <a:lnTo>
                    <a:pt x="3068205" y="1444848"/>
                  </a:lnTo>
                  <a:lnTo>
                    <a:pt x="3160954" y="1444848"/>
                  </a:lnTo>
                  <a:lnTo>
                    <a:pt x="3160954" y="1463652"/>
                  </a:lnTo>
                  <a:lnTo>
                    <a:pt x="3182934" y="1463652"/>
                  </a:lnTo>
                  <a:lnTo>
                    <a:pt x="3182934" y="1498211"/>
                  </a:lnTo>
                  <a:lnTo>
                    <a:pt x="3222194" y="1498211"/>
                  </a:lnTo>
                  <a:lnTo>
                    <a:pt x="3222194" y="1514727"/>
                  </a:lnTo>
                  <a:lnTo>
                    <a:pt x="3230071" y="1514727"/>
                  </a:lnTo>
                  <a:lnTo>
                    <a:pt x="3230071" y="1535183"/>
                  </a:lnTo>
                  <a:lnTo>
                    <a:pt x="3281908" y="1535183"/>
                  </a:lnTo>
                  <a:lnTo>
                    <a:pt x="3281908" y="1579143"/>
                  </a:lnTo>
                  <a:lnTo>
                    <a:pt x="3325869" y="1579143"/>
                  </a:lnTo>
                  <a:lnTo>
                    <a:pt x="3325869" y="1597185"/>
                  </a:lnTo>
                  <a:lnTo>
                    <a:pt x="3557741" y="1597185"/>
                  </a:lnTo>
                  <a:lnTo>
                    <a:pt x="3557741" y="1616878"/>
                  </a:lnTo>
                  <a:lnTo>
                    <a:pt x="3609578" y="1616878"/>
                  </a:lnTo>
                  <a:lnTo>
                    <a:pt x="3609578" y="1644449"/>
                  </a:lnTo>
                  <a:lnTo>
                    <a:pt x="3662305" y="1644449"/>
                  </a:lnTo>
                  <a:lnTo>
                    <a:pt x="3662305" y="1664142"/>
                  </a:lnTo>
                  <a:lnTo>
                    <a:pt x="3711856" y="1664142"/>
                  </a:lnTo>
                  <a:lnTo>
                    <a:pt x="3711856" y="1696413"/>
                  </a:lnTo>
                  <a:lnTo>
                    <a:pt x="4708588" y="1696413"/>
                  </a:lnTo>
                  <a:lnTo>
                    <a:pt x="4708588" y="1834012"/>
                  </a:lnTo>
                  <a:lnTo>
                    <a:pt x="5203841" y="1834012"/>
                  </a:lnTo>
                </a:path>
              </a:pathLst>
            </a:custGeom>
            <a:noFill/>
            <a:ln w="19050" cap="flat">
              <a:solidFill>
                <a:srgbClr val="00A2E1"/>
              </a:solidFill>
              <a:prstDash val="solid"/>
              <a:miter/>
            </a:ln>
          </p:spPr>
          <p:txBody>
            <a:bodyPr rtlCol="0" anchor="ctr"/>
            <a:lstStyle/>
            <a:p>
              <a:pPr rtl="0"/>
              <a:endParaRPr lang="en-GB"/>
            </a:p>
          </p:txBody>
        </p:sp>
        <p:grpSp>
          <p:nvGrpSpPr>
            <p:cNvPr id="86" name="Graphic 20">
              <a:extLst>
                <a:ext uri="{FF2B5EF4-FFF2-40B4-BE49-F238E27FC236}">
                  <a16:creationId xmlns:a16="http://schemas.microsoft.com/office/drawing/2014/main" id="{F6142520-1B8F-3A20-328A-F4CE40A42F3B}"/>
                </a:ext>
              </a:extLst>
            </p:cNvPr>
            <p:cNvGrpSpPr/>
            <p:nvPr/>
          </p:nvGrpSpPr>
          <p:grpSpPr>
            <a:xfrm>
              <a:off x="3031001" y="2791350"/>
              <a:ext cx="4914286" cy="1688154"/>
              <a:chOff x="3031001" y="2791350"/>
              <a:chExt cx="4914286" cy="1688154"/>
            </a:xfrm>
          </p:grpSpPr>
          <p:grpSp>
            <p:nvGrpSpPr>
              <p:cNvPr id="87" name="Graphic 20">
                <a:extLst>
                  <a:ext uri="{FF2B5EF4-FFF2-40B4-BE49-F238E27FC236}">
                    <a16:creationId xmlns:a16="http://schemas.microsoft.com/office/drawing/2014/main" id="{805694D9-8160-8FCF-E161-28946191909B}"/>
                  </a:ext>
                </a:extLst>
              </p:cNvPr>
              <p:cNvGrpSpPr/>
              <p:nvPr/>
            </p:nvGrpSpPr>
            <p:grpSpPr>
              <a:xfrm>
                <a:off x="7893831" y="4428049"/>
                <a:ext cx="51456" cy="51456"/>
                <a:chOff x="7893831" y="4428049"/>
                <a:chExt cx="51456" cy="51456"/>
              </a:xfrm>
            </p:grpSpPr>
            <p:sp>
              <p:nvSpPr>
                <p:cNvPr id="88" name="Freeform: Shape 87">
                  <a:extLst>
                    <a:ext uri="{FF2B5EF4-FFF2-40B4-BE49-F238E27FC236}">
                      <a16:creationId xmlns:a16="http://schemas.microsoft.com/office/drawing/2014/main" id="{494493DA-4B23-B3F6-1031-C4E5D7613477}"/>
                    </a:ext>
                  </a:extLst>
                </p:cNvPr>
                <p:cNvSpPr/>
                <p:nvPr/>
              </p:nvSpPr>
              <p:spPr>
                <a:xfrm>
                  <a:off x="7919496" y="4428049"/>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89" name="Freeform: Shape 88">
                  <a:extLst>
                    <a:ext uri="{FF2B5EF4-FFF2-40B4-BE49-F238E27FC236}">
                      <a16:creationId xmlns:a16="http://schemas.microsoft.com/office/drawing/2014/main" id="{0EE43897-8655-6CF0-C03D-145B003EEA94}"/>
                    </a:ext>
                  </a:extLst>
                </p:cNvPr>
                <p:cNvSpPr/>
                <p:nvPr/>
              </p:nvSpPr>
              <p:spPr>
                <a:xfrm>
                  <a:off x="7893831" y="4453713"/>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90" name="Graphic 20">
                <a:extLst>
                  <a:ext uri="{FF2B5EF4-FFF2-40B4-BE49-F238E27FC236}">
                    <a16:creationId xmlns:a16="http://schemas.microsoft.com/office/drawing/2014/main" id="{6FB1A5F3-75E3-6C21-008E-A9057F155389}"/>
                  </a:ext>
                </a:extLst>
              </p:cNvPr>
              <p:cNvGrpSpPr/>
              <p:nvPr/>
            </p:nvGrpSpPr>
            <p:grpSpPr>
              <a:xfrm>
                <a:off x="7402898" y="4427667"/>
                <a:ext cx="51456" cy="51456"/>
                <a:chOff x="7402898" y="4427667"/>
                <a:chExt cx="51456" cy="51456"/>
              </a:xfrm>
            </p:grpSpPr>
            <p:sp>
              <p:nvSpPr>
                <p:cNvPr id="91" name="Freeform: Shape 90">
                  <a:extLst>
                    <a:ext uri="{FF2B5EF4-FFF2-40B4-BE49-F238E27FC236}">
                      <a16:creationId xmlns:a16="http://schemas.microsoft.com/office/drawing/2014/main" id="{3A532E92-AF2D-4601-B9A7-8EFA4E116F0E}"/>
                    </a:ext>
                  </a:extLst>
                </p:cNvPr>
                <p:cNvSpPr/>
                <p:nvPr/>
              </p:nvSpPr>
              <p:spPr>
                <a:xfrm>
                  <a:off x="7428563" y="4427667"/>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92" name="Freeform: Shape 91">
                  <a:extLst>
                    <a:ext uri="{FF2B5EF4-FFF2-40B4-BE49-F238E27FC236}">
                      <a16:creationId xmlns:a16="http://schemas.microsoft.com/office/drawing/2014/main" id="{37E51A29-9B6B-DF68-6933-A2E7CFDEB4F9}"/>
                    </a:ext>
                  </a:extLst>
                </p:cNvPr>
                <p:cNvSpPr/>
                <p:nvPr/>
              </p:nvSpPr>
              <p:spPr>
                <a:xfrm>
                  <a:off x="7402898" y="4453459"/>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93" name="Graphic 20">
                <a:extLst>
                  <a:ext uri="{FF2B5EF4-FFF2-40B4-BE49-F238E27FC236}">
                    <a16:creationId xmlns:a16="http://schemas.microsoft.com/office/drawing/2014/main" id="{9EE68FB0-BAA3-CB06-198D-D94095C5D463}"/>
                  </a:ext>
                </a:extLst>
              </p:cNvPr>
              <p:cNvGrpSpPr/>
              <p:nvPr/>
            </p:nvGrpSpPr>
            <p:grpSpPr>
              <a:xfrm>
                <a:off x="7346487" y="4290196"/>
                <a:ext cx="51456" cy="51456"/>
                <a:chOff x="7346487" y="4290196"/>
                <a:chExt cx="51456" cy="51456"/>
              </a:xfrm>
            </p:grpSpPr>
            <p:sp>
              <p:nvSpPr>
                <p:cNvPr id="94" name="Freeform: Shape 93">
                  <a:extLst>
                    <a:ext uri="{FF2B5EF4-FFF2-40B4-BE49-F238E27FC236}">
                      <a16:creationId xmlns:a16="http://schemas.microsoft.com/office/drawing/2014/main" id="{DA8983E3-853D-21A4-0CE8-F013C34F5EFD}"/>
                    </a:ext>
                  </a:extLst>
                </p:cNvPr>
                <p:cNvSpPr/>
                <p:nvPr/>
              </p:nvSpPr>
              <p:spPr>
                <a:xfrm>
                  <a:off x="7372279"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95" name="Freeform: Shape 94">
                  <a:extLst>
                    <a:ext uri="{FF2B5EF4-FFF2-40B4-BE49-F238E27FC236}">
                      <a16:creationId xmlns:a16="http://schemas.microsoft.com/office/drawing/2014/main" id="{20FAC01C-8187-21D4-81FC-F5D4B0A74EE9}"/>
                    </a:ext>
                  </a:extLst>
                </p:cNvPr>
                <p:cNvSpPr/>
                <p:nvPr/>
              </p:nvSpPr>
              <p:spPr>
                <a:xfrm>
                  <a:off x="7346487" y="431586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96" name="Graphic 20">
                <a:extLst>
                  <a:ext uri="{FF2B5EF4-FFF2-40B4-BE49-F238E27FC236}">
                    <a16:creationId xmlns:a16="http://schemas.microsoft.com/office/drawing/2014/main" id="{F679ADFB-E3C9-C7D3-A733-E58E5250A5F9}"/>
                  </a:ext>
                </a:extLst>
              </p:cNvPr>
              <p:cNvGrpSpPr/>
              <p:nvPr/>
            </p:nvGrpSpPr>
            <p:grpSpPr>
              <a:xfrm>
                <a:off x="7386127" y="4290196"/>
                <a:ext cx="51456" cy="51456"/>
                <a:chOff x="7386127" y="4290196"/>
                <a:chExt cx="51456" cy="51456"/>
              </a:xfrm>
            </p:grpSpPr>
            <p:sp>
              <p:nvSpPr>
                <p:cNvPr id="97" name="Freeform: Shape 96">
                  <a:extLst>
                    <a:ext uri="{FF2B5EF4-FFF2-40B4-BE49-F238E27FC236}">
                      <a16:creationId xmlns:a16="http://schemas.microsoft.com/office/drawing/2014/main" id="{B4A94FBE-A950-5212-4F70-99857BE0FEA6}"/>
                    </a:ext>
                  </a:extLst>
                </p:cNvPr>
                <p:cNvSpPr/>
                <p:nvPr/>
              </p:nvSpPr>
              <p:spPr>
                <a:xfrm>
                  <a:off x="7411792"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98" name="Freeform: Shape 97">
                  <a:extLst>
                    <a:ext uri="{FF2B5EF4-FFF2-40B4-BE49-F238E27FC236}">
                      <a16:creationId xmlns:a16="http://schemas.microsoft.com/office/drawing/2014/main" id="{830033BA-8573-FF15-F179-F3F7C5E2D689}"/>
                    </a:ext>
                  </a:extLst>
                </p:cNvPr>
                <p:cNvSpPr/>
                <p:nvPr/>
              </p:nvSpPr>
              <p:spPr>
                <a:xfrm>
                  <a:off x="7386127" y="431586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99" name="Graphic 20">
                <a:extLst>
                  <a:ext uri="{FF2B5EF4-FFF2-40B4-BE49-F238E27FC236}">
                    <a16:creationId xmlns:a16="http://schemas.microsoft.com/office/drawing/2014/main" id="{C004678D-D160-66A1-A803-2C842A1FBCDF}"/>
                  </a:ext>
                </a:extLst>
              </p:cNvPr>
              <p:cNvGrpSpPr/>
              <p:nvPr/>
            </p:nvGrpSpPr>
            <p:grpSpPr>
              <a:xfrm>
                <a:off x="6978287" y="4290196"/>
                <a:ext cx="51456" cy="51456"/>
                <a:chOff x="6978287" y="4290196"/>
                <a:chExt cx="51456" cy="51456"/>
              </a:xfrm>
            </p:grpSpPr>
            <p:sp>
              <p:nvSpPr>
                <p:cNvPr id="100" name="Freeform: Shape 99">
                  <a:extLst>
                    <a:ext uri="{FF2B5EF4-FFF2-40B4-BE49-F238E27FC236}">
                      <a16:creationId xmlns:a16="http://schemas.microsoft.com/office/drawing/2014/main" id="{D5E09285-C2B0-496F-ABF5-4A58740EA697}"/>
                    </a:ext>
                  </a:extLst>
                </p:cNvPr>
                <p:cNvSpPr/>
                <p:nvPr/>
              </p:nvSpPr>
              <p:spPr>
                <a:xfrm>
                  <a:off x="7003952"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01" name="Freeform: Shape 100">
                  <a:extLst>
                    <a:ext uri="{FF2B5EF4-FFF2-40B4-BE49-F238E27FC236}">
                      <a16:creationId xmlns:a16="http://schemas.microsoft.com/office/drawing/2014/main" id="{50BDDD11-978C-723F-E4C2-F3386C3A3DC6}"/>
                    </a:ext>
                  </a:extLst>
                </p:cNvPr>
                <p:cNvSpPr/>
                <p:nvPr/>
              </p:nvSpPr>
              <p:spPr>
                <a:xfrm>
                  <a:off x="6978287" y="431586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02" name="Graphic 20">
                <a:extLst>
                  <a:ext uri="{FF2B5EF4-FFF2-40B4-BE49-F238E27FC236}">
                    <a16:creationId xmlns:a16="http://schemas.microsoft.com/office/drawing/2014/main" id="{CA92E798-5FDB-8913-34D3-21739DD4D4C5}"/>
                  </a:ext>
                </a:extLst>
              </p:cNvPr>
              <p:cNvGrpSpPr/>
              <p:nvPr/>
            </p:nvGrpSpPr>
            <p:grpSpPr>
              <a:xfrm>
                <a:off x="6959991" y="4290196"/>
                <a:ext cx="51456" cy="51456"/>
                <a:chOff x="6959991" y="4290196"/>
                <a:chExt cx="51456" cy="51456"/>
              </a:xfrm>
            </p:grpSpPr>
            <p:sp>
              <p:nvSpPr>
                <p:cNvPr id="103" name="Freeform: Shape 102">
                  <a:extLst>
                    <a:ext uri="{FF2B5EF4-FFF2-40B4-BE49-F238E27FC236}">
                      <a16:creationId xmlns:a16="http://schemas.microsoft.com/office/drawing/2014/main" id="{470D3BD8-7934-8CFD-6715-78465362D59F}"/>
                    </a:ext>
                  </a:extLst>
                </p:cNvPr>
                <p:cNvSpPr/>
                <p:nvPr/>
              </p:nvSpPr>
              <p:spPr>
                <a:xfrm>
                  <a:off x="6985656"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04" name="Freeform: Shape 103">
                  <a:extLst>
                    <a:ext uri="{FF2B5EF4-FFF2-40B4-BE49-F238E27FC236}">
                      <a16:creationId xmlns:a16="http://schemas.microsoft.com/office/drawing/2014/main" id="{F88FDD67-6035-5A04-3F20-10A6429DCDDA}"/>
                    </a:ext>
                  </a:extLst>
                </p:cNvPr>
                <p:cNvSpPr/>
                <p:nvPr/>
              </p:nvSpPr>
              <p:spPr>
                <a:xfrm>
                  <a:off x="6959991" y="431586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05" name="Graphic 20">
                <a:extLst>
                  <a:ext uri="{FF2B5EF4-FFF2-40B4-BE49-F238E27FC236}">
                    <a16:creationId xmlns:a16="http://schemas.microsoft.com/office/drawing/2014/main" id="{1849FB28-C0DC-CA82-61F0-2572D3776E8D}"/>
                  </a:ext>
                </a:extLst>
              </p:cNvPr>
              <p:cNvGrpSpPr/>
              <p:nvPr/>
            </p:nvGrpSpPr>
            <p:grpSpPr>
              <a:xfrm>
                <a:off x="6926703" y="4290196"/>
                <a:ext cx="51583" cy="51456"/>
                <a:chOff x="6926703" y="4290196"/>
                <a:chExt cx="51583" cy="51456"/>
              </a:xfrm>
            </p:grpSpPr>
            <p:sp>
              <p:nvSpPr>
                <p:cNvPr id="106" name="Freeform: Shape 105">
                  <a:extLst>
                    <a:ext uri="{FF2B5EF4-FFF2-40B4-BE49-F238E27FC236}">
                      <a16:creationId xmlns:a16="http://schemas.microsoft.com/office/drawing/2014/main" id="{85991E6B-0393-3AE3-2B8D-56C9354EE8EC}"/>
                    </a:ext>
                  </a:extLst>
                </p:cNvPr>
                <p:cNvSpPr/>
                <p:nvPr/>
              </p:nvSpPr>
              <p:spPr>
                <a:xfrm>
                  <a:off x="6952495"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07" name="Freeform: Shape 106">
                  <a:extLst>
                    <a:ext uri="{FF2B5EF4-FFF2-40B4-BE49-F238E27FC236}">
                      <a16:creationId xmlns:a16="http://schemas.microsoft.com/office/drawing/2014/main" id="{89DF0A1F-C6EC-AB6B-59D2-C66C455C8E7C}"/>
                    </a:ext>
                  </a:extLst>
                </p:cNvPr>
                <p:cNvSpPr/>
                <p:nvPr/>
              </p:nvSpPr>
              <p:spPr>
                <a:xfrm>
                  <a:off x="6926703" y="4315861"/>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00A2E1"/>
                  </a:solidFill>
                  <a:prstDash val="solid"/>
                  <a:miter/>
                </a:ln>
              </p:spPr>
              <p:txBody>
                <a:bodyPr rtlCol="0" anchor="ctr"/>
                <a:lstStyle/>
                <a:p>
                  <a:pPr rtl="0"/>
                  <a:endParaRPr lang="en-GB"/>
                </a:p>
              </p:txBody>
            </p:sp>
          </p:grpSp>
          <p:grpSp>
            <p:nvGrpSpPr>
              <p:cNvPr id="108" name="Graphic 20">
                <a:extLst>
                  <a:ext uri="{FF2B5EF4-FFF2-40B4-BE49-F238E27FC236}">
                    <a16:creationId xmlns:a16="http://schemas.microsoft.com/office/drawing/2014/main" id="{CC36FF12-E0D9-C3F9-18EF-A8A0EBD81734}"/>
                  </a:ext>
                </a:extLst>
              </p:cNvPr>
              <p:cNvGrpSpPr/>
              <p:nvPr/>
            </p:nvGrpSpPr>
            <p:grpSpPr>
              <a:xfrm>
                <a:off x="6901039" y="4290196"/>
                <a:ext cx="51456" cy="51456"/>
                <a:chOff x="6901039" y="4290196"/>
                <a:chExt cx="51456" cy="51456"/>
              </a:xfrm>
            </p:grpSpPr>
            <p:sp>
              <p:nvSpPr>
                <p:cNvPr id="109" name="Freeform: Shape 108">
                  <a:extLst>
                    <a:ext uri="{FF2B5EF4-FFF2-40B4-BE49-F238E27FC236}">
                      <a16:creationId xmlns:a16="http://schemas.microsoft.com/office/drawing/2014/main" id="{C59F6BF3-5426-0CA8-5E9E-E86C19376DB8}"/>
                    </a:ext>
                  </a:extLst>
                </p:cNvPr>
                <p:cNvSpPr/>
                <p:nvPr/>
              </p:nvSpPr>
              <p:spPr>
                <a:xfrm>
                  <a:off x="6926703"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10" name="Freeform: Shape 109">
                  <a:extLst>
                    <a:ext uri="{FF2B5EF4-FFF2-40B4-BE49-F238E27FC236}">
                      <a16:creationId xmlns:a16="http://schemas.microsoft.com/office/drawing/2014/main" id="{E2B4F5E2-8FF4-ECE3-2F52-8D28DC172E9F}"/>
                    </a:ext>
                  </a:extLst>
                </p:cNvPr>
                <p:cNvSpPr/>
                <p:nvPr/>
              </p:nvSpPr>
              <p:spPr>
                <a:xfrm>
                  <a:off x="6901039" y="431586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11" name="Graphic 20">
                <a:extLst>
                  <a:ext uri="{FF2B5EF4-FFF2-40B4-BE49-F238E27FC236}">
                    <a16:creationId xmlns:a16="http://schemas.microsoft.com/office/drawing/2014/main" id="{D7B14326-6ED9-1B02-0549-9F6704C64FF0}"/>
                  </a:ext>
                </a:extLst>
              </p:cNvPr>
              <p:cNvGrpSpPr/>
              <p:nvPr/>
            </p:nvGrpSpPr>
            <p:grpSpPr>
              <a:xfrm>
                <a:off x="6885284" y="4290196"/>
                <a:ext cx="51456" cy="51456"/>
                <a:chOff x="6885284" y="4290196"/>
                <a:chExt cx="51456" cy="51456"/>
              </a:xfrm>
            </p:grpSpPr>
            <p:sp>
              <p:nvSpPr>
                <p:cNvPr id="112" name="Freeform: Shape 111">
                  <a:extLst>
                    <a:ext uri="{FF2B5EF4-FFF2-40B4-BE49-F238E27FC236}">
                      <a16:creationId xmlns:a16="http://schemas.microsoft.com/office/drawing/2014/main" id="{E568B75D-6C2E-8242-2CFB-B1AEEC761072}"/>
                    </a:ext>
                  </a:extLst>
                </p:cNvPr>
                <p:cNvSpPr/>
                <p:nvPr/>
              </p:nvSpPr>
              <p:spPr>
                <a:xfrm>
                  <a:off x="6910949"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13" name="Freeform: Shape 112">
                  <a:extLst>
                    <a:ext uri="{FF2B5EF4-FFF2-40B4-BE49-F238E27FC236}">
                      <a16:creationId xmlns:a16="http://schemas.microsoft.com/office/drawing/2014/main" id="{BFE518BF-9627-B09C-2554-54DFF6F18B4C}"/>
                    </a:ext>
                  </a:extLst>
                </p:cNvPr>
                <p:cNvSpPr/>
                <p:nvPr/>
              </p:nvSpPr>
              <p:spPr>
                <a:xfrm>
                  <a:off x="6885284" y="431586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14" name="Graphic 20">
                <a:extLst>
                  <a:ext uri="{FF2B5EF4-FFF2-40B4-BE49-F238E27FC236}">
                    <a16:creationId xmlns:a16="http://schemas.microsoft.com/office/drawing/2014/main" id="{B7CBA1B5-E6FD-A166-5ADA-0261168814FA}"/>
                  </a:ext>
                </a:extLst>
              </p:cNvPr>
              <p:cNvGrpSpPr/>
              <p:nvPr/>
            </p:nvGrpSpPr>
            <p:grpSpPr>
              <a:xfrm>
                <a:off x="6868513" y="4290196"/>
                <a:ext cx="51456" cy="51456"/>
                <a:chOff x="6868513" y="4290196"/>
                <a:chExt cx="51456" cy="51456"/>
              </a:xfrm>
            </p:grpSpPr>
            <p:sp>
              <p:nvSpPr>
                <p:cNvPr id="115" name="Freeform: Shape 114">
                  <a:extLst>
                    <a:ext uri="{FF2B5EF4-FFF2-40B4-BE49-F238E27FC236}">
                      <a16:creationId xmlns:a16="http://schemas.microsoft.com/office/drawing/2014/main" id="{3C7B83E5-FEB6-F7CE-84A8-5FFD0700517B}"/>
                    </a:ext>
                  </a:extLst>
                </p:cNvPr>
                <p:cNvSpPr/>
                <p:nvPr/>
              </p:nvSpPr>
              <p:spPr>
                <a:xfrm>
                  <a:off x="6894178"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16" name="Freeform: Shape 115">
                  <a:extLst>
                    <a:ext uri="{FF2B5EF4-FFF2-40B4-BE49-F238E27FC236}">
                      <a16:creationId xmlns:a16="http://schemas.microsoft.com/office/drawing/2014/main" id="{6AED8FE5-0CE3-B183-C631-63510037D409}"/>
                    </a:ext>
                  </a:extLst>
                </p:cNvPr>
                <p:cNvSpPr/>
                <p:nvPr/>
              </p:nvSpPr>
              <p:spPr>
                <a:xfrm>
                  <a:off x="6868513" y="431586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17" name="Graphic 20">
                <a:extLst>
                  <a:ext uri="{FF2B5EF4-FFF2-40B4-BE49-F238E27FC236}">
                    <a16:creationId xmlns:a16="http://schemas.microsoft.com/office/drawing/2014/main" id="{937777ED-14EF-7D4A-F2B5-198359E511C2}"/>
                  </a:ext>
                </a:extLst>
              </p:cNvPr>
              <p:cNvGrpSpPr/>
              <p:nvPr/>
            </p:nvGrpSpPr>
            <p:grpSpPr>
              <a:xfrm>
                <a:off x="6849582" y="4290196"/>
                <a:ext cx="51456" cy="51456"/>
                <a:chOff x="6849582" y="4290196"/>
                <a:chExt cx="51456" cy="51456"/>
              </a:xfrm>
            </p:grpSpPr>
            <p:sp>
              <p:nvSpPr>
                <p:cNvPr id="118" name="Freeform: Shape 117">
                  <a:extLst>
                    <a:ext uri="{FF2B5EF4-FFF2-40B4-BE49-F238E27FC236}">
                      <a16:creationId xmlns:a16="http://schemas.microsoft.com/office/drawing/2014/main" id="{C0D3BF14-60B6-2868-66FE-8807F1043E0C}"/>
                    </a:ext>
                  </a:extLst>
                </p:cNvPr>
                <p:cNvSpPr/>
                <p:nvPr/>
              </p:nvSpPr>
              <p:spPr>
                <a:xfrm>
                  <a:off x="6875247"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19" name="Freeform: Shape 118">
                  <a:extLst>
                    <a:ext uri="{FF2B5EF4-FFF2-40B4-BE49-F238E27FC236}">
                      <a16:creationId xmlns:a16="http://schemas.microsoft.com/office/drawing/2014/main" id="{B89EEC4D-067A-B001-CF7C-A7C0E7C6EBBB}"/>
                    </a:ext>
                  </a:extLst>
                </p:cNvPr>
                <p:cNvSpPr/>
                <p:nvPr/>
              </p:nvSpPr>
              <p:spPr>
                <a:xfrm>
                  <a:off x="6849582" y="431586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20" name="Graphic 20">
                <a:extLst>
                  <a:ext uri="{FF2B5EF4-FFF2-40B4-BE49-F238E27FC236}">
                    <a16:creationId xmlns:a16="http://schemas.microsoft.com/office/drawing/2014/main" id="{28D60C25-90EB-CC6D-4058-F75B1D5DB711}"/>
                  </a:ext>
                </a:extLst>
              </p:cNvPr>
              <p:cNvGrpSpPr/>
              <p:nvPr/>
            </p:nvGrpSpPr>
            <p:grpSpPr>
              <a:xfrm>
                <a:off x="6568287" y="4290196"/>
                <a:ext cx="51456" cy="51456"/>
                <a:chOff x="6568287" y="4290196"/>
                <a:chExt cx="51456" cy="51456"/>
              </a:xfrm>
            </p:grpSpPr>
            <p:sp>
              <p:nvSpPr>
                <p:cNvPr id="121" name="Freeform: Shape 120">
                  <a:extLst>
                    <a:ext uri="{FF2B5EF4-FFF2-40B4-BE49-F238E27FC236}">
                      <a16:creationId xmlns:a16="http://schemas.microsoft.com/office/drawing/2014/main" id="{771D2221-66BF-705A-DFE3-AE91FB45866B}"/>
                    </a:ext>
                  </a:extLst>
                </p:cNvPr>
                <p:cNvSpPr/>
                <p:nvPr/>
              </p:nvSpPr>
              <p:spPr>
                <a:xfrm>
                  <a:off x="6594078" y="429019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22" name="Freeform: Shape 121">
                  <a:extLst>
                    <a:ext uri="{FF2B5EF4-FFF2-40B4-BE49-F238E27FC236}">
                      <a16:creationId xmlns:a16="http://schemas.microsoft.com/office/drawing/2014/main" id="{A65F705C-C7D7-1A85-F163-AF880F2D8449}"/>
                    </a:ext>
                  </a:extLst>
                </p:cNvPr>
                <p:cNvSpPr/>
                <p:nvPr/>
              </p:nvSpPr>
              <p:spPr>
                <a:xfrm>
                  <a:off x="6568287" y="431586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sp>
            <p:nvSpPr>
              <p:cNvPr id="123" name="Freeform: Shape 122">
                <a:extLst>
                  <a:ext uri="{FF2B5EF4-FFF2-40B4-BE49-F238E27FC236}">
                    <a16:creationId xmlns:a16="http://schemas.microsoft.com/office/drawing/2014/main" id="{1577919F-2ACA-B5A6-FFE0-832DDF5C8F54}"/>
                  </a:ext>
                </a:extLst>
              </p:cNvPr>
              <p:cNvSpPr/>
              <p:nvPr/>
            </p:nvSpPr>
            <p:spPr>
              <a:xfrm>
                <a:off x="6420270" y="4258052"/>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grpSp>
            <p:nvGrpSpPr>
              <p:cNvPr id="124" name="Graphic 20">
                <a:extLst>
                  <a:ext uri="{FF2B5EF4-FFF2-40B4-BE49-F238E27FC236}">
                    <a16:creationId xmlns:a16="http://schemas.microsoft.com/office/drawing/2014/main" id="{C83717FE-F5C8-C85F-7FC0-B1570EB10C8C}"/>
                  </a:ext>
                </a:extLst>
              </p:cNvPr>
              <p:cNvGrpSpPr/>
              <p:nvPr/>
            </p:nvGrpSpPr>
            <p:grpSpPr>
              <a:xfrm>
                <a:off x="6380121" y="4258052"/>
                <a:ext cx="51456" cy="51456"/>
                <a:chOff x="6380121" y="4258052"/>
                <a:chExt cx="51456" cy="51456"/>
              </a:xfrm>
            </p:grpSpPr>
            <p:sp>
              <p:nvSpPr>
                <p:cNvPr id="125" name="Freeform: Shape 124">
                  <a:extLst>
                    <a:ext uri="{FF2B5EF4-FFF2-40B4-BE49-F238E27FC236}">
                      <a16:creationId xmlns:a16="http://schemas.microsoft.com/office/drawing/2014/main" id="{210DDA52-1EC3-D067-3A30-6BE303986A64}"/>
                    </a:ext>
                  </a:extLst>
                </p:cNvPr>
                <p:cNvSpPr/>
                <p:nvPr/>
              </p:nvSpPr>
              <p:spPr>
                <a:xfrm>
                  <a:off x="6405786" y="4258052"/>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26" name="Freeform: Shape 125">
                  <a:extLst>
                    <a:ext uri="{FF2B5EF4-FFF2-40B4-BE49-F238E27FC236}">
                      <a16:creationId xmlns:a16="http://schemas.microsoft.com/office/drawing/2014/main" id="{754ED279-4C39-1EF4-80E0-0B1848AA1A57}"/>
                    </a:ext>
                  </a:extLst>
                </p:cNvPr>
                <p:cNvSpPr/>
                <p:nvPr/>
              </p:nvSpPr>
              <p:spPr>
                <a:xfrm>
                  <a:off x="6380121" y="4283716"/>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27" name="Graphic 20">
                <a:extLst>
                  <a:ext uri="{FF2B5EF4-FFF2-40B4-BE49-F238E27FC236}">
                    <a16:creationId xmlns:a16="http://schemas.microsoft.com/office/drawing/2014/main" id="{CBC8B649-53D5-7494-E053-1EEBCA486184}"/>
                  </a:ext>
                </a:extLst>
              </p:cNvPr>
              <p:cNvGrpSpPr/>
              <p:nvPr/>
            </p:nvGrpSpPr>
            <p:grpSpPr>
              <a:xfrm>
                <a:off x="6363731" y="4258052"/>
                <a:ext cx="51583" cy="51456"/>
                <a:chOff x="6363731" y="4258052"/>
                <a:chExt cx="51583" cy="51456"/>
              </a:xfrm>
            </p:grpSpPr>
            <p:sp>
              <p:nvSpPr>
                <p:cNvPr id="128" name="Freeform: Shape 127">
                  <a:extLst>
                    <a:ext uri="{FF2B5EF4-FFF2-40B4-BE49-F238E27FC236}">
                      <a16:creationId xmlns:a16="http://schemas.microsoft.com/office/drawing/2014/main" id="{0BAC5171-B0A6-467A-8CCB-07B399FCCA57}"/>
                    </a:ext>
                  </a:extLst>
                </p:cNvPr>
                <p:cNvSpPr/>
                <p:nvPr/>
              </p:nvSpPr>
              <p:spPr>
                <a:xfrm>
                  <a:off x="6389523" y="4258052"/>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29" name="Freeform: Shape 128">
                  <a:extLst>
                    <a:ext uri="{FF2B5EF4-FFF2-40B4-BE49-F238E27FC236}">
                      <a16:creationId xmlns:a16="http://schemas.microsoft.com/office/drawing/2014/main" id="{C60C7A9F-091A-B535-945B-C8FDD930A525}"/>
                    </a:ext>
                  </a:extLst>
                </p:cNvPr>
                <p:cNvSpPr/>
                <p:nvPr/>
              </p:nvSpPr>
              <p:spPr>
                <a:xfrm>
                  <a:off x="6363731" y="4283716"/>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00A2E1"/>
                  </a:solidFill>
                  <a:prstDash val="solid"/>
                  <a:miter/>
                </a:ln>
              </p:spPr>
              <p:txBody>
                <a:bodyPr rtlCol="0" anchor="ctr"/>
                <a:lstStyle/>
                <a:p>
                  <a:pPr rtl="0"/>
                  <a:endParaRPr lang="en-GB"/>
                </a:p>
              </p:txBody>
            </p:sp>
          </p:grpSp>
          <p:grpSp>
            <p:nvGrpSpPr>
              <p:cNvPr id="130" name="Graphic 20">
                <a:extLst>
                  <a:ext uri="{FF2B5EF4-FFF2-40B4-BE49-F238E27FC236}">
                    <a16:creationId xmlns:a16="http://schemas.microsoft.com/office/drawing/2014/main" id="{669A26C6-E6D9-83A2-13F3-AA440CBBDA13}"/>
                  </a:ext>
                </a:extLst>
              </p:cNvPr>
              <p:cNvGrpSpPr/>
              <p:nvPr/>
            </p:nvGrpSpPr>
            <p:grpSpPr>
              <a:xfrm>
                <a:off x="6092854" y="4190459"/>
                <a:ext cx="51456" cy="51456"/>
                <a:chOff x="6092854" y="4190459"/>
                <a:chExt cx="51456" cy="51456"/>
              </a:xfrm>
            </p:grpSpPr>
            <p:sp>
              <p:nvSpPr>
                <p:cNvPr id="131" name="Freeform: Shape 130">
                  <a:extLst>
                    <a:ext uri="{FF2B5EF4-FFF2-40B4-BE49-F238E27FC236}">
                      <a16:creationId xmlns:a16="http://schemas.microsoft.com/office/drawing/2014/main" id="{95EF7872-FE58-4C48-531D-31993F489DFF}"/>
                    </a:ext>
                  </a:extLst>
                </p:cNvPr>
                <p:cNvSpPr/>
                <p:nvPr/>
              </p:nvSpPr>
              <p:spPr>
                <a:xfrm>
                  <a:off x="6118519" y="4190459"/>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32" name="Freeform: Shape 131">
                  <a:extLst>
                    <a:ext uri="{FF2B5EF4-FFF2-40B4-BE49-F238E27FC236}">
                      <a16:creationId xmlns:a16="http://schemas.microsoft.com/office/drawing/2014/main" id="{FA2AB498-7234-69D6-6E31-4E067641BFE6}"/>
                    </a:ext>
                  </a:extLst>
                </p:cNvPr>
                <p:cNvSpPr/>
                <p:nvPr/>
              </p:nvSpPr>
              <p:spPr>
                <a:xfrm>
                  <a:off x="6092854" y="4216124"/>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sp>
            <p:nvSpPr>
              <p:cNvPr id="133" name="Freeform: Shape 132">
                <a:extLst>
                  <a:ext uri="{FF2B5EF4-FFF2-40B4-BE49-F238E27FC236}">
                    <a16:creationId xmlns:a16="http://schemas.microsoft.com/office/drawing/2014/main" id="{42D5E8DE-C998-83E5-71E8-2B35F32E756F}"/>
                  </a:ext>
                </a:extLst>
              </p:cNvPr>
              <p:cNvSpPr/>
              <p:nvPr/>
            </p:nvSpPr>
            <p:spPr>
              <a:xfrm>
                <a:off x="6030217" y="4173561"/>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grpSp>
            <p:nvGrpSpPr>
              <p:cNvPr id="134" name="Graphic 20">
                <a:extLst>
                  <a:ext uri="{FF2B5EF4-FFF2-40B4-BE49-F238E27FC236}">
                    <a16:creationId xmlns:a16="http://schemas.microsoft.com/office/drawing/2014/main" id="{12E20337-629C-35FE-65CB-9D3DF7149D19}"/>
                  </a:ext>
                </a:extLst>
              </p:cNvPr>
              <p:cNvGrpSpPr/>
              <p:nvPr/>
            </p:nvGrpSpPr>
            <p:grpSpPr>
              <a:xfrm>
                <a:off x="5975457" y="4173561"/>
                <a:ext cx="51456" cy="51456"/>
                <a:chOff x="5975457" y="4173561"/>
                <a:chExt cx="51456" cy="51456"/>
              </a:xfrm>
            </p:grpSpPr>
            <p:sp>
              <p:nvSpPr>
                <p:cNvPr id="135" name="Freeform: Shape 134">
                  <a:extLst>
                    <a:ext uri="{FF2B5EF4-FFF2-40B4-BE49-F238E27FC236}">
                      <a16:creationId xmlns:a16="http://schemas.microsoft.com/office/drawing/2014/main" id="{BABC1CE3-F354-0ECD-741D-9686EB805EE8}"/>
                    </a:ext>
                  </a:extLst>
                </p:cNvPr>
                <p:cNvSpPr/>
                <p:nvPr/>
              </p:nvSpPr>
              <p:spPr>
                <a:xfrm>
                  <a:off x="6001122" y="4173561"/>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36" name="Freeform: Shape 135">
                  <a:extLst>
                    <a:ext uri="{FF2B5EF4-FFF2-40B4-BE49-F238E27FC236}">
                      <a16:creationId xmlns:a16="http://schemas.microsoft.com/office/drawing/2014/main" id="{445F0CCD-10AC-52FF-66C0-B20DE6064CD9}"/>
                    </a:ext>
                  </a:extLst>
                </p:cNvPr>
                <p:cNvSpPr/>
                <p:nvPr/>
              </p:nvSpPr>
              <p:spPr>
                <a:xfrm>
                  <a:off x="5975457" y="4199226"/>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37" name="Graphic 20">
                <a:extLst>
                  <a:ext uri="{FF2B5EF4-FFF2-40B4-BE49-F238E27FC236}">
                    <a16:creationId xmlns:a16="http://schemas.microsoft.com/office/drawing/2014/main" id="{DEC4DF91-9DE9-A638-0330-8E961B581345}"/>
                  </a:ext>
                </a:extLst>
              </p:cNvPr>
              <p:cNvGrpSpPr/>
              <p:nvPr/>
            </p:nvGrpSpPr>
            <p:grpSpPr>
              <a:xfrm>
                <a:off x="5815497" y="4037868"/>
                <a:ext cx="51456" cy="51456"/>
                <a:chOff x="5815497" y="4037868"/>
                <a:chExt cx="51456" cy="51456"/>
              </a:xfrm>
            </p:grpSpPr>
            <p:sp>
              <p:nvSpPr>
                <p:cNvPr id="138" name="Freeform: Shape 137">
                  <a:extLst>
                    <a:ext uri="{FF2B5EF4-FFF2-40B4-BE49-F238E27FC236}">
                      <a16:creationId xmlns:a16="http://schemas.microsoft.com/office/drawing/2014/main" id="{5D1E0F73-2726-9C29-4126-638A6F24553D}"/>
                    </a:ext>
                  </a:extLst>
                </p:cNvPr>
                <p:cNvSpPr/>
                <p:nvPr/>
              </p:nvSpPr>
              <p:spPr>
                <a:xfrm>
                  <a:off x="5841162" y="4037868"/>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39" name="Freeform: Shape 138">
                  <a:extLst>
                    <a:ext uri="{FF2B5EF4-FFF2-40B4-BE49-F238E27FC236}">
                      <a16:creationId xmlns:a16="http://schemas.microsoft.com/office/drawing/2014/main" id="{88605605-CBF3-C834-BA9B-0EE48C87002C}"/>
                    </a:ext>
                  </a:extLst>
                </p:cNvPr>
                <p:cNvSpPr/>
                <p:nvPr/>
              </p:nvSpPr>
              <p:spPr>
                <a:xfrm>
                  <a:off x="5815497" y="4063533"/>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40" name="Graphic 20">
                <a:extLst>
                  <a:ext uri="{FF2B5EF4-FFF2-40B4-BE49-F238E27FC236}">
                    <a16:creationId xmlns:a16="http://schemas.microsoft.com/office/drawing/2014/main" id="{0C00644C-E06E-177C-F63D-5A0543689D44}"/>
                  </a:ext>
                </a:extLst>
              </p:cNvPr>
              <p:cNvGrpSpPr/>
              <p:nvPr/>
            </p:nvGrpSpPr>
            <p:grpSpPr>
              <a:xfrm>
                <a:off x="5876991" y="4091358"/>
                <a:ext cx="51583" cy="51456"/>
                <a:chOff x="5876991" y="4091358"/>
                <a:chExt cx="51583" cy="51456"/>
              </a:xfrm>
            </p:grpSpPr>
            <p:sp>
              <p:nvSpPr>
                <p:cNvPr id="141" name="Freeform: Shape 140">
                  <a:extLst>
                    <a:ext uri="{FF2B5EF4-FFF2-40B4-BE49-F238E27FC236}">
                      <a16:creationId xmlns:a16="http://schemas.microsoft.com/office/drawing/2014/main" id="{6236A924-3C00-CE4B-9F8B-AFFC685F779C}"/>
                    </a:ext>
                  </a:extLst>
                </p:cNvPr>
                <p:cNvSpPr/>
                <p:nvPr/>
              </p:nvSpPr>
              <p:spPr>
                <a:xfrm>
                  <a:off x="5902782" y="4091358"/>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42" name="Freeform: Shape 141">
                  <a:extLst>
                    <a:ext uri="{FF2B5EF4-FFF2-40B4-BE49-F238E27FC236}">
                      <a16:creationId xmlns:a16="http://schemas.microsoft.com/office/drawing/2014/main" id="{019D2D74-54AE-87DF-3C42-354656CC093E}"/>
                    </a:ext>
                  </a:extLst>
                </p:cNvPr>
                <p:cNvSpPr/>
                <p:nvPr/>
              </p:nvSpPr>
              <p:spPr>
                <a:xfrm>
                  <a:off x="5876991" y="4117023"/>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00A2E1"/>
                  </a:solidFill>
                  <a:prstDash val="solid"/>
                  <a:miter/>
                </a:ln>
              </p:spPr>
              <p:txBody>
                <a:bodyPr rtlCol="0" anchor="ctr"/>
                <a:lstStyle/>
                <a:p>
                  <a:pPr rtl="0"/>
                  <a:endParaRPr lang="en-GB"/>
                </a:p>
              </p:txBody>
            </p:sp>
          </p:grpSp>
          <p:grpSp>
            <p:nvGrpSpPr>
              <p:cNvPr id="143" name="Graphic 20">
                <a:extLst>
                  <a:ext uri="{FF2B5EF4-FFF2-40B4-BE49-F238E27FC236}">
                    <a16:creationId xmlns:a16="http://schemas.microsoft.com/office/drawing/2014/main" id="{18C992C0-4A37-B9BC-C4C2-74C4B6D42290}"/>
                  </a:ext>
                </a:extLst>
              </p:cNvPr>
              <p:cNvGrpSpPr/>
              <p:nvPr/>
            </p:nvGrpSpPr>
            <p:grpSpPr>
              <a:xfrm>
                <a:off x="5896176" y="4092374"/>
                <a:ext cx="51456" cy="51456"/>
                <a:chOff x="5896176" y="4092374"/>
                <a:chExt cx="51456" cy="51456"/>
              </a:xfrm>
            </p:grpSpPr>
            <p:sp>
              <p:nvSpPr>
                <p:cNvPr id="144" name="Freeform: Shape 143">
                  <a:extLst>
                    <a:ext uri="{FF2B5EF4-FFF2-40B4-BE49-F238E27FC236}">
                      <a16:creationId xmlns:a16="http://schemas.microsoft.com/office/drawing/2014/main" id="{FEF8CE87-9399-B80D-3371-1C959DA97E42}"/>
                    </a:ext>
                  </a:extLst>
                </p:cNvPr>
                <p:cNvSpPr/>
                <p:nvPr/>
              </p:nvSpPr>
              <p:spPr>
                <a:xfrm>
                  <a:off x="5921967" y="409237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45" name="Freeform: Shape 144">
                  <a:extLst>
                    <a:ext uri="{FF2B5EF4-FFF2-40B4-BE49-F238E27FC236}">
                      <a16:creationId xmlns:a16="http://schemas.microsoft.com/office/drawing/2014/main" id="{A3E26930-1D2C-74EA-2EB8-7DE1402E236A}"/>
                    </a:ext>
                  </a:extLst>
                </p:cNvPr>
                <p:cNvSpPr/>
                <p:nvPr/>
              </p:nvSpPr>
              <p:spPr>
                <a:xfrm>
                  <a:off x="5896176" y="4118166"/>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46" name="Graphic 20">
                <a:extLst>
                  <a:ext uri="{FF2B5EF4-FFF2-40B4-BE49-F238E27FC236}">
                    <a16:creationId xmlns:a16="http://schemas.microsoft.com/office/drawing/2014/main" id="{45B258D5-08E4-CF1E-D4BF-AB35F4E4D1EF}"/>
                  </a:ext>
                </a:extLst>
              </p:cNvPr>
              <p:cNvGrpSpPr/>
              <p:nvPr/>
            </p:nvGrpSpPr>
            <p:grpSpPr>
              <a:xfrm>
                <a:off x="5680567" y="3979170"/>
                <a:ext cx="51456" cy="51456"/>
                <a:chOff x="5680567" y="3979170"/>
                <a:chExt cx="51456" cy="51456"/>
              </a:xfrm>
            </p:grpSpPr>
            <p:sp>
              <p:nvSpPr>
                <p:cNvPr id="147" name="Freeform: Shape 146">
                  <a:extLst>
                    <a:ext uri="{FF2B5EF4-FFF2-40B4-BE49-F238E27FC236}">
                      <a16:creationId xmlns:a16="http://schemas.microsoft.com/office/drawing/2014/main" id="{4E702ADE-DD9D-6D2F-3831-39A5FC0E3BA4}"/>
                    </a:ext>
                  </a:extLst>
                </p:cNvPr>
                <p:cNvSpPr/>
                <p:nvPr/>
              </p:nvSpPr>
              <p:spPr>
                <a:xfrm>
                  <a:off x="5706358" y="397917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48" name="Freeform: Shape 147">
                  <a:extLst>
                    <a:ext uri="{FF2B5EF4-FFF2-40B4-BE49-F238E27FC236}">
                      <a16:creationId xmlns:a16="http://schemas.microsoft.com/office/drawing/2014/main" id="{5EB23D1D-97F7-6ED2-5598-B0B7E0D37FF9}"/>
                    </a:ext>
                  </a:extLst>
                </p:cNvPr>
                <p:cNvSpPr/>
                <p:nvPr/>
              </p:nvSpPr>
              <p:spPr>
                <a:xfrm>
                  <a:off x="5680567" y="4004962"/>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49" name="Graphic 20">
                <a:extLst>
                  <a:ext uri="{FF2B5EF4-FFF2-40B4-BE49-F238E27FC236}">
                    <a16:creationId xmlns:a16="http://schemas.microsoft.com/office/drawing/2014/main" id="{4999A6DE-8E09-CAB1-B437-E303FAD599B8}"/>
                  </a:ext>
                </a:extLst>
              </p:cNvPr>
              <p:cNvGrpSpPr/>
              <p:nvPr/>
            </p:nvGrpSpPr>
            <p:grpSpPr>
              <a:xfrm>
                <a:off x="5455810" y="3920471"/>
                <a:ext cx="51456" cy="51456"/>
                <a:chOff x="5455810" y="3920471"/>
                <a:chExt cx="51456" cy="51456"/>
              </a:xfrm>
            </p:grpSpPr>
            <p:sp>
              <p:nvSpPr>
                <p:cNvPr id="150" name="Freeform: Shape 149">
                  <a:extLst>
                    <a:ext uri="{FF2B5EF4-FFF2-40B4-BE49-F238E27FC236}">
                      <a16:creationId xmlns:a16="http://schemas.microsoft.com/office/drawing/2014/main" id="{884F3944-1129-A399-62A5-90F2A397258A}"/>
                    </a:ext>
                  </a:extLst>
                </p:cNvPr>
                <p:cNvSpPr/>
                <p:nvPr/>
              </p:nvSpPr>
              <p:spPr>
                <a:xfrm>
                  <a:off x="5481474" y="3920471"/>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51" name="Freeform: Shape 150">
                  <a:extLst>
                    <a:ext uri="{FF2B5EF4-FFF2-40B4-BE49-F238E27FC236}">
                      <a16:creationId xmlns:a16="http://schemas.microsoft.com/office/drawing/2014/main" id="{5A799FDF-3141-3F41-64A9-189E46B9496B}"/>
                    </a:ext>
                  </a:extLst>
                </p:cNvPr>
                <p:cNvSpPr/>
                <p:nvPr/>
              </p:nvSpPr>
              <p:spPr>
                <a:xfrm>
                  <a:off x="5455810" y="3946136"/>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52" name="Graphic 20">
                <a:extLst>
                  <a:ext uri="{FF2B5EF4-FFF2-40B4-BE49-F238E27FC236}">
                    <a16:creationId xmlns:a16="http://schemas.microsoft.com/office/drawing/2014/main" id="{89726E68-0FDF-5F5A-A569-297A95EC89EB}"/>
                  </a:ext>
                </a:extLst>
              </p:cNvPr>
              <p:cNvGrpSpPr/>
              <p:nvPr/>
            </p:nvGrpSpPr>
            <p:grpSpPr>
              <a:xfrm>
                <a:off x="5365348" y="3850084"/>
                <a:ext cx="51456" cy="51583"/>
                <a:chOff x="5365348" y="3850084"/>
                <a:chExt cx="51456" cy="51583"/>
              </a:xfrm>
            </p:grpSpPr>
            <p:sp>
              <p:nvSpPr>
                <p:cNvPr id="153" name="Freeform: Shape 152">
                  <a:extLst>
                    <a:ext uri="{FF2B5EF4-FFF2-40B4-BE49-F238E27FC236}">
                      <a16:creationId xmlns:a16="http://schemas.microsoft.com/office/drawing/2014/main" id="{90F892E4-4BAF-067F-D170-3724C13FD9B4}"/>
                    </a:ext>
                  </a:extLst>
                </p:cNvPr>
                <p:cNvSpPr/>
                <p:nvPr/>
              </p:nvSpPr>
              <p:spPr>
                <a:xfrm>
                  <a:off x="5391013" y="3850084"/>
                  <a:ext cx="12705" cy="51583"/>
                </a:xfrm>
                <a:custGeom>
                  <a:avLst/>
                  <a:gdLst>
                    <a:gd name="connsiteX0" fmla="*/ 0 w 12705"/>
                    <a:gd name="connsiteY0" fmla="*/ 0 h 51583"/>
                    <a:gd name="connsiteX1" fmla="*/ 0 w 12705"/>
                    <a:gd name="connsiteY1" fmla="*/ 51584 h 51583"/>
                  </a:gdLst>
                  <a:ahLst/>
                  <a:cxnLst>
                    <a:cxn ang="0">
                      <a:pos x="connsiteX0" y="connsiteY0"/>
                    </a:cxn>
                    <a:cxn ang="0">
                      <a:pos x="connsiteX1" y="connsiteY1"/>
                    </a:cxn>
                  </a:cxnLst>
                  <a:rect l="l" t="t" r="r" b="b"/>
                  <a:pathLst>
                    <a:path w="12705" h="51583">
                      <a:moveTo>
                        <a:pt x="0" y="0"/>
                      </a:moveTo>
                      <a:lnTo>
                        <a:pt x="0" y="51584"/>
                      </a:lnTo>
                    </a:path>
                  </a:pathLst>
                </a:custGeom>
                <a:ln w="19050" cap="flat">
                  <a:solidFill>
                    <a:srgbClr val="00A2E1"/>
                  </a:solidFill>
                  <a:prstDash val="solid"/>
                  <a:miter/>
                </a:ln>
              </p:spPr>
              <p:txBody>
                <a:bodyPr rtlCol="0" anchor="ctr"/>
                <a:lstStyle/>
                <a:p>
                  <a:pPr rtl="0"/>
                  <a:endParaRPr lang="en-GB"/>
                </a:p>
              </p:txBody>
            </p:sp>
            <p:sp>
              <p:nvSpPr>
                <p:cNvPr id="154" name="Freeform: Shape 153">
                  <a:extLst>
                    <a:ext uri="{FF2B5EF4-FFF2-40B4-BE49-F238E27FC236}">
                      <a16:creationId xmlns:a16="http://schemas.microsoft.com/office/drawing/2014/main" id="{395F8894-02E2-B49A-F100-CDF2426B6C6F}"/>
                    </a:ext>
                  </a:extLst>
                </p:cNvPr>
                <p:cNvSpPr/>
                <p:nvPr/>
              </p:nvSpPr>
              <p:spPr>
                <a:xfrm>
                  <a:off x="5365348" y="3875876"/>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55" name="Graphic 20">
                <a:extLst>
                  <a:ext uri="{FF2B5EF4-FFF2-40B4-BE49-F238E27FC236}">
                    <a16:creationId xmlns:a16="http://schemas.microsoft.com/office/drawing/2014/main" id="{AC79A87E-57CE-40B3-15C1-5BA882342719}"/>
                  </a:ext>
                </a:extLst>
              </p:cNvPr>
              <p:cNvGrpSpPr/>
              <p:nvPr/>
            </p:nvGrpSpPr>
            <p:grpSpPr>
              <a:xfrm>
                <a:off x="5035899" y="3722396"/>
                <a:ext cx="51583" cy="51456"/>
                <a:chOff x="5035899" y="3722396"/>
                <a:chExt cx="51583" cy="51456"/>
              </a:xfrm>
            </p:grpSpPr>
            <p:sp>
              <p:nvSpPr>
                <p:cNvPr id="156" name="Freeform: Shape 155">
                  <a:extLst>
                    <a:ext uri="{FF2B5EF4-FFF2-40B4-BE49-F238E27FC236}">
                      <a16:creationId xmlns:a16="http://schemas.microsoft.com/office/drawing/2014/main" id="{0C7C5292-25C8-1877-9559-A285F71AEC83}"/>
                    </a:ext>
                  </a:extLst>
                </p:cNvPr>
                <p:cNvSpPr/>
                <p:nvPr/>
              </p:nvSpPr>
              <p:spPr>
                <a:xfrm>
                  <a:off x="5061691" y="3722396"/>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57" name="Freeform: Shape 156">
                  <a:extLst>
                    <a:ext uri="{FF2B5EF4-FFF2-40B4-BE49-F238E27FC236}">
                      <a16:creationId xmlns:a16="http://schemas.microsoft.com/office/drawing/2014/main" id="{343B000A-77F2-6A5E-7A05-1614CE7BDC6E}"/>
                    </a:ext>
                  </a:extLst>
                </p:cNvPr>
                <p:cNvSpPr/>
                <p:nvPr/>
              </p:nvSpPr>
              <p:spPr>
                <a:xfrm>
                  <a:off x="5035899" y="3748060"/>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00A2E1"/>
                  </a:solidFill>
                  <a:prstDash val="solid"/>
                  <a:miter/>
                </a:ln>
              </p:spPr>
              <p:txBody>
                <a:bodyPr rtlCol="0" anchor="ctr"/>
                <a:lstStyle/>
                <a:p>
                  <a:pPr rtl="0"/>
                  <a:endParaRPr lang="en-GB"/>
                </a:p>
              </p:txBody>
            </p:sp>
          </p:grpSp>
          <p:grpSp>
            <p:nvGrpSpPr>
              <p:cNvPr id="158" name="Graphic 20">
                <a:extLst>
                  <a:ext uri="{FF2B5EF4-FFF2-40B4-BE49-F238E27FC236}">
                    <a16:creationId xmlns:a16="http://schemas.microsoft.com/office/drawing/2014/main" id="{C4FBA9D3-4397-41E3-0221-594BD566793A}"/>
                  </a:ext>
                </a:extLst>
              </p:cNvPr>
              <p:cNvGrpSpPr/>
              <p:nvPr/>
            </p:nvGrpSpPr>
            <p:grpSpPr>
              <a:xfrm>
                <a:off x="5354929" y="3814382"/>
                <a:ext cx="51456" cy="51456"/>
                <a:chOff x="5354929" y="3814382"/>
                <a:chExt cx="51456" cy="51456"/>
              </a:xfrm>
            </p:grpSpPr>
            <p:sp>
              <p:nvSpPr>
                <p:cNvPr id="159" name="Freeform: Shape 158">
                  <a:extLst>
                    <a:ext uri="{FF2B5EF4-FFF2-40B4-BE49-F238E27FC236}">
                      <a16:creationId xmlns:a16="http://schemas.microsoft.com/office/drawing/2014/main" id="{24BD8D7C-00DF-40B4-4DBC-1820C00D6CAC}"/>
                    </a:ext>
                  </a:extLst>
                </p:cNvPr>
                <p:cNvSpPr/>
                <p:nvPr/>
              </p:nvSpPr>
              <p:spPr>
                <a:xfrm>
                  <a:off x="5380594" y="381438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60" name="Freeform: Shape 159">
                  <a:extLst>
                    <a:ext uri="{FF2B5EF4-FFF2-40B4-BE49-F238E27FC236}">
                      <a16:creationId xmlns:a16="http://schemas.microsoft.com/office/drawing/2014/main" id="{8610DB7D-7E0E-9594-700A-9DE625A4464E}"/>
                    </a:ext>
                  </a:extLst>
                </p:cNvPr>
                <p:cNvSpPr/>
                <p:nvPr/>
              </p:nvSpPr>
              <p:spPr>
                <a:xfrm>
                  <a:off x="5354929" y="3840047"/>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61" name="Graphic 20">
                <a:extLst>
                  <a:ext uri="{FF2B5EF4-FFF2-40B4-BE49-F238E27FC236}">
                    <a16:creationId xmlns:a16="http://schemas.microsoft.com/office/drawing/2014/main" id="{894F9C03-9427-5BDA-05B5-12B66A93CFD0}"/>
                  </a:ext>
                </a:extLst>
              </p:cNvPr>
              <p:cNvGrpSpPr/>
              <p:nvPr/>
            </p:nvGrpSpPr>
            <p:grpSpPr>
              <a:xfrm>
                <a:off x="4967418" y="3700161"/>
                <a:ext cx="51456" cy="51456"/>
                <a:chOff x="4967418" y="3700161"/>
                <a:chExt cx="51456" cy="51456"/>
              </a:xfrm>
            </p:grpSpPr>
            <p:sp>
              <p:nvSpPr>
                <p:cNvPr id="162" name="Freeform: Shape 161">
                  <a:extLst>
                    <a:ext uri="{FF2B5EF4-FFF2-40B4-BE49-F238E27FC236}">
                      <a16:creationId xmlns:a16="http://schemas.microsoft.com/office/drawing/2014/main" id="{804CFF1E-15A5-CCB0-B3ED-86E868D61FB5}"/>
                    </a:ext>
                  </a:extLst>
                </p:cNvPr>
                <p:cNvSpPr/>
                <p:nvPr/>
              </p:nvSpPr>
              <p:spPr>
                <a:xfrm>
                  <a:off x="4993082" y="3700161"/>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63" name="Freeform: Shape 162">
                  <a:extLst>
                    <a:ext uri="{FF2B5EF4-FFF2-40B4-BE49-F238E27FC236}">
                      <a16:creationId xmlns:a16="http://schemas.microsoft.com/office/drawing/2014/main" id="{E713D6D3-D7C9-CD52-5E2E-C993E6B86EFC}"/>
                    </a:ext>
                  </a:extLst>
                </p:cNvPr>
                <p:cNvSpPr/>
                <p:nvPr/>
              </p:nvSpPr>
              <p:spPr>
                <a:xfrm>
                  <a:off x="4967418" y="3725953"/>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64" name="Graphic 20">
                <a:extLst>
                  <a:ext uri="{FF2B5EF4-FFF2-40B4-BE49-F238E27FC236}">
                    <a16:creationId xmlns:a16="http://schemas.microsoft.com/office/drawing/2014/main" id="{8AAF434A-A65F-0A80-A9B0-00B495F1DAF7}"/>
                  </a:ext>
                </a:extLst>
              </p:cNvPr>
              <p:cNvGrpSpPr/>
              <p:nvPr/>
            </p:nvGrpSpPr>
            <p:grpSpPr>
              <a:xfrm>
                <a:off x="4919391" y="3700161"/>
                <a:ext cx="51456" cy="51456"/>
                <a:chOff x="4919391" y="3700161"/>
                <a:chExt cx="51456" cy="51456"/>
              </a:xfrm>
            </p:grpSpPr>
            <p:sp>
              <p:nvSpPr>
                <p:cNvPr id="165" name="Freeform: Shape 164">
                  <a:extLst>
                    <a:ext uri="{FF2B5EF4-FFF2-40B4-BE49-F238E27FC236}">
                      <a16:creationId xmlns:a16="http://schemas.microsoft.com/office/drawing/2014/main" id="{17DB406F-1746-7036-AF17-681F5D6D724B}"/>
                    </a:ext>
                  </a:extLst>
                </p:cNvPr>
                <p:cNvSpPr/>
                <p:nvPr/>
              </p:nvSpPr>
              <p:spPr>
                <a:xfrm>
                  <a:off x="4945056" y="3700161"/>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66" name="Freeform: Shape 165">
                  <a:extLst>
                    <a:ext uri="{FF2B5EF4-FFF2-40B4-BE49-F238E27FC236}">
                      <a16:creationId xmlns:a16="http://schemas.microsoft.com/office/drawing/2014/main" id="{61274250-1814-7845-D46E-25D970F275CD}"/>
                    </a:ext>
                  </a:extLst>
                </p:cNvPr>
                <p:cNvSpPr/>
                <p:nvPr/>
              </p:nvSpPr>
              <p:spPr>
                <a:xfrm>
                  <a:off x="4919391" y="3725953"/>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67" name="Graphic 20">
                <a:extLst>
                  <a:ext uri="{FF2B5EF4-FFF2-40B4-BE49-F238E27FC236}">
                    <a16:creationId xmlns:a16="http://schemas.microsoft.com/office/drawing/2014/main" id="{33454826-0993-AD1B-599A-0B441BE223E8}"/>
                  </a:ext>
                </a:extLst>
              </p:cNvPr>
              <p:cNvGrpSpPr/>
              <p:nvPr/>
            </p:nvGrpSpPr>
            <p:grpSpPr>
              <a:xfrm>
                <a:off x="4871620" y="3647180"/>
                <a:ext cx="51456" cy="51456"/>
                <a:chOff x="4871620" y="3647180"/>
                <a:chExt cx="51456" cy="51456"/>
              </a:xfrm>
            </p:grpSpPr>
            <p:sp>
              <p:nvSpPr>
                <p:cNvPr id="168" name="Freeform: Shape 167">
                  <a:extLst>
                    <a:ext uri="{FF2B5EF4-FFF2-40B4-BE49-F238E27FC236}">
                      <a16:creationId xmlns:a16="http://schemas.microsoft.com/office/drawing/2014/main" id="{D8C818C6-B9ED-CB50-3C09-D76580A62B5B}"/>
                    </a:ext>
                  </a:extLst>
                </p:cNvPr>
                <p:cNvSpPr/>
                <p:nvPr/>
              </p:nvSpPr>
              <p:spPr>
                <a:xfrm>
                  <a:off x="4897411" y="364718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69" name="Freeform: Shape 168">
                  <a:extLst>
                    <a:ext uri="{FF2B5EF4-FFF2-40B4-BE49-F238E27FC236}">
                      <a16:creationId xmlns:a16="http://schemas.microsoft.com/office/drawing/2014/main" id="{CD9117AE-27BE-5676-DFB0-6AFE6D739B52}"/>
                    </a:ext>
                  </a:extLst>
                </p:cNvPr>
                <p:cNvSpPr/>
                <p:nvPr/>
              </p:nvSpPr>
              <p:spPr>
                <a:xfrm>
                  <a:off x="4871620" y="367284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70" name="Graphic 20">
                <a:extLst>
                  <a:ext uri="{FF2B5EF4-FFF2-40B4-BE49-F238E27FC236}">
                    <a16:creationId xmlns:a16="http://schemas.microsoft.com/office/drawing/2014/main" id="{C508A26B-6D6E-0005-C3C7-8C183E106861}"/>
                  </a:ext>
                </a:extLst>
              </p:cNvPr>
              <p:cNvGrpSpPr/>
              <p:nvPr/>
            </p:nvGrpSpPr>
            <p:grpSpPr>
              <a:xfrm>
                <a:off x="4860566" y="3610462"/>
                <a:ext cx="51456" cy="51456"/>
                <a:chOff x="4860566" y="3610462"/>
                <a:chExt cx="51456" cy="51456"/>
              </a:xfrm>
            </p:grpSpPr>
            <p:sp>
              <p:nvSpPr>
                <p:cNvPr id="171" name="Freeform: Shape 170">
                  <a:extLst>
                    <a:ext uri="{FF2B5EF4-FFF2-40B4-BE49-F238E27FC236}">
                      <a16:creationId xmlns:a16="http://schemas.microsoft.com/office/drawing/2014/main" id="{6648E66A-EF70-98BF-D617-948F961FB363}"/>
                    </a:ext>
                  </a:extLst>
                </p:cNvPr>
                <p:cNvSpPr/>
                <p:nvPr/>
              </p:nvSpPr>
              <p:spPr>
                <a:xfrm>
                  <a:off x="4886231" y="361046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72" name="Freeform: Shape 171">
                  <a:extLst>
                    <a:ext uri="{FF2B5EF4-FFF2-40B4-BE49-F238E27FC236}">
                      <a16:creationId xmlns:a16="http://schemas.microsoft.com/office/drawing/2014/main" id="{1707CAF0-92E4-D9A1-FD06-62C2ABB0C8EB}"/>
                    </a:ext>
                  </a:extLst>
                </p:cNvPr>
                <p:cNvSpPr/>
                <p:nvPr/>
              </p:nvSpPr>
              <p:spPr>
                <a:xfrm>
                  <a:off x="4860566" y="3636126"/>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73" name="Graphic 20">
                <a:extLst>
                  <a:ext uri="{FF2B5EF4-FFF2-40B4-BE49-F238E27FC236}">
                    <a16:creationId xmlns:a16="http://schemas.microsoft.com/office/drawing/2014/main" id="{3CF02404-21B6-853B-7D94-51FADCE4EC29}"/>
                  </a:ext>
                </a:extLst>
              </p:cNvPr>
              <p:cNvGrpSpPr/>
              <p:nvPr/>
            </p:nvGrpSpPr>
            <p:grpSpPr>
              <a:xfrm>
                <a:off x="4854594" y="3575395"/>
                <a:ext cx="51456" cy="51456"/>
                <a:chOff x="4854594" y="3575395"/>
                <a:chExt cx="51456" cy="51456"/>
              </a:xfrm>
            </p:grpSpPr>
            <p:sp>
              <p:nvSpPr>
                <p:cNvPr id="174" name="Freeform: Shape 173">
                  <a:extLst>
                    <a:ext uri="{FF2B5EF4-FFF2-40B4-BE49-F238E27FC236}">
                      <a16:creationId xmlns:a16="http://schemas.microsoft.com/office/drawing/2014/main" id="{8841D9DE-03FC-AEDE-E886-67A00445703E}"/>
                    </a:ext>
                  </a:extLst>
                </p:cNvPr>
                <p:cNvSpPr/>
                <p:nvPr/>
              </p:nvSpPr>
              <p:spPr>
                <a:xfrm>
                  <a:off x="4880386" y="357539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75" name="Freeform: Shape 174">
                  <a:extLst>
                    <a:ext uri="{FF2B5EF4-FFF2-40B4-BE49-F238E27FC236}">
                      <a16:creationId xmlns:a16="http://schemas.microsoft.com/office/drawing/2014/main" id="{2295F7C6-18F0-A1B1-8116-964346C1F07D}"/>
                    </a:ext>
                  </a:extLst>
                </p:cNvPr>
                <p:cNvSpPr/>
                <p:nvPr/>
              </p:nvSpPr>
              <p:spPr>
                <a:xfrm>
                  <a:off x="4854594" y="360106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76" name="Graphic 20">
                <a:extLst>
                  <a:ext uri="{FF2B5EF4-FFF2-40B4-BE49-F238E27FC236}">
                    <a16:creationId xmlns:a16="http://schemas.microsoft.com/office/drawing/2014/main" id="{52E06A40-3A4E-779A-B9FD-D53EF911CB9E}"/>
                  </a:ext>
                </a:extLst>
              </p:cNvPr>
              <p:cNvGrpSpPr/>
              <p:nvPr/>
            </p:nvGrpSpPr>
            <p:grpSpPr>
              <a:xfrm>
                <a:off x="4833377" y="3530418"/>
                <a:ext cx="51583" cy="51456"/>
                <a:chOff x="4833377" y="3530418"/>
                <a:chExt cx="51583" cy="51456"/>
              </a:xfrm>
            </p:grpSpPr>
            <p:sp>
              <p:nvSpPr>
                <p:cNvPr id="177" name="Freeform: Shape 176">
                  <a:extLst>
                    <a:ext uri="{FF2B5EF4-FFF2-40B4-BE49-F238E27FC236}">
                      <a16:creationId xmlns:a16="http://schemas.microsoft.com/office/drawing/2014/main" id="{00B27A21-8145-6FA4-4E00-C3505ED7A717}"/>
                    </a:ext>
                  </a:extLst>
                </p:cNvPr>
                <p:cNvSpPr/>
                <p:nvPr/>
              </p:nvSpPr>
              <p:spPr>
                <a:xfrm>
                  <a:off x="4859168" y="3530418"/>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78" name="Freeform: Shape 177">
                  <a:extLst>
                    <a:ext uri="{FF2B5EF4-FFF2-40B4-BE49-F238E27FC236}">
                      <a16:creationId xmlns:a16="http://schemas.microsoft.com/office/drawing/2014/main" id="{F0A0A3EC-85B2-FDDB-D933-EADFA3C7E7E9}"/>
                    </a:ext>
                  </a:extLst>
                </p:cNvPr>
                <p:cNvSpPr/>
                <p:nvPr/>
              </p:nvSpPr>
              <p:spPr>
                <a:xfrm>
                  <a:off x="4833377" y="3556083"/>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00A2E1"/>
                  </a:solidFill>
                  <a:prstDash val="solid"/>
                  <a:miter/>
                </a:ln>
              </p:spPr>
              <p:txBody>
                <a:bodyPr rtlCol="0" anchor="ctr"/>
                <a:lstStyle/>
                <a:p>
                  <a:pPr rtl="0"/>
                  <a:endParaRPr lang="en-GB"/>
                </a:p>
              </p:txBody>
            </p:sp>
          </p:grpSp>
          <p:grpSp>
            <p:nvGrpSpPr>
              <p:cNvPr id="179" name="Graphic 20">
                <a:extLst>
                  <a:ext uri="{FF2B5EF4-FFF2-40B4-BE49-F238E27FC236}">
                    <a16:creationId xmlns:a16="http://schemas.microsoft.com/office/drawing/2014/main" id="{37B9D8BE-1CE6-9AFA-C337-5E883BCE3D71}"/>
                  </a:ext>
                </a:extLst>
              </p:cNvPr>
              <p:cNvGrpSpPr/>
              <p:nvPr/>
            </p:nvGrpSpPr>
            <p:grpSpPr>
              <a:xfrm>
                <a:off x="4697684" y="3521270"/>
                <a:ext cx="51456" cy="51456"/>
                <a:chOff x="4697684" y="3521270"/>
                <a:chExt cx="51456" cy="51456"/>
              </a:xfrm>
            </p:grpSpPr>
            <p:sp>
              <p:nvSpPr>
                <p:cNvPr id="180" name="Freeform: Shape 179">
                  <a:extLst>
                    <a:ext uri="{FF2B5EF4-FFF2-40B4-BE49-F238E27FC236}">
                      <a16:creationId xmlns:a16="http://schemas.microsoft.com/office/drawing/2014/main" id="{82A867D4-2570-FB76-8584-075B200062AE}"/>
                    </a:ext>
                  </a:extLst>
                </p:cNvPr>
                <p:cNvSpPr/>
                <p:nvPr/>
              </p:nvSpPr>
              <p:spPr>
                <a:xfrm>
                  <a:off x="4723349" y="352127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81" name="Freeform: Shape 180">
                  <a:extLst>
                    <a:ext uri="{FF2B5EF4-FFF2-40B4-BE49-F238E27FC236}">
                      <a16:creationId xmlns:a16="http://schemas.microsoft.com/office/drawing/2014/main" id="{DC71F66C-534A-C601-DCB4-C49AA72C2823}"/>
                    </a:ext>
                  </a:extLst>
                </p:cNvPr>
                <p:cNvSpPr/>
                <p:nvPr/>
              </p:nvSpPr>
              <p:spPr>
                <a:xfrm>
                  <a:off x="4697684" y="3547062"/>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82" name="Graphic 20">
                <a:extLst>
                  <a:ext uri="{FF2B5EF4-FFF2-40B4-BE49-F238E27FC236}">
                    <a16:creationId xmlns:a16="http://schemas.microsoft.com/office/drawing/2014/main" id="{CC6E2490-AA1B-CB4A-166B-9B599A66DAA7}"/>
                  </a:ext>
                </a:extLst>
              </p:cNvPr>
              <p:cNvGrpSpPr/>
              <p:nvPr/>
            </p:nvGrpSpPr>
            <p:grpSpPr>
              <a:xfrm>
                <a:off x="4619165" y="3521270"/>
                <a:ext cx="51456" cy="51456"/>
                <a:chOff x="4619165" y="3521270"/>
                <a:chExt cx="51456" cy="51456"/>
              </a:xfrm>
            </p:grpSpPr>
            <p:sp>
              <p:nvSpPr>
                <p:cNvPr id="183" name="Freeform: Shape 182">
                  <a:extLst>
                    <a:ext uri="{FF2B5EF4-FFF2-40B4-BE49-F238E27FC236}">
                      <a16:creationId xmlns:a16="http://schemas.microsoft.com/office/drawing/2014/main" id="{D1DE041F-A298-2134-DD78-81AC4D24F5DD}"/>
                    </a:ext>
                  </a:extLst>
                </p:cNvPr>
                <p:cNvSpPr/>
                <p:nvPr/>
              </p:nvSpPr>
              <p:spPr>
                <a:xfrm>
                  <a:off x="4644830" y="352127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84" name="Freeform: Shape 183">
                  <a:extLst>
                    <a:ext uri="{FF2B5EF4-FFF2-40B4-BE49-F238E27FC236}">
                      <a16:creationId xmlns:a16="http://schemas.microsoft.com/office/drawing/2014/main" id="{7B401F86-C88F-C412-E3ED-FBA3E539B65D}"/>
                    </a:ext>
                  </a:extLst>
                </p:cNvPr>
                <p:cNvSpPr/>
                <p:nvPr/>
              </p:nvSpPr>
              <p:spPr>
                <a:xfrm>
                  <a:off x="4619165" y="3547062"/>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85" name="Graphic 20">
                <a:extLst>
                  <a:ext uri="{FF2B5EF4-FFF2-40B4-BE49-F238E27FC236}">
                    <a16:creationId xmlns:a16="http://schemas.microsoft.com/office/drawing/2014/main" id="{C9E059FE-813A-3D61-D366-EAB927BD8BD2}"/>
                  </a:ext>
                </a:extLst>
              </p:cNvPr>
              <p:cNvGrpSpPr/>
              <p:nvPr/>
            </p:nvGrpSpPr>
            <p:grpSpPr>
              <a:xfrm>
                <a:off x="4513965" y="3492429"/>
                <a:ext cx="51456" cy="51456"/>
                <a:chOff x="4513965" y="3492429"/>
                <a:chExt cx="51456" cy="51456"/>
              </a:xfrm>
            </p:grpSpPr>
            <p:sp>
              <p:nvSpPr>
                <p:cNvPr id="186" name="Freeform: Shape 185">
                  <a:extLst>
                    <a:ext uri="{FF2B5EF4-FFF2-40B4-BE49-F238E27FC236}">
                      <a16:creationId xmlns:a16="http://schemas.microsoft.com/office/drawing/2014/main" id="{6E7A1007-2241-49F1-3C65-76F8587231EF}"/>
                    </a:ext>
                  </a:extLst>
                </p:cNvPr>
                <p:cNvSpPr/>
                <p:nvPr/>
              </p:nvSpPr>
              <p:spPr>
                <a:xfrm>
                  <a:off x="4539757" y="3492429"/>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87" name="Freeform: Shape 186">
                  <a:extLst>
                    <a:ext uri="{FF2B5EF4-FFF2-40B4-BE49-F238E27FC236}">
                      <a16:creationId xmlns:a16="http://schemas.microsoft.com/office/drawing/2014/main" id="{76FF29EA-9D3C-F709-1AEE-CB258A9735A6}"/>
                    </a:ext>
                  </a:extLst>
                </p:cNvPr>
                <p:cNvSpPr/>
                <p:nvPr/>
              </p:nvSpPr>
              <p:spPr>
                <a:xfrm>
                  <a:off x="4513965" y="351822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188" name="Graphic 20">
                <a:extLst>
                  <a:ext uri="{FF2B5EF4-FFF2-40B4-BE49-F238E27FC236}">
                    <a16:creationId xmlns:a16="http://schemas.microsoft.com/office/drawing/2014/main" id="{31E4B8AE-7DA7-F510-BF76-D5D4207CF26C}"/>
                  </a:ext>
                </a:extLst>
              </p:cNvPr>
              <p:cNvGrpSpPr/>
              <p:nvPr/>
            </p:nvGrpSpPr>
            <p:grpSpPr>
              <a:xfrm>
                <a:off x="4456029" y="3473244"/>
                <a:ext cx="51583" cy="51456"/>
                <a:chOff x="4456029" y="3473244"/>
                <a:chExt cx="51583" cy="51456"/>
              </a:xfrm>
            </p:grpSpPr>
            <p:sp>
              <p:nvSpPr>
                <p:cNvPr id="189" name="Freeform: Shape 188">
                  <a:extLst>
                    <a:ext uri="{FF2B5EF4-FFF2-40B4-BE49-F238E27FC236}">
                      <a16:creationId xmlns:a16="http://schemas.microsoft.com/office/drawing/2014/main" id="{063F0C1F-B410-BBEF-87C3-D03774E07D7A}"/>
                    </a:ext>
                  </a:extLst>
                </p:cNvPr>
                <p:cNvSpPr/>
                <p:nvPr/>
              </p:nvSpPr>
              <p:spPr>
                <a:xfrm>
                  <a:off x="4481821" y="347324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90" name="Freeform: Shape 189">
                  <a:extLst>
                    <a:ext uri="{FF2B5EF4-FFF2-40B4-BE49-F238E27FC236}">
                      <a16:creationId xmlns:a16="http://schemas.microsoft.com/office/drawing/2014/main" id="{93420C24-E8B9-B759-5853-E032B591A945}"/>
                    </a:ext>
                  </a:extLst>
                </p:cNvPr>
                <p:cNvSpPr/>
                <p:nvPr/>
              </p:nvSpPr>
              <p:spPr>
                <a:xfrm>
                  <a:off x="4456029" y="3499036"/>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00A2E1"/>
                  </a:solidFill>
                  <a:prstDash val="solid"/>
                  <a:miter/>
                </a:ln>
              </p:spPr>
              <p:txBody>
                <a:bodyPr rtlCol="0" anchor="ctr"/>
                <a:lstStyle/>
                <a:p>
                  <a:pPr rtl="0"/>
                  <a:endParaRPr lang="en-GB"/>
                </a:p>
              </p:txBody>
            </p:sp>
          </p:grpSp>
          <p:grpSp>
            <p:nvGrpSpPr>
              <p:cNvPr id="191" name="Graphic 20">
                <a:extLst>
                  <a:ext uri="{FF2B5EF4-FFF2-40B4-BE49-F238E27FC236}">
                    <a16:creationId xmlns:a16="http://schemas.microsoft.com/office/drawing/2014/main" id="{45248EB3-B9D4-0BE4-41CD-15C9E3BD781A}"/>
                  </a:ext>
                </a:extLst>
              </p:cNvPr>
              <p:cNvGrpSpPr/>
              <p:nvPr/>
            </p:nvGrpSpPr>
            <p:grpSpPr>
              <a:xfrm>
                <a:off x="4373063" y="3411497"/>
                <a:ext cx="51456" cy="51456"/>
                <a:chOff x="4373063" y="3411497"/>
                <a:chExt cx="51456" cy="51456"/>
              </a:xfrm>
            </p:grpSpPr>
            <p:sp>
              <p:nvSpPr>
                <p:cNvPr id="192" name="Freeform: Shape 191">
                  <a:extLst>
                    <a:ext uri="{FF2B5EF4-FFF2-40B4-BE49-F238E27FC236}">
                      <a16:creationId xmlns:a16="http://schemas.microsoft.com/office/drawing/2014/main" id="{9F0D6F11-2F8E-8017-DEC1-C37BEC0C7389}"/>
                    </a:ext>
                  </a:extLst>
                </p:cNvPr>
                <p:cNvSpPr/>
                <p:nvPr/>
              </p:nvSpPr>
              <p:spPr>
                <a:xfrm>
                  <a:off x="4398728" y="3411497"/>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93" name="Freeform: Shape 192">
                  <a:extLst>
                    <a:ext uri="{FF2B5EF4-FFF2-40B4-BE49-F238E27FC236}">
                      <a16:creationId xmlns:a16="http://schemas.microsoft.com/office/drawing/2014/main" id="{B4E91EF2-65E5-46E5-7A9B-3D582A7A310C}"/>
                    </a:ext>
                  </a:extLst>
                </p:cNvPr>
                <p:cNvSpPr/>
                <p:nvPr/>
              </p:nvSpPr>
              <p:spPr>
                <a:xfrm>
                  <a:off x="4373063" y="3437288"/>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94" name="Graphic 20">
                <a:extLst>
                  <a:ext uri="{FF2B5EF4-FFF2-40B4-BE49-F238E27FC236}">
                    <a16:creationId xmlns:a16="http://schemas.microsoft.com/office/drawing/2014/main" id="{80A629C9-E331-23FD-1A45-A9EB733B2633}"/>
                  </a:ext>
                </a:extLst>
              </p:cNvPr>
              <p:cNvGrpSpPr/>
              <p:nvPr/>
            </p:nvGrpSpPr>
            <p:grpSpPr>
              <a:xfrm>
                <a:off x="4357817" y="3382528"/>
                <a:ext cx="51456" cy="51456"/>
                <a:chOff x="4357817" y="3382528"/>
                <a:chExt cx="51456" cy="51456"/>
              </a:xfrm>
            </p:grpSpPr>
            <p:sp>
              <p:nvSpPr>
                <p:cNvPr id="195" name="Freeform: Shape 194">
                  <a:extLst>
                    <a:ext uri="{FF2B5EF4-FFF2-40B4-BE49-F238E27FC236}">
                      <a16:creationId xmlns:a16="http://schemas.microsoft.com/office/drawing/2014/main" id="{0082CF5F-3A40-C232-0BFB-733E419C0A66}"/>
                    </a:ext>
                  </a:extLst>
                </p:cNvPr>
                <p:cNvSpPr/>
                <p:nvPr/>
              </p:nvSpPr>
              <p:spPr>
                <a:xfrm>
                  <a:off x="4383482" y="3382528"/>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196" name="Freeform: Shape 195">
                  <a:extLst>
                    <a:ext uri="{FF2B5EF4-FFF2-40B4-BE49-F238E27FC236}">
                      <a16:creationId xmlns:a16="http://schemas.microsoft.com/office/drawing/2014/main" id="{11EED3E0-54AD-08D8-0EA2-DD04AEEDE3C2}"/>
                    </a:ext>
                  </a:extLst>
                </p:cNvPr>
                <p:cNvSpPr/>
                <p:nvPr/>
              </p:nvSpPr>
              <p:spPr>
                <a:xfrm>
                  <a:off x="4357817" y="3408320"/>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197" name="Graphic 20">
                <a:extLst>
                  <a:ext uri="{FF2B5EF4-FFF2-40B4-BE49-F238E27FC236}">
                    <a16:creationId xmlns:a16="http://schemas.microsoft.com/office/drawing/2014/main" id="{F3F29234-6688-D1D2-F9FE-E7CE481D7A7A}"/>
                  </a:ext>
                </a:extLst>
              </p:cNvPr>
              <p:cNvGrpSpPr/>
              <p:nvPr/>
            </p:nvGrpSpPr>
            <p:grpSpPr>
              <a:xfrm>
                <a:off x="4347271" y="3331072"/>
                <a:ext cx="51456" cy="51456"/>
                <a:chOff x="4347271" y="3331072"/>
                <a:chExt cx="51456" cy="51456"/>
              </a:xfrm>
            </p:grpSpPr>
            <p:sp>
              <p:nvSpPr>
                <p:cNvPr id="198" name="Freeform: Shape 197">
                  <a:extLst>
                    <a:ext uri="{FF2B5EF4-FFF2-40B4-BE49-F238E27FC236}">
                      <a16:creationId xmlns:a16="http://schemas.microsoft.com/office/drawing/2014/main" id="{6AB9E94E-4EB1-9380-501E-80E30DD7E95B}"/>
                    </a:ext>
                  </a:extLst>
                </p:cNvPr>
                <p:cNvSpPr/>
                <p:nvPr/>
              </p:nvSpPr>
              <p:spPr>
                <a:xfrm>
                  <a:off x="4373063" y="3331072"/>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199" name="Freeform: Shape 198">
                  <a:extLst>
                    <a:ext uri="{FF2B5EF4-FFF2-40B4-BE49-F238E27FC236}">
                      <a16:creationId xmlns:a16="http://schemas.microsoft.com/office/drawing/2014/main" id="{9E10A14D-F9A3-BF1B-6739-8BEB453583D2}"/>
                    </a:ext>
                  </a:extLst>
                </p:cNvPr>
                <p:cNvSpPr/>
                <p:nvPr/>
              </p:nvSpPr>
              <p:spPr>
                <a:xfrm>
                  <a:off x="4347271" y="3356864"/>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00" name="Graphic 20">
                <a:extLst>
                  <a:ext uri="{FF2B5EF4-FFF2-40B4-BE49-F238E27FC236}">
                    <a16:creationId xmlns:a16="http://schemas.microsoft.com/office/drawing/2014/main" id="{3CFA3D2C-B294-F5AE-4EE8-AB6DDEEBD25D}"/>
                  </a:ext>
                </a:extLst>
              </p:cNvPr>
              <p:cNvGrpSpPr/>
              <p:nvPr/>
            </p:nvGrpSpPr>
            <p:grpSpPr>
              <a:xfrm>
                <a:off x="4241944" y="3245438"/>
                <a:ext cx="51456" cy="51456"/>
                <a:chOff x="4241944" y="3245438"/>
                <a:chExt cx="51456" cy="51456"/>
              </a:xfrm>
            </p:grpSpPr>
            <p:sp>
              <p:nvSpPr>
                <p:cNvPr id="201" name="Freeform: Shape 200">
                  <a:extLst>
                    <a:ext uri="{FF2B5EF4-FFF2-40B4-BE49-F238E27FC236}">
                      <a16:creationId xmlns:a16="http://schemas.microsoft.com/office/drawing/2014/main" id="{4EE460DD-62C6-C764-B2DE-6B5191BA991D}"/>
                    </a:ext>
                  </a:extLst>
                </p:cNvPr>
                <p:cNvSpPr/>
                <p:nvPr/>
              </p:nvSpPr>
              <p:spPr>
                <a:xfrm>
                  <a:off x="4267736" y="3245438"/>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02" name="Freeform: Shape 201">
                  <a:extLst>
                    <a:ext uri="{FF2B5EF4-FFF2-40B4-BE49-F238E27FC236}">
                      <a16:creationId xmlns:a16="http://schemas.microsoft.com/office/drawing/2014/main" id="{9BE8A1C5-A5EB-6C67-6764-923D34C6E019}"/>
                    </a:ext>
                  </a:extLst>
                </p:cNvPr>
                <p:cNvSpPr/>
                <p:nvPr/>
              </p:nvSpPr>
              <p:spPr>
                <a:xfrm>
                  <a:off x="4241944" y="327123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03" name="Graphic 20">
                <a:extLst>
                  <a:ext uri="{FF2B5EF4-FFF2-40B4-BE49-F238E27FC236}">
                    <a16:creationId xmlns:a16="http://schemas.microsoft.com/office/drawing/2014/main" id="{B4F42DB7-9EE4-E7D5-0006-63417185DC2C}"/>
                  </a:ext>
                </a:extLst>
              </p:cNvPr>
              <p:cNvGrpSpPr/>
              <p:nvPr/>
            </p:nvGrpSpPr>
            <p:grpSpPr>
              <a:xfrm>
                <a:off x="4109047" y="3227524"/>
                <a:ext cx="51456" cy="51456"/>
                <a:chOff x="4109047" y="3227524"/>
                <a:chExt cx="51456" cy="51456"/>
              </a:xfrm>
            </p:grpSpPr>
            <p:sp>
              <p:nvSpPr>
                <p:cNvPr id="204" name="Freeform: Shape 203">
                  <a:extLst>
                    <a:ext uri="{FF2B5EF4-FFF2-40B4-BE49-F238E27FC236}">
                      <a16:creationId xmlns:a16="http://schemas.microsoft.com/office/drawing/2014/main" id="{28E1D3E0-82FF-F6FC-BCAE-548D4AC85C03}"/>
                    </a:ext>
                  </a:extLst>
                </p:cNvPr>
                <p:cNvSpPr/>
                <p:nvPr/>
              </p:nvSpPr>
              <p:spPr>
                <a:xfrm>
                  <a:off x="4134712" y="322752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05" name="Freeform: Shape 204">
                  <a:extLst>
                    <a:ext uri="{FF2B5EF4-FFF2-40B4-BE49-F238E27FC236}">
                      <a16:creationId xmlns:a16="http://schemas.microsoft.com/office/drawing/2014/main" id="{D1412F0A-45B9-E4EE-E356-32A71148666F}"/>
                    </a:ext>
                  </a:extLst>
                </p:cNvPr>
                <p:cNvSpPr/>
                <p:nvPr/>
              </p:nvSpPr>
              <p:spPr>
                <a:xfrm>
                  <a:off x="4109047" y="325331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06" name="Graphic 20">
                <a:extLst>
                  <a:ext uri="{FF2B5EF4-FFF2-40B4-BE49-F238E27FC236}">
                    <a16:creationId xmlns:a16="http://schemas.microsoft.com/office/drawing/2014/main" id="{6E812259-1EEB-C1B7-6293-DDD7328D9A74}"/>
                  </a:ext>
                </a:extLst>
              </p:cNvPr>
              <p:cNvGrpSpPr/>
              <p:nvPr/>
            </p:nvGrpSpPr>
            <p:grpSpPr>
              <a:xfrm>
                <a:off x="4057463" y="3227524"/>
                <a:ext cx="51583" cy="51456"/>
                <a:chOff x="4057463" y="3227524"/>
                <a:chExt cx="51583" cy="51456"/>
              </a:xfrm>
            </p:grpSpPr>
            <p:sp>
              <p:nvSpPr>
                <p:cNvPr id="207" name="Freeform: Shape 206">
                  <a:extLst>
                    <a:ext uri="{FF2B5EF4-FFF2-40B4-BE49-F238E27FC236}">
                      <a16:creationId xmlns:a16="http://schemas.microsoft.com/office/drawing/2014/main" id="{CF913152-887E-03B7-5CDF-F38A59A7CBB4}"/>
                    </a:ext>
                  </a:extLst>
                </p:cNvPr>
                <p:cNvSpPr/>
                <p:nvPr/>
              </p:nvSpPr>
              <p:spPr>
                <a:xfrm>
                  <a:off x="4083255" y="322752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08" name="Freeform: Shape 207">
                  <a:extLst>
                    <a:ext uri="{FF2B5EF4-FFF2-40B4-BE49-F238E27FC236}">
                      <a16:creationId xmlns:a16="http://schemas.microsoft.com/office/drawing/2014/main" id="{51109A0A-4BFC-28C6-01E6-F13742248077}"/>
                    </a:ext>
                  </a:extLst>
                </p:cNvPr>
                <p:cNvSpPr/>
                <p:nvPr/>
              </p:nvSpPr>
              <p:spPr>
                <a:xfrm>
                  <a:off x="4057463" y="3253315"/>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00A2E1"/>
                  </a:solidFill>
                  <a:prstDash val="solid"/>
                  <a:miter/>
                </a:ln>
              </p:spPr>
              <p:txBody>
                <a:bodyPr rtlCol="0" anchor="ctr"/>
                <a:lstStyle/>
                <a:p>
                  <a:pPr rtl="0"/>
                  <a:endParaRPr lang="en-GB"/>
                </a:p>
              </p:txBody>
            </p:sp>
          </p:grpSp>
          <p:grpSp>
            <p:nvGrpSpPr>
              <p:cNvPr id="209" name="Graphic 20">
                <a:extLst>
                  <a:ext uri="{FF2B5EF4-FFF2-40B4-BE49-F238E27FC236}">
                    <a16:creationId xmlns:a16="http://schemas.microsoft.com/office/drawing/2014/main" id="{47488483-CD4C-A603-2AD2-8CD3EF5A8DE3}"/>
                  </a:ext>
                </a:extLst>
              </p:cNvPr>
              <p:cNvGrpSpPr/>
              <p:nvPr/>
            </p:nvGrpSpPr>
            <p:grpSpPr>
              <a:xfrm>
                <a:off x="4031799" y="3223839"/>
                <a:ext cx="51456" cy="51456"/>
                <a:chOff x="4031799" y="3223839"/>
                <a:chExt cx="51456" cy="51456"/>
              </a:xfrm>
            </p:grpSpPr>
            <p:sp>
              <p:nvSpPr>
                <p:cNvPr id="210" name="Freeform: Shape 209">
                  <a:extLst>
                    <a:ext uri="{FF2B5EF4-FFF2-40B4-BE49-F238E27FC236}">
                      <a16:creationId xmlns:a16="http://schemas.microsoft.com/office/drawing/2014/main" id="{348F2115-A336-EF36-8D4B-4B865B3EFD6E}"/>
                    </a:ext>
                  </a:extLst>
                </p:cNvPr>
                <p:cNvSpPr/>
                <p:nvPr/>
              </p:nvSpPr>
              <p:spPr>
                <a:xfrm>
                  <a:off x="4057463" y="3223839"/>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11" name="Freeform: Shape 210">
                  <a:extLst>
                    <a:ext uri="{FF2B5EF4-FFF2-40B4-BE49-F238E27FC236}">
                      <a16:creationId xmlns:a16="http://schemas.microsoft.com/office/drawing/2014/main" id="{00866154-C1EA-52B5-BF95-DA45641A1677}"/>
                    </a:ext>
                  </a:extLst>
                </p:cNvPr>
                <p:cNvSpPr/>
                <p:nvPr/>
              </p:nvSpPr>
              <p:spPr>
                <a:xfrm>
                  <a:off x="4031799" y="324963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12" name="Graphic 20">
                <a:extLst>
                  <a:ext uri="{FF2B5EF4-FFF2-40B4-BE49-F238E27FC236}">
                    <a16:creationId xmlns:a16="http://schemas.microsoft.com/office/drawing/2014/main" id="{48259141-7B2A-5811-5203-C37A9AD5D55A}"/>
                  </a:ext>
                </a:extLst>
              </p:cNvPr>
              <p:cNvGrpSpPr/>
              <p:nvPr/>
            </p:nvGrpSpPr>
            <p:grpSpPr>
              <a:xfrm>
                <a:off x="4024557" y="3206179"/>
                <a:ext cx="51456" cy="51456"/>
                <a:chOff x="4024557" y="3206179"/>
                <a:chExt cx="51456" cy="51456"/>
              </a:xfrm>
            </p:grpSpPr>
            <p:sp>
              <p:nvSpPr>
                <p:cNvPr id="213" name="Freeform: Shape 212">
                  <a:extLst>
                    <a:ext uri="{FF2B5EF4-FFF2-40B4-BE49-F238E27FC236}">
                      <a16:creationId xmlns:a16="http://schemas.microsoft.com/office/drawing/2014/main" id="{6087FC31-BA45-93B5-9DFF-66B290E38F2E}"/>
                    </a:ext>
                  </a:extLst>
                </p:cNvPr>
                <p:cNvSpPr/>
                <p:nvPr/>
              </p:nvSpPr>
              <p:spPr>
                <a:xfrm>
                  <a:off x="4050221" y="3206179"/>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14" name="Freeform: Shape 213">
                  <a:extLst>
                    <a:ext uri="{FF2B5EF4-FFF2-40B4-BE49-F238E27FC236}">
                      <a16:creationId xmlns:a16="http://schemas.microsoft.com/office/drawing/2014/main" id="{D7C983C4-8B55-5B36-5BD6-5A552F0FDBFC}"/>
                    </a:ext>
                  </a:extLst>
                </p:cNvPr>
                <p:cNvSpPr/>
                <p:nvPr/>
              </p:nvSpPr>
              <p:spPr>
                <a:xfrm>
                  <a:off x="4024557" y="323197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15" name="Graphic 20">
                <a:extLst>
                  <a:ext uri="{FF2B5EF4-FFF2-40B4-BE49-F238E27FC236}">
                    <a16:creationId xmlns:a16="http://schemas.microsoft.com/office/drawing/2014/main" id="{FAA5C16F-9A65-01C2-624F-5B9C321075ED}"/>
                  </a:ext>
                </a:extLst>
              </p:cNvPr>
              <p:cNvGrpSpPr/>
              <p:nvPr/>
            </p:nvGrpSpPr>
            <p:grpSpPr>
              <a:xfrm>
                <a:off x="4011597" y="3187502"/>
                <a:ext cx="51456" cy="51456"/>
                <a:chOff x="4011597" y="3187502"/>
                <a:chExt cx="51456" cy="51456"/>
              </a:xfrm>
            </p:grpSpPr>
            <p:sp>
              <p:nvSpPr>
                <p:cNvPr id="216" name="Freeform: Shape 215">
                  <a:extLst>
                    <a:ext uri="{FF2B5EF4-FFF2-40B4-BE49-F238E27FC236}">
                      <a16:creationId xmlns:a16="http://schemas.microsoft.com/office/drawing/2014/main" id="{13BB4937-F8DD-B343-E8AB-38DF3E47FC18}"/>
                    </a:ext>
                  </a:extLst>
                </p:cNvPr>
                <p:cNvSpPr/>
                <p:nvPr/>
              </p:nvSpPr>
              <p:spPr>
                <a:xfrm>
                  <a:off x="4037262" y="318750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17" name="Freeform: Shape 216">
                  <a:extLst>
                    <a:ext uri="{FF2B5EF4-FFF2-40B4-BE49-F238E27FC236}">
                      <a16:creationId xmlns:a16="http://schemas.microsoft.com/office/drawing/2014/main" id="{062692D9-0CA0-5BEC-E883-2EC8E63C08DC}"/>
                    </a:ext>
                  </a:extLst>
                </p:cNvPr>
                <p:cNvSpPr/>
                <p:nvPr/>
              </p:nvSpPr>
              <p:spPr>
                <a:xfrm>
                  <a:off x="4011597" y="3213167"/>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18" name="Graphic 20">
                <a:extLst>
                  <a:ext uri="{FF2B5EF4-FFF2-40B4-BE49-F238E27FC236}">
                    <a16:creationId xmlns:a16="http://schemas.microsoft.com/office/drawing/2014/main" id="{AF35DEF1-3C51-D5B0-3C84-6D19E950AA1D}"/>
                  </a:ext>
                </a:extLst>
              </p:cNvPr>
              <p:cNvGrpSpPr/>
              <p:nvPr/>
            </p:nvGrpSpPr>
            <p:grpSpPr>
              <a:xfrm>
                <a:off x="3998765" y="3157771"/>
                <a:ext cx="51456" cy="51456"/>
                <a:chOff x="3998765" y="3157771"/>
                <a:chExt cx="51456" cy="51456"/>
              </a:xfrm>
            </p:grpSpPr>
            <p:sp>
              <p:nvSpPr>
                <p:cNvPr id="219" name="Freeform: Shape 218">
                  <a:extLst>
                    <a:ext uri="{FF2B5EF4-FFF2-40B4-BE49-F238E27FC236}">
                      <a16:creationId xmlns:a16="http://schemas.microsoft.com/office/drawing/2014/main" id="{1DDADB72-B0E2-515B-8DB5-AD0054ECCC53}"/>
                    </a:ext>
                  </a:extLst>
                </p:cNvPr>
                <p:cNvSpPr/>
                <p:nvPr/>
              </p:nvSpPr>
              <p:spPr>
                <a:xfrm>
                  <a:off x="4024557" y="3157771"/>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220" name="Freeform: Shape 219">
                  <a:extLst>
                    <a:ext uri="{FF2B5EF4-FFF2-40B4-BE49-F238E27FC236}">
                      <a16:creationId xmlns:a16="http://schemas.microsoft.com/office/drawing/2014/main" id="{7CA67210-7787-04BE-378E-B0AE8C6F073D}"/>
                    </a:ext>
                  </a:extLst>
                </p:cNvPr>
                <p:cNvSpPr/>
                <p:nvPr/>
              </p:nvSpPr>
              <p:spPr>
                <a:xfrm>
                  <a:off x="3998765" y="3183563"/>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21" name="Graphic 20">
                <a:extLst>
                  <a:ext uri="{FF2B5EF4-FFF2-40B4-BE49-F238E27FC236}">
                    <a16:creationId xmlns:a16="http://schemas.microsoft.com/office/drawing/2014/main" id="{E1029F5E-CA4B-5BA2-8099-76CB55E2F1D0}"/>
                  </a:ext>
                </a:extLst>
              </p:cNvPr>
              <p:cNvGrpSpPr/>
              <p:nvPr/>
            </p:nvGrpSpPr>
            <p:grpSpPr>
              <a:xfrm>
                <a:off x="3906397" y="3132107"/>
                <a:ext cx="51456" cy="51456"/>
                <a:chOff x="3906397" y="3132107"/>
                <a:chExt cx="51456" cy="51456"/>
              </a:xfrm>
            </p:grpSpPr>
            <p:sp>
              <p:nvSpPr>
                <p:cNvPr id="222" name="Freeform: Shape 221">
                  <a:extLst>
                    <a:ext uri="{FF2B5EF4-FFF2-40B4-BE49-F238E27FC236}">
                      <a16:creationId xmlns:a16="http://schemas.microsoft.com/office/drawing/2014/main" id="{1CC61449-ADFE-8BC4-56C8-38B01A7B51DB}"/>
                    </a:ext>
                  </a:extLst>
                </p:cNvPr>
                <p:cNvSpPr/>
                <p:nvPr/>
              </p:nvSpPr>
              <p:spPr>
                <a:xfrm>
                  <a:off x="3932189" y="3132107"/>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23" name="Freeform: Shape 222">
                  <a:extLst>
                    <a:ext uri="{FF2B5EF4-FFF2-40B4-BE49-F238E27FC236}">
                      <a16:creationId xmlns:a16="http://schemas.microsoft.com/office/drawing/2014/main" id="{36273640-630E-606F-363E-7D845FA5B119}"/>
                    </a:ext>
                  </a:extLst>
                </p:cNvPr>
                <p:cNvSpPr/>
                <p:nvPr/>
              </p:nvSpPr>
              <p:spPr>
                <a:xfrm>
                  <a:off x="3906397" y="315777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24" name="Graphic 20">
                <a:extLst>
                  <a:ext uri="{FF2B5EF4-FFF2-40B4-BE49-F238E27FC236}">
                    <a16:creationId xmlns:a16="http://schemas.microsoft.com/office/drawing/2014/main" id="{1DFBACEA-5EF3-BB3C-BF73-F01C3064059C}"/>
                  </a:ext>
                </a:extLst>
              </p:cNvPr>
              <p:cNvGrpSpPr/>
              <p:nvPr/>
            </p:nvGrpSpPr>
            <p:grpSpPr>
              <a:xfrm>
                <a:off x="3814030" y="3112286"/>
                <a:ext cx="51456" cy="51583"/>
                <a:chOff x="3814030" y="3112286"/>
                <a:chExt cx="51456" cy="51583"/>
              </a:xfrm>
            </p:grpSpPr>
            <p:sp>
              <p:nvSpPr>
                <p:cNvPr id="225" name="Freeform: Shape 224">
                  <a:extLst>
                    <a:ext uri="{FF2B5EF4-FFF2-40B4-BE49-F238E27FC236}">
                      <a16:creationId xmlns:a16="http://schemas.microsoft.com/office/drawing/2014/main" id="{54F3D22A-C532-4E65-21B0-BACDF05132C3}"/>
                    </a:ext>
                  </a:extLst>
                </p:cNvPr>
                <p:cNvSpPr/>
                <p:nvPr/>
              </p:nvSpPr>
              <p:spPr>
                <a:xfrm>
                  <a:off x="3839821" y="3112286"/>
                  <a:ext cx="12705" cy="51583"/>
                </a:xfrm>
                <a:custGeom>
                  <a:avLst/>
                  <a:gdLst>
                    <a:gd name="connsiteX0" fmla="*/ 0 w 12705"/>
                    <a:gd name="connsiteY0" fmla="*/ 0 h 51583"/>
                    <a:gd name="connsiteX1" fmla="*/ 0 w 12705"/>
                    <a:gd name="connsiteY1" fmla="*/ 51584 h 51583"/>
                  </a:gdLst>
                  <a:ahLst/>
                  <a:cxnLst>
                    <a:cxn ang="0">
                      <a:pos x="connsiteX0" y="connsiteY0"/>
                    </a:cxn>
                    <a:cxn ang="0">
                      <a:pos x="connsiteX1" y="connsiteY1"/>
                    </a:cxn>
                  </a:cxnLst>
                  <a:rect l="l" t="t" r="r" b="b"/>
                  <a:pathLst>
                    <a:path w="12705" h="51583">
                      <a:moveTo>
                        <a:pt x="0" y="0"/>
                      </a:moveTo>
                      <a:lnTo>
                        <a:pt x="0" y="51584"/>
                      </a:lnTo>
                    </a:path>
                  </a:pathLst>
                </a:custGeom>
                <a:ln w="19050" cap="flat">
                  <a:solidFill>
                    <a:srgbClr val="00A2E1"/>
                  </a:solidFill>
                  <a:prstDash val="solid"/>
                  <a:miter/>
                </a:ln>
              </p:spPr>
              <p:txBody>
                <a:bodyPr rtlCol="0" anchor="ctr"/>
                <a:lstStyle/>
                <a:p>
                  <a:pPr rtl="0"/>
                  <a:endParaRPr lang="en-GB"/>
                </a:p>
              </p:txBody>
            </p:sp>
            <p:sp>
              <p:nvSpPr>
                <p:cNvPr id="226" name="Freeform: Shape 225">
                  <a:extLst>
                    <a:ext uri="{FF2B5EF4-FFF2-40B4-BE49-F238E27FC236}">
                      <a16:creationId xmlns:a16="http://schemas.microsoft.com/office/drawing/2014/main" id="{90FC437C-BB98-001E-F59F-D36EFBFB20E8}"/>
                    </a:ext>
                  </a:extLst>
                </p:cNvPr>
                <p:cNvSpPr/>
                <p:nvPr/>
              </p:nvSpPr>
              <p:spPr>
                <a:xfrm>
                  <a:off x="3814030" y="3138078"/>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27" name="Graphic 20">
                <a:extLst>
                  <a:ext uri="{FF2B5EF4-FFF2-40B4-BE49-F238E27FC236}">
                    <a16:creationId xmlns:a16="http://schemas.microsoft.com/office/drawing/2014/main" id="{40D4C4C2-72C8-96F5-6EDB-44D385952E3D}"/>
                  </a:ext>
                </a:extLst>
              </p:cNvPr>
              <p:cNvGrpSpPr/>
              <p:nvPr/>
            </p:nvGrpSpPr>
            <p:grpSpPr>
              <a:xfrm>
                <a:off x="3772483" y="3112286"/>
                <a:ext cx="51456" cy="51583"/>
                <a:chOff x="3772483" y="3112286"/>
                <a:chExt cx="51456" cy="51583"/>
              </a:xfrm>
            </p:grpSpPr>
            <p:sp>
              <p:nvSpPr>
                <p:cNvPr id="228" name="Freeform: Shape 227">
                  <a:extLst>
                    <a:ext uri="{FF2B5EF4-FFF2-40B4-BE49-F238E27FC236}">
                      <a16:creationId xmlns:a16="http://schemas.microsoft.com/office/drawing/2014/main" id="{63A11558-5B32-AFF2-8051-37D2F41D665A}"/>
                    </a:ext>
                  </a:extLst>
                </p:cNvPr>
                <p:cNvSpPr/>
                <p:nvPr/>
              </p:nvSpPr>
              <p:spPr>
                <a:xfrm>
                  <a:off x="3798148" y="3112286"/>
                  <a:ext cx="12705" cy="51583"/>
                </a:xfrm>
                <a:custGeom>
                  <a:avLst/>
                  <a:gdLst>
                    <a:gd name="connsiteX0" fmla="*/ 0 w 12705"/>
                    <a:gd name="connsiteY0" fmla="*/ 0 h 51583"/>
                    <a:gd name="connsiteX1" fmla="*/ 0 w 12705"/>
                    <a:gd name="connsiteY1" fmla="*/ 51584 h 51583"/>
                  </a:gdLst>
                  <a:ahLst/>
                  <a:cxnLst>
                    <a:cxn ang="0">
                      <a:pos x="connsiteX0" y="connsiteY0"/>
                    </a:cxn>
                    <a:cxn ang="0">
                      <a:pos x="connsiteX1" y="connsiteY1"/>
                    </a:cxn>
                  </a:cxnLst>
                  <a:rect l="l" t="t" r="r" b="b"/>
                  <a:pathLst>
                    <a:path w="12705" h="51583">
                      <a:moveTo>
                        <a:pt x="0" y="0"/>
                      </a:moveTo>
                      <a:lnTo>
                        <a:pt x="0" y="51584"/>
                      </a:lnTo>
                    </a:path>
                  </a:pathLst>
                </a:custGeom>
                <a:ln w="19050" cap="flat">
                  <a:solidFill>
                    <a:srgbClr val="00A2E1"/>
                  </a:solidFill>
                  <a:prstDash val="solid"/>
                  <a:miter/>
                </a:ln>
              </p:spPr>
              <p:txBody>
                <a:bodyPr rtlCol="0" anchor="ctr"/>
                <a:lstStyle/>
                <a:p>
                  <a:pPr rtl="0"/>
                  <a:endParaRPr lang="en-GB"/>
                </a:p>
              </p:txBody>
            </p:sp>
            <p:sp>
              <p:nvSpPr>
                <p:cNvPr id="229" name="Freeform: Shape 228">
                  <a:extLst>
                    <a:ext uri="{FF2B5EF4-FFF2-40B4-BE49-F238E27FC236}">
                      <a16:creationId xmlns:a16="http://schemas.microsoft.com/office/drawing/2014/main" id="{B362139B-9642-8B34-80F7-41ED0C070A82}"/>
                    </a:ext>
                  </a:extLst>
                </p:cNvPr>
                <p:cNvSpPr/>
                <p:nvPr/>
              </p:nvSpPr>
              <p:spPr>
                <a:xfrm>
                  <a:off x="3772483" y="3138078"/>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30" name="Graphic 20">
                <a:extLst>
                  <a:ext uri="{FF2B5EF4-FFF2-40B4-BE49-F238E27FC236}">
                    <a16:creationId xmlns:a16="http://schemas.microsoft.com/office/drawing/2014/main" id="{5D4D3C67-676E-421B-216E-A7D28492F395}"/>
                  </a:ext>
                </a:extLst>
              </p:cNvPr>
              <p:cNvGrpSpPr/>
              <p:nvPr/>
            </p:nvGrpSpPr>
            <p:grpSpPr>
              <a:xfrm>
                <a:off x="3726998" y="3103266"/>
                <a:ext cx="51456" cy="51456"/>
                <a:chOff x="3726998" y="3103266"/>
                <a:chExt cx="51456" cy="51456"/>
              </a:xfrm>
            </p:grpSpPr>
            <p:sp>
              <p:nvSpPr>
                <p:cNvPr id="231" name="Freeform: Shape 230">
                  <a:extLst>
                    <a:ext uri="{FF2B5EF4-FFF2-40B4-BE49-F238E27FC236}">
                      <a16:creationId xmlns:a16="http://schemas.microsoft.com/office/drawing/2014/main" id="{13477E83-F794-7765-A562-6301D71ACD18}"/>
                    </a:ext>
                  </a:extLst>
                </p:cNvPr>
                <p:cNvSpPr/>
                <p:nvPr/>
              </p:nvSpPr>
              <p:spPr>
                <a:xfrm>
                  <a:off x="3752663" y="3103266"/>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32" name="Freeform: Shape 231">
                  <a:extLst>
                    <a:ext uri="{FF2B5EF4-FFF2-40B4-BE49-F238E27FC236}">
                      <a16:creationId xmlns:a16="http://schemas.microsoft.com/office/drawing/2014/main" id="{707FAFC9-A112-1786-CE7F-B926BCA7FC99}"/>
                    </a:ext>
                  </a:extLst>
                </p:cNvPr>
                <p:cNvSpPr/>
                <p:nvPr/>
              </p:nvSpPr>
              <p:spPr>
                <a:xfrm>
                  <a:off x="3726998" y="312893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33" name="Graphic 20">
                <a:extLst>
                  <a:ext uri="{FF2B5EF4-FFF2-40B4-BE49-F238E27FC236}">
                    <a16:creationId xmlns:a16="http://schemas.microsoft.com/office/drawing/2014/main" id="{ADEA6A59-9DFE-5EB6-0A20-E87B84FB80A5}"/>
                  </a:ext>
                </a:extLst>
              </p:cNvPr>
              <p:cNvGrpSpPr/>
              <p:nvPr/>
            </p:nvGrpSpPr>
            <p:grpSpPr>
              <a:xfrm>
                <a:off x="3701206" y="3097802"/>
                <a:ext cx="51456" cy="51456"/>
                <a:chOff x="3701206" y="3097802"/>
                <a:chExt cx="51456" cy="51456"/>
              </a:xfrm>
            </p:grpSpPr>
            <p:sp>
              <p:nvSpPr>
                <p:cNvPr id="234" name="Freeform: Shape 233">
                  <a:extLst>
                    <a:ext uri="{FF2B5EF4-FFF2-40B4-BE49-F238E27FC236}">
                      <a16:creationId xmlns:a16="http://schemas.microsoft.com/office/drawing/2014/main" id="{9723ECC6-2C28-285F-D930-358E0CBB7052}"/>
                    </a:ext>
                  </a:extLst>
                </p:cNvPr>
                <p:cNvSpPr/>
                <p:nvPr/>
              </p:nvSpPr>
              <p:spPr>
                <a:xfrm>
                  <a:off x="3726998" y="309780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35" name="Freeform: Shape 234">
                  <a:extLst>
                    <a:ext uri="{FF2B5EF4-FFF2-40B4-BE49-F238E27FC236}">
                      <a16:creationId xmlns:a16="http://schemas.microsoft.com/office/drawing/2014/main" id="{036BBE14-7786-B892-4CC2-61AA93F878A5}"/>
                    </a:ext>
                  </a:extLst>
                </p:cNvPr>
                <p:cNvSpPr/>
                <p:nvPr/>
              </p:nvSpPr>
              <p:spPr>
                <a:xfrm>
                  <a:off x="3701206" y="3123594"/>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36" name="Graphic 20">
                <a:extLst>
                  <a:ext uri="{FF2B5EF4-FFF2-40B4-BE49-F238E27FC236}">
                    <a16:creationId xmlns:a16="http://schemas.microsoft.com/office/drawing/2014/main" id="{ADF6CE84-02B5-4D94-F5EA-9CC3697682AE}"/>
                  </a:ext>
                </a:extLst>
              </p:cNvPr>
              <p:cNvGrpSpPr/>
              <p:nvPr/>
            </p:nvGrpSpPr>
            <p:grpSpPr>
              <a:xfrm>
                <a:off x="3689263" y="3085097"/>
                <a:ext cx="51456" cy="51456"/>
                <a:chOff x="3689263" y="3085097"/>
                <a:chExt cx="51456" cy="51456"/>
              </a:xfrm>
            </p:grpSpPr>
            <p:sp>
              <p:nvSpPr>
                <p:cNvPr id="237" name="Freeform: Shape 236">
                  <a:extLst>
                    <a:ext uri="{FF2B5EF4-FFF2-40B4-BE49-F238E27FC236}">
                      <a16:creationId xmlns:a16="http://schemas.microsoft.com/office/drawing/2014/main" id="{8B316BE7-7B1A-7AF1-D53E-2648985038A8}"/>
                    </a:ext>
                  </a:extLst>
                </p:cNvPr>
                <p:cNvSpPr/>
                <p:nvPr/>
              </p:nvSpPr>
              <p:spPr>
                <a:xfrm>
                  <a:off x="3715055" y="3085097"/>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38" name="Freeform: Shape 237">
                  <a:extLst>
                    <a:ext uri="{FF2B5EF4-FFF2-40B4-BE49-F238E27FC236}">
                      <a16:creationId xmlns:a16="http://schemas.microsoft.com/office/drawing/2014/main" id="{496BC648-E4A8-4605-393A-92028831962E}"/>
                    </a:ext>
                  </a:extLst>
                </p:cNvPr>
                <p:cNvSpPr/>
                <p:nvPr/>
              </p:nvSpPr>
              <p:spPr>
                <a:xfrm>
                  <a:off x="3689263" y="3110762"/>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39" name="Graphic 20">
                <a:extLst>
                  <a:ext uri="{FF2B5EF4-FFF2-40B4-BE49-F238E27FC236}">
                    <a16:creationId xmlns:a16="http://schemas.microsoft.com/office/drawing/2014/main" id="{4125DACB-03A6-7A44-870C-EDB213910164}"/>
                  </a:ext>
                </a:extLst>
              </p:cNvPr>
              <p:cNvGrpSpPr/>
              <p:nvPr/>
            </p:nvGrpSpPr>
            <p:grpSpPr>
              <a:xfrm>
                <a:off x="3675542" y="3051809"/>
                <a:ext cx="51456" cy="51456"/>
                <a:chOff x="3675542" y="3051809"/>
                <a:chExt cx="51456" cy="51456"/>
              </a:xfrm>
            </p:grpSpPr>
            <p:sp>
              <p:nvSpPr>
                <p:cNvPr id="240" name="Freeform: Shape 239">
                  <a:extLst>
                    <a:ext uri="{FF2B5EF4-FFF2-40B4-BE49-F238E27FC236}">
                      <a16:creationId xmlns:a16="http://schemas.microsoft.com/office/drawing/2014/main" id="{23972D31-656A-CAD5-B392-5D52F1D14040}"/>
                    </a:ext>
                  </a:extLst>
                </p:cNvPr>
                <p:cNvSpPr/>
                <p:nvPr/>
              </p:nvSpPr>
              <p:spPr>
                <a:xfrm>
                  <a:off x="3701206" y="3051809"/>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00A2E1"/>
                  </a:solidFill>
                  <a:prstDash val="solid"/>
                  <a:miter/>
                </a:ln>
              </p:spPr>
              <p:txBody>
                <a:bodyPr rtlCol="0" anchor="ctr"/>
                <a:lstStyle/>
                <a:p>
                  <a:pPr rtl="0"/>
                  <a:endParaRPr lang="en-GB"/>
                </a:p>
              </p:txBody>
            </p:sp>
            <p:sp>
              <p:nvSpPr>
                <p:cNvPr id="241" name="Freeform: Shape 240">
                  <a:extLst>
                    <a:ext uri="{FF2B5EF4-FFF2-40B4-BE49-F238E27FC236}">
                      <a16:creationId xmlns:a16="http://schemas.microsoft.com/office/drawing/2014/main" id="{A1380221-3812-D25A-15CE-998C174F005E}"/>
                    </a:ext>
                  </a:extLst>
                </p:cNvPr>
                <p:cNvSpPr/>
                <p:nvPr/>
              </p:nvSpPr>
              <p:spPr>
                <a:xfrm>
                  <a:off x="3675542" y="3077474"/>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42" name="Graphic 20">
                <a:extLst>
                  <a:ext uri="{FF2B5EF4-FFF2-40B4-BE49-F238E27FC236}">
                    <a16:creationId xmlns:a16="http://schemas.microsoft.com/office/drawing/2014/main" id="{816B8BBC-D501-415F-BA4C-3A28F766CDCE}"/>
                  </a:ext>
                </a:extLst>
              </p:cNvPr>
              <p:cNvGrpSpPr/>
              <p:nvPr/>
            </p:nvGrpSpPr>
            <p:grpSpPr>
              <a:xfrm>
                <a:off x="3598293" y="3012042"/>
                <a:ext cx="51456" cy="51456"/>
                <a:chOff x="3598293" y="3012042"/>
                <a:chExt cx="51456" cy="51456"/>
              </a:xfrm>
            </p:grpSpPr>
            <p:sp>
              <p:nvSpPr>
                <p:cNvPr id="243" name="Freeform: Shape 242">
                  <a:extLst>
                    <a:ext uri="{FF2B5EF4-FFF2-40B4-BE49-F238E27FC236}">
                      <a16:creationId xmlns:a16="http://schemas.microsoft.com/office/drawing/2014/main" id="{ADDFAD3C-1F2B-F0AE-D0C0-911C97D1DE1A}"/>
                    </a:ext>
                  </a:extLst>
                </p:cNvPr>
                <p:cNvSpPr/>
                <p:nvPr/>
              </p:nvSpPr>
              <p:spPr>
                <a:xfrm>
                  <a:off x="3624085" y="301204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44" name="Freeform: Shape 243">
                  <a:extLst>
                    <a:ext uri="{FF2B5EF4-FFF2-40B4-BE49-F238E27FC236}">
                      <a16:creationId xmlns:a16="http://schemas.microsoft.com/office/drawing/2014/main" id="{378ED6D0-5C4A-E15B-4B11-F7AC872F250A}"/>
                    </a:ext>
                  </a:extLst>
                </p:cNvPr>
                <p:cNvSpPr/>
                <p:nvPr/>
              </p:nvSpPr>
              <p:spPr>
                <a:xfrm>
                  <a:off x="3598293" y="3037833"/>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45" name="Graphic 20">
                <a:extLst>
                  <a:ext uri="{FF2B5EF4-FFF2-40B4-BE49-F238E27FC236}">
                    <a16:creationId xmlns:a16="http://schemas.microsoft.com/office/drawing/2014/main" id="{D910C079-D925-F32E-B4E5-5A71730384CB}"/>
                  </a:ext>
                </a:extLst>
              </p:cNvPr>
              <p:cNvGrpSpPr/>
              <p:nvPr/>
            </p:nvGrpSpPr>
            <p:grpSpPr>
              <a:xfrm>
                <a:off x="3406062" y="2961856"/>
                <a:ext cx="51456" cy="51456"/>
                <a:chOff x="3406062" y="2961856"/>
                <a:chExt cx="51456" cy="51456"/>
              </a:xfrm>
            </p:grpSpPr>
            <p:sp>
              <p:nvSpPr>
                <p:cNvPr id="246" name="Freeform: Shape 245">
                  <a:extLst>
                    <a:ext uri="{FF2B5EF4-FFF2-40B4-BE49-F238E27FC236}">
                      <a16:creationId xmlns:a16="http://schemas.microsoft.com/office/drawing/2014/main" id="{9244D174-216B-6DCA-B46B-93AA0B57B069}"/>
                    </a:ext>
                  </a:extLst>
                </p:cNvPr>
                <p:cNvSpPr/>
                <p:nvPr/>
              </p:nvSpPr>
              <p:spPr>
                <a:xfrm>
                  <a:off x="3431727" y="2961856"/>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47" name="Freeform: Shape 246">
                  <a:extLst>
                    <a:ext uri="{FF2B5EF4-FFF2-40B4-BE49-F238E27FC236}">
                      <a16:creationId xmlns:a16="http://schemas.microsoft.com/office/drawing/2014/main" id="{4AE6D781-F6DA-0B62-F114-FB72C76D0CCF}"/>
                    </a:ext>
                  </a:extLst>
                </p:cNvPr>
                <p:cNvSpPr/>
                <p:nvPr/>
              </p:nvSpPr>
              <p:spPr>
                <a:xfrm>
                  <a:off x="3406062" y="2987647"/>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48" name="Graphic 20">
                <a:extLst>
                  <a:ext uri="{FF2B5EF4-FFF2-40B4-BE49-F238E27FC236}">
                    <a16:creationId xmlns:a16="http://schemas.microsoft.com/office/drawing/2014/main" id="{5B8FD908-8987-4160-5341-DAC6F001D270}"/>
                  </a:ext>
                </a:extLst>
              </p:cNvPr>
              <p:cNvGrpSpPr/>
              <p:nvPr/>
            </p:nvGrpSpPr>
            <p:grpSpPr>
              <a:xfrm>
                <a:off x="3342408" y="2910399"/>
                <a:ext cx="51456" cy="51456"/>
                <a:chOff x="3342408" y="2910399"/>
                <a:chExt cx="51456" cy="51456"/>
              </a:xfrm>
            </p:grpSpPr>
            <p:sp>
              <p:nvSpPr>
                <p:cNvPr id="249" name="Freeform: Shape 248">
                  <a:extLst>
                    <a:ext uri="{FF2B5EF4-FFF2-40B4-BE49-F238E27FC236}">
                      <a16:creationId xmlns:a16="http://schemas.microsoft.com/office/drawing/2014/main" id="{0E7EF9AE-280A-3450-2B16-0D42D94D1A28}"/>
                    </a:ext>
                  </a:extLst>
                </p:cNvPr>
                <p:cNvSpPr/>
                <p:nvPr/>
              </p:nvSpPr>
              <p:spPr>
                <a:xfrm>
                  <a:off x="3368073" y="2910399"/>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50" name="Freeform: Shape 249">
                  <a:extLst>
                    <a:ext uri="{FF2B5EF4-FFF2-40B4-BE49-F238E27FC236}">
                      <a16:creationId xmlns:a16="http://schemas.microsoft.com/office/drawing/2014/main" id="{FB217CB5-73DB-B020-1DF1-42CCEDEC72F6}"/>
                    </a:ext>
                  </a:extLst>
                </p:cNvPr>
                <p:cNvSpPr/>
                <p:nvPr/>
              </p:nvSpPr>
              <p:spPr>
                <a:xfrm>
                  <a:off x="3342408" y="293619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51" name="Graphic 20">
                <a:extLst>
                  <a:ext uri="{FF2B5EF4-FFF2-40B4-BE49-F238E27FC236}">
                    <a16:creationId xmlns:a16="http://schemas.microsoft.com/office/drawing/2014/main" id="{14B4AE3B-8DE0-8A2D-F351-8564122D370A}"/>
                  </a:ext>
                </a:extLst>
              </p:cNvPr>
              <p:cNvGrpSpPr/>
              <p:nvPr/>
            </p:nvGrpSpPr>
            <p:grpSpPr>
              <a:xfrm>
                <a:off x="3296923" y="2858943"/>
                <a:ext cx="51456" cy="51456"/>
                <a:chOff x="3296923" y="2858943"/>
                <a:chExt cx="51456" cy="51456"/>
              </a:xfrm>
            </p:grpSpPr>
            <p:sp>
              <p:nvSpPr>
                <p:cNvPr id="252" name="Freeform: Shape 251">
                  <a:extLst>
                    <a:ext uri="{FF2B5EF4-FFF2-40B4-BE49-F238E27FC236}">
                      <a16:creationId xmlns:a16="http://schemas.microsoft.com/office/drawing/2014/main" id="{06C2036D-B40C-9ABB-EE0D-902AC58585DD}"/>
                    </a:ext>
                  </a:extLst>
                </p:cNvPr>
                <p:cNvSpPr/>
                <p:nvPr/>
              </p:nvSpPr>
              <p:spPr>
                <a:xfrm>
                  <a:off x="3322588" y="2858943"/>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53" name="Freeform: Shape 252">
                  <a:extLst>
                    <a:ext uri="{FF2B5EF4-FFF2-40B4-BE49-F238E27FC236}">
                      <a16:creationId xmlns:a16="http://schemas.microsoft.com/office/drawing/2014/main" id="{1B043664-5EB2-7B68-AB8B-B32DC229D03D}"/>
                    </a:ext>
                  </a:extLst>
                </p:cNvPr>
                <p:cNvSpPr/>
                <p:nvPr/>
              </p:nvSpPr>
              <p:spPr>
                <a:xfrm>
                  <a:off x="3296923" y="2884607"/>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54" name="Graphic 20">
                <a:extLst>
                  <a:ext uri="{FF2B5EF4-FFF2-40B4-BE49-F238E27FC236}">
                    <a16:creationId xmlns:a16="http://schemas.microsoft.com/office/drawing/2014/main" id="{1BDAC9EA-2DD0-D78A-90F9-A2552AA03393}"/>
                  </a:ext>
                </a:extLst>
              </p:cNvPr>
              <p:cNvGrpSpPr/>
              <p:nvPr/>
            </p:nvGrpSpPr>
            <p:grpSpPr>
              <a:xfrm>
                <a:off x="3190326" y="2820445"/>
                <a:ext cx="51456" cy="51456"/>
                <a:chOff x="3190326" y="2820445"/>
                <a:chExt cx="51456" cy="51456"/>
              </a:xfrm>
            </p:grpSpPr>
            <p:sp>
              <p:nvSpPr>
                <p:cNvPr id="255" name="Freeform: Shape 254">
                  <a:extLst>
                    <a:ext uri="{FF2B5EF4-FFF2-40B4-BE49-F238E27FC236}">
                      <a16:creationId xmlns:a16="http://schemas.microsoft.com/office/drawing/2014/main" id="{9A916B31-A3AA-7935-4F51-88F433A71449}"/>
                    </a:ext>
                  </a:extLst>
                </p:cNvPr>
                <p:cNvSpPr/>
                <p:nvPr/>
              </p:nvSpPr>
              <p:spPr>
                <a:xfrm>
                  <a:off x="3215991" y="282044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56" name="Freeform: Shape 255">
                  <a:extLst>
                    <a:ext uri="{FF2B5EF4-FFF2-40B4-BE49-F238E27FC236}">
                      <a16:creationId xmlns:a16="http://schemas.microsoft.com/office/drawing/2014/main" id="{B5DF110A-CC35-FD04-39E1-BE4D8F97A0F4}"/>
                    </a:ext>
                  </a:extLst>
                </p:cNvPr>
                <p:cNvSpPr/>
                <p:nvPr/>
              </p:nvSpPr>
              <p:spPr>
                <a:xfrm>
                  <a:off x="3190326" y="2846237"/>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00A2E1"/>
                  </a:solidFill>
                  <a:prstDash val="solid"/>
                  <a:miter/>
                </a:ln>
              </p:spPr>
              <p:txBody>
                <a:bodyPr rtlCol="0" anchor="ctr"/>
                <a:lstStyle/>
                <a:p>
                  <a:pPr rtl="0"/>
                  <a:endParaRPr lang="en-GB"/>
                </a:p>
              </p:txBody>
            </p:sp>
          </p:grpSp>
          <p:grpSp>
            <p:nvGrpSpPr>
              <p:cNvPr id="257" name="Graphic 20">
                <a:extLst>
                  <a:ext uri="{FF2B5EF4-FFF2-40B4-BE49-F238E27FC236}">
                    <a16:creationId xmlns:a16="http://schemas.microsoft.com/office/drawing/2014/main" id="{114FDFFE-2B4B-9741-2125-E9D33849CA16}"/>
                  </a:ext>
                </a:extLst>
              </p:cNvPr>
              <p:cNvGrpSpPr/>
              <p:nvPr/>
            </p:nvGrpSpPr>
            <p:grpSpPr>
              <a:xfrm>
                <a:off x="3082458" y="2797703"/>
                <a:ext cx="51456" cy="51456"/>
                <a:chOff x="3082458" y="2797703"/>
                <a:chExt cx="51456" cy="51456"/>
              </a:xfrm>
            </p:grpSpPr>
            <p:sp>
              <p:nvSpPr>
                <p:cNvPr id="258" name="Freeform: Shape 257">
                  <a:extLst>
                    <a:ext uri="{FF2B5EF4-FFF2-40B4-BE49-F238E27FC236}">
                      <a16:creationId xmlns:a16="http://schemas.microsoft.com/office/drawing/2014/main" id="{A6009DA0-B904-7AF3-4B03-BAE20AA9A5A5}"/>
                    </a:ext>
                  </a:extLst>
                </p:cNvPr>
                <p:cNvSpPr/>
                <p:nvPr/>
              </p:nvSpPr>
              <p:spPr>
                <a:xfrm>
                  <a:off x="3108250" y="2797703"/>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59" name="Freeform: Shape 258">
                  <a:extLst>
                    <a:ext uri="{FF2B5EF4-FFF2-40B4-BE49-F238E27FC236}">
                      <a16:creationId xmlns:a16="http://schemas.microsoft.com/office/drawing/2014/main" id="{02304DEA-E550-A97E-F195-9B63259033F7}"/>
                    </a:ext>
                  </a:extLst>
                </p:cNvPr>
                <p:cNvSpPr/>
                <p:nvPr/>
              </p:nvSpPr>
              <p:spPr>
                <a:xfrm>
                  <a:off x="3082458" y="2823368"/>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nvGrpSpPr>
              <p:cNvPr id="260" name="Graphic 20">
                <a:extLst>
                  <a:ext uri="{FF2B5EF4-FFF2-40B4-BE49-F238E27FC236}">
                    <a16:creationId xmlns:a16="http://schemas.microsoft.com/office/drawing/2014/main" id="{F5AD0B93-CA7D-3CD3-DAFB-4A92BF497102}"/>
                  </a:ext>
                </a:extLst>
              </p:cNvPr>
              <p:cNvGrpSpPr/>
              <p:nvPr/>
            </p:nvGrpSpPr>
            <p:grpSpPr>
              <a:xfrm>
                <a:off x="3031001" y="2791350"/>
                <a:ext cx="51456" cy="51456"/>
                <a:chOff x="3031001" y="2791350"/>
                <a:chExt cx="51456" cy="51456"/>
              </a:xfrm>
            </p:grpSpPr>
            <p:sp>
              <p:nvSpPr>
                <p:cNvPr id="261" name="Freeform: Shape 260">
                  <a:extLst>
                    <a:ext uri="{FF2B5EF4-FFF2-40B4-BE49-F238E27FC236}">
                      <a16:creationId xmlns:a16="http://schemas.microsoft.com/office/drawing/2014/main" id="{B4B2EF07-D99E-7651-D352-CE8460DD15BF}"/>
                    </a:ext>
                  </a:extLst>
                </p:cNvPr>
                <p:cNvSpPr/>
                <p:nvPr/>
              </p:nvSpPr>
              <p:spPr>
                <a:xfrm>
                  <a:off x="3056666" y="279135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00A2E1"/>
                  </a:solidFill>
                  <a:prstDash val="solid"/>
                  <a:miter/>
                </a:ln>
              </p:spPr>
              <p:txBody>
                <a:bodyPr rtlCol="0" anchor="ctr"/>
                <a:lstStyle/>
                <a:p>
                  <a:pPr rtl="0"/>
                  <a:endParaRPr lang="en-GB"/>
                </a:p>
              </p:txBody>
            </p:sp>
            <p:sp>
              <p:nvSpPr>
                <p:cNvPr id="262" name="Freeform: Shape 261">
                  <a:extLst>
                    <a:ext uri="{FF2B5EF4-FFF2-40B4-BE49-F238E27FC236}">
                      <a16:creationId xmlns:a16="http://schemas.microsoft.com/office/drawing/2014/main" id="{400B00B4-9BE2-B070-D359-1BE65C6817A3}"/>
                    </a:ext>
                  </a:extLst>
                </p:cNvPr>
                <p:cNvSpPr/>
                <p:nvPr/>
              </p:nvSpPr>
              <p:spPr>
                <a:xfrm>
                  <a:off x="3031001" y="2817142"/>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00A2E1"/>
                  </a:solidFill>
                  <a:prstDash val="solid"/>
                  <a:miter/>
                </a:ln>
              </p:spPr>
              <p:txBody>
                <a:bodyPr rtlCol="0" anchor="ctr"/>
                <a:lstStyle/>
                <a:p>
                  <a:pPr rtl="0"/>
                  <a:endParaRPr lang="en-GB"/>
                </a:p>
              </p:txBody>
            </p:sp>
          </p:grpSp>
        </p:grpSp>
      </p:grpSp>
      <p:grpSp>
        <p:nvGrpSpPr>
          <p:cNvPr id="263" name="Graphic 20">
            <a:extLst>
              <a:ext uri="{FF2B5EF4-FFF2-40B4-BE49-F238E27FC236}">
                <a16:creationId xmlns:a16="http://schemas.microsoft.com/office/drawing/2014/main" id="{BF1F0AE2-0069-B3CE-C3E9-E7E909511ECF}"/>
              </a:ext>
            </a:extLst>
          </p:cNvPr>
          <p:cNvGrpSpPr/>
          <p:nvPr/>
        </p:nvGrpSpPr>
        <p:grpSpPr>
          <a:xfrm>
            <a:off x="2674617" y="2593020"/>
            <a:ext cx="4773893" cy="2038186"/>
            <a:chOff x="2674617" y="2593020"/>
            <a:chExt cx="4773893" cy="2038186"/>
          </a:xfrm>
          <a:noFill/>
        </p:grpSpPr>
        <p:sp>
          <p:nvSpPr>
            <p:cNvPr id="264" name="Freeform: Shape 263">
              <a:extLst>
                <a:ext uri="{FF2B5EF4-FFF2-40B4-BE49-F238E27FC236}">
                  <a16:creationId xmlns:a16="http://schemas.microsoft.com/office/drawing/2014/main" id="{A8BCEAB4-2790-CCB2-8847-D0851F01D232}"/>
                </a:ext>
              </a:extLst>
            </p:cNvPr>
            <p:cNvSpPr/>
            <p:nvPr/>
          </p:nvSpPr>
          <p:spPr>
            <a:xfrm>
              <a:off x="2674617" y="2618812"/>
              <a:ext cx="4747212" cy="1986602"/>
            </a:xfrm>
            <a:custGeom>
              <a:avLst/>
              <a:gdLst>
                <a:gd name="connsiteX0" fmla="*/ 0 w 4747212"/>
                <a:gd name="connsiteY0" fmla="*/ 0 h 1986602"/>
                <a:gd name="connsiteX1" fmla="*/ 102659 w 4747212"/>
                <a:gd name="connsiteY1" fmla="*/ 0 h 1986602"/>
                <a:gd name="connsiteX2" fmla="*/ 102659 w 4747212"/>
                <a:gd name="connsiteY2" fmla="*/ 14611 h 1986602"/>
                <a:gd name="connsiteX3" fmla="*/ 191977 w 4747212"/>
                <a:gd name="connsiteY3" fmla="*/ 14611 h 1986602"/>
                <a:gd name="connsiteX4" fmla="*/ 191977 w 4747212"/>
                <a:gd name="connsiteY4" fmla="*/ 31890 h 1986602"/>
                <a:gd name="connsiteX5" fmla="*/ 207605 w 4747212"/>
                <a:gd name="connsiteY5" fmla="*/ 31890 h 1986602"/>
                <a:gd name="connsiteX6" fmla="*/ 207605 w 4747212"/>
                <a:gd name="connsiteY6" fmla="*/ 43706 h 1986602"/>
                <a:gd name="connsiteX7" fmla="*/ 277357 w 4747212"/>
                <a:gd name="connsiteY7" fmla="*/ 43706 h 1986602"/>
                <a:gd name="connsiteX8" fmla="*/ 277357 w 4747212"/>
                <a:gd name="connsiteY8" fmla="*/ 57809 h 1986602"/>
                <a:gd name="connsiteX9" fmla="*/ 306325 w 4747212"/>
                <a:gd name="connsiteY9" fmla="*/ 57809 h 1986602"/>
                <a:gd name="connsiteX10" fmla="*/ 306325 w 4747212"/>
                <a:gd name="connsiteY10" fmla="*/ 72674 h 1986602"/>
                <a:gd name="connsiteX11" fmla="*/ 336055 w 4747212"/>
                <a:gd name="connsiteY11" fmla="*/ 72674 h 1986602"/>
                <a:gd name="connsiteX12" fmla="*/ 336055 w 4747212"/>
                <a:gd name="connsiteY12" fmla="*/ 102405 h 1986602"/>
                <a:gd name="connsiteX13" fmla="*/ 341519 w 4747212"/>
                <a:gd name="connsiteY13" fmla="*/ 102405 h 1986602"/>
                <a:gd name="connsiteX14" fmla="*/ 341519 w 4747212"/>
                <a:gd name="connsiteY14" fmla="*/ 148652 h 1986602"/>
                <a:gd name="connsiteX15" fmla="*/ 348634 w 4747212"/>
                <a:gd name="connsiteY15" fmla="*/ 148652 h 1986602"/>
                <a:gd name="connsiteX16" fmla="*/ 348634 w 4747212"/>
                <a:gd name="connsiteY16" fmla="*/ 234921 h 1986602"/>
                <a:gd name="connsiteX17" fmla="*/ 358798 w 4747212"/>
                <a:gd name="connsiteY17" fmla="*/ 234921 h 1986602"/>
                <a:gd name="connsiteX18" fmla="*/ 358798 w 4747212"/>
                <a:gd name="connsiteY18" fmla="*/ 281169 h 1986602"/>
                <a:gd name="connsiteX19" fmla="*/ 368200 w 4747212"/>
                <a:gd name="connsiteY19" fmla="*/ 281169 h 1986602"/>
                <a:gd name="connsiteX20" fmla="*/ 368200 w 4747212"/>
                <a:gd name="connsiteY20" fmla="*/ 294509 h 1986602"/>
                <a:gd name="connsiteX21" fmla="*/ 375315 w 4747212"/>
                <a:gd name="connsiteY21" fmla="*/ 294509 h 1986602"/>
                <a:gd name="connsiteX22" fmla="*/ 375315 w 4747212"/>
                <a:gd name="connsiteY22" fmla="*/ 354097 h 1986602"/>
                <a:gd name="connsiteX23" fmla="*/ 385479 w 4747212"/>
                <a:gd name="connsiteY23" fmla="*/ 354097 h 1986602"/>
                <a:gd name="connsiteX24" fmla="*/ 385479 w 4747212"/>
                <a:gd name="connsiteY24" fmla="*/ 368962 h 1986602"/>
                <a:gd name="connsiteX25" fmla="*/ 401107 w 4747212"/>
                <a:gd name="connsiteY25" fmla="*/ 368962 h 1986602"/>
                <a:gd name="connsiteX26" fmla="*/ 401107 w 4747212"/>
                <a:gd name="connsiteY26" fmla="*/ 385479 h 1986602"/>
                <a:gd name="connsiteX27" fmla="*/ 440239 w 4747212"/>
                <a:gd name="connsiteY27" fmla="*/ 385479 h 1986602"/>
                <a:gd name="connsiteX28" fmla="*/ 440239 w 4747212"/>
                <a:gd name="connsiteY28" fmla="*/ 397295 h 1986602"/>
                <a:gd name="connsiteX29" fmla="*/ 456756 w 4747212"/>
                <a:gd name="connsiteY29" fmla="*/ 397295 h 1986602"/>
                <a:gd name="connsiteX30" fmla="*/ 456756 w 4747212"/>
                <a:gd name="connsiteY30" fmla="*/ 412160 h 1986602"/>
                <a:gd name="connsiteX31" fmla="*/ 564116 w 4747212"/>
                <a:gd name="connsiteY31" fmla="*/ 412160 h 1986602"/>
                <a:gd name="connsiteX32" fmla="*/ 564116 w 4747212"/>
                <a:gd name="connsiteY32" fmla="*/ 430964 h 1986602"/>
                <a:gd name="connsiteX33" fmla="*/ 579743 w 4747212"/>
                <a:gd name="connsiteY33" fmla="*/ 430964 h 1986602"/>
                <a:gd name="connsiteX34" fmla="*/ 579743 w 4747212"/>
                <a:gd name="connsiteY34" fmla="*/ 443542 h 1986602"/>
                <a:gd name="connsiteX35" fmla="*/ 665123 w 4747212"/>
                <a:gd name="connsiteY35" fmla="*/ 443542 h 1986602"/>
                <a:gd name="connsiteX36" fmla="*/ 665123 w 4747212"/>
                <a:gd name="connsiteY36" fmla="*/ 464760 h 1986602"/>
                <a:gd name="connsiteX37" fmla="*/ 676050 w 4747212"/>
                <a:gd name="connsiteY37" fmla="*/ 464760 h 1986602"/>
                <a:gd name="connsiteX38" fmla="*/ 676050 w 4747212"/>
                <a:gd name="connsiteY38" fmla="*/ 475687 h 1986602"/>
                <a:gd name="connsiteX39" fmla="*/ 683165 w 4747212"/>
                <a:gd name="connsiteY39" fmla="*/ 475687 h 1986602"/>
                <a:gd name="connsiteX40" fmla="*/ 683165 w 4747212"/>
                <a:gd name="connsiteY40" fmla="*/ 506307 h 1986602"/>
                <a:gd name="connsiteX41" fmla="*/ 688628 w 4747212"/>
                <a:gd name="connsiteY41" fmla="*/ 506307 h 1986602"/>
                <a:gd name="connsiteX42" fmla="*/ 688628 w 4747212"/>
                <a:gd name="connsiteY42" fmla="*/ 565895 h 1986602"/>
                <a:gd name="connsiteX43" fmla="*/ 698030 w 4747212"/>
                <a:gd name="connsiteY43" fmla="*/ 565895 h 1986602"/>
                <a:gd name="connsiteX44" fmla="*/ 698030 w 4747212"/>
                <a:gd name="connsiteY44" fmla="*/ 612142 h 1986602"/>
                <a:gd name="connsiteX45" fmla="*/ 705145 w 4747212"/>
                <a:gd name="connsiteY45" fmla="*/ 612142 h 1986602"/>
                <a:gd name="connsiteX46" fmla="*/ 705145 w 4747212"/>
                <a:gd name="connsiteY46" fmla="*/ 627770 h 1986602"/>
                <a:gd name="connsiteX47" fmla="*/ 719248 w 4747212"/>
                <a:gd name="connsiteY47" fmla="*/ 627770 h 1986602"/>
                <a:gd name="connsiteX48" fmla="*/ 719248 w 4747212"/>
                <a:gd name="connsiteY48" fmla="*/ 643397 h 1986602"/>
                <a:gd name="connsiteX49" fmla="*/ 730174 w 4747212"/>
                <a:gd name="connsiteY49" fmla="*/ 643397 h 1986602"/>
                <a:gd name="connsiteX50" fmla="*/ 730174 w 4747212"/>
                <a:gd name="connsiteY50" fmla="*/ 657500 h 1986602"/>
                <a:gd name="connsiteX51" fmla="*/ 755204 w 4747212"/>
                <a:gd name="connsiteY51" fmla="*/ 657500 h 1986602"/>
                <a:gd name="connsiteX52" fmla="*/ 755204 w 4747212"/>
                <a:gd name="connsiteY52" fmla="*/ 691169 h 1986602"/>
                <a:gd name="connsiteX53" fmla="*/ 1009945 w 4747212"/>
                <a:gd name="connsiteY53" fmla="*/ 691169 h 1986602"/>
                <a:gd name="connsiteX54" fmla="*/ 1009945 w 4747212"/>
                <a:gd name="connsiteY54" fmla="*/ 709973 h 1986602"/>
                <a:gd name="connsiteX55" fmla="*/ 1029511 w 4747212"/>
                <a:gd name="connsiteY55" fmla="*/ 709973 h 1986602"/>
                <a:gd name="connsiteX56" fmla="*/ 1029511 w 4747212"/>
                <a:gd name="connsiteY56" fmla="*/ 776549 h 1986602"/>
                <a:gd name="connsiteX57" fmla="*/ 1038151 w 4747212"/>
                <a:gd name="connsiteY57" fmla="*/ 776549 h 1986602"/>
                <a:gd name="connsiteX58" fmla="*/ 1038151 w 4747212"/>
                <a:gd name="connsiteY58" fmla="*/ 823558 h 1986602"/>
                <a:gd name="connsiteX59" fmla="*/ 1042852 w 4747212"/>
                <a:gd name="connsiteY59" fmla="*/ 823558 h 1986602"/>
                <a:gd name="connsiteX60" fmla="*/ 1042852 w 4747212"/>
                <a:gd name="connsiteY60" fmla="*/ 837661 h 1986602"/>
                <a:gd name="connsiteX61" fmla="*/ 1053778 w 4747212"/>
                <a:gd name="connsiteY61" fmla="*/ 837661 h 1986602"/>
                <a:gd name="connsiteX62" fmla="*/ 1053778 w 4747212"/>
                <a:gd name="connsiteY62" fmla="*/ 867392 h 1986602"/>
                <a:gd name="connsiteX63" fmla="*/ 1083509 w 4747212"/>
                <a:gd name="connsiteY63" fmla="*/ 867392 h 1986602"/>
                <a:gd name="connsiteX64" fmla="*/ 1083509 w 4747212"/>
                <a:gd name="connsiteY64" fmla="*/ 885433 h 1986602"/>
                <a:gd name="connsiteX65" fmla="*/ 1147035 w 4747212"/>
                <a:gd name="connsiteY65" fmla="*/ 885433 h 1986602"/>
                <a:gd name="connsiteX66" fmla="*/ 1147035 w 4747212"/>
                <a:gd name="connsiteY66" fmla="*/ 906651 h 1986602"/>
                <a:gd name="connsiteX67" fmla="*/ 1154150 w 4747212"/>
                <a:gd name="connsiteY67" fmla="*/ 906651 h 1986602"/>
                <a:gd name="connsiteX68" fmla="*/ 1154150 w 4747212"/>
                <a:gd name="connsiteY68" fmla="*/ 920754 h 1986602"/>
                <a:gd name="connsiteX69" fmla="*/ 1318811 w 4747212"/>
                <a:gd name="connsiteY69" fmla="*/ 920754 h 1986602"/>
                <a:gd name="connsiteX70" fmla="*/ 1318811 w 4747212"/>
                <a:gd name="connsiteY70" fmla="*/ 935619 h 1986602"/>
                <a:gd name="connsiteX71" fmla="*/ 1357944 w 4747212"/>
                <a:gd name="connsiteY71" fmla="*/ 935619 h 1986602"/>
                <a:gd name="connsiteX72" fmla="*/ 1357944 w 4747212"/>
                <a:gd name="connsiteY72" fmla="*/ 953661 h 1986602"/>
                <a:gd name="connsiteX73" fmla="*/ 1375223 w 4747212"/>
                <a:gd name="connsiteY73" fmla="*/ 953661 h 1986602"/>
                <a:gd name="connsiteX74" fmla="*/ 1375223 w 4747212"/>
                <a:gd name="connsiteY74" fmla="*/ 967764 h 1986602"/>
                <a:gd name="connsiteX75" fmla="*/ 1382338 w 4747212"/>
                <a:gd name="connsiteY75" fmla="*/ 967764 h 1986602"/>
                <a:gd name="connsiteX76" fmla="*/ 1382338 w 4747212"/>
                <a:gd name="connsiteY76" fmla="*/ 1012486 h 1986602"/>
                <a:gd name="connsiteX77" fmla="*/ 1390215 w 4747212"/>
                <a:gd name="connsiteY77" fmla="*/ 1012486 h 1986602"/>
                <a:gd name="connsiteX78" fmla="*/ 1390215 w 4747212"/>
                <a:gd name="connsiteY78" fmla="*/ 1028114 h 1986602"/>
                <a:gd name="connsiteX79" fmla="*/ 1409019 w 4747212"/>
                <a:gd name="connsiteY79" fmla="*/ 1028114 h 1986602"/>
                <a:gd name="connsiteX80" fmla="*/ 1409019 w 4747212"/>
                <a:gd name="connsiteY80" fmla="*/ 1043741 h 1986602"/>
                <a:gd name="connsiteX81" fmla="*/ 1430237 w 4747212"/>
                <a:gd name="connsiteY81" fmla="*/ 1043741 h 1986602"/>
                <a:gd name="connsiteX82" fmla="*/ 1430237 w 4747212"/>
                <a:gd name="connsiteY82" fmla="*/ 1067246 h 1986602"/>
                <a:gd name="connsiteX83" fmla="*/ 1472545 w 4747212"/>
                <a:gd name="connsiteY83" fmla="*/ 1067246 h 1986602"/>
                <a:gd name="connsiteX84" fmla="*/ 1472545 w 4747212"/>
                <a:gd name="connsiteY84" fmla="*/ 1084526 h 1986602"/>
                <a:gd name="connsiteX85" fmla="*/ 1704544 w 4747212"/>
                <a:gd name="connsiteY85" fmla="*/ 1084526 h 1986602"/>
                <a:gd name="connsiteX86" fmla="*/ 1704544 w 4747212"/>
                <a:gd name="connsiteY86" fmla="*/ 1149577 h 1986602"/>
                <a:gd name="connsiteX87" fmla="*/ 1710008 w 4747212"/>
                <a:gd name="connsiteY87" fmla="*/ 1149577 h 1986602"/>
                <a:gd name="connsiteX88" fmla="*/ 1710008 w 4747212"/>
                <a:gd name="connsiteY88" fmla="*/ 1187947 h 1986602"/>
                <a:gd name="connsiteX89" fmla="*/ 1717885 w 4747212"/>
                <a:gd name="connsiteY89" fmla="*/ 1187947 h 1986602"/>
                <a:gd name="connsiteX90" fmla="*/ 1717885 w 4747212"/>
                <a:gd name="connsiteY90" fmla="*/ 1212214 h 1986602"/>
                <a:gd name="connsiteX91" fmla="*/ 1728812 w 4747212"/>
                <a:gd name="connsiteY91" fmla="*/ 1212214 h 1986602"/>
                <a:gd name="connsiteX92" fmla="*/ 1728812 w 4747212"/>
                <a:gd name="connsiteY92" fmla="*/ 1228731 h 1986602"/>
                <a:gd name="connsiteX93" fmla="*/ 1737451 w 4747212"/>
                <a:gd name="connsiteY93" fmla="*/ 1228731 h 1986602"/>
                <a:gd name="connsiteX94" fmla="*/ 1737451 w 4747212"/>
                <a:gd name="connsiteY94" fmla="*/ 1252998 h 1986602"/>
                <a:gd name="connsiteX95" fmla="*/ 1753968 w 4747212"/>
                <a:gd name="connsiteY95" fmla="*/ 1252998 h 1986602"/>
                <a:gd name="connsiteX96" fmla="*/ 1753968 w 4747212"/>
                <a:gd name="connsiteY96" fmla="*/ 1274216 h 1986602"/>
                <a:gd name="connsiteX97" fmla="*/ 1768833 w 4747212"/>
                <a:gd name="connsiteY97" fmla="*/ 1274216 h 1986602"/>
                <a:gd name="connsiteX98" fmla="*/ 1768833 w 4747212"/>
                <a:gd name="connsiteY98" fmla="*/ 1312586 h 1986602"/>
                <a:gd name="connsiteX99" fmla="*/ 1793863 w 4747212"/>
                <a:gd name="connsiteY99" fmla="*/ 1312586 h 1986602"/>
                <a:gd name="connsiteX100" fmla="*/ 1793863 w 4747212"/>
                <a:gd name="connsiteY100" fmla="*/ 1332914 h 1986602"/>
                <a:gd name="connsiteX101" fmla="*/ 1839348 w 4747212"/>
                <a:gd name="connsiteY101" fmla="*/ 1332914 h 1986602"/>
                <a:gd name="connsiteX102" fmla="*/ 1839348 w 4747212"/>
                <a:gd name="connsiteY102" fmla="*/ 1359596 h 1986602"/>
                <a:gd name="connsiteX103" fmla="*/ 2073761 w 4747212"/>
                <a:gd name="connsiteY103" fmla="*/ 1359596 h 1986602"/>
                <a:gd name="connsiteX104" fmla="*/ 2073761 w 4747212"/>
                <a:gd name="connsiteY104" fmla="*/ 1379162 h 1986602"/>
                <a:gd name="connsiteX105" fmla="*/ 2138812 w 4747212"/>
                <a:gd name="connsiteY105" fmla="*/ 1379162 h 1986602"/>
                <a:gd name="connsiteX106" fmla="*/ 2138812 w 4747212"/>
                <a:gd name="connsiteY106" fmla="*/ 1396441 h 1986602"/>
                <a:gd name="connsiteX107" fmla="*/ 2205388 w 4747212"/>
                <a:gd name="connsiteY107" fmla="*/ 1396441 h 1986602"/>
                <a:gd name="connsiteX108" fmla="*/ 2205388 w 4747212"/>
                <a:gd name="connsiteY108" fmla="*/ 1421470 h 1986602"/>
                <a:gd name="connsiteX109" fmla="*/ 2268914 w 4747212"/>
                <a:gd name="connsiteY109" fmla="*/ 1421470 h 1986602"/>
                <a:gd name="connsiteX110" fmla="*/ 2268914 w 4747212"/>
                <a:gd name="connsiteY110" fmla="*/ 1445738 h 1986602"/>
                <a:gd name="connsiteX111" fmla="*/ 2330789 w 4747212"/>
                <a:gd name="connsiteY111" fmla="*/ 1445738 h 1986602"/>
                <a:gd name="connsiteX112" fmla="*/ 2330789 w 4747212"/>
                <a:gd name="connsiteY112" fmla="*/ 1478644 h 1986602"/>
                <a:gd name="connsiteX113" fmla="*/ 2719572 w 4747212"/>
                <a:gd name="connsiteY113" fmla="*/ 1478644 h 1986602"/>
                <a:gd name="connsiteX114" fmla="*/ 2719572 w 4747212"/>
                <a:gd name="connsiteY114" fmla="*/ 1538232 h 1986602"/>
                <a:gd name="connsiteX115" fmla="*/ 2732912 w 4747212"/>
                <a:gd name="connsiteY115" fmla="*/ 1538232 h 1986602"/>
                <a:gd name="connsiteX116" fmla="*/ 2732912 w 4747212"/>
                <a:gd name="connsiteY116" fmla="*/ 1603284 h 1986602"/>
                <a:gd name="connsiteX117" fmla="*/ 3220415 w 4747212"/>
                <a:gd name="connsiteY117" fmla="*/ 1603284 h 1986602"/>
                <a:gd name="connsiteX118" fmla="*/ 3220415 w 4747212"/>
                <a:gd name="connsiteY118" fmla="*/ 1639367 h 1986602"/>
                <a:gd name="connsiteX119" fmla="*/ 3230579 w 4747212"/>
                <a:gd name="connsiteY119" fmla="*/ 1639367 h 1986602"/>
                <a:gd name="connsiteX120" fmla="*/ 3230579 w 4747212"/>
                <a:gd name="connsiteY120" fmla="*/ 1680913 h 1986602"/>
                <a:gd name="connsiteX121" fmla="*/ 3345816 w 4747212"/>
                <a:gd name="connsiteY121" fmla="*/ 1680913 h 1986602"/>
                <a:gd name="connsiteX122" fmla="*/ 3345816 w 4747212"/>
                <a:gd name="connsiteY122" fmla="*/ 1724746 h 1986602"/>
                <a:gd name="connsiteX123" fmla="*/ 4309895 w 4747212"/>
                <a:gd name="connsiteY123" fmla="*/ 1724746 h 1986602"/>
                <a:gd name="connsiteX124" fmla="*/ 4309895 w 4747212"/>
                <a:gd name="connsiteY124" fmla="*/ 1986603 h 1986602"/>
                <a:gd name="connsiteX125" fmla="*/ 4747212 w 4747212"/>
                <a:gd name="connsiteY125" fmla="*/ 1986603 h 198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4747212" h="1986602">
                  <a:moveTo>
                    <a:pt x="0" y="0"/>
                  </a:moveTo>
                  <a:lnTo>
                    <a:pt x="102659" y="0"/>
                  </a:lnTo>
                  <a:lnTo>
                    <a:pt x="102659" y="14611"/>
                  </a:lnTo>
                  <a:lnTo>
                    <a:pt x="191977" y="14611"/>
                  </a:lnTo>
                  <a:lnTo>
                    <a:pt x="191977" y="31890"/>
                  </a:lnTo>
                  <a:lnTo>
                    <a:pt x="207605" y="31890"/>
                  </a:lnTo>
                  <a:lnTo>
                    <a:pt x="207605" y="43706"/>
                  </a:lnTo>
                  <a:lnTo>
                    <a:pt x="277357" y="43706"/>
                  </a:lnTo>
                  <a:lnTo>
                    <a:pt x="277357" y="57809"/>
                  </a:lnTo>
                  <a:lnTo>
                    <a:pt x="306325" y="57809"/>
                  </a:lnTo>
                  <a:lnTo>
                    <a:pt x="306325" y="72674"/>
                  </a:lnTo>
                  <a:lnTo>
                    <a:pt x="336055" y="72674"/>
                  </a:lnTo>
                  <a:cubicBezTo>
                    <a:pt x="336055" y="72674"/>
                    <a:pt x="336055" y="104819"/>
                    <a:pt x="336055" y="102405"/>
                  </a:cubicBezTo>
                  <a:cubicBezTo>
                    <a:pt x="336055" y="99991"/>
                    <a:pt x="341519" y="102405"/>
                    <a:pt x="341519" y="102405"/>
                  </a:cubicBezTo>
                  <a:lnTo>
                    <a:pt x="341519" y="148652"/>
                  </a:lnTo>
                  <a:lnTo>
                    <a:pt x="348634" y="148652"/>
                  </a:lnTo>
                  <a:lnTo>
                    <a:pt x="348634" y="234921"/>
                  </a:lnTo>
                  <a:lnTo>
                    <a:pt x="358798" y="234921"/>
                  </a:lnTo>
                  <a:lnTo>
                    <a:pt x="358798" y="281169"/>
                  </a:lnTo>
                  <a:lnTo>
                    <a:pt x="368200" y="281169"/>
                  </a:lnTo>
                  <a:lnTo>
                    <a:pt x="368200" y="294509"/>
                  </a:lnTo>
                  <a:lnTo>
                    <a:pt x="375315" y="294509"/>
                  </a:lnTo>
                  <a:lnTo>
                    <a:pt x="375315" y="354097"/>
                  </a:lnTo>
                  <a:lnTo>
                    <a:pt x="385479" y="354097"/>
                  </a:lnTo>
                  <a:lnTo>
                    <a:pt x="385479" y="368962"/>
                  </a:lnTo>
                  <a:lnTo>
                    <a:pt x="401107" y="368962"/>
                  </a:lnTo>
                  <a:lnTo>
                    <a:pt x="401107" y="385479"/>
                  </a:lnTo>
                  <a:lnTo>
                    <a:pt x="440239" y="385479"/>
                  </a:lnTo>
                  <a:lnTo>
                    <a:pt x="440239" y="397295"/>
                  </a:lnTo>
                  <a:lnTo>
                    <a:pt x="456756" y="397295"/>
                  </a:lnTo>
                  <a:lnTo>
                    <a:pt x="456756" y="412160"/>
                  </a:lnTo>
                  <a:lnTo>
                    <a:pt x="564116" y="412160"/>
                  </a:lnTo>
                  <a:lnTo>
                    <a:pt x="564116" y="430964"/>
                  </a:lnTo>
                  <a:lnTo>
                    <a:pt x="579743" y="430964"/>
                  </a:lnTo>
                  <a:lnTo>
                    <a:pt x="579743" y="443542"/>
                  </a:lnTo>
                  <a:lnTo>
                    <a:pt x="665123" y="443542"/>
                  </a:lnTo>
                  <a:lnTo>
                    <a:pt x="665123" y="464760"/>
                  </a:lnTo>
                  <a:lnTo>
                    <a:pt x="676050" y="464760"/>
                  </a:lnTo>
                  <a:lnTo>
                    <a:pt x="676050" y="475687"/>
                  </a:lnTo>
                  <a:lnTo>
                    <a:pt x="683165" y="475687"/>
                  </a:lnTo>
                  <a:lnTo>
                    <a:pt x="683165" y="506307"/>
                  </a:lnTo>
                  <a:lnTo>
                    <a:pt x="688628" y="506307"/>
                  </a:lnTo>
                  <a:lnTo>
                    <a:pt x="688628" y="565895"/>
                  </a:lnTo>
                  <a:lnTo>
                    <a:pt x="698030" y="565895"/>
                  </a:lnTo>
                  <a:lnTo>
                    <a:pt x="698030" y="612142"/>
                  </a:lnTo>
                  <a:lnTo>
                    <a:pt x="705145" y="612142"/>
                  </a:lnTo>
                  <a:lnTo>
                    <a:pt x="705145" y="627770"/>
                  </a:lnTo>
                  <a:lnTo>
                    <a:pt x="719248" y="627770"/>
                  </a:lnTo>
                  <a:lnTo>
                    <a:pt x="719248" y="643397"/>
                  </a:lnTo>
                  <a:lnTo>
                    <a:pt x="730174" y="643397"/>
                  </a:lnTo>
                  <a:lnTo>
                    <a:pt x="730174" y="657500"/>
                  </a:lnTo>
                  <a:lnTo>
                    <a:pt x="755204" y="657500"/>
                  </a:lnTo>
                  <a:lnTo>
                    <a:pt x="755204" y="691169"/>
                  </a:lnTo>
                  <a:lnTo>
                    <a:pt x="1009945" y="691169"/>
                  </a:lnTo>
                  <a:lnTo>
                    <a:pt x="1009945" y="709973"/>
                  </a:lnTo>
                  <a:lnTo>
                    <a:pt x="1029511" y="709973"/>
                  </a:lnTo>
                  <a:lnTo>
                    <a:pt x="1029511" y="776549"/>
                  </a:lnTo>
                  <a:lnTo>
                    <a:pt x="1038151" y="776549"/>
                  </a:lnTo>
                  <a:lnTo>
                    <a:pt x="1038151" y="823558"/>
                  </a:lnTo>
                  <a:lnTo>
                    <a:pt x="1042852" y="823558"/>
                  </a:lnTo>
                  <a:lnTo>
                    <a:pt x="1042852" y="837661"/>
                  </a:lnTo>
                  <a:lnTo>
                    <a:pt x="1053778" y="837661"/>
                  </a:lnTo>
                  <a:lnTo>
                    <a:pt x="1053778" y="867392"/>
                  </a:lnTo>
                  <a:lnTo>
                    <a:pt x="1083509" y="867392"/>
                  </a:lnTo>
                  <a:lnTo>
                    <a:pt x="1083509" y="885433"/>
                  </a:lnTo>
                  <a:lnTo>
                    <a:pt x="1147035" y="885433"/>
                  </a:lnTo>
                  <a:lnTo>
                    <a:pt x="1147035" y="906651"/>
                  </a:lnTo>
                  <a:lnTo>
                    <a:pt x="1154150" y="906651"/>
                  </a:lnTo>
                  <a:lnTo>
                    <a:pt x="1154150" y="920754"/>
                  </a:lnTo>
                  <a:lnTo>
                    <a:pt x="1318811" y="920754"/>
                  </a:lnTo>
                  <a:lnTo>
                    <a:pt x="1318811" y="935619"/>
                  </a:lnTo>
                  <a:lnTo>
                    <a:pt x="1357944" y="935619"/>
                  </a:lnTo>
                  <a:lnTo>
                    <a:pt x="1357944" y="953661"/>
                  </a:lnTo>
                  <a:lnTo>
                    <a:pt x="1375223" y="953661"/>
                  </a:lnTo>
                  <a:lnTo>
                    <a:pt x="1375223" y="967764"/>
                  </a:lnTo>
                  <a:lnTo>
                    <a:pt x="1382338" y="967764"/>
                  </a:lnTo>
                  <a:lnTo>
                    <a:pt x="1382338" y="1012486"/>
                  </a:lnTo>
                  <a:lnTo>
                    <a:pt x="1390215" y="1012486"/>
                  </a:lnTo>
                  <a:lnTo>
                    <a:pt x="1390215" y="1028114"/>
                  </a:lnTo>
                  <a:lnTo>
                    <a:pt x="1409019" y="1028114"/>
                  </a:lnTo>
                  <a:lnTo>
                    <a:pt x="1409019" y="1043741"/>
                  </a:lnTo>
                  <a:lnTo>
                    <a:pt x="1430237" y="1043741"/>
                  </a:lnTo>
                  <a:lnTo>
                    <a:pt x="1430237" y="1067246"/>
                  </a:lnTo>
                  <a:lnTo>
                    <a:pt x="1472545" y="1067246"/>
                  </a:lnTo>
                  <a:lnTo>
                    <a:pt x="1472545" y="1084526"/>
                  </a:lnTo>
                  <a:lnTo>
                    <a:pt x="1704544" y="1084526"/>
                  </a:lnTo>
                  <a:lnTo>
                    <a:pt x="1704544" y="1149577"/>
                  </a:lnTo>
                  <a:lnTo>
                    <a:pt x="1710008" y="1149577"/>
                  </a:lnTo>
                  <a:lnTo>
                    <a:pt x="1710008" y="1187947"/>
                  </a:lnTo>
                  <a:lnTo>
                    <a:pt x="1717885" y="1187947"/>
                  </a:lnTo>
                  <a:lnTo>
                    <a:pt x="1717885" y="1212214"/>
                  </a:lnTo>
                  <a:lnTo>
                    <a:pt x="1728812" y="1212214"/>
                  </a:lnTo>
                  <a:lnTo>
                    <a:pt x="1728812" y="1228731"/>
                  </a:lnTo>
                  <a:lnTo>
                    <a:pt x="1737451" y="1228731"/>
                  </a:lnTo>
                  <a:lnTo>
                    <a:pt x="1737451" y="1252998"/>
                  </a:lnTo>
                  <a:lnTo>
                    <a:pt x="1753968" y="1252998"/>
                  </a:lnTo>
                  <a:lnTo>
                    <a:pt x="1753968" y="1274216"/>
                  </a:lnTo>
                  <a:lnTo>
                    <a:pt x="1768833" y="1274216"/>
                  </a:lnTo>
                  <a:lnTo>
                    <a:pt x="1768833" y="1312586"/>
                  </a:lnTo>
                  <a:lnTo>
                    <a:pt x="1793863" y="1312586"/>
                  </a:lnTo>
                  <a:lnTo>
                    <a:pt x="1793863" y="1332914"/>
                  </a:lnTo>
                  <a:lnTo>
                    <a:pt x="1839348" y="1332914"/>
                  </a:lnTo>
                  <a:lnTo>
                    <a:pt x="1839348" y="1359596"/>
                  </a:lnTo>
                  <a:lnTo>
                    <a:pt x="2073761" y="1359596"/>
                  </a:lnTo>
                  <a:lnTo>
                    <a:pt x="2073761" y="1379162"/>
                  </a:lnTo>
                  <a:lnTo>
                    <a:pt x="2138812" y="1379162"/>
                  </a:lnTo>
                  <a:lnTo>
                    <a:pt x="2138812" y="1396441"/>
                  </a:lnTo>
                  <a:lnTo>
                    <a:pt x="2205388" y="1396441"/>
                  </a:lnTo>
                  <a:lnTo>
                    <a:pt x="2205388" y="1421470"/>
                  </a:lnTo>
                  <a:lnTo>
                    <a:pt x="2268914" y="1421470"/>
                  </a:lnTo>
                  <a:lnTo>
                    <a:pt x="2268914" y="1445738"/>
                  </a:lnTo>
                  <a:lnTo>
                    <a:pt x="2330789" y="1445738"/>
                  </a:lnTo>
                  <a:lnTo>
                    <a:pt x="2330789" y="1478644"/>
                  </a:lnTo>
                  <a:lnTo>
                    <a:pt x="2719572" y="1478644"/>
                  </a:lnTo>
                  <a:lnTo>
                    <a:pt x="2719572" y="1538232"/>
                  </a:lnTo>
                  <a:lnTo>
                    <a:pt x="2732912" y="1538232"/>
                  </a:lnTo>
                  <a:lnTo>
                    <a:pt x="2732912" y="1603284"/>
                  </a:lnTo>
                  <a:lnTo>
                    <a:pt x="3220415" y="1603284"/>
                  </a:lnTo>
                  <a:lnTo>
                    <a:pt x="3220415" y="1639367"/>
                  </a:lnTo>
                  <a:lnTo>
                    <a:pt x="3230579" y="1639367"/>
                  </a:lnTo>
                  <a:lnTo>
                    <a:pt x="3230579" y="1680913"/>
                  </a:lnTo>
                  <a:lnTo>
                    <a:pt x="3345816" y="1680913"/>
                  </a:lnTo>
                  <a:lnTo>
                    <a:pt x="3345816" y="1724746"/>
                  </a:lnTo>
                  <a:lnTo>
                    <a:pt x="4309895" y="1724746"/>
                  </a:lnTo>
                  <a:lnTo>
                    <a:pt x="4309895" y="1986603"/>
                  </a:lnTo>
                  <a:lnTo>
                    <a:pt x="4747212" y="1986603"/>
                  </a:lnTo>
                </a:path>
              </a:pathLst>
            </a:custGeom>
            <a:noFill/>
            <a:ln w="19050" cap="flat">
              <a:solidFill>
                <a:srgbClr val="E73E16"/>
              </a:solidFill>
              <a:prstDash val="solid"/>
              <a:miter/>
            </a:ln>
          </p:spPr>
          <p:txBody>
            <a:bodyPr rtlCol="0" anchor="ctr"/>
            <a:lstStyle/>
            <a:p>
              <a:pPr rtl="0"/>
              <a:endParaRPr lang="en-GB"/>
            </a:p>
          </p:txBody>
        </p:sp>
        <p:grpSp>
          <p:nvGrpSpPr>
            <p:cNvPr id="265" name="Graphic 20">
              <a:extLst>
                <a:ext uri="{FF2B5EF4-FFF2-40B4-BE49-F238E27FC236}">
                  <a16:creationId xmlns:a16="http://schemas.microsoft.com/office/drawing/2014/main" id="{8A123C93-E750-F256-FB07-0302F0276C1C}"/>
                </a:ext>
              </a:extLst>
            </p:cNvPr>
            <p:cNvGrpSpPr/>
            <p:nvPr/>
          </p:nvGrpSpPr>
          <p:grpSpPr>
            <a:xfrm>
              <a:off x="2674617" y="2593020"/>
              <a:ext cx="4773893" cy="2038186"/>
              <a:chOff x="2674617" y="2593020"/>
              <a:chExt cx="4773893" cy="2038186"/>
            </a:xfrm>
          </p:grpSpPr>
          <p:grpSp>
            <p:nvGrpSpPr>
              <p:cNvPr id="266" name="Graphic 20">
                <a:extLst>
                  <a:ext uri="{FF2B5EF4-FFF2-40B4-BE49-F238E27FC236}">
                    <a16:creationId xmlns:a16="http://schemas.microsoft.com/office/drawing/2014/main" id="{2866FC3A-C4C3-E20C-3348-6EC1468082A1}"/>
                  </a:ext>
                </a:extLst>
              </p:cNvPr>
              <p:cNvGrpSpPr/>
              <p:nvPr/>
            </p:nvGrpSpPr>
            <p:grpSpPr>
              <a:xfrm>
                <a:off x="7397054" y="4579750"/>
                <a:ext cx="51456" cy="51456"/>
                <a:chOff x="7397054" y="4579750"/>
                <a:chExt cx="51456" cy="51456"/>
              </a:xfrm>
            </p:grpSpPr>
            <p:sp>
              <p:nvSpPr>
                <p:cNvPr id="267" name="Freeform: Shape 266">
                  <a:extLst>
                    <a:ext uri="{FF2B5EF4-FFF2-40B4-BE49-F238E27FC236}">
                      <a16:creationId xmlns:a16="http://schemas.microsoft.com/office/drawing/2014/main" id="{EA3B7FC5-8D72-A34F-25B4-F48E8C46209F}"/>
                    </a:ext>
                  </a:extLst>
                </p:cNvPr>
                <p:cNvSpPr/>
                <p:nvPr/>
              </p:nvSpPr>
              <p:spPr>
                <a:xfrm>
                  <a:off x="7422846" y="457975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68" name="Freeform: Shape 267">
                  <a:extLst>
                    <a:ext uri="{FF2B5EF4-FFF2-40B4-BE49-F238E27FC236}">
                      <a16:creationId xmlns:a16="http://schemas.microsoft.com/office/drawing/2014/main" id="{9D41D016-E447-A42D-9371-B9583E77977E}"/>
                    </a:ext>
                  </a:extLst>
                </p:cNvPr>
                <p:cNvSpPr/>
                <p:nvPr/>
              </p:nvSpPr>
              <p:spPr>
                <a:xfrm>
                  <a:off x="7397054" y="460541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269" name="Graphic 20">
                <a:extLst>
                  <a:ext uri="{FF2B5EF4-FFF2-40B4-BE49-F238E27FC236}">
                    <a16:creationId xmlns:a16="http://schemas.microsoft.com/office/drawing/2014/main" id="{94AE4B43-CCF8-9004-E8E4-044A0C0D8BC4}"/>
                  </a:ext>
                </a:extLst>
              </p:cNvPr>
              <p:cNvGrpSpPr/>
              <p:nvPr/>
            </p:nvGrpSpPr>
            <p:grpSpPr>
              <a:xfrm>
                <a:off x="7267460" y="4579750"/>
                <a:ext cx="51456" cy="51456"/>
                <a:chOff x="7267460" y="4579750"/>
                <a:chExt cx="51456" cy="51456"/>
              </a:xfrm>
            </p:grpSpPr>
            <p:sp>
              <p:nvSpPr>
                <p:cNvPr id="270" name="Freeform: Shape 269">
                  <a:extLst>
                    <a:ext uri="{FF2B5EF4-FFF2-40B4-BE49-F238E27FC236}">
                      <a16:creationId xmlns:a16="http://schemas.microsoft.com/office/drawing/2014/main" id="{4262FA2B-2251-C426-1162-B1872CEA8F0A}"/>
                    </a:ext>
                  </a:extLst>
                </p:cNvPr>
                <p:cNvSpPr/>
                <p:nvPr/>
              </p:nvSpPr>
              <p:spPr>
                <a:xfrm>
                  <a:off x="7293124" y="457975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71" name="Freeform: Shape 270">
                  <a:extLst>
                    <a:ext uri="{FF2B5EF4-FFF2-40B4-BE49-F238E27FC236}">
                      <a16:creationId xmlns:a16="http://schemas.microsoft.com/office/drawing/2014/main" id="{48FB2ABF-A1BD-FA55-672B-F3CED010B544}"/>
                    </a:ext>
                  </a:extLst>
                </p:cNvPr>
                <p:cNvSpPr/>
                <p:nvPr/>
              </p:nvSpPr>
              <p:spPr>
                <a:xfrm>
                  <a:off x="7267460" y="460541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272" name="Graphic 20">
                <a:extLst>
                  <a:ext uri="{FF2B5EF4-FFF2-40B4-BE49-F238E27FC236}">
                    <a16:creationId xmlns:a16="http://schemas.microsoft.com/office/drawing/2014/main" id="{E0A531ED-BE44-D463-23EA-F9F1F534C2D1}"/>
                  </a:ext>
                </a:extLst>
              </p:cNvPr>
              <p:cNvGrpSpPr/>
              <p:nvPr/>
            </p:nvGrpSpPr>
            <p:grpSpPr>
              <a:xfrm>
                <a:off x="6960118" y="4320435"/>
                <a:ext cx="51456" cy="51456"/>
                <a:chOff x="6960118" y="4320435"/>
                <a:chExt cx="51456" cy="51456"/>
              </a:xfrm>
            </p:grpSpPr>
            <p:sp>
              <p:nvSpPr>
                <p:cNvPr id="273" name="Freeform: Shape 272">
                  <a:extLst>
                    <a:ext uri="{FF2B5EF4-FFF2-40B4-BE49-F238E27FC236}">
                      <a16:creationId xmlns:a16="http://schemas.microsoft.com/office/drawing/2014/main" id="{429D4D4B-AB75-532B-A23F-D5449AA21F63}"/>
                    </a:ext>
                  </a:extLst>
                </p:cNvPr>
                <p:cNvSpPr/>
                <p:nvPr/>
              </p:nvSpPr>
              <p:spPr>
                <a:xfrm>
                  <a:off x="6985783" y="432043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74" name="Freeform: Shape 273">
                  <a:extLst>
                    <a:ext uri="{FF2B5EF4-FFF2-40B4-BE49-F238E27FC236}">
                      <a16:creationId xmlns:a16="http://schemas.microsoft.com/office/drawing/2014/main" id="{FF778C9E-FEF7-3476-4DD6-22BFCFB85FB4}"/>
                    </a:ext>
                  </a:extLst>
                </p:cNvPr>
                <p:cNvSpPr/>
                <p:nvPr/>
              </p:nvSpPr>
              <p:spPr>
                <a:xfrm>
                  <a:off x="6960118" y="4346099"/>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275" name="Graphic 20">
                <a:extLst>
                  <a:ext uri="{FF2B5EF4-FFF2-40B4-BE49-F238E27FC236}">
                    <a16:creationId xmlns:a16="http://schemas.microsoft.com/office/drawing/2014/main" id="{FB66CE50-4C3B-145B-404C-AFD77B5C1DCB}"/>
                  </a:ext>
                </a:extLst>
              </p:cNvPr>
              <p:cNvGrpSpPr/>
              <p:nvPr/>
            </p:nvGrpSpPr>
            <p:grpSpPr>
              <a:xfrm>
                <a:off x="6894432" y="4317894"/>
                <a:ext cx="51456" cy="51456"/>
                <a:chOff x="6894432" y="4317894"/>
                <a:chExt cx="51456" cy="51456"/>
              </a:xfrm>
            </p:grpSpPr>
            <p:sp>
              <p:nvSpPr>
                <p:cNvPr id="276" name="Freeform: Shape 275">
                  <a:extLst>
                    <a:ext uri="{FF2B5EF4-FFF2-40B4-BE49-F238E27FC236}">
                      <a16:creationId xmlns:a16="http://schemas.microsoft.com/office/drawing/2014/main" id="{687BA881-41A2-1F0A-0B25-72CDE3A547A2}"/>
                    </a:ext>
                  </a:extLst>
                </p:cNvPr>
                <p:cNvSpPr/>
                <p:nvPr/>
              </p:nvSpPr>
              <p:spPr>
                <a:xfrm>
                  <a:off x="6920224"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77" name="Freeform: Shape 276">
                  <a:extLst>
                    <a:ext uri="{FF2B5EF4-FFF2-40B4-BE49-F238E27FC236}">
                      <a16:creationId xmlns:a16="http://schemas.microsoft.com/office/drawing/2014/main" id="{35775F50-85AF-B7C5-CBEC-B05DD020F87E}"/>
                    </a:ext>
                  </a:extLst>
                </p:cNvPr>
                <p:cNvSpPr/>
                <p:nvPr/>
              </p:nvSpPr>
              <p:spPr>
                <a:xfrm>
                  <a:off x="6894432" y="434368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278" name="Graphic 20">
                <a:extLst>
                  <a:ext uri="{FF2B5EF4-FFF2-40B4-BE49-F238E27FC236}">
                    <a16:creationId xmlns:a16="http://schemas.microsoft.com/office/drawing/2014/main" id="{AA390372-DE1B-8332-748A-56F87D28C334}"/>
                  </a:ext>
                </a:extLst>
              </p:cNvPr>
              <p:cNvGrpSpPr/>
              <p:nvPr/>
            </p:nvGrpSpPr>
            <p:grpSpPr>
              <a:xfrm>
                <a:off x="6882108" y="4317894"/>
                <a:ext cx="51456" cy="51456"/>
                <a:chOff x="6882108" y="4317894"/>
                <a:chExt cx="51456" cy="51456"/>
              </a:xfrm>
            </p:grpSpPr>
            <p:sp>
              <p:nvSpPr>
                <p:cNvPr id="279" name="Freeform: Shape 278">
                  <a:extLst>
                    <a:ext uri="{FF2B5EF4-FFF2-40B4-BE49-F238E27FC236}">
                      <a16:creationId xmlns:a16="http://schemas.microsoft.com/office/drawing/2014/main" id="{19AFBDDC-04AB-3242-8022-61BEFA968267}"/>
                    </a:ext>
                  </a:extLst>
                </p:cNvPr>
                <p:cNvSpPr/>
                <p:nvPr/>
              </p:nvSpPr>
              <p:spPr>
                <a:xfrm>
                  <a:off x="6907772"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80" name="Freeform: Shape 279">
                  <a:extLst>
                    <a:ext uri="{FF2B5EF4-FFF2-40B4-BE49-F238E27FC236}">
                      <a16:creationId xmlns:a16="http://schemas.microsoft.com/office/drawing/2014/main" id="{C2760B31-10DB-6ABA-4CB6-ECA3582B79F6}"/>
                    </a:ext>
                  </a:extLst>
                </p:cNvPr>
                <p:cNvSpPr/>
                <p:nvPr/>
              </p:nvSpPr>
              <p:spPr>
                <a:xfrm>
                  <a:off x="6882108" y="434368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281" name="Graphic 20">
                <a:extLst>
                  <a:ext uri="{FF2B5EF4-FFF2-40B4-BE49-F238E27FC236}">
                    <a16:creationId xmlns:a16="http://schemas.microsoft.com/office/drawing/2014/main" id="{01BE1387-AC9E-E3B9-A4AA-382E011C8FEB}"/>
                  </a:ext>
                </a:extLst>
              </p:cNvPr>
              <p:cNvGrpSpPr/>
              <p:nvPr/>
            </p:nvGrpSpPr>
            <p:grpSpPr>
              <a:xfrm>
                <a:off x="6870673" y="4317894"/>
                <a:ext cx="51456" cy="51456"/>
                <a:chOff x="6870673" y="4317894"/>
                <a:chExt cx="51456" cy="51456"/>
              </a:xfrm>
            </p:grpSpPr>
            <p:sp>
              <p:nvSpPr>
                <p:cNvPr id="282" name="Freeform: Shape 281">
                  <a:extLst>
                    <a:ext uri="{FF2B5EF4-FFF2-40B4-BE49-F238E27FC236}">
                      <a16:creationId xmlns:a16="http://schemas.microsoft.com/office/drawing/2014/main" id="{7D45FF20-874D-802E-E484-A9C18EF972E8}"/>
                    </a:ext>
                  </a:extLst>
                </p:cNvPr>
                <p:cNvSpPr/>
                <p:nvPr/>
              </p:nvSpPr>
              <p:spPr>
                <a:xfrm>
                  <a:off x="6896465"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83" name="Freeform: Shape 282">
                  <a:extLst>
                    <a:ext uri="{FF2B5EF4-FFF2-40B4-BE49-F238E27FC236}">
                      <a16:creationId xmlns:a16="http://schemas.microsoft.com/office/drawing/2014/main" id="{F6085C0B-905C-33D1-7A11-FF5F4837B30A}"/>
                    </a:ext>
                  </a:extLst>
                </p:cNvPr>
                <p:cNvSpPr/>
                <p:nvPr/>
              </p:nvSpPr>
              <p:spPr>
                <a:xfrm>
                  <a:off x="6870673" y="434368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284" name="Graphic 20">
                <a:extLst>
                  <a:ext uri="{FF2B5EF4-FFF2-40B4-BE49-F238E27FC236}">
                    <a16:creationId xmlns:a16="http://schemas.microsoft.com/office/drawing/2014/main" id="{01EC8C52-0834-FB1B-7754-C20AE70AE370}"/>
                  </a:ext>
                </a:extLst>
              </p:cNvPr>
              <p:cNvGrpSpPr/>
              <p:nvPr/>
            </p:nvGrpSpPr>
            <p:grpSpPr>
              <a:xfrm>
                <a:off x="6856316" y="4317894"/>
                <a:ext cx="51456" cy="51456"/>
                <a:chOff x="6856316" y="4317894"/>
                <a:chExt cx="51456" cy="51456"/>
              </a:xfrm>
            </p:grpSpPr>
            <p:sp>
              <p:nvSpPr>
                <p:cNvPr id="285" name="Freeform: Shape 284">
                  <a:extLst>
                    <a:ext uri="{FF2B5EF4-FFF2-40B4-BE49-F238E27FC236}">
                      <a16:creationId xmlns:a16="http://schemas.microsoft.com/office/drawing/2014/main" id="{65795029-E8C4-7E2F-1AB0-1F2190056771}"/>
                    </a:ext>
                  </a:extLst>
                </p:cNvPr>
                <p:cNvSpPr/>
                <p:nvPr/>
              </p:nvSpPr>
              <p:spPr>
                <a:xfrm>
                  <a:off x="6882108"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86" name="Freeform: Shape 285">
                  <a:extLst>
                    <a:ext uri="{FF2B5EF4-FFF2-40B4-BE49-F238E27FC236}">
                      <a16:creationId xmlns:a16="http://schemas.microsoft.com/office/drawing/2014/main" id="{4165DDE9-4827-2D45-676B-B6891E05A03A}"/>
                    </a:ext>
                  </a:extLst>
                </p:cNvPr>
                <p:cNvSpPr/>
                <p:nvPr/>
              </p:nvSpPr>
              <p:spPr>
                <a:xfrm>
                  <a:off x="6856316" y="434368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287" name="Graphic 20">
                <a:extLst>
                  <a:ext uri="{FF2B5EF4-FFF2-40B4-BE49-F238E27FC236}">
                    <a16:creationId xmlns:a16="http://schemas.microsoft.com/office/drawing/2014/main" id="{4B1D3E5D-2835-09C4-BE7A-DCA013F82570}"/>
                  </a:ext>
                </a:extLst>
              </p:cNvPr>
              <p:cNvGrpSpPr/>
              <p:nvPr/>
            </p:nvGrpSpPr>
            <p:grpSpPr>
              <a:xfrm>
                <a:off x="6501965" y="4317894"/>
                <a:ext cx="51456" cy="51456"/>
                <a:chOff x="6501965" y="4317894"/>
                <a:chExt cx="51456" cy="51456"/>
              </a:xfrm>
            </p:grpSpPr>
            <p:sp>
              <p:nvSpPr>
                <p:cNvPr id="288" name="Freeform: Shape 287">
                  <a:extLst>
                    <a:ext uri="{FF2B5EF4-FFF2-40B4-BE49-F238E27FC236}">
                      <a16:creationId xmlns:a16="http://schemas.microsoft.com/office/drawing/2014/main" id="{F61E5E2E-FF7D-6106-F5FA-BF82B3DB703A}"/>
                    </a:ext>
                  </a:extLst>
                </p:cNvPr>
                <p:cNvSpPr/>
                <p:nvPr/>
              </p:nvSpPr>
              <p:spPr>
                <a:xfrm>
                  <a:off x="6527630"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89" name="Freeform: Shape 288">
                  <a:extLst>
                    <a:ext uri="{FF2B5EF4-FFF2-40B4-BE49-F238E27FC236}">
                      <a16:creationId xmlns:a16="http://schemas.microsoft.com/office/drawing/2014/main" id="{3974CFBD-3816-E2BC-022A-7E81D2E51F34}"/>
                    </a:ext>
                  </a:extLst>
                </p:cNvPr>
                <p:cNvSpPr/>
                <p:nvPr/>
              </p:nvSpPr>
              <p:spPr>
                <a:xfrm>
                  <a:off x="6501965" y="434368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290" name="Graphic 20">
                <a:extLst>
                  <a:ext uri="{FF2B5EF4-FFF2-40B4-BE49-F238E27FC236}">
                    <a16:creationId xmlns:a16="http://schemas.microsoft.com/office/drawing/2014/main" id="{53267AAE-6C38-0592-DC3B-9242EB2A1903}"/>
                  </a:ext>
                </a:extLst>
              </p:cNvPr>
              <p:cNvGrpSpPr/>
              <p:nvPr/>
            </p:nvGrpSpPr>
            <p:grpSpPr>
              <a:xfrm>
                <a:off x="6478587" y="4317894"/>
                <a:ext cx="51456" cy="51456"/>
                <a:chOff x="6478587" y="4317894"/>
                <a:chExt cx="51456" cy="51456"/>
              </a:xfrm>
            </p:grpSpPr>
            <p:sp>
              <p:nvSpPr>
                <p:cNvPr id="291" name="Freeform: Shape 290">
                  <a:extLst>
                    <a:ext uri="{FF2B5EF4-FFF2-40B4-BE49-F238E27FC236}">
                      <a16:creationId xmlns:a16="http://schemas.microsoft.com/office/drawing/2014/main" id="{01F62016-EB1F-9083-865E-71004B251D67}"/>
                    </a:ext>
                  </a:extLst>
                </p:cNvPr>
                <p:cNvSpPr/>
                <p:nvPr/>
              </p:nvSpPr>
              <p:spPr>
                <a:xfrm>
                  <a:off x="6504252"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92" name="Freeform: Shape 291">
                  <a:extLst>
                    <a:ext uri="{FF2B5EF4-FFF2-40B4-BE49-F238E27FC236}">
                      <a16:creationId xmlns:a16="http://schemas.microsoft.com/office/drawing/2014/main" id="{1FCC5369-90F1-C46B-A183-9A460A3788D8}"/>
                    </a:ext>
                  </a:extLst>
                </p:cNvPr>
                <p:cNvSpPr/>
                <p:nvPr/>
              </p:nvSpPr>
              <p:spPr>
                <a:xfrm>
                  <a:off x="6478587" y="434368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293" name="Graphic 20">
                <a:extLst>
                  <a:ext uri="{FF2B5EF4-FFF2-40B4-BE49-F238E27FC236}">
                    <a16:creationId xmlns:a16="http://schemas.microsoft.com/office/drawing/2014/main" id="{CE8FE528-EC3F-940D-7068-D24835306008}"/>
                  </a:ext>
                </a:extLst>
              </p:cNvPr>
              <p:cNvGrpSpPr/>
              <p:nvPr/>
            </p:nvGrpSpPr>
            <p:grpSpPr>
              <a:xfrm>
                <a:off x="6404388" y="4317894"/>
                <a:ext cx="51456" cy="51456"/>
                <a:chOff x="6404388" y="4317894"/>
                <a:chExt cx="51456" cy="51456"/>
              </a:xfrm>
            </p:grpSpPr>
            <p:sp>
              <p:nvSpPr>
                <p:cNvPr id="294" name="Freeform: Shape 293">
                  <a:extLst>
                    <a:ext uri="{FF2B5EF4-FFF2-40B4-BE49-F238E27FC236}">
                      <a16:creationId xmlns:a16="http://schemas.microsoft.com/office/drawing/2014/main" id="{5A920C06-6AFC-D777-9DB1-E0C6BCBBD541}"/>
                    </a:ext>
                  </a:extLst>
                </p:cNvPr>
                <p:cNvSpPr/>
                <p:nvPr/>
              </p:nvSpPr>
              <p:spPr>
                <a:xfrm>
                  <a:off x="6430180"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95" name="Freeform: Shape 294">
                  <a:extLst>
                    <a:ext uri="{FF2B5EF4-FFF2-40B4-BE49-F238E27FC236}">
                      <a16:creationId xmlns:a16="http://schemas.microsoft.com/office/drawing/2014/main" id="{6AB30082-63C7-F2A4-CBBE-C490F27E2F26}"/>
                    </a:ext>
                  </a:extLst>
                </p:cNvPr>
                <p:cNvSpPr/>
                <p:nvPr/>
              </p:nvSpPr>
              <p:spPr>
                <a:xfrm>
                  <a:off x="6404388" y="434368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296" name="Graphic 20">
                <a:extLst>
                  <a:ext uri="{FF2B5EF4-FFF2-40B4-BE49-F238E27FC236}">
                    <a16:creationId xmlns:a16="http://schemas.microsoft.com/office/drawing/2014/main" id="{03666BA6-BA06-8B0B-AA4F-F9CF806C831F}"/>
                  </a:ext>
                </a:extLst>
              </p:cNvPr>
              <p:cNvGrpSpPr/>
              <p:nvPr/>
            </p:nvGrpSpPr>
            <p:grpSpPr>
              <a:xfrm>
                <a:off x="6389396" y="4317894"/>
                <a:ext cx="51456" cy="51456"/>
                <a:chOff x="6389396" y="4317894"/>
                <a:chExt cx="51456" cy="51456"/>
              </a:xfrm>
            </p:grpSpPr>
            <p:sp>
              <p:nvSpPr>
                <p:cNvPr id="297" name="Freeform: Shape 296">
                  <a:extLst>
                    <a:ext uri="{FF2B5EF4-FFF2-40B4-BE49-F238E27FC236}">
                      <a16:creationId xmlns:a16="http://schemas.microsoft.com/office/drawing/2014/main" id="{A5E0F285-7ABA-6F40-4A39-5E1D3169F16C}"/>
                    </a:ext>
                  </a:extLst>
                </p:cNvPr>
                <p:cNvSpPr/>
                <p:nvPr/>
              </p:nvSpPr>
              <p:spPr>
                <a:xfrm>
                  <a:off x="6415061"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298" name="Freeform: Shape 297">
                  <a:extLst>
                    <a:ext uri="{FF2B5EF4-FFF2-40B4-BE49-F238E27FC236}">
                      <a16:creationId xmlns:a16="http://schemas.microsoft.com/office/drawing/2014/main" id="{647DCA73-4235-89B5-3E32-B6C1E8026868}"/>
                    </a:ext>
                  </a:extLst>
                </p:cNvPr>
                <p:cNvSpPr/>
                <p:nvPr/>
              </p:nvSpPr>
              <p:spPr>
                <a:xfrm>
                  <a:off x="6389396" y="434368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299" name="Graphic 20">
                <a:extLst>
                  <a:ext uri="{FF2B5EF4-FFF2-40B4-BE49-F238E27FC236}">
                    <a16:creationId xmlns:a16="http://schemas.microsoft.com/office/drawing/2014/main" id="{44ABD284-A9E8-D45F-5C06-BF3D88A2C80E}"/>
                  </a:ext>
                </a:extLst>
              </p:cNvPr>
              <p:cNvGrpSpPr/>
              <p:nvPr/>
            </p:nvGrpSpPr>
            <p:grpSpPr>
              <a:xfrm>
                <a:off x="6378596" y="4317894"/>
                <a:ext cx="51583" cy="51456"/>
                <a:chOff x="6378596" y="4317894"/>
                <a:chExt cx="51583" cy="51456"/>
              </a:xfrm>
            </p:grpSpPr>
            <p:sp>
              <p:nvSpPr>
                <p:cNvPr id="300" name="Freeform: Shape 299">
                  <a:extLst>
                    <a:ext uri="{FF2B5EF4-FFF2-40B4-BE49-F238E27FC236}">
                      <a16:creationId xmlns:a16="http://schemas.microsoft.com/office/drawing/2014/main" id="{DB6597AC-939C-E843-CAA7-85E8CA41474C}"/>
                    </a:ext>
                  </a:extLst>
                </p:cNvPr>
                <p:cNvSpPr/>
                <p:nvPr/>
              </p:nvSpPr>
              <p:spPr>
                <a:xfrm>
                  <a:off x="6404388"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01" name="Freeform: Shape 300">
                  <a:extLst>
                    <a:ext uri="{FF2B5EF4-FFF2-40B4-BE49-F238E27FC236}">
                      <a16:creationId xmlns:a16="http://schemas.microsoft.com/office/drawing/2014/main" id="{72B69D79-F7A3-9665-AF55-C908B461B4BA}"/>
                    </a:ext>
                  </a:extLst>
                </p:cNvPr>
                <p:cNvSpPr/>
                <p:nvPr/>
              </p:nvSpPr>
              <p:spPr>
                <a:xfrm>
                  <a:off x="6378596" y="4343685"/>
                  <a:ext cx="51583" cy="12705"/>
                </a:xfrm>
                <a:custGeom>
                  <a:avLst/>
                  <a:gdLst>
                    <a:gd name="connsiteX0" fmla="*/ 0 w 51583"/>
                    <a:gd name="connsiteY0" fmla="*/ 0 h 12705"/>
                    <a:gd name="connsiteX1" fmla="*/ 51583 w 51583"/>
                    <a:gd name="connsiteY1" fmla="*/ 0 h 12705"/>
                  </a:gdLst>
                  <a:ahLst/>
                  <a:cxnLst>
                    <a:cxn ang="0">
                      <a:pos x="connsiteX0" y="connsiteY0"/>
                    </a:cxn>
                    <a:cxn ang="0">
                      <a:pos x="connsiteX1" y="connsiteY1"/>
                    </a:cxn>
                  </a:cxnLst>
                  <a:rect l="l" t="t" r="r" b="b"/>
                  <a:pathLst>
                    <a:path w="51583" h="12705">
                      <a:moveTo>
                        <a:pt x="0" y="0"/>
                      </a:moveTo>
                      <a:lnTo>
                        <a:pt x="51583" y="0"/>
                      </a:lnTo>
                    </a:path>
                  </a:pathLst>
                </a:custGeom>
                <a:ln w="19050" cap="flat">
                  <a:solidFill>
                    <a:srgbClr val="E73E16"/>
                  </a:solidFill>
                  <a:prstDash val="solid"/>
                  <a:miter/>
                </a:ln>
              </p:spPr>
              <p:txBody>
                <a:bodyPr rtlCol="0" anchor="ctr"/>
                <a:lstStyle/>
                <a:p>
                  <a:pPr rtl="0"/>
                  <a:endParaRPr lang="en-GB"/>
                </a:p>
              </p:txBody>
            </p:sp>
          </p:grpSp>
          <p:grpSp>
            <p:nvGrpSpPr>
              <p:cNvPr id="302" name="Graphic 20">
                <a:extLst>
                  <a:ext uri="{FF2B5EF4-FFF2-40B4-BE49-F238E27FC236}">
                    <a16:creationId xmlns:a16="http://schemas.microsoft.com/office/drawing/2014/main" id="{91C8C5F4-1920-49FE-5E69-58E541C62E9C}"/>
                  </a:ext>
                </a:extLst>
              </p:cNvPr>
              <p:cNvGrpSpPr/>
              <p:nvPr/>
            </p:nvGrpSpPr>
            <p:grpSpPr>
              <a:xfrm>
                <a:off x="6356108" y="4317894"/>
                <a:ext cx="51583" cy="51456"/>
                <a:chOff x="6356108" y="4317894"/>
                <a:chExt cx="51583" cy="51456"/>
              </a:xfrm>
            </p:grpSpPr>
            <p:sp>
              <p:nvSpPr>
                <p:cNvPr id="303" name="Freeform: Shape 302">
                  <a:extLst>
                    <a:ext uri="{FF2B5EF4-FFF2-40B4-BE49-F238E27FC236}">
                      <a16:creationId xmlns:a16="http://schemas.microsoft.com/office/drawing/2014/main" id="{0CF989F8-B80B-B182-4C7D-E42A18C3A439}"/>
                    </a:ext>
                  </a:extLst>
                </p:cNvPr>
                <p:cNvSpPr/>
                <p:nvPr/>
              </p:nvSpPr>
              <p:spPr>
                <a:xfrm>
                  <a:off x="6381900" y="431789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04" name="Freeform: Shape 303">
                  <a:extLst>
                    <a:ext uri="{FF2B5EF4-FFF2-40B4-BE49-F238E27FC236}">
                      <a16:creationId xmlns:a16="http://schemas.microsoft.com/office/drawing/2014/main" id="{5327E96D-617E-D13E-B866-3EB5F98DADC6}"/>
                    </a:ext>
                  </a:extLst>
                </p:cNvPr>
                <p:cNvSpPr/>
                <p:nvPr/>
              </p:nvSpPr>
              <p:spPr>
                <a:xfrm>
                  <a:off x="6356108" y="4343685"/>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E73E16"/>
                  </a:solidFill>
                  <a:prstDash val="solid"/>
                  <a:miter/>
                </a:ln>
              </p:spPr>
              <p:txBody>
                <a:bodyPr rtlCol="0" anchor="ctr"/>
                <a:lstStyle/>
                <a:p>
                  <a:pPr rtl="0"/>
                  <a:endParaRPr lang="en-GB"/>
                </a:p>
              </p:txBody>
            </p:sp>
          </p:grpSp>
          <p:grpSp>
            <p:nvGrpSpPr>
              <p:cNvPr id="305" name="Graphic 20">
                <a:extLst>
                  <a:ext uri="{FF2B5EF4-FFF2-40B4-BE49-F238E27FC236}">
                    <a16:creationId xmlns:a16="http://schemas.microsoft.com/office/drawing/2014/main" id="{46D8A3C9-4A48-56BB-4B87-E1639F148020}"/>
                  </a:ext>
                </a:extLst>
              </p:cNvPr>
              <p:cNvGrpSpPr/>
              <p:nvPr/>
            </p:nvGrpSpPr>
            <p:grpSpPr>
              <a:xfrm>
                <a:off x="5879659" y="4273298"/>
                <a:ext cx="51456" cy="51583"/>
                <a:chOff x="5879659" y="4273298"/>
                <a:chExt cx="51456" cy="51583"/>
              </a:xfrm>
            </p:grpSpPr>
            <p:sp>
              <p:nvSpPr>
                <p:cNvPr id="306" name="Freeform: Shape 305">
                  <a:extLst>
                    <a:ext uri="{FF2B5EF4-FFF2-40B4-BE49-F238E27FC236}">
                      <a16:creationId xmlns:a16="http://schemas.microsoft.com/office/drawing/2014/main" id="{90D5EA95-150F-57B0-7452-0F3FCFF9CD57}"/>
                    </a:ext>
                  </a:extLst>
                </p:cNvPr>
                <p:cNvSpPr/>
                <p:nvPr/>
              </p:nvSpPr>
              <p:spPr>
                <a:xfrm>
                  <a:off x="5905323" y="4273298"/>
                  <a:ext cx="12705" cy="51583"/>
                </a:xfrm>
                <a:custGeom>
                  <a:avLst/>
                  <a:gdLst>
                    <a:gd name="connsiteX0" fmla="*/ 0 w 12705"/>
                    <a:gd name="connsiteY0" fmla="*/ 0 h 51583"/>
                    <a:gd name="connsiteX1" fmla="*/ 0 w 12705"/>
                    <a:gd name="connsiteY1" fmla="*/ 51584 h 51583"/>
                  </a:gdLst>
                  <a:ahLst/>
                  <a:cxnLst>
                    <a:cxn ang="0">
                      <a:pos x="connsiteX0" y="connsiteY0"/>
                    </a:cxn>
                    <a:cxn ang="0">
                      <a:pos x="connsiteX1" y="connsiteY1"/>
                    </a:cxn>
                  </a:cxnLst>
                  <a:rect l="l" t="t" r="r" b="b"/>
                  <a:pathLst>
                    <a:path w="12705" h="51583">
                      <a:moveTo>
                        <a:pt x="0" y="0"/>
                      </a:moveTo>
                      <a:lnTo>
                        <a:pt x="0" y="51584"/>
                      </a:lnTo>
                    </a:path>
                  </a:pathLst>
                </a:custGeom>
                <a:ln w="19050" cap="flat">
                  <a:solidFill>
                    <a:srgbClr val="E73E16"/>
                  </a:solidFill>
                  <a:prstDash val="solid"/>
                  <a:miter/>
                </a:ln>
              </p:spPr>
              <p:txBody>
                <a:bodyPr rtlCol="0" anchor="ctr"/>
                <a:lstStyle/>
                <a:p>
                  <a:pPr rtl="0"/>
                  <a:endParaRPr lang="en-GB"/>
                </a:p>
              </p:txBody>
            </p:sp>
            <p:sp>
              <p:nvSpPr>
                <p:cNvPr id="307" name="Freeform: Shape 306">
                  <a:extLst>
                    <a:ext uri="{FF2B5EF4-FFF2-40B4-BE49-F238E27FC236}">
                      <a16:creationId xmlns:a16="http://schemas.microsoft.com/office/drawing/2014/main" id="{F3F84B14-E8A1-C01B-FA7A-20D24BF0A953}"/>
                    </a:ext>
                  </a:extLst>
                </p:cNvPr>
                <p:cNvSpPr/>
                <p:nvPr/>
              </p:nvSpPr>
              <p:spPr>
                <a:xfrm>
                  <a:off x="5879659" y="4299090"/>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08" name="Graphic 20">
                <a:extLst>
                  <a:ext uri="{FF2B5EF4-FFF2-40B4-BE49-F238E27FC236}">
                    <a16:creationId xmlns:a16="http://schemas.microsoft.com/office/drawing/2014/main" id="{F7B0519F-D88A-3EAD-132D-06C9501F39FB}"/>
                  </a:ext>
                </a:extLst>
              </p:cNvPr>
              <p:cNvGrpSpPr/>
              <p:nvPr/>
            </p:nvGrpSpPr>
            <p:grpSpPr>
              <a:xfrm>
                <a:off x="5865302" y="4195795"/>
                <a:ext cx="51583" cy="51456"/>
                <a:chOff x="5865302" y="4195795"/>
                <a:chExt cx="51583" cy="51456"/>
              </a:xfrm>
            </p:grpSpPr>
            <p:sp>
              <p:nvSpPr>
                <p:cNvPr id="309" name="Freeform: Shape 308">
                  <a:extLst>
                    <a:ext uri="{FF2B5EF4-FFF2-40B4-BE49-F238E27FC236}">
                      <a16:creationId xmlns:a16="http://schemas.microsoft.com/office/drawing/2014/main" id="{95D7E0F2-3250-0F23-B521-E57473487EA3}"/>
                    </a:ext>
                  </a:extLst>
                </p:cNvPr>
                <p:cNvSpPr/>
                <p:nvPr/>
              </p:nvSpPr>
              <p:spPr>
                <a:xfrm>
                  <a:off x="5891094" y="419579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10" name="Freeform: Shape 309">
                  <a:extLst>
                    <a:ext uri="{FF2B5EF4-FFF2-40B4-BE49-F238E27FC236}">
                      <a16:creationId xmlns:a16="http://schemas.microsoft.com/office/drawing/2014/main" id="{18B6D92D-CC72-B46B-EFE7-2BE4CE7B2C42}"/>
                    </a:ext>
                  </a:extLst>
                </p:cNvPr>
                <p:cNvSpPr/>
                <p:nvPr/>
              </p:nvSpPr>
              <p:spPr>
                <a:xfrm>
                  <a:off x="5865302" y="4221460"/>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E73E16"/>
                  </a:solidFill>
                  <a:prstDash val="solid"/>
                  <a:miter/>
                </a:ln>
              </p:spPr>
              <p:txBody>
                <a:bodyPr rtlCol="0" anchor="ctr"/>
                <a:lstStyle/>
                <a:p>
                  <a:pPr rtl="0"/>
                  <a:endParaRPr lang="en-GB"/>
                </a:p>
              </p:txBody>
            </p:sp>
          </p:grpSp>
          <p:grpSp>
            <p:nvGrpSpPr>
              <p:cNvPr id="311" name="Graphic 20">
                <a:extLst>
                  <a:ext uri="{FF2B5EF4-FFF2-40B4-BE49-F238E27FC236}">
                    <a16:creationId xmlns:a16="http://schemas.microsoft.com/office/drawing/2014/main" id="{5EB59DE7-3473-7051-BE05-599660808E53}"/>
                  </a:ext>
                </a:extLst>
              </p:cNvPr>
              <p:cNvGrpSpPr/>
              <p:nvPr/>
            </p:nvGrpSpPr>
            <p:grpSpPr>
              <a:xfrm>
                <a:off x="5850945" y="4195795"/>
                <a:ext cx="51456" cy="51456"/>
                <a:chOff x="5850945" y="4195795"/>
                <a:chExt cx="51456" cy="51456"/>
              </a:xfrm>
            </p:grpSpPr>
            <p:sp>
              <p:nvSpPr>
                <p:cNvPr id="312" name="Freeform: Shape 311">
                  <a:extLst>
                    <a:ext uri="{FF2B5EF4-FFF2-40B4-BE49-F238E27FC236}">
                      <a16:creationId xmlns:a16="http://schemas.microsoft.com/office/drawing/2014/main" id="{AB8480F9-8960-1966-7589-07C3B32A219C}"/>
                    </a:ext>
                  </a:extLst>
                </p:cNvPr>
                <p:cNvSpPr/>
                <p:nvPr/>
              </p:nvSpPr>
              <p:spPr>
                <a:xfrm>
                  <a:off x="5876737" y="419579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13" name="Freeform: Shape 312">
                  <a:extLst>
                    <a:ext uri="{FF2B5EF4-FFF2-40B4-BE49-F238E27FC236}">
                      <a16:creationId xmlns:a16="http://schemas.microsoft.com/office/drawing/2014/main" id="{6EC7EBAE-5AD0-112E-E38F-2BD78B34993D}"/>
                    </a:ext>
                  </a:extLst>
                </p:cNvPr>
                <p:cNvSpPr/>
                <p:nvPr/>
              </p:nvSpPr>
              <p:spPr>
                <a:xfrm>
                  <a:off x="5850945" y="4221460"/>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14" name="Graphic 20">
                <a:extLst>
                  <a:ext uri="{FF2B5EF4-FFF2-40B4-BE49-F238E27FC236}">
                    <a16:creationId xmlns:a16="http://schemas.microsoft.com/office/drawing/2014/main" id="{2D240CD7-F761-4761-E993-718F0D2E3AE9}"/>
                  </a:ext>
                </a:extLst>
              </p:cNvPr>
              <p:cNvGrpSpPr/>
              <p:nvPr/>
            </p:nvGrpSpPr>
            <p:grpSpPr>
              <a:xfrm>
                <a:off x="5599380" y="4195795"/>
                <a:ext cx="51456" cy="51456"/>
                <a:chOff x="5599380" y="4195795"/>
                <a:chExt cx="51456" cy="51456"/>
              </a:xfrm>
            </p:grpSpPr>
            <p:sp>
              <p:nvSpPr>
                <p:cNvPr id="315" name="Freeform: Shape 314">
                  <a:extLst>
                    <a:ext uri="{FF2B5EF4-FFF2-40B4-BE49-F238E27FC236}">
                      <a16:creationId xmlns:a16="http://schemas.microsoft.com/office/drawing/2014/main" id="{6F1DE011-3E2E-8CD2-AEBB-F9488FE2A7A8}"/>
                    </a:ext>
                  </a:extLst>
                </p:cNvPr>
                <p:cNvSpPr/>
                <p:nvPr/>
              </p:nvSpPr>
              <p:spPr>
                <a:xfrm>
                  <a:off x="5625171" y="419579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16" name="Freeform: Shape 315">
                  <a:extLst>
                    <a:ext uri="{FF2B5EF4-FFF2-40B4-BE49-F238E27FC236}">
                      <a16:creationId xmlns:a16="http://schemas.microsoft.com/office/drawing/2014/main" id="{977D47A3-1004-2200-1920-B2683FE121C5}"/>
                    </a:ext>
                  </a:extLst>
                </p:cNvPr>
                <p:cNvSpPr/>
                <p:nvPr/>
              </p:nvSpPr>
              <p:spPr>
                <a:xfrm>
                  <a:off x="5599380" y="4221460"/>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17" name="Graphic 20">
                <a:extLst>
                  <a:ext uri="{FF2B5EF4-FFF2-40B4-BE49-F238E27FC236}">
                    <a16:creationId xmlns:a16="http://schemas.microsoft.com/office/drawing/2014/main" id="{EE2E4BD0-14F9-9B66-99B6-1EA6247C6C4B}"/>
                  </a:ext>
                </a:extLst>
              </p:cNvPr>
              <p:cNvGrpSpPr/>
              <p:nvPr/>
            </p:nvGrpSpPr>
            <p:grpSpPr>
              <a:xfrm>
                <a:off x="5379197" y="4133285"/>
                <a:ext cx="51583" cy="51456"/>
                <a:chOff x="5379197" y="4133285"/>
                <a:chExt cx="51583" cy="51456"/>
              </a:xfrm>
            </p:grpSpPr>
            <p:sp>
              <p:nvSpPr>
                <p:cNvPr id="318" name="Freeform: Shape 317">
                  <a:extLst>
                    <a:ext uri="{FF2B5EF4-FFF2-40B4-BE49-F238E27FC236}">
                      <a16:creationId xmlns:a16="http://schemas.microsoft.com/office/drawing/2014/main" id="{DCFC78C5-A46D-B3ED-FA5F-4DCC11D31D9E}"/>
                    </a:ext>
                  </a:extLst>
                </p:cNvPr>
                <p:cNvSpPr/>
                <p:nvPr/>
              </p:nvSpPr>
              <p:spPr>
                <a:xfrm>
                  <a:off x="5404988" y="4133285"/>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19" name="Freeform: Shape 318">
                  <a:extLst>
                    <a:ext uri="{FF2B5EF4-FFF2-40B4-BE49-F238E27FC236}">
                      <a16:creationId xmlns:a16="http://schemas.microsoft.com/office/drawing/2014/main" id="{D959FE43-7671-43B7-3C25-495B2CBED817}"/>
                    </a:ext>
                  </a:extLst>
                </p:cNvPr>
                <p:cNvSpPr/>
                <p:nvPr/>
              </p:nvSpPr>
              <p:spPr>
                <a:xfrm>
                  <a:off x="5379197" y="4159077"/>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E73E16"/>
                  </a:solidFill>
                  <a:prstDash val="solid"/>
                  <a:miter/>
                </a:ln>
              </p:spPr>
              <p:txBody>
                <a:bodyPr rtlCol="0" anchor="ctr"/>
                <a:lstStyle/>
                <a:p>
                  <a:pPr rtl="0"/>
                  <a:endParaRPr lang="en-GB"/>
                </a:p>
              </p:txBody>
            </p:sp>
          </p:grpSp>
          <p:grpSp>
            <p:nvGrpSpPr>
              <p:cNvPr id="320" name="Graphic 20">
                <a:extLst>
                  <a:ext uri="{FF2B5EF4-FFF2-40B4-BE49-F238E27FC236}">
                    <a16:creationId xmlns:a16="http://schemas.microsoft.com/office/drawing/2014/main" id="{93A12B73-FFB8-1A8B-006C-76D648C01D5C}"/>
                  </a:ext>
                </a:extLst>
              </p:cNvPr>
              <p:cNvGrpSpPr/>
              <p:nvPr/>
            </p:nvGrpSpPr>
            <p:grpSpPr>
              <a:xfrm>
                <a:off x="5367889" y="4070902"/>
                <a:ext cx="51456" cy="51456"/>
                <a:chOff x="5367889" y="4070902"/>
                <a:chExt cx="51456" cy="51456"/>
              </a:xfrm>
            </p:grpSpPr>
            <p:sp>
              <p:nvSpPr>
                <p:cNvPr id="321" name="Freeform: Shape 320">
                  <a:extLst>
                    <a:ext uri="{FF2B5EF4-FFF2-40B4-BE49-F238E27FC236}">
                      <a16:creationId xmlns:a16="http://schemas.microsoft.com/office/drawing/2014/main" id="{312DC96B-1660-E59E-70B6-9FB69E65D507}"/>
                    </a:ext>
                  </a:extLst>
                </p:cNvPr>
                <p:cNvSpPr/>
                <p:nvPr/>
              </p:nvSpPr>
              <p:spPr>
                <a:xfrm>
                  <a:off x="5393681" y="407090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22" name="Freeform: Shape 321">
                  <a:extLst>
                    <a:ext uri="{FF2B5EF4-FFF2-40B4-BE49-F238E27FC236}">
                      <a16:creationId xmlns:a16="http://schemas.microsoft.com/office/drawing/2014/main" id="{147D8EB7-8FD5-ECF6-6541-36A3BA7A9913}"/>
                    </a:ext>
                  </a:extLst>
                </p:cNvPr>
                <p:cNvSpPr/>
                <p:nvPr/>
              </p:nvSpPr>
              <p:spPr>
                <a:xfrm>
                  <a:off x="5367889" y="4096567"/>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23" name="Graphic 20">
                <a:extLst>
                  <a:ext uri="{FF2B5EF4-FFF2-40B4-BE49-F238E27FC236}">
                    <a16:creationId xmlns:a16="http://schemas.microsoft.com/office/drawing/2014/main" id="{D3400BA1-EB6A-B80D-D58F-1827FEC093B3}"/>
                  </a:ext>
                </a:extLst>
              </p:cNvPr>
              <p:cNvGrpSpPr/>
              <p:nvPr/>
            </p:nvGrpSpPr>
            <p:grpSpPr>
              <a:xfrm>
                <a:off x="5348577" y="4070902"/>
                <a:ext cx="51456" cy="51456"/>
                <a:chOff x="5348577" y="4070902"/>
                <a:chExt cx="51456" cy="51456"/>
              </a:xfrm>
            </p:grpSpPr>
            <p:sp>
              <p:nvSpPr>
                <p:cNvPr id="324" name="Freeform: Shape 323">
                  <a:extLst>
                    <a:ext uri="{FF2B5EF4-FFF2-40B4-BE49-F238E27FC236}">
                      <a16:creationId xmlns:a16="http://schemas.microsoft.com/office/drawing/2014/main" id="{C84015EA-554C-62B2-AD90-BF35D735D3B3}"/>
                    </a:ext>
                  </a:extLst>
                </p:cNvPr>
                <p:cNvSpPr/>
                <p:nvPr/>
              </p:nvSpPr>
              <p:spPr>
                <a:xfrm>
                  <a:off x="5374369" y="407090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25" name="Freeform: Shape 324">
                  <a:extLst>
                    <a:ext uri="{FF2B5EF4-FFF2-40B4-BE49-F238E27FC236}">
                      <a16:creationId xmlns:a16="http://schemas.microsoft.com/office/drawing/2014/main" id="{7DD14205-A7EB-37D9-3852-F838AB734ED5}"/>
                    </a:ext>
                  </a:extLst>
                </p:cNvPr>
                <p:cNvSpPr/>
                <p:nvPr/>
              </p:nvSpPr>
              <p:spPr>
                <a:xfrm>
                  <a:off x="5348577" y="4096567"/>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26" name="Graphic 20">
                <a:extLst>
                  <a:ext uri="{FF2B5EF4-FFF2-40B4-BE49-F238E27FC236}">
                    <a16:creationId xmlns:a16="http://schemas.microsoft.com/office/drawing/2014/main" id="{2D0EF7E4-C6D0-EF17-32CD-93EA5180689C}"/>
                  </a:ext>
                </a:extLst>
              </p:cNvPr>
              <p:cNvGrpSpPr/>
              <p:nvPr/>
            </p:nvGrpSpPr>
            <p:grpSpPr>
              <a:xfrm>
                <a:off x="5247188" y="4070902"/>
                <a:ext cx="51583" cy="51456"/>
                <a:chOff x="5247188" y="4070902"/>
                <a:chExt cx="51583" cy="51456"/>
              </a:xfrm>
            </p:grpSpPr>
            <p:sp>
              <p:nvSpPr>
                <p:cNvPr id="327" name="Freeform: Shape 326">
                  <a:extLst>
                    <a:ext uri="{FF2B5EF4-FFF2-40B4-BE49-F238E27FC236}">
                      <a16:creationId xmlns:a16="http://schemas.microsoft.com/office/drawing/2014/main" id="{D79E76E8-8C0C-3248-07BC-D1965A9C9B78}"/>
                    </a:ext>
                  </a:extLst>
                </p:cNvPr>
                <p:cNvSpPr/>
                <p:nvPr/>
              </p:nvSpPr>
              <p:spPr>
                <a:xfrm>
                  <a:off x="5272980" y="407090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28" name="Freeform: Shape 327">
                  <a:extLst>
                    <a:ext uri="{FF2B5EF4-FFF2-40B4-BE49-F238E27FC236}">
                      <a16:creationId xmlns:a16="http://schemas.microsoft.com/office/drawing/2014/main" id="{DD3A7A9C-D244-ABC7-AFB2-AE070CFA439A}"/>
                    </a:ext>
                  </a:extLst>
                </p:cNvPr>
                <p:cNvSpPr/>
                <p:nvPr/>
              </p:nvSpPr>
              <p:spPr>
                <a:xfrm>
                  <a:off x="5247188" y="4096567"/>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E73E16"/>
                  </a:solidFill>
                  <a:prstDash val="solid"/>
                  <a:miter/>
                </a:ln>
              </p:spPr>
              <p:txBody>
                <a:bodyPr rtlCol="0" anchor="ctr"/>
                <a:lstStyle/>
                <a:p>
                  <a:pPr rtl="0"/>
                  <a:endParaRPr lang="en-GB"/>
                </a:p>
              </p:txBody>
            </p:sp>
          </p:grpSp>
          <p:grpSp>
            <p:nvGrpSpPr>
              <p:cNvPr id="329" name="Graphic 20">
                <a:extLst>
                  <a:ext uri="{FF2B5EF4-FFF2-40B4-BE49-F238E27FC236}">
                    <a16:creationId xmlns:a16="http://schemas.microsoft.com/office/drawing/2014/main" id="{98E59E69-B7F5-5791-AFD9-883AC5A9E738}"/>
                  </a:ext>
                </a:extLst>
              </p:cNvPr>
              <p:cNvGrpSpPr/>
              <p:nvPr/>
            </p:nvGrpSpPr>
            <p:grpSpPr>
              <a:xfrm>
                <a:off x="5174641" y="4070902"/>
                <a:ext cx="51456" cy="51456"/>
                <a:chOff x="5174641" y="4070902"/>
                <a:chExt cx="51456" cy="51456"/>
              </a:xfrm>
            </p:grpSpPr>
            <p:sp>
              <p:nvSpPr>
                <p:cNvPr id="330" name="Freeform: Shape 329">
                  <a:extLst>
                    <a:ext uri="{FF2B5EF4-FFF2-40B4-BE49-F238E27FC236}">
                      <a16:creationId xmlns:a16="http://schemas.microsoft.com/office/drawing/2014/main" id="{734CCC82-EAEA-F230-2963-042C703BB67A}"/>
                    </a:ext>
                  </a:extLst>
                </p:cNvPr>
                <p:cNvSpPr/>
                <p:nvPr/>
              </p:nvSpPr>
              <p:spPr>
                <a:xfrm>
                  <a:off x="5200306" y="407090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31" name="Freeform: Shape 330">
                  <a:extLst>
                    <a:ext uri="{FF2B5EF4-FFF2-40B4-BE49-F238E27FC236}">
                      <a16:creationId xmlns:a16="http://schemas.microsoft.com/office/drawing/2014/main" id="{1FE2D3A7-B163-C830-3150-A74460081FBA}"/>
                    </a:ext>
                  </a:extLst>
                </p:cNvPr>
                <p:cNvSpPr/>
                <p:nvPr/>
              </p:nvSpPr>
              <p:spPr>
                <a:xfrm>
                  <a:off x="5174641" y="4096567"/>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32" name="Graphic 20">
                <a:extLst>
                  <a:ext uri="{FF2B5EF4-FFF2-40B4-BE49-F238E27FC236}">
                    <a16:creationId xmlns:a16="http://schemas.microsoft.com/office/drawing/2014/main" id="{B55AA34B-C6E3-0CFB-2020-E030E933FA8E}"/>
                  </a:ext>
                </a:extLst>
              </p:cNvPr>
              <p:cNvGrpSpPr/>
              <p:nvPr/>
            </p:nvGrpSpPr>
            <p:grpSpPr>
              <a:xfrm>
                <a:off x="5006550" y="4070902"/>
                <a:ext cx="51456" cy="51456"/>
                <a:chOff x="5006550" y="4070902"/>
                <a:chExt cx="51456" cy="51456"/>
              </a:xfrm>
            </p:grpSpPr>
            <p:sp>
              <p:nvSpPr>
                <p:cNvPr id="333" name="Freeform: Shape 332">
                  <a:extLst>
                    <a:ext uri="{FF2B5EF4-FFF2-40B4-BE49-F238E27FC236}">
                      <a16:creationId xmlns:a16="http://schemas.microsoft.com/office/drawing/2014/main" id="{85D1AB2B-6E01-8756-BB1B-10B9F5202A9E}"/>
                    </a:ext>
                  </a:extLst>
                </p:cNvPr>
                <p:cNvSpPr/>
                <p:nvPr/>
              </p:nvSpPr>
              <p:spPr>
                <a:xfrm>
                  <a:off x="5032342" y="407090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34" name="Freeform: Shape 333">
                  <a:extLst>
                    <a:ext uri="{FF2B5EF4-FFF2-40B4-BE49-F238E27FC236}">
                      <a16:creationId xmlns:a16="http://schemas.microsoft.com/office/drawing/2014/main" id="{44169F8B-3E49-B864-0AF6-88E8940148D5}"/>
                    </a:ext>
                  </a:extLst>
                </p:cNvPr>
                <p:cNvSpPr/>
                <p:nvPr/>
              </p:nvSpPr>
              <p:spPr>
                <a:xfrm>
                  <a:off x="5006550" y="4096567"/>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35" name="Graphic 20">
                <a:extLst>
                  <a:ext uri="{FF2B5EF4-FFF2-40B4-BE49-F238E27FC236}">
                    <a16:creationId xmlns:a16="http://schemas.microsoft.com/office/drawing/2014/main" id="{B877788F-A767-D153-17B8-12AAFF95F6E9}"/>
                  </a:ext>
                </a:extLst>
              </p:cNvPr>
              <p:cNvGrpSpPr/>
              <p:nvPr/>
            </p:nvGrpSpPr>
            <p:grpSpPr>
              <a:xfrm>
                <a:off x="4887247" y="4019446"/>
                <a:ext cx="51456" cy="51456"/>
                <a:chOff x="4887247" y="4019446"/>
                <a:chExt cx="51456" cy="51456"/>
              </a:xfrm>
            </p:grpSpPr>
            <p:sp>
              <p:nvSpPr>
                <p:cNvPr id="336" name="Freeform: Shape 335">
                  <a:extLst>
                    <a:ext uri="{FF2B5EF4-FFF2-40B4-BE49-F238E27FC236}">
                      <a16:creationId xmlns:a16="http://schemas.microsoft.com/office/drawing/2014/main" id="{2F5F9B4D-83EF-0748-267F-F777CAACEF1F}"/>
                    </a:ext>
                  </a:extLst>
                </p:cNvPr>
                <p:cNvSpPr/>
                <p:nvPr/>
              </p:nvSpPr>
              <p:spPr>
                <a:xfrm>
                  <a:off x="4913039" y="401944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37" name="Freeform: Shape 336">
                  <a:extLst>
                    <a:ext uri="{FF2B5EF4-FFF2-40B4-BE49-F238E27FC236}">
                      <a16:creationId xmlns:a16="http://schemas.microsoft.com/office/drawing/2014/main" id="{CD08E04C-93DC-3856-965B-B0FFE8227DC9}"/>
                    </a:ext>
                  </a:extLst>
                </p:cNvPr>
                <p:cNvSpPr/>
                <p:nvPr/>
              </p:nvSpPr>
              <p:spPr>
                <a:xfrm>
                  <a:off x="4887247" y="4045110"/>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38" name="Graphic 20">
                <a:extLst>
                  <a:ext uri="{FF2B5EF4-FFF2-40B4-BE49-F238E27FC236}">
                    <a16:creationId xmlns:a16="http://schemas.microsoft.com/office/drawing/2014/main" id="{6F24C40B-F50F-A779-00EA-913C46834E88}"/>
                  </a:ext>
                </a:extLst>
              </p:cNvPr>
              <p:cNvGrpSpPr/>
              <p:nvPr/>
            </p:nvGrpSpPr>
            <p:grpSpPr>
              <a:xfrm>
                <a:off x="4875304" y="4019446"/>
                <a:ext cx="51583" cy="51456"/>
                <a:chOff x="4875304" y="4019446"/>
                <a:chExt cx="51583" cy="51456"/>
              </a:xfrm>
            </p:grpSpPr>
            <p:sp>
              <p:nvSpPr>
                <p:cNvPr id="339" name="Freeform: Shape 338">
                  <a:extLst>
                    <a:ext uri="{FF2B5EF4-FFF2-40B4-BE49-F238E27FC236}">
                      <a16:creationId xmlns:a16="http://schemas.microsoft.com/office/drawing/2014/main" id="{627A86DA-36DE-FA9D-EB8C-82D8152E8F11}"/>
                    </a:ext>
                  </a:extLst>
                </p:cNvPr>
                <p:cNvSpPr/>
                <p:nvPr/>
              </p:nvSpPr>
              <p:spPr>
                <a:xfrm>
                  <a:off x="4901096" y="401944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40" name="Freeform: Shape 339">
                  <a:extLst>
                    <a:ext uri="{FF2B5EF4-FFF2-40B4-BE49-F238E27FC236}">
                      <a16:creationId xmlns:a16="http://schemas.microsoft.com/office/drawing/2014/main" id="{C38513C4-EF22-104C-5C45-59D518089985}"/>
                    </a:ext>
                  </a:extLst>
                </p:cNvPr>
                <p:cNvSpPr/>
                <p:nvPr/>
              </p:nvSpPr>
              <p:spPr>
                <a:xfrm>
                  <a:off x="4875304" y="4045110"/>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E73E16"/>
                  </a:solidFill>
                  <a:prstDash val="solid"/>
                  <a:miter/>
                </a:ln>
              </p:spPr>
              <p:txBody>
                <a:bodyPr rtlCol="0" anchor="ctr"/>
                <a:lstStyle/>
                <a:p>
                  <a:pPr rtl="0"/>
                  <a:endParaRPr lang="en-GB"/>
                </a:p>
              </p:txBody>
            </p:sp>
          </p:grpSp>
          <p:grpSp>
            <p:nvGrpSpPr>
              <p:cNvPr id="341" name="Graphic 20">
                <a:extLst>
                  <a:ext uri="{FF2B5EF4-FFF2-40B4-BE49-F238E27FC236}">
                    <a16:creationId xmlns:a16="http://schemas.microsoft.com/office/drawing/2014/main" id="{6E1341E1-8424-5DCB-9BC9-056F5AA7429A}"/>
                  </a:ext>
                </a:extLst>
              </p:cNvPr>
              <p:cNvGrpSpPr/>
              <p:nvPr/>
            </p:nvGrpSpPr>
            <p:grpSpPr>
              <a:xfrm>
                <a:off x="4868570" y="4019446"/>
                <a:ext cx="51456" cy="51456"/>
                <a:chOff x="4868570" y="4019446"/>
                <a:chExt cx="51456" cy="51456"/>
              </a:xfrm>
            </p:grpSpPr>
            <p:sp>
              <p:nvSpPr>
                <p:cNvPr id="342" name="Freeform: Shape 341">
                  <a:extLst>
                    <a:ext uri="{FF2B5EF4-FFF2-40B4-BE49-F238E27FC236}">
                      <a16:creationId xmlns:a16="http://schemas.microsoft.com/office/drawing/2014/main" id="{E6CE3BD7-6A8D-B8A1-CB6E-697E62F85D23}"/>
                    </a:ext>
                  </a:extLst>
                </p:cNvPr>
                <p:cNvSpPr/>
                <p:nvPr/>
              </p:nvSpPr>
              <p:spPr>
                <a:xfrm>
                  <a:off x="4894362" y="401944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43" name="Freeform: Shape 342">
                  <a:extLst>
                    <a:ext uri="{FF2B5EF4-FFF2-40B4-BE49-F238E27FC236}">
                      <a16:creationId xmlns:a16="http://schemas.microsoft.com/office/drawing/2014/main" id="{83FE0DCF-2F74-1000-FBE9-FE043319545C}"/>
                    </a:ext>
                  </a:extLst>
                </p:cNvPr>
                <p:cNvSpPr/>
                <p:nvPr/>
              </p:nvSpPr>
              <p:spPr>
                <a:xfrm>
                  <a:off x="4868570" y="4045110"/>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44" name="Graphic 20">
                <a:extLst>
                  <a:ext uri="{FF2B5EF4-FFF2-40B4-BE49-F238E27FC236}">
                    <a16:creationId xmlns:a16="http://schemas.microsoft.com/office/drawing/2014/main" id="{01730774-D87E-CAB9-4936-E81E058CB05F}"/>
                  </a:ext>
                </a:extLst>
              </p:cNvPr>
              <p:cNvGrpSpPr/>
              <p:nvPr/>
            </p:nvGrpSpPr>
            <p:grpSpPr>
              <a:xfrm>
                <a:off x="4858787" y="4019446"/>
                <a:ext cx="51456" cy="51456"/>
                <a:chOff x="4858787" y="4019446"/>
                <a:chExt cx="51456" cy="51456"/>
              </a:xfrm>
            </p:grpSpPr>
            <p:sp>
              <p:nvSpPr>
                <p:cNvPr id="345" name="Freeform: Shape 344">
                  <a:extLst>
                    <a:ext uri="{FF2B5EF4-FFF2-40B4-BE49-F238E27FC236}">
                      <a16:creationId xmlns:a16="http://schemas.microsoft.com/office/drawing/2014/main" id="{4539055F-F7CB-E766-8BC0-80856DE9DB1B}"/>
                    </a:ext>
                  </a:extLst>
                </p:cNvPr>
                <p:cNvSpPr/>
                <p:nvPr/>
              </p:nvSpPr>
              <p:spPr>
                <a:xfrm>
                  <a:off x="4884452" y="401944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46" name="Freeform: Shape 345">
                  <a:extLst>
                    <a:ext uri="{FF2B5EF4-FFF2-40B4-BE49-F238E27FC236}">
                      <a16:creationId xmlns:a16="http://schemas.microsoft.com/office/drawing/2014/main" id="{BCE30C87-8BD8-5C0F-D1BC-6A4984F843C7}"/>
                    </a:ext>
                  </a:extLst>
                </p:cNvPr>
                <p:cNvSpPr/>
                <p:nvPr/>
              </p:nvSpPr>
              <p:spPr>
                <a:xfrm>
                  <a:off x="4858787" y="404511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47" name="Graphic 20">
                <a:extLst>
                  <a:ext uri="{FF2B5EF4-FFF2-40B4-BE49-F238E27FC236}">
                    <a16:creationId xmlns:a16="http://schemas.microsoft.com/office/drawing/2014/main" id="{BAB4016B-6FC1-FE3E-E339-2AADAE27282E}"/>
                  </a:ext>
                </a:extLst>
              </p:cNvPr>
              <p:cNvGrpSpPr/>
              <p:nvPr/>
            </p:nvGrpSpPr>
            <p:grpSpPr>
              <a:xfrm>
                <a:off x="4842906" y="3989588"/>
                <a:ext cx="51456" cy="51583"/>
                <a:chOff x="4842906" y="3989588"/>
                <a:chExt cx="51456" cy="51583"/>
              </a:xfrm>
            </p:grpSpPr>
            <p:sp>
              <p:nvSpPr>
                <p:cNvPr id="348" name="Freeform: Shape 347">
                  <a:extLst>
                    <a:ext uri="{FF2B5EF4-FFF2-40B4-BE49-F238E27FC236}">
                      <a16:creationId xmlns:a16="http://schemas.microsoft.com/office/drawing/2014/main" id="{387B4286-A5E7-FBDA-E9E9-E345AA9F5F3F}"/>
                    </a:ext>
                  </a:extLst>
                </p:cNvPr>
                <p:cNvSpPr/>
                <p:nvPr/>
              </p:nvSpPr>
              <p:spPr>
                <a:xfrm>
                  <a:off x="4868570" y="3989588"/>
                  <a:ext cx="12705" cy="51583"/>
                </a:xfrm>
                <a:custGeom>
                  <a:avLst/>
                  <a:gdLst>
                    <a:gd name="connsiteX0" fmla="*/ 0 w 12705"/>
                    <a:gd name="connsiteY0" fmla="*/ 0 h 51583"/>
                    <a:gd name="connsiteX1" fmla="*/ 0 w 12705"/>
                    <a:gd name="connsiteY1" fmla="*/ 51584 h 51583"/>
                  </a:gdLst>
                  <a:ahLst/>
                  <a:cxnLst>
                    <a:cxn ang="0">
                      <a:pos x="connsiteX0" y="connsiteY0"/>
                    </a:cxn>
                    <a:cxn ang="0">
                      <a:pos x="connsiteX1" y="connsiteY1"/>
                    </a:cxn>
                  </a:cxnLst>
                  <a:rect l="l" t="t" r="r" b="b"/>
                  <a:pathLst>
                    <a:path w="12705" h="51583">
                      <a:moveTo>
                        <a:pt x="0" y="0"/>
                      </a:moveTo>
                      <a:lnTo>
                        <a:pt x="0" y="51584"/>
                      </a:lnTo>
                    </a:path>
                  </a:pathLst>
                </a:custGeom>
                <a:ln w="19050" cap="flat">
                  <a:solidFill>
                    <a:srgbClr val="E73E16"/>
                  </a:solidFill>
                  <a:prstDash val="solid"/>
                  <a:miter/>
                </a:ln>
              </p:spPr>
              <p:txBody>
                <a:bodyPr rtlCol="0" anchor="ctr"/>
                <a:lstStyle/>
                <a:p>
                  <a:pPr rtl="0"/>
                  <a:endParaRPr lang="en-GB"/>
                </a:p>
              </p:txBody>
            </p:sp>
            <p:sp>
              <p:nvSpPr>
                <p:cNvPr id="349" name="Freeform: Shape 348">
                  <a:extLst>
                    <a:ext uri="{FF2B5EF4-FFF2-40B4-BE49-F238E27FC236}">
                      <a16:creationId xmlns:a16="http://schemas.microsoft.com/office/drawing/2014/main" id="{DFA18EB7-7ACB-5251-7B5C-E0F676EA3D06}"/>
                    </a:ext>
                  </a:extLst>
                </p:cNvPr>
                <p:cNvSpPr/>
                <p:nvPr/>
              </p:nvSpPr>
              <p:spPr>
                <a:xfrm>
                  <a:off x="4842906" y="401538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50" name="Graphic 20">
                <a:extLst>
                  <a:ext uri="{FF2B5EF4-FFF2-40B4-BE49-F238E27FC236}">
                    <a16:creationId xmlns:a16="http://schemas.microsoft.com/office/drawing/2014/main" id="{7BB5C656-BB3E-4E6C-F6BC-0654A30DE6C3}"/>
                  </a:ext>
                </a:extLst>
              </p:cNvPr>
              <p:cNvGrpSpPr/>
              <p:nvPr/>
            </p:nvGrpSpPr>
            <p:grpSpPr>
              <a:xfrm>
                <a:off x="4789289" y="3989588"/>
                <a:ext cx="51456" cy="51583"/>
                <a:chOff x="4789289" y="3989588"/>
                <a:chExt cx="51456" cy="51583"/>
              </a:xfrm>
            </p:grpSpPr>
            <p:sp>
              <p:nvSpPr>
                <p:cNvPr id="351" name="Freeform: Shape 350">
                  <a:extLst>
                    <a:ext uri="{FF2B5EF4-FFF2-40B4-BE49-F238E27FC236}">
                      <a16:creationId xmlns:a16="http://schemas.microsoft.com/office/drawing/2014/main" id="{54EE8986-48B0-E887-2E6B-3D29E5BF6036}"/>
                    </a:ext>
                  </a:extLst>
                </p:cNvPr>
                <p:cNvSpPr/>
                <p:nvPr/>
              </p:nvSpPr>
              <p:spPr>
                <a:xfrm>
                  <a:off x="4814954" y="3989588"/>
                  <a:ext cx="12705" cy="51583"/>
                </a:xfrm>
                <a:custGeom>
                  <a:avLst/>
                  <a:gdLst>
                    <a:gd name="connsiteX0" fmla="*/ 0 w 12705"/>
                    <a:gd name="connsiteY0" fmla="*/ 0 h 51583"/>
                    <a:gd name="connsiteX1" fmla="*/ 0 w 12705"/>
                    <a:gd name="connsiteY1" fmla="*/ 51584 h 51583"/>
                  </a:gdLst>
                  <a:ahLst/>
                  <a:cxnLst>
                    <a:cxn ang="0">
                      <a:pos x="connsiteX0" y="connsiteY0"/>
                    </a:cxn>
                    <a:cxn ang="0">
                      <a:pos x="connsiteX1" y="connsiteY1"/>
                    </a:cxn>
                  </a:cxnLst>
                  <a:rect l="l" t="t" r="r" b="b"/>
                  <a:pathLst>
                    <a:path w="12705" h="51583">
                      <a:moveTo>
                        <a:pt x="0" y="0"/>
                      </a:moveTo>
                      <a:lnTo>
                        <a:pt x="0" y="51584"/>
                      </a:lnTo>
                    </a:path>
                  </a:pathLst>
                </a:custGeom>
                <a:ln w="19050" cap="flat">
                  <a:solidFill>
                    <a:srgbClr val="E73E16"/>
                  </a:solidFill>
                  <a:prstDash val="solid"/>
                  <a:miter/>
                </a:ln>
              </p:spPr>
              <p:txBody>
                <a:bodyPr rtlCol="0" anchor="ctr"/>
                <a:lstStyle/>
                <a:p>
                  <a:pPr rtl="0"/>
                  <a:endParaRPr lang="en-GB"/>
                </a:p>
              </p:txBody>
            </p:sp>
            <p:sp>
              <p:nvSpPr>
                <p:cNvPr id="352" name="Freeform: Shape 351">
                  <a:extLst>
                    <a:ext uri="{FF2B5EF4-FFF2-40B4-BE49-F238E27FC236}">
                      <a16:creationId xmlns:a16="http://schemas.microsoft.com/office/drawing/2014/main" id="{B4624AFB-2A1C-D6B2-737A-78B72B260B55}"/>
                    </a:ext>
                  </a:extLst>
                </p:cNvPr>
                <p:cNvSpPr/>
                <p:nvPr/>
              </p:nvSpPr>
              <p:spPr>
                <a:xfrm>
                  <a:off x="4789289" y="401538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53" name="Graphic 20">
                <a:extLst>
                  <a:ext uri="{FF2B5EF4-FFF2-40B4-BE49-F238E27FC236}">
                    <a16:creationId xmlns:a16="http://schemas.microsoft.com/office/drawing/2014/main" id="{EF540287-147B-D32D-EE74-67B54BAFC120}"/>
                  </a:ext>
                </a:extLst>
              </p:cNvPr>
              <p:cNvGrpSpPr/>
              <p:nvPr/>
            </p:nvGrpSpPr>
            <p:grpSpPr>
              <a:xfrm>
                <a:off x="4747616" y="3972436"/>
                <a:ext cx="51456" cy="51456"/>
                <a:chOff x="4747616" y="3972436"/>
                <a:chExt cx="51456" cy="51456"/>
              </a:xfrm>
            </p:grpSpPr>
            <p:sp>
              <p:nvSpPr>
                <p:cNvPr id="354" name="Freeform: Shape 353">
                  <a:extLst>
                    <a:ext uri="{FF2B5EF4-FFF2-40B4-BE49-F238E27FC236}">
                      <a16:creationId xmlns:a16="http://schemas.microsoft.com/office/drawing/2014/main" id="{D24403F7-F7AD-C2F7-46C6-99DFDE10DFC8}"/>
                    </a:ext>
                  </a:extLst>
                </p:cNvPr>
                <p:cNvSpPr/>
                <p:nvPr/>
              </p:nvSpPr>
              <p:spPr>
                <a:xfrm>
                  <a:off x="4773280" y="3972436"/>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55" name="Freeform: Shape 354">
                  <a:extLst>
                    <a:ext uri="{FF2B5EF4-FFF2-40B4-BE49-F238E27FC236}">
                      <a16:creationId xmlns:a16="http://schemas.microsoft.com/office/drawing/2014/main" id="{6B8372A2-2D46-9D55-8D8A-EC3124B703AC}"/>
                    </a:ext>
                  </a:extLst>
                </p:cNvPr>
                <p:cNvSpPr/>
                <p:nvPr/>
              </p:nvSpPr>
              <p:spPr>
                <a:xfrm>
                  <a:off x="4747616" y="3998101"/>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56" name="Graphic 20">
                <a:extLst>
                  <a:ext uri="{FF2B5EF4-FFF2-40B4-BE49-F238E27FC236}">
                    <a16:creationId xmlns:a16="http://schemas.microsoft.com/office/drawing/2014/main" id="{E583748D-B5D9-91F1-E2C9-1DA6501C42FE}"/>
                  </a:ext>
                </a:extLst>
              </p:cNvPr>
              <p:cNvGrpSpPr/>
              <p:nvPr/>
            </p:nvGrpSpPr>
            <p:grpSpPr>
              <a:xfrm>
                <a:off x="4484235" y="3926951"/>
                <a:ext cx="51456" cy="51456"/>
                <a:chOff x="4484235" y="3926951"/>
                <a:chExt cx="51456" cy="51456"/>
              </a:xfrm>
            </p:grpSpPr>
            <p:sp>
              <p:nvSpPr>
                <p:cNvPr id="357" name="Freeform: Shape 356">
                  <a:extLst>
                    <a:ext uri="{FF2B5EF4-FFF2-40B4-BE49-F238E27FC236}">
                      <a16:creationId xmlns:a16="http://schemas.microsoft.com/office/drawing/2014/main" id="{EF615F58-B074-A88E-35C7-83E09C9D75C8}"/>
                    </a:ext>
                  </a:extLst>
                </p:cNvPr>
                <p:cNvSpPr/>
                <p:nvPr/>
              </p:nvSpPr>
              <p:spPr>
                <a:xfrm>
                  <a:off x="4510026" y="3926951"/>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58" name="Freeform: Shape 357">
                  <a:extLst>
                    <a:ext uri="{FF2B5EF4-FFF2-40B4-BE49-F238E27FC236}">
                      <a16:creationId xmlns:a16="http://schemas.microsoft.com/office/drawing/2014/main" id="{68EA469E-75B0-B2C1-DB0F-0EC7693DA871}"/>
                    </a:ext>
                  </a:extLst>
                </p:cNvPr>
                <p:cNvSpPr/>
                <p:nvPr/>
              </p:nvSpPr>
              <p:spPr>
                <a:xfrm>
                  <a:off x="4484235" y="3952616"/>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59" name="Graphic 20">
                <a:extLst>
                  <a:ext uri="{FF2B5EF4-FFF2-40B4-BE49-F238E27FC236}">
                    <a16:creationId xmlns:a16="http://schemas.microsoft.com/office/drawing/2014/main" id="{C9F4CFB4-567C-82F9-5F09-AEFB3C917F9C}"/>
                  </a:ext>
                </a:extLst>
              </p:cNvPr>
              <p:cNvGrpSpPr/>
              <p:nvPr/>
            </p:nvGrpSpPr>
            <p:grpSpPr>
              <a:xfrm>
                <a:off x="4417913" y="3894680"/>
                <a:ext cx="51456" cy="51456"/>
                <a:chOff x="4417913" y="3894680"/>
                <a:chExt cx="51456" cy="51456"/>
              </a:xfrm>
            </p:grpSpPr>
            <p:sp>
              <p:nvSpPr>
                <p:cNvPr id="360" name="Freeform: Shape 359">
                  <a:extLst>
                    <a:ext uri="{FF2B5EF4-FFF2-40B4-BE49-F238E27FC236}">
                      <a16:creationId xmlns:a16="http://schemas.microsoft.com/office/drawing/2014/main" id="{7AEB75F6-D09C-F183-FDFB-B61098314835}"/>
                    </a:ext>
                  </a:extLst>
                </p:cNvPr>
                <p:cNvSpPr/>
                <p:nvPr/>
              </p:nvSpPr>
              <p:spPr>
                <a:xfrm>
                  <a:off x="4443705" y="3894680"/>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61" name="Freeform: Shape 360">
                  <a:extLst>
                    <a:ext uri="{FF2B5EF4-FFF2-40B4-BE49-F238E27FC236}">
                      <a16:creationId xmlns:a16="http://schemas.microsoft.com/office/drawing/2014/main" id="{CF620E85-F700-2B1B-8E5E-B3664F9DACEE}"/>
                    </a:ext>
                  </a:extLst>
                </p:cNvPr>
                <p:cNvSpPr/>
                <p:nvPr/>
              </p:nvSpPr>
              <p:spPr>
                <a:xfrm>
                  <a:off x="4417913" y="392047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62" name="Graphic 20">
                <a:extLst>
                  <a:ext uri="{FF2B5EF4-FFF2-40B4-BE49-F238E27FC236}">
                    <a16:creationId xmlns:a16="http://schemas.microsoft.com/office/drawing/2014/main" id="{AA531199-C84E-1C4D-74E7-AC723DD495A5}"/>
                  </a:ext>
                </a:extLst>
              </p:cNvPr>
              <p:cNvGrpSpPr/>
              <p:nvPr/>
            </p:nvGrpSpPr>
            <p:grpSpPr>
              <a:xfrm>
                <a:off x="4366965" y="3802439"/>
                <a:ext cx="51456" cy="51456"/>
                <a:chOff x="4366965" y="3802439"/>
                <a:chExt cx="51456" cy="51456"/>
              </a:xfrm>
            </p:grpSpPr>
            <p:sp>
              <p:nvSpPr>
                <p:cNvPr id="363" name="Freeform: Shape 362">
                  <a:extLst>
                    <a:ext uri="{FF2B5EF4-FFF2-40B4-BE49-F238E27FC236}">
                      <a16:creationId xmlns:a16="http://schemas.microsoft.com/office/drawing/2014/main" id="{CD0E3BFE-EE3E-3E35-6410-B29C11514907}"/>
                    </a:ext>
                  </a:extLst>
                </p:cNvPr>
                <p:cNvSpPr/>
                <p:nvPr/>
              </p:nvSpPr>
              <p:spPr>
                <a:xfrm>
                  <a:off x="4392756" y="3802439"/>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64" name="Freeform: Shape 363">
                  <a:extLst>
                    <a:ext uri="{FF2B5EF4-FFF2-40B4-BE49-F238E27FC236}">
                      <a16:creationId xmlns:a16="http://schemas.microsoft.com/office/drawing/2014/main" id="{57C10E86-647C-64E7-3ED9-B391153E7CAA}"/>
                    </a:ext>
                  </a:extLst>
                </p:cNvPr>
                <p:cNvSpPr/>
                <p:nvPr/>
              </p:nvSpPr>
              <p:spPr>
                <a:xfrm>
                  <a:off x="4366965" y="3828104"/>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65" name="Graphic 20">
                <a:extLst>
                  <a:ext uri="{FF2B5EF4-FFF2-40B4-BE49-F238E27FC236}">
                    <a16:creationId xmlns:a16="http://schemas.microsoft.com/office/drawing/2014/main" id="{FEBF30D8-2E01-1F28-7B90-C1EB81CABE88}"/>
                  </a:ext>
                </a:extLst>
              </p:cNvPr>
              <p:cNvGrpSpPr/>
              <p:nvPr/>
            </p:nvGrpSpPr>
            <p:grpSpPr>
              <a:xfrm>
                <a:off x="4359087" y="3780967"/>
                <a:ext cx="51583" cy="51456"/>
                <a:chOff x="4359087" y="3780967"/>
                <a:chExt cx="51583" cy="51456"/>
              </a:xfrm>
            </p:grpSpPr>
            <p:sp>
              <p:nvSpPr>
                <p:cNvPr id="366" name="Freeform: Shape 365">
                  <a:extLst>
                    <a:ext uri="{FF2B5EF4-FFF2-40B4-BE49-F238E27FC236}">
                      <a16:creationId xmlns:a16="http://schemas.microsoft.com/office/drawing/2014/main" id="{F616647F-D355-0E53-2BC4-2C5E08EF7078}"/>
                    </a:ext>
                  </a:extLst>
                </p:cNvPr>
                <p:cNvSpPr/>
                <p:nvPr/>
              </p:nvSpPr>
              <p:spPr>
                <a:xfrm>
                  <a:off x="4384879" y="3780967"/>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67" name="Freeform: Shape 366">
                  <a:extLst>
                    <a:ext uri="{FF2B5EF4-FFF2-40B4-BE49-F238E27FC236}">
                      <a16:creationId xmlns:a16="http://schemas.microsoft.com/office/drawing/2014/main" id="{02D4A7E2-8327-EF31-E755-598FD96430D8}"/>
                    </a:ext>
                  </a:extLst>
                </p:cNvPr>
                <p:cNvSpPr/>
                <p:nvPr/>
              </p:nvSpPr>
              <p:spPr>
                <a:xfrm>
                  <a:off x="4359087" y="3806759"/>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E73E16"/>
                  </a:solidFill>
                  <a:prstDash val="solid"/>
                  <a:miter/>
                </a:ln>
              </p:spPr>
              <p:txBody>
                <a:bodyPr rtlCol="0" anchor="ctr"/>
                <a:lstStyle/>
                <a:p>
                  <a:pPr rtl="0"/>
                  <a:endParaRPr lang="en-GB"/>
                </a:p>
              </p:txBody>
            </p:sp>
          </p:grpSp>
          <p:grpSp>
            <p:nvGrpSpPr>
              <p:cNvPr id="368" name="Graphic 20">
                <a:extLst>
                  <a:ext uri="{FF2B5EF4-FFF2-40B4-BE49-F238E27FC236}">
                    <a16:creationId xmlns:a16="http://schemas.microsoft.com/office/drawing/2014/main" id="{9470E2B4-718B-EDA3-0514-EFFB9EC69CDF}"/>
                  </a:ext>
                </a:extLst>
              </p:cNvPr>
              <p:cNvGrpSpPr/>
              <p:nvPr/>
            </p:nvGrpSpPr>
            <p:grpSpPr>
              <a:xfrm>
                <a:off x="4353624" y="3739675"/>
                <a:ext cx="51456" cy="51456"/>
                <a:chOff x="4353624" y="3739675"/>
                <a:chExt cx="51456" cy="51456"/>
              </a:xfrm>
            </p:grpSpPr>
            <p:sp>
              <p:nvSpPr>
                <p:cNvPr id="369" name="Freeform: Shape 368">
                  <a:extLst>
                    <a:ext uri="{FF2B5EF4-FFF2-40B4-BE49-F238E27FC236}">
                      <a16:creationId xmlns:a16="http://schemas.microsoft.com/office/drawing/2014/main" id="{83DB00AD-4E40-B30F-CC80-3F950E222C57}"/>
                    </a:ext>
                  </a:extLst>
                </p:cNvPr>
                <p:cNvSpPr/>
                <p:nvPr/>
              </p:nvSpPr>
              <p:spPr>
                <a:xfrm>
                  <a:off x="4379416" y="373967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70" name="Freeform: Shape 369">
                  <a:extLst>
                    <a:ext uri="{FF2B5EF4-FFF2-40B4-BE49-F238E27FC236}">
                      <a16:creationId xmlns:a16="http://schemas.microsoft.com/office/drawing/2014/main" id="{862615AE-4FDE-6224-292D-9FBAF8022271}"/>
                    </a:ext>
                  </a:extLst>
                </p:cNvPr>
                <p:cNvSpPr/>
                <p:nvPr/>
              </p:nvSpPr>
              <p:spPr>
                <a:xfrm>
                  <a:off x="4353624" y="3765339"/>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71" name="Graphic 20">
                <a:extLst>
                  <a:ext uri="{FF2B5EF4-FFF2-40B4-BE49-F238E27FC236}">
                    <a16:creationId xmlns:a16="http://schemas.microsoft.com/office/drawing/2014/main" id="{6DE446E6-506D-13DB-C869-CF63A577AFE5}"/>
                  </a:ext>
                </a:extLst>
              </p:cNvPr>
              <p:cNvGrpSpPr/>
              <p:nvPr/>
            </p:nvGrpSpPr>
            <p:grpSpPr>
              <a:xfrm>
                <a:off x="4346890" y="3677546"/>
                <a:ext cx="51456" cy="51456"/>
                <a:chOff x="4346890" y="3677546"/>
                <a:chExt cx="51456" cy="51456"/>
              </a:xfrm>
            </p:grpSpPr>
            <p:sp>
              <p:nvSpPr>
                <p:cNvPr id="372" name="Freeform: Shape 371">
                  <a:extLst>
                    <a:ext uri="{FF2B5EF4-FFF2-40B4-BE49-F238E27FC236}">
                      <a16:creationId xmlns:a16="http://schemas.microsoft.com/office/drawing/2014/main" id="{6697678F-5675-8E54-3804-82397790FC2A}"/>
                    </a:ext>
                  </a:extLst>
                </p:cNvPr>
                <p:cNvSpPr/>
                <p:nvPr/>
              </p:nvSpPr>
              <p:spPr>
                <a:xfrm>
                  <a:off x="4372555" y="3677546"/>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73" name="Freeform: Shape 372">
                  <a:extLst>
                    <a:ext uri="{FF2B5EF4-FFF2-40B4-BE49-F238E27FC236}">
                      <a16:creationId xmlns:a16="http://schemas.microsoft.com/office/drawing/2014/main" id="{73E33076-F3EF-967E-04E1-BDA3F22E9614}"/>
                    </a:ext>
                  </a:extLst>
                </p:cNvPr>
                <p:cNvSpPr/>
                <p:nvPr/>
              </p:nvSpPr>
              <p:spPr>
                <a:xfrm>
                  <a:off x="4346890" y="370321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74" name="Graphic 20">
                <a:extLst>
                  <a:ext uri="{FF2B5EF4-FFF2-40B4-BE49-F238E27FC236}">
                    <a16:creationId xmlns:a16="http://schemas.microsoft.com/office/drawing/2014/main" id="{BE93E89F-9CAD-A049-92E4-F25B5115E521}"/>
                  </a:ext>
                </a:extLst>
              </p:cNvPr>
              <p:cNvGrpSpPr/>
              <p:nvPr/>
            </p:nvGrpSpPr>
            <p:grpSpPr>
              <a:xfrm>
                <a:off x="4321098" y="3677546"/>
                <a:ext cx="51456" cy="51456"/>
                <a:chOff x="4321098" y="3677546"/>
                <a:chExt cx="51456" cy="51456"/>
              </a:xfrm>
            </p:grpSpPr>
            <p:sp>
              <p:nvSpPr>
                <p:cNvPr id="375" name="Freeform: Shape 374">
                  <a:extLst>
                    <a:ext uri="{FF2B5EF4-FFF2-40B4-BE49-F238E27FC236}">
                      <a16:creationId xmlns:a16="http://schemas.microsoft.com/office/drawing/2014/main" id="{CEE2CE54-F229-546E-1DE9-E00981804170}"/>
                    </a:ext>
                  </a:extLst>
                </p:cNvPr>
                <p:cNvSpPr/>
                <p:nvPr/>
              </p:nvSpPr>
              <p:spPr>
                <a:xfrm>
                  <a:off x="4346890" y="3677546"/>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76" name="Freeform: Shape 375">
                  <a:extLst>
                    <a:ext uri="{FF2B5EF4-FFF2-40B4-BE49-F238E27FC236}">
                      <a16:creationId xmlns:a16="http://schemas.microsoft.com/office/drawing/2014/main" id="{15420BEA-C29D-D7A4-295B-6A184ABF890A}"/>
                    </a:ext>
                  </a:extLst>
                </p:cNvPr>
                <p:cNvSpPr/>
                <p:nvPr/>
              </p:nvSpPr>
              <p:spPr>
                <a:xfrm>
                  <a:off x="4321098" y="370321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77" name="Graphic 20">
                <a:extLst>
                  <a:ext uri="{FF2B5EF4-FFF2-40B4-BE49-F238E27FC236}">
                    <a16:creationId xmlns:a16="http://schemas.microsoft.com/office/drawing/2014/main" id="{72CBF3F3-F066-3B3E-590D-E993203AD77A}"/>
                  </a:ext>
                </a:extLst>
              </p:cNvPr>
              <p:cNvGrpSpPr/>
              <p:nvPr/>
            </p:nvGrpSpPr>
            <p:grpSpPr>
              <a:xfrm>
                <a:off x="4062037" y="3636762"/>
                <a:ext cx="51456" cy="51456"/>
                <a:chOff x="4062037" y="3636762"/>
                <a:chExt cx="51456" cy="51456"/>
              </a:xfrm>
            </p:grpSpPr>
            <p:sp>
              <p:nvSpPr>
                <p:cNvPr id="378" name="Freeform: Shape 377">
                  <a:extLst>
                    <a:ext uri="{FF2B5EF4-FFF2-40B4-BE49-F238E27FC236}">
                      <a16:creationId xmlns:a16="http://schemas.microsoft.com/office/drawing/2014/main" id="{0C31A224-3F83-C721-EF4B-1E629437601C}"/>
                    </a:ext>
                  </a:extLst>
                </p:cNvPr>
                <p:cNvSpPr/>
                <p:nvPr/>
              </p:nvSpPr>
              <p:spPr>
                <a:xfrm>
                  <a:off x="4087829" y="3636762"/>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79" name="Freeform: Shape 378">
                  <a:extLst>
                    <a:ext uri="{FF2B5EF4-FFF2-40B4-BE49-F238E27FC236}">
                      <a16:creationId xmlns:a16="http://schemas.microsoft.com/office/drawing/2014/main" id="{F4E021BF-7BF3-23C4-F943-B96E98B3EB37}"/>
                    </a:ext>
                  </a:extLst>
                </p:cNvPr>
                <p:cNvSpPr/>
                <p:nvPr/>
              </p:nvSpPr>
              <p:spPr>
                <a:xfrm>
                  <a:off x="4062037" y="3662554"/>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80" name="Graphic 20">
                <a:extLst>
                  <a:ext uri="{FF2B5EF4-FFF2-40B4-BE49-F238E27FC236}">
                    <a16:creationId xmlns:a16="http://schemas.microsoft.com/office/drawing/2014/main" id="{FF3337D9-DF2C-6DE9-F11D-4D1897B03774}"/>
                  </a:ext>
                </a:extLst>
              </p:cNvPr>
              <p:cNvGrpSpPr/>
              <p:nvPr/>
            </p:nvGrpSpPr>
            <p:grpSpPr>
              <a:xfrm>
                <a:off x="4044504" y="3621388"/>
                <a:ext cx="51456" cy="51456"/>
                <a:chOff x="4044504" y="3621388"/>
                <a:chExt cx="51456" cy="51456"/>
              </a:xfrm>
            </p:grpSpPr>
            <p:sp>
              <p:nvSpPr>
                <p:cNvPr id="381" name="Freeform: Shape 380">
                  <a:extLst>
                    <a:ext uri="{FF2B5EF4-FFF2-40B4-BE49-F238E27FC236}">
                      <a16:creationId xmlns:a16="http://schemas.microsoft.com/office/drawing/2014/main" id="{8F0FE6AE-16EA-7545-C442-A351B5F8BBB1}"/>
                    </a:ext>
                  </a:extLst>
                </p:cNvPr>
                <p:cNvSpPr/>
                <p:nvPr/>
              </p:nvSpPr>
              <p:spPr>
                <a:xfrm>
                  <a:off x="4070169" y="3621388"/>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82" name="Freeform: Shape 381">
                  <a:extLst>
                    <a:ext uri="{FF2B5EF4-FFF2-40B4-BE49-F238E27FC236}">
                      <a16:creationId xmlns:a16="http://schemas.microsoft.com/office/drawing/2014/main" id="{19C9FAC8-9968-5EB0-A77A-1C62FD33FA13}"/>
                    </a:ext>
                  </a:extLst>
                </p:cNvPr>
                <p:cNvSpPr/>
                <p:nvPr/>
              </p:nvSpPr>
              <p:spPr>
                <a:xfrm>
                  <a:off x="4044504" y="3647180"/>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83" name="Graphic 20">
                <a:extLst>
                  <a:ext uri="{FF2B5EF4-FFF2-40B4-BE49-F238E27FC236}">
                    <a16:creationId xmlns:a16="http://schemas.microsoft.com/office/drawing/2014/main" id="{7723DB08-F568-3508-68AB-13B887E8B05D}"/>
                  </a:ext>
                </a:extLst>
              </p:cNvPr>
              <p:cNvGrpSpPr/>
              <p:nvPr/>
            </p:nvGrpSpPr>
            <p:grpSpPr>
              <a:xfrm>
                <a:off x="4031544" y="3601187"/>
                <a:ext cx="51456" cy="51456"/>
                <a:chOff x="4031544" y="3601187"/>
                <a:chExt cx="51456" cy="51456"/>
              </a:xfrm>
            </p:grpSpPr>
            <p:sp>
              <p:nvSpPr>
                <p:cNvPr id="384" name="Freeform: Shape 383">
                  <a:extLst>
                    <a:ext uri="{FF2B5EF4-FFF2-40B4-BE49-F238E27FC236}">
                      <a16:creationId xmlns:a16="http://schemas.microsoft.com/office/drawing/2014/main" id="{F4585B02-5D6C-95CF-084E-B6E1E7EBD4CB}"/>
                    </a:ext>
                  </a:extLst>
                </p:cNvPr>
                <p:cNvSpPr/>
                <p:nvPr/>
              </p:nvSpPr>
              <p:spPr>
                <a:xfrm>
                  <a:off x="4057209" y="3601187"/>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85" name="Freeform: Shape 384">
                  <a:extLst>
                    <a:ext uri="{FF2B5EF4-FFF2-40B4-BE49-F238E27FC236}">
                      <a16:creationId xmlns:a16="http://schemas.microsoft.com/office/drawing/2014/main" id="{B40A07A9-FCD1-E71B-FF65-E26A3426C52D}"/>
                    </a:ext>
                  </a:extLst>
                </p:cNvPr>
                <p:cNvSpPr/>
                <p:nvPr/>
              </p:nvSpPr>
              <p:spPr>
                <a:xfrm>
                  <a:off x="4031544" y="3626979"/>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86" name="Graphic 20">
                <a:extLst>
                  <a:ext uri="{FF2B5EF4-FFF2-40B4-BE49-F238E27FC236}">
                    <a16:creationId xmlns:a16="http://schemas.microsoft.com/office/drawing/2014/main" id="{57C84EEA-B4E7-BBCC-A94B-03398F2EA0D9}"/>
                  </a:ext>
                </a:extLst>
              </p:cNvPr>
              <p:cNvGrpSpPr/>
              <p:nvPr/>
            </p:nvGrpSpPr>
            <p:grpSpPr>
              <a:xfrm>
                <a:off x="4031544" y="3564850"/>
                <a:ext cx="51456" cy="51456"/>
                <a:chOff x="4031544" y="3564850"/>
                <a:chExt cx="51456" cy="51456"/>
              </a:xfrm>
            </p:grpSpPr>
            <p:sp>
              <p:nvSpPr>
                <p:cNvPr id="387" name="Freeform: Shape 386">
                  <a:extLst>
                    <a:ext uri="{FF2B5EF4-FFF2-40B4-BE49-F238E27FC236}">
                      <a16:creationId xmlns:a16="http://schemas.microsoft.com/office/drawing/2014/main" id="{AB77221E-9931-163B-0B5D-99E0B20ECABA}"/>
                    </a:ext>
                  </a:extLst>
                </p:cNvPr>
                <p:cNvSpPr/>
                <p:nvPr/>
              </p:nvSpPr>
              <p:spPr>
                <a:xfrm>
                  <a:off x="4057209" y="356485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388" name="Freeform: Shape 387">
                  <a:extLst>
                    <a:ext uri="{FF2B5EF4-FFF2-40B4-BE49-F238E27FC236}">
                      <a16:creationId xmlns:a16="http://schemas.microsoft.com/office/drawing/2014/main" id="{3DC78766-902F-34D2-11D6-3BE4806284E0}"/>
                    </a:ext>
                  </a:extLst>
                </p:cNvPr>
                <p:cNvSpPr/>
                <p:nvPr/>
              </p:nvSpPr>
              <p:spPr>
                <a:xfrm>
                  <a:off x="4031544" y="3590641"/>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89" name="Graphic 20">
                <a:extLst>
                  <a:ext uri="{FF2B5EF4-FFF2-40B4-BE49-F238E27FC236}">
                    <a16:creationId xmlns:a16="http://schemas.microsoft.com/office/drawing/2014/main" id="{E11E53DA-AE75-042E-F4EA-5D1208F7DA1A}"/>
                  </a:ext>
                </a:extLst>
              </p:cNvPr>
              <p:cNvGrpSpPr/>
              <p:nvPr/>
            </p:nvGrpSpPr>
            <p:grpSpPr>
              <a:xfrm>
                <a:off x="4000416" y="3532705"/>
                <a:ext cx="51456" cy="51583"/>
                <a:chOff x="4000416" y="3532705"/>
                <a:chExt cx="51456" cy="51583"/>
              </a:xfrm>
            </p:grpSpPr>
            <p:sp>
              <p:nvSpPr>
                <p:cNvPr id="390" name="Freeform: Shape 389">
                  <a:extLst>
                    <a:ext uri="{FF2B5EF4-FFF2-40B4-BE49-F238E27FC236}">
                      <a16:creationId xmlns:a16="http://schemas.microsoft.com/office/drawing/2014/main" id="{F1A14870-D0EB-387E-0F22-240E9DAC7EB5}"/>
                    </a:ext>
                  </a:extLst>
                </p:cNvPr>
                <p:cNvSpPr/>
                <p:nvPr/>
              </p:nvSpPr>
              <p:spPr>
                <a:xfrm>
                  <a:off x="4026081" y="3532705"/>
                  <a:ext cx="12705" cy="51583"/>
                </a:xfrm>
                <a:custGeom>
                  <a:avLst/>
                  <a:gdLst>
                    <a:gd name="connsiteX0" fmla="*/ 0 w 12705"/>
                    <a:gd name="connsiteY0" fmla="*/ 0 h 51583"/>
                    <a:gd name="connsiteX1" fmla="*/ 0 w 12705"/>
                    <a:gd name="connsiteY1" fmla="*/ 51584 h 51583"/>
                  </a:gdLst>
                  <a:ahLst/>
                  <a:cxnLst>
                    <a:cxn ang="0">
                      <a:pos x="connsiteX0" y="connsiteY0"/>
                    </a:cxn>
                    <a:cxn ang="0">
                      <a:pos x="connsiteX1" y="connsiteY1"/>
                    </a:cxn>
                  </a:cxnLst>
                  <a:rect l="l" t="t" r="r" b="b"/>
                  <a:pathLst>
                    <a:path w="12705" h="51583">
                      <a:moveTo>
                        <a:pt x="0" y="0"/>
                      </a:moveTo>
                      <a:lnTo>
                        <a:pt x="0" y="51584"/>
                      </a:lnTo>
                    </a:path>
                  </a:pathLst>
                </a:custGeom>
                <a:ln w="19050" cap="flat">
                  <a:solidFill>
                    <a:srgbClr val="E73E16"/>
                  </a:solidFill>
                  <a:prstDash val="solid"/>
                  <a:miter/>
                </a:ln>
              </p:spPr>
              <p:txBody>
                <a:bodyPr rtlCol="0" anchor="ctr"/>
                <a:lstStyle/>
                <a:p>
                  <a:pPr rtl="0"/>
                  <a:endParaRPr lang="en-GB"/>
                </a:p>
              </p:txBody>
            </p:sp>
            <p:sp>
              <p:nvSpPr>
                <p:cNvPr id="391" name="Freeform: Shape 390">
                  <a:extLst>
                    <a:ext uri="{FF2B5EF4-FFF2-40B4-BE49-F238E27FC236}">
                      <a16:creationId xmlns:a16="http://schemas.microsoft.com/office/drawing/2014/main" id="{060202C5-4D4F-6DFC-602C-9BE9C1BD63F0}"/>
                    </a:ext>
                  </a:extLst>
                </p:cNvPr>
                <p:cNvSpPr/>
                <p:nvPr/>
              </p:nvSpPr>
              <p:spPr>
                <a:xfrm>
                  <a:off x="4000416" y="3558497"/>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92" name="Graphic 20">
                <a:extLst>
                  <a:ext uri="{FF2B5EF4-FFF2-40B4-BE49-F238E27FC236}">
                    <a16:creationId xmlns:a16="http://schemas.microsoft.com/office/drawing/2014/main" id="{66A6D29F-E3BF-0391-56E5-08BCC116B1F2}"/>
                  </a:ext>
                </a:extLst>
              </p:cNvPr>
              <p:cNvGrpSpPr/>
              <p:nvPr/>
            </p:nvGrpSpPr>
            <p:grpSpPr>
              <a:xfrm>
                <a:off x="3849477" y="3513393"/>
                <a:ext cx="51456" cy="51456"/>
                <a:chOff x="3849477" y="3513393"/>
                <a:chExt cx="51456" cy="51456"/>
              </a:xfrm>
            </p:grpSpPr>
            <p:sp>
              <p:nvSpPr>
                <p:cNvPr id="393" name="Freeform: Shape 392">
                  <a:extLst>
                    <a:ext uri="{FF2B5EF4-FFF2-40B4-BE49-F238E27FC236}">
                      <a16:creationId xmlns:a16="http://schemas.microsoft.com/office/drawing/2014/main" id="{3E739BF8-C47F-356F-448E-48A0AAEC83E5}"/>
                    </a:ext>
                  </a:extLst>
                </p:cNvPr>
                <p:cNvSpPr/>
                <p:nvPr/>
              </p:nvSpPr>
              <p:spPr>
                <a:xfrm>
                  <a:off x="3875142" y="3513393"/>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94" name="Freeform: Shape 393">
                  <a:extLst>
                    <a:ext uri="{FF2B5EF4-FFF2-40B4-BE49-F238E27FC236}">
                      <a16:creationId xmlns:a16="http://schemas.microsoft.com/office/drawing/2014/main" id="{8DA6228D-837A-9A36-4161-E9E86DF70953}"/>
                    </a:ext>
                  </a:extLst>
                </p:cNvPr>
                <p:cNvSpPr/>
                <p:nvPr/>
              </p:nvSpPr>
              <p:spPr>
                <a:xfrm>
                  <a:off x="3849477" y="353918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395" name="Graphic 20">
                <a:extLst>
                  <a:ext uri="{FF2B5EF4-FFF2-40B4-BE49-F238E27FC236}">
                    <a16:creationId xmlns:a16="http://schemas.microsoft.com/office/drawing/2014/main" id="{3E1C2341-5A43-013C-63F6-52D3A1D2B62B}"/>
                  </a:ext>
                </a:extLst>
              </p:cNvPr>
              <p:cNvGrpSpPr/>
              <p:nvPr/>
            </p:nvGrpSpPr>
            <p:grpSpPr>
              <a:xfrm>
                <a:off x="3823686" y="3513393"/>
                <a:ext cx="51456" cy="51456"/>
                <a:chOff x="3823686" y="3513393"/>
                <a:chExt cx="51456" cy="51456"/>
              </a:xfrm>
            </p:grpSpPr>
            <p:sp>
              <p:nvSpPr>
                <p:cNvPr id="396" name="Freeform: Shape 395">
                  <a:extLst>
                    <a:ext uri="{FF2B5EF4-FFF2-40B4-BE49-F238E27FC236}">
                      <a16:creationId xmlns:a16="http://schemas.microsoft.com/office/drawing/2014/main" id="{8661210A-655F-AC57-1B11-65D15D849568}"/>
                    </a:ext>
                  </a:extLst>
                </p:cNvPr>
                <p:cNvSpPr/>
                <p:nvPr/>
              </p:nvSpPr>
              <p:spPr>
                <a:xfrm>
                  <a:off x="3849477" y="3513393"/>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397" name="Freeform: Shape 396">
                  <a:extLst>
                    <a:ext uri="{FF2B5EF4-FFF2-40B4-BE49-F238E27FC236}">
                      <a16:creationId xmlns:a16="http://schemas.microsoft.com/office/drawing/2014/main" id="{8CDEDBE2-577A-7CCC-816F-C201EFF1A36D}"/>
                    </a:ext>
                  </a:extLst>
                </p:cNvPr>
                <p:cNvSpPr/>
                <p:nvPr/>
              </p:nvSpPr>
              <p:spPr>
                <a:xfrm>
                  <a:off x="3823686" y="353918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398" name="Graphic 20">
                <a:extLst>
                  <a:ext uri="{FF2B5EF4-FFF2-40B4-BE49-F238E27FC236}">
                    <a16:creationId xmlns:a16="http://schemas.microsoft.com/office/drawing/2014/main" id="{9222B8A8-4B86-EB64-3A85-800D28DEC7B5}"/>
                  </a:ext>
                </a:extLst>
              </p:cNvPr>
              <p:cNvGrpSpPr/>
              <p:nvPr/>
            </p:nvGrpSpPr>
            <p:grpSpPr>
              <a:xfrm>
                <a:off x="3795480" y="3513393"/>
                <a:ext cx="51456" cy="51456"/>
                <a:chOff x="3795480" y="3513393"/>
                <a:chExt cx="51456" cy="51456"/>
              </a:xfrm>
            </p:grpSpPr>
            <p:sp>
              <p:nvSpPr>
                <p:cNvPr id="399" name="Freeform: Shape 398">
                  <a:extLst>
                    <a:ext uri="{FF2B5EF4-FFF2-40B4-BE49-F238E27FC236}">
                      <a16:creationId xmlns:a16="http://schemas.microsoft.com/office/drawing/2014/main" id="{9478309D-B1AE-B3F1-0EC0-77AECD0C24E7}"/>
                    </a:ext>
                  </a:extLst>
                </p:cNvPr>
                <p:cNvSpPr/>
                <p:nvPr/>
              </p:nvSpPr>
              <p:spPr>
                <a:xfrm>
                  <a:off x="3821272" y="3513393"/>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400" name="Freeform: Shape 399">
                  <a:extLst>
                    <a:ext uri="{FF2B5EF4-FFF2-40B4-BE49-F238E27FC236}">
                      <a16:creationId xmlns:a16="http://schemas.microsoft.com/office/drawing/2014/main" id="{204D18E5-A98C-9FD1-6DA1-40614F72BE3C}"/>
                    </a:ext>
                  </a:extLst>
                </p:cNvPr>
                <p:cNvSpPr/>
                <p:nvPr/>
              </p:nvSpPr>
              <p:spPr>
                <a:xfrm>
                  <a:off x="3795480" y="353918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401" name="Graphic 20">
                <a:extLst>
                  <a:ext uri="{FF2B5EF4-FFF2-40B4-BE49-F238E27FC236}">
                    <a16:creationId xmlns:a16="http://schemas.microsoft.com/office/drawing/2014/main" id="{5265840B-E1BA-5D67-D861-63A9E8CD65C8}"/>
                  </a:ext>
                </a:extLst>
              </p:cNvPr>
              <p:cNvGrpSpPr/>
              <p:nvPr/>
            </p:nvGrpSpPr>
            <p:grpSpPr>
              <a:xfrm>
                <a:off x="3703112" y="3456346"/>
                <a:ext cx="51456" cy="51456"/>
                <a:chOff x="3703112" y="3456346"/>
                <a:chExt cx="51456" cy="51456"/>
              </a:xfrm>
            </p:grpSpPr>
            <p:sp>
              <p:nvSpPr>
                <p:cNvPr id="402" name="Freeform: Shape 401">
                  <a:extLst>
                    <a:ext uri="{FF2B5EF4-FFF2-40B4-BE49-F238E27FC236}">
                      <a16:creationId xmlns:a16="http://schemas.microsoft.com/office/drawing/2014/main" id="{22D9BCDE-D823-895E-7372-1276F541D10B}"/>
                    </a:ext>
                  </a:extLst>
                </p:cNvPr>
                <p:cNvSpPr/>
                <p:nvPr/>
              </p:nvSpPr>
              <p:spPr>
                <a:xfrm>
                  <a:off x="3728777" y="3456346"/>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403" name="Freeform: Shape 402">
                  <a:extLst>
                    <a:ext uri="{FF2B5EF4-FFF2-40B4-BE49-F238E27FC236}">
                      <a16:creationId xmlns:a16="http://schemas.microsoft.com/office/drawing/2014/main" id="{EC5CD8A5-EFBB-E307-B4CB-A7162451CDBB}"/>
                    </a:ext>
                  </a:extLst>
                </p:cNvPr>
                <p:cNvSpPr/>
                <p:nvPr/>
              </p:nvSpPr>
              <p:spPr>
                <a:xfrm>
                  <a:off x="3703112" y="3482138"/>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404" name="Graphic 20">
                <a:extLst>
                  <a:ext uri="{FF2B5EF4-FFF2-40B4-BE49-F238E27FC236}">
                    <a16:creationId xmlns:a16="http://schemas.microsoft.com/office/drawing/2014/main" id="{ABD74B0B-9EBA-71F1-0519-B4A149808D15}"/>
                  </a:ext>
                </a:extLst>
              </p:cNvPr>
              <p:cNvGrpSpPr/>
              <p:nvPr/>
            </p:nvGrpSpPr>
            <p:grpSpPr>
              <a:xfrm>
                <a:off x="3687358" y="3411751"/>
                <a:ext cx="51456" cy="51456"/>
                <a:chOff x="3687358" y="3411751"/>
                <a:chExt cx="51456" cy="51456"/>
              </a:xfrm>
            </p:grpSpPr>
            <p:sp>
              <p:nvSpPr>
                <p:cNvPr id="405" name="Freeform: Shape 404">
                  <a:extLst>
                    <a:ext uri="{FF2B5EF4-FFF2-40B4-BE49-F238E27FC236}">
                      <a16:creationId xmlns:a16="http://schemas.microsoft.com/office/drawing/2014/main" id="{D4C230A4-826B-7D85-C6E4-30DD81D02DAF}"/>
                    </a:ext>
                  </a:extLst>
                </p:cNvPr>
                <p:cNvSpPr/>
                <p:nvPr/>
              </p:nvSpPr>
              <p:spPr>
                <a:xfrm>
                  <a:off x="3713149" y="3411751"/>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406" name="Freeform: Shape 405">
                  <a:extLst>
                    <a:ext uri="{FF2B5EF4-FFF2-40B4-BE49-F238E27FC236}">
                      <a16:creationId xmlns:a16="http://schemas.microsoft.com/office/drawing/2014/main" id="{D9FC05A2-3F5F-F631-DF60-B14CC35569B7}"/>
                    </a:ext>
                  </a:extLst>
                </p:cNvPr>
                <p:cNvSpPr/>
                <p:nvPr/>
              </p:nvSpPr>
              <p:spPr>
                <a:xfrm>
                  <a:off x="3687358" y="3437542"/>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407" name="Graphic 20">
                <a:extLst>
                  <a:ext uri="{FF2B5EF4-FFF2-40B4-BE49-F238E27FC236}">
                    <a16:creationId xmlns:a16="http://schemas.microsoft.com/office/drawing/2014/main" id="{8FE3B2EB-CD45-26BB-A47B-226727939D3B}"/>
                  </a:ext>
                </a:extLst>
              </p:cNvPr>
              <p:cNvGrpSpPr/>
              <p:nvPr/>
            </p:nvGrpSpPr>
            <p:grpSpPr>
              <a:xfrm>
                <a:off x="3677320" y="3357880"/>
                <a:ext cx="51456" cy="51456"/>
                <a:chOff x="3677320" y="3357880"/>
                <a:chExt cx="51456" cy="51456"/>
              </a:xfrm>
            </p:grpSpPr>
            <p:sp>
              <p:nvSpPr>
                <p:cNvPr id="408" name="Freeform: Shape 407">
                  <a:extLst>
                    <a:ext uri="{FF2B5EF4-FFF2-40B4-BE49-F238E27FC236}">
                      <a16:creationId xmlns:a16="http://schemas.microsoft.com/office/drawing/2014/main" id="{680F181B-4955-1A47-3E1C-0F541B81AACE}"/>
                    </a:ext>
                  </a:extLst>
                </p:cNvPr>
                <p:cNvSpPr/>
                <p:nvPr/>
              </p:nvSpPr>
              <p:spPr>
                <a:xfrm>
                  <a:off x="3703112" y="3357880"/>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409" name="Freeform: Shape 408">
                  <a:extLst>
                    <a:ext uri="{FF2B5EF4-FFF2-40B4-BE49-F238E27FC236}">
                      <a16:creationId xmlns:a16="http://schemas.microsoft.com/office/drawing/2014/main" id="{80701F7B-A6EC-BF5F-990C-A35A46A71BBD}"/>
                    </a:ext>
                  </a:extLst>
                </p:cNvPr>
                <p:cNvSpPr/>
                <p:nvPr/>
              </p:nvSpPr>
              <p:spPr>
                <a:xfrm>
                  <a:off x="3677320" y="3383545"/>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410" name="Graphic 20">
                <a:extLst>
                  <a:ext uri="{FF2B5EF4-FFF2-40B4-BE49-F238E27FC236}">
                    <a16:creationId xmlns:a16="http://schemas.microsoft.com/office/drawing/2014/main" id="{F8C47642-13EE-5B06-8BE7-BD4A832C1CD6}"/>
                  </a:ext>
                </a:extLst>
              </p:cNvPr>
              <p:cNvGrpSpPr/>
              <p:nvPr/>
            </p:nvGrpSpPr>
            <p:grpSpPr>
              <a:xfrm>
                <a:off x="3451547" y="3284698"/>
                <a:ext cx="51583" cy="51456"/>
                <a:chOff x="3451547" y="3284698"/>
                <a:chExt cx="51583" cy="51456"/>
              </a:xfrm>
            </p:grpSpPr>
            <p:sp>
              <p:nvSpPr>
                <p:cNvPr id="411" name="Freeform: Shape 410">
                  <a:extLst>
                    <a:ext uri="{FF2B5EF4-FFF2-40B4-BE49-F238E27FC236}">
                      <a16:creationId xmlns:a16="http://schemas.microsoft.com/office/drawing/2014/main" id="{496310DD-3C37-B75A-1061-21545D3573DB}"/>
                    </a:ext>
                  </a:extLst>
                </p:cNvPr>
                <p:cNvSpPr/>
                <p:nvPr/>
              </p:nvSpPr>
              <p:spPr>
                <a:xfrm>
                  <a:off x="3477339" y="3284698"/>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412" name="Freeform: Shape 411">
                  <a:extLst>
                    <a:ext uri="{FF2B5EF4-FFF2-40B4-BE49-F238E27FC236}">
                      <a16:creationId xmlns:a16="http://schemas.microsoft.com/office/drawing/2014/main" id="{DB86DA34-08F7-4983-E720-C7871991C48D}"/>
                    </a:ext>
                  </a:extLst>
                </p:cNvPr>
                <p:cNvSpPr/>
                <p:nvPr/>
              </p:nvSpPr>
              <p:spPr>
                <a:xfrm>
                  <a:off x="3451547" y="3310362"/>
                  <a:ext cx="51583" cy="12705"/>
                </a:xfrm>
                <a:custGeom>
                  <a:avLst/>
                  <a:gdLst>
                    <a:gd name="connsiteX0" fmla="*/ 0 w 51583"/>
                    <a:gd name="connsiteY0" fmla="*/ 0 h 12705"/>
                    <a:gd name="connsiteX1" fmla="*/ 51584 w 51583"/>
                    <a:gd name="connsiteY1" fmla="*/ 0 h 12705"/>
                  </a:gdLst>
                  <a:ahLst/>
                  <a:cxnLst>
                    <a:cxn ang="0">
                      <a:pos x="connsiteX0" y="connsiteY0"/>
                    </a:cxn>
                    <a:cxn ang="0">
                      <a:pos x="connsiteX1" y="connsiteY1"/>
                    </a:cxn>
                  </a:cxnLst>
                  <a:rect l="l" t="t" r="r" b="b"/>
                  <a:pathLst>
                    <a:path w="51583" h="12705">
                      <a:moveTo>
                        <a:pt x="0" y="0"/>
                      </a:moveTo>
                      <a:lnTo>
                        <a:pt x="51584" y="0"/>
                      </a:lnTo>
                    </a:path>
                  </a:pathLst>
                </a:custGeom>
                <a:ln w="19050" cap="flat">
                  <a:solidFill>
                    <a:srgbClr val="E73E16"/>
                  </a:solidFill>
                  <a:prstDash val="solid"/>
                  <a:miter/>
                </a:ln>
              </p:spPr>
              <p:txBody>
                <a:bodyPr rtlCol="0" anchor="ctr"/>
                <a:lstStyle/>
                <a:p>
                  <a:pPr rtl="0"/>
                  <a:endParaRPr lang="en-GB"/>
                </a:p>
              </p:txBody>
            </p:sp>
          </p:grpSp>
          <p:grpSp>
            <p:nvGrpSpPr>
              <p:cNvPr id="413" name="Graphic 20">
                <a:extLst>
                  <a:ext uri="{FF2B5EF4-FFF2-40B4-BE49-F238E27FC236}">
                    <a16:creationId xmlns:a16="http://schemas.microsoft.com/office/drawing/2014/main" id="{14CC68C6-8AAD-B672-B291-2FC4BABBC36B}"/>
                  </a:ext>
                </a:extLst>
              </p:cNvPr>
              <p:cNvGrpSpPr/>
              <p:nvPr/>
            </p:nvGrpSpPr>
            <p:grpSpPr>
              <a:xfrm>
                <a:off x="3347236" y="3204908"/>
                <a:ext cx="51456" cy="51456"/>
                <a:chOff x="3347236" y="3204908"/>
                <a:chExt cx="51456" cy="51456"/>
              </a:xfrm>
            </p:grpSpPr>
            <p:sp>
              <p:nvSpPr>
                <p:cNvPr id="414" name="Freeform: Shape 413">
                  <a:extLst>
                    <a:ext uri="{FF2B5EF4-FFF2-40B4-BE49-F238E27FC236}">
                      <a16:creationId xmlns:a16="http://schemas.microsoft.com/office/drawing/2014/main" id="{2FCC78B5-745E-ABE1-BD0C-9A59DA2B712E}"/>
                    </a:ext>
                  </a:extLst>
                </p:cNvPr>
                <p:cNvSpPr/>
                <p:nvPr/>
              </p:nvSpPr>
              <p:spPr>
                <a:xfrm>
                  <a:off x="3372901" y="3204908"/>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415" name="Freeform: Shape 414">
                  <a:extLst>
                    <a:ext uri="{FF2B5EF4-FFF2-40B4-BE49-F238E27FC236}">
                      <a16:creationId xmlns:a16="http://schemas.microsoft.com/office/drawing/2014/main" id="{DAC93C38-8D33-5DC7-679B-909164581F5E}"/>
                    </a:ext>
                  </a:extLst>
                </p:cNvPr>
                <p:cNvSpPr/>
                <p:nvPr/>
              </p:nvSpPr>
              <p:spPr>
                <a:xfrm>
                  <a:off x="3347236" y="3230573"/>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416" name="Graphic 20">
                <a:extLst>
                  <a:ext uri="{FF2B5EF4-FFF2-40B4-BE49-F238E27FC236}">
                    <a16:creationId xmlns:a16="http://schemas.microsoft.com/office/drawing/2014/main" id="{935FFE93-E5EB-3FDA-E0E5-2EE7EB1D3B39}"/>
                  </a:ext>
                </a:extLst>
              </p:cNvPr>
              <p:cNvGrpSpPr/>
              <p:nvPr/>
            </p:nvGrpSpPr>
            <p:grpSpPr>
              <a:xfrm>
                <a:off x="3337835" y="3158661"/>
                <a:ext cx="51456" cy="51456"/>
                <a:chOff x="3337835" y="3158661"/>
                <a:chExt cx="51456" cy="51456"/>
              </a:xfrm>
            </p:grpSpPr>
            <p:sp>
              <p:nvSpPr>
                <p:cNvPr id="417" name="Freeform: Shape 416">
                  <a:extLst>
                    <a:ext uri="{FF2B5EF4-FFF2-40B4-BE49-F238E27FC236}">
                      <a16:creationId xmlns:a16="http://schemas.microsoft.com/office/drawing/2014/main" id="{A9EB18E2-D96B-8955-E26F-2B0A94998902}"/>
                    </a:ext>
                  </a:extLst>
                </p:cNvPr>
                <p:cNvSpPr/>
                <p:nvPr/>
              </p:nvSpPr>
              <p:spPr>
                <a:xfrm>
                  <a:off x="3363499" y="3158661"/>
                  <a:ext cx="12705" cy="51456"/>
                </a:xfrm>
                <a:custGeom>
                  <a:avLst/>
                  <a:gdLst>
                    <a:gd name="connsiteX0" fmla="*/ 0 w 12705"/>
                    <a:gd name="connsiteY0" fmla="*/ 0 h 51456"/>
                    <a:gd name="connsiteX1" fmla="*/ 0 w 12705"/>
                    <a:gd name="connsiteY1" fmla="*/ 51456 h 51456"/>
                  </a:gdLst>
                  <a:ahLst/>
                  <a:cxnLst>
                    <a:cxn ang="0">
                      <a:pos x="connsiteX0" y="connsiteY0"/>
                    </a:cxn>
                    <a:cxn ang="0">
                      <a:pos x="connsiteX1" y="connsiteY1"/>
                    </a:cxn>
                  </a:cxnLst>
                  <a:rect l="l" t="t" r="r" b="b"/>
                  <a:pathLst>
                    <a:path w="12705" h="51456">
                      <a:moveTo>
                        <a:pt x="0" y="0"/>
                      </a:moveTo>
                      <a:lnTo>
                        <a:pt x="0" y="51456"/>
                      </a:lnTo>
                    </a:path>
                  </a:pathLst>
                </a:custGeom>
                <a:ln w="19050" cap="flat">
                  <a:solidFill>
                    <a:srgbClr val="E73E16"/>
                  </a:solidFill>
                  <a:prstDash val="solid"/>
                  <a:miter/>
                </a:ln>
              </p:spPr>
              <p:txBody>
                <a:bodyPr rtlCol="0" anchor="ctr"/>
                <a:lstStyle/>
                <a:p>
                  <a:pPr rtl="0"/>
                  <a:endParaRPr lang="en-GB"/>
                </a:p>
              </p:txBody>
            </p:sp>
            <p:sp>
              <p:nvSpPr>
                <p:cNvPr id="418" name="Freeform: Shape 417">
                  <a:extLst>
                    <a:ext uri="{FF2B5EF4-FFF2-40B4-BE49-F238E27FC236}">
                      <a16:creationId xmlns:a16="http://schemas.microsoft.com/office/drawing/2014/main" id="{306CA9E8-B91B-A7C8-B33D-8DCB15342FCC}"/>
                    </a:ext>
                  </a:extLst>
                </p:cNvPr>
                <p:cNvSpPr/>
                <p:nvPr/>
              </p:nvSpPr>
              <p:spPr>
                <a:xfrm>
                  <a:off x="3337835" y="3184326"/>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419" name="Graphic 20">
                <a:extLst>
                  <a:ext uri="{FF2B5EF4-FFF2-40B4-BE49-F238E27FC236}">
                    <a16:creationId xmlns:a16="http://schemas.microsoft.com/office/drawing/2014/main" id="{5CF0C303-2149-1C1C-8471-02C1557734E6}"/>
                  </a:ext>
                </a:extLst>
              </p:cNvPr>
              <p:cNvGrpSpPr/>
              <p:nvPr/>
            </p:nvGrpSpPr>
            <p:grpSpPr>
              <a:xfrm>
                <a:off x="3332371" y="3099073"/>
                <a:ext cx="51456" cy="51456"/>
                <a:chOff x="3332371" y="3099073"/>
                <a:chExt cx="51456" cy="51456"/>
              </a:xfrm>
            </p:grpSpPr>
            <p:sp>
              <p:nvSpPr>
                <p:cNvPr id="420" name="Freeform: Shape 419">
                  <a:extLst>
                    <a:ext uri="{FF2B5EF4-FFF2-40B4-BE49-F238E27FC236}">
                      <a16:creationId xmlns:a16="http://schemas.microsoft.com/office/drawing/2014/main" id="{F488A5D5-B8F5-FFFD-4074-9A47061C8D5F}"/>
                    </a:ext>
                  </a:extLst>
                </p:cNvPr>
                <p:cNvSpPr/>
                <p:nvPr/>
              </p:nvSpPr>
              <p:spPr>
                <a:xfrm>
                  <a:off x="3358036" y="3099073"/>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421" name="Freeform: Shape 420">
                  <a:extLst>
                    <a:ext uri="{FF2B5EF4-FFF2-40B4-BE49-F238E27FC236}">
                      <a16:creationId xmlns:a16="http://schemas.microsoft.com/office/drawing/2014/main" id="{9B54C96E-12F3-53B3-DEF5-EEBBB7DAA99E}"/>
                    </a:ext>
                  </a:extLst>
                </p:cNvPr>
                <p:cNvSpPr/>
                <p:nvPr/>
              </p:nvSpPr>
              <p:spPr>
                <a:xfrm>
                  <a:off x="3332371" y="3124865"/>
                  <a:ext cx="51456" cy="12705"/>
                </a:xfrm>
                <a:custGeom>
                  <a:avLst/>
                  <a:gdLst>
                    <a:gd name="connsiteX0" fmla="*/ 0 w 51456"/>
                    <a:gd name="connsiteY0" fmla="*/ 0 h 12705"/>
                    <a:gd name="connsiteX1" fmla="*/ 51456 w 51456"/>
                    <a:gd name="connsiteY1" fmla="*/ 0 h 12705"/>
                  </a:gdLst>
                  <a:ahLst/>
                  <a:cxnLst>
                    <a:cxn ang="0">
                      <a:pos x="connsiteX0" y="connsiteY0"/>
                    </a:cxn>
                    <a:cxn ang="0">
                      <a:pos x="connsiteX1" y="connsiteY1"/>
                    </a:cxn>
                  </a:cxnLst>
                  <a:rect l="l" t="t" r="r" b="b"/>
                  <a:pathLst>
                    <a:path w="51456" h="12705">
                      <a:moveTo>
                        <a:pt x="0" y="0"/>
                      </a:moveTo>
                      <a:lnTo>
                        <a:pt x="51456" y="0"/>
                      </a:lnTo>
                    </a:path>
                  </a:pathLst>
                </a:custGeom>
                <a:ln w="19050" cap="flat">
                  <a:solidFill>
                    <a:srgbClr val="E73E16"/>
                  </a:solidFill>
                  <a:prstDash val="solid"/>
                  <a:miter/>
                </a:ln>
              </p:spPr>
              <p:txBody>
                <a:bodyPr rtlCol="0" anchor="ctr"/>
                <a:lstStyle/>
                <a:p>
                  <a:pPr rtl="0"/>
                  <a:endParaRPr lang="en-GB"/>
                </a:p>
              </p:txBody>
            </p:sp>
          </p:grpSp>
          <p:grpSp>
            <p:nvGrpSpPr>
              <p:cNvPr id="422" name="Graphic 20">
                <a:extLst>
                  <a:ext uri="{FF2B5EF4-FFF2-40B4-BE49-F238E27FC236}">
                    <a16:creationId xmlns:a16="http://schemas.microsoft.com/office/drawing/2014/main" id="{2A63C2C2-4E3D-E464-36E3-806E14CBA8B3}"/>
                  </a:ext>
                </a:extLst>
              </p:cNvPr>
              <p:cNvGrpSpPr/>
              <p:nvPr/>
            </p:nvGrpSpPr>
            <p:grpSpPr>
              <a:xfrm>
                <a:off x="3007878" y="2867455"/>
                <a:ext cx="51456" cy="51456"/>
                <a:chOff x="3007878" y="2867455"/>
                <a:chExt cx="51456" cy="51456"/>
              </a:xfrm>
            </p:grpSpPr>
            <p:sp>
              <p:nvSpPr>
                <p:cNvPr id="423" name="Freeform: Shape 422">
                  <a:extLst>
                    <a:ext uri="{FF2B5EF4-FFF2-40B4-BE49-F238E27FC236}">
                      <a16:creationId xmlns:a16="http://schemas.microsoft.com/office/drawing/2014/main" id="{DCFF5FA4-390A-72FF-B6FE-B9F134C6E395}"/>
                    </a:ext>
                  </a:extLst>
                </p:cNvPr>
                <p:cNvSpPr/>
                <p:nvPr/>
              </p:nvSpPr>
              <p:spPr>
                <a:xfrm>
                  <a:off x="3033542" y="2867455"/>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424" name="Freeform: Shape 423">
                  <a:extLst>
                    <a:ext uri="{FF2B5EF4-FFF2-40B4-BE49-F238E27FC236}">
                      <a16:creationId xmlns:a16="http://schemas.microsoft.com/office/drawing/2014/main" id="{F20C077E-BBB3-C27B-1C2B-EF60DCC8CD5A}"/>
                    </a:ext>
                  </a:extLst>
                </p:cNvPr>
                <p:cNvSpPr/>
                <p:nvPr/>
              </p:nvSpPr>
              <p:spPr>
                <a:xfrm>
                  <a:off x="3007878" y="2893247"/>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425" name="Graphic 20">
                <a:extLst>
                  <a:ext uri="{FF2B5EF4-FFF2-40B4-BE49-F238E27FC236}">
                    <a16:creationId xmlns:a16="http://schemas.microsoft.com/office/drawing/2014/main" id="{524F9E5E-1D54-343B-7379-7C29B2E66AD6}"/>
                  </a:ext>
                </a:extLst>
              </p:cNvPr>
              <p:cNvGrpSpPr/>
              <p:nvPr/>
            </p:nvGrpSpPr>
            <p:grpSpPr>
              <a:xfrm>
                <a:off x="2997586" y="2824384"/>
                <a:ext cx="51456" cy="51456"/>
                <a:chOff x="2997586" y="2824384"/>
                <a:chExt cx="51456" cy="51456"/>
              </a:xfrm>
            </p:grpSpPr>
            <p:sp>
              <p:nvSpPr>
                <p:cNvPr id="426" name="Freeform: Shape 425">
                  <a:extLst>
                    <a:ext uri="{FF2B5EF4-FFF2-40B4-BE49-F238E27FC236}">
                      <a16:creationId xmlns:a16="http://schemas.microsoft.com/office/drawing/2014/main" id="{D74D4625-3B95-8B37-696D-5880B96DF0A6}"/>
                    </a:ext>
                  </a:extLst>
                </p:cNvPr>
                <p:cNvSpPr/>
                <p:nvPr/>
              </p:nvSpPr>
              <p:spPr>
                <a:xfrm>
                  <a:off x="3023378" y="2824384"/>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427" name="Freeform: Shape 426">
                  <a:extLst>
                    <a:ext uri="{FF2B5EF4-FFF2-40B4-BE49-F238E27FC236}">
                      <a16:creationId xmlns:a16="http://schemas.microsoft.com/office/drawing/2014/main" id="{A6CD46A0-8851-B484-CE12-D9D403A3A8F8}"/>
                    </a:ext>
                  </a:extLst>
                </p:cNvPr>
                <p:cNvSpPr/>
                <p:nvPr/>
              </p:nvSpPr>
              <p:spPr>
                <a:xfrm>
                  <a:off x="2997586" y="2850049"/>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nvGrpSpPr>
              <p:cNvPr id="428" name="Graphic 20">
                <a:extLst>
                  <a:ext uri="{FF2B5EF4-FFF2-40B4-BE49-F238E27FC236}">
                    <a16:creationId xmlns:a16="http://schemas.microsoft.com/office/drawing/2014/main" id="{7DBE2F36-7E04-55AC-34A4-014B4A59A8D6}"/>
                  </a:ext>
                </a:extLst>
              </p:cNvPr>
              <p:cNvGrpSpPr/>
              <p:nvPr/>
            </p:nvGrpSpPr>
            <p:grpSpPr>
              <a:xfrm>
                <a:off x="2674617" y="2593020"/>
                <a:ext cx="51456" cy="51456"/>
                <a:chOff x="2674617" y="2593020"/>
                <a:chExt cx="51456" cy="51456"/>
              </a:xfrm>
            </p:grpSpPr>
            <p:sp>
              <p:nvSpPr>
                <p:cNvPr id="429" name="Freeform: Shape 428">
                  <a:extLst>
                    <a:ext uri="{FF2B5EF4-FFF2-40B4-BE49-F238E27FC236}">
                      <a16:creationId xmlns:a16="http://schemas.microsoft.com/office/drawing/2014/main" id="{F98E5E14-4EFA-EDF1-9C2B-EC500A37105E}"/>
                    </a:ext>
                  </a:extLst>
                </p:cNvPr>
                <p:cNvSpPr/>
                <p:nvPr/>
              </p:nvSpPr>
              <p:spPr>
                <a:xfrm>
                  <a:off x="2700282" y="2593020"/>
                  <a:ext cx="12705" cy="51456"/>
                </a:xfrm>
                <a:custGeom>
                  <a:avLst/>
                  <a:gdLst>
                    <a:gd name="connsiteX0" fmla="*/ 0 w 12705"/>
                    <a:gd name="connsiteY0" fmla="*/ 0 h 51456"/>
                    <a:gd name="connsiteX1" fmla="*/ 0 w 12705"/>
                    <a:gd name="connsiteY1" fmla="*/ 51457 h 51456"/>
                  </a:gdLst>
                  <a:ahLst/>
                  <a:cxnLst>
                    <a:cxn ang="0">
                      <a:pos x="connsiteX0" y="connsiteY0"/>
                    </a:cxn>
                    <a:cxn ang="0">
                      <a:pos x="connsiteX1" y="connsiteY1"/>
                    </a:cxn>
                  </a:cxnLst>
                  <a:rect l="l" t="t" r="r" b="b"/>
                  <a:pathLst>
                    <a:path w="12705" h="51456">
                      <a:moveTo>
                        <a:pt x="0" y="0"/>
                      </a:moveTo>
                      <a:lnTo>
                        <a:pt x="0" y="51457"/>
                      </a:lnTo>
                    </a:path>
                  </a:pathLst>
                </a:custGeom>
                <a:ln w="19050" cap="flat">
                  <a:solidFill>
                    <a:srgbClr val="E73E16"/>
                  </a:solidFill>
                  <a:prstDash val="solid"/>
                  <a:miter/>
                </a:ln>
              </p:spPr>
              <p:txBody>
                <a:bodyPr rtlCol="0" anchor="ctr"/>
                <a:lstStyle/>
                <a:p>
                  <a:pPr rtl="0"/>
                  <a:endParaRPr lang="en-GB"/>
                </a:p>
              </p:txBody>
            </p:sp>
            <p:sp>
              <p:nvSpPr>
                <p:cNvPr id="430" name="Freeform: Shape 429">
                  <a:extLst>
                    <a:ext uri="{FF2B5EF4-FFF2-40B4-BE49-F238E27FC236}">
                      <a16:creationId xmlns:a16="http://schemas.microsoft.com/office/drawing/2014/main" id="{F432700C-715E-EE68-E659-B0C389A8FFBC}"/>
                    </a:ext>
                  </a:extLst>
                </p:cNvPr>
                <p:cNvSpPr/>
                <p:nvPr/>
              </p:nvSpPr>
              <p:spPr>
                <a:xfrm>
                  <a:off x="2674617" y="2618812"/>
                  <a:ext cx="51456" cy="12705"/>
                </a:xfrm>
                <a:custGeom>
                  <a:avLst/>
                  <a:gdLst>
                    <a:gd name="connsiteX0" fmla="*/ 0 w 51456"/>
                    <a:gd name="connsiteY0" fmla="*/ 0 h 12705"/>
                    <a:gd name="connsiteX1" fmla="*/ 51457 w 51456"/>
                    <a:gd name="connsiteY1" fmla="*/ 0 h 12705"/>
                  </a:gdLst>
                  <a:ahLst/>
                  <a:cxnLst>
                    <a:cxn ang="0">
                      <a:pos x="connsiteX0" y="connsiteY0"/>
                    </a:cxn>
                    <a:cxn ang="0">
                      <a:pos x="connsiteX1" y="connsiteY1"/>
                    </a:cxn>
                  </a:cxnLst>
                  <a:rect l="l" t="t" r="r" b="b"/>
                  <a:pathLst>
                    <a:path w="51456" h="12705">
                      <a:moveTo>
                        <a:pt x="0" y="0"/>
                      </a:moveTo>
                      <a:lnTo>
                        <a:pt x="51457" y="0"/>
                      </a:lnTo>
                    </a:path>
                  </a:pathLst>
                </a:custGeom>
                <a:ln w="19050" cap="flat">
                  <a:solidFill>
                    <a:srgbClr val="E73E16"/>
                  </a:solidFill>
                  <a:prstDash val="solid"/>
                  <a:miter/>
                </a:ln>
              </p:spPr>
              <p:txBody>
                <a:bodyPr rtlCol="0" anchor="ctr"/>
                <a:lstStyle/>
                <a:p>
                  <a:pPr rtl="0"/>
                  <a:endParaRPr lang="en-GB"/>
                </a:p>
              </p:txBody>
            </p:sp>
          </p:grpSp>
        </p:grpSp>
      </p:grpSp>
      <p:graphicFrame>
        <p:nvGraphicFramePr>
          <p:cNvPr id="23" name="Table 22">
            <a:extLst>
              <a:ext uri="{FF2B5EF4-FFF2-40B4-BE49-F238E27FC236}">
                <a16:creationId xmlns:a16="http://schemas.microsoft.com/office/drawing/2014/main" id="{600FE2CA-5FA5-6F91-750B-A1DC9849D623}"/>
              </a:ext>
            </a:extLst>
          </p:cNvPr>
          <p:cNvGraphicFramePr>
            <a:graphicFrameLocks noGrp="1"/>
          </p:cNvGraphicFramePr>
          <p:nvPr>
            <p:extLst>
              <p:ext uri="{D42A27DB-BD31-4B8C-83A1-F6EECF244321}">
                <p14:modId xmlns:p14="http://schemas.microsoft.com/office/powerpoint/2010/main" val="2814776352"/>
              </p:ext>
            </p:extLst>
          </p:nvPr>
        </p:nvGraphicFramePr>
        <p:xfrm>
          <a:off x="6067146" y="1825713"/>
          <a:ext cx="5752603" cy="1925940"/>
        </p:xfrm>
        <a:graphic>
          <a:graphicData uri="http://schemas.openxmlformats.org/drawingml/2006/table">
            <a:tbl>
              <a:tblPr firstRow="1" bandRow="1">
                <a:tableStyleId>{69012ECD-51FC-41F1-AA8D-1B2483CD663E}</a:tableStyleId>
              </a:tblPr>
              <a:tblGrid>
                <a:gridCol w="2195683">
                  <a:extLst>
                    <a:ext uri="{9D8B030D-6E8A-4147-A177-3AD203B41FA5}">
                      <a16:colId xmlns:a16="http://schemas.microsoft.com/office/drawing/2014/main" val="4070945332"/>
                    </a:ext>
                  </a:extLst>
                </a:gridCol>
                <a:gridCol w="1778460">
                  <a:extLst>
                    <a:ext uri="{9D8B030D-6E8A-4147-A177-3AD203B41FA5}">
                      <a16:colId xmlns:a16="http://schemas.microsoft.com/office/drawing/2014/main" val="528397412"/>
                    </a:ext>
                  </a:extLst>
                </a:gridCol>
                <a:gridCol w="1778460">
                  <a:extLst>
                    <a:ext uri="{9D8B030D-6E8A-4147-A177-3AD203B41FA5}">
                      <a16:colId xmlns:a16="http://schemas.microsoft.com/office/drawing/2014/main" val="2092209936"/>
                    </a:ext>
                  </a:extLst>
                </a:gridCol>
              </a:tblGrid>
              <a:tr h="0">
                <a:tc>
                  <a:txBody>
                    <a:bodyPr/>
                    <a:lstStyle/>
                    <a:p>
                      <a:pPr rtl="0"/>
                      <a:endParaRPr lang="en-IN" sz="1200" dirty="0"/>
                    </a:p>
                  </a:txBody>
                  <a:tcPr marL="73110" marR="73110" marT="36556" marB="36556" anchor="ctr"/>
                </a:tc>
                <a:tc>
                  <a:txBody>
                    <a:bodyPr/>
                    <a:lstStyle/>
                    <a:p>
                      <a:pPr algn="ctr" rtl="0"/>
                      <a:r>
                        <a:rPr lang="zh-cn" sz="1200" b="1">
                          <a:solidFill>
                            <a:schemeClr val="tx2"/>
                          </a:solidFill>
                        </a:rPr>
                        <a:t>贝莫苏拜单抗 +</a:t>
                      </a:r>
                      <a:br>
                        <a:rPr lang="en-IN" sz="1200" b="1" dirty="0">
                          <a:solidFill>
                            <a:schemeClr val="tx2"/>
                          </a:solidFill>
                        </a:rPr>
                      </a:br>
                      <a:r>
                        <a:rPr lang="zh-cn" sz="1200" b="1">
                          <a:solidFill>
                            <a:schemeClr val="tx2"/>
                          </a:solidFill>
                        </a:rPr>
                        <a:t>安罗替尼</a:t>
                      </a:r>
                      <a:br>
                        <a:rPr lang="en-IN" sz="1200" b="1" dirty="0">
                          <a:solidFill>
                            <a:schemeClr val="tx2"/>
                          </a:solidFill>
                        </a:rPr>
                      </a:br>
                      <a:r>
                        <a:rPr lang="zh-cn" sz="1200" b="1">
                          <a:solidFill>
                            <a:schemeClr val="tx2"/>
                          </a:solidFill>
                        </a:rPr>
                        <a:t>(n=354)</a:t>
                      </a:r>
                    </a:p>
                  </a:txBody>
                  <a:tcPr marL="73110" marR="73110" marT="36556" marB="36556" anchor="ctr"/>
                </a:tc>
                <a:tc>
                  <a:txBody>
                    <a:bodyPr/>
                    <a:lstStyle/>
                    <a:p>
                      <a:pPr algn="ctr" rtl="0"/>
                      <a:r>
                        <a:rPr lang="zh-cn" sz="1200" dirty="0">
                          <a:solidFill>
                            <a:schemeClr val="tx2"/>
                          </a:solidFill>
                        </a:rPr>
                        <a:t>帕博利珠单抗 + </a:t>
                      </a:r>
                      <a:br>
                        <a:rPr lang="en-GB" altLang="zh-CN" sz="1200" dirty="0">
                          <a:solidFill>
                            <a:schemeClr val="tx2"/>
                          </a:solidFill>
                        </a:rPr>
                      </a:br>
                      <a:r>
                        <a:rPr lang="zh-cn" sz="1200" dirty="0">
                          <a:solidFill>
                            <a:schemeClr val="tx2"/>
                          </a:solidFill>
                        </a:rPr>
                        <a:t>安慰剂</a:t>
                      </a:r>
                      <a:br>
                        <a:rPr lang="en-IN" sz="1200" dirty="0">
                          <a:solidFill>
                            <a:schemeClr val="tx2"/>
                          </a:solidFill>
                        </a:rPr>
                      </a:br>
                      <a:r>
                        <a:rPr lang="zh-cn" sz="1200" dirty="0">
                          <a:solidFill>
                            <a:schemeClr val="tx2"/>
                          </a:solidFill>
                        </a:rPr>
                        <a:t>(n=177)</a:t>
                      </a:r>
                    </a:p>
                  </a:txBody>
                  <a:tcPr marL="73110" marR="73110" marT="36556" marB="36556" anchor="ctr"/>
                </a:tc>
                <a:extLst>
                  <a:ext uri="{0D108BD9-81ED-4DB2-BD59-A6C34878D82A}">
                    <a16:rowId xmlns:a16="http://schemas.microsoft.com/office/drawing/2014/main" val="3704057185"/>
                  </a:ext>
                </a:extLst>
              </a:tr>
              <a:tr h="0">
                <a:tc>
                  <a:txBody>
                    <a:bodyPr/>
                    <a:lstStyle/>
                    <a:p>
                      <a:pPr rtl="0"/>
                      <a:r>
                        <a:rPr lang="zh-cn" sz="1200" b="0" kern="1200">
                          <a:solidFill>
                            <a:srgbClr val="000000"/>
                          </a:solidFill>
                          <a:latin typeface="+mn-lt"/>
                          <a:ea typeface="+mn-ea"/>
                          <a:cs typeface="+mn-cs"/>
                        </a:rPr>
                        <a:t>中位随访数（月）</a:t>
                      </a:r>
                      <a:endParaRPr lang="en-IN" sz="1200" b="0" kern="1200" dirty="0">
                        <a:solidFill>
                          <a:srgbClr val="000000"/>
                        </a:solidFill>
                        <a:latin typeface="+mn-lt"/>
                        <a:ea typeface="+mn-ea"/>
                        <a:cs typeface="+mn-cs"/>
                      </a:endParaRPr>
                    </a:p>
                  </a:txBody>
                  <a:tcPr marL="73110" marR="73110" marT="36556" marB="36556" anchor="ctr"/>
                </a:tc>
                <a:tc>
                  <a:txBody>
                    <a:bodyPr/>
                    <a:lstStyle/>
                    <a:p>
                      <a:pPr algn="ctr" rtl="0"/>
                      <a:r>
                        <a:rPr lang="zh-cn" sz="1200" b="0">
                          <a:solidFill>
                            <a:srgbClr val="000000"/>
                          </a:solidFill>
                        </a:rPr>
                        <a:t>11.4</a:t>
                      </a:r>
                    </a:p>
                  </a:txBody>
                  <a:tcPr marL="73110" marR="73110" marT="36556" marB="36556" anchor="ctr"/>
                </a:tc>
                <a:tc>
                  <a:txBody>
                    <a:bodyPr/>
                    <a:lstStyle/>
                    <a:p>
                      <a:pPr algn="ctr" rtl="0"/>
                      <a:r>
                        <a:rPr lang="zh-cn" sz="1200" b="0">
                          <a:solidFill>
                            <a:srgbClr val="000000"/>
                          </a:solidFill>
                        </a:rPr>
                        <a:t>10.6</a:t>
                      </a:r>
                    </a:p>
                  </a:txBody>
                  <a:tcPr marL="73110" marR="73110" marT="36556" marB="36556" anchor="ctr"/>
                </a:tc>
                <a:extLst>
                  <a:ext uri="{0D108BD9-81ED-4DB2-BD59-A6C34878D82A}">
                    <a16:rowId xmlns:a16="http://schemas.microsoft.com/office/drawing/2014/main" val="3278234093"/>
                  </a:ext>
                </a:extLst>
              </a:tr>
              <a:tr h="0">
                <a:tc>
                  <a:txBody>
                    <a:bodyPr/>
                    <a:lstStyle/>
                    <a:p>
                      <a:pPr rtl="0"/>
                      <a:r>
                        <a:rPr lang="zh-cn" sz="1200" b="0">
                          <a:solidFill>
                            <a:srgbClr val="000000"/>
                          </a:solidFill>
                        </a:rPr>
                        <a:t>事件，n (%)</a:t>
                      </a:r>
                      <a:endParaRPr lang="en-IN" sz="1200" b="0" baseline="30000" dirty="0">
                        <a:solidFill>
                          <a:srgbClr val="000000"/>
                        </a:solidFill>
                      </a:endParaRPr>
                    </a:p>
                  </a:txBody>
                  <a:tcPr marL="73110" marR="73110" marT="36556" marB="36556" anchor="ctr"/>
                </a:tc>
                <a:tc>
                  <a:txBody>
                    <a:bodyPr/>
                    <a:lstStyle/>
                    <a:p>
                      <a:pPr algn="ctr" rtl="0"/>
                      <a:r>
                        <a:rPr lang="zh-cn" sz="1200" b="0">
                          <a:solidFill>
                            <a:srgbClr val="000000"/>
                          </a:solidFill>
                        </a:rPr>
                        <a:t>166 (46.9)</a:t>
                      </a:r>
                    </a:p>
                  </a:txBody>
                  <a:tcPr marL="73110" marR="73110" marT="36556" marB="36556" anchor="ctr"/>
                </a:tc>
                <a:tc>
                  <a:txBody>
                    <a:bodyPr/>
                    <a:lstStyle/>
                    <a:p>
                      <a:pPr algn="ctr" rtl="0"/>
                      <a:r>
                        <a:rPr lang="zh-cn" sz="1200" b="0">
                          <a:solidFill>
                            <a:srgbClr val="000000"/>
                          </a:solidFill>
                        </a:rPr>
                        <a:t>95 (53.7)</a:t>
                      </a:r>
                    </a:p>
                  </a:txBody>
                  <a:tcPr marL="73110" marR="73110" marT="36556" marB="36556" anchor="ctr"/>
                </a:tc>
                <a:extLst>
                  <a:ext uri="{0D108BD9-81ED-4DB2-BD59-A6C34878D82A}">
                    <a16:rowId xmlns:a16="http://schemas.microsoft.com/office/drawing/2014/main" val="1472343969"/>
                  </a:ext>
                </a:extLst>
              </a:tr>
              <a:tr h="0">
                <a:tc>
                  <a:txBody>
                    <a:bodyPr/>
                    <a:lstStyle/>
                    <a:p>
                      <a:pPr rtl="0"/>
                      <a:r>
                        <a:rPr lang="zh-cn" sz="1200" b="0">
                          <a:solidFill>
                            <a:srgbClr val="000000"/>
                          </a:solidFill>
                        </a:rPr>
                        <a:t>mPFS（月）(95%CI)</a:t>
                      </a:r>
                    </a:p>
                  </a:txBody>
                  <a:tcPr marL="73110" marR="73110" marT="36556" marB="36556" anchor="ctr"/>
                </a:tc>
                <a:tc>
                  <a:txBody>
                    <a:bodyPr/>
                    <a:lstStyle/>
                    <a:p>
                      <a:pPr algn="ctr" rtl="0"/>
                      <a:r>
                        <a:rPr lang="zh-cn" sz="1200" b="0">
                          <a:solidFill>
                            <a:srgbClr val="000000"/>
                          </a:solidFill>
                        </a:rPr>
                        <a:t>11.0 (9.2, 12.6)</a:t>
                      </a:r>
                    </a:p>
                  </a:txBody>
                  <a:tcPr marL="73110" marR="73110" marT="36556" marB="36556" anchor="ctr"/>
                </a:tc>
                <a:tc>
                  <a:txBody>
                    <a:bodyPr/>
                    <a:lstStyle/>
                    <a:p>
                      <a:pPr algn="ctr" rtl="0"/>
                      <a:r>
                        <a:rPr lang="zh-cn" sz="1200" b="0">
                          <a:solidFill>
                            <a:srgbClr val="000000"/>
                          </a:solidFill>
                        </a:rPr>
                        <a:t>7.1 (5.8, 9.5)</a:t>
                      </a:r>
                    </a:p>
                  </a:txBody>
                  <a:tcPr marL="73110" marR="73110" marT="36556" marB="36556" anchor="ctr"/>
                </a:tc>
                <a:extLst>
                  <a:ext uri="{0D108BD9-81ED-4DB2-BD59-A6C34878D82A}">
                    <a16:rowId xmlns:a16="http://schemas.microsoft.com/office/drawing/2014/main" val="1164485662"/>
                  </a:ext>
                </a:extLst>
              </a:tr>
              <a:tr h="0">
                <a:tc>
                  <a:txBody>
                    <a:bodyPr/>
                    <a:lstStyle/>
                    <a:p>
                      <a:pPr rtl="0"/>
                      <a:r>
                        <a:rPr lang="zh-cn" sz="1200" b="0">
                          <a:solidFill>
                            <a:srgbClr val="000000"/>
                          </a:solidFill>
                        </a:rPr>
                        <a:t>6 个月的 PFS 率，% (95%CI)</a:t>
                      </a:r>
                      <a:endParaRPr lang="en-IN" sz="1200" b="0" dirty="0">
                        <a:solidFill>
                          <a:srgbClr val="000000"/>
                        </a:solidFill>
                      </a:endParaRPr>
                    </a:p>
                  </a:txBody>
                  <a:tcPr marL="73110" marR="73110" marT="36556" marB="36556" anchor="ctr"/>
                </a:tc>
                <a:tc>
                  <a:txBody>
                    <a:bodyPr/>
                    <a:lstStyle/>
                    <a:p>
                      <a:pPr algn="ctr" rtl="0"/>
                      <a:r>
                        <a:rPr lang="zh-cn" sz="1200" b="0">
                          <a:solidFill>
                            <a:srgbClr val="000000"/>
                          </a:solidFill>
                        </a:rPr>
                        <a:t>74.7 (69.6, 79.0)</a:t>
                      </a:r>
                    </a:p>
                  </a:txBody>
                  <a:tcPr marL="73110" marR="73110" marT="36556" marB="36556" anchor="ctr"/>
                </a:tc>
                <a:tc>
                  <a:txBody>
                    <a:bodyPr/>
                    <a:lstStyle/>
                    <a:p>
                      <a:pPr algn="ctr" rtl="0"/>
                      <a:r>
                        <a:rPr lang="zh-cn" sz="1200" b="0">
                          <a:solidFill>
                            <a:srgbClr val="000000"/>
                          </a:solidFill>
                        </a:rPr>
                        <a:t>56.8 (48.6, 64.2)</a:t>
                      </a:r>
                    </a:p>
                  </a:txBody>
                  <a:tcPr marL="73110" marR="73110" marT="36556" marB="36556" anchor="ctr"/>
                </a:tc>
                <a:extLst>
                  <a:ext uri="{0D108BD9-81ED-4DB2-BD59-A6C34878D82A}">
                    <a16:rowId xmlns:a16="http://schemas.microsoft.com/office/drawing/2014/main" val="1244345881"/>
                  </a:ext>
                </a:extLst>
              </a:tr>
              <a:tr h="0">
                <a:tc>
                  <a:txBody>
                    <a:bodyPr/>
                    <a:lstStyle/>
                    <a:p>
                      <a:pPr rtl="0"/>
                      <a:r>
                        <a:rPr lang="zh-cn" sz="1200" b="0">
                          <a:solidFill>
                            <a:srgbClr val="000000"/>
                          </a:solidFill>
                        </a:rPr>
                        <a:t>HR (95%CI)；p 值</a:t>
                      </a:r>
                    </a:p>
                  </a:txBody>
                  <a:tcPr marL="73110" marR="73110" marT="36556" marB="36556"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dirty="0">
                          <a:solidFill>
                            <a:srgbClr val="000000"/>
                          </a:solidFill>
                        </a:rPr>
                        <a:t>0.70 (0.54, 0.90); 0.0057</a:t>
                      </a:r>
                    </a:p>
                  </a:txBody>
                  <a:tcPr marL="97340" marR="97340" marT="48670" marB="48670" anchor="ctr"/>
                </a:tc>
                <a:tc hMerge="1">
                  <a:txBody>
                    <a:bodyPr/>
                    <a:lstStyle/>
                    <a:p>
                      <a:pPr rtl="0"/>
                      <a:endParaRPr lang="en-IN" sz="1200" dirty="0"/>
                    </a:p>
                  </a:txBody>
                  <a:tcPr>
                    <a:lnL w="12700" cap="flat" cmpd="sng" algn="ctr">
                      <a:solidFill>
                        <a:schemeClr val="tx2"/>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74513759"/>
                  </a:ext>
                </a:extLst>
              </a:tr>
            </a:tbl>
          </a:graphicData>
        </a:graphic>
      </p:graphicFrame>
      <p:sp>
        <p:nvSpPr>
          <p:cNvPr id="26" name="TextBox 25">
            <a:extLst>
              <a:ext uri="{FF2B5EF4-FFF2-40B4-BE49-F238E27FC236}">
                <a16:creationId xmlns:a16="http://schemas.microsoft.com/office/drawing/2014/main" id="{5D64B4C2-86CB-4F13-6244-D9C2AB5F2F2D}"/>
              </a:ext>
            </a:extLst>
          </p:cNvPr>
          <p:cNvSpPr txBox="1"/>
          <p:nvPr/>
        </p:nvSpPr>
        <p:spPr>
          <a:xfrm>
            <a:off x="5514911" y="1470381"/>
            <a:ext cx="1104470"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按 IRC 分类的 PFS</a:t>
            </a:r>
            <a:endParaRPr kumimoji="0" lang="en-IN" sz="16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 name="TextBox 30">
            <a:extLst>
              <a:ext uri="{FF2B5EF4-FFF2-40B4-BE49-F238E27FC236}">
                <a16:creationId xmlns:a16="http://schemas.microsoft.com/office/drawing/2014/main" id="{B6D8323E-8108-D714-4F7E-9FD114716F96}"/>
              </a:ext>
            </a:extLst>
          </p:cNvPr>
          <p:cNvSpPr txBox="1"/>
          <p:nvPr/>
        </p:nvSpPr>
        <p:spPr>
          <a:xfrm>
            <a:off x="2570988" y="5441755"/>
            <a:ext cx="5655469"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时间（月）</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6" name="Group 5">
            <a:extLst>
              <a:ext uri="{FF2B5EF4-FFF2-40B4-BE49-F238E27FC236}">
                <a16:creationId xmlns:a16="http://schemas.microsoft.com/office/drawing/2014/main" id="{6F784F0A-D75B-C937-A2F1-896437A4BE45}"/>
              </a:ext>
            </a:extLst>
          </p:cNvPr>
          <p:cNvGrpSpPr/>
          <p:nvPr/>
        </p:nvGrpSpPr>
        <p:grpSpPr>
          <a:xfrm>
            <a:off x="2637330" y="5209295"/>
            <a:ext cx="5537129" cy="215444"/>
            <a:chOff x="1247442" y="4969096"/>
            <a:chExt cx="5537129" cy="215444"/>
          </a:xfrm>
        </p:grpSpPr>
        <p:sp>
          <p:nvSpPr>
            <p:cNvPr id="32" name="TextBox 31">
              <a:extLst>
                <a:ext uri="{FF2B5EF4-FFF2-40B4-BE49-F238E27FC236}">
                  <a16:creationId xmlns:a16="http://schemas.microsoft.com/office/drawing/2014/main" id="{7F77D957-8817-C1AD-C19C-C8FDA4A0FA4A}"/>
                </a:ext>
              </a:extLst>
            </p:cNvPr>
            <p:cNvSpPr txBox="1"/>
            <p:nvPr/>
          </p:nvSpPr>
          <p:spPr>
            <a:xfrm>
              <a:off x="1247442" y="4969096"/>
              <a:ext cx="99386"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 name="TextBox 32">
              <a:extLst>
                <a:ext uri="{FF2B5EF4-FFF2-40B4-BE49-F238E27FC236}">
                  <a16:creationId xmlns:a16="http://schemas.microsoft.com/office/drawing/2014/main" id="{FF0FB0F6-12F1-A84B-E5A0-02E8540F591A}"/>
                </a:ext>
              </a:extLst>
            </p:cNvPr>
            <p:cNvSpPr txBox="1"/>
            <p:nvPr/>
          </p:nvSpPr>
          <p:spPr>
            <a:xfrm>
              <a:off x="1737979" y="4969096"/>
              <a:ext cx="99386"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2</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 name="TextBox 33">
              <a:extLst>
                <a:ext uri="{FF2B5EF4-FFF2-40B4-BE49-F238E27FC236}">
                  <a16:creationId xmlns:a16="http://schemas.microsoft.com/office/drawing/2014/main" id="{68CD908E-17A8-1412-1DD6-E5076E82AEB6}"/>
                </a:ext>
              </a:extLst>
            </p:cNvPr>
            <p:cNvSpPr txBox="1"/>
            <p:nvPr/>
          </p:nvSpPr>
          <p:spPr>
            <a:xfrm>
              <a:off x="2228265" y="4969096"/>
              <a:ext cx="99386"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4</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 name="TextBox 34">
              <a:extLst>
                <a:ext uri="{FF2B5EF4-FFF2-40B4-BE49-F238E27FC236}">
                  <a16:creationId xmlns:a16="http://schemas.microsoft.com/office/drawing/2014/main" id="{6BAB0A57-F6F3-27B2-66CC-6DA0ECC7E557}"/>
                </a:ext>
              </a:extLst>
            </p:cNvPr>
            <p:cNvSpPr txBox="1"/>
            <p:nvPr/>
          </p:nvSpPr>
          <p:spPr>
            <a:xfrm>
              <a:off x="2716170" y="4969096"/>
              <a:ext cx="99386"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6</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 name="TextBox 35">
              <a:extLst>
                <a:ext uri="{FF2B5EF4-FFF2-40B4-BE49-F238E27FC236}">
                  <a16:creationId xmlns:a16="http://schemas.microsoft.com/office/drawing/2014/main" id="{7FB7A6D0-3035-B156-6073-AC869718AA19}"/>
                </a:ext>
              </a:extLst>
            </p:cNvPr>
            <p:cNvSpPr txBox="1"/>
            <p:nvPr/>
          </p:nvSpPr>
          <p:spPr>
            <a:xfrm>
              <a:off x="3206456" y="4969096"/>
              <a:ext cx="99386"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8</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 name="TextBox 36">
              <a:extLst>
                <a:ext uri="{FF2B5EF4-FFF2-40B4-BE49-F238E27FC236}">
                  <a16:creationId xmlns:a16="http://schemas.microsoft.com/office/drawing/2014/main" id="{5E4B15A0-6E0D-0140-37BD-7CF0E3366AE0}"/>
                </a:ext>
              </a:extLst>
            </p:cNvPr>
            <p:cNvSpPr txBox="1"/>
            <p:nvPr/>
          </p:nvSpPr>
          <p:spPr>
            <a:xfrm>
              <a:off x="3647048" y="4969096"/>
              <a:ext cx="198772"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 name="TextBox 37">
              <a:extLst>
                <a:ext uri="{FF2B5EF4-FFF2-40B4-BE49-F238E27FC236}">
                  <a16:creationId xmlns:a16="http://schemas.microsoft.com/office/drawing/2014/main" id="{DA689D7B-D9D6-E173-352F-45FBCC8F9D29}"/>
                </a:ext>
              </a:extLst>
            </p:cNvPr>
            <p:cNvSpPr txBox="1"/>
            <p:nvPr/>
          </p:nvSpPr>
          <p:spPr>
            <a:xfrm>
              <a:off x="4136048" y="4969096"/>
              <a:ext cx="198772"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12</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 name="TextBox 38">
              <a:extLst>
                <a:ext uri="{FF2B5EF4-FFF2-40B4-BE49-F238E27FC236}">
                  <a16:creationId xmlns:a16="http://schemas.microsoft.com/office/drawing/2014/main" id="{D4775BB8-9643-25A4-91B1-080B55EEEDB3}"/>
                </a:ext>
              </a:extLst>
            </p:cNvPr>
            <p:cNvSpPr txBox="1"/>
            <p:nvPr/>
          </p:nvSpPr>
          <p:spPr>
            <a:xfrm>
              <a:off x="4626784" y="4969096"/>
              <a:ext cx="198772"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14</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 name="TextBox 39">
              <a:extLst>
                <a:ext uri="{FF2B5EF4-FFF2-40B4-BE49-F238E27FC236}">
                  <a16:creationId xmlns:a16="http://schemas.microsoft.com/office/drawing/2014/main" id="{ACFCEF05-8AB2-3C45-A5FB-94A23281B641}"/>
                </a:ext>
              </a:extLst>
            </p:cNvPr>
            <p:cNvSpPr txBox="1"/>
            <p:nvPr/>
          </p:nvSpPr>
          <p:spPr>
            <a:xfrm>
              <a:off x="5115140" y="4969096"/>
              <a:ext cx="198772"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16</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 name="TextBox 40">
              <a:extLst>
                <a:ext uri="{FF2B5EF4-FFF2-40B4-BE49-F238E27FC236}">
                  <a16:creationId xmlns:a16="http://schemas.microsoft.com/office/drawing/2014/main" id="{03F854A8-17AF-BE88-B157-84FA9AF9596A}"/>
                </a:ext>
              </a:extLst>
            </p:cNvPr>
            <p:cNvSpPr txBox="1"/>
            <p:nvPr/>
          </p:nvSpPr>
          <p:spPr>
            <a:xfrm>
              <a:off x="5605801" y="4969096"/>
              <a:ext cx="198772"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18</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 name="TextBox 41">
              <a:extLst>
                <a:ext uri="{FF2B5EF4-FFF2-40B4-BE49-F238E27FC236}">
                  <a16:creationId xmlns:a16="http://schemas.microsoft.com/office/drawing/2014/main" id="{49A3ACB7-E0CE-8881-EEBA-EB5DB2079D2D}"/>
                </a:ext>
              </a:extLst>
            </p:cNvPr>
            <p:cNvSpPr txBox="1"/>
            <p:nvPr/>
          </p:nvSpPr>
          <p:spPr>
            <a:xfrm>
              <a:off x="6094607" y="4969096"/>
              <a:ext cx="198772"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 name="TextBox 42">
              <a:extLst>
                <a:ext uri="{FF2B5EF4-FFF2-40B4-BE49-F238E27FC236}">
                  <a16:creationId xmlns:a16="http://schemas.microsoft.com/office/drawing/2014/main" id="{5DCD77E6-07F9-6531-B8AF-BDD838A77869}"/>
                </a:ext>
              </a:extLst>
            </p:cNvPr>
            <p:cNvSpPr txBox="1"/>
            <p:nvPr/>
          </p:nvSpPr>
          <p:spPr>
            <a:xfrm>
              <a:off x="6585799" y="4969096"/>
              <a:ext cx="198772"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22</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8" name="Group 7">
            <a:extLst>
              <a:ext uri="{FF2B5EF4-FFF2-40B4-BE49-F238E27FC236}">
                <a16:creationId xmlns:a16="http://schemas.microsoft.com/office/drawing/2014/main" id="{9FF1C2E6-CE1E-55DD-1A5F-B1828949B9F0}"/>
              </a:ext>
            </a:extLst>
          </p:cNvPr>
          <p:cNvGrpSpPr/>
          <p:nvPr/>
        </p:nvGrpSpPr>
        <p:grpSpPr>
          <a:xfrm>
            <a:off x="839542" y="5576920"/>
            <a:ext cx="7274805" cy="531379"/>
            <a:chOff x="-550346" y="5336721"/>
            <a:chExt cx="7274805" cy="531379"/>
          </a:xfrm>
        </p:grpSpPr>
        <p:sp>
          <p:nvSpPr>
            <p:cNvPr id="44" name="TextBox 43">
              <a:extLst>
                <a:ext uri="{FF2B5EF4-FFF2-40B4-BE49-F238E27FC236}">
                  <a16:creationId xmlns:a16="http://schemas.microsoft.com/office/drawing/2014/main" id="{CA077941-C023-3CEB-B09E-4C2F653E577C}"/>
                </a:ext>
              </a:extLst>
            </p:cNvPr>
            <p:cNvSpPr txBox="1"/>
            <p:nvPr/>
          </p:nvSpPr>
          <p:spPr>
            <a:xfrm>
              <a:off x="467560" y="5336721"/>
              <a:ext cx="633187" cy="1692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i="0" u="none" strike="noStrike" kern="1200" cap="none" spc="0" normalizeH="0" noProof="0">
                  <a:ln>
                    <a:noFill/>
                  </a:ln>
                  <a:solidFill>
                    <a:srgbClr val="363636"/>
                  </a:solidFill>
                  <a:effectLst/>
                  <a:uLnTx/>
                  <a:uFillTx/>
                  <a:latin typeface="Arial" panose="020B0604020202020204"/>
                  <a:ea typeface="+mn-ea"/>
                  <a:cs typeface="+mn-cs"/>
                </a:rPr>
                <a:t>面临风险的人数</a:t>
              </a:r>
              <a:endParaRPr kumimoji="0" lang="en-IN" sz="110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 name="TextBox 44">
              <a:extLst>
                <a:ext uri="{FF2B5EF4-FFF2-40B4-BE49-F238E27FC236}">
                  <a16:creationId xmlns:a16="http://schemas.microsoft.com/office/drawing/2014/main" id="{BEB813E0-A7EE-4E02-B9FE-CBF003E03B16}"/>
                </a:ext>
              </a:extLst>
            </p:cNvPr>
            <p:cNvSpPr txBox="1"/>
            <p:nvPr/>
          </p:nvSpPr>
          <p:spPr>
            <a:xfrm>
              <a:off x="-516683" y="5501248"/>
              <a:ext cx="1601400" cy="169277"/>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贝莫苏拜单抗 + 安罗替尼</a:t>
              </a:r>
            </a:p>
          </p:txBody>
        </p:sp>
        <p:sp>
          <p:nvSpPr>
            <p:cNvPr id="46" name="TextBox 45">
              <a:extLst>
                <a:ext uri="{FF2B5EF4-FFF2-40B4-BE49-F238E27FC236}">
                  <a16:creationId xmlns:a16="http://schemas.microsoft.com/office/drawing/2014/main" id="{D84B709D-E1FA-A7B2-104E-0B56D3D00401}"/>
                </a:ext>
              </a:extLst>
            </p:cNvPr>
            <p:cNvSpPr txBox="1"/>
            <p:nvPr/>
          </p:nvSpPr>
          <p:spPr>
            <a:xfrm>
              <a:off x="-550346" y="5685999"/>
              <a:ext cx="1635063" cy="169277"/>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帕博利珠单抗 + 安慰剂</a:t>
              </a:r>
            </a:p>
          </p:txBody>
        </p:sp>
        <p:sp>
          <p:nvSpPr>
            <p:cNvPr id="47" name="TextBox 46">
              <a:extLst>
                <a:ext uri="{FF2B5EF4-FFF2-40B4-BE49-F238E27FC236}">
                  <a16:creationId xmlns:a16="http://schemas.microsoft.com/office/drawing/2014/main" id="{108D95B2-B477-B750-0F69-6427413D6AA8}"/>
                </a:ext>
              </a:extLst>
            </p:cNvPr>
            <p:cNvSpPr txBox="1"/>
            <p:nvPr/>
          </p:nvSpPr>
          <p:spPr>
            <a:xfrm>
              <a:off x="1179313" y="5515389"/>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354</a:t>
              </a:r>
            </a:p>
          </p:txBody>
        </p:sp>
        <p:sp>
          <p:nvSpPr>
            <p:cNvPr id="48" name="TextBox 47">
              <a:extLst>
                <a:ext uri="{FF2B5EF4-FFF2-40B4-BE49-F238E27FC236}">
                  <a16:creationId xmlns:a16="http://schemas.microsoft.com/office/drawing/2014/main" id="{EE1EA660-3D50-AD32-67B4-970F5D360969}"/>
                </a:ext>
              </a:extLst>
            </p:cNvPr>
            <p:cNvSpPr txBox="1"/>
            <p:nvPr/>
          </p:nvSpPr>
          <p:spPr>
            <a:xfrm>
              <a:off x="1179313" y="5698823"/>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177</a:t>
              </a:r>
            </a:p>
          </p:txBody>
        </p:sp>
        <p:sp>
          <p:nvSpPr>
            <p:cNvPr id="49" name="TextBox 48">
              <a:extLst>
                <a:ext uri="{FF2B5EF4-FFF2-40B4-BE49-F238E27FC236}">
                  <a16:creationId xmlns:a16="http://schemas.microsoft.com/office/drawing/2014/main" id="{EAFAFCC3-C3CD-270E-EB24-5E37DBD1910F}"/>
                </a:ext>
              </a:extLst>
            </p:cNvPr>
            <p:cNvSpPr txBox="1"/>
            <p:nvPr/>
          </p:nvSpPr>
          <p:spPr>
            <a:xfrm>
              <a:off x="1669850" y="5511549"/>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311</a:t>
              </a:r>
            </a:p>
          </p:txBody>
        </p:sp>
        <p:sp>
          <p:nvSpPr>
            <p:cNvPr id="50" name="TextBox 49">
              <a:extLst>
                <a:ext uri="{FF2B5EF4-FFF2-40B4-BE49-F238E27FC236}">
                  <a16:creationId xmlns:a16="http://schemas.microsoft.com/office/drawing/2014/main" id="{6F779BFA-16F4-C8D5-C6A6-74696A53CC59}"/>
                </a:ext>
              </a:extLst>
            </p:cNvPr>
            <p:cNvSpPr txBox="1"/>
            <p:nvPr/>
          </p:nvSpPr>
          <p:spPr>
            <a:xfrm>
              <a:off x="1669850" y="5694983"/>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139</a:t>
              </a:r>
            </a:p>
          </p:txBody>
        </p:sp>
        <p:sp>
          <p:nvSpPr>
            <p:cNvPr id="51" name="TextBox 50">
              <a:extLst>
                <a:ext uri="{FF2B5EF4-FFF2-40B4-BE49-F238E27FC236}">
                  <a16:creationId xmlns:a16="http://schemas.microsoft.com/office/drawing/2014/main" id="{369938C1-9664-27B1-6C98-D486A061B02A}"/>
                </a:ext>
              </a:extLst>
            </p:cNvPr>
            <p:cNvSpPr txBox="1"/>
            <p:nvPr/>
          </p:nvSpPr>
          <p:spPr>
            <a:xfrm>
              <a:off x="2160136" y="5511549"/>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276</a:t>
              </a:r>
            </a:p>
          </p:txBody>
        </p:sp>
        <p:sp>
          <p:nvSpPr>
            <p:cNvPr id="52" name="TextBox 51">
              <a:extLst>
                <a:ext uri="{FF2B5EF4-FFF2-40B4-BE49-F238E27FC236}">
                  <a16:creationId xmlns:a16="http://schemas.microsoft.com/office/drawing/2014/main" id="{4474BFA5-DD67-57FC-EFC8-EB4EFBCCC4B0}"/>
                </a:ext>
              </a:extLst>
            </p:cNvPr>
            <p:cNvSpPr txBox="1"/>
            <p:nvPr/>
          </p:nvSpPr>
          <p:spPr>
            <a:xfrm>
              <a:off x="2160136" y="5694983"/>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113</a:t>
              </a:r>
            </a:p>
          </p:txBody>
        </p:sp>
        <p:sp>
          <p:nvSpPr>
            <p:cNvPr id="53" name="TextBox 52">
              <a:extLst>
                <a:ext uri="{FF2B5EF4-FFF2-40B4-BE49-F238E27FC236}">
                  <a16:creationId xmlns:a16="http://schemas.microsoft.com/office/drawing/2014/main" id="{6996EBB6-0AC9-474F-2367-1E84841BA994}"/>
                </a:ext>
              </a:extLst>
            </p:cNvPr>
            <p:cNvSpPr txBox="1"/>
            <p:nvPr/>
          </p:nvSpPr>
          <p:spPr>
            <a:xfrm>
              <a:off x="2648041" y="5511549"/>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202</a:t>
              </a:r>
            </a:p>
          </p:txBody>
        </p:sp>
        <p:sp>
          <p:nvSpPr>
            <p:cNvPr id="54" name="TextBox 53">
              <a:extLst>
                <a:ext uri="{FF2B5EF4-FFF2-40B4-BE49-F238E27FC236}">
                  <a16:creationId xmlns:a16="http://schemas.microsoft.com/office/drawing/2014/main" id="{31AF6C59-08FC-4DD9-948C-2C7E9BF5C2BC}"/>
                </a:ext>
              </a:extLst>
            </p:cNvPr>
            <p:cNvSpPr txBox="1"/>
            <p:nvPr/>
          </p:nvSpPr>
          <p:spPr>
            <a:xfrm>
              <a:off x="2687316" y="5694983"/>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73</a:t>
              </a:r>
            </a:p>
          </p:txBody>
        </p:sp>
        <p:sp>
          <p:nvSpPr>
            <p:cNvPr id="55" name="TextBox 54">
              <a:extLst>
                <a:ext uri="{FF2B5EF4-FFF2-40B4-BE49-F238E27FC236}">
                  <a16:creationId xmlns:a16="http://schemas.microsoft.com/office/drawing/2014/main" id="{D98C1A62-6832-5A81-B34B-6F1344FFFE90}"/>
                </a:ext>
              </a:extLst>
            </p:cNvPr>
            <p:cNvSpPr txBox="1"/>
            <p:nvPr/>
          </p:nvSpPr>
          <p:spPr>
            <a:xfrm>
              <a:off x="3138327" y="5511549"/>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142</a:t>
              </a:r>
            </a:p>
          </p:txBody>
        </p:sp>
        <p:sp>
          <p:nvSpPr>
            <p:cNvPr id="56" name="TextBox 55">
              <a:extLst>
                <a:ext uri="{FF2B5EF4-FFF2-40B4-BE49-F238E27FC236}">
                  <a16:creationId xmlns:a16="http://schemas.microsoft.com/office/drawing/2014/main" id="{DEF86941-E354-87C1-366F-B6E4F1E37119}"/>
                </a:ext>
              </a:extLst>
            </p:cNvPr>
            <p:cNvSpPr txBox="1"/>
            <p:nvPr/>
          </p:nvSpPr>
          <p:spPr>
            <a:xfrm>
              <a:off x="3177602" y="5694983"/>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54</a:t>
              </a:r>
            </a:p>
          </p:txBody>
        </p:sp>
        <p:sp>
          <p:nvSpPr>
            <p:cNvPr id="57" name="TextBox 56">
              <a:extLst>
                <a:ext uri="{FF2B5EF4-FFF2-40B4-BE49-F238E27FC236}">
                  <a16:creationId xmlns:a16="http://schemas.microsoft.com/office/drawing/2014/main" id="{36317064-F566-1688-A150-1D048810B131}"/>
                </a:ext>
              </a:extLst>
            </p:cNvPr>
            <p:cNvSpPr txBox="1"/>
            <p:nvPr/>
          </p:nvSpPr>
          <p:spPr>
            <a:xfrm>
              <a:off x="3628613" y="5511549"/>
              <a:ext cx="235642"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108</a:t>
              </a:r>
            </a:p>
          </p:txBody>
        </p:sp>
        <p:sp>
          <p:nvSpPr>
            <p:cNvPr id="58" name="TextBox 57">
              <a:extLst>
                <a:ext uri="{FF2B5EF4-FFF2-40B4-BE49-F238E27FC236}">
                  <a16:creationId xmlns:a16="http://schemas.microsoft.com/office/drawing/2014/main" id="{447BDA4F-34FB-4386-48AA-A53B77AA9A83}"/>
                </a:ext>
              </a:extLst>
            </p:cNvPr>
            <p:cNvSpPr txBox="1"/>
            <p:nvPr/>
          </p:nvSpPr>
          <p:spPr>
            <a:xfrm>
              <a:off x="3667888" y="5694983"/>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38</a:t>
              </a:r>
            </a:p>
          </p:txBody>
        </p:sp>
        <p:sp>
          <p:nvSpPr>
            <p:cNvPr id="59" name="TextBox 58">
              <a:extLst>
                <a:ext uri="{FF2B5EF4-FFF2-40B4-BE49-F238E27FC236}">
                  <a16:creationId xmlns:a16="http://schemas.microsoft.com/office/drawing/2014/main" id="{5DF530CE-0831-BC6A-424F-BF26D4A7A4F1}"/>
                </a:ext>
              </a:extLst>
            </p:cNvPr>
            <p:cNvSpPr txBox="1"/>
            <p:nvPr/>
          </p:nvSpPr>
          <p:spPr>
            <a:xfrm>
              <a:off x="4156888" y="5511549"/>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78</a:t>
              </a:r>
            </a:p>
          </p:txBody>
        </p:sp>
        <p:sp>
          <p:nvSpPr>
            <p:cNvPr id="60" name="TextBox 59">
              <a:extLst>
                <a:ext uri="{FF2B5EF4-FFF2-40B4-BE49-F238E27FC236}">
                  <a16:creationId xmlns:a16="http://schemas.microsoft.com/office/drawing/2014/main" id="{736ECB1A-ADA4-A0A9-8DCC-E71D27627524}"/>
                </a:ext>
              </a:extLst>
            </p:cNvPr>
            <p:cNvSpPr txBox="1"/>
            <p:nvPr/>
          </p:nvSpPr>
          <p:spPr>
            <a:xfrm>
              <a:off x="4156888" y="5694983"/>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27</a:t>
              </a:r>
            </a:p>
          </p:txBody>
        </p:sp>
        <p:sp>
          <p:nvSpPr>
            <p:cNvPr id="61" name="TextBox 60">
              <a:extLst>
                <a:ext uri="{FF2B5EF4-FFF2-40B4-BE49-F238E27FC236}">
                  <a16:creationId xmlns:a16="http://schemas.microsoft.com/office/drawing/2014/main" id="{CD7CE4B6-5BA0-C10F-3604-F0016E96A8AD}"/>
                </a:ext>
              </a:extLst>
            </p:cNvPr>
            <p:cNvSpPr txBox="1"/>
            <p:nvPr/>
          </p:nvSpPr>
          <p:spPr>
            <a:xfrm>
              <a:off x="4647624" y="5511549"/>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42</a:t>
              </a:r>
            </a:p>
          </p:txBody>
        </p:sp>
        <p:sp>
          <p:nvSpPr>
            <p:cNvPr id="62" name="TextBox 61">
              <a:extLst>
                <a:ext uri="{FF2B5EF4-FFF2-40B4-BE49-F238E27FC236}">
                  <a16:creationId xmlns:a16="http://schemas.microsoft.com/office/drawing/2014/main" id="{536E3E36-5D5E-7585-4060-8F60350F5C3D}"/>
                </a:ext>
              </a:extLst>
            </p:cNvPr>
            <p:cNvSpPr txBox="1"/>
            <p:nvPr/>
          </p:nvSpPr>
          <p:spPr>
            <a:xfrm>
              <a:off x="4647624" y="5694983"/>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18</a:t>
              </a:r>
            </a:p>
          </p:txBody>
        </p:sp>
        <p:sp>
          <p:nvSpPr>
            <p:cNvPr id="63" name="TextBox 62">
              <a:extLst>
                <a:ext uri="{FF2B5EF4-FFF2-40B4-BE49-F238E27FC236}">
                  <a16:creationId xmlns:a16="http://schemas.microsoft.com/office/drawing/2014/main" id="{45902710-A11D-C0D1-ED93-233ED2A624D9}"/>
                </a:ext>
              </a:extLst>
            </p:cNvPr>
            <p:cNvSpPr txBox="1"/>
            <p:nvPr/>
          </p:nvSpPr>
          <p:spPr>
            <a:xfrm>
              <a:off x="5135980" y="5511549"/>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24</a:t>
              </a:r>
            </a:p>
          </p:txBody>
        </p:sp>
        <p:sp>
          <p:nvSpPr>
            <p:cNvPr id="64" name="TextBox 63">
              <a:extLst>
                <a:ext uri="{FF2B5EF4-FFF2-40B4-BE49-F238E27FC236}">
                  <a16:creationId xmlns:a16="http://schemas.microsoft.com/office/drawing/2014/main" id="{73FDE0BB-0A5A-57C2-6840-14E9748C6AE2}"/>
                </a:ext>
              </a:extLst>
            </p:cNvPr>
            <p:cNvSpPr txBox="1"/>
            <p:nvPr/>
          </p:nvSpPr>
          <p:spPr>
            <a:xfrm>
              <a:off x="5135980" y="5694983"/>
              <a:ext cx="157094"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11</a:t>
              </a:r>
            </a:p>
          </p:txBody>
        </p:sp>
        <p:sp>
          <p:nvSpPr>
            <p:cNvPr id="65" name="TextBox 64">
              <a:extLst>
                <a:ext uri="{FF2B5EF4-FFF2-40B4-BE49-F238E27FC236}">
                  <a16:creationId xmlns:a16="http://schemas.microsoft.com/office/drawing/2014/main" id="{8EFCA552-20E4-A5CD-0D2B-A222D8AF2A21}"/>
                </a:ext>
              </a:extLst>
            </p:cNvPr>
            <p:cNvSpPr txBox="1"/>
            <p:nvPr/>
          </p:nvSpPr>
          <p:spPr>
            <a:xfrm>
              <a:off x="5665913" y="5511549"/>
              <a:ext cx="78548"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9</a:t>
              </a:r>
            </a:p>
          </p:txBody>
        </p:sp>
        <p:sp>
          <p:nvSpPr>
            <p:cNvPr id="66" name="TextBox 65">
              <a:extLst>
                <a:ext uri="{FF2B5EF4-FFF2-40B4-BE49-F238E27FC236}">
                  <a16:creationId xmlns:a16="http://schemas.microsoft.com/office/drawing/2014/main" id="{12581E56-915F-03D3-62E9-F2530460EBF6}"/>
                </a:ext>
              </a:extLst>
            </p:cNvPr>
            <p:cNvSpPr txBox="1"/>
            <p:nvPr/>
          </p:nvSpPr>
          <p:spPr>
            <a:xfrm>
              <a:off x="5665913" y="5694983"/>
              <a:ext cx="78548"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67" name="TextBox 66">
              <a:extLst>
                <a:ext uri="{FF2B5EF4-FFF2-40B4-BE49-F238E27FC236}">
                  <a16:creationId xmlns:a16="http://schemas.microsoft.com/office/drawing/2014/main" id="{E8D9D3DD-BC24-44A0-863D-B0AEC597E9E1}"/>
                </a:ext>
              </a:extLst>
            </p:cNvPr>
            <p:cNvSpPr txBox="1"/>
            <p:nvPr/>
          </p:nvSpPr>
          <p:spPr>
            <a:xfrm>
              <a:off x="6154719" y="5511549"/>
              <a:ext cx="78548"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68" name="TextBox 67">
              <a:extLst>
                <a:ext uri="{FF2B5EF4-FFF2-40B4-BE49-F238E27FC236}">
                  <a16:creationId xmlns:a16="http://schemas.microsoft.com/office/drawing/2014/main" id="{DB8E71A0-0A7E-552C-7008-076996BE6A54}"/>
                </a:ext>
              </a:extLst>
            </p:cNvPr>
            <p:cNvSpPr txBox="1"/>
            <p:nvPr/>
          </p:nvSpPr>
          <p:spPr>
            <a:xfrm>
              <a:off x="6154719" y="5694983"/>
              <a:ext cx="78548"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69" name="TextBox 68">
              <a:extLst>
                <a:ext uri="{FF2B5EF4-FFF2-40B4-BE49-F238E27FC236}">
                  <a16:creationId xmlns:a16="http://schemas.microsoft.com/office/drawing/2014/main" id="{6000868B-2C93-2B9A-42BE-4F048D967CD7}"/>
                </a:ext>
              </a:extLst>
            </p:cNvPr>
            <p:cNvSpPr txBox="1"/>
            <p:nvPr/>
          </p:nvSpPr>
          <p:spPr>
            <a:xfrm>
              <a:off x="6645911" y="5511549"/>
              <a:ext cx="78548"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00A2E1"/>
                  </a:solidFill>
                  <a:effectLst/>
                  <a:uLnTx/>
                  <a:uFillTx/>
                  <a:latin typeface="Arial" panose="020B0604020202020204"/>
                  <a:ea typeface="+mn-ea"/>
                  <a:cs typeface="+mn-cs"/>
                </a:rPr>
                <a:t>0</a:t>
              </a:r>
            </a:p>
          </p:txBody>
        </p:sp>
      </p:grpSp>
      <p:sp>
        <p:nvSpPr>
          <p:cNvPr id="2" name="Freeform: Shape 1">
            <a:extLst>
              <a:ext uri="{FF2B5EF4-FFF2-40B4-BE49-F238E27FC236}">
                <a16:creationId xmlns:a16="http://schemas.microsoft.com/office/drawing/2014/main" id="{BF91785F-FA91-4FF3-AADC-11DEDDB4A7B0}"/>
              </a:ext>
            </a:extLst>
          </p:cNvPr>
          <p:cNvSpPr/>
          <p:nvPr/>
        </p:nvSpPr>
        <p:spPr>
          <a:xfrm>
            <a:off x="483376" y="5822025"/>
            <a:ext cx="232185" cy="13751"/>
          </a:xfrm>
          <a:custGeom>
            <a:avLst/>
            <a:gdLst>
              <a:gd name="connsiteX0" fmla="*/ 0 w 227870"/>
              <a:gd name="connsiteY0" fmla="*/ 0 h 17146"/>
              <a:gd name="connsiteX1" fmla="*/ 227870 w 227870"/>
              <a:gd name="connsiteY1" fmla="*/ 0 h 17146"/>
            </a:gdLst>
            <a:ahLst/>
            <a:cxnLst>
              <a:cxn ang="0">
                <a:pos x="connsiteX0" y="connsiteY0"/>
              </a:cxn>
              <a:cxn ang="0">
                <a:pos x="connsiteX1" y="connsiteY1"/>
              </a:cxn>
            </a:cxnLst>
            <a:rect l="l" t="t" r="r" b="b"/>
            <a:pathLst>
              <a:path w="227870" h="17146">
                <a:moveTo>
                  <a:pt x="0" y="0"/>
                </a:moveTo>
                <a:lnTo>
                  <a:pt x="227870" y="0"/>
                </a:lnTo>
              </a:path>
            </a:pathLst>
          </a:custGeom>
          <a:ln w="1905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3" name="Freeform: Shape 2">
            <a:extLst>
              <a:ext uri="{FF2B5EF4-FFF2-40B4-BE49-F238E27FC236}">
                <a16:creationId xmlns:a16="http://schemas.microsoft.com/office/drawing/2014/main" id="{7B9D89CB-6260-3B3E-300B-E73D282DDF52}"/>
              </a:ext>
            </a:extLst>
          </p:cNvPr>
          <p:cNvSpPr/>
          <p:nvPr/>
        </p:nvSpPr>
        <p:spPr>
          <a:xfrm>
            <a:off x="483376" y="6011652"/>
            <a:ext cx="232185" cy="13751"/>
          </a:xfrm>
          <a:custGeom>
            <a:avLst/>
            <a:gdLst>
              <a:gd name="connsiteX0" fmla="*/ 0 w 227870"/>
              <a:gd name="connsiteY0" fmla="*/ 0 h 17146"/>
              <a:gd name="connsiteX1" fmla="*/ 227870 w 227870"/>
              <a:gd name="connsiteY1" fmla="*/ 0 h 17146"/>
            </a:gdLst>
            <a:ahLst/>
            <a:cxnLst>
              <a:cxn ang="0">
                <a:pos x="connsiteX0" y="connsiteY0"/>
              </a:cxn>
              <a:cxn ang="0">
                <a:pos x="connsiteX1" y="connsiteY1"/>
              </a:cxn>
            </a:cxnLst>
            <a:rect l="l" t="t" r="r" b="b"/>
            <a:pathLst>
              <a:path w="227870" h="17146">
                <a:moveTo>
                  <a:pt x="0" y="0"/>
                </a:moveTo>
                <a:lnTo>
                  <a:pt x="227870" y="0"/>
                </a:lnTo>
              </a:path>
            </a:pathLst>
          </a:custGeom>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Tree>
    <p:extLst>
      <p:ext uri="{BB962C8B-B14F-4D97-AF65-F5344CB8AC3E}">
        <p14:creationId xmlns:p14="http://schemas.microsoft.com/office/powerpoint/2010/main" val="349619790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CA4D3A-4CE5-E7AB-26C9-8D8D5D43CD03}"/>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3D7DDC9F-1711-3AB2-2E81-D7D3BE7D5699}"/>
              </a:ext>
            </a:extLst>
          </p:cNvPr>
          <p:cNvSpPr>
            <a:spLocks noGrp="1"/>
          </p:cNvSpPr>
          <p:nvPr>
            <p:ph type="title"/>
          </p:nvPr>
        </p:nvSpPr>
        <p:spPr>
          <a:xfrm>
            <a:off x="304800" y="107693"/>
            <a:ext cx="11582400" cy="939801"/>
          </a:xfrm>
        </p:spPr>
        <p:txBody>
          <a:bodyPr rtlCol="0"/>
          <a:lstStyle/>
          <a:p>
            <a:pPr rtl="0"/>
            <a:r>
              <a:rPr lang="zh-cn">
                <a:latin typeface="+mn-lt"/>
              </a:rPr>
              <a:t>LBA8502:CAMPASS:贝莫苏拜单抗联合安罗替尼与帕博利珠单抗用于晚期非小细胞肺癌 (aNSCLC) 患者一线治疗的比较：一项随机、单盲、多中心 III 期研究 — Han B 等人</a:t>
            </a:r>
          </a:p>
        </p:txBody>
      </p:sp>
      <p:sp>
        <p:nvSpPr>
          <p:cNvPr id="29" name="Content Placeholder 7">
            <a:extLst>
              <a:ext uri="{FF2B5EF4-FFF2-40B4-BE49-F238E27FC236}">
                <a16:creationId xmlns:a16="http://schemas.microsoft.com/office/drawing/2014/main" id="{FE4CBE7B-4A21-7112-57C4-D6F54E8ACBA5}"/>
              </a:ext>
            </a:extLst>
          </p:cNvPr>
          <p:cNvSpPr>
            <a:spLocks noGrp="1"/>
          </p:cNvSpPr>
          <p:nvPr>
            <p:ph idx="1"/>
          </p:nvPr>
        </p:nvSpPr>
        <p:spPr>
          <a:xfrm>
            <a:off x="304799" y="1246909"/>
            <a:ext cx="11731869" cy="363230"/>
          </a:xfrm>
        </p:spPr>
        <p:txBody>
          <a:bodyPr rtlCol="0"/>
          <a:lstStyle/>
          <a:p>
            <a:pPr rtl="0"/>
            <a:r>
              <a:rPr lang="zh-cn" b="1"/>
              <a:t>关键结果（续）</a:t>
            </a:r>
          </a:p>
        </p:txBody>
      </p:sp>
      <p:sp>
        <p:nvSpPr>
          <p:cNvPr id="30" name="Text Placeholder 4">
            <a:extLst>
              <a:ext uri="{FF2B5EF4-FFF2-40B4-BE49-F238E27FC236}">
                <a16:creationId xmlns:a16="http://schemas.microsoft.com/office/drawing/2014/main" id="{83A69C5E-88A8-D4C4-13EE-551D33AAB97A}"/>
              </a:ext>
            </a:extLst>
          </p:cNvPr>
          <p:cNvSpPr>
            <a:spLocks noGrp="1"/>
          </p:cNvSpPr>
          <p:nvPr>
            <p:ph type="body" sz="quarter" idx="11"/>
          </p:nvPr>
        </p:nvSpPr>
        <p:spPr>
          <a:xfrm>
            <a:off x="6379633" y="6521312"/>
            <a:ext cx="5507567" cy="200025"/>
          </a:xfrm>
        </p:spPr>
        <p:txBody>
          <a:bodyPr rtlCol="0"/>
          <a:lstStyle/>
          <a:p>
            <a:pPr rtl="0"/>
            <a:r>
              <a:rPr lang="zh-cn"/>
              <a:t>Han B, et al.J Clin Oncol 2025;43(suppl):Abstr LBA8502</a:t>
            </a:r>
          </a:p>
        </p:txBody>
      </p:sp>
      <p:grpSp>
        <p:nvGrpSpPr>
          <p:cNvPr id="3" name="Group 2">
            <a:extLst>
              <a:ext uri="{FF2B5EF4-FFF2-40B4-BE49-F238E27FC236}">
                <a16:creationId xmlns:a16="http://schemas.microsoft.com/office/drawing/2014/main" id="{48652EF3-F415-51EB-94A4-3DF9F8A5CC08}"/>
              </a:ext>
            </a:extLst>
          </p:cNvPr>
          <p:cNvGrpSpPr/>
          <p:nvPr/>
        </p:nvGrpSpPr>
        <p:grpSpPr>
          <a:xfrm>
            <a:off x="1820116" y="1428524"/>
            <a:ext cx="8180708" cy="4954259"/>
            <a:chOff x="2361871" y="1724863"/>
            <a:chExt cx="7400924" cy="4482019"/>
          </a:xfrm>
        </p:grpSpPr>
        <p:sp>
          <p:nvSpPr>
            <p:cNvPr id="4" name="TextBox 3">
              <a:extLst>
                <a:ext uri="{FF2B5EF4-FFF2-40B4-BE49-F238E27FC236}">
                  <a16:creationId xmlns:a16="http://schemas.microsoft.com/office/drawing/2014/main" id="{E61AD259-C8F9-9D93-E590-9679EFAC00FE}"/>
                </a:ext>
              </a:extLst>
            </p:cNvPr>
            <p:cNvSpPr txBox="1"/>
            <p:nvPr/>
          </p:nvSpPr>
          <p:spPr>
            <a:xfrm>
              <a:off x="2595153" y="2259382"/>
              <a:ext cx="639541" cy="15314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363636"/>
                  </a:solidFill>
                  <a:effectLst/>
                  <a:uLnTx/>
                  <a:uFillTx/>
                  <a:latin typeface="Arial" panose="020B0604020202020204"/>
                  <a:ea typeface="+mn-ea"/>
                  <a:cs typeface="+mn-cs"/>
                </a:rPr>
                <a:t>亚组 </a:t>
              </a:r>
              <a:endParaRPr kumimoji="0" lang="en-IN" sz="11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 name="TextBox 4">
              <a:extLst>
                <a:ext uri="{FF2B5EF4-FFF2-40B4-BE49-F238E27FC236}">
                  <a16:creationId xmlns:a16="http://schemas.microsoft.com/office/drawing/2014/main" id="{28EDA6EF-8F5A-BED3-D3C0-ED0D935DF78C}"/>
                </a:ext>
              </a:extLst>
            </p:cNvPr>
            <p:cNvSpPr txBox="1"/>
            <p:nvPr/>
          </p:nvSpPr>
          <p:spPr>
            <a:xfrm>
              <a:off x="2595153" y="2473703"/>
              <a:ext cx="536576"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组织学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 name="TextBox 5">
              <a:extLst>
                <a:ext uri="{FF2B5EF4-FFF2-40B4-BE49-F238E27FC236}">
                  <a16:creationId xmlns:a16="http://schemas.microsoft.com/office/drawing/2014/main" id="{484E166C-0F83-1E9A-2835-E6BC0C337D7B}"/>
                </a:ext>
              </a:extLst>
            </p:cNvPr>
            <p:cNvSpPr txBox="1"/>
            <p:nvPr/>
          </p:nvSpPr>
          <p:spPr>
            <a:xfrm>
              <a:off x="2697545" y="2590293"/>
              <a:ext cx="551078"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鳞状</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 name="TextBox 6">
              <a:extLst>
                <a:ext uri="{FF2B5EF4-FFF2-40B4-BE49-F238E27FC236}">
                  <a16:creationId xmlns:a16="http://schemas.microsoft.com/office/drawing/2014/main" id="{1D479DD7-82DE-9B38-705F-45C4C0C4A8D8}"/>
                </a:ext>
              </a:extLst>
            </p:cNvPr>
            <p:cNvSpPr txBox="1"/>
            <p:nvPr/>
          </p:nvSpPr>
          <p:spPr>
            <a:xfrm>
              <a:off x="2697545" y="2691495"/>
              <a:ext cx="743956"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非鳞状</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 name="TextBox 7">
              <a:extLst>
                <a:ext uri="{FF2B5EF4-FFF2-40B4-BE49-F238E27FC236}">
                  <a16:creationId xmlns:a16="http://schemas.microsoft.com/office/drawing/2014/main" id="{AAFA7CEA-7C7B-5054-58EB-3D51C5BF7A25}"/>
                </a:ext>
              </a:extLst>
            </p:cNvPr>
            <p:cNvSpPr txBox="1"/>
            <p:nvPr/>
          </p:nvSpPr>
          <p:spPr>
            <a:xfrm>
              <a:off x="2595153" y="2792697"/>
              <a:ext cx="736704"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PD-L1 (TPS)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 name="TextBox 8">
              <a:extLst>
                <a:ext uri="{FF2B5EF4-FFF2-40B4-BE49-F238E27FC236}">
                  <a16:creationId xmlns:a16="http://schemas.microsoft.com/office/drawing/2014/main" id="{67E6C841-587F-1223-7656-DD9CE1407CFB}"/>
                </a:ext>
              </a:extLst>
            </p:cNvPr>
            <p:cNvSpPr txBox="1"/>
            <p:nvPr/>
          </p:nvSpPr>
          <p:spPr>
            <a:xfrm>
              <a:off x="2697545" y="2909287"/>
              <a:ext cx="365452"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1-49% </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 name="TextBox 9">
              <a:extLst>
                <a:ext uri="{FF2B5EF4-FFF2-40B4-BE49-F238E27FC236}">
                  <a16:creationId xmlns:a16="http://schemas.microsoft.com/office/drawing/2014/main" id="{0E4621E6-2AB1-D2A7-D229-A637C22359C3}"/>
                </a:ext>
              </a:extLst>
            </p:cNvPr>
            <p:cNvSpPr txBox="1"/>
            <p:nvPr/>
          </p:nvSpPr>
          <p:spPr>
            <a:xfrm>
              <a:off x="2697545" y="3010489"/>
              <a:ext cx="326296"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kern="1200">
                  <a:solidFill>
                    <a:srgbClr val="363636"/>
                  </a:solidFill>
                  <a:latin typeface="Arial" panose="020B0604020202020204"/>
                  <a:ea typeface="+mn-ea"/>
                  <a:cs typeface="+mn-cs"/>
                </a:rPr>
                <a:t>≥</a:t>
              </a:r>
              <a:r>
                <a:rPr lang="zh-cn" sz="1000" b="0" i="0" u="none" strike="noStrike" kern="1200" cap="none" spc="0" normalizeH="0" noProof="0">
                  <a:ln>
                    <a:noFill/>
                  </a:ln>
                  <a:solidFill>
                    <a:srgbClr val="363636"/>
                  </a:solidFill>
                  <a:effectLst/>
                  <a:uLnTx/>
                  <a:uFillTx/>
                  <a:latin typeface="Arial" panose="020B0604020202020204"/>
                  <a:ea typeface="+mn-ea"/>
                  <a:cs typeface="+mn-cs"/>
                </a:rPr>
                <a:t>50% </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 name="TextBox 10">
              <a:extLst>
                <a:ext uri="{FF2B5EF4-FFF2-40B4-BE49-F238E27FC236}">
                  <a16:creationId xmlns:a16="http://schemas.microsoft.com/office/drawing/2014/main" id="{99E26815-CD90-F857-76DB-CB561196ABFA}"/>
                </a:ext>
              </a:extLst>
            </p:cNvPr>
            <p:cNvSpPr txBox="1"/>
            <p:nvPr/>
          </p:nvSpPr>
          <p:spPr>
            <a:xfrm>
              <a:off x="2595153" y="3111691"/>
              <a:ext cx="975988"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脑转移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 name="TextBox 11">
              <a:extLst>
                <a:ext uri="{FF2B5EF4-FFF2-40B4-BE49-F238E27FC236}">
                  <a16:creationId xmlns:a16="http://schemas.microsoft.com/office/drawing/2014/main" id="{2B382C17-C816-F29D-6302-0FA98618D1B2}"/>
                </a:ext>
              </a:extLst>
            </p:cNvPr>
            <p:cNvSpPr txBox="1"/>
            <p:nvPr/>
          </p:nvSpPr>
          <p:spPr>
            <a:xfrm>
              <a:off x="2697545" y="3228281"/>
              <a:ext cx="198679"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a:ln>
                    <a:noFill/>
                  </a:ln>
                  <a:solidFill>
                    <a:srgbClr val="363636"/>
                  </a:solidFill>
                  <a:effectLst/>
                  <a:uLnTx/>
                  <a:uFillTx/>
                  <a:latin typeface="Arial" panose="020B0604020202020204"/>
                  <a:ea typeface="+mn-ea"/>
                  <a:cs typeface="+mn-cs"/>
                </a:rPr>
                <a:t>是</a:t>
              </a:r>
              <a:endParaRPr kumimoji="0" lang="en-IN" sz="100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 name="TextBox 12">
              <a:extLst>
                <a:ext uri="{FF2B5EF4-FFF2-40B4-BE49-F238E27FC236}">
                  <a16:creationId xmlns:a16="http://schemas.microsoft.com/office/drawing/2014/main" id="{9884A422-81B7-5152-EFEA-147524797B89}"/>
                </a:ext>
              </a:extLst>
            </p:cNvPr>
            <p:cNvSpPr txBox="1"/>
            <p:nvPr/>
          </p:nvSpPr>
          <p:spPr>
            <a:xfrm>
              <a:off x="2697545" y="3329483"/>
              <a:ext cx="147921"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否</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 name="TextBox 13">
              <a:extLst>
                <a:ext uri="{FF2B5EF4-FFF2-40B4-BE49-F238E27FC236}">
                  <a16:creationId xmlns:a16="http://schemas.microsoft.com/office/drawing/2014/main" id="{EDEA42AA-26F7-D586-81A1-EC0A52430414}"/>
                </a:ext>
              </a:extLst>
            </p:cNvPr>
            <p:cNvSpPr txBox="1"/>
            <p:nvPr/>
          </p:nvSpPr>
          <p:spPr>
            <a:xfrm>
              <a:off x="2595153" y="3430685"/>
              <a:ext cx="955685"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肝转移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 name="TextBox 14">
              <a:extLst>
                <a:ext uri="{FF2B5EF4-FFF2-40B4-BE49-F238E27FC236}">
                  <a16:creationId xmlns:a16="http://schemas.microsoft.com/office/drawing/2014/main" id="{12EC8603-3FC7-4CF6-955B-A2D03546E6DB}"/>
                </a:ext>
              </a:extLst>
            </p:cNvPr>
            <p:cNvSpPr txBox="1"/>
            <p:nvPr/>
          </p:nvSpPr>
          <p:spPr>
            <a:xfrm>
              <a:off x="2697545" y="3547275"/>
              <a:ext cx="198679"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是</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 name="TextBox 15">
              <a:extLst>
                <a:ext uri="{FF2B5EF4-FFF2-40B4-BE49-F238E27FC236}">
                  <a16:creationId xmlns:a16="http://schemas.microsoft.com/office/drawing/2014/main" id="{85418067-2C31-E3CA-4C54-BA7E0DBB09DE}"/>
                </a:ext>
              </a:extLst>
            </p:cNvPr>
            <p:cNvSpPr txBox="1"/>
            <p:nvPr/>
          </p:nvSpPr>
          <p:spPr>
            <a:xfrm>
              <a:off x="2697545" y="3648477"/>
              <a:ext cx="147921"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否</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 name="TextBox 16">
              <a:extLst>
                <a:ext uri="{FF2B5EF4-FFF2-40B4-BE49-F238E27FC236}">
                  <a16:creationId xmlns:a16="http://schemas.microsoft.com/office/drawing/2014/main" id="{4F8288D3-C00F-E987-A74E-37ABCF6229AC}"/>
                </a:ext>
              </a:extLst>
            </p:cNvPr>
            <p:cNvSpPr txBox="1"/>
            <p:nvPr/>
          </p:nvSpPr>
          <p:spPr>
            <a:xfrm>
              <a:off x="2595153" y="3749679"/>
              <a:ext cx="975988"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骨转移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 name="TextBox 17">
              <a:extLst>
                <a:ext uri="{FF2B5EF4-FFF2-40B4-BE49-F238E27FC236}">
                  <a16:creationId xmlns:a16="http://schemas.microsoft.com/office/drawing/2014/main" id="{53DDB5CB-4007-DEC7-6722-34C5CBCB14FF}"/>
                </a:ext>
              </a:extLst>
            </p:cNvPr>
            <p:cNvSpPr txBox="1"/>
            <p:nvPr/>
          </p:nvSpPr>
          <p:spPr>
            <a:xfrm>
              <a:off x="2697545" y="3866269"/>
              <a:ext cx="198679"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是</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 name="TextBox 18">
              <a:extLst>
                <a:ext uri="{FF2B5EF4-FFF2-40B4-BE49-F238E27FC236}">
                  <a16:creationId xmlns:a16="http://schemas.microsoft.com/office/drawing/2014/main" id="{E8B0F08C-9516-DFFC-9657-8B96B8C0406F}"/>
                </a:ext>
              </a:extLst>
            </p:cNvPr>
            <p:cNvSpPr txBox="1"/>
            <p:nvPr/>
          </p:nvSpPr>
          <p:spPr>
            <a:xfrm>
              <a:off x="2697545" y="3967471"/>
              <a:ext cx="147921"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否</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 name="TextBox 19">
              <a:extLst>
                <a:ext uri="{FF2B5EF4-FFF2-40B4-BE49-F238E27FC236}">
                  <a16:creationId xmlns:a16="http://schemas.microsoft.com/office/drawing/2014/main" id="{1A410377-2660-D213-6B9B-9F12A1CA22C9}"/>
                </a:ext>
              </a:extLst>
            </p:cNvPr>
            <p:cNvSpPr txBox="1"/>
            <p:nvPr/>
          </p:nvSpPr>
          <p:spPr>
            <a:xfrm>
              <a:off x="2595153" y="4068673"/>
              <a:ext cx="616338"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年龄（岁）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 name="TextBox 20">
              <a:extLst>
                <a:ext uri="{FF2B5EF4-FFF2-40B4-BE49-F238E27FC236}">
                  <a16:creationId xmlns:a16="http://schemas.microsoft.com/office/drawing/2014/main" id="{1C222E80-5CE5-ED28-E6F1-9AEC71BE5AC5}"/>
                </a:ext>
              </a:extLst>
            </p:cNvPr>
            <p:cNvSpPr txBox="1"/>
            <p:nvPr/>
          </p:nvSpPr>
          <p:spPr>
            <a:xfrm>
              <a:off x="2697545" y="4185263"/>
              <a:ext cx="223331"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 65 </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 name="TextBox 22">
              <a:extLst>
                <a:ext uri="{FF2B5EF4-FFF2-40B4-BE49-F238E27FC236}">
                  <a16:creationId xmlns:a16="http://schemas.microsoft.com/office/drawing/2014/main" id="{C85EAD84-173B-990C-FCAE-FE55AF687203}"/>
                </a:ext>
              </a:extLst>
            </p:cNvPr>
            <p:cNvSpPr txBox="1"/>
            <p:nvPr/>
          </p:nvSpPr>
          <p:spPr>
            <a:xfrm>
              <a:off x="2697545" y="4286465"/>
              <a:ext cx="227683"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&lt; 65 </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 name="TextBox 23">
              <a:extLst>
                <a:ext uri="{FF2B5EF4-FFF2-40B4-BE49-F238E27FC236}">
                  <a16:creationId xmlns:a16="http://schemas.microsoft.com/office/drawing/2014/main" id="{B2C1F9E8-C05F-B1DB-940E-3050962E8EB4}"/>
                </a:ext>
              </a:extLst>
            </p:cNvPr>
            <p:cNvSpPr txBox="1"/>
            <p:nvPr/>
          </p:nvSpPr>
          <p:spPr>
            <a:xfrm>
              <a:off x="2595153" y="4387667"/>
              <a:ext cx="440862"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性别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 name="TextBox 24">
              <a:extLst>
                <a:ext uri="{FF2B5EF4-FFF2-40B4-BE49-F238E27FC236}">
                  <a16:creationId xmlns:a16="http://schemas.microsoft.com/office/drawing/2014/main" id="{59E7E7C5-8341-D7D7-CE20-1D52DF8430F1}"/>
                </a:ext>
              </a:extLst>
            </p:cNvPr>
            <p:cNvSpPr txBox="1"/>
            <p:nvPr/>
          </p:nvSpPr>
          <p:spPr>
            <a:xfrm>
              <a:off x="2697545" y="4504257"/>
              <a:ext cx="385755"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女性</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 name="TextBox 25">
              <a:extLst>
                <a:ext uri="{FF2B5EF4-FFF2-40B4-BE49-F238E27FC236}">
                  <a16:creationId xmlns:a16="http://schemas.microsoft.com/office/drawing/2014/main" id="{1958129E-FC19-3FAC-104A-F069E0769678}"/>
                </a:ext>
              </a:extLst>
            </p:cNvPr>
            <p:cNvSpPr txBox="1"/>
            <p:nvPr/>
          </p:nvSpPr>
          <p:spPr>
            <a:xfrm>
              <a:off x="2697545" y="4605459"/>
              <a:ext cx="250886"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男性</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 name="TextBox 27">
              <a:extLst>
                <a:ext uri="{FF2B5EF4-FFF2-40B4-BE49-F238E27FC236}">
                  <a16:creationId xmlns:a16="http://schemas.microsoft.com/office/drawing/2014/main" id="{A6F9F525-35C8-365A-29FA-D20E13AEB1DE}"/>
                </a:ext>
              </a:extLst>
            </p:cNvPr>
            <p:cNvSpPr txBox="1"/>
            <p:nvPr/>
          </p:nvSpPr>
          <p:spPr>
            <a:xfrm>
              <a:off x="2595153" y="4706661"/>
              <a:ext cx="807764"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疾病分期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 name="TextBox 30">
              <a:extLst>
                <a:ext uri="{FF2B5EF4-FFF2-40B4-BE49-F238E27FC236}">
                  <a16:creationId xmlns:a16="http://schemas.microsoft.com/office/drawing/2014/main" id="{A8A2ED25-1D5D-9519-FB3A-83214DB9671F}"/>
                </a:ext>
              </a:extLst>
            </p:cNvPr>
            <p:cNvSpPr txBox="1"/>
            <p:nvPr/>
          </p:nvSpPr>
          <p:spPr>
            <a:xfrm>
              <a:off x="2697545" y="4823251"/>
              <a:ext cx="95713"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III</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 name="TextBox 31">
              <a:extLst>
                <a:ext uri="{FF2B5EF4-FFF2-40B4-BE49-F238E27FC236}">
                  <a16:creationId xmlns:a16="http://schemas.microsoft.com/office/drawing/2014/main" id="{75A189DA-E0BC-AC80-940B-81B36213470F}"/>
                </a:ext>
              </a:extLst>
            </p:cNvPr>
            <p:cNvSpPr txBox="1"/>
            <p:nvPr/>
          </p:nvSpPr>
          <p:spPr>
            <a:xfrm>
              <a:off x="2697545" y="4924453"/>
              <a:ext cx="108766"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IV</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 name="TextBox 34">
              <a:extLst>
                <a:ext uri="{FF2B5EF4-FFF2-40B4-BE49-F238E27FC236}">
                  <a16:creationId xmlns:a16="http://schemas.microsoft.com/office/drawing/2014/main" id="{7A60A786-6809-395B-846D-0AD738CC5805}"/>
                </a:ext>
              </a:extLst>
            </p:cNvPr>
            <p:cNvSpPr txBox="1"/>
            <p:nvPr/>
          </p:nvSpPr>
          <p:spPr>
            <a:xfrm>
              <a:off x="2595153" y="5025655"/>
              <a:ext cx="553978"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ECOG PS</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 name="TextBox 35">
              <a:extLst>
                <a:ext uri="{FF2B5EF4-FFF2-40B4-BE49-F238E27FC236}">
                  <a16:creationId xmlns:a16="http://schemas.microsoft.com/office/drawing/2014/main" id="{9AB6BBA0-0970-7D67-4378-205F2CFD9027}"/>
                </a:ext>
              </a:extLst>
            </p:cNvPr>
            <p:cNvSpPr txBox="1"/>
            <p:nvPr/>
          </p:nvSpPr>
          <p:spPr>
            <a:xfrm>
              <a:off x="2697545" y="5142245"/>
              <a:ext cx="63809"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 name="TextBox 36">
              <a:extLst>
                <a:ext uri="{FF2B5EF4-FFF2-40B4-BE49-F238E27FC236}">
                  <a16:creationId xmlns:a16="http://schemas.microsoft.com/office/drawing/2014/main" id="{616858AF-E861-7E78-ABDA-10DA45E06D40}"/>
                </a:ext>
              </a:extLst>
            </p:cNvPr>
            <p:cNvSpPr txBox="1"/>
            <p:nvPr/>
          </p:nvSpPr>
          <p:spPr>
            <a:xfrm>
              <a:off x="2697545" y="5243447"/>
              <a:ext cx="63809"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 name="TextBox 40">
              <a:extLst>
                <a:ext uri="{FF2B5EF4-FFF2-40B4-BE49-F238E27FC236}">
                  <a16:creationId xmlns:a16="http://schemas.microsoft.com/office/drawing/2014/main" id="{0E1B2809-6508-6BC7-7DB9-8CF2ECF9FB55}"/>
                </a:ext>
              </a:extLst>
            </p:cNvPr>
            <p:cNvSpPr txBox="1"/>
            <p:nvPr/>
          </p:nvSpPr>
          <p:spPr>
            <a:xfrm>
              <a:off x="2595153" y="5344649"/>
              <a:ext cx="867223" cy="14618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吸烟状态 </a:t>
              </a:r>
              <a:endParaRPr kumimoji="0" lang="en-IN" sz="105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 name="TextBox 41">
              <a:extLst>
                <a:ext uri="{FF2B5EF4-FFF2-40B4-BE49-F238E27FC236}">
                  <a16:creationId xmlns:a16="http://schemas.microsoft.com/office/drawing/2014/main" id="{263C5B5A-3731-236F-F218-96F97605CCF0}"/>
                </a:ext>
              </a:extLst>
            </p:cNvPr>
            <p:cNvSpPr txBox="1"/>
            <p:nvPr/>
          </p:nvSpPr>
          <p:spPr>
            <a:xfrm>
              <a:off x="2697545" y="5461239"/>
              <a:ext cx="340798"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从不 </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 name="TextBox 42">
              <a:extLst>
                <a:ext uri="{FF2B5EF4-FFF2-40B4-BE49-F238E27FC236}">
                  <a16:creationId xmlns:a16="http://schemas.microsoft.com/office/drawing/2014/main" id="{2AAC1930-35FF-5A61-5465-0EF0D46C7706}"/>
                </a:ext>
              </a:extLst>
            </p:cNvPr>
            <p:cNvSpPr txBox="1"/>
            <p:nvPr/>
          </p:nvSpPr>
          <p:spPr>
            <a:xfrm>
              <a:off x="2697545" y="5562441"/>
              <a:ext cx="406058"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以前 </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 name="TextBox 43">
              <a:extLst>
                <a:ext uri="{FF2B5EF4-FFF2-40B4-BE49-F238E27FC236}">
                  <a16:creationId xmlns:a16="http://schemas.microsoft.com/office/drawing/2014/main" id="{9A1FD1E9-7E62-DBCE-1944-0B55339C4B1A}"/>
                </a:ext>
              </a:extLst>
            </p:cNvPr>
            <p:cNvSpPr txBox="1"/>
            <p:nvPr/>
          </p:nvSpPr>
          <p:spPr>
            <a:xfrm>
              <a:off x="2697545" y="5663648"/>
              <a:ext cx="417659" cy="13921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目前 </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 name="TextBox 44">
              <a:extLst>
                <a:ext uri="{FF2B5EF4-FFF2-40B4-BE49-F238E27FC236}">
                  <a16:creationId xmlns:a16="http://schemas.microsoft.com/office/drawing/2014/main" id="{173F593E-6AB3-90B8-BF27-28E80EFDA94D}"/>
                </a:ext>
              </a:extLst>
            </p:cNvPr>
            <p:cNvSpPr txBox="1"/>
            <p:nvPr/>
          </p:nvSpPr>
          <p:spPr>
            <a:xfrm>
              <a:off x="4751620" y="2590293"/>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104/213</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 name="TextBox 45">
              <a:extLst>
                <a:ext uri="{FF2B5EF4-FFF2-40B4-BE49-F238E27FC236}">
                  <a16:creationId xmlns:a16="http://schemas.microsoft.com/office/drawing/2014/main" id="{8ED4C0D6-1B33-451E-8D4A-F797B654C216}"/>
                </a:ext>
              </a:extLst>
            </p:cNvPr>
            <p:cNvSpPr txBox="1"/>
            <p:nvPr/>
          </p:nvSpPr>
          <p:spPr>
            <a:xfrm>
              <a:off x="4783525" y="2691495"/>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62/141</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 name="TextBox 46">
              <a:extLst>
                <a:ext uri="{FF2B5EF4-FFF2-40B4-BE49-F238E27FC236}">
                  <a16:creationId xmlns:a16="http://schemas.microsoft.com/office/drawing/2014/main" id="{CBF51573-919E-E2FD-8660-10F7805CE2BA}"/>
                </a:ext>
              </a:extLst>
            </p:cNvPr>
            <p:cNvSpPr txBox="1"/>
            <p:nvPr/>
          </p:nvSpPr>
          <p:spPr>
            <a:xfrm>
              <a:off x="4751619" y="2909287"/>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101/195</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 name="TextBox 47">
              <a:extLst>
                <a:ext uri="{FF2B5EF4-FFF2-40B4-BE49-F238E27FC236}">
                  <a16:creationId xmlns:a16="http://schemas.microsoft.com/office/drawing/2014/main" id="{986E1F65-AA1C-C381-B7C2-750A2EA2B8A4}"/>
                </a:ext>
              </a:extLst>
            </p:cNvPr>
            <p:cNvSpPr txBox="1"/>
            <p:nvPr/>
          </p:nvSpPr>
          <p:spPr>
            <a:xfrm>
              <a:off x="4783525" y="3010489"/>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65/159</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 name="TextBox 48">
              <a:extLst>
                <a:ext uri="{FF2B5EF4-FFF2-40B4-BE49-F238E27FC236}">
                  <a16:creationId xmlns:a16="http://schemas.microsoft.com/office/drawing/2014/main" id="{F4C79080-9AD1-E6CF-D3F7-FBE486289254}"/>
                </a:ext>
              </a:extLst>
            </p:cNvPr>
            <p:cNvSpPr txBox="1"/>
            <p:nvPr/>
          </p:nvSpPr>
          <p:spPr>
            <a:xfrm>
              <a:off x="4847333" y="3228281"/>
              <a:ext cx="22333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9/23</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 name="TextBox 49">
              <a:extLst>
                <a:ext uri="{FF2B5EF4-FFF2-40B4-BE49-F238E27FC236}">
                  <a16:creationId xmlns:a16="http://schemas.microsoft.com/office/drawing/2014/main" id="{F076172A-F7A4-8E25-359D-7DC9E063B85F}"/>
                </a:ext>
              </a:extLst>
            </p:cNvPr>
            <p:cNvSpPr txBox="1"/>
            <p:nvPr/>
          </p:nvSpPr>
          <p:spPr>
            <a:xfrm>
              <a:off x="4751619" y="3329483"/>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157/331</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 name="TextBox 50">
              <a:extLst>
                <a:ext uri="{FF2B5EF4-FFF2-40B4-BE49-F238E27FC236}">
                  <a16:creationId xmlns:a16="http://schemas.microsoft.com/office/drawing/2014/main" id="{459F8EB4-7626-37C7-1D01-C1ED6F9E06BB}"/>
                </a:ext>
              </a:extLst>
            </p:cNvPr>
            <p:cNvSpPr txBox="1"/>
            <p:nvPr/>
          </p:nvSpPr>
          <p:spPr>
            <a:xfrm>
              <a:off x="4815428" y="3547275"/>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15/30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 name="TextBox 51">
              <a:extLst>
                <a:ext uri="{FF2B5EF4-FFF2-40B4-BE49-F238E27FC236}">
                  <a16:creationId xmlns:a16="http://schemas.microsoft.com/office/drawing/2014/main" id="{2E070992-FB78-9226-326D-39899E403AB9}"/>
                </a:ext>
              </a:extLst>
            </p:cNvPr>
            <p:cNvSpPr txBox="1"/>
            <p:nvPr/>
          </p:nvSpPr>
          <p:spPr>
            <a:xfrm>
              <a:off x="4751619" y="3648477"/>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151/324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 name="TextBox 52">
              <a:extLst>
                <a:ext uri="{FF2B5EF4-FFF2-40B4-BE49-F238E27FC236}">
                  <a16:creationId xmlns:a16="http://schemas.microsoft.com/office/drawing/2014/main" id="{748A4369-ACBF-981C-3E5D-E1C6885706EE}"/>
                </a:ext>
              </a:extLst>
            </p:cNvPr>
            <p:cNvSpPr txBox="1"/>
            <p:nvPr/>
          </p:nvSpPr>
          <p:spPr>
            <a:xfrm>
              <a:off x="4815428" y="3866269"/>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56/91</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 name="TextBox 53">
              <a:extLst>
                <a:ext uri="{FF2B5EF4-FFF2-40B4-BE49-F238E27FC236}">
                  <a16:creationId xmlns:a16="http://schemas.microsoft.com/office/drawing/2014/main" id="{C775C27F-28C3-8EDF-4CC3-872FB9CC7195}"/>
                </a:ext>
              </a:extLst>
            </p:cNvPr>
            <p:cNvSpPr txBox="1"/>
            <p:nvPr/>
          </p:nvSpPr>
          <p:spPr>
            <a:xfrm>
              <a:off x="4751619" y="3967471"/>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110/263</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 name="TextBox 54">
              <a:extLst>
                <a:ext uri="{FF2B5EF4-FFF2-40B4-BE49-F238E27FC236}">
                  <a16:creationId xmlns:a16="http://schemas.microsoft.com/office/drawing/2014/main" id="{64E844BD-400A-3F36-0A0D-1F82BEC9F205}"/>
                </a:ext>
              </a:extLst>
            </p:cNvPr>
            <p:cNvSpPr txBox="1"/>
            <p:nvPr/>
          </p:nvSpPr>
          <p:spPr>
            <a:xfrm>
              <a:off x="4783525" y="4185263"/>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86/184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 name="TextBox 55">
              <a:extLst>
                <a:ext uri="{FF2B5EF4-FFF2-40B4-BE49-F238E27FC236}">
                  <a16:creationId xmlns:a16="http://schemas.microsoft.com/office/drawing/2014/main" id="{CAE3D7F9-0DB5-EAC8-7D65-C7E69F7D848F}"/>
                </a:ext>
              </a:extLst>
            </p:cNvPr>
            <p:cNvSpPr txBox="1"/>
            <p:nvPr/>
          </p:nvSpPr>
          <p:spPr>
            <a:xfrm>
              <a:off x="4783525" y="4286465"/>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80/170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 name="TextBox 56">
              <a:extLst>
                <a:ext uri="{FF2B5EF4-FFF2-40B4-BE49-F238E27FC236}">
                  <a16:creationId xmlns:a16="http://schemas.microsoft.com/office/drawing/2014/main" id="{7F0E5BD3-0D2E-5A40-D1FB-59AC335E2C0F}"/>
                </a:ext>
              </a:extLst>
            </p:cNvPr>
            <p:cNvSpPr txBox="1"/>
            <p:nvPr/>
          </p:nvSpPr>
          <p:spPr>
            <a:xfrm>
              <a:off x="4815428" y="4504257"/>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26/54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 name="TextBox 57">
              <a:extLst>
                <a:ext uri="{FF2B5EF4-FFF2-40B4-BE49-F238E27FC236}">
                  <a16:creationId xmlns:a16="http://schemas.microsoft.com/office/drawing/2014/main" id="{9F763140-6E09-B67B-8F77-A36167854194}"/>
                </a:ext>
              </a:extLst>
            </p:cNvPr>
            <p:cNvSpPr txBox="1"/>
            <p:nvPr/>
          </p:nvSpPr>
          <p:spPr>
            <a:xfrm>
              <a:off x="4751620" y="4605459"/>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140/300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 name="TextBox 58">
              <a:extLst>
                <a:ext uri="{FF2B5EF4-FFF2-40B4-BE49-F238E27FC236}">
                  <a16:creationId xmlns:a16="http://schemas.microsoft.com/office/drawing/2014/main" id="{BD94C410-16A4-2B5A-AA48-2258C17B77F1}"/>
                </a:ext>
              </a:extLst>
            </p:cNvPr>
            <p:cNvSpPr txBox="1"/>
            <p:nvPr/>
          </p:nvSpPr>
          <p:spPr>
            <a:xfrm>
              <a:off x="4815428" y="4823251"/>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33/93</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 name="TextBox 59">
              <a:extLst>
                <a:ext uri="{FF2B5EF4-FFF2-40B4-BE49-F238E27FC236}">
                  <a16:creationId xmlns:a16="http://schemas.microsoft.com/office/drawing/2014/main" id="{5D5C98C5-6DC2-8E7E-87B8-DE8B45EFCC04}"/>
                </a:ext>
              </a:extLst>
            </p:cNvPr>
            <p:cNvSpPr txBox="1"/>
            <p:nvPr/>
          </p:nvSpPr>
          <p:spPr>
            <a:xfrm>
              <a:off x="4751620" y="4924453"/>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133/260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 name="TextBox 60">
              <a:extLst>
                <a:ext uri="{FF2B5EF4-FFF2-40B4-BE49-F238E27FC236}">
                  <a16:creationId xmlns:a16="http://schemas.microsoft.com/office/drawing/2014/main" id="{8CCBD808-98AD-6B93-9BE3-83D7AEBED4DE}"/>
                </a:ext>
              </a:extLst>
            </p:cNvPr>
            <p:cNvSpPr txBox="1"/>
            <p:nvPr/>
          </p:nvSpPr>
          <p:spPr>
            <a:xfrm>
              <a:off x="4815428" y="5142245"/>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17/57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 name="TextBox 61">
              <a:extLst>
                <a:ext uri="{FF2B5EF4-FFF2-40B4-BE49-F238E27FC236}">
                  <a16:creationId xmlns:a16="http://schemas.microsoft.com/office/drawing/2014/main" id="{E2B145CA-4883-A949-3573-DEC9C265EA3D}"/>
                </a:ext>
              </a:extLst>
            </p:cNvPr>
            <p:cNvSpPr txBox="1"/>
            <p:nvPr/>
          </p:nvSpPr>
          <p:spPr>
            <a:xfrm>
              <a:off x="4751620" y="5243447"/>
              <a:ext cx="41475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148/295</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 name="TextBox 62">
              <a:extLst>
                <a:ext uri="{FF2B5EF4-FFF2-40B4-BE49-F238E27FC236}">
                  <a16:creationId xmlns:a16="http://schemas.microsoft.com/office/drawing/2014/main" id="{CB9BCC0B-0F36-A372-CAD6-BB647584E7A3}"/>
                </a:ext>
              </a:extLst>
            </p:cNvPr>
            <p:cNvSpPr txBox="1"/>
            <p:nvPr/>
          </p:nvSpPr>
          <p:spPr>
            <a:xfrm>
              <a:off x="4815428" y="5461239"/>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44/87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 name="TextBox 63">
              <a:extLst>
                <a:ext uri="{FF2B5EF4-FFF2-40B4-BE49-F238E27FC236}">
                  <a16:creationId xmlns:a16="http://schemas.microsoft.com/office/drawing/2014/main" id="{BD3BA858-B47C-AD07-6EAF-28C8343F7B33}"/>
                </a:ext>
              </a:extLst>
            </p:cNvPr>
            <p:cNvSpPr txBox="1"/>
            <p:nvPr/>
          </p:nvSpPr>
          <p:spPr>
            <a:xfrm>
              <a:off x="4783525" y="5562441"/>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99/218</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 name="TextBox 64">
              <a:extLst>
                <a:ext uri="{FF2B5EF4-FFF2-40B4-BE49-F238E27FC236}">
                  <a16:creationId xmlns:a16="http://schemas.microsoft.com/office/drawing/2014/main" id="{D1CBAA1D-D7C2-C6D8-19C5-6E6D330F753B}"/>
                </a:ext>
              </a:extLst>
            </p:cNvPr>
            <p:cNvSpPr txBox="1"/>
            <p:nvPr/>
          </p:nvSpPr>
          <p:spPr>
            <a:xfrm>
              <a:off x="4815428" y="5663648"/>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23/47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 name="TextBox 67">
              <a:extLst>
                <a:ext uri="{FF2B5EF4-FFF2-40B4-BE49-F238E27FC236}">
                  <a16:creationId xmlns:a16="http://schemas.microsoft.com/office/drawing/2014/main" id="{53FF6B07-148B-CE60-FF83-138D8EF6E8DD}"/>
                </a:ext>
              </a:extLst>
            </p:cNvPr>
            <p:cNvSpPr txBox="1"/>
            <p:nvPr/>
          </p:nvSpPr>
          <p:spPr>
            <a:xfrm>
              <a:off x="5876716" y="2590293"/>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63/107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 name="TextBox 68">
              <a:extLst>
                <a:ext uri="{FF2B5EF4-FFF2-40B4-BE49-F238E27FC236}">
                  <a16:creationId xmlns:a16="http://schemas.microsoft.com/office/drawing/2014/main" id="{4B27D4C7-8B24-7903-F34F-BFFCEAC3EDD3}"/>
                </a:ext>
              </a:extLst>
            </p:cNvPr>
            <p:cNvSpPr txBox="1"/>
            <p:nvPr/>
          </p:nvSpPr>
          <p:spPr>
            <a:xfrm>
              <a:off x="5908619" y="2691495"/>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32/70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 name="TextBox 69">
              <a:extLst>
                <a:ext uri="{FF2B5EF4-FFF2-40B4-BE49-F238E27FC236}">
                  <a16:creationId xmlns:a16="http://schemas.microsoft.com/office/drawing/2014/main" id="{055CAD8D-8EC6-8E06-0371-5C6C30338913}"/>
                </a:ext>
              </a:extLst>
            </p:cNvPr>
            <p:cNvSpPr txBox="1"/>
            <p:nvPr/>
          </p:nvSpPr>
          <p:spPr>
            <a:xfrm>
              <a:off x="5908619" y="2909287"/>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51/97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 name="TextBox 70">
              <a:extLst>
                <a:ext uri="{FF2B5EF4-FFF2-40B4-BE49-F238E27FC236}">
                  <a16:creationId xmlns:a16="http://schemas.microsoft.com/office/drawing/2014/main" id="{5ADE61B2-A86D-5CA1-266E-F08B5AF7B055}"/>
                </a:ext>
              </a:extLst>
            </p:cNvPr>
            <p:cNvSpPr txBox="1"/>
            <p:nvPr/>
          </p:nvSpPr>
          <p:spPr>
            <a:xfrm>
              <a:off x="5908619" y="3010489"/>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44/80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 name="TextBox 71">
              <a:extLst>
                <a:ext uri="{FF2B5EF4-FFF2-40B4-BE49-F238E27FC236}">
                  <a16:creationId xmlns:a16="http://schemas.microsoft.com/office/drawing/2014/main" id="{DC61D693-5E44-6062-60A7-6667A6A3A43E}"/>
                </a:ext>
              </a:extLst>
            </p:cNvPr>
            <p:cNvSpPr txBox="1"/>
            <p:nvPr/>
          </p:nvSpPr>
          <p:spPr>
            <a:xfrm>
              <a:off x="5940524" y="3228281"/>
              <a:ext cx="22333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6/15</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 name="TextBox 72">
              <a:extLst>
                <a:ext uri="{FF2B5EF4-FFF2-40B4-BE49-F238E27FC236}">
                  <a16:creationId xmlns:a16="http://schemas.microsoft.com/office/drawing/2014/main" id="{946D8FF6-D2D8-2E49-7087-6011AF885CAE}"/>
                </a:ext>
              </a:extLst>
            </p:cNvPr>
            <p:cNvSpPr txBox="1"/>
            <p:nvPr/>
          </p:nvSpPr>
          <p:spPr>
            <a:xfrm>
              <a:off x="5876716" y="3329483"/>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89/162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 name="TextBox 73">
              <a:extLst>
                <a:ext uri="{FF2B5EF4-FFF2-40B4-BE49-F238E27FC236}">
                  <a16:creationId xmlns:a16="http://schemas.microsoft.com/office/drawing/2014/main" id="{93DFD9CB-855B-7070-6977-FCEB2DB57B8A}"/>
                </a:ext>
              </a:extLst>
            </p:cNvPr>
            <p:cNvSpPr txBox="1"/>
            <p:nvPr/>
          </p:nvSpPr>
          <p:spPr>
            <a:xfrm>
              <a:off x="5972429" y="3547275"/>
              <a:ext cx="159523"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8/9</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 name="TextBox 74">
              <a:extLst>
                <a:ext uri="{FF2B5EF4-FFF2-40B4-BE49-F238E27FC236}">
                  <a16:creationId xmlns:a16="http://schemas.microsoft.com/office/drawing/2014/main" id="{1FA09C1C-8E94-7F6F-5062-DED270B3677E}"/>
                </a:ext>
              </a:extLst>
            </p:cNvPr>
            <p:cNvSpPr txBox="1"/>
            <p:nvPr/>
          </p:nvSpPr>
          <p:spPr>
            <a:xfrm>
              <a:off x="5876716" y="3648477"/>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87/168</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 name="TextBox 75">
              <a:extLst>
                <a:ext uri="{FF2B5EF4-FFF2-40B4-BE49-F238E27FC236}">
                  <a16:creationId xmlns:a16="http://schemas.microsoft.com/office/drawing/2014/main" id="{B03A295B-56F3-3AA7-DF3C-62FC3386A02E}"/>
                </a:ext>
              </a:extLst>
            </p:cNvPr>
            <p:cNvSpPr txBox="1"/>
            <p:nvPr/>
          </p:nvSpPr>
          <p:spPr>
            <a:xfrm>
              <a:off x="5908619" y="3866269"/>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13/27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 name="TextBox 76">
              <a:extLst>
                <a:ext uri="{FF2B5EF4-FFF2-40B4-BE49-F238E27FC236}">
                  <a16:creationId xmlns:a16="http://schemas.microsoft.com/office/drawing/2014/main" id="{80C28AA0-8FF7-FB86-8B26-EB4A9406D436}"/>
                </a:ext>
              </a:extLst>
            </p:cNvPr>
            <p:cNvSpPr txBox="1"/>
            <p:nvPr/>
          </p:nvSpPr>
          <p:spPr>
            <a:xfrm>
              <a:off x="5876716" y="3967471"/>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82/150</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 name="TextBox 77">
              <a:extLst>
                <a:ext uri="{FF2B5EF4-FFF2-40B4-BE49-F238E27FC236}">
                  <a16:creationId xmlns:a16="http://schemas.microsoft.com/office/drawing/2014/main" id="{066A948D-9B2C-100E-1D19-A35941114E83}"/>
                </a:ext>
              </a:extLst>
            </p:cNvPr>
            <p:cNvSpPr txBox="1"/>
            <p:nvPr/>
          </p:nvSpPr>
          <p:spPr>
            <a:xfrm>
              <a:off x="5908619" y="4185263"/>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46/94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 name="TextBox 78">
              <a:extLst>
                <a:ext uri="{FF2B5EF4-FFF2-40B4-BE49-F238E27FC236}">
                  <a16:creationId xmlns:a16="http://schemas.microsoft.com/office/drawing/2014/main" id="{2D0C36F3-1FC2-45A7-FFF3-FB38DE764961}"/>
                </a:ext>
              </a:extLst>
            </p:cNvPr>
            <p:cNvSpPr txBox="1"/>
            <p:nvPr/>
          </p:nvSpPr>
          <p:spPr>
            <a:xfrm>
              <a:off x="5908619" y="4286465"/>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49/83</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 name="TextBox 79">
              <a:extLst>
                <a:ext uri="{FF2B5EF4-FFF2-40B4-BE49-F238E27FC236}">
                  <a16:creationId xmlns:a16="http://schemas.microsoft.com/office/drawing/2014/main" id="{AF8F6BC3-BD00-54CE-A6F7-E9CF47A681BA}"/>
                </a:ext>
              </a:extLst>
            </p:cNvPr>
            <p:cNvSpPr txBox="1"/>
            <p:nvPr/>
          </p:nvSpPr>
          <p:spPr>
            <a:xfrm>
              <a:off x="5908619" y="4504257"/>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15/28</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 name="TextBox 80">
              <a:extLst>
                <a:ext uri="{FF2B5EF4-FFF2-40B4-BE49-F238E27FC236}">
                  <a16:creationId xmlns:a16="http://schemas.microsoft.com/office/drawing/2014/main" id="{318E74A7-F410-A1B9-92C2-DC6DBD418C7A}"/>
                </a:ext>
              </a:extLst>
            </p:cNvPr>
            <p:cNvSpPr txBox="1"/>
            <p:nvPr/>
          </p:nvSpPr>
          <p:spPr>
            <a:xfrm>
              <a:off x="5876716" y="4605459"/>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80/149</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 name="TextBox 81">
              <a:extLst>
                <a:ext uri="{FF2B5EF4-FFF2-40B4-BE49-F238E27FC236}">
                  <a16:creationId xmlns:a16="http://schemas.microsoft.com/office/drawing/2014/main" id="{6C7329AA-3DBE-347A-2D1E-2020F04B5055}"/>
                </a:ext>
              </a:extLst>
            </p:cNvPr>
            <p:cNvSpPr txBox="1"/>
            <p:nvPr/>
          </p:nvSpPr>
          <p:spPr>
            <a:xfrm>
              <a:off x="5908619" y="4823251"/>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26/45</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 name="TextBox 82">
              <a:extLst>
                <a:ext uri="{FF2B5EF4-FFF2-40B4-BE49-F238E27FC236}">
                  <a16:creationId xmlns:a16="http://schemas.microsoft.com/office/drawing/2014/main" id="{9F77F58F-136F-883F-022E-674E27A8A411}"/>
                </a:ext>
              </a:extLst>
            </p:cNvPr>
            <p:cNvSpPr txBox="1"/>
            <p:nvPr/>
          </p:nvSpPr>
          <p:spPr>
            <a:xfrm>
              <a:off x="5876716" y="4924453"/>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69/132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 name="TextBox 83">
              <a:extLst>
                <a:ext uri="{FF2B5EF4-FFF2-40B4-BE49-F238E27FC236}">
                  <a16:creationId xmlns:a16="http://schemas.microsoft.com/office/drawing/2014/main" id="{EB3C73D7-2FC9-DA2B-F6ED-BEC3B76DA4F4}"/>
                </a:ext>
              </a:extLst>
            </p:cNvPr>
            <p:cNvSpPr txBox="1"/>
            <p:nvPr/>
          </p:nvSpPr>
          <p:spPr>
            <a:xfrm>
              <a:off x="5908619" y="5142245"/>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14/34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 name="TextBox 84">
              <a:extLst>
                <a:ext uri="{FF2B5EF4-FFF2-40B4-BE49-F238E27FC236}">
                  <a16:creationId xmlns:a16="http://schemas.microsoft.com/office/drawing/2014/main" id="{C66EB0F6-D57B-63AF-4397-5D87D2402B3A}"/>
                </a:ext>
              </a:extLst>
            </p:cNvPr>
            <p:cNvSpPr txBox="1"/>
            <p:nvPr/>
          </p:nvSpPr>
          <p:spPr>
            <a:xfrm>
              <a:off x="5876716" y="5243447"/>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81/143</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 name="TextBox 85">
              <a:extLst>
                <a:ext uri="{FF2B5EF4-FFF2-40B4-BE49-F238E27FC236}">
                  <a16:creationId xmlns:a16="http://schemas.microsoft.com/office/drawing/2014/main" id="{A8297E26-6059-C83E-26A9-EFCF961C33FE}"/>
                </a:ext>
              </a:extLst>
            </p:cNvPr>
            <p:cNvSpPr txBox="1"/>
            <p:nvPr/>
          </p:nvSpPr>
          <p:spPr>
            <a:xfrm>
              <a:off x="5908619" y="5461239"/>
              <a:ext cx="28714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17/34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 name="TextBox 86">
              <a:extLst>
                <a:ext uri="{FF2B5EF4-FFF2-40B4-BE49-F238E27FC236}">
                  <a16:creationId xmlns:a16="http://schemas.microsoft.com/office/drawing/2014/main" id="{C0CEECF2-E3AE-327E-06C8-DD228BCD9671}"/>
                </a:ext>
              </a:extLst>
            </p:cNvPr>
            <p:cNvSpPr txBox="1"/>
            <p:nvPr/>
          </p:nvSpPr>
          <p:spPr>
            <a:xfrm>
              <a:off x="5876716" y="5562441"/>
              <a:ext cx="35095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69/126</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 name="TextBox 87">
              <a:extLst>
                <a:ext uri="{FF2B5EF4-FFF2-40B4-BE49-F238E27FC236}">
                  <a16:creationId xmlns:a16="http://schemas.microsoft.com/office/drawing/2014/main" id="{EFC0654F-88A3-F425-B314-E78EC66BE420}"/>
                </a:ext>
              </a:extLst>
            </p:cNvPr>
            <p:cNvSpPr txBox="1"/>
            <p:nvPr/>
          </p:nvSpPr>
          <p:spPr>
            <a:xfrm>
              <a:off x="5940524" y="5663648"/>
              <a:ext cx="22333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8/14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 name="TextBox 89">
              <a:extLst>
                <a:ext uri="{FF2B5EF4-FFF2-40B4-BE49-F238E27FC236}">
                  <a16:creationId xmlns:a16="http://schemas.microsoft.com/office/drawing/2014/main" id="{836FF120-6B85-28D4-7CA5-962D05E19E84}"/>
                </a:ext>
              </a:extLst>
            </p:cNvPr>
            <p:cNvSpPr txBox="1"/>
            <p:nvPr/>
          </p:nvSpPr>
          <p:spPr>
            <a:xfrm>
              <a:off x="8834249" y="2590293"/>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0.63 (0.46, 0.86)</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 name="TextBox 90">
              <a:extLst>
                <a:ext uri="{FF2B5EF4-FFF2-40B4-BE49-F238E27FC236}">
                  <a16:creationId xmlns:a16="http://schemas.microsoft.com/office/drawing/2014/main" id="{D0B097F3-3660-DEE4-1754-DA27A5FF5D32}"/>
                </a:ext>
              </a:extLst>
            </p:cNvPr>
            <p:cNvSpPr txBox="1"/>
            <p:nvPr/>
          </p:nvSpPr>
          <p:spPr>
            <a:xfrm>
              <a:off x="8834249" y="2691495"/>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0.83 (0.54, 1.27)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 name="TextBox 91">
              <a:extLst>
                <a:ext uri="{FF2B5EF4-FFF2-40B4-BE49-F238E27FC236}">
                  <a16:creationId xmlns:a16="http://schemas.microsoft.com/office/drawing/2014/main" id="{F04DFBDD-AD62-EEFD-C085-69BD86FCBE86}"/>
                </a:ext>
              </a:extLst>
            </p:cNvPr>
            <p:cNvSpPr txBox="1"/>
            <p:nvPr/>
          </p:nvSpPr>
          <p:spPr>
            <a:xfrm>
              <a:off x="8834249" y="2909287"/>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0.79 (0.57, 1.11)</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 name="TextBox 92">
              <a:extLst>
                <a:ext uri="{FF2B5EF4-FFF2-40B4-BE49-F238E27FC236}">
                  <a16:creationId xmlns:a16="http://schemas.microsoft.com/office/drawing/2014/main" id="{1D99D719-8F10-95AE-DF3E-84D71EC7419F}"/>
                </a:ext>
              </a:extLst>
            </p:cNvPr>
            <p:cNvSpPr txBox="1"/>
            <p:nvPr/>
          </p:nvSpPr>
          <p:spPr>
            <a:xfrm>
              <a:off x="8834249" y="3010489"/>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0.60 (0.41, 0.88)</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 name="TextBox 93">
              <a:extLst>
                <a:ext uri="{FF2B5EF4-FFF2-40B4-BE49-F238E27FC236}">
                  <a16:creationId xmlns:a16="http://schemas.microsoft.com/office/drawing/2014/main" id="{27FF01C1-CB7E-5B8C-F4C5-A6AD16043ED9}"/>
                </a:ext>
              </a:extLst>
            </p:cNvPr>
            <p:cNvSpPr txBox="1"/>
            <p:nvPr/>
          </p:nvSpPr>
          <p:spPr>
            <a:xfrm>
              <a:off x="8834249" y="3228281"/>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0.76 (0.27, 2.17)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5" name="TextBox 94">
              <a:extLst>
                <a:ext uri="{FF2B5EF4-FFF2-40B4-BE49-F238E27FC236}">
                  <a16:creationId xmlns:a16="http://schemas.microsoft.com/office/drawing/2014/main" id="{CC4F3791-1640-0239-AF81-500B99F47F50}"/>
                </a:ext>
              </a:extLst>
            </p:cNvPr>
            <p:cNvSpPr txBox="1"/>
            <p:nvPr/>
          </p:nvSpPr>
          <p:spPr>
            <a:xfrm>
              <a:off x="8834249" y="3329483"/>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0.71 (0.54, 0.92)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6" name="TextBox 95">
              <a:extLst>
                <a:ext uri="{FF2B5EF4-FFF2-40B4-BE49-F238E27FC236}">
                  <a16:creationId xmlns:a16="http://schemas.microsoft.com/office/drawing/2014/main" id="{DE8C14B6-2C87-F516-7BCA-83040890723F}"/>
                </a:ext>
              </a:extLst>
            </p:cNvPr>
            <p:cNvSpPr txBox="1"/>
            <p:nvPr/>
          </p:nvSpPr>
          <p:spPr>
            <a:xfrm>
              <a:off x="8834249" y="3547275"/>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0.29 (0.11, 0.71)</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7" name="TextBox 96">
              <a:extLst>
                <a:ext uri="{FF2B5EF4-FFF2-40B4-BE49-F238E27FC236}">
                  <a16:creationId xmlns:a16="http://schemas.microsoft.com/office/drawing/2014/main" id="{2AACED1B-17A8-49F7-8370-EA02D43E76CF}"/>
                </a:ext>
              </a:extLst>
            </p:cNvPr>
            <p:cNvSpPr txBox="1"/>
            <p:nvPr/>
          </p:nvSpPr>
          <p:spPr>
            <a:xfrm>
              <a:off x="8834249" y="3648477"/>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0.74 (0.57, 0.97)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8" name="TextBox 97">
              <a:extLst>
                <a:ext uri="{FF2B5EF4-FFF2-40B4-BE49-F238E27FC236}">
                  <a16:creationId xmlns:a16="http://schemas.microsoft.com/office/drawing/2014/main" id="{6FB7A245-9884-B111-742D-B49B755715C2}"/>
                </a:ext>
              </a:extLst>
            </p:cNvPr>
            <p:cNvSpPr txBox="1"/>
            <p:nvPr/>
          </p:nvSpPr>
          <p:spPr>
            <a:xfrm>
              <a:off x="8834249" y="3866269"/>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1.21 (0.66, 2.22)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9" name="TextBox 98">
              <a:extLst>
                <a:ext uri="{FF2B5EF4-FFF2-40B4-BE49-F238E27FC236}">
                  <a16:creationId xmlns:a16="http://schemas.microsoft.com/office/drawing/2014/main" id="{D4ACD625-EBAB-408C-4307-CCF1D67FDEB1}"/>
                </a:ext>
              </a:extLst>
            </p:cNvPr>
            <p:cNvSpPr txBox="1"/>
            <p:nvPr/>
          </p:nvSpPr>
          <p:spPr>
            <a:xfrm>
              <a:off x="8834249" y="3967471"/>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0.58 (0.44, 0.77)</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0" name="TextBox 99">
              <a:extLst>
                <a:ext uri="{FF2B5EF4-FFF2-40B4-BE49-F238E27FC236}">
                  <a16:creationId xmlns:a16="http://schemas.microsoft.com/office/drawing/2014/main" id="{6CF0DA83-8C15-3B70-D1BE-DDE35CE43507}"/>
                </a:ext>
              </a:extLst>
            </p:cNvPr>
            <p:cNvSpPr txBox="1"/>
            <p:nvPr/>
          </p:nvSpPr>
          <p:spPr>
            <a:xfrm>
              <a:off x="8834249" y="4185263"/>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0.82 (0.58, 1.18)</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1" name="TextBox 100">
              <a:extLst>
                <a:ext uri="{FF2B5EF4-FFF2-40B4-BE49-F238E27FC236}">
                  <a16:creationId xmlns:a16="http://schemas.microsoft.com/office/drawing/2014/main" id="{7A2E63B0-6A21-5250-FF95-9FA91C14B2EF}"/>
                </a:ext>
              </a:extLst>
            </p:cNvPr>
            <p:cNvSpPr txBox="1"/>
            <p:nvPr/>
          </p:nvSpPr>
          <p:spPr>
            <a:xfrm>
              <a:off x="8834249" y="4286465"/>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0.60 (0.42, 0.86)</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2" name="TextBox 101">
              <a:extLst>
                <a:ext uri="{FF2B5EF4-FFF2-40B4-BE49-F238E27FC236}">
                  <a16:creationId xmlns:a16="http://schemas.microsoft.com/office/drawing/2014/main" id="{B2C0A25F-BBEE-8796-583F-A68FE8DBA24D}"/>
                </a:ext>
              </a:extLst>
            </p:cNvPr>
            <p:cNvSpPr txBox="1"/>
            <p:nvPr/>
          </p:nvSpPr>
          <p:spPr>
            <a:xfrm>
              <a:off x="8834249" y="4504257"/>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0.64 (0.34, 1.22)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3" name="TextBox 102">
              <a:extLst>
                <a:ext uri="{FF2B5EF4-FFF2-40B4-BE49-F238E27FC236}">
                  <a16:creationId xmlns:a16="http://schemas.microsoft.com/office/drawing/2014/main" id="{54F7F70E-4CE1-7F57-7EEE-2CFFA447123D}"/>
                </a:ext>
              </a:extLst>
            </p:cNvPr>
            <p:cNvSpPr txBox="1"/>
            <p:nvPr/>
          </p:nvSpPr>
          <p:spPr>
            <a:xfrm>
              <a:off x="8834249" y="4605459"/>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0.72 (0.54, 0.94)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4" name="TextBox 103">
              <a:extLst>
                <a:ext uri="{FF2B5EF4-FFF2-40B4-BE49-F238E27FC236}">
                  <a16:creationId xmlns:a16="http://schemas.microsoft.com/office/drawing/2014/main" id="{D6704D2C-B835-C0FF-0E39-3E29B1F60797}"/>
                </a:ext>
              </a:extLst>
            </p:cNvPr>
            <p:cNvSpPr txBox="1"/>
            <p:nvPr/>
          </p:nvSpPr>
          <p:spPr>
            <a:xfrm>
              <a:off x="8834249" y="4823251"/>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0.50 (0.30, 0.84)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5" name="TextBox 104">
              <a:extLst>
                <a:ext uri="{FF2B5EF4-FFF2-40B4-BE49-F238E27FC236}">
                  <a16:creationId xmlns:a16="http://schemas.microsoft.com/office/drawing/2014/main" id="{86630CA2-CD3B-1918-9D64-97096D676A7E}"/>
                </a:ext>
              </a:extLst>
            </p:cNvPr>
            <p:cNvSpPr txBox="1"/>
            <p:nvPr/>
          </p:nvSpPr>
          <p:spPr>
            <a:xfrm>
              <a:off x="8834249" y="4924453"/>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0.80 (0.59, 1.06)</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6" name="TextBox 105">
              <a:extLst>
                <a:ext uri="{FF2B5EF4-FFF2-40B4-BE49-F238E27FC236}">
                  <a16:creationId xmlns:a16="http://schemas.microsoft.com/office/drawing/2014/main" id="{5D60BEFB-437F-E56D-0528-0713D71F21D7}"/>
                </a:ext>
              </a:extLst>
            </p:cNvPr>
            <p:cNvSpPr txBox="1"/>
            <p:nvPr/>
          </p:nvSpPr>
          <p:spPr>
            <a:xfrm>
              <a:off x="8834249" y="5142245"/>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0.64 (0.31, 1.29)</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7" name="TextBox 106">
              <a:extLst>
                <a:ext uri="{FF2B5EF4-FFF2-40B4-BE49-F238E27FC236}">
                  <a16:creationId xmlns:a16="http://schemas.microsoft.com/office/drawing/2014/main" id="{468A712B-C8AA-B444-37FD-F63C7C0BF8E0}"/>
                </a:ext>
              </a:extLst>
            </p:cNvPr>
            <p:cNvSpPr txBox="1"/>
            <p:nvPr/>
          </p:nvSpPr>
          <p:spPr>
            <a:xfrm>
              <a:off x="8834249" y="5243447"/>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0.70 (0.54, 0.92)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8" name="TextBox 107">
              <a:extLst>
                <a:ext uri="{FF2B5EF4-FFF2-40B4-BE49-F238E27FC236}">
                  <a16:creationId xmlns:a16="http://schemas.microsoft.com/office/drawing/2014/main" id="{0710EF7D-CDA5-4101-2E77-188E3E8A2A40}"/>
                </a:ext>
              </a:extLst>
            </p:cNvPr>
            <p:cNvSpPr txBox="1"/>
            <p:nvPr/>
          </p:nvSpPr>
          <p:spPr>
            <a:xfrm>
              <a:off x="8834249" y="5461239"/>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0.88 (0.50, 1.54)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9" name="TextBox 108">
              <a:extLst>
                <a:ext uri="{FF2B5EF4-FFF2-40B4-BE49-F238E27FC236}">
                  <a16:creationId xmlns:a16="http://schemas.microsoft.com/office/drawing/2014/main" id="{27BD517C-806A-045E-BFF9-6B357EE416B3}"/>
                </a:ext>
              </a:extLst>
            </p:cNvPr>
            <p:cNvSpPr txBox="1"/>
            <p:nvPr/>
          </p:nvSpPr>
          <p:spPr>
            <a:xfrm>
              <a:off x="8834249" y="5562441"/>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0.68 (0.50, 0.92)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0" name="TextBox 109">
              <a:extLst>
                <a:ext uri="{FF2B5EF4-FFF2-40B4-BE49-F238E27FC236}">
                  <a16:creationId xmlns:a16="http://schemas.microsoft.com/office/drawing/2014/main" id="{74824384-D659-816D-7575-3FB96CF81F77}"/>
                </a:ext>
              </a:extLst>
            </p:cNvPr>
            <p:cNvSpPr txBox="1"/>
            <p:nvPr/>
          </p:nvSpPr>
          <p:spPr>
            <a:xfrm>
              <a:off x="8834249" y="5663648"/>
              <a:ext cx="844020"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0.60 (0.27, 1.36)</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2" name="TextBox 111">
              <a:extLst>
                <a:ext uri="{FF2B5EF4-FFF2-40B4-BE49-F238E27FC236}">
                  <a16:creationId xmlns:a16="http://schemas.microsoft.com/office/drawing/2014/main" id="{D6E42674-45B1-88A4-6B7E-404D0C55694B}"/>
                </a:ext>
              </a:extLst>
            </p:cNvPr>
            <p:cNvSpPr txBox="1"/>
            <p:nvPr/>
          </p:nvSpPr>
          <p:spPr>
            <a:xfrm>
              <a:off x="4440555" y="2106242"/>
              <a:ext cx="1036897" cy="306283"/>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363636"/>
                  </a:solidFill>
                  <a:effectLst/>
                  <a:uLnTx/>
                  <a:uFillTx/>
                  <a:latin typeface="Arial" panose="020B0604020202020204"/>
                  <a:ea typeface="+mn-ea"/>
                  <a:cs typeface="+mn-cs"/>
                </a:rPr>
                <a:t>贝莫苏拜单抗 +</a:t>
              </a:r>
              <a:br>
                <a:rPr kumimoji="0" lang="en-US" sz="1100" b="1" i="0" u="none" strike="noStrike" kern="1200" cap="none" spc="0" normalizeH="0" baseline="0" noProof="0" dirty="0">
                  <a:ln>
                    <a:noFill/>
                  </a:ln>
                  <a:solidFill>
                    <a:srgbClr val="363636"/>
                  </a:solidFill>
                  <a:effectLst/>
                  <a:uLnTx/>
                  <a:uFillTx/>
                  <a:latin typeface="Arial" panose="020B0604020202020204"/>
                  <a:ea typeface="+mn-ea"/>
                  <a:cs typeface="+mn-cs"/>
                </a:rPr>
              </a:br>
              <a:r>
                <a:rPr lang="zh-cn" sz="1100" b="1" i="0" u="none" strike="noStrike" kern="1200" cap="none" spc="0" normalizeH="0" noProof="0">
                  <a:ln>
                    <a:noFill/>
                  </a:ln>
                  <a:solidFill>
                    <a:srgbClr val="363636"/>
                  </a:solidFill>
                  <a:effectLst/>
                  <a:uLnTx/>
                  <a:uFillTx/>
                  <a:latin typeface="Arial" panose="020B0604020202020204"/>
                  <a:ea typeface="+mn-ea"/>
                  <a:cs typeface="+mn-cs"/>
                </a:rPr>
                <a:t>安罗替尼 </a:t>
              </a:r>
              <a:endParaRPr kumimoji="0" lang="en-IN" sz="11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3" name="TextBox 112">
              <a:extLst>
                <a:ext uri="{FF2B5EF4-FFF2-40B4-BE49-F238E27FC236}">
                  <a16:creationId xmlns:a16="http://schemas.microsoft.com/office/drawing/2014/main" id="{ADB7D9B0-FC3E-2EB4-3EC1-1E9E892D2E4E}"/>
                </a:ext>
              </a:extLst>
            </p:cNvPr>
            <p:cNvSpPr txBox="1"/>
            <p:nvPr/>
          </p:nvSpPr>
          <p:spPr>
            <a:xfrm>
              <a:off x="5505463" y="2106242"/>
              <a:ext cx="1093454" cy="306283"/>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kern="1200">
                  <a:solidFill>
                    <a:srgbClr val="363636"/>
                  </a:solidFill>
                  <a:latin typeface="Arial" panose="020B0604020202020204"/>
                  <a:ea typeface="+mn-ea"/>
                  <a:cs typeface="+mn-cs"/>
                </a:rPr>
                <a:t>帕博利珠单抗 </a:t>
              </a:r>
              <a:r>
                <a:rPr lang="zh-cn" sz="1100" b="1" i="0" u="none" strike="noStrike" kern="1200" cap="none" spc="0" normalizeH="0" noProof="0">
                  <a:ln>
                    <a:noFill/>
                  </a:ln>
                  <a:solidFill>
                    <a:srgbClr val="363636"/>
                  </a:solidFill>
                  <a:effectLst/>
                  <a:uLnTx/>
                  <a:uFillTx/>
                  <a:latin typeface="Arial" panose="020B0604020202020204"/>
                  <a:ea typeface="+mn-ea"/>
                  <a:cs typeface="+mn-cs"/>
                </a:rPr>
                <a:t>+</a:t>
              </a:r>
              <a:br>
                <a:rPr kumimoji="0" lang="en-US" sz="1100" b="1" i="0" u="none" strike="noStrike" kern="1200" cap="none" spc="0" normalizeH="0" baseline="0" noProof="0" dirty="0">
                  <a:ln>
                    <a:noFill/>
                  </a:ln>
                  <a:solidFill>
                    <a:srgbClr val="363636"/>
                  </a:solidFill>
                  <a:effectLst/>
                  <a:uLnTx/>
                  <a:uFillTx/>
                  <a:latin typeface="Arial" panose="020B0604020202020204"/>
                  <a:ea typeface="+mn-ea"/>
                  <a:cs typeface="+mn-cs"/>
                </a:rPr>
              </a:br>
              <a:r>
                <a:rPr lang="zh-cn" sz="1100" b="1" i="0" u="none" strike="noStrike" kern="1200" cap="none" spc="0" normalizeH="0" noProof="0">
                  <a:ln>
                    <a:noFill/>
                  </a:ln>
                  <a:solidFill>
                    <a:srgbClr val="363636"/>
                  </a:solidFill>
                  <a:effectLst/>
                  <a:uLnTx/>
                  <a:uFillTx/>
                  <a:latin typeface="Arial" panose="020B0604020202020204"/>
                  <a:ea typeface="+mn-ea"/>
                  <a:cs typeface="+mn-cs"/>
                </a:rPr>
                <a:t>安慰剂</a:t>
              </a:r>
              <a:endParaRPr kumimoji="0" lang="en-IN" sz="11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4" name="TextBox 113">
              <a:extLst>
                <a:ext uri="{FF2B5EF4-FFF2-40B4-BE49-F238E27FC236}">
                  <a16:creationId xmlns:a16="http://schemas.microsoft.com/office/drawing/2014/main" id="{FA28F0F4-B827-5449-27CB-94AF7436671D}"/>
                </a:ext>
              </a:extLst>
            </p:cNvPr>
            <p:cNvSpPr txBox="1"/>
            <p:nvPr/>
          </p:nvSpPr>
          <p:spPr>
            <a:xfrm>
              <a:off x="8912561" y="2259382"/>
              <a:ext cx="687397" cy="15314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a:ln>
                    <a:noFill/>
                  </a:ln>
                  <a:solidFill>
                    <a:srgbClr val="363636"/>
                  </a:solidFill>
                  <a:effectLst/>
                  <a:uLnTx/>
                  <a:uFillTx/>
                  <a:latin typeface="Arial" panose="020B0604020202020204"/>
                  <a:ea typeface="+mn-ea"/>
                  <a:cs typeface="+mn-cs"/>
                </a:rPr>
                <a:t>HR (95%CI)</a:t>
              </a:r>
              <a:endParaRPr kumimoji="0" lang="en-IN" sz="11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5" name="TextBox 114">
              <a:extLst>
                <a:ext uri="{FF2B5EF4-FFF2-40B4-BE49-F238E27FC236}">
                  <a16:creationId xmlns:a16="http://schemas.microsoft.com/office/drawing/2014/main" id="{EA6245C6-1BF1-08CD-19CC-724EA5DE70C6}"/>
                </a:ext>
              </a:extLst>
            </p:cNvPr>
            <p:cNvSpPr txBox="1"/>
            <p:nvPr/>
          </p:nvSpPr>
          <p:spPr>
            <a:xfrm>
              <a:off x="4941724" y="1931274"/>
              <a:ext cx="1090554" cy="15314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i="0" u="none" strike="noStrike" kern="1200" cap="none" spc="0" normalizeH="0" noProof="0" dirty="0">
                  <a:ln>
                    <a:noFill/>
                  </a:ln>
                  <a:solidFill>
                    <a:srgbClr val="363636"/>
                  </a:solidFill>
                  <a:effectLst/>
                  <a:uLnTx/>
                  <a:uFillTx/>
                  <a:latin typeface="Arial" panose="020B0604020202020204"/>
                  <a:ea typeface="+mn-ea"/>
                  <a:cs typeface="+mn-cs"/>
                </a:rPr>
                <a:t>事件数量/患者人数 </a:t>
              </a:r>
              <a:endParaRPr kumimoji="0" lang="en-IN" sz="11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6" name="TextBox 115">
              <a:extLst>
                <a:ext uri="{FF2B5EF4-FFF2-40B4-BE49-F238E27FC236}">
                  <a16:creationId xmlns:a16="http://schemas.microsoft.com/office/drawing/2014/main" id="{308A5A36-7DE5-CF4A-16DF-EEF3678C1160}"/>
                </a:ext>
              </a:extLst>
            </p:cNvPr>
            <p:cNvSpPr txBox="1"/>
            <p:nvPr/>
          </p:nvSpPr>
          <p:spPr>
            <a:xfrm>
              <a:off x="2361871" y="1724863"/>
              <a:ext cx="7400924" cy="22275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PFS 子组分析 </a:t>
              </a:r>
              <a:endParaRPr kumimoji="0" lang="en-IN" sz="16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25" name="Group 124">
              <a:extLst>
                <a:ext uri="{FF2B5EF4-FFF2-40B4-BE49-F238E27FC236}">
                  <a16:creationId xmlns:a16="http://schemas.microsoft.com/office/drawing/2014/main" id="{6B954D0A-7ECD-D520-78E9-48AEB8765353}"/>
                </a:ext>
              </a:extLst>
            </p:cNvPr>
            <p:cNvGrpSpPr/>
            <p:nvPr/>
          </p:nvGrpSpPr>
          <p:grpSpPr>
            <a:xfrm>
              <a:off x="5890655" y="6067663"/>
              <a:ext cx="3391903" cy="139219"/>
              <a:chOff x="5890655" y="6029563"/>
              <a:chExt cx="3391903" cy="139219"/>
            </a:xfrm>
          </p:grpSpPr>
          <p:sp>
            <p:nvSpPr>
              <p:cNvPr id="117" name="TextBox 116">
                <a:extLst>
                  <a:ext uri="{FF2B5EF4-FFF2-40B4-BE49-F238E27FC236}">
                    <a16:creationId xmlns:a16="http://schemas.microsoft.com/office/drawing/2014/main" id="{BED7D622-794E-32E6-E0CA-18EFCB2B0B9E}"/>
                  </a:ext>
                </a:extLst>
              </p:cNvPr>
              <p:cNvSpPr txBox="1"/>
              <p:nvPr/>
            </p:nvSpPr>
            <p:spPr>
              <a:xfrm>
                <a:off x="5890655" y="6029563"/>
                <a:ext cx="163148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a:ln>
                      <a:noFill/>
                    </a:ln>
                    <a:solidFill>
                      <a:srgbClr val="363636"/>
                    </a:solidFill>
                    <a:effectLst/>
                    <a:uLnTx/>
                    <a:uFillTx/>
                    <a:latin typeface="Arial" panose="020B0604020202020204"/>
                    <a:ea typeface="+mn-ea"/>
                    <a:cs typeface="+mn-cs"/>
                  </a:rPr>
                  <a:t>贝莫苏拜单抗 + 安罗替尼效果更好</a:t>
                </a:r>
                <a:endParaRPr kumimoji="0" lang="en-IN" sz="100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8" name="TextBox 117">
                <a:extLst>
                  <a:ext uri="{FF2B5EF4-FFF2-40B4-BE49-F238E27FC236}">
                    <a16:creationId xmlns:a16="http://schemas.microsoft.com/office/drawing/2014/main" id="{CA17CEA4-D5B6-DBA5-E937-CED4F15B4D54}"/>
                  </a:ext>
                </a:extLst>
              </p:cNvPr>
              <p:cNvSpPr txBox="1"/>
              <p:nvPr/>
            </p:nvSpPr>
            <p:spPr>
              <a:xfrm>
                <a:off x="7617722" y="6029563"/>
                <a:ext cx="1664836"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a:ln>
                      <a:noFill/>
                    </a:ln>
                    <a:solidFill>
                      <a:srgbClr val="363636"/>
                    </a:solidFill>
                    <a:effectLst/>
                    <a:uLnTx/>
                    <a:uFillTx/>
                    <a:latin typeface="Arial" panose="020B0604020202020204"/>
                    <a:ea typeface="+mn-ea"/>
                    <a:cs typeface="+mn-cs"/>
                  </a:rPr>
                  <a:t>帕博利珠单抗 + 安慰剂效果更好</a:t>
                </a:r>
                <a:endParaRPr kumimoji="0" lang="en-IN" sz="100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24" name="Group 123">
              <a:extLst>
                <a:ext uri="{FF2B5EF4-FFF2-40B4-BE49-F238E27FC236}">
                  <a16:creationId xmlns:a16="http://schemas.microsoft.com/office/drawing/2014/main" id="{19A8C625-C5B3-7D85-C4E2-BCB76E00E120}"/>
                </a:ext>
              </a:extLst>
            </p:cNvPr>
            <p:cNvGrpSpPr/>
            <p:nvPr/>
          </p:nvGrpSpPr>
          <p:grpSpPr>
            <a:xfrm>
              <a:off x="6515983" y="5853753"/>
              <a:ext cx="2075266" cy="139219"/>
              <a:chOff x="6515983" y="5853753"/>
              <a:chExt cx="2075266" cy="139219"/>
            </a:xfrm>
          </p:grpSpPr>
          <p:sp>
            <p:nvSpPr>
              <p:cNvPr id="119" name="TextBox 118">
                <a:extLst>
                  <a:ext uri="{FF2B5EF4-FFF2-40B4-BE49-F238E27FC236}">
                    <a16:creationId xmlns:a16="http://schemas.microsoft.com/office/drawing/2014/main" id="{D0A31C00-F325-378E-6061-A422100BFF93}"/>
                  </a:ext>
                </a:extLst>
              </p:cNvPr>
              <p:cNvSpPr txBox="1"/>
              <p:nvPr/>
            </p:nvSpPr>
            <p:spPr>
              <a:xfrm>
                <a:off x="6515983" y="5853753"/>
                <a:ext cx="223331"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0.25</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0" name="TextBox 119">
                <a:extLst>
                  <a:ext uri="{FF2B5EF4-FFF2-40B4-BE49-F238E27FC236}">
                    <a16:creationId xmlns:a16="http://schemas.microsoft.com/office/drawing/2014/main" id="{6B5EFCD4-7255-6E3A-E249-E295BF015D7D}"/>
                  </a:ext>
                </a:extLst>
              </p:cNvPr>
              <p:cNvSpPr txBox="1"/>
              <p:nvPr/>
            </p:nvSpPr>
            <p:spPr>
              <a:xfrm>
                <a:off x="7031777" y="5853753"/>
                <a:ext cx="159523"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0.5</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1" name="TextBox 120">
                <a:extLst>
                  <a:ext uri="{FF2B5EF4-FFF2-40B4-BE49-F238E27FC236}">
                    <a16:creationId xmlns:a16="http://schemas.microsoft.com/office/drawing/2014/main" id="{9068D553-464B-4A5A-ED20-68B02532B598}"/>
                  </a:ext>
                </a:extLst>
              </p:cNvPr>
              <p:cNvSpPr txBox="1"/>
              <p:nvPr/>
            </p:nvSpPr>
            <p:spPr>
              <a:xfrm>
                <a:off x="7560650" y="5853753"/>
                <a:ext cx="6380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2" name="TextBox 121">
                <a:extLst>
                  <a:ext uri="{FF2B5EF4-FFF2-40B4-BE49-F238E27FC236}">
                    <a16:creationId xmlns:a16="http://schemas.microsoft.com/office/drawing/2014/main" id="{21495D3A-C8D4-5850-2FC6-31CC42C6F7D9}"/>
                  </a:ext>
                </a:extLst>
              </p:cNvPr>
              <p:cNvSpPr txBox="1"/>
              <p:nvPr/>
            </p:nvSpPr>
            <p:spPr>
              <a:xfrm>
                <a:off x="8044045" y="5853753"/>
                <a:ext cx="6380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2</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3" name="TextBox 122">
                <a:extLst>
                  <a:ext uri="{FF2B5EF4-FFF2-40B4-BE49-F238E27FC236}">
                    <a16:creationId xmlns:a16="http://schemas.microsoft.com/office/drawing/2014/main" id="{E267BF32-4E00-1E5A-8C3A-2C49B129152D}"/>
                  </a:ext>
                </a:extLst>
              </p:cNvPr>
              <p:cNvSpPr txBox="1"/>
              <p:nvPr/>
            </p:nvSpPr>
            <p:spPr>
              <a:xfrm>
                <a:off x="8527440" y="5853753"/>
                <a:ext cx="63809" cy="13921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34" name="Graphic 131">
              <a:extLst>
                <a:ext uri="{FF2B5EF4-FFF2-40B4-BE49-F238E27FC236}">
                  <a16:creationId xmlns:a16="http://schemas.microsoft.com/office/drawing/2014/main" id="{E57E3F0C-C407-F1AA-684F-49C6552183FD}"/>
                </a:ext>
              </a:extLst>
            </p:cNvPr>
            <p:cNvGrpSpPr/>
            <p:nvPr/>
          </p:nvGrpSpPr>
          <p:grpSpPr>
            <a:xfrm>
              <a:off x="6520973" y="5805236"/>
              <a:ext cx="2138045" cy="49178"/>
              <a:chOff x="6520973" y="5805236"/>
              <a:chExt cx="2138045" cy="49178"/>
            </a:xfrm>
          </p:grpSpPr>
          <p:sp>
            <p:nvSpPr>
              <p:cNvPr id="135" name="Freeform: Shape 134">
                <a:extLst>
                  <a:ext uri="{FF2B5EF4-FFF2-40B4-BE49-F238E27FC236}">
                    <a16:creationId xmlns:a16="http://schemas.microsoft.com/office/drawing/2014/main" id="{C92F8239-2A86-9A05-9B45-513B2D491818}"/>
                  </a:ext>
                </a:extLst>
              </p:cNvPr>
              <p:cNvSpPr/>
              <p:nvPr/>
            </p:nvSpPr>
            <p:spPr>
              <a:xfrm>
                <a:off x="6520973" y="5805236"/>
                <a:ext cx="2138045" cy="12707"/>
              </a:xfrm>
              <a:custGeom>
                <a:avLst/>
                <a:gdLst>
                  <a:gd name="connsiteX0" fmla="*/ 0 w 2138045"/>
                  <a:gd name="connsiteY0" fmla="*/ 0 h 12707"/>
                  <a:gd name="connsiteX1" fmla="*/ 2138046 w 2138045"/>
                  <a:gd name="connsiteY1" fmla="*/ 0 h 12707"/>
                </a:gdLst>
                <a:ahLst/>
                <a:cxnLst>
                  <a:cxn ang="0">
                    <a:pos x="connsiteX0" y="connsiteY0"/>
                  </a:cxn>
                  <a:cxn ang="0">
                    <a:pos x="connsiteX1" y="connsiteY1"/>
                  </a:cxn>
                </a:cxnLst>
                <a:rect l="l" t="t" r="r" b="b"/>
                <a:pathLst>
                  <a:path w="2138045" h="12707">
                    <a:moveTo>
                      <a:pt x="0" y="0"/>
                    </a:moveTo>
                    <a:lnTo>
                      <a:pt x="2138046"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6" name="Freeform: Shape 135">
                <a:extLst>
                  <a:ext uri="{FF2B5EF4-FFF2-40B4-BE49-F238E27FC236}">
                    <a16:creationId xmlns:a16="http://schemas.microsoft.com/office/drawing/2014/main" id="{43AE8880-9576-A29D-E06A-201BD0FBB1DC}"/>
                  </a:ext>
                </a:extLst>
              </p:cNvPr>
              <p:cNvSpPr/>
              <p:nvPr/>
            </p:nvSpPr>
            <p:spPr>
              <a:xfrm>
                <a:off x="6630512" y="5805236"/>
                <a:ext cx="12707" cy="49178"/>
              </a:xfrm>
              <a:custGeom>
                <a:avLst/>
                <a:gdLst>
                  <a:gd name="connsiteX0" fmla="*/ 0 w 12707"/>
                  <a:gd name="connsiteY0" fmla="*/ 0 h 49178"/>
                  <a:gd name="connsiteX1" fmla="*/ 0 w 12707"/>
                  <a:gd name="connsiteY1" fmla="*/ 49178 h 49178"/>
                </a:gdLst>
                <a:ahLst/>
                <a:cxnLst>
                  <a:cxn ang="0">
                    <a:pos x="connsiteX0" y="connsiteY0"/>
                  </a:cxn>
                  <a:cxn ang="0">
                    <a:pos x="connsiteX1" y="connsiteY1"/>
                  </a:cxn>
                </a:cxnLst>
                <a:rect l="l" t="t" r="r" b="b"/>
                <a:pathLst>
                  <a:path w="12707" h="49178">
                    <a:moveTo>
                      <a:pt x="0" y="0"/>
                    </a:moveTo>
                    <a:lnTo>
                      <a:pt x="0" y="4917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E7547216-4C03-0E4C-D52B-C88C357247AD}"/>
                  </a:ext>
                </a:extLst>
              </p:cNvPr>
              <p:cNvSpPr/>
              <p:nvPr/>
            </p:nvSpPr>
            <p:spPr>
              <a:xfrm>
                <a:off x="7111111" y="5805236"/>
                <a:ext cx="12707" cy="49178"/>
              </a:xfrm>
              <a:custGeom>
                <a:avLst/>
                <a:gdLst>
                  <a:gd name="connsiteX0" fmla="*/ 0 w 12707"/>
                  <a:gd name="connsiteY0" fmla="*/ 0 h 49178"/>
                  <a:gd name="connsiteX1" fmla="*/ 0 w 12707"/>
                  <a:gd name="connsiteY1" fmla="*/ 49178 h 49178"/>
                </a:gdLst>
                <a:ahLst/>
                <a:cxnLst>
                  <a:cxn ang="0">
                    <a:pos x="connsiteX0" y="connsiteY0"/>
                  </a:cxn>
                  <a:cxn ang="0">
                    <a:pos x="connsiteX1" y="connsiteY1"/>
                  </a:cxn>
                </a:cxnLst>
                <a:rect l="l" t="t" r="r" b="b"/>
                <a:pathLst>
                  <a:path w="12707" h="49178">
                    <a:moveTo>
                      <a:pt x="0" y="0"/>
                    </a:moveTo>
                    <a:lnTo>
                      <a:pt x="0" y="4917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CA38F65C-8E6B-DA14-8A09-FDAD131A3A67}"/>
                  </a:ext>
                </a:extLst>
              </p:cNvPr>
              <p:cNvSpPr/>
              <p:nvPr/>
            </p:nvSpPr>
            <p:spPr>
              <a:xfrm>
                <a:off x="7591711" y="5805236"/>
                <a:ext cx="12707" cy="49178"/>
              </a:xfrm>
              <a:custGeom>
                <a:avLst/>
                <a:gdLst>
                  <a:gd name="connsiteX0" fmla="*/ 0 w 12707"/>
                  <a:gd name="connsiteY0" fmla="*/ 0 h 49178"/>
                  <a:gd name="connsiteX1" fmla="*/ 0 w 12707"/>
                  <a:gd name="connsiteY1" fmla="*/ 49178 h 49178"/>
                </a:gdLst>
                <a:ahLst/>
                <a:cxnLst>
                  <a:cxn ang="0">
                    <a:pos x="connsiteX0" y="connsiteY0"/>
                  </a:cxn>
                  <a:cxn ang="0">
                    <a:pos x="connsiteX1" y="connsiteY1"/>
                  </a:cxn>
                </a:cxnLst>
                <a:rect l="l" t="t" r="r" b="b"/>
                <a:pathLst>
                  <a:path w="12707" h="49178">
                    <a:moveTo>
                      <a:pt x="0" y="0"/>
                    </a:moveTo>
                    <a:lnTo>
                      <a:pt x="0" y="4917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9" name="Freeform: Shape 138">
                <a:extLst>
                  <a:ext uri="{FF2B5EF4-FFF2-40B4-BE49-F238E27FC236}">
                    <a16:creationId xmlns:a16="http://schemas.microsoft.com/office/drawing/2014/main" id="{5EB4F6CB-98A5-573D-90F2-7E102EBB9033}"/>
                  </a:ext>
                </a:extLst>
              </p:cNvPr>
              <p:cNvSpPr/>
              <p:nvPr/>
            </p:nvSpPr>
            <p:spPr>
              <a:xfrm>
                <a:off x="8074979" y="5805236"/>
                <a:ext cx="12707" cy="49178"/>
              </a:xfrm>
              <a:custGeom>
                <a:avLst/>
                <a:gdLst>
                  <a:gd name="connsiteX0" fmla="*/ 0 w 12707"/>
                  <a:gd name="connsiteY0" fmla="*/ 0 h 49178"/>
                  <a:gd name="connsiteX1" fmla="*/ 0 w 12707"/>
                  <a:gd name="connsiteY1" fmla="*/ 49178 h 49178"/>
                </a:gdLst>
                <a:ahLst/>
                <a:cxnLst>
                  <a:cxn ang="0">
                    <a:pos x="connsiteX0" y="connsiteY0"/>
                  </a:cxn>
                  <a:cxn ang="0">
                    <a:pos x="connsiteX1" y="connsiteY1"/>
                  </a:cxn>
                </a:cxnLst>
                <a:rect l="l" t="t" r="r" b="b"/>
                <a:pathLst>
                  <a:path w="12707" h="49178">
                    <a:moveTo>
                      <a:pt x="0" y="0"/>
                    </a:moveTo>
                    <a:lnTo>
                      <a:pt x="0" y="4917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0" name="Freeform: Shape 139">
                <a:extLst>
                  <a:ext uri="{FF2B5EF4-FFF2-40B4-BE49-F238E27FC236}">
                    <a16:creationId xmlns:a16="http://schemas.microsoft.com/office/drawing/2014/main" id="{2A5838CB-58A4-4CA3-AE25-15D077404B0C}"/>
                  </a:ext>
                </a:extLst>
              </p:cNvPr>
              <p:cNvSpPr/>
              <p:nvPr/>
            </p:nvSpPr>
            <p:spPr>
              <a:xfrm>
                <a:off x="8558120" y="5805236"/>
                <a:ext cx="12707" cy="49178"/>
              </a:xfrm>
              <a:custGeom>
                <a:avLst/>
                <a:gdLst>
                  <a:gd name="connsiteX0" fmla="*/ 0 w 12707"/>
                  <a:gd name="connsiteY0" fmla="*/ 0 h 49178"/>
                  <a:gd name="connsiteX1" fmla="*/ 0 w 12707"/>
                  <a:gd name="connsiteY1" fmla="*/ 49178 h 49178"/>
                </a:gdLst>
                <a:ahLst/>
                <a:cxnLst>
                  <a:cxn ang="0">
                    <a:pos x="connsiteX0" y="connsiteY0"/>
                  </a:cxn>
                  <a:cxn ang="0">
                    <a:pos x="connsiteX1" y="connsiteY1"/>
                  </a:cxn>
                </a:cxnLst>
                <a:rect l="l" t="t" r="r" b="b"/>
                <a:pathLst>
                  <a:path w="12707" h="49178">
                    <a:moveTo>
                      <a:pt x="0" y="0"/>
                    </a:moveTo>
                    <a:lnTo>
                      <a:pt x="0" y="49178"/>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144" name="Graphic 131">
              <a:extLst>
                <a:ext uri="{FF2B5EF4-FFF2-40B4-BE49-F238E27FC236}">
                  <a16:creationId xmlns:a16="http://schemas.microsoft.com/office/drawing/2014/main" id="{0FEA388D-EAE9-8F7D-BB6E-D86CC3C224B5}"/>
                </a:ext>
              </a:extLst>
            </p:cNvPr>
            <p:cNvGrpSpPr/>
            <p:nvPr/>
          </p:nvGrpSpPr>
          <p:grpSpPr>
            <a:xfrm>
              <a:off x="6567355" y="3579857"/>
              <a:ext cx="788249" cy="57946"/>
              <a:chOff x="6567355" y="3586497"/>
              <a:chExt cx="788249" cy="57946"/>
            </a:xfrm>
            <a:noFill/>
          </p:grpSpPr>
          <p:sp>
            <p:nvSpPr>
              <p:cNvPr id="145" name="Freeform: Shape 144">
                <a:extLst>
                  <a:ext uri="{FF2B5EF4-FFF2-40B4-BE49-F238E27FC236}">
                    <a16:creationId xmlns:a16="http://schemas.microsoft.com/office/drawing/2014/main" id="{22F6AE48-7915-6D77-E3A6-D9E09763F674}"/>
                  </a:ext>
                </a:extLst>
              </p:cNvPr>
              <p:cNvSpPr/>
              <p:nvPr/>
            </p:nvSpPr>
            <p:spPr>
              <a:xfrm>
                <a:off x="6572946" y="3615470"/>
                <a:ext cx="782658" cy="12707"/>
              </a:xfrm>
              <a:custGeom>
                <a:avLst/>
                <a:gdLst>
                  <a:gd name="connsiteX0" fmla="*/ 782658 w 782658"/>
                  <a:gd name="connsiteY0" fmla="*/ 0 h 12707"/>
                  <a:gd name="connsiteX1" fmla="*/ 0 w 782658"/>
                  <a:gd name="connsiteY1" fmla="*/ 0 h 12707"/>
                </a:gdLst>
                <a:ahLst/>
                <a:cxnLst>
                  <a:cxn ang="0">
                    <a:pos x="connsiteX0" y="connsiteY0"/>
                  </a:cxn>
                  <a:cxn ang="0">
                    <a:pos x="connsiteX1" y="connsiteY1"/>
                  </a:cxn>
                </a:cxnLst>
                <a:rect l="l" t="t" r="r" b="b"/>
                <a:pathLst>
                  <a:path w="782658" h="12707">
                    <a:moveTo>
                      <a:pt x="782658" y="0"/>
                    </a:moveTo>
                    <a:lnTo>
                      <a:pt x="0" y="0"/>
                    </a:lnTo>
                  </a:path>
                </a:pathLst>
              </a:custGeom>
              <a:ln w="19050"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6" name="Freeform: Shape 145">
                <a:extLst>
                  <a:ext uri="{FF2B5EF4-FFF2-40B4-BE49-F238E27FC236}">
                    <a16:creationId xmlns:a16="http://schemas.microsoft.com/office/drawing/2014/main" id="{0297B059-7404-F59D-1ADB-1F607EF034F8}"/>
                  </a:ext>
                </a:extLst>
              </p:cNvPr>
              <p:cNvSpPr/>
              <p:nvPr/>
            </p:nvSpPr>
            <p:spPr>
              <a:xfrm>
                <a:off x="6567355" y="3586497"/>
                <a:ext cx="69129" cy="57946"/>
              </a:xfrm>
              <a:custGeom>
                <a:avLst/>
                <a:gdLst>
                  <a:gd name="connsiteX0" fmla="*/ 69129 w 69129"/>
                  <a:gd name="connsiteY0" fmla="*/ 0 h 57946"/>
                  <a:gd name="connsiteX1" fmla="*/ 0 w 69129"/>
                  <a:gd name="connsiteY1" fmla="*/ 29354 h 57946"/>
                  <a:gd name="connsiteX2" fmla="*/ 69129 w 69129"/>
                  <a:gd name="connsiteY2" fmla="*/ 57946 h 57946"/>
                </a:gdLst>
                <a:ahLst/>
                <a:cxnLst>
                  <a:cxn ang="0">
                    <a:pos x="connsiteX0" y="connsiteY0"/>
                  </a:cxn>
                  <a:cxn ang="0">
                    <a:pos x="connsiteX1" y="connsiteY1"/>
                  </a:cxn>
                  <a:cxn ang="0">
                    <a:pos x="connsiteX2" y="connsiteY2"/>
                  </a:cxn>
                </a:cxnLst>
                <a:rect l="l" t="t" r="r" b="b"/>
                <a:pathLst>
                  <a:path w="69129" h="57946">
                    <a:moveTo>
                      <a:pt x="69129" y="0"/>
                    </a:moveTo>
                    <a:lnTo>
                      <a:pt x="0" y="29354"/>
                    </a:lnTo>
                    <a:lnTo>
                      <a:pt x="69129" y="57946"/>
                    </a:lnTo>
                  </a:path>
                </a:pathLst>
              </a:custGeom>
              <a:noFill/>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150" name="Freeform: Shape 149">
              <a:extLst>
                <a:ext uri="{FF2B5EF4-FFF2-40B4-BE49-F238E27FC236}">
                  <a16:creationId xmlns:a16="http://schemas.microsoft.com/office/drawing/2014/main" id="{D0DD519A-964D-7DC0-CB56-A83B48EFFA6B}"/>
                </a:ext>
              </a:extLst>
            </p:cNvPr>
            <p:cNvSpPr/>
            <p:nvPr/>
          </p:nvSpPr>
          <p:spPr>
            <a:xfrm>
              <a:off x="7591711" y="2422739"/>
              <a:ext cx="12707" cy="3372458"/>
            </a:xfrm>
            <a:custGeom>
              <a:avLst/>
              <a:gdLst>
                <a:gd name="connsiteX0" fmla="*/ 0 w 12707"/>
                <a:gd name="connsiteY0" fmla="*/ 3372459 h 3372458"/>
                <a:gd name="connsiteX1" fmla="*/ 0 w 12707"/>
                <a:gd name="connsiteY1" fmla="*/ 0 h 3372458"/>
              </a:gdLst>
              <a:ahLst/>
              <a:cxnLst>
                <a:cxn ang="0">
                  <a:pos x="connsiteX0" y="connsiteY0"/>
                </a:cxn>
                <a:cxn ang="0">
                  <a:pos x="connsiteX1" y="connsiteY1"/>
                </a:cxn>
              </a:cxnLst>
              <a:rect l="l" t="t" r="r" b="b"/>
              <a:pathLst>
                <a:path w="12707" h="3372458">
                  <a:moveTo>
                    <a:pt x="0" y="3372459"/>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1" name="Freeform: Shape 150">
              <a:extLst>
                <a:ext uri="{FF2B5EF4-FFF2-40B4-BE49-F238E27FC236}">
                  <a16:creationId xmlns:a16="http://schemas.microsoft.com/office/drawing/2014/main" id="{9B461752-0D74-0D95-BF76-B37C77503660}"/>
                </a:ext>
              </a:extLst>
            </p:cNvPr>
            <p:cNvSpPr/>
            <p:nvPr/>
          </p:nvSpPr>
          <p:spPr>
            <a:xfrm>
              <a:off x="6673844" y="5718850"/>
              <a:ext cx="1138978" cy="12707"/>
            </a:xfrm>
            <a:custGeom>
              <a:avLst/>
              <a:gdLst>
                <a:gd name="connsiteX0" fmla="*/ 0 w 1138978"/>
                <a:gd name="connsiteY0" fmla="*/ 0 h 12707"/>
                <a:gd name="connsiteX1" fmla="*/ 1138978 w 1138978"/>
                <a:gd name="connsiteY1" fmla="*/ 0 h 12707"/>
              </a:gdLst>
              <a:ahLst/>
              <a:cxnLst>
                <a:cxn ang="0">
                  <a:pos x="connsiteX0" y="connsiteY0"/>
                </a:cxn>
                <a:cxn ang="0">
                  <a:pos x="connsiteX1" y="connsiteY1"/>
                </a:cxn>
              </a:cxnLst>
              <a:rect l="l" t="t" r="r" b="b"/>
              <a:pathLst>
                <a:path w="1138978" h="12707">
                  <a:moveTo>
                    <a:pt x="0" y="0"/>
                  </a:moveTo>
                  <a:lnTo>
                    <a:pt x="1138978"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2" name="Freeform: Shape 151">
              <a:extLst>
                <a:ext uri="{FF2B5EF4-FFF2-40B4-BE49-F238E27FC236}">
                  <a16:creationId xmlns:a16="http://schemas.microsoft.com/office/drawing/2014/main" id="{498FA78C-F1F6-D233-438C-89729292A0CB}"/>
                </a:ext>
              </a:extLst>
            </p:cNvPr>
            <p:cNvSpPr/>
            <p:nvPr/>
          </p:nvSpPr>
          <p:spPr>
            <a:xfrm>
              <a:off x="7105901" y="5617643"/>
              <a:ext cx="433708" cy="12707"/>
            </a:xfrm>
            <a:custGeom>
              <a:avLst/>
              <a:gdLst>
                <a:gd name="connsiteX0" fmla="*/ 433709 w 433708"/>
                <a:gd name="connsiteY0" fmla="*/ 0 h 12707"/>
                <a:gd name="connsiteX1" fmla="*/ 0 w 433708"/>
                <a:gd name="connsiteY1" fmla="*/ 0 h 12707"/>
              </a:gdLst>
              <a:ahLst/>
              <a:cxnLst>
                <a:cxn ang="0">
                  <a:pos x="connsiteX0" y="connsiteY0"/>
                </a:cxn>
                <a:cxn ang="0">
                  <a:pos x="connsiteX1" y="connsiteY1"/>
                </a:cxn>
              </a:cxnLst>
              <a:rect l="l" t="t" r="r" b="b"/>
              <a:pathLst>
                <a:path w="433708" h="12707">
                  <a:moveTo>
                    <a:pt x="433709"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D57BB56E-7E7E-F3EA-0C08-BBD1ABF273F1}"/>
                </a:ext>
              </a:extLst>
            </p:cNvPr>
            <p:cNvSpPr/>
            <p:nvPr/>
          </p:nvSpPr>
          <p:spPr>
            <a:xfrm>
              <a:off x="7111111" y="5516441"/>
              <a:ext cx="786851" cy="12707"/>
            </a:xfrm>
            <a:custGeom>
              <a:avLst/>
              <a:gdLst>
                <a:gd name="connsiteX0" fmla="*/ 0 w 786851"/>
                <a:gd name="connsiteY0" fmla="*/ 0 h 12707"/>
                <a:gd name="connsiteX1" fmla="*/ 786852 w 786851"/>
                <a:gd name="connsiteY1" fmla="*/ 0 h 12707"/>
              </a:gdLst>
              <a:ahLst/>
              <a:cxnLst>
                <a:cxn ang="0">
                  <a:pos x="connsiteX0" y="connsiteY0"/>
                </a:cxn>
                <a:cxn ang="0">
                  <a:pos x="connsiteX1" y="connsiteY1"/>
                </a:cxn>
              </a:cxnLst>
              <a:rect l="l" t="t" r="r" b="b"/>
              <a:pathLst>
                <a:path w="786851" h="12707">
                  <a:moveTo>
                    <a:pt x="0" y="0"/>
                  </a:moveTo>
                  <a:lnTo>
                    <a:pt x="786852"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4" name="Freeform: Shape 153">
              <a:extLst>
                <a:ext uri="{FF2B5EF4-FFF2-40B4-BE49-F238E27FC236}">
                  <a16:creationId xmlns:a16="http://schemas.microsoft.com/office/drawing/2014/main" id="{1273A756-2ABB-ED89-69DD-7600CE397A4D}"/>
                </a:ext>
              </a:extLst>
            </p:cNvPr>
            <p:cNvSpPr/>
            <p:nvPr/>
          </p:nvSpPr>
          <p:spPr>
            <a:xfrm>
              <a:off x="7155461" y="5298649"/>
              <a:ext cx="384149" cy="12707"/>
            </a:xfrm>
            <a:custGeom>
              <a:avLst/>
              <a:gdLst>
                <a:gd name="connsiteX0" fmla="*/ 384149 w 384149"/>
                <a:gd name="connsiteY0" fmla="*/ 0 h 12707"/>
                <a:gd name="connsiteX1" fmla="*/ 0 w 384149"/>
                <a:gd name="connsiteY1" fmla="*/ 0 h 12707"/>
              </a:gdLst>
              <a:ahLst/>
              <a:cxnLst>
                <a:cxn ang="0">
                  <a:pos x="connsiteX0" y="connsiteY0"/>
                </a:cxn>
                <a:cxn ang="0">
                  <a:pos x="connsiteX1" y="connsiteY1"/>
                </a:cxn>
              </a:cxnLst>
              <a:rect l="l" t="t" r="r" b="b"/>
              <a:pathLst>
                <a:path w="384149" h="12707">
                  <a:moveTo>
                    <a:pt x="384149"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5" name="Freeform: Shape 154">
              <a:extLst>
                <a:ext uri="{FF2B5EF4-FFF2-40B4-BE49-F238E27FC236}">
                  <a16:creationId xmlns:a16="http://schemas.microsoft.com/office/drawing/2014/main" id="{EF8458E7-59F5-7081-E81C-77B9AA3F154C}"/>
                </a:ext>
              </a:extLst>
            </p:cNvPr>
            <p:cNvSpPr/>
            <p:nvPr/>
          </p:nvSpPr>
          <p:spPr>
            <a:xfrm>
              <a:off x="6783892" y="5197447"/>
              <a:ext cx="986360" cy="12707"/>
            </a:xfrm>
            <a:custGeom>
              <a:avLst/>
              <a:gdLst>
                <a:gd name="connsiteX0" fmla="*/ 986360 w 986360"/>
                <a:gd name="connsiteY0" fmla="*/ 0 h 12707"/>
                <a:gd name="connsiteX1" fmla="*/ 0 w 986360"/>
                <a:gd name="connsiteY1" fmla="*/ 0 h 12707"/>
              </a:gdLst>
              <a:ahLst/>
              <a:cxnLst>
                <a:cxn ang="0">
                  <a:pos x="connsiteX0" y="connsiteY0"/>
                </a:cxn>
                <a:cxn ang="0">
                  <a:pos x="connsiteX1" y="connsiteY1"/>
                </a:cxn>
              </a:cxnLst>
              <a:rect l="l" t="t" r="r" b="b"/>
              <a:pathLst>
                <a:path w="986360" h="12707">
                  <a:moveTo>
                    <a:pt x="986360"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10EF8ECB-C039-1A8B-4A92-D2F13E79BF49}"/>
                </a:ext>
              </a:extLst>
            </p:cNvPr>
            <p:cNvSpPr/>
            <p:nvPr/>
          </p:nvSpPr>
          <p:spPr>
            <a:xfrm>
              <a:off x="7228275" y="4979655"/>
              <a:ext cx="411597" cy="12707"/>
            </a:xfrm>
            <a:custGeom>
              <a:avLst/>
              <a:gdLst>
                <a:gd name="connsiteX0" fmla="*/ 411598 w 411597"/>
                <a:gd name="connsiteY0" fmla="*/ 0 h 12707"/>
                <a:gd name="connsiteX1" fmla="*/ 0 w 411597"/>
                <a:gd name="connsiteY1" fmla="*/ 0 h 12707"/>
              </a:gdLst>
              <a:ahLst/>
              <a:cxnLst>
                <a:cxn ang="0">
                  <a:pos x="connsiteX0" y="connsiteY0"/>
                </a:cxn>
                <a:cxn ang="0">
                  <a:pos x="connsiteX1" y="connsiteY1"/>
                </a:cxn>
              </a:cxnLst>
              <a:rect l="l" t="t" r="r" b="b"/>
              <a:pathLst>
                <a:path w="411597" h="12707">
                  <a:moveTo>
                    <a:pt x="411598"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7" name="Freeform: Shape 156">
              <a:extLst>
                <a:ext uri="{FF2B5EF4-FFF2-40B4-BE49-F238E27FC236}">
                  <a16:creationId xmlns:a16="http://schemas.microsoft.com/office/drawing/2014/main" id="{8B763E65-0BE4-32A0-FE97-D14ADF4F6AA0}"/>
                </a:ext>
              </a:extLst>
            </p:cNvPr>
            <p:cNvSpPr/>
            <p:nvPr/>
          </p:nvSpPr>
          <p:spPr>
            <a:xfrm>
              <a:off x="6750090" y="4878453"/>
              <a:ext cx="724711" cy="12707"/>
            </a:xfrm>
            <a:custGeom>
              <a:avLst/>
              <a:gdLst>
                <a:gd name="connsiteX0" fmla="*/ 724712 w 724711"/>
                <a:gd name="connsiteY0" fmla="*/ 0 h 12707"/>
                <a:gd name="connsiteX1" fmla="*/ 0 w 724711"/>
                <a:gd name="connsiteY1" fmla="*/ 0 h 12707"/>
              </a:gdLst>
              <a:ahLst/>
              <a:cxnLst>
                <a:cxn ang="0">
                  <a:pos x="connsiteX0" y="connsiteY0"/>
                </a:cxn>
                <a:cxn ang="0">
                  <a:pos x="connsiteX1" y="connsiteY1"/>
                </a:cxn>
              </a:cxnLst>
              <a:rect l="l" t="t" r="r" b="b"/>
              <a:pathLst>
                <a:path w="724711" h="12707">
                  <a:moveTo>
                    <a:pt x="724712"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8" name="Freeform: Shape 157">
              <a:extLst>
                <a:ext uri="{FF2B5EF4-FFF2-40B4-BE49-F238E27FC236}">
                  <a16:creationId xmlns:a16="http://schemas.microsoft.com/office/drawing/2014/main" id="{8AD78A29-0FB4-32F6-5CED-CBE393250F1F}"/>
                </a:ext>
              </a:extLst>
            </p:cNvPr>
            <p:cNvSpPr/>
            <p:nvPr/>
          </p:nvSpPr>
          <p:spPr>
            <a:xfrm>
              <a:off x="7167914" y="4662954"/>
              <a:ext cx="389359" cy="12707"/>
            </a:xfrm>
            <a:custGeom>
              <a:avLst/>
              <a:gdLst>
                <a:gd name="connsiteX0" fmla="*/ 389359 w 389359"/>
                <a:gd name="connsiteY0" fmla="*/ 0 h 12707"/>
                <a:gd name="connsiteX1" fmla="*/ 0 w 389359"/>
                <a:gd name="connsiteY1" fmla="*/ 0 h 12707"/>
              </a:gdLst>
              <a:ahLst/>
              <a:cxnLst>
                <a:cxn ang="0">
                  <a:pos x="connsiteX0" y="connsiteY0"/>
                </a:cxn>
                <a:cxn ang="0">
                  <a:pos x="connsiteX1" y="connsiteY1"/>
                </a:cxn>
              </a:cxnLst>
              <a:rect l="l" t="t" r="r" b="b"/>
              <a:pathLst>
                <a:path w="389359" h="12707">
                  <a:moveTo>
                    <a:pt x="389359"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9" name="Freeform: Shape 158">
              <a:extLst>
                <a:ext uri="{FF2B5EF4-FFF2-40B4-BE49-F238E27FC236}">
                  <a16:creationId xmlns:a16="http://schemas.microsoft.com/office/drawing/2014/main" id="{A2147315-546B-876E-3EC9-09D3531DFD36}"/>
                </a:ext>
              </a:extLst>
            </p:cNvPr>
            <p:cNvSpPr/>
            <p:nvPr/>
          </p:nvSpPr>
          <p:spPr>
            <a:xfrm>
              <a:off x="6838788" y="4559260"/>
              <a:ext cx="892451" cy="12707"/>
            </a:xfrm>
            <a:custGeom>
              <a:avLst/>
              <a:gdLst>
                <a:gd name="connsiteX0" fmla="*/ 892451 w 892451"/>
                <a:gd name="connsiteY0" fmla="*/ 0 h 12707"/>
                <a:gd name="connsiteX1" fmla="*/ 0 w 892451"/>
                <a:gd name="connsiteY1" fmla="*/ 0 h 12707"/>
              </a:gdLst>
              <a:ahLst/>
              <a:cxnLst>
                <a:cxn ang="0">
                  <a:pos x="connsiteX0" y="connsiteY0"/>
                </a:cxn>
                <a:cxn ang="0">
                  <a:pos x="connsiteX1" y="connsiteY1"/>
                </a:cxn>
              </a:cxnLst>
              <a:rect l="l" t="t" r="r" b="b"/>
              <a:pathLst>
                <a:path w="892451" h="12707">
                  <a:moveTo>
                    <a:pt x="892451"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5A912C05-4ACD-5D69-C830-596FEB78ACCB}"/>
                </a:ext>
              </a:extLst>
            </p:cNvPr>
            <p:cNvSpPr/>
            <p:nvPr/>
          </p:nvSpPr>
          <p:spPr>
            <a:xfrm>
              <a:off x="6992296" y="4341667"/>
              <a:ext cx="500296" cy="12707"/>
            </a:xfrm>
            <a:custGeom>
              <a:avLst/>
              <a:gdLst>
                <a:gd name="connsiteX0" fmla="*/ 500296 w 500296"/>
                <a:gd name="connsiteY0" fmla="*/ 0 h 12707"/>
                <a:gd name="connsiteX1" fmla="*/ 0 w 500296"/>
                <a:gd name="connsiteY1" fmla="*/ 0 h 12707"/>
              </a:gdLst>
              <a:ahLst/>
              <a:cxnLst>
                <a:cxn ang="0">
                  <a:pos x="connsiteX0" y="connsiteY0"/>
                </a:cxn>
                <a:cxn ang="0">
                  <a:pos x="connsiteX1" y="connsiteY1"/>
                </a:cxn>
              </a:cxnLst>
              <a:rect l="l" t="t" r="r" b="b"/>
              <a:pathLst>
                <a:path w="500296" h="12707">
                  <a:moveTo>
                    <a:pt x="500296"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C3484F08-7B14-26FC-EC75-BFBBC8B6DF55}"/>
                </a:ext>
              </a:extLst>
            </p:cNvPr>
            <p:cNvSpPr/>
            <p:nvPr/>
          </p:nvSpPr>
          <p:spPr>
            <a:xfrm>
              <a:off x="7207816" y="4240465"/>
              <a:ext cx="504744" cy="12707"/>
            </a:xfrm>
            <a:custGeom>
              <a:avLst/>
              <a:gdLst>
                <a:gd name="connsiteX0" fmla="*/ 504744 w 504744"/>
                <a:gd name="connsiteY0" fmla="*/ 0 h 12707"/>
                <a:gd name="connsiteX1" fmla="*/ 0 w 504744"/>
                <a:gd name="connsiteY1" fmla="*/ 0 h 12707"/>
              </a:gdLst>
              <a:ahLst/>
              <a:cxnLst>
                <a:cxn ang="0">
                  <a:pos x="connsiteX0" y="connsiteY0"/>
                </a:cxn>
                <a:cxn ang="0">
                  <a:pos x="connsiteX1" y="connsiteY1"/>
                </a:cxn>
              </a:cxnLst>
              <a:rect l="l" t="t" r="r" b="b"/>
              <a:pathLst>
                <a:path w="504744" h="12707">
                  <a:moveTo>
                    <a:pt x="504744"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2B31998F-FA2A-22AF-3FBD-DD84F85C8289}"/>
                </a:ext>
              </a:extLst>
            </p:cNvPr>
            <p:cNvSpPr/>
            <p:nvPr/>
          </p:nvSpPr>
          <p:spPr>
            <a:xfrm>
              <a:off x="7011865" y="4022673"/>
              <a:ext cx="408929" cy="12707"/>
            </a:xfrm>
            <a:custGeom>
              <a:avLst/>
              <a:gdLst>
                <a:gd name="connsiteX0" fmla="*/ 408929 w 408929"/>
                <a:gd name="connsiteY0" fmla="*/ 0 h 12707"/>
                <a:gd name="connsiteX1" fmla="*/ 0 w 408929"/>
                <a:gd name="connsiteY1" fmla="*/ 0 h 12707"/>
              </a:gdLst>
              <a:ahLst/>
              <a:cxnLst>
                <a:cxn ang="0">
                  <a:pos x="connsiteX0" y="connsiteY0"/>
                </a:cxn>
                <a:cxn ang="0">
                  <a:pos x="connsiteX1" y="connsiteY1"/>
                </a:cxn>
              </a:cxnLst>
              <a:rect l="l" t="t" r="r" b="b"/>
              <a:pathLst>
                <a:path w="408929" h="12707">
                  <a:moveTo>
                    <a:pt x="408929"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CB144A09-000D-C553-5A2E-206D418FD9CB}"/>
                </a:ext>
              </a:extLst>
            </p:cNvPr>
            <p:cNvSpPr/>
            <p:nvPr/>
          </p:nvSpPr>
          <p:spPr>
            <a:xfrm>
              <a:off x="7303631" y="3921471"/>
              <a:ext cx="847085" cy="12707"/>
            </a:xfrm>
            <a:custGeom>
              <a:avLst/>
              <a:gdLst>
                <a:gd name="connsiteX0" fmla="*/ 847086 w 847085"/>
                <a:gd name="connsiteY0" fmla="*/ 0 h 12707"/>
                <a:gd name="connsiteX1" fmla="*/ 0 w 847085"/>
                <a:gd name="connsiteY1" fmla="*/ 0 h 12707"/>
              </a:gdLst>
              <a:ahLst/>
              <a:cxnLst>
                <a:cxn ang="0">
                  <a:pos x="connsiteX0" y="connsiteY0"/>
                </a:cxn>
                <a:cxn ang="0">
                  <a:pos x="connsiteX1" y="connsiteY1"/>
                </a:cxn>
              </a:cxnLst>
              <a:rect l="l" t="t" r="r" b="b"/>
              <a:pathLst>
                <a:path w="847085" h="12707">
                  <a:moveTo>
                    <a:pt x="847086"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68E18DD0-4B84-F4A7-9003-40E4E5F78DC8}"/>
                </a:ext>
              </a:extLst>
            </p:cNvPr>
            <p:cNvSpPr/>
            <p:nvPr/>
          </p:nvSpPr>
          <p:spPr>
            <a:xfrm>
              <a:off x="7194600" y="3703679"/>
              <a:ext cx="376016" cy="12707"/>
            </a:xfrm>
            <a:custGeom>
              <a:avLst/>
              <a:gdLst>
                <a:gd name="connsiteX0" fmla="*/ 376017 w 376016"/>
                <a:gd name="connsiteY0" fmla="*/ 0 h 12707"/>
                <a:gd name="connsiteX1" fmla="*/ 0 w 376016"/>
                <a:gd name="connsiteY1" fmla="*/ 0 h 12707"/>
              </a:gdLst>
              <a:ahLst/>
              <a:cxnLst>
                <a:cxn ang="0">
                  <a:pos x="connsiteX0" y="connsiteY0"/>
                </a:cxn>
                <a:cxn ang="0">
                  <a:pos x="connsiteX1" y="connsiteY1"/>
                </a:cxn>
              </a:cxnLst>
              <a:rect l="l" t="t" r="r" b="b"/>
              <a:pathLst>
                <a:path w="376016" h="12707">
                  <a:moveTo>
                    <a:pt x="376017"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8D2356E7-C7B4-7F8A-8548-58EC383547B0}"/>
                </a:ext>
              </a:extLst>
            </p:cNvPr>
            <p:cNvSpPr/>
            <p:nvPr/>
          </p:nvSpPr>
          <p:spPr>
            <a:xfrm>
              <a:off x="7167914" y="3384685"/>
              <a:ext cx="367248" cy="12707"/>
            </a:xfrm>
            <a:custGeom>
              <a:avLst/>
              <a:gdLst>
                <a:gd name="connsiteX0" fmla="*/ 0 w 367248"/>
                <a:gd name="connsiteY0" fmla="*/ 0 h 12707"/>
                <a:gd name="connsiteX1" fmla="*/ 367248 w 367248"/>
                <a:gd name="connsiteY1" fmla="*/ 0 h 12707"/>
              </a:gdLst>
              <a:ahLst/>
              <a:cxnLst>
                <a:cxn ang="0">
                  <a:pos x="connsiteX0" y="connsiteY0"/>
                </a:cxn>
                <a:cxn ang="0">
                  <a:pos x="connsiteX1" y="connsiteY1"/>
                </a:cxn>
              </a:cxnLst>
              <a:rect l="l" t="t" r="r" b="b"/>
              <a:pathLst>
                <a:path w="367248" h="12707">
                  <a:moveTo>
                    <a:pt x="0" y="0"/>
                  </a:moveTo>
                  <a:lnTo>
                    <a:pt x="367248"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6" name="Freeform: Shape 165">
              <a:extLst>
                <a:ext uri="{FF2B5EF4-FFF2-40B4-BE49-F238E27FC236}">
                  <a16:creationId xmlns:a16="http://schemas.microsoft.com/office/drawing/2014/main" id="{90FF3794-400D-EE57-1714-60FC62A87E14}"/>
                </a:ext>
              </a:extLst>
            </p:cNvPr>
            <p:cNvSpPr/>
            <p:nvPr/>
          </p:nvSpPr>
          <p:spPr>
            <a:xfrm>
              <a:off x="6675623" y="3283483"/>
              <a:ext cx="1453871" cy="12707"/>
            </a:xfrm>
            <a:custGeom>
              <a:avLst/>
              <a:gdLst>
                <a:gd name="connsiteX0" fmla="*/ 1453871 w 1453871"/>
                <a:gd name="connsiteY0" fmla="*/ 0 h 12707"/>
                <a:gd name="connsiteX1" fmla="*/ 0 w 1453871"/>
                <a:gd name="connsiteY1" fmla="*/ 0 h 12707"/>
              </a:gdLst>
              <a:ahLst/>
              <a:cxnLst>
                <a:cxn ang="0">
                  <a:pos x="connsiteX0" y="connsiteY0"/>
                </a:cxn>
                <a:cxn ang="0">
                  <a:pos x="connsiteX1" y="connsiteY1"/>
                </a:cxn>
              </a:cxnLst>
              <a:rect l="l" t="t" r="r" b="b"/>
              <a:pathLst>
                <a:path w="1453871" h="12707">
                  <a:moveTo>
                    <a:pt x="1453871"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7" name="Freeform: Shape 166">
              <a:extLst>
                <a:ext uri="{FF2B5EF4-FFF2-40B4-BE49-F238E27FC236}">
                  <a16:creationId xmlns:a16="http://schemas.microsoft.com/office/drawing/2014/main" id="{97893A65-38AA-F94B-4AEE-1BA98F8AE39C}"/>
                </a:ext>
              </a:extLst>
            </p:cNvPr>
            <p:cNvSpPr/>
            <p:nvPr/>
          </p:nvSpPr>
          <p:spPr>
            <a:xfrm>
              <a:off x="6966626" y="3065691"/>
              <a:ext cx="541977" cy="12707"/>
            </a:xfrm>
            <a:custGeom>
              <a:avLst/>
              <a:gdLst>
                <a:gd name="connsiteX0" fmla="*/ 541977 w 541977"/>
                <a:gd name="connsiteY0" fmla="*/ 0 h 12707"/>
                <a:gd name="connsiteX1" fmla="*/ 0 w 541977"/>
                <a:gd name="connsiteY1" fmla="*/ 0 h 12707"/>
              </a:gdLst>
              <a:ahLst/>
              <a:cxnLst>
                <a:cxn ang="0">
                  <a:pos x="connsiteX0" y="connsiteY0"/>
                </a:cxn>
                <a:cxn ang="0">
                  <a:pos x="connsiteX1" y="connsiteY1"/>
                </a:cxn>
              </a:cxnLst>
              <a:rect l="l" t="t" r="r" b="b"/>
              <a:pathLst>
                <a:path w="541977" h="12707">
                  <a:moveTo>
                    <a:pt x="541977"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B151FAB7-415B-E705-AE7B-2EC545587CDB}"/>
                </a:ext>
              </a:extLst>
            </p:cNvPr>
            <p:cNvSpPr/>
            <p:nvPr/>
          </p:nvSpPr>
          <p:spPr>
            <a:xfrm>
              <a:off x="7194600" y="2964489"/>
              <a:ext cx="474500" cy="12707"/>
            </a:xfrm>
            <a:custGeom>
              <a:avLst/>
              <a:gdLst>
                <a:gd name="connsiteX0" fmla="*/ 474500 w 474500"/>
                <a:gd name="connsiteY0" fmla="*/ 0 h 12707"/>
                <a:gd name="connsiteX1" fmla="*/ 0 w 474500"/>
                <a:gd name="connsiteY1" fmla="*/ 0 h 12707"/>
              </a:gdLst>
              <a:ahLst/>
              <a:cxnLst>
                <a:cxn ang="0">
                  <a:pos x="connsiteX0" y="connsiteY0"/>
                </a:cxn>
                <a:cxn ang="0">
                  <a:pos x="connsiteX1" y="connsiteY1"/>
                </a:cxn>
              </a:cxnLst>
              <a:rect l="l" t="t" r="r" b="b"/>
              <a:pathLst>
                <a:path w="474500" h="12707">
                  <a:moveTo>
                    <a:pt x="474500"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FBC7A969-A516-2D4B-6702-0B3A21D011CB}"/>
                </a:ext>
              </a:extLst>
            </p:cNvPr>
            <p:cNvSpPr/>
            <p:nvPr/>
          </p:nvSpPr>
          <p:spPr>
            <a:xfrm>
              <a:off x="7163466" y="2746697"/>
              <a:ext cx="599669" cy="12707"/>
            </a:xfrm>
            <a:custGeom>
              <a:avLst/>
              <a:gdLst>
                <a:gd name="connsiteX0" fmla="*/ 599669 w 599669"/>
                <a:gd name="connsiteY0" fmla="*/ 0 h 12707"/>
                <a:gd name="connsiteX1" fmla="*/ 0 w 599669"/>
                <a:gd name="connsiteY1" fmla="*/ 0 h 12707"/>
              </a:gdLst>
              <a:ahLst/>
              <a:cxnLst>
                <a:cxn ang="0">
                  <a:pos x="connsiteX0" y="connsiteY0"/>
                </a:cxn>
                <a:cxn ang="0">
                  <a:pos x="connsiteX1" y="connsiteY1"/>
                </a:cxn>
              </a:cxnLst>
              <a:rect l="l" t="t" r="r" b="b"/>
              <a:pathLst>
                <a:path w="599669" h="12707">
                  <a:moveTo>
                    <a:pt x="599669"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0" name="Freeform: Shape 169">
              <a:extLst>
                <a:ext uri="{FF2B5EF4-FFF2-40B4-BE49-F238E27FC236}">
                  <a16:creationId xmlns:a16="http://schemas.microsoft.com/office/drawing/2014/main" id="{A5039BB3-6DCF-5147-C299-C2C0B95A95C1}"/>
                </a:ext>
              </a:extLst>
            </p:cNvPr>
            <p:cNvSpPr/>
            <p:nvPr/>
          </p:nvSpPr>
          <p:spPr>
            <a:xfrm>
              <a:off x="7051767" y="2645495"/>
              <a:ext cx="443493" cy="12707"/>
            </a:xfrm>
            <a:custGeom>
              <a:avLst/>
              <a:gdLst>
                <a:gd name="connsiteX0" fmla="*/ 443494 w 443493"/>
                <a:gd name="connsiteY0" fmla="*/ 0 h 12707"/>
                <a:gd name="connsiteX1" fmla="*/ 0 w 443493"/>
                <a:gd name="connsiteY1" fmla="*/ 0 h 12707"/>
              </a:gdLst>
              <a:ahLst/>
              <a:cxnLst>
                <a:cxn ang="0">
                  <a:pos x="connsiteX0" y="connsiteY0"/>
                </a:cxn>
                <a:cxn ang="0">
                  <a:pos x="connsiteX1" y="connsiteY1"/>
                </a:cxn>
              </a:cxnLst>
              <a:rect l="l" t="t" r="r" b="b"/>
              <a:pathLst>
                <a:path w="443493" h="12707">
                  <a:moveTo>
                    <a:pt x="443494" y="0"/>
                  </a:moveTo>
                  <a:lnTo>
                    <a:pt x="0" y="0"/>
                  </a:lnTo>
                </a:path>
              </a:pathLst>
            </a:custGeom>
            <a:ln w="19050" cap="flat">
              <a:solidFill>
                <a:srgbClr val="969696"/>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D601F00A-1A4C-61C7-C18D-2569E118E74C}"/>
                </a:ext>
              </a:extLst>
            </p:cNvPr>
            <p:cNvSpPr/>
            <p:nvPr/>
          </p:nvSpPr>
          <p:spPr>
            <a:xfrm>
              <a:off x="7228656" y="2619063"/>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5AFF6A6A-D0BE-9747-815B-D2DD1D665322}"/>
                </a:ext>
              </a:extLst>
            </p:cNvPr>
            <p:cNvSpPr/>
            <p:nvPr/>
          </p:nvSpPr>
          <p:spPr>
            <a:xfrm>
              <a:off x="7427148" y="2720265"/>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3" name="Freeform: Shape 172">
              <a:extLst>
                <a:ext uri="{FF2B5EF4-FFF2-40B4-BE49-F238E27FC236}">
                  <a16:creationId xmlns:a16="http://schemas.microsoft.com/office/drawing/2014/main" id="{BB4E1B49-9F11-56F6-A73A-573831AE9FC4}"/>
                </a:ext>
              </a:extLst>
            </p:cNvPr>
            <p:cNvSpPr/>
            <p:nvPr/>
          </p:nvSpPr>
          <p:spPr>
            <a:xfrm>
              <a:off x="7391059" y="2938057"/>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4" name="Freeform: Shape 173">
              <a:extLst>
                <a:ext uri="{FF2B5EF4-FFF2-40B4-BE49-F238E27FC236}">
                  <a16:creationId xmlns:a16="http://schemas.microsoft.com/office/drawing/2014/main" id="{B611A001-93CC-FB99-F0DA-296668EEE567}"/>
                </a:ext>
              </a:extLst>
            </p:cNvPr>
            <p:cNvSpPr/>
            <p:nvPr/>
          </p:nvSpPr>
          <p:spPr>
            <a:xfrm>
              <a:off x="7192440" y="3039259"/>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5" name="Freeform: Shape 174">
              <a:extLst>
                <a:ext uri="{FF2B5EF4-FFF2-40B4-BE49-F238E27FC236}">
                  <a16:creationId xmlns:a16="http://schemas.microsoft.com/office/drawing/2014/main" id="{DAC47388-B2B9-5E79-FDB8-119741C146F7}"/>
                </a:ext>
              </a:extLst>
            </p:cNvPr>
            <p:cNvSpPr/>
            <p:nvPr/>
          </p:nvSpPr>
          <p:spPr>
            <a:xfrm>
              <a:off x="7366406" y="3257051"/>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6" name="Freeform: Shape 175">
              <a:extLst>
                <a:ext uri="{FF2B5EF4-FFF2-40B4-BE49-F238E27FC236}">
                  <a16:creationId xmlns:a16="http://schemas.microsoft.com/office/drawing/2014/main" id="{2DFEC33A-C731-C308-AFD3-F38237908AE4}"/>
                </a:ext>
              </a:extLst>
            </p:cNvPr>
            <p:cNvSpPr/>
            <p:nvPr/>
          </p:nvSpPr>
          <p:spPr>
            <a:xfrm>
              <a:off x="7310366" y="3358253"/>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7" name="Freeform: Shape 176">
              <a:extLst>
                <a:ext uri="{FF2B5EF4-FFF2-40B4-BE49-F238E27FC236}">
                  <a16:creationId xmlns:a16="http://schemas.microsoft.com/office/drawing/2014/main" id="{5590E779-1F75-F6B3-DA10-B5B27E2B0BC8}"/>
                </a:ext>
              </a:extLst>
            </p:cNvPr>
            <p:cNvSpPr/>
            <p:nvPr/>
          </p:nvSpPr>
          <p:spPr>
            <a:xfrm>
              <a:off x="7346455" y="3677247"/>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8" name="Freeform: Shape 177">
              <a:extLst>
                <a:ext uri="{FF2B5EF4-FFF2-40B4-BE49-F238E27FC236}">
                  <a16:creationId xmlns:a16="http://schemas.microsoft.com/office/drawing/2014/main" id="{7FC20774-0D74-3FA4-33DD-F397E97A191C}"/>
                </a:ext>
              </a:extLst>
            </p:cNvPr>
            <p:cNvSpPr/>
            <p:nvPr/>
          </p:nvSpPr>
          <p:spPr>
            <a:xfrm>
              <a:off x="6687060" y="3576045"/>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9" name="Freeform: Shape 178">
              <a:extLst>
                <a:ext uri="{FF2B5EF4-FFF2-40B4-BE49-F238E27FC236}">
                  <a16:creationId xmlns:a16="http://schemas.microsoft.com/office/drawing/2014/main" id="{334F3732-36C0-CF55-33A6-78E6E65C139F}"/>
                </a:ext>
              </a:extLst>
            </p:cNvPr>
            <p:cNvSpPr/>
            <p:nvPr/>
          </p:nvSpPr>
          <p:spPr>
            <a:xfrm>
              <a:off x="7691084" y="3895039"/>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0" name="Freeform: Shape 179">
              <a:extLst>
                <a:ext uri="{FF2B5EF4-FFF2-40B4-BE49-F238E27FC236}">
                  <a16:creationId xmlns:a16="http://schemas.microsoft.com/office/drawing/2014/main" id="{27D0D992-1A8C-89E9-61C9-E535B9FE8117}"/>
                </a:ext>
              </a:extLst>
            </p:cNvPr>
            <p:cNvSpPr/>
            <p:nvPr/>
          </p:nvSpPr>
          <p:spPr>
            <a:xfrm>
              <a:off x="7176174" y="3996241"/>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1" name="Freeform: Shape 180">
              <a:extLst>
                <a:ext uri="{FF2B5EF4-FFF2-40B4-BE49-F238E27FC236}">
                  <a16:creationId xmlns:a16="http://schemas.microsoft.com/office/drawing/2014/main" id="{A9A5F904-3608-99B9-BDB2-0536346F2C24}"/>
                </a:ext>
              </a:extLst>
            </p:cNvPr>
            <p:cNvSpPr/>
            <p:nvPr/>
          </p:nvSpPr>
          <p:spPr>
            <a:xfrm>
              <a:off x="7418761" y="4214033"/>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2" name="Freeform: Shape 181">
              <a:extLst>
                <a:ext uri="{FF2B5EF4-FFF2-40B4-BE49-F238E27FC236}">
                  <a16:creationId xmlns:a16="http://schemas.microsoft.com/office/drawing/2014/main" id="{E4438377-3CFB-1C2B-D71A-CD78E2E22307}"/>
                </a:ext>
              </a:extLst>
            </p:cNvPr>
            <p:cNvSpPr/>
            <p:nvPr/>
          </p:nvSpPr>
          <p:spPr>
            <a:xfrm>
              <a:off x="7198666" y="4315235"/>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3" name="Freeform: Shape 182">
              <a:extLst>
                <a:ext uri="{FF2B5EF4-FFF2-40B4-BE49-F238E27FC236}">
                  <a16:creationId xmlns:a16="http://schemas.microsoft.com/office/drawing/2014/main" id="{C8538FD0-72F5-9A36-6833-0D961E9D9197}"/>
                </a:ext>
              </a:extLst>
            </p:cNvPr>
            <p:cNvSpPr/>
            <p:nvPr/>
          </p:nvSpPr>
          <p:spPr>
            <a:xfrm>
              <a:off x="7248861" y="4526475"/>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4" name="Freeform: Shape 183">
              <a:extLst>
                <a:ext uri="{FF2B5EF4-FFF2-40B4-BE49-F238E27FC236}">
                  <a16:creationId xmlns:a16="http://schemas.microsoft.com/office/drawing/2014/main" id="{F5B359B8-728E-4F64-E195-65B9546384A8}"/>
                </a:ext>
              </a:extLst>
            </p:cNvPr>
            <p:cNvSpPr/>
            <p:nvPr/>
          </p:nvSpPr>
          <p:spPr>
            <a:xfrm>
              <a:off x="7326504" y="4630168"/>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5" name="Freeform: Shape 184">
              <a:extLst>
                <a:ext uri="{FF2B5EF4-FFF2-40B4-BE49-F238E27FC236}">
                  <a16:creationId xmlns:a16="http://schemas.microsoft.com/office/drawing/2014/main" id="{1134C9CD-A8E9-0B88-3320-02F41B66352B}"/>
                </a:ext>
              </a:extLst>
            </p:cNvPr>
            <p:cNvSpPr/>
            <p:nvPr/>
          </p:nvSpPr>
          <p:spPr>
            <a:xfrm>
              <a:off x="7070701" y="4852021"/>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6" name="Freeform: Shape 185">
              <a:extLst>
                <a:ext uri="{FF2B5EF4-FFF2-40B4-BE49-F238E27FC236}">
                  <a16:creationId xmlns:a16="http://schemas.microsoft.com/office/drawing/2014/main" id="{BF3845FA-B49D-7725-EDCB-8DD913D322CD}"/>
                </a:ext>
              </a:extLst>
            </p:cNvPr>
            <p:cNvSpPr/>
            <p:nvPr/>
          </p:nvSpPr>
          <p:spPr>
            <a:xfrm>
              <a:off x="7397921" y="4953223"/>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7" name="Freeform: Shape 186">
              <a:extLst>
                <a:ext uri="{FF2B5EF4-FFF2-40B4-BE49-F238E27FC236}">
                  <a16:creationId xmlns:a16="http://schemas.microsoft.com/office/drawing/2014/main" id="{E78ED4B3-221E-18EB-30A2-6FBE23767BD7}"/>
                </a:ext>
              </a:extLst>
            </p:cNvPr>
            <p:cNvSpPr/>
            <p:nvPr/>
          </p:nvSpPr>
          <p:spPr>
            <a:xfrm>
              <a:off x="7236027" y="5171015"/>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8" name="Freeform: Shape 187">
              <a:extLst>
                <a:ext uri="{FF2B5EF4-FFF2-40B4-BE49-F238E27FC236}">
                  <a16:creationId xmlns:a16="http://schemas.microsoft.com/office/drawing/2014/main" id="{88B554DC-9A3D-7030-DA42-19343771AA1D}"/>
                </a:ext>
              </a:extLst>
            </p:cNvPr>
            <p:cNvSpPr/>
            <p:nvPr/>
          </p:nvSpPr>
          <p:spPr>
            <a:xfrm>
              <a:off x="7308205" y="5272217"/>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9" name="Freeform: Shape 188">
              <a:extLst>
                <a:ext uri="{FF2B5EF4-FFF2-40B4-BE49-F238E27FC236}">
                  <a16:creationId xmlns:a16="http://schemas.microsoft.com/office/drawing/2014/main" id="{8D36B56F-1F36-BDCC-F85B-B18219AA637C}"/>
                </a:ext>
              </a:extLst>
            </p:cNvPr>
            <p:cNvSpPr/>
            <p:nvPr/>
          </p:nvSpPr>
          <p:spPr>
            <a:xfrm>
              <a:off x="7461840" y="5490009"/>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0" name="Freeform: Shape 189">
              <a:extLst>
                <a:ext uri="{FF2B5EF4-FFF2-40B4-BE49-F238E27FC236}">
                  <a16:creationId xmlns:a16="http://schemas.microsoft.com/office/drawing/2014/main" id="{973C85EF-2862-BA38-3E83-26BCADF7C0DD}"/>
                </a:ext>
              </a:extLst>
            </p:cNvPr>
            <p:cNvSpPr/>
            <p:nvPr/>
          </p:nvSpPr>
          <p:spPr>
            <a:xfrm>
              <a:off x="7282409" y="5591211"/>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1" name="Freeform: Shape 190">
              <a:extLst>
                <a:ext uri="{FF2B5EF4-FFF2-40B4-BE49-F238E27FC236}">
                  <a16:creationId xmlns:a16="http://schemas.microsoft.com/office/drawing/2014/main" id="{7A23F201-545F-1C97-310B-C3B8AB3B03E5}"/>
                </a:ext>
              </a:extLst>
            </p:cNvPr>
            <p:cNvSpPr/>
            <p:nvPr/>
          </p:nvSpPr>
          <p:spPr>
            <a:xfrm>
              <a:off x="7207180" y="5692418"/>
              <a:ext cx="72305" cy="65570"/>
            </a:xfrm>
            <a:custGeom>
              <a:avLst/>
              <a:gdLst>
                <a:gd name="connsiteX0" fmla="*/ 0 w 72305"/>
                <a:gd name="connsiteY0" fmla="*/ 0 h 65570"/>
                <a:gd name="connsiteX1" fmla="*/ 72306 w 72305"/>
                <a:gd name="connsiteY1" fmla="*/ 0 h 65570"/>
                <a:gd name="connsiteX2" fmla="*/ 72306 w 72305"/>
                <a:gd name="connsiteY2" fmla="*/ 65571 h 65570"/>
                <a:gd name="connsiteX3" fmla="*/ 0 w 72305"/>
                <a:gd name="connsiteY3" fmla="*/ 65571 h 65570"/>
              </a:gdLst>
              <a:ahLst/>
              <a:cxnLst>
                <a:cxn ang="0">
                  <a:pos x="connsiteX0" y="connsiteY0"/>
                </a:cxn>
                <a:cxn ang="0">
                  <a:pos x="connsiteX1" y="connsiteY1"/>
                </a:cxn>
                <a:cxn ang="0">
                  <a:pos x="connsiteX2" y="connsiteY2"/>
                </a:cxn>
                <a:cxn ang="0">
                  <a:pos x="connsiteX3" y="connsiteY3"/>
                </a:cxn>
              </a:cxnLst>
              <a:rect l="l" t="t" r="r" b="b"/>
              <a:pathLst>
                <a:path w="72305" h="65570">
                  <a:moveTo>
                    <a:pt x="0" y="0"/>
                  </a:moveTo>
                  <a:lnTo>
                    <a:pt x="72306" y="0"/>
                  </a:lnTo>
                  <a:lnTo>
                    <a:pt x="72306" y="65571"/>
                  </a:lnTo>
                  <a:lnTo>
                    <a:pt x="0" y="65571"/>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24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cxnSp>
        <p:nvCxnSpPr>
          <p:cNvPr id="33" name="Straight Connector 32">
            <a:extLst>
              <a:ext uri="{FF2B5EF4-FFF2-40B4-BE49-F238E27FC236}">
                <a16:creationId xmlns:a16="http://schemas.microsoft.com/office/drawing/2014/main" id="{1F59A871-3AD2-6358-1991-F3121AE0F5AC}"/>
              </a:ext>
            </a:extLst>
          </p:cNvPr>
          <p:cNvCxnSpPr/>
          <p:nvPr/>
        </p:nvCxnSpPr>
        <p:spPr>
          <a:xfrm>
            <a:off x="1944130" y="2207740"/>
            <a:ext cx="813898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71C2C378-644E-154C-CC17-8F30B7527238}"/>
              </a:ext>
            </a:extLst>
          </p:cNvPr>
          <p:cNvCxnSpPr>
            <a:cxnSpLocks/>
          </p:cNvCxnSpPr>
          <p:nvPr/>
        </p:nvCxnSpPr>
        <p:spPr>
          <a:xfrm>
            <a:off x="7644714" y="6183561"/>
            <a:ext cx="98854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C36B0317-0F9E-3B9D-8F46-A1A9D87F4451}"/>
              </a:ext>
            </a:extLst>
          </p:cNvPr>
          <p:cNvCxnSpPr>
            <a:cxnSpLocks/>
          </p:cNvCxnSpPr>
          <p:nvPr/>
        </p:nvCxnSpPr>
        <p:spPr>
          <a:xfrm flipH="1">
            <a:off x="6512011" y="6183561"/>
            <a:ext cx="98854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158018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FA6810-2C2D-8E7D-3C0F-EED0C3054199}"/>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264249D-9FC1-6827-7D24-73AB5DD790FB}"/>
              </a:ext>
            </a:extLst>
          </p:cNvPr>
          <p:cNvSpPr>
            <a:spLocks noGrp="1"/>
          </p:cNvSpPr>
          <p:nvPr>
            <p:ph type="title"/>
          </p:nvPr>
        </p:nvSpPr>
        <p:spPr>
          <a:xfrm>
            <a:off x="304800" y="107693"/>
            <a:ext cx="11582400" cy="939801"/>
          </a:xfrm>
        </p:spPr>
        <p:txBody>
          <a:bodyPr rtlCol="0"/>
          <a:lstStyle/>
          <a:p>
            <a:pPr rtl="0"/>
            <a:r>
              <a:rPr lang="zh-cn">
                <a:latin typeface="+mn-lt"/>
              </a:rPr>
              <a:t>LBA8502:CAMPASS:贝莫苏拜单抗联合安罗替尼与帕博利珠单抗用于晚期非小细胞肺癌 (aNSCLC) 患者一线治疗的比较：一项随机、单盲、多中心 III 期研究 — Han B 等人</a:t>
            </a:r>
          </a:p>
        </p:txBody>
      </p:sp>
      <p:sp>
        <p:nvSpPr>
          <p:cNvPr id="27" name="Text Placeholder 26">
            <a:extLst>
              <a:ext uri="{FF2B5EF4-FFF2-40B4-BE49-F238E27FC236}">
                <a16:creationId xmlns:a16="http://schemas.microsoft.com/office/drawing/2014/main" id="{4D8E297A-18CC-1A37-5C97-824DDF6E0892}"/>
              </a:ext>
            </a:extLst>
          </p:cNvPr>
          <p:cNvSpPr>
            <a:spLocks noGrp="1"/>
          </p:cNvSpPr>
          <p:nvPr>
            <p:ph type="body" sz="quarter" idx="10"/>
          </p:nvPr>
        </p:nvSpPr>
        <p:spPr/>
        <p:txBody>
          <a:bodyPr rtlCol="0"/>
          <a:lstStyle/>
          <a:p>
            <a:pPr rtl="0"/>
            <a:r>
              <a:rPr lang="zh-cn" baseline="30000"/>
              <a:t>a</a:t>
            </a:r>
            <a:r>
              <a:rPr lang="zh-cn"/>
              <a:t>卡方或 Fisher 精确概率。</a:t>
            </a:r>
          </a:p>
        </p:txBody>
      </p:sp>
      <p:sp>
        <p:nvSpPr>
          <p:cNvPr id="29" name="Content Placeholder 7">
            <a:extLst>
              <a:ext uri="{FF2B5EF4-FFF2-40B4-BE49-F238E27FC236}">
                <a16:creationId xmlns:a16="http://schemas.microsoft.com/office/drawing/2014/main" id="{62F812DA-8459-5FDE-12CE-1BA4E63EB681}"/>
              </a:ext>
            </a:extLst>
          </p:cNvPr>
          <p:cNvSpPr>
            <a:spLocks noGrp="1"/>
          </p:cNvSpPr>
          <p:nvPr>
            <p:ph idx="1"/>
          </p:nvPr>
        </p:nvSpPr>
        <p:spPr>
          <a:xfrm>
            <a:off x="304799" y="1246909"/>
            <a:ext cx="11731869" cy="5055650"/>
          </a:xfrm>
        </p:spPr>
        <p:txBody>
          <a:bodyPr rtlCol="0"/>
          <a:lstStyle/>
          <a:p>
            <a:pPr rtl="0"/>
            <a:r>
              <a:rPr lang="zh-cn" b="1"/>
              <a:t>关键结果（续）</a:t>
            </a:r>
          </a:p>
          <a:p>
            <a:pPr rtl="0">
              <a:spcBef>
                <a:spcPts val="27000"/>
              </a:spcBef>
            </a:pPr>
            <a:r>
              <a:rPr lang="zh-cn" b="1"/>
              <a:t>结论</a:t>
            </a:r>
          </a:p>
          <a:p>
            <a:pPr lvl="1" rtl="0"/>
            <a:r>
              <a:rPr lang="zh-cn"/>
              <a:t>对于晚期 NSCLC 患者，一线贝莫苏拜单抗联合安罗替尼疗法较单用帕博利珠单抗疗法延长了 PFS，尤其是在 PD-L1 水平较高（</a:t>
            </a:r>
            <a:r>
              <a:rPr lang="zh-cn" sz="1800" b="0" i="0" u="none" strike="noStrike" kern="1200" cap="none" spc="0" normalizeH="0" noProof="0">
                <a:ln>
                  <a:noFill/>
                </a:ln>
                <a:solidFill>
                  <a:srgbClr val="363636"/>
                </a:solidFill>
                <a:effectLst/>
                <a:uLnTx/>
                <a:uFillTx/>
                <a:latin typeface="Arial" panose="020B0604020202020204" pitchFamily="34" charset="0"/>
                <a:ea typeface="+mn-ea"/>
                <a:cs typeface="Arial" panose="020B0604020202020204" pitchFamily="34" charset="0"/>
              </a:rPr>
              <a:t>≥50%）</a:t>
            </a:r>
            <a:r>
              <a:rPr lang="zh-cn"/>
              <a:t>的患者中，</a:t>
            </a:r>
            <a:r>
              <a:rPr lang="zh-cn" sz="1800" b="0" i="0" u="none" strike="noStrike" kern="1200" cap="none" spc="0" normalizeH="0" noProof="0">
                <a:ln>
                  <a:noFill/>
                </a:ln>
                <a:solidFill>
                  <a:srgbClr val="363636"/>
                </a:solidFill>
                <a:effectLst/>
                <a:uLnTx/>
                <a:uFillTx/>
                <a:latin typeface="Arial" panose="020B0604020202020204" pitchFamily="34" charset="0"/>
                <a:ea typeface="+mn-ea"/>
                <a:cs typeface="Arial" panose="020B0604020202020204" pitchFamily="34" charset="0"/>
              </a:rPr>
              <a:t>安全性可控</a:t>
            </a:r>
          </a:p>
          <a:p>
            <a:pPr lvl="1" rtl="0"/>
            <a:r>
              <a:rPr lang="zh-cn"/>
              <a:t>需要延长随访时间才能达到成熟的 OS 结局</a:t>
            </a:r>
            <a:endParaRPr lang="en-GB" dirty="0"/>
          </a:p>
        </p:txBody>
      </p:sp>
      <p:sp>
        <p:nvSpPr>
          <p:cNvPr id="30" name="Text Placeholder 4">
            <a:extLst>
              <a:ext uri="{FF2B5EF4-FFF2-40B4-BE49-F238E27FC236}">
                <a16:creationId xmlns:a16="http://schemas.microsoft.com/office/drawing/2014/main" id="{1EB38D39-4754-3BC0-588A-6D232DCD1025}"/>
              </a:ext>
            </a:extLst>
          </p:cNvPr>
          <p:cNvSpPr>
            <a:spLocks noGrp="1"/>
          </p:cNvSpPr>
          <p:nvPr>
            <p:ph type="body" sz="quarter" idx="11"/>
          </p:nvPr>
        </p:nvSpPr>
        <p:spPr>
          <a:xfrm>
            <a:off x="6379633" y="6521312"/>
            <a:ext cx="5507567" cy="200025"/>
          </a:xfrm>
        </p:spPr>
        <p:txBody>
          <a:bodyPr rtlCol="0"/>
          <a:lstStyle/>
          <a:p>
            <a:pPr rtl="0"/>
            <a:r>
              <a:rPr lang="zh-cn"/>
              <a:t>Han B, et al.J Clin Oncol 2025;43(suppl):Abstr LBA8502</a:t>
            </a:r>
          </a:p>
        </p:txBody>
      </p:sp>
      <p:graphicFrame>
        <p:nvGraphicFramePr>
          <p:cNvPr id="2" name="Table 3">
            <a:extLst>
              <a:ext uri="{FF2B5EF4-FFF2-40B4-BE49-F238E27FC236}">
                <a16:creationId xmlns:a16="http://schemas.microsoft.com/office/drawing/2014/main" id="{ACB48988-04F9-A452-A2B3-92353E888CF7}"/>
              </a:ext>
            </a:extLst>
          </p:cNvPr>
          <p:cNvGraphicFramePr>
            <a:graphicFrameLocks noGrp="1"/>
          </p:cNvGraphicFramePr>
          <p:nvPr>
            <p:extLst>
              <p:ext uri="{D42A27DB-BD31-4B8C-83A1-F6EECF244321}">
                <p14:modId xmlns:p14="http://schemas.microsoft.com/office/powerpoint/2010/main" val="62639637"/>
              </p:ext>
            </p:extLst>
          </p:nvPr>
        </p:nvGraphicFramePr>
        <p:xfrm>
          <a:off x="546222" y="1678949"/>
          <a:ext cx="5664733" cy="3169440"/>
        </p:xfrm>
        <a:graphic>
          <a:graphicData uri="http://schemas.openxmlformats.org/drawingml/2006/table">
            <a:tbl>
              <a:tblPr firstRow="1" bandRow="1">
                <a:tableStyleId>{69012ECD-51FC-41F1-AA8D-1B2483CD663E}</a:tableStyleId>
              </a:tblPr>
              <a:tblGrid>
                <a:gridCol w="2299378">
                  <a:extLst>
                    <a:ext uri="{9D8B030D-6E8A-4147-A177-3AD203B41FA5}">
                      <a16:colId xmlns:a16="http://schemas.microsoft.com/office/drawing/2014/main" val="1987913234"/>
                    </a:ext>
                  </a:extLst>
                </a:gridCol>
                <a:gridCol w="1703315">
                  <a:extLst>
                    <a:ext uri="{9D8B030D-6E8A-4147-A177-3AD203B41FA5}">
                      <a16:colId xmlns:a16="http://schemas.microsoft.com/office/drawing/2014/main" val="2996158103"/>
                    </a:ext>
                  </a:extLst>
                </a:gridCol>
                <a:gridCol w="1662040">
                  <a:extLst>
                    <a:ext uri="{9D8B030D-6E8A-4147-A177-3AD203B41FA5}">
                      <a16:colId xmlns:a16="http://schemas.microsoft.com/office/drawing/2014/main" val="1659093788"/>
                    </a:ext>
                  </a:extLst>
                </a:gridCol>
              </a:tblGrid>
              <a:tr h="198919">
                <a:tc>
                  <a:txBody>
                    <a:bodyPr/>
                    <a:lstStyle/>
                    <a:p>
                      <a:pPr rtl="0"/>
                      <a:r>
                        <a:rPr lang="zh-cn" sz="1200" b="1" noProof="0">
                          <a:solidFill>
                            <a:schemeClr val="tx2"/>
                          </a:solidFill>
                        </a:rPr>
                        <a:t>结果</a:t>
                      </a:r>
                    </a:p>
                  </a:txBody>
                  <a:tcPr marL="72000" marT="36000" marB="36000" anchor="b"/>
                </a:tc>
                <a:tc>
                  <a:txBody>
                    <a:bodyPr/>
                    <a:lstStyle/>
                    <a:p>
                      <a:pPr algn="ctr" rtl="0"/>
                      <a:r>
                        <a:rPr lang="zh-cn" sz="1200" b="1" noProof="0" dirty="0">
                          <a:solidFill>
                            <a:schemeClr val="tx2"/>
                          </a:solidFill>
                        </a:rPr>
                        <a:t>贝莫苏拜单抗 + </a:t>
                      </a:r>
                      <a:br>
                        <a:rPr lang="en-GB" altLang="zh-CN" sz="1200" b="1" noProof="0" dirty="0">
                          <a:solidFill>
                            <a:schemeClr val="tx2"/>
                          </a:solidFill>
                        </a:rPr>
                      </a:br>
                      <a:r>
                        <a:rPr lang="zh-cn" sz="1200" b="1" noProof="0" dirty="0">
                          <a:solidFill>
                            <a:schemeClr val="tx2"/>
                          </a:solidFill>
                        </a:rPr>
                        <a:t>安罗替尼</a:t>
                      </a:r>
                    </a:p>
                    <a:p>
                      <a:pPr algn="ctr" rtl="0"/>
                      <a:r>
                        <a:rPr lang="zh-cn" sz="1200" b="1" noProof="0" dirty="0">
                          <a:solidFill>
                            <a:schemeClr val="tx2"/>
                          </a:solidFill>
                        </a:rPr>
                        <a:t>(n=354)</a:t>
                      </a:r>
                      <a:endParaRPr lang="en-US" sz="1200" b="1" noProof="0" dirty="0">
                        <a:solidFill>
                          <a:schemeClr val="tx2"/>
                        </a:solidFill>
                      </a:endParaRPr>
                    </a:p>
                  </a:txBody>
                  <a:tcPr marL="72000" marT="36000" marB="36000" anchor="b"/>
                </a:tc>
                <a:tc>
                  <a:txBody>
                    <a:bodyPr/>
                    <a:lstStyle/>
                    <a:p>
                      <a:pPr algn="ctr" rtl="0"/>
                      <a:r>
                        <a:rPr lang="zh-cn" sz="1200" b="1" noProof="0" dirty="0">
                          <a:solidFill>
                            <a:schemeClr val="tx2"/>
                          </a:solidFill>
                        </a:rPr>
                        <a:t>帕博利珠单抗 + </a:t>
                      </a:r>
                      <a:br>
                        <a:rPr lang="en-GB" altLang="zh-CN" sz="1200" b="1" noProof="0" dirty="0">
                          <a:solidFill>
                            <a:schemeClr val="tx2"/>
                          </a:solidFill>
                        </a:rPr>
                      </a:br>
                      <a:r>
                        <a:rPr lang="zh-cn" sz="1200" b="1" noProof="0" dirty="0">
                          <a:solidFill>
                            <a:schemeClr val="tx2"/>
                          </a:solidFill>
                        </a:rPr>
                        <a:t>安慰剂</a:t>
                      </a:r>
                    </a:p>
                    <a:p>
                      <a:pPr algn="ctr" rtl="0"/>
                      <a:r>
                        <a:rPr lang="zh-cn" sz="1200" b="1" noProof="0" dirty="0">
                          <a:solidFill>
                            <a:schemeClr val="tx2"/>
                          </a:solidFill>
                        </a:rPr>
                        <a:t>(n=177)</a:t>
                      </a:r>
                    </a:p>
                  </a:txBody>
                  <a:tcPr marL="72000" marT="36000" marB="36000" anchor="b"/>
                </a:tc>
                <a:extLst>
                  <a:ext uri="{0D108BD9-81ED-4DB2-BD59-A6C34878D82A}">
                    <a16:rowId xmlns:a16="http://schemas.microsoft.com/office/drawing/2014/main" val="4111249997"/>
                  </a:ext>
                </a:extLst>
              </a:tr>
              <a:tr h="115818">
                <a:tc>
                  <a:txBody>
                    <a:bodyPr/>
                    <a:lstStyle/>
                    <a:p>
                      <a:pPr rtl="0"/>
                      <a:r>
                        <a:rPr lang="zh-cn" sz="1200" b="0" noProof="0">
                          <a:latin typeface="+mn-lt"/>
                        </a:rPr>
                        <a:t>BOR，n (%)</a:t>
                      </a:r>
                    </a:p>
                  </a:txBody>
                  <a:tcPr marL="72000" marT="36000" marB="36000"/>
                </a:tc>
                <a:tc>
                  <a:txBody>
                    <a:bodyPr/>
                    <a:lstStyle/>
                    <a:p>
                      <a:pPr algn="ctr" rtl="0"/>
                      <a:endParaRPr lang="en-US" sz="1200" noProof="0" dirty="0">
                        <a:latin typeface="+mj-lt"/>
                      </a:endParaRPr>
                    </a:p>
                  </a:txBody>
                  <a:tcPr marL="72000" marT="36000" marB="36000"/>
                </a:tc>
                <a:tc>
                  <a:txBody>
                    <a:bodyPr/>
                    <a:lstStyle/>
                    <a:p>
                      <a:pPr algn="ctr" rtl="0"/>
                      <a:endParaRPr lang="en-US" sz="1200" noProof="0" dirty="0">
                        <a:latin typeface="+mj-lt"/>
                      </a:endParaRPr>
                    </a:p>
                  </a:txBody>
                  <a:tcPr marL="72000" marT="36000" marB="36000"/>
                </a:tc>
                <a:extLst>
                  <a:ext uri="{0D108BD9-81ED-4DB2-BD59-A6C34878D82A}">
                    <a16:rowId xmlns:a16="http://schemas.microsoft.com/office/drawing/2014/main" val="1453905515"/>
                  </a:ext>
                </a:extLst>
              </a:tr>
              <a:tr h="115818">
                <a:tc>
                  <a:txBody>
                    <a:bodyPr/>
                    <a:lstStyle/>
                    <a:p>
                      <a:pPr marL="90488" indent="0" rtl="0"/>
                      <a:r>
                        <a:rPr lang="zh-cn" sz="1200" b="0" noProof="0">
                          <a:latin typeface="+mn-lt"/>
                        </a:rPr>
                        <a:t>CR</a:t>
                      </a:r>
                    </a:p>
                  </a:txBody>
                  <a:tcPr marL="72000" marT="36000" marB="36000"/>
                </a:tc>
                <a:tc>
                  <a:txBody>
                    <a:bodyPr/>
                    <a:lstStyle/>
                    <a:p>
                      <a:pPr algn="ctr" rtl="0"/>
                      <a:r>
                        <a:rPr lang="zh-cn" sz="1200" noProof="0">
                          <a:latin typeface="+mj-lt"/>
                        </a:rPr>
                        <a:t>1 (0.3)</a:t>
                      </a:r>
                    </a:p>
                  </a:txBody>
                  <a:tcPr marL="72000" marT="36000" marB="36000"/>
                </a:tc>
                <a:tc>
                  <a:txBody>
                    <a:bodyPr/>
                    <a:lstStyle/>
                    <a:p>
                      <a:pPr algn="ctr" rtl="0"/>
                      <a:r>
                        <a:rPr lang="zh-cn" sz="1200" noProof="0">
                          <a:latin typeface="+mj-lt"/>
                        </a:rPr>
                        <a:t>1 (0.6)</a:t>
                      </a:r>
                    </a:p>
                  </a:txBody>
                  <a:tcPr marL="72000" marT="36000" marB="36000"/>
                </a:tc>
                <a:extLst>
                  <a:ext uri="{0D108BD9-81ED-4DB2-BD59-A6C34878D82A}">
                    <a16:rowId xmlns:a16="http://schemas.microsoft.com/office/drawing/2014/main" val="3093402527"/>
                  </a:ext>
                </a:extLst>
              </a:tr>
              <a:tr h="11581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PR</a:t>
                      </a:r>
                    </a:p>
                  </a:txBody>
                  <a:tcPr marL="72000" marT="36000" marB="36000"/>
                </a:tc>
                <a:tc>
                  <a:txBody>
                    <a:bodyPr/>
                    <a:lstStyle/>
                    <a:p>
                      <a:pPr algn="ctr" rtl="0"/>
                      <a:r>
                        <a:rPr lang="zh-cn" sz="1200" noProof="0">
                          <a:latin typeface="+mj-lt"/>
                        </a:rPr>
                        <a:t>202 (57.1)</a:t>
                      </a:r>
                    </a:p>
                  </a:txBody>
                  <a:tcPr marL="72000" marT="36000" marB="36000"/>
                </a:tc>
                <a:tc>
                  <a:txBody>
                    <a:bodyPr/>
                    <a:lstStyle/>
                    <a:p>
                      <a:pPr algn="ctr" rtl="0"/>
                      <a:r>
                        <a:rPr lang="zh-cn" sz="1200" noProof="0">
                          <a:latin typeface="+mj-lt"/>
                        </a:rPr>
                        <a:t>69 (39.0)</a:t>
                      </a:r>
                    </a:p>
                  </a:txBody>
                  <a:tcPr marL="72000" marT="36000" marB="36000"/>
                </a:tc>
                <a:extLst>
                  <a:ext uri="{0D108BD9-81ED-4DB2-BD59-A6C34878D82A}">
                    <a16:rowId xmlns:a16="http://schemas.microsoft.com/office/drawing/2014/main" val="938311612"/>
                  </a:ext>
                </a:extLst>
              </a:tr>
              <a:tr h="11581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SD</a:t>
                      </a:r>
                    </a:p>
                  </a:txBody>
                  <a:tcPr marL="72000" marT="36000" marB="36000"/>
                </a:tc>
                <a:tc>
                  <a:txBody>
                    <a:bodyPr/>
                    <a:lstStyle/>
                    <a:p>
                      <a:pPr algn="ctr" rtl="0"/>
                      <a:r>
                        <a:rPr lang="zh-cn" sz="1200" noProof="0">
                          <a:latin typeface="+mj-lt"/>
                        </a:rPr>
                        <a:t>101 (28.5)</a:t>
                      </a:r>
                    </a:p>
                  </a:txBody>
                  <a:tcPr marL="72000" marT="36000" marB="36000"/>
                </a:tc>
                <a:tc>
                  <a:txBody>
                    <a:bodyPr/>
                    <a:lstStyle/>
                    <a:p>
                      <a:pPr algn="ctr" rtl="0"/>
                      <a:r>
                        <a:rPr lang="zh-cn" sz="1200" noProof="0">
                          <a:latin typeface="+mj-lt"/>
                        </a:rPr>
                        <a:t>70 (39.5)</a:t>
                      </a:r>
                    </a:p>
                  </a:txBody>
                  <a:tcPr marL="72000" marT="36000" marB="36000"/>
                </a:tc>
                <a:extLst>
                  <a:ext uri="{0D108BD9-81ED-4DB2-BD59-A6C34878D82A}">
                    <a16:rowId xmlns:a16="http://schemas.microsoft.com/office/drawing/2014/main" val="3113293845"/>
                  </a:ext>
                </a:extLst>
              </a:tr>
              <a:tr h="11581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PD</a:t>
                      </a:r>
                    </a:p>
                  </a:txBody>
                  <a:tcPr marL="72000" marT="36000" marB="36000"/>
                </a:tc>
                <a:tc>
                  <a:txBody>
                    <a:bodyPr/>
                    <a:lstStyle/>
                    <a:p>
                      <a:pPr algn="ctr" rtl="0"/>
                      <a:r>
                        <a:rPr lang="zh-cn" sz="1200" noProof="0">
                          <a:latin typeface="+mj-lt"/>
                        </a:rPr>
                        <a:t>36 (10.2)</a:t>
                      </a:r>
                    </a:p>
                  </a:txBody>
                  <a:tcPr marL="72000" marT="36000" marB="36000"/>
                </a:tc>
                <a:tc>
                  <a:txBody>
                    <a:bodyPr/>
                    <a:lstStyle/>
                    <a:p>
                      <a:pPr algn="ctr" rtl="0"/>
                      <a:r>
                        <a:rPr lang="zh-cn" sz="1200" noProof="0">
                          <a:latin typeface="+mj-lt"/>
                        </a:rPr>
                        <a:t>27 (15.3)</a:t>
                      </a:r>
                    </a:p>
                  </a:txBody>
                  <a:tcPr marL="72000" marT="36000" marB="36000"/>
                </a:tc>
                <a:extLst>
                  <a:ext uri="{0D108BD9-81ED-4DB2-BD59-A6C34878D82A}">
                    <a16:rowId xmlns:a16="http://schemas.microsoft.com/office/drawing/2014/main" val="919345016"/>
                  </a:ext>
                </a:extLst>
              </a:tr>
              <a:tr h="11581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NE</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14 (4.0)</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10 (5.6)</a:t>
                      </a:r>
                    </a:p>
                  </a:txBody>
                  <a:tcPr marL="72000" marT="36000" marB="36000"/>
                </a:tc>
                <a:extLst>
                  <a:ext uri="{0D108BD9-81ED-4DB2-BD59-A6C34878D82A}">
                    <a16:rowId xmlns:a16="http://schemas.microsoft.com/office/drawing/2014/main" val="1604042810"/>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ORR，n (%) [95%CI]</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203 (57.3) [52.0, 62.6]</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70 (39.5) [32.3, 47.2] </a:t>
                      </a:r>
                    </a:p>
                  </a:txBody>
                  <a:tcPr marL="72000" marT="36000" marB="36000"/>
                </a:tc>
                <a:extLst>
                  <a:ext uri="{0D108BD9-81ED-4DB2-BD59-A6C34878D82A}">
                    <a16:rowId xmlns:a16="http://schemas.microsoft.com/office/drawing/2014/main" val="3120178256"/>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比值比 (95%CI)</a:t>
                      </a:r>
                      <a:r>
                        <a:rPr lang="zh-cn" sz="1200" b="0" i="0" u="none" strike="noStrike" kern="1200" cap="none" spc="0" normalizeH="0" noProof="0">
                          <a:ln>
                            <a:noFill/>
                          </a:ln>
                          <a:solidFill>
                            <a:srgbClr val="363636"/>
                          </a:solidFill>
                          <a:effectLst/>
                          <a:uLnTx/>
                          <a:uFillTx/>
                          <a:latin typeface="+mn-lt"/>
                          <a:ea typeface="+mn-ea"/>
                          <a:cs typeface="+mn-cs"/>
                        </a:rPr>
                        <a:t>；p 值</a:t>
                      </a:r>
                      <a:r>
                        <a:rPr lang="zh-cn" sz="1200" b="0" i="0" u="none" strike="noStrike" kern="1200" cap="none" spc="0" normalizeH="0" baseline="30000" noProof="0">
                          <a:ln>
                            <a:noFill/>
                          </a:ln>
                          <a:solidFill>
                            <a:srgbClr val="363636"/>
                          </a:solidFill>
                          <a:effectLst/>
                          <a:uLnTx/>
                          <a:uFillTx/>
                          <a:latin typeface="+mn-lt"/>
                          <a:ea typeface="+mn-ea"/>
                          <a:cs typeface="+mn-cs"/>
                        </a:rPr>
                        <a:t>a</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2.08 (1.43, 3.01); </a:t>
                      </a:r>
                      <a:r>
                        <a:rPr lang="zh-cn" sz="1200" b="0" i="0" u="none" strike="noStrike" kern="1200" cap="none" spc="0" normalizeH="0" noProof="0">
                          <a:ln>
                            <a:noFill/>
                          </a:ln>
                          <a:solidFill>
                            <a:srgbClr val="363636"/>
                          </a:solidFill>
                          <a:effectLst/>
                          <a:uLnTx/>
                          <a:uFillTx/>
                          <a:latin typeface="+mn-lt"/>
                          <a:ea typeface="+mn-ea"/>
                          <a:cs typeface="+mn-cs"/>
                        </a:rPr>
                        <a:t>0.0001</a:t>
                      </a:r>
                    </a:p>
                  </a:txBody>
                  <a:tcPr marL="72000" marT="36000" marB="36000"/>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363636"/>
                        </a:solidFill>
                        <a:effectLst/>
                        <a:uLnTx/>
                        <a:uFillTx/>
                        <a:latin typeface="+mj-lt"/>
                        <a:ea typeface="+mn-ea"/>
                        <a:cs typeface="+mn-cs"/>
                      </a:endParaRPr>
                    </a:p>
                  </a:txBody>
                  <a:tcPr marL="72000" marT="36000" marB="36000"/>
                </a:tc>
                <a:extLst>
                  <a:ext uri="{0D108BD9-81ED-4DB2-BD59-A6C34878D82A}">
                    <a16:rowId xmlns:a16="http://schemas.microsoft.com/office/drawing/2014/main" val="401679355"/>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DCR, n (%) [95%CI)</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304 (85.9) [81.8, 89.3]</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140 (79.1) [72.4, 84.8]</a:t>
                      </a:r>
                    </a:p>
                  </a:txBody>
                  <a:tcPr marL="72000" marT="36000" marB="36000"/>
                </a:tc>
                <a:extLst>
                  <a:ext uri="{0D108BD9-81ED-4DB2-BD59-A6C34878D82A}">
                    <a16:rowId xmlns:a16="http://schemas.microsoft.com/office/drawing/2014/main" val="1495542029"/>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p 值</a:t>
                      </a:r>
                      <a:r>
                        <a:rPr lang="zh-cn" sz="1200" b="0" i="0" u="none" strike="noStrike" kern="1200" cap="none" spc="0" normalizeH="0" baseline="30000" noProof="0">
                          <a:ln>
                            <a:noFill/>
                          </a:ln>
                          <a:solidFill>
                            <a:srgbClr val="363636"/>
                          </a:solidFill>
                          <a:effectLst/>
                          <a:uLnTx/>
                          <a:uFillTx/>
                          <a:latin typeface="+mn-lt"/>
                          <a:ea typeface="+mn-ea"/>
                          <a:cs typeface="+mn-cs"/>
                        </a:rPr>
                        <a:t>a</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dirty="0">
                          <a:ln>
                            <a:noFill/>
                          </a:ln>
                          <a:solidFill>
                            <a:srgbClr val="363636"/>
                          </a:solidFill>
                          <a:effectLst/>
                          <a:uLnTx/>
                          <a:uFillTx/>
                          <a:latin typeface="+mj-lt"/>
                          <a:ea typeface="+mn-ea"/>
                          <a:cs typeface="+mn-cs"/>
                        </a:rPr>
                        <a:t>0.047</a:t>
                      </a:r>
                    </a:p>
                  </a:txBody>
                  <a:tcPr marL="72000" marT="36000" marB="36000"/>
                </a:tc>
                <a:tc hMerge="1">
                  <a:txBody>
                    <a:bodyPr/>
                    <a:lstStyle/>
                    <a:p>
                      <a:pPr rtl="0"/>
                      <a:endParaRPr dirty="0"/>
                    </a:p>
                  </a:txBody>
                  <a:tcPr marL="72000" marT="36000" marB="36000"/>
                </a:tc>
                <a:extLst>
                  <a:ext uri="{0D108BD9-81ED-4DB2-BD59-A6C34878D82A}">
                    <a16:rowId xmlns:a16="http://schemas.microsoft.com/office/drawing/2014/main" val="3803551059"/>
                  </a:ext>
                </a:extLst>
              </a:tr>
            </a:tbl>
          </a:graphicData>
        </a:graphic>
      </p:graphicFrame>
      <p:graphicFrame>
        <p:nvGraphicFramePr>
          <p:cNvPr id="3" name="Table 3">
            <a:extLst>
              <a:ext uri="{FF2B5EF4-FFF2-40B4-BE49-F238E27FC236}">
                <a16:creationId xmlns:a16="http://schemas.microsoft.com/office/drawing/2014/main" id="{E5C9BD51-9B11-A26F-0148-0660B1CCA0B0}"/>
              </a:ext>
            </a:extLst>
          </p:cNvPr>
          <p:cNvGraphicFramePr>
            <a:graphicFrameLocks noGrp="1"/>
          </p:cNvGraphicFramePr>
          <p:nvPr>
            <p:extLst>
              <p:ext uri="{D42A27DB-BD31-4B8C-83A1-F6EECF244321}">
                <p14:modId xmlns:p14="http://schemas.microsoft.com/office/powerpoint/2010/main" val="3741627678"/>
              </p:ext>
            </p:extLst>
          </p:nvPr>
        </p:nvGraphicFramePr>
        <p:xfrm>
          <a:off x="6547164" y="1678949"/>
          <a:ext cx="5172504" cy="2659680"/>
        </p:xfrm>
        <a:graphic>
          <a:graphicData uri="http://schemas.openxmlformats.org/drawingml/2006/table">
            <a:tbl>
              <a:tblPr firstRow="1" bandRow="1">
                <a:tableStyleId>{69012ECD-51FC-41F1-AA8D-1B2483CD663E}</a:tableStyleId>
              </a:tblPr>
              <a:tblGrid>
                <a:gridCol w="2299378">
                  <a:extLst>
                    <a:ext uri="{9D8B030D-6E8A-4147-A177-3AD203B41FA5}">
                      <a16:colId xmlns:a16="http://schemas.microsoft.com/office/drawing/2014/main" val="1987913234"/>
                    </a:ext>
                  </a:extLst>
                </a:gridCol>
                <a:gridCol w="1436563">
                  <a:extLst>
                    <a:ext uri="{9D8B030D-6E8A-4147-A177-3AD203B41FA5}">
                      <a16:colId xmlns:a16="http://schemas.microsoft.com/office/drawing/2014/main" val="2996158103"/>
                    </a:ext>
                  </a:extLst>
                </a:gridCol>
                <a:gridCol w="1436563">
                  <a:extLst>
                    <a:ext uri="{9D8B030D-6E8A-4147-A177-3AD203B41FA5}">
                      <a16:colId xmlns:a16="http://schemas.microsoft.com/office/drawing/2014/main" val="1659093788"/>
                    </a:ext>
                  </a:extLst>
                </a:gridCol>
              </a:tblGrid>
              <a:tr h="198919">
                <a:tc>
                  <a:txBody>
                    <a:bodyPr/>
                    <a:lstStyle/>
                    <a:p>
                      <a:pPr rtl="0"/>
                      <a:r>
                        <a:rPr lang="zh-cn" sz="1200" b="1" noProof="0">
                          <a:solidFill>
                            <a:schemeClr val="tx2"/>
                          </a:solidFill>
                        </a:rPr>
                        <a:t>不良事件，数量 (%)</a:t>
                      </a:r>
                    </a:p>
                  </a:txBody>
                  <a:tcPr marL="72000" marT="36000" marB="36000" anchor="b"/>
                </a:tc>
                <a:tc>
                  <a:txBody>
                    <a:bodyPr/>
                    <a:lstStyle/>
                    <a:p>
                      <a:pPr algn="ctr" rtl="0"/>
                      <a:r>
                        <a:rPr lang="zh-cn" sz="1200" b="1" noProof="0" dirty="0">
                          <a:solidFill>
                            <a:schemeClr val="tx2"/>
                          </a:solidFill>
                        </a:rPr>
                        <a:t>贝莫苏拜单抗 + </a:t>
                      </a:r>
                      <a:br>
                        <a:rPr lang="en-GB" altLang="zh-CN" sz="1200" b="1" noProof="0" dirty="0">
                          <a:solidFill>
                            <a:schemeClr val="tx2"/>
                          </a:solidFill>
                        </a:rPr>
                      </a:br>
                      <a:r>
                        <a:rPr lang="zh-cn" sz="1200" b="1" noProof="0" dirty="0">
                          <a:solidFill>
                            <a:schemeClr val="tx2"/>
                          </a:solidFill>
                        </a:rPr>
                        <a:t>安罗替尼</a:t>
                      </a:r>
                    </a:p>
                    <a:p>
                      <a:pPr algn="ctr" rtl="0"/>
                      <a:r>
                        <a:rPr lang="zh-cn" sz="1200" b="1" noProof="0" dirty="0">
                          <a:solidFill>
                            <a:schemeClr val="tx2"/>
                          </a:solidFill>
                        </a:rPr>
                        <a:t>(n=352)</a:t>
                      </a:r>
                      <a:endParaRPr lang="en-US" sz="1200" b="1" noProof="0" dirty="0">
                        <a:solidFill>
                          <a:schemeClr val="tx2"/>
                        </a:solidFill>
                      </a:endParaRPr>
                    </a:p>
                  </a:txBody>
                  <a:tcPr marL="72000" marT="36000" marB="36000" anchor="b"/>
                </a:tc>
                <a:tc>
                  <a:txBody>
                    <a:bodyPr/>
                    <a:lstStyle/>
                    <a:p>
                      <a:pPr algn="ctr" rtl="0"/>
                      <a:r>
                        <a:rPr lang="zh-cn" sz="1200" b="1" noProof="0" dirty="0">
                          <a:solidFill>
                            <a:schemeClr val="tx2"/>
                          </a:solidFill>
                        </a:rPr>
                        <a:t>帕博利珠单抗 + </a:t>
                      </a:r>
                      <a:br>
                        <a:rPr lang="en-GB" altLang="zh-CN" sz="1200" b="1" noProof="0" dirty="0">
                          <a:solidFill>
                            <a:schemeClr val="tx2"/>
                          </a:solidFill>
                        </a:rPr>
                      </a:br>
                      <a:r>
                        <a:rPr lang="zh-cn" sz="1200" b="1" noProof="0" dirty="0">
                          <a:solidFill>
                            <a:schemeClr val="tx2"/>
                          </a:solidFill>
                        </a:rPr>
                        <a:t>安慰剂</a:t>
                      </a:r>
                    </a:p>
                    <a:p>
                      <a:pPr algn="ctr" rtl="0"/>
                      <a:r>
                        <a:rPr lang="zh-cn" sz="1200" b="1" noProof="0" dirty="0">
                          <a:solidFill>
                            <a:schemeClr val="tx2"/>
                          </a:solidFill>
                        </a:rPr>
                        <a:t>(n=176)</a:t>
                      </a:r>
                    </a:p>
                  </a:txBody>
                  <a:tcPr marL="72000" marT="36000" marB="36000" anchor="b"/>
                </a:tc>
                <a:extLst>
                  <a:ext uri="{0D108BD9-81ED-4DB2-BD59-A6C34878D82A}">
                    <a16:rowId xmlns:a16="http://schemas.microsoft.com/office/drawing/2014/main" val="4111249997"/>
                  </a:ext>
                </a:extLst>
              </a:tr>
              <a:tr h="115818">
                <a:tc>
                  <a:txBody>
                    <a:bodyPr/>
                    <a:lstStyle/>
                    <a:p>
                      <a:pPr rtl="0"/>
                      <a:r>
                        <a:rPr lang="zh-cn" sz="1200" b="0" noProof="0">
                          <a:latin typeface="+mn-lt"/>
                        </a:rPr>
                        <a:t>TRAE</a:t>
                      </a:r>
                    </a:p>
                  </a:txBody>
                  <a:tcPr marL="72000" marT="36000" marB="36000"/>
                </a:tc>
                <a:tc>
                  <a:txBody>
                    <a:bodyPr/>
                    <a:lstStyle/>
                    <a:p>
                      <a:pPr algn="ctr" rtl="0"/>
                      <a:endParaRPr lang="en-US" sz="1200" noProof="0" dirty="0">
                        <a:latin typeface="+mj-lt"/>
                      </a:endParaRPr>
                    </a:p>
                  </a:txBody>
                  <a:tcPr marL="72000" marT="36000" marB="36000" anchor="ctr"/>
                </a:tc>
                <a:tc>
                  <a:txBody>
                    <a:bodyPr/>
                    <a:lstStyle/>
                    <a:p>
                      <a:pPr algn="ctr" rtl="0"/>
                      <a:endParaRPr lang="en-US" sz="1200" noProof="0" dirty="0">
                        <a:latin typeface="+mj-lt"/>
                      </a:endParaRPr>
                    </a:p>
                  </a:txBody>
                  <a:tcPr marL="72000" marT="36000" marB="36000" anchor="ctr"/>
                </a:tc>
                <a:extLst>
                  <a:ext uri="{0D108BD9-81ED-4DB2-BD59-A6C34878D82A}">
                    <a16:rowId xmlns:a16="http://schemas.microsoft.com/office/drawing/2014/main" val="2490060406"/>
                  </a:ext>
                </a:extLst>
              </a:tr>
              <a:tr h="115818">
                <a:tc>
                  <a:txBody>
                    <a:bodyPr/>
                    <a:lstStyle/>
                    <a:p>
                      <a:pPr marL="90488" indent="0" rtl="0"/>
                      <a:r>
                        <a:rPr lang="zh-cn" sz="1200" b="0" noProof="0">
                          <a:latin typeface="+mn-lt"/>
                        </a:rPr>
                        <a:t>任何</a:t>
                      </a:r>
                    </a:p>
                  </a:txBody>
                  <a:tcPr marL="72000" marT="36000" marB="36000"/>
                </a:tc>
                <a:tc>
                  <a:txBody>
                    <a:bodyPr/>
                    <a:lstStyle/>
                    <a:p>
                      <a:pPr algn="ctr" rtl="0"/>
                      <a:r>
                        <a:rPr lang="zh-cn" sz="1200" noProof="0">
                          <a:latin typeface="+mj-lt"/>
                        </a:rPr>
                        <a:t>346 (98.3)</a:t>
                      </a:r>
                    </a:p>
                  </a:txBody>
                  <a:tcPr marL="72000" marT="36000" marB="36000" anchor="ctr"/>
                </a:tc>
                <a:tc>
                  <a:txBody>
                    <a:bodyPr/>
                    <a:lstStyle/>
                    <a:p>
                      <a:pPr algn="ctr" rtl="0"/>
                      <a:r>
                        <a:rPr lang="zh-cn" sz="1200" noProof="0">
                          <a:latin typeface="+mj-lt"/>
                        </a:rPr>
                        <a:t>155 (88.1)</a:t>
                      </a:r>
                    </a:p>
                  </a:txBody>
                  <a:tcPr marL="72000" marT="36000" marB="36000" anchor="ctr"/>
                </a:tc>
                <a:extLst>
                  <a:ext uri="{0D108BD9-81ED-4DB2-BD59-A6C34878D82A}">
                    <a16:rowId xmlns:a16="http://schemas.microsoft.com/office/drawing/2014/main" val="3093402527"/>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pitchFamily="34" charset="0"/>
                          <a:ea typeface="+mn-ea"/>
                          <a:cs typeface="Arial" panose="020B0604020202020204" pitchFamily="34" charset="0"/>
                        </a:rPr>
                        <a:t>≥</a:t>
                      </a:r>
                      <a:r>
                        <a:rPr lang="zh-cn" sz="1200" b="0" i="0" u="none" strike="noStrike" kern="1200" cap="none" spc="0" normalizeH="0" noProof="0">
                          <a:ln>
                            <a:noFill/>
                          </a:ln>
                          <a:solidFill>
                            <a:srgbClr val="363636"/>
                          </a:solidFill>
                          <a:effectLst/>
                          <a:uLnTx/>
                          <a:uFillTx/>
                          <a:latin typeface="Arial" panose="020B0604020202020204"/>
                          <a:ea typeface="+mn-ea"/>
                          <a:cs typeface="+mn-cs"/>
                        </a:rPr>
                        <a:t>3 级 </a:t>
                      </a:r>
                    </a:p>
                  </a:txBody>
                  <a:tcPr marL="180000" marT="36000" marB="36000"/>
                </a:tc>
                <a:tc>
                  <a:txBody>
                    <a:bodyPr/>
                    <a:lstStyle/>
                    <a:p>
                      <a:pPr algn="ctr" rtl="0"/>
                      <a:r>
                        <a:rPr lang="zh-cn" sz="1200" noProof="0">
                          <a:latin typeface="+mj-lt"/>
                        </a:rPr>
                        <a:t>206 (58.5)</a:t>
                      </a:r>
                    </a:p>
                  </a:txBody>
                  <a:tcPr marL="72000" marT="36000" marB="36000" anchor="ctr"/>
                </a:tc>
                <a:tc>
                  <a:txBody>
                    <a:bodyPr/>
                    <a:lstStyle/>
                    <a:p>
                      <a:pPr algn="ctr" rtl="0"/>
                      <a:r>
                        <a:rPr lang="zh-cn" sz="1200" noProof="0">
                          <a:latin typeface="+mj-lt"/>
                        </a:rPr>
                        <a:t>51 (29.0)</a:t>
                      </a:r>
                    </a:p>
                  </a:txBody>
                  <a:tcPr marL="72000" marT="36000" marB="36000" anchor="ctr"/>
                </a:tc>
                <a:extLst>
                  <a:ext uri="{0D108BD9-81ED-4DB2-BD59-A6C34878D82A}">
                    <a16:rowId xmlns:a16="http://schemas.microsoft.com/office/drawing/2014/main" val="938311612"/>
                  </a:ext>
                </a:extLst>
              </a:tr>
              <a:tr h="11581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严重</a:t>
                      </a:r>
                    </a:p>
                  </a:txBody>
                  <a:tcPr marL="72000" marT="36000" marB="36000"/>
                </a:tc>
                <a:tc>
                  <a:txBody>
                    <a:bodyPr/>
                    <a:lstStyle/>
                    <a:p>
                      <a:pPr algn="ctr" rtl="0"/>
                      <a:r>
                        <a:rPr lang="zh-cn" sz="1200" noProof="0">
                          <a:latin typeface="+mj-lt"/>
                        </a:rPr>
                        <a:t>89 (25.3)</a:t>
                      </a:r>
                    </a:p>
                  </a:txBody>
                  <a:tcPr marL="72000" marT="36000" marB="36000" anchor="ctr"/>
                </a:tc>
                <a:tc>
                  <a:txBody>
                    <a:bodyPr/>
                    <a:lstStyle/>
                    <a:p>
                      <a:pPr algn="ctr" rtl="0"/>
                      <a:r>
                        <a:rPr lang="zh-cn" sz="1200" noProof="0">
                          <a:latin typeface="+mj-lt"/>
                        </a:rPr>
                        <a:t>37 (21.0)</a:t>
                      </a:r>
                    </a:p>
                  </a:txBody>
                  <a:tcPr marL="72000" marT="36000" marB="36000" anchor="ctr"/>
                </a:tc>
                <a:extLst>
                  <a:ext uri="{0D108BD9-81ED-4DB2-BD59-A6C34878D82A}">
                    <a16:rowId xmlns:a16="http://schemas.microsoft.com/office/drawing/2014/main" val="3113293845"/>
                  </a:ext>
                </a:extLst>
              </a:tr>
              <a:tr h="11581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导致任何停药</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25 (7.1)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14 (8.0)</a:t>
                      </a:r>
                    </a:p>
                  </a:txBody>
                  <a:tcPr marL="72000" marT="36000" marB="36000" anchor="ctr"/>
                </a:tc>
                <a:extLst>
                  <a:ext uri="{0D108BD9-81ED-4DB2-BD59-A6C34878D82A}">
                    <a16:rowId xmlns:a16="http://schemas.microsoft.com/office/drawing/2014/main" val="2174456565"/>
                  </a:ext>
                </a:extLst>
              </a:tr>
              <a:tr h="11581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导致死亡</a:t>
                      </a:r>
                    </a:p>
                  </a:txBody>
                  <a:tcPr marL="72000" marT="36000" marB="36000"/>
                </a:tc>
                <a:tc>
                  <a:txBody>
                    <a:bodyPr/>
                    <a:lstStyle/>
                    <a:p>
                      <a:pPr algn="ctr" rtl="0"/>
                      <a:r>
                        <a:rPr lang="zh-cn" sz="1200" noProof="0">
                          <a:latin typeface="+mj-lt"/>
                        </a:rPr>
                        <a:t>5 (1.4)</a:t>
                      </a:r>
                    </a:p>
                  </a:txBody>
                  <a:tcPr marL="72000" marT="36000" marB="36000" anchor="ctr"/>
                </a:tc>
                <a:tc>
                  <a:txBody>
                    <a:bodyPr/>
                    <a:lstStyle/>
                    <a:p>
                      <a:pPr algn="ctr" rtl="0"/>
                      <a:r>
                        <a:rPr lang="zh-cn" sz="1200" noProof="0">
                          <a:latin typeface="+mj-lt"/>
                        </a:rPr>
                        <a:t>4 (2.3)</a:t>
                      </a:r>
                    </a:p>
                  </a:txBody>
                  <a:tcPr marL="72000" marT="36000" marB="36000" anchor="ctr"/>
                </a:tc>
                <a:extLst>
                  <a:ext uri="{0D108BD9-81ED-4DB2-BD59-A6C34878D82A}">
                    <a16:rowId xmlns:a16="http://schemas.microsoft.com/office/drawing/2014/main" val="919345016"/>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irAE</a:t>
                      </a:r>
                      <a:endParaRPr kumimoji="0" lang="en-US" sz="1200" b="0" i="0" u="none" strike="noStrike" kern="1200" cap="none" spc="0" normalizeH="0" baseline="0" noProof="0" dirty="0">
                        <a:ln>
                          <a:noFill/>
                        </a:ln>
                        <a:solidFill>
                          <a:srgbClr val="363636"/>
                        </a:solidFill>
                        <a:effectLst/>
                        <a:uLnTx/>
                        <a:uFillTx/>
                        <a:latin typeface="Arial" panose="020B0604020202020204"/>
                        <a:ea typeface="+mn-ea"/>
                        <a:cs typeface="+mn-cs"/>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151 (42.9)</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70 (39.8)</a:t>
                      </a:r>
                    </a:p>
                  </a:txBody>
                  <a:tcPr marL="72000" marT="36000" marB="36000" anchor="ctr"/>
                </a:tc>
                <a:extLst>
                  <a:ext uri="{0D108BD9-81ED-4DB2-BD59-A6C34878D82A}">
                    <a16:rowId xmlns:a16="http://schemas.microsoft.com/office/drawing/2014/main" val="1604042810"/>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pitchFamily="34" charset="0"/>
                          <a:ea typeface="+mn-ea"/>
                          <a:cs typeface="Arial" panose="020B0604020202020204" pitchFamily="34" charset="0"/>
                        </a:rPr>
                        <a:t>≥</a:t>
                      </a:r>
                      <a:r>
                        <a:rPr lang="zh-cn" sz="1200" b="0" i="0" u="none" strike="noStrike" kern="1200" cap="none" spc="0" normalizeH="0" noProof="0">
                          <a:ln>
                            <a:noFill/>
                          </a:ln>
                          <a:solidFill>
                            <a:srgbClr val="363636"/>
                          </a:solidFill>
                          <a:effectLst/>
                          <a:uLnTx/>
                          <a:uFillTx/>
                          <a:latin typeface="+mn-lt"/>
                          <a:ea typeface="+mn-ea"/>
                          <a:cs typeface="+mn-cs"/>
                        </a:rPr>
                        <a:t>3 级 </a:t>
                      </a:r>
                    </a:p>
                  </a:txBody>
                  <a:tcPr marL="18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38 (10.8)</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dirty="0">
                          <a:ln>
                            <a:noFill/>
                          </a:ln>
                          <a:solidFill>
                            <a:srgbClr val="363636"/>
                          </a:solidFill>
                          <a:effectLst/>
                          <a:uLnTx/>
                          <a:uFillTx/>
                          <a:latin typeface="+mj-lt"/>
                          <a:ea typeface="+mn-ea"/>
                          <a:cs typeface="+mn-cs"/>
                        </a:rPr>
                        <a:t>22 (12.5)</a:t>
                      </a:r>
                    </a:p>
                  </a:txBody>
                  <a:tcPr marL="72000" marT="36000" marB="36000" anchor="ctr"/>
                </a:tc>
                <a:extLst>
                  <a:ext uri="{0D108BD9-81ED-4DB2-BD59-A6C34878D82A}">
                    <a16:rowId xmlns:a16="http://schemas.microsoft.com/office/drawing/2014/main" val="3120178256"/>
                  </a:ext>
                </a:extLst>
              </a:tr>
            </a:tbl>
          </a:graphicData>
        </a:graphic>
      </p:graphicFrame>
    </p:spTree>
    <p:extLst>
      <p:ext uri="{BB962C8B-B14F-4D97-AF65-F5344CB8AC3E}">
        <p14:creationId xmlns:p14="http://schemas.microsoft.com/office/powerpoint/2010/main" val="191896311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rtlCol="0"/>
          <a:lstStyle/>
          <a:p>
            <a:pPr rtl="0"/>
            <a:r>
              <a:rPr lang="zh-cn" sz="4400">
                <a:latin typeface="+mn-lt"/>
              </a:rPr>
              <a:t>晚期 NSCLC</a:t>
            </a:r>
            <a:br>
              <a:rPr lang="en-GB" dirty="0">
                <a:latin typeface="+mn-lt"/>
              </a:rPr>
            </a:br>
            <a:r>
              <a:rPr lang="zh-cn" sz="4000">
                <a:latin typeface="+mn-lt"/>
              </a:rPr>
              <a:t>不可根治的 III 期和 IV 期</a:t>
            </a:r>
            <a:endParaRPr lang="en-GB" dirty="0">
              <a:latin typeface="+mn-lt"/>
            </a:endParaRPr>
          </a:p>
        </p:txBody>
      </p:sp>
      <p:sp>
        <p:nvSpPr>
          <p:cNvPr id="3" name="Subtitle 2"/>
          <p:cNvSpPr>
            <a:spLocks noGrp="1"/>
          </p:cNvSpPr>
          <p:nvPr>
            <p:ph type="subTitle" idx="1"/>
          </p:nvPr>
        </p:nvSpPr>
        <p:spPr/>
        <p:txBody>
          <a:bodyPr rtlCol="0"/>
          <a:lstStyle/>
          <a:p>
            <a:pPr rtl="0"/>
            <a:r>
              <a:rPr lang="zh-cn" sz="2800"/>
              <a:t>靶向治疗</a:t>
            </a:r>
          </a:p>
        </p:txBody>
      </p:sp>
    </p:spTree>
    <p:extLst>
      <p:ext uri="{BB962C8B-B14F-4D97-AF65-F5344CB8AC3E}">
        <p14:creationId xmlns:p14="http://schemas.microsoft.com/office/powerpoint/2010/main" val="336763257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7E71FD-8FDC-97B3-26F6-084F8DC1ABC2}"/>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93BC24BE-B524-A266-C003-2A41246D5EEC}"/>
              </a:ext>
            </a:extLst>
          </p:cNvPr>
          <p:cNvSpPr>
            <a:spLocks noGrp="1"/>
          </p:cNvSpPr>
          <p:nvPr>
            <p:ph type="title"/>
          </p:nvPr>
        </p:nvSpPr>
        <p:spPr>
          <a:xfrm>
            <a:off x="304800" y="107693"/>
            <a:ext cx="11582400" cy="939801"/>
          </a:xfrm>
        </p:spPr>
        <p:txBody>
          <a:bodyPr rtlCol="0"/>
          <a:lstStyle/>
          <a:p>
            <a:pPr rtl="0">
              <a:lnSpc>
                <a:spcPct val="80000"/>
              </a:lnSpc>
            </a:pPr>
            <a:r>
              <a:rPr lang="zh-cn" sz="2000">
                <a:latin typeface="+mn-lt"/>
              </a:rPr>
              <a:t>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a:t>
            </a:r>
          </a:p>
        </p:txBody>
      </p:sp>
      <p:sp>
        <p:nvSpPr>
          <p:cNvPr id="27" name="Text Placeholder 26">
            <a:extLst>
              <a:ext uri="{FF2B5EF4-FFF2-40B4-BE49-F238E27FC236}">
                <a16:creationId xmlns:a16="http://schemas.microsoft.com/office/drawing/2014/main" id="{68389CB0-B414-79F4-EFB1-9298EE321B63}"/>
              </a:ext>
            </a:extLst>
          </p:cNvPr>
          <p:cNvSpPr>
            <a:spLocks noGrp="1"/>
          </p:cNvSpPr>
          <p:nvPr>
            <p:ph type="body" sz="quarter" idx="10"/>
          </p:nvPr>
        </p:nvSpPr>
        <p:spPr>
          <a:xfrm>
            <a:off x="304800" y="6233974"/>
            <a:ext cx="7042205" cy="487363"/>
          </a:xfrm>
        </p:spPr>
        <p:txBody>
          <a:bodyPr rtlCol="0"/>
          <a:lstStyle/>
          <a:p>
            <a:pPr rtl="0"/>
            <a:r>
              <a:rPr lang="zh-cn" baseline="30000" dirty="0"/>
              <a:t>a</a:t>
            </a:r>
            <a:r>
              <a:rPr lang="zh-cn" dirty="0"/>
              <a:t>第一/二代后 EGFR-TKI：MET 拷贝数 </a:t>
            </a:r>
            <a:r>
              <a:rPr lang="zh-cn" dirty="0">
                <a:latin typeface="Arial" panose="020B0604020202020204" pitchFamily="34" charset="0"/>
                <a:cs typeface="Arial" panose="020B0604020202020204" pitchFamily="34" charset="0"/>
              </a:rPr>
              <a:t>≥5 或 MET/CEP7 ≥2；</a:t>
            </a:r>
            <a:r>
              <a:rPr lang="zh-cn" dirty="0"/>
              <a:t>第 3 代后 EGFR-TKI：MET 拷贝数 </a:t>
            </a:r>
            <a:r>
              <a:rPr lang="zh-cn" dirty="0">
                <a:latin typeface="Arial" panose="020B0604020202020204" pitchFamily="34" charset="0"/>
                <a:cs typeface="Arial" panose="020B0604020202020204" pitchFamily="34" charset="0"/>
              </a:rPr>
              <a:t>≥10。经中央实验室 (FISH+) 证实 MET 扩增。</a:t>
            </a:r>
            <a:r>
              <a:rPr lang="zh-cn" baseline="30000" dirty="0"/>
              <a:t>b</a:t>
            </a:r>
            <a:r>
              <a:rPr lang="zh-cn" dirty="0"/>
              <a:t> 400 mg/天：体重 &lt;50 kg；600 mg/天：体重 </a:t>
            </a:r>
            <a:r>
              <a:rPr lang="zh-cn" dirty="0">
                <a:latin typeface="Arial" panose="020B0604020202020204" pitchFamily="34" charset="0"/>
                <a:cs typeface="Arial" panose="020B0604020202020204" pitchFamily="34" charset="0"/>
              </a:rPr>
              <a:t>≥50 kg；</a:t>
            </a:r>
            <a:r>
              <a:rPr lang="zh-cn" baseline="30000" dirty="0">
                <a:latin typeface="Arial" panose="020B0604020202020204" pitchFamily="34" charset="0"/>
                <a:cs typeface="Arial" panose="020B0604020202020204" pitchFamily="34" charset="0"/>
              </a:rPr>
              <a:t>c</a:t>
            </a:r>
            <a:r>
              <a:rPr lang="zh-cn" dirty="0">
                <a:latin typeface="Arial" panose="020B0604020202020204" pitchFamily="34" charset="0"/>
                <a:cs typeface="Arial" panose="020B0604020202020204" pitchFamily="34" charset="0"/>
              </a:rPr>
              <a:t>铂 + 培美曲塞（4-6 个周期）治疗后用培美曲塞。 </a:t>
            </a:r>
            <a:endParaRPr lang="en-US" dirty="0"/>
          </a:p>
        </p:txBody>
      </p:sp>
      <p:sp>
        <p:nvSpPr>
          <p:cNvPr id="29" name="Content Placeholder 7">
            <a:extLst>
              <a:ext uri="{FF2B5EF4-FFF2-40B4-BE49-F238E27FC236}">
                <a16:creationId xmlns:a16="http://schemas.microsoft.com/office/drawing/2014/main" id="{2D7719B1-0C4D-1B07-9980-E7189DC10FB8}"/>
              </a:ext>
            </a:extLst>
          </p:cNvPr>
          <p:cNvSpPr>
            <a:spLocks noGrp="1"/>
          </p:cNvSpPr>
          <p:nvPr>
            <p:ph idx="1"/>
          </p:nvPr>
        </p:nvSpPr>
        <p:spPr>
          <a:xfrm>
            <a:off x="304799" y="1246909"/>
            <a:ext cx="11731869" cy="3433519"/>
          </a:xfrm>
        </p:spPr>
        <p:txBody>
          <a:bodyPr rtlCol="0"/>
          <a:lstStyle/>
          <a:p>
            <a:pPr rtl="0"/>
            <a:r>
              <a:rPr lang="zh-cn" b="1"/>
              <a:t>研究目的</a:t>
            </a:r>
          </a:p>
          <a:p>
            <a:pPr lvl="1" rtl="0"/>
            <a:r>
              <a:rPr lang="zh-cn"/>
              <a:t>评估 III 期 SACHI 试验中赛沃替尼联合奥希替尼对接受 EGFR TKI 治疗后病情出现进展的 EGFR 突变型和 MET 扩增型晚期 NSCLC 患者的疗效和安全性</a:t>
            </a:r>
          </a:p>
        </p:txBody>
      </p:sp>
      <p:sp>
        <p:nvSpPr>
          <p:cNvPr id="30" name="Text Placeholder 4">
            <a:extLst>
              <a:ext uri="{FF2B5EF4-FFF2-40B4-BE49-F238E27FC236}">
                <a16:creationId xmlns:a16="http://schemas.microsoft.com/office/drawing/2014/main" id="{3ED79E96-9664-4569-5FE4-38F353FC8ACF}"/>
              </a:ext>
            </a:extLst>
          </p:cNvPr>
          <p:cNvSpPr>
            <a:spLocks noGrp="1"/>
          </p:cNvSpPr>
          <p:nvPr>
            <p:ph type="body" sz="quarter" idx="11"/>
          </p:nvPr>
        </p:nvSpPr>
        <p:spPr>
          <a:xfrm>
            <a:off x="6379633" y="6521312"/>
            <a:ext cx="5507567" cy="200025"/>
          </a:xfrm>
        </p:spPr>
        <p:txBody>
          <a:bodyPr rtlCol="0"/>
          <a:lstStyle/>
          <a:p>
            <a:pPr rtl="0"/>
            <a:r>
              <a:rPr lang="zh-cn"/>
              <a:t>Lu S, et al.J Clin Oncol 2025;43(suppl):Abstr LBA8505</a:t>
            </a:r>
          </a:p>
        </p:txBody>
      </p:sp>
      <p:sp>
        <p:nvSpPr>
          <p:cNvPr id="31" name="Rectangle 9">
            <a:extLst>
              <a:ext uri="{FF2B5EF4-FFF2-40B4-BE49-F238E27FC236}">
                <a16:creationId xmlns:a16="http://schemas.microsoft.com/office/drawing/2014/main" id="{2B8E5962-E5CF-2187-782A-0D67995DAD53}"/>
              </a:ext>
            </a:extLst>
          </p:cNvPr>
          <p:cNvSpPr txBox="1">
            <a:spLocks noChangeArrowheads="1"/>
          </p:cNvSpPr>
          <p:nvPr/>
        </p:nvSpPr>
        <p:spPr bwMode="auto">
          <a:xfrm>
            <a:off x="2114196" y="5242275"/>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dirty="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dirty="0">
                <a:ln>
                  <a:noFill/>
                </a:ln>
                <a:solidFill>
                  <a:srgbClr val="363636"/>
                </a:solidFill>
                <a:effectLst/>
                <a:uLnTx/>
                <a:uFillTx/>
                <a:latin typeface="Arial" panose="020B0604020202020204"/>
                <a:ea typeface="+mn-ea"/>
                <a:cs typeface="Arial"/>
                <a:sym typeface="Calibri"/>
              </a:rPr>
              <a:t>PFS（研究者）</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593BDCD5-AD24-7A5D-86F1-E2AF50392AE8}"/>
              </a:ext>
            </a:extLst>
          </p:cNvPr>
          <p:cNvSpPr txBox="1">
            <a:spLocks/>
          </p:cNvSpPr>
          <p:nvPr/>
        </p:nvSpPr>
        <p:spPr>
          <a:xfrm>
            <a:off x="6356901" y="5242275"/>
            <a:ext cx="5347419"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dirty="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dirty="0">
                <a:ln>
                  <a:noFill/>
                </a:ln>
                <a:solidFill>
                  <a:srgbClr val="363636"/>
                </a:solidFill>
                <a:effectLst/>
                <a:uLnTx/>
                <a:uFillTx/>
                <a:latin typeface="Arial" panose="020B0604020202020204"/>
                <a:ea typeface="+mn-ea"/>
                <a:cs typeface="Arial"/>
                <a:sym typeface="Helvetica"/>
              </a:rPr>
              <a:t>PFS (IRC)、ORR、DCR、DoR、TTR、OS、安全性</a:t>
            </a:r>
          </a:p>
        </p:txBody>
      </p:sp>
      <p:sp>
        <p:nvSpPr>
          <p:cNvPr id="33" name="Oval 14">
            <a:extLst>
              <a:ext uri="{FF2B5EF4-FFF2-40B4-BE49-F238E27FC236}">
                <a16:creationId xmlns:a16="http://schemas.microsoft.com/office/drawing/2014/main" id="{959E331A-9452-A935-E8D9-485621E1D4CB}"/>
              </a:ext>
            </a:extLst>
          </p:cNvPr>
          <p:cNvSpPr>
            <a:spLocks noChangeArrowheads="1"/>
          </p:cNvSpPr>
          <p:nvPr/>
        </p:nvSpPr>
        <p:spPr bwMode="auto">
          <a:xfrm>
            <a:off x="5053355" y="3444251"/>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1:1</a:t>
            </a:r>
          </a:p>
        </p:txBody>
      </p:sp>
      <p:cxnSp>
        <p:nvCxnSpPr>
          <p:cNvPr id="34" name="AutoShape 15">
            <a:extLst>
              <a:ext uri="{FF2B5EF4-FFF2-40B4-BE49-F238E27FC236}">
                <a16:creationId xmlns:a16="http://schemas.microsoft.com/office/drawing/2014/main" id="{DBE8F0D6-81DB-A2A3-5CED-14E9678C9B92}"/>
              </a:ext>
            </a:extLst>
          </p:cNvPr>
          <p:cNvCxnSpPr>
            <a:cxnSpLocks noChangeShapeType="1"/>
            <a:stCxn id="33" idx="0"/>
            <a:endCxn id="41" idx="1"/>
          </p:cNvCxnSpPr>
          <p:nvPr/>
        </p:nvCxnSpPr>
        <p:spPr bwMode="auto">
          <a:xfrm rot="5400000" flipH="1" flipV="1">
            <a:off x="5308901" y="2838803"/>
            <a:ext cx="641701" cy="569197"/>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D4EDAEF2-F697-380D-DFBE-055A633A3215}"/>
              </a:ext>
            </a:extLst>
          </p:cNvPr>
          <p:cNvCxnSpPr>
            <a:cxnSpLocks noChangeShapeType="1"/>
            <a:stCxn id="33" idx="4"/>
            <a:endCxn id="40" idx="1"/>
          </p:cNvCxnSpPr>
          <p:nvPr/>
        </p:nvCxnSpPr>
        <p:spPr bwMode="auto">
          <a:xfrm rot="16200000" flipH="1">
            <a:off x="5264695" y="4108908"/>
            <a:ext cx="731897" cy="570981"/>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B5AAA7E1-ACC3-C99C-70A3-42ACD6DCA6B7}"/>
              </a:ext>
            </a:extLst>
          </p:cNvPr>
          <p:cNvSpPr txBox="1">
            <a:spLocks/>
          </p:cNvSpPr>
          <p:nvPr/>
        </p:nvSpPr>
        <p:spPr bwMode="auto">
          <a:xfrm>
            <a:off x="5827897" y="3313959"/>
            <a:ext cx="3316068"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脑转移瘤（是 vs. 否）</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先前的第三代 EGFR TKI（是 vs. 否）</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EGFR 突变 (ex19del vs.L858R vs. 其他）</a:t>
            </a:r>
          </a:p>
        </p:txBody>
      </p:sp>
      <p:sp>
        <p:nvSpPr>
          <p:cNvPr id="40" name="AutoShape 12">
            <a:extLst>
              <a:ext uri="{FF2B5EF4-FFF2-40B4-BE49-F238E27FC236}">
                <a16:creationId xmlns:a16="http://schemas.microsoft.com/office/drawing/2014/main" id="{2B737B2D-0CBA-266B-53D8-870B29569DC4}"/>
              </a:ext>
            </a:extLst>
          </p:cNvPr>
          <p:cNvSpPr>
            <a:spLocks noChangeArrowheads="1"/>
          </p:cNvSpPr>
          <p:nvPr/>
        </p:nvSpPr>
        <p:spPr bwMode="auto">
          <a:xfrm>
            <a:off x="5916134" y="4349980"/>
            <a:ext cx="3021843" cy="820736"/>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化疗</a:t>
            </a:r>
            <a:r>
              <a:rPr lang="zh-cn" sz="1600" baseline="30000">
                <a:latin typeface="Arial" panose="020B0604020202020204"/>
                <a:ea typeface="SimSun" pitchFamily="2" charset="-122"/>
                <a:cs typeface="+mn-cs"/>
                <a:sym typeface="Calibri"/>
              </a:rPr>
              <a:t>c</a:t>
            </a:r>
            <a:endParaRPr kumimoji="0" lang="en-US" altLang="zh-CN" sz="1600" b="0" i="0" u="none" strike="noStrike" kern="0" cap="none" spc="0" normalizeH="0" baseline="30000" noProof="0" dirty="0">
              <a:ln>
                <a:noFill/>
              </a:ln>
              <a:solidFill>
                <a:srgbClr val="FFFFFF"/>
              </a:solidFill>
              <a:effectLst/>
              <a:uLnTx/>
              <a:uFillTx/>
              <a:latin typeface="Arial" panose="020B0604020202020204"/>
              <a:ea typeface="SimSun" pitchFamily="2" charset="-122"/>
              <a:cs typeface="+mn-cs"/>
              <a:sym typeface="Calibri"/>
            </a:endParaRP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(n=105)</a:t>
            </a:r>
          </a:p>
        </p:txBody>
      </p:sp>
      <p:sp>
        <p:nvSpPr>
          <p:cNvPr id="41" name="AutoShape 8">
            <a:extLst>
              <a:ext uri="{FF2B5EF4-FFF2-40B4-BE49-F238E27FC236}">
                <a16:creationId xmlns:a16="http://schemas.microsoft.com/office/drawing/2014/main" id="{2A3BA9FC-E2FC-F237-7090-353E5CB9E006}"/>
              </a:ext>
            </a:extLst>
          </p:cNvPr>
          <p:cNvSpPr>
            <a:spLocks noChangeArrowheads="1"/>
          </p:cNvSpPr>
          <p:nvPr/>
        </p:nvSpPr>
        <p:spPr bwMode="auto">
          <a:xfrm>
            <a:off x="5914350" y="2392181"/>
            <a:ext cx="3023627"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赛沃替尼</a:t>
            </a:r>
            <a:r>
              <a:rPr lang="zh-cn" sz="1600" baseline="30000">
                <a:latin typeface="Arial" panose="020B0604020202020204"/>
                <a:ea typeface="SimSun" pitchFamily="2" charset="-122"/>
                <a:cs typeface="+mn-cs"/>
                <a:sym typeface="Calibri"/>
              </a:rPr>
              <a:t>b</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 </a:t>
            </a:r>
            <a:r>
              <a:rPr lang="zh-cn" sz="160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a:t>
            </a:r>
            <a:br>
              <a:rPr kumimoji="0" lang="en-US" altLang="zh-CN" sz="1600" b="1"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奥希替尼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80 mg/天</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(n=106)</a:t>
            </a:r>
          </a:p>
        </p:txBody>
      </p:sp>
      <p:sp>
        <p:nvSpPr>
          <p:cNvPr id="39" name="AutoShape 9">
            <a:extLst>
              <a:ext uri="{FF2B5EF4-FFF2-40B4-BE49-F238E27FC236}">
                <a16:creationId xmlns:a16="http://schemas.microsoft.com/office/drawing/2014/main" id="{9AB5E13A-D9C2-ABC2-94C4-71C37B91804F}"/>
              </a:ext>
            </a:extLst>
          </p:cNvPr>
          <p:cNvSpPr>
            <a:spLocks noChangeArrowheads="1"/>
          </p:cNvSpPr>
          <p:nvPr/>
        </p:nvSpPr>
        <p:spPr bwMode="auto">
          <a:xfrm>
            <a:off x="434705" y="2616454"/>
            <a:ext cx="4051971" cy="2239794"/>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85750" marR="0" lvl="0" indent="-285750" algn="l" defTabSz="892175" rtl="0" eaLnBrk="0" fontAlgn="auto" latinLnBrk="0" hangingPunct="0">
              <a:lnSpc>
                <a:spcPct val="100000"/>
              </a:lnSpc>
              <a:spcBef>
                <a:spcPts val="0"/>
              </a:spcBef>
              <a:spcAft>
                <a:spcPct val="30000"/>
              </a:spcAft>
              <a:buClrTx/>
              <a:buSzTx/>
              <a:buFont typeface="Arial" panose="020B0604020202020204"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不可切除或转移性 NSCLC</a:t>
            </a:r>
          </a:p>
          <a:p>
            <a:pPr marL="285750" marR="0" lvl="0" indent="-285750" algn="l" defTabSz="892175" rtl="0" eaLnBrk="0" fontAlgn="auto" latinLnBrk="0" hangingPunct="0">
              <a:lnSpc>
                <a:spcPct val="100000"/>
              </a:lnSpc>
              <a:spcBef>
                <a:spcPts val="0"/>
              </a:spcBef>
              <a:spcAft>
                <a:spcPct val="30000"/>
              </a:spcAft>
              <a:buClrTx/>
              <a:buSzTx/>
              <a:buFont typeface="Arial" panose="020B0604020202020204"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EGFR 突变和 MET 扩增</a:t>
            </a:r>
            <a:r>
              <a:rPr lang="zh-cn" sz="1400" b="0" i="0" u="none" strike="noStrike" kern="0" cap="none" spc="0" normalizeH="0" baseline="30000" noProof="0" dirty="0">
                <a:ln>
                  <a:noFill/>
                </a:ln>
                <a:solidFill>
                  <a:srgbClr val="FFFFFF"/>
                </a:solidFill>
                <a:effectLst/>
                <a:uLnTx/>
                <a:uFillTx/>
                <a:latin typeface="Arial" panose="020B0604020202020204"/>
                <a:ea typeface="SimSun" pitchFamily="2" charset="-122"/>
                <a:cs typeface="+mn-cs"/>
                <a:sym typeface="Calibri"/>
              </a:rPr>
              <a:t>a</a:t>
            </a:r>
            <a:endParaRPr kumimoji="0" lang="en-GB"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85750" lvl="2" indent="-285750" defTabSz="892175" rtl="0" eaLnBrk="0">
              <a:spcAft>
                <a:spcPct val="30000"/>
              </a:spcAft>
              <a:buFont typeface="Arial" panose="020B0604020202020204" pitchFamily="34" charset="0"/>
              <a:buChar char="•"/>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EGFR TKI</a:t>
            </a:r>
            <a:r>
              <a:rPr lang="zh-cn" sz="1400" b="0" i="0" u="none" strike="noStrike" kern="0" cap="none" spc="0" normalizeH="0" baseline="30000" noProof="0" dirty="0">
                <a:ln>
                  <a:noFill/>
                </a:ln>
                <a:solidFill>
                  <a:srgbClr val="FFFFFF"/>
                </a:solidFill>
                <a:effectLst/>
                <a:uLnTx/>
                <a:uFillTx/>
                <a:latin typeface="Arial" panose="020B0604020202020204"/>
                <a:ea typeface="SimSun" pitchFamily="2" charset="-122"/>
                <a:cs typeface="+mn-cs"/>
                <a:sym typeface="Calibri"/>
              </a:rPr>
              <a:t>a </a:t>
            </a:r>
            <a:r>
              <a:rPr lang="zh-cn" sz="1400" dirty="0">
                <a:latin typeface="Arial" panose="020B0604020202020204"/>
                <a:ea typeface="SimSun" pitchFamily="2" charset="-122"/>
                <a:cs typeface="+mn-cs"/>
                <a:sym typeface="Calibri"/>
              </a:rPr>
              <a:t>(第一代/第二代 EGFR TKI：T790M-，MET 扩增；第三代 EGFR TKI：T790M 缺失，MET 扩增）</a:t>
            </a:r>
            <a:endParaRPr kumimoji="0" lang="en-US" altLang="zh-CN"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85750" marR="0" lvl="0" indent="-285750" algn="l" defTabSz="892175" rtl="0" eaLnBrk="0" fontAlgn="auto" latinLnBrk="0" hangingPunct="0">
              <a:lnSpc>
                <a:spcPct val="100000"/>
              </a:lnSpc>
              <a:spcBef>
                <a:spcPts val="0"/>
              </a:spcBef>
              <a:spcAft>
                <a:spcPct val="30000"/>
              </a:spcAft>
              <a:buClrTx/>
              <a:buSzTx/>
              <a:buFont typeface="Arial" panose="020B0604020202020204"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(n=211</a:t>
            </a:r>
            <a:r>
              <a:rPr lang="en-GB" alt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cxnSp>
        <p:nvCxnSpPr>
          <p:cNvPr id="15" name="AutoShape 19">
            <a:extLst>
              <a:ext uri="{FF2B5EF4-FFF2-40B4-BE49-F238E27FC236}">
                <a16:creationId xmlns:a16="http://schemas.microsoft.com/office/drawing/2014/main" id="{015E53FE-6E06-6EFF-2612-ECB63E172B1F}"/>
              </a:ext>
            </a:extLst>
          </p:cNvPr>
          <p:cNvCxnSpPr>
            <a:cxnSpLocks noChangeShapeType="1"/>
            <a:stCxn id="39" idx="3"/>
            <a:endCxn id="33" idx="2"/>
          </p:cNvCxnSpPr>
          <p:nvPr/>
        </p:nvCxnSpPr>
        <p:spPr bwMode="auto">
          <a:xfrm>
            <a:off x="4486676" y="3736351"/>
            <a:ext cx="566679" cy="0"/>
          </a:xfrm>
          <a:prstGeom prst="straightConnector1">
            <a:avLst/>
          </a:prstGeom>
          <a:noFill/>
          <a:ln w="38100">
            <a:solidFill>
              <a:schemeClr val="bg1"/>
            </a:solidFill>
            <a:round/>
            <a:headEnd type="none" w="med" len="med"/>
            <a:tailEnd type="none" w="med" len="med"/>
          </a:ln>
        </p:spPr>
      </p:cxnSp>
      <p:sp>
        <p:nvSpPr>
          <p:cNvPr id="10" name="AutoShape 12">
            <a:extLst>
              <a:ext uri="{FF2B5EF4-FFF2-40B4-BE49-F238E27FC236}">
                <a16:creationId xmlns:a16="http://schemas.microsoft.com/office/drawing/2014/main" id="{A6746F97-1869-4FDC-49A7-2DBF99026CC3}"/>
              </a:ext>
            </a:extLst>
          </p:cNvPr>
          <p:cNvSpPr>
            <a:spLocks noChangeArrowheads="1"/>
          </p:cNvSpPr>
          <p:nvPr/>
        </p:nvSpPr>
        <p:spPr bwMode="auto">
          <a:xfrm>
            <a:off x="10134600" y="2493321"/>
            <a:ext cx="938928" cy="618455"/>
          </a:xfrm>
          <a:prstGeom prst="roundRect">
            <a:avLst>
              <a:gd name="adj" fmla="val 16667"/>
            </a:avLst>
          </a:prstGeom>
          <a:solidFill>
            <a:schemeClr val="tx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PD/</a:t>
            </a:r>
            <a:br>
              <a:rPr kumimoji="0" lang="en-GB" sz="1600" b="0" i="0" u="none" strike="noStrike" kern="0" cap="none" spc="0" normalizeH="0" baseline="0" noProof="0" dirty="0">
                <a:ln>
                  <a:noFill/>
                </a:ln>
                <a:solidFill>
                  <a:srgbClr val="FFFFFF"/>
                </a:solidFill>
                <a:effectLst/>
                <a:uLnTx/>
                <a:uFillTx/>
                <a:latin typeface="Arial" panose="020B0604020202020204"/>
                <a:ea typeface="+mn-ea"/>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毒性</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sp>
        <p:nvSpPr>
          <p:cNvPr id="2" name="AutoShape 12">
            <a:extLst>
              <a:ext uri="{FF2B5EF4-FFF2-40B4-BE49-F238E27FC236}">
                <a16:creationId xmlns:a16="http://schemas.microsoft.com/office/drawing/2014/main" id="{EB654F87-7D9C-34BF-EDF5-8EA27370E95E}"/>
              </a:ext>
            </a:extLst>
          </p:cNvPr>
          <p:cNvSpPr>
            <a:spLocks noChangeArrowheads="1"/>
          </p:cNvSpPr>
          <p:nvPr/>
        </p:nvSpPr>
        <p:spPr bwMode="auto">
          <a:xfrm>
            <a:off x="10134600" y="4442831"/>
            <a:ext cx="938928" cy="618455"/>
          </a:xfrm>
          <a:prstGeom prst="roundRect">
            <a:avLst>
              <a:gd name="adj" fmla="val 16667"/>
            </a:avLst>
          </a:prstGeom>
          <a:solidFill>
            <a:schemeClr val="tx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PD/</a:t>
            </a:r>
            <a:br>
              <a:rPr kumimoji="0" lang="en-GB" sz="1600" b="0" i="0" u="none" strike="noStrike" kern="0" cap="none" spc="0" normalizeH="0" baseline="0" noProof="0" dirty="0">
                <a:ln>
                  <a:noFill/>
                </a:ln>
                <a:solidFill>
                  <a:srgbClr val="FFFFFF"/>
                </a:solidFill>
                <a:effectLst/>
                <a:uLnTx/>
                <a:uFillTx/>
                <a:latin typeface="Arial" panose="020B0604020202020204"/>
                <a:ea typeface="+mn-ea"/>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毒性</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cxnSp>
        <p:nvCxnSpPr>
          <p:cNvPr id="3" name="AutoShape 19">
            <a:extLst>
              <a:ext uri="{FF2B5EF4-FFF2-40B4-BE49-F238E27FC236}">
                <a16:creationId xmlns:a16="http://schemas.microsoft.com/office/drawing/2014/main" id="{01C74B50-BFE3-7585-40F1-62C38CCCE300}"/>
              </a:ext>
            </a:extLst>
          </p:cNvPr>
          <p:cNvCxnSpPr>
            <a:cxnSpLocks noChangeShapeType="1"/>
            <a:stCxn id="41" idx="3"/>
            <a:endCxn id="10" idx="1"/>
          </p:cNvCxnSpPr>
          <p:nvPr/>
        </p:nvCxnSpPr>
        <p:spPr bwMode="auto">
          <a:xfrm flipV="1">
            <a:off x="8937977" y="2802549"/>
            <a:ext cx="1196623" cy="1"/>
          </a:xfrm>
          <a:prstGeom prst="straightConnector1">
            <a:avLst/>
          </a:prstGeom>
          <a:noFill/>
          <a:ln w="38100">
            <a:solidFill>
              <a:schemeClr val="bg1"/>
            </a:solidFill>
            <a:round/>
            <a:headEnd type="none" w="med" len="med"/>
            <a:tailEnd type="triangle" w="med" len="med"/>
          </a:ln>
        </p:spPr>
      </p:cxnSp>
      <p:cxnSp>
        <p:nvCxnSpPr>
          <p:cNvPr id="6" name="AutoShape 19">
            <a:extLst>
              <a:ext uri="{FF2B5EF4-FFF2-40B4-BE49-F238E27FC236}">
                <a16:creationId xmlns:a16="http://schemas.microsoft.com/office/drawing/2014/main" id="{1FE71F5F-FA36-0A59-EE00-F703BD5F8BA2}"/>
              </a:ext>
            </a:extLst>
          </p:cNvPr>
          <p:cNvCxnSpPr>
            <a:cxnSpLocks noChangeShapeType="1"/>
            <a:stCxn id="40" idx="3"/>
            <a:endCxn id="2" idx="1"/>
          </p:cNvCxnSpPr>
          <p:nvPr/>
        </p:nvCxnSpPr>
        <p:spPr bwMode="auto">
          <a:xfrm flipV="1">
            <a:off x="8937977" y="4752059"/>
            <a:ext cx="1196623" cy="8289"/>
          </a:xfrm>
          <a:prstGeom prst="straightConnector1">
            <a:avLst/>
          </a:prstGeom>
          <a:noFill/>
          <a:ln w="38100">
            <a:solidFill>
              <a:schemeClr val="bg1"/>
            </a:solidFill>
            <a:round/>
            <a:headEnd type="none" w="med" len="med"/>
            <a:tailEnd type="triangle" w="med" len="med"/>
          </a:ln>
        </p:spPr>
      </p:cxnSp>
      <p:cxnSp>
        <p:nvCxnSpPr>
          <p:cNvPr id="9" name="AutoShape 15">
            <a:extLst>
              <a:ext uri="{FF2B5EF4-FFF2-40B4-BE49-F238E27FC236}">
                <a16:creationId xmlns:a16="http://schemas.microsoft.com/office/drawing/2014/main" id="{B47EF15E-6F26-DCD3-F27D-7D7B9A247B92}"/>
              </a:ext>
            </a:extLst>
          </p:cNvPr>
          <p:cNvCxnSpPr>
            <a:cxnSpLocks noChangeShapeType="1"/>
            <a:stCxn id="2" idx="0"/>
            <a:endCxn id="41" idx="2"/>
          </p:cNvCxnSpPr>
          <p:nvPr/>
        </p:nvCxnSpPr>
        <p:spPr bwMode="auto">
          <a:xfrm rot="16200000" flipV="1">
            <a:off x="8400158" y="2238925"/>
            <a:ext cx="1229913" cy="3177900"/>
          </a:xfrm>
          <a:prstGeom prst="bentConnector3">
            <a:avLst>
              <a:gd name="adj1" fmla="val 77461"/>
            </a:avLst>
          </a:prstGeom>
          <a:noFill/>
          <a:ln w="38100">
            <a:solidFill>
              <a:schemeClr val="bg1"/>
            </a:solidFill>
            <a:prstDash val="dash"/>
            <a:miter lim="800000"/>
            <a:headEnd/>
            <a:tailEnd type="triangle" w="med" len="med"/>
          </a:ln>
        </p:spPr>
      </p:cxnSp>
      <p:sp>
        <p:nvSpPr>
          <p:cNvPr id="19" name="Content Placeholder 26">
            <a:extLst>
              <a:ext uri="{FF2B5EF4-FFF2-40B4-BE49-F238E27FC236}">
                <a16:creationId xmlns:a16="http://schemas.microsoft.com/office/drawing/2014/main" id="{C19D5C61-7494-B416-AEB4-C00E04F67A22}"/>
              </a:ext>
            </a:extLst>
          </p:cNvPr>
          <p:cNvSpPr txBox="1">
            <a:spLocks/>
          </p:cNvSpPr>
          <p:nvPr/>
        </p:nvSpPr>
        <p:spPr bwMode="auto">
          <a:xfrm>
            <a:off x="10595190" y="3713551"/>
            <a:ext cx="1189655" cy="469408"/>
          </a:xfrm>
          <a:prstGeom prst="rect">
            <a:avLst/>
          </a:prstGeom>
          <a:noFill/>
          <a:ln w="9525">
            <a:noFill/>
            <a:miter lim="800000"/>
            <a:headEnd/>
            <a:tailEnd/>
          </a:ln>
        </p:spPr>
        <p:txBody>
          <a:bodyPr rtlCol="0"/>
          <a:lstStyle/>
          <a:p>
            <a:pPr marR="0" lvl="0" algn="ctr" defTabSz="914400" rtl="0" eaLnBrk="1" fontAlgn="auto" latinLnBrk="0" hangingPunct="0">
              <a:lnSpc>
                <a:spcPct val="100000"/>
              </a:lnSpc>
              <a:spcBef>
                <a:spcPts val="0"/>
              </a:spcBef>
              <a:spcAft>
                <a:spcPts val="400"/>
              </a:spcAft>
              <a:buClrTx/>
              <a:buSzTx/>
              <a:buFontTx/>
              <a:buNone/>
              <a:tabLst/>
              <a:defRPr/>
            </a:pPr>
            <a:r>
              <a:rPr lang="zh-cn" sz="1050" i="0" u="none" strike="noStrike" kern="0" cap="none" spc="0" normalizeH="0" noProof="0">
                <a:ln>
                  <a:noFill/>
                </a:ln>
                <a:solidFill>
                  <a:srgbClr val="363636"/>
                </a:solidFill>
                <a:effectLst/>
                <a:uLnTx/>
                <a:uFillTx/>
                <a:latin typeface="Arial" panose="020B0604020202020204"/>
                <a:ea typeface="+mn-ea"/>
                <a:cs typeface="+mn-cs"/>
                <a:sym typeface="Calibri"/>
              </a:rPr>
              <a:t>允许疾病进展后交叉治疗</a:t>
            </a:r>
            <a:br>
              <a:rPr kumimoji="0" lang="en-US" sz="1050" i="0" u="none" strike="noStrike" kern="0" cap="none" spc="0" normalizeH="0" baseline="0" noProof="0" dirty="0">
                <a:ln>
                  <a:noFill/>
                </a:ln>
                <a:solidFill>
                  <a:srgbClr val="363636"/>
                </a:solidFill>
                <a:effectLst/>
                <a:uLnTx/>
                <a:uFillTx/>
                <a:latin typeface="Arial" panose="020B0604020202020204"/>
                <a:ea typeface="+mn-ea"/>
                <a:cs typeface="+mn-cs"/>
                <a:sym typeface="Calibri"/>
              </a:rPr>
            </a:br>
            <a:endParaRPr kumimoji="0" lang="en-US" sz="1050" i="0" u="none" strike="noStrike" kern="0" cap="none" spc="0" normalizeH="0" baseline="0" noProof="0" dirty="0">
              <a:ln>
                <a:noFill/>
              </a:ln>
              <a:solidFill>
                <a:srgbClr val="363636"/>
              </a:solidFill>
              <a:effectLst/>
              <a:uLnTx/>
              <a:uFillTx/>
              <a:latin typeface="Arial" panose="020B0604020202020204"/>
              <a:ea typeface="+mn-ea"/>
              <a:cs typeface="+mn-cs"/>
              <a:sym typeface="Calibri"/>
            </a:endParaRPr>
          </a:p>
        </p:txBody>
      </p:sp>
    </p:spTree>
    <p:extLst>
      <p:ext uri="{BB962C8B-B14F-4D97-AF65-F5344CB8AC3E}">
        <p14:creationId xmlns:p14="http://schemas.microsoft.com/office/powerpoint/2010/main" val="364631612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4BA89-5825-E122-749F-0A6890B4A716}"/>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48D055B-947E-048C-7306-7C930D789D60}"/>
              </a:ext>
            </a:extLst>
          </p:cNvPr>
          <p:cNvSpPr>
            <a:spLocks noGrp="1"/>
          </p:cNvSpPr>
          <p:nvPr>
            <p:ph type="title"/>
          </p:nvPr>
        </p:nvSpPr>
        <p:spPr>
          <a:xfrm>
            <a:off x="304800" y="107693"/>
            <a:ext cx="11582400" cy="939801"/>
          </a:xfrm>
        </p:spPr>
        <p:txBody>
          <a:bodyPr rtlCol="0"/>
          <a:lstStyle/>
          <a:p>
            <a:pPr rtl="0">
              <a:lnSpc>
                <a:spcPct val="80000"/>
              </a:lnSpc>
            </a:pPr>
            <a:r>
              <a:rPr lang="zh-cn" sz="2000">
                <a:latin typeface="+mn-lt"/>
              </a:rPr>
              <a:t>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a:t>
            </a:r>
          </a:p>
        </p:txBody>
      </p:sp>
      <p:sp>
        <p:nvSpPr>
          <p:cNvPr id="29" name="Content Placeholder 7">
            <a:extLst>
              <a:ext uri="{FF2B5EF4-FFF2-40B4-BE49-F238E27FC236}">
                <a16:creationId xmlns:a16="http://schemas.microsoft.com/office/drawing/2014/main" id="{D9F3E2FD-D06E-1967-90D4-12E5417CC7EA}"/>
              </a:ext>
            </a:extLst>
          </p:cNvPr>
          <p:cNvSpPr>
            <a:spLocks noGrp="1"/>
          </p:cNvSpPr>
          <p:nvPr>
            <p:ph idx="1"/>
          </p:nvPr>
        </p:nvSpPr>
        <p:spPr>
          <a:xfrm>
            <a:off x="304800" y="1246909"/>
            <a:ext cx="2006904" cy="362445"/>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EFF51E77-471C-70E5-2DE5-1AFC73EA9565}"/>
              </a:ext>
            </a:extLst>
          </p:cNvPr>
          <p:cNvSpPr>
            <a:spLocks noGrp="1"/>
          </p:cNvSpPr>
          <p:nvPr>
            <p:ph type="body" sz="quarter" idx="11"/>
          </p:nvPr>
        </p:nvSpPr>
        <p:spPr>
          <a:xfrm>
            <a:off x="6379633" y="6521312"/>
            <a:ext cx="5507567" cy="200025"/>
          </a:xfrm>
        </p:spPr>
        <p:txBody>
          <a:bodyPr rtlCol="0"/>
          <a:lstStyle/>
          <a:p>
            <a:pPr rtl="0"/>
            <a:r>
              <a:rPr lang="zh-cn"/>
              <a:t>Lu S, et al.J Clin Oncol 2025;43(suppl):Abstr LBA8505</a:t>
            </a:r>
          </a:p>
        </p:txBody>
      </p:sp>
      <p:sp>
        <p:nvSpPr>
          <p:cNvPr id="12" name="TextBox 11">
            <a:extLst>
              <a:ext uri="{FF2B5EF4-FFF2-40B4-BE49-F238E27FC236}">
                <a16:creationId xmlns:a16="http://schemas.microsoft.com/office/drawing/2014/main" id="{1ECE794C-8154-EF5D-AE30-459053BA0AFD}"/>
              </a:ext>
            </a:extLst>
          </p:cNvPr>
          <p:cNvSpPr txBox="1"/>
          <p:nvPr/>
        </p:nvSpPr>
        <p:spPr>
          <a:xfrm rot="16200000">
            <a:off x="-840922" y="3458572"/>
            <a:ext cx="2954582" cy="22216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PFS，%</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 name="TextBox 12">
            <a:extLst>
              <a:ext uri="{FF2B5EF4-FFF2-40B4-BE49-F238E27FC236}">
                <a16:creationId xmlns:a16="http://schemas.microsoft.com/office/drawing/2014/main" id="{8C933F37-DBB5-8835-B93A-31995624A3F8}"/>
              </a:ext>
            </a:extLst>
          </p:cNvPr>
          <p:cNvSpPr txBox="1"/>
          <p:nvPr/>
        </p:nvSpPr>
        <p:spPr>
          <a:xfrm>
            <a:off x="1153921" y="5332613"/>
            <a:ext cx="4588201"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时间（月） </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20" name="Group 19">
            <a:extLst>
              <a:ext uri="{FF2B5EF4-FFF2-40B4-BE49-F238E27FC236}">
                <a16:creationId xmlns:a16="http://schemas.microsoft.com/office/drawing/2014/main" id="{94639EAB-57DC-7935-6585-3E71799689B9}"/>
              </a:ext>
            </a:extLst>
          </p:cNvPr>
          <p:cNvGrpSpPr/>
          <p:nvPr/>
        </p:nvGrpSpPr>
        <p:grpSpPr>
          <a:xfrm>
            <a:off x="751277" y="2138710"/>
            <a:ext cx="298159" cy="2854868"/>
            <a:chOff x="739255" y="2726730"/>
            <a:chExt cx="247835" cy="2065661"/>
          </a:xfrm>
        </p:grpSpPr>
        <p:sp>
          <p:nvSpPr>
            <p:cNvPr id="4" name="TextBox 3">
              <a:extLst>
                <a:ext uri="{FF2B5EF4-FFF2-40B4-BE49-F238E27FC236}">
                  <a16:creationId xmlns:a16="http://schemas.microsoft.com/office/drawing/2014/main" id="{E010AD4D-A9F2-FB1E-6606-299137EEDFF2}"/>
                </a:ext>
              </a:extLst>
            </p:cNvPr>
            <p:cNvSpPr txBox="1"/>
            <p:nvPr/>
          </p:nvSpPr>
          <p:spPr>
            <a:xfrm>
              <a:off x="739255" y="2726730"/>
              <a:ext cx="247835" cy="1558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100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 name="TextBox 6">
              <a:extLst>
                <a:ext uri="{FF2B5EF4-FFF2-40B4-BE49-F238E27FC236}">
                  <a16:creationId xmlns:a16="http://schemas.microsoft.com/office/drawing/2014/main" id="{2179A126-A6B7-C904-F37F-695A609F36EE}"/>
                </a:ext>
              </a:extLst>
            </p:cNvPr>
            <p:cNvSpPr txBox="1"/>
            <p:nvPr/>
          </p:nvSpPr>
          <p:spPr>
            <a:xfrm>
              <a:off x="821866" y="3108686"/>
              <a:ext cx="165224" cy="1558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80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 name="TextBox 7">
              <a:extLst>
                <a:ext uri="{FF2B5EF4-FFF2-40B4-BE49-F238E27FC236}">
                  <a16:creationId xmlns:a16="http://schemas.microsoft.com/office/drawing/2014/main" id="{E869EDF0-D41E-0704-EC6A-130EFA0AFCA8}"/>
                </a:ext>
              </a:extLst>
            </p:cNvPr>
            <p:cNvSpPr txBox="1"/>
            <p:nvPr/>
          </p:nvSpPr>
          <p:spPr>
            <a:xfrm>
              <a:off x="821866" y="3490642"/>
              <a:ext cx="165224" cy="1558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60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 name="TextBox 8">
              <a:extLst>
                <a:ext uri="{FF2B5EF4-FFF2-40B4-BE49-F238E27FC236}">
                  <a16:creationId xmlns:a16="http://schemas.microsoft.com/office/drawing/2014/main" id="{CFDC6A75-306F-C34D-D700-7A7993E80F00}"/>
                </a:ext>
              </a:extLst>
            </p:cNvPr>
            <p:cNvSpPr txBox="1"/>
            <p:nvPr/>
          </p:nvSpPr>
          <p:spPr>
            <a:xfrm>
              <a:off x="821866" y="3872598"/>
              <a:ext cx="165224" cy="1558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40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 name="TextBox 9">
              <a:extLst>
                <a:ext uri="{FF2B5EF4-FFF2-40B4-BE49-F238E27FC236}">
                  <a16:creationId xmlns:a16="http://schemas.microsoft.com/office/drawing/2014/main" id="{5948665D-5E4C-50DB-159C-29E7FA785FE3}"/>
                </a:ext>
              </a:extLst>
            </p:cNvPr>
            <p:cNvSpPr txBox="1"/>
            <p:nvPr/>
          </p:nvSpPr>
          <p:spPr>
            <a:xfrm>
              <a:off x="821866" y="4254554"/>
              <a:ext cx="165224" cy="1558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 name="TextBox 10">
              <a:extLst>
                <a:ext uri="{FF2B5EF4-FFF2-40B4-BE49-F238E27FC236}">
                  <a16:creationId xmlns:a16="http://schemas.microsoft.com/office/drawing/2014/main" id="{DA54F569-4E9A-C23C-8B44-8517DD4AE024}"/>
                </a:ext>
              </a:extLst>
            </p:cNvPr>
            <p:cNvSpPr txBox="1"/>
            <p:nvPr/>
          </p:nvSpPr>
          <p:spPr>
            <a:xfrm>
              <a:off x="904478" y="4636505"/>
              <a:ext cx="82612" cy="1558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92" name="Group 91">
            <a:extLst>
              <a:ext uri="{FF2B5EF4-FFF2-40B4-BE49-F238E27FC236}">
                <a16:creationId xmlns:a16="http://schemas.microsoft.com/office/drawing/2014/main" id="{02471876-051B-2E15-3D9A-5D0C8A915FD7}"/>
              </a:ext>
            </a:extLst>
          </p:cNvPr>
          <p:cNvGrpSpPr/>
          <p:nvPr/>
        </p:nvGrpSpPr>
        <p:grpSpPr>
          <a:xfrm>
            <a:off x="1349822" y="5144984"/>
            <a:ext cx="4242251" cy="215444"/>
            <a:chOff x="1210588" y="4901963"/>
            <a:chExt cx="3526251" cy="155887"/>
          </a:xfrm>
        </p:grpSpPr>
        <p:sp>
          <p:nvSpPr>
            <p:cNvPr id="31" name="TextBox 30">
              <a:extLst>
                <a:ext uri="{FF2B5EF4-FFF2-40B4-BE49-F238E27FC236}">
                  <a16:creationId xmlns:a16="http://schemas.microsoft.com/office/drawing/2014/main" id="{19E3B075-4A9A-5CCB-5659-493F82F0BE84}"/>
                </a:ext>
              </a:extLst>
            </p:cNvPr>
            <p:cNvSpPr txBox="1"/>
            <p:nvPr/>
          </p:nvSpPr>
          <p:spPr>
            <a:xfrm>
              <a:off x="1210588" y="4901963"/>
              <a:ext cx="82612" cy="15588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 name="TextBox 33">
              <a:extLst>
                <a:ext uri="{FF2B5EF4-FFF2-40B4-BE49-F238E27FC236}">
                  <a16:creationId xmlns:a16="http://schemas.microsoft.com/office/drawing/2014/main" id="{39A73593-54C9-905C-420E-7411F9F40B60}"/>
                </a:ext>
              </a:extLst>
            </p:cNvPr>
            <p:cNvSpPr txBox="1"/>
            <p:nvPr/>
          </p:nvSpPr>
          <p:spPr>
            <a:xfrm>
              <a:off x="1891910" y="4901963"/>
              <a:ext cx="82612" cy="15588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6</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 name="TextBox 36">
              <a:extLst>
                <a:ext uri="{FF2B5EF4-FFF2-40B4-BE49-F238E27FC236}">
                  <a16:creationId xmlns:a16="http://schemas.microsoft.com/office/drawing/2014/main" id="{7542B7B3-392E-C360-1284-4E9251EA2713}"/>
                </a:ext>
              </a:extLst>
            </p:cNvPr>
            <p:cNvSpPr txBox="1"/>
            <p:nvPr/>
          </p:nvSpPr>
          <p:spPr>
            <a:xfrm>
              <a:off x="2529928" y="4901963"/>
              <a:ext cx="165224" cy="15588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12</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 name="TextBox 39">
              <a:extLst>
                <a:ext uri="{FF2B5EF4-FFF2-40B4-BE49-F238E27FC236}">
                  <a16:creationId xmlns:a16="http://schemas.microsoft.com/office/drawing/2014/main" id="{B1D33B96-047B-268D-F118-F64D4F850821}"/>
                </a:ext>
              </a:extLst>
            </p:cNvPr>
            <p:cNvSpPr txBox="1"/>
            <p:nvPr/>
          </p:nvSpPr>
          <p:spPr>
            <a:xfrm>
              <a:off x="3209097" y="4901963"/>
              <a:ext cx="165224" cy="15588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18</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 name="TextBox 1">
              <a:extLst>
                <a:ext uri="{FF2B5EF4-FFF2-40B4-BE49-F238E27FC236}">
                  <a16:creationId xmlns:a16="http://schemas.microsoft.com/office/drawing/2014/main" id="{B9E5EE36-2693-3457-8733-34A29275CFD6}"/>
                </a:ext>
              </a:extLst>
            </p:cNvPr>
            <p:cNvSpPr txBox="1"/>
            <p:nvPr/>
          </p:nvSpPr>
          <p:spPr>
            <a:xfrm>
              <a:off x="3889343" y="4901963"/>
              <a:ext cx="165224" cy="15588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24</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 name="TextBox 22">
              <a:extLst>
                <a:ext uri="{FF2B5EF4-FFF2-40B4-BE49-F238E27FC236}">
                  <a16:creationId xmlns:a16="http://schemas.microsoft.com/office/drawing/2014/main" id="{A260CFF2-7C10-7403-D4D6-07AD68D2610C}"/>
                </a:ext>
              </a:extLst>
            </p:cNvPr>
            <p:cNvSpPr txBox="1"/>
            <p:nvPr/>
          </p:nvSpPr>
          <p:spPr>
            <a:xfrm>
              <a:off x="4571615" y="4901963"/>
              <a:ext cx="165224" cy="15588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30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pic>
        <p:nvPicPr>
          <p:cNvPr id="25" name="Graphic 24">
            <a:extLst>
              <a:ext uri="{FF2B5EF4-FFF2-40B4-BE49-F238E27FC236}">
                <a16:creationId xmlns:a16="http://schemas.microsoft.com/office/drawing/2014/main" id="{E374FF41-E775-FB12-D6DE-5EA3FC16D28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85262" y="2102240"/>
            <a:ext cx="4656860" cy="3005796"/>
          </a:xfrm>
          <a:prstGeom prst="rect">
            <a:avLst/>
          </a:prstGeom>
        </p:spPr>
      </p:pic>
      <p:grpSp>
        <p:nvGrpSpPr>
          <p:cNvPr id="93" name="Group 92">
            <a:extLst>
              <a:ext uri="{FF2B5EF4-FFF2-40B4-BE49-F238E27FC236}">
                <a16:creationId xmlns:a16="http://schemas.microsoft.com/office/drawing/2014/main" id="{CA40AE61-38B8-89FC-C077-88933780FF6D}"/>
              </a:ext>
            </a:extLst>
          </p:cNvPr>
          <p:cNvGrpSpPr/>
          <p:nvPr/>
        </p:nvGrpSpPr>
        <p:grpSpPr>
          <a:xfrm>
            <a:off x="156186" y="5685681"/>
            <a:ext cx="294116" cy="350613"/>
            <a:chOff x="1079500" y="4601077"/>
            <a:chExt cx="244475" cy="253694"/>
          </a:xfrm>
        </p:grpSpPr>
        <p:cxnSp>
          <p:nvCxnSpPr>
            <p:cNvPr id="28" name="Straight Connector 27">
              <a:extLst>
                <a:ext uri="{FF2B5EF4-FFF2-40B4-BE49-F238E27FC236}">
                  <a16:creationId xmlns:a16="http://schemas.microsoft.com/office/drawing/2014/main" id="{4BB7ABE0-9590-DE0F-6E17-F4FA9281AE21}"/>
                </a:ext>
              </a:extLst>
            </p:cNvPr>
            <p:cNvCxnSpPr>
              <a:cxnSpLocks/>
            </p:cNvCxnSpPr>
            <p:nvPr/>
          </p:nvCxnSpPr>
          <p:spPr>
            <a:xfrm flipH="1">
              <a:off x="1079500" y="4601077"/>
              <a:ext cx="244475"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2627B6C-2F8E-3ED3-E821-38B862091FAF}"/>
                </a:ext>
              </a:extLst>
            </p:cNvPr>
            <p:cNvCxnSpPr>
              <a:cxnSpLocks/>
            </p:cNvCxnSpPr>
            <p:nvPr/>
          </p:nvCxnSpPr>
          <p:spPr>
            <a:xfrm flipH="1">
              <a:off x="1079500" y="4854771"/>
              <a:ext cx="244475"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grpSp>
      <p:sp>
        <p:nvSpPr>
          <p:cNvPr id="57" name="TextBox 56">
            <a:extLst>
              <a:ext uri="{FF2B5EF4-FFF2-40B4-BE49-F238E27FC236}">
                <a16:creationId xmlns:a16="http://schemas.microsoft.com/office/drawing/2014/main" id="{BC362566-4570-388E-6179-6BD56BA15489}"/>
              </a:ext>
            </a:extLst>
          </p:cNvPr>
          <p:cNvSpPr txBox="1"/>
          <p:nvPr/>
        </p:nvSpPr>
        <p:spPr>
          <a:xfrm>
            <a:off x="416232" y="5423849"/>
            <a:ext cx="633186" cy="169277"/>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100" i="0" u="none" strike="noStrike" kern="1200" cap="none" spc="0" normalizeH="0" noProof="0">
                <a:ln>
                  <a:noFill/>
                </a:ln>
                <a:solidFill>
                  <a:srgbClr val="363636"/>
                </a:solidFill>
                <a:effectLst/>
                <a:uLnTx/>
                <a:uFillTx/>
                <a:latin typeface="Arial" panose="020B0604020202020204"/>
                <a:ea typeface="+mn-ea"/>
                <a:cs typeface="+mn-cs"/>
              </a:rPr>
              <a:t>面临风险的人数</a:t>
            </a:r>
            <a:endParaRPr kumimoji="0" lang="en-IN" sz="110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26" name="Group 25">
            <a:extLst>
              <a:ext uri="{FF2B5EF4-FFF2-40B4-BE49-F238E27FC236}">
                <a16:creationId xmlns:a16="http://schemas.microsoft.com/office/drawing/2014/main" id="{22C02944-9A4E-1FB9-8D16-85F07BA968B7}"/>
              </a:ext>
            </a:extLst>
          </p:cNvPr>
          <p:cNvGrpSpPr/>
          <p:nvPr/>
        </p:nvGrpSpPr>
        <p:grpSpPr>
          <a:xfrm>
            <a:off x="637448" y="5961525"/>
            <a:ext cx="2927004" cy="307777"/>
            <a:chOff x="637448" y="6085095"/>
            <a:chExt cx="2927004" cy="307777"/>
          </a:xfrm>
        </p:grpSpPr>
        <p:sp>
          <p:nvSpPr>
            <p:cNvPr id="59" name="TextBox 58">
              <a:extLst>
                <a:ext uri="{FF2B5EF4-FFF2-40B4-BE49-F238E27FC236}">
                  <a16:creationId xmlns:a16="http://schemas.microsoft.com/office/drawing/2014/main" id="{0F95CEE5-FCCD-31CE-6EF4-A13DDF2626ED}"/>
                </a:ext>
              </a:extLst>
            </p:cNvPr>
            <p:cNvSpPr txBox="1"/>
            <p:nvPr/>
          </p:nvSpPr>
          <p:spPr>
            <a:xfrm>
              <a:off x="637448" y="6085095"/>
              <a:ext cx="411971"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化疗</a:t>
              </a:r>
              <a:endPar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61" name="TextBox 60">
              <a:extLst>
                <a:ext uri="{FF2B5EF4-FFF2-40B4-BE49-F238E27FC236}">
                  <a16:creationId xmlns:a16="http://schemas.microsoft.com/office/drawing/2014/main" id="{EAF76CE5-3C5C-ACA6-6251-9206693D2C0C}"/>
                </a:ext>
              </a:extLst>
            </p:cNvPr>
            <p:cNvSpPr txBox="1"/>
            <p:nvPr/>
          </p:nvSpPr>
          <p:spPr>
            <a:xfrm>
              <a:off x="1293717" y="6085095"/>
              <a:ext cx="21159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105</a:t>
              </a:r>
              <a:br>
                <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63" name="TextBox 62">
              <a:extLst>
                <a:ext uri="{FF2B5EF4-FFF2-40B4-BE49-F238E27FC236}">
                  <a16:creationId xmlns:a16="http://schemas.microsoft.com/office/drawing/2014/main" id="{11E1020A-AA9C-1677-01EC-5D6DEB6DD96E}"/>
                </a:ext>
              </a:extLst>
            </p:cNvPr>
            <p:cNvSpPr txBox="1"/>
            <p:nvPr/>
          </p:nvSpPr>
          <p:spPr>
            <a:xfrm>
              <a:off x="1577266" y="6085095"/>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69</a:t>
              </a:r>
              <a:br>
                <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a:ln>
                    <a:noFill/>
                  </a:ln>
                  <a:solidFill>
                    <a:srgbClr val="E73E16"/>
                  </a:solidFill>
                  <a:effectLst/>
                  <a:uLnTx/>
                  <a:uFillTx/>
                  <a:latin typeface="Arial" panose="020B0604020202020204"/>
                  <a:ea typeface="+mn-ea"/>
                  <a:cs typeface="+mn-cs"/>
                </a:rPr>
                <a:t>(18)</a:t>
              </a:r>
            </a:p>
          </p:txBody>
        </p:sp>
        <p:sp>
          <p:nvSpPr>
            <p:cNvPr id="65" name="TextBox 64">
              <a:extLst>
                <a:ext uri="{FF2B5EF4-FFF2-40B4-BE49-F238E27FC236}">
                  <a16:creationId xmlns:a16="http://schemas.microsoft.com/office/drawing/2014/main" id="{E8473326-AD34-DEBF-50CC-576C49CB286A}"/>
                </a:ext>
              </a:extLst>
            </p:cNvPr>
            <p:cNvSpPr txBox="1"/>
            <p:nvPr/>
          </p:nvSpPr>
          <p:spPr>
            <a:xfrm>
              <a:off x="1871691" y="6085095"/>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47</a:t>
              </a:r>
              <a:br>
                <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a:ln>
                    <a:noFill/>
                  </a:ln>
                  <a:solidFill>
                    <a:srgbClr val="E73E16"/>
                  </a:solidFill>
                  <a:effectLst/>
                  <a:uLnTx/>
                  <a:uFillTx/>
                  <a:latin typeface="Arial" panose="020B0604020202020204"/>
                  <a:ea typeface="+mn-ea"/>
                  <a:cs typeface="+mn-cs"/>
                </a:rPr>
                <a:t>(21)</a:t>
              </a:r>
            </a:p>
          </p:txBody>
        </p:sp>
        <p:sp>
          <p:nvSpPr>
            <p:cNvPr id="67" name="TextBox 66">
              <a:extLst>
                <a:ext uri="{FF2B5EF4-FFF2-40B4-BE49-F238E27FC236}">
                  <a16:creationId xmlns:a16="http://schemas.microsoft.com/office/drawing/2014/main" id="{3BD67B6A-F88E-3379-C706-65F97371D9A1}"/>
                </a:ext>
              </a:extLst>
            </p:cNvPr>
            <p:cNvSpPr txBox="1"/>
            <p:nvPr/>
          </p:nvSpPr>
          <p:spPr>
            <a:xfrm>
              <a:off x="2163253" y="6085095"/>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22</a:t>
              </a:r>
              <a:br>
                <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a:ln>
                    <a:noFill/>
                  </a:ln>
                  <a:solidFill>
                    <a:srgbClr val="E73E16"/>
                  </a:solidFill>
                  <a:effectLst/>
                  <a:uLnTx/>
                  <a:uFillTx/>
                  <a:latin typeface="Arial" panose="020B0604020202020204"/>
                  <a:ea typeface="+mn-ea"/>
                  <a:cs typeface="+mn-cs"/>
                </a:rPr>
                <a:t>(26)</a:t>
              </a:r>
            </a:p>
          </p:txBody>
        </p:sp>
        <p:sp>
          <p:nvSpPr>
            <p:cNvPr id="69" name="TextBox 68">
              <a:extLst>
                <a:ext uri="{FF2B5EF4-FFF2-40B4-BE49-F238E27FC236}">
                  <a16:creationId xmlns:a16="http://schemas.microsoft.com/office/drawing/2014/main" id="{21CA80CB-D7DC-8BF7-52DC-ECB9CA280520}"/>
                </a:ext>
              </a:extLst>
            </p:cNvPr>
            <p:cNvSpPr txBox="1"/>
            <p:nvPr/>
          </p:nvSpPr>
          <p:spPr>
            <a:xfrm>
              <a:off x="2457674" y="6085095"/>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10</a:t>
              </a:r>
              <a:br>
                <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a:ln>
                    <a:noFill/>
                  </a:ln>
                  <a:solidFill>
                    <a:srgbClr val="E73E16"/>
                  </a:solidFill>
                  <a:effectLst/>
                  <a:uLnTx/>
                  <a:uFillTx/>
                  <a:latin typeface="Arial" panose="020B0604020202020204"/>
                  <a:ea typeface="+mn-ea"/>
                  <a:cs typeface="+mn-cs"/>
                </a:rPr>
                <a:t>(27)</a:t>
              </a:r>
            </a:p>
          </p:txBody>
        </p:sp>
        <p:sp>
          <p:nvSpPr>
            <p:cNvPr id="71" name="TextBox 70">
              <a:extLst>
                <a:ext uri="{FF2B5EF4-FFF2-40B4-BE49-F238E27FC236}">
                  <a16:creationId xmlns:a16="http://schemas.microsoft.com/office/drawing/2014/main" id="{A7613EFA-A3CB-C49A-184B-30D007A3CB8B}"/>
                </a:ext>
              </a:extLst>
            </p:cNvPr>
            <p:cNvSpPr txBox="1"/>
            <p:nvPr/>
          </p:nvSpPr>
          <p:spPr>
            <a:xfrm>
              <a:off x="2751848" y="6085095"/>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a:t>
              </a:r>
              <a:br>
                <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a:ln>
                    <a:noFill/>
                  </a:ln>
                  <a:solidFill>
                    <a:srgbClr val="E73E16"/>
                  </a:solidFill>
                  <a:effectLst/>
                  <a:uLnTx/>
                  <a:uFillTx/>
                  <a:latin typeface="Arial" panose="020B0604020202020204"/>
                  <a:ea typeface="+mn-ea"/>
                  <a:cs typeface="+mn-cs"/>
                </a:rPr>
                <a:t>(29)</a:t>
              </a:r>
            </a:p>
          </p:txBody>
        </p:sp>
        <p:sp>
          <p:nvSpPr>
            <p:cNvPr id="73" name="TextBox 72">
              <a:extLst>
                <a:ext uri="{FF2B5EF4-FFF2-40B4-BE49-F238E27FC236}">
                  <a16:creationId xmlns:a16="http://schemas.microsoft.com/office/drawing/2014/main" id="{EAF50198-3650-B5B7-96FA-DCB4C87C8AEF}"/>
                </a:ext>
              </a:extLst>
            </p:cNvPr>
            <p:cNvSpPr txBox="1"/>
            <p:nvPr/>
          </p:nvSpPr>
          <p:spPr>
            <a:xfrm>
              <a:off x="3042902" y="6085095"/>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a:t>
              </a:r>
              <a:br>
                <a:rPr kumimoji="0" lang="en-IN" sz="1000" b="0" i="0" u="none" strike="noStrike" kern="1200" cap="none" spc="0" normalizeH="0" baseline="0" noProof="0" dirty="0">
                  <a:ln>
                    <a:noFill/>
                  </a:ln>
                  <a:solidFill>
                    <a:srgbClr val="E73E16"/>
                  </a:solidFill>
                  <a:effectLst/>
                  <a:uLnTx/>
                  <a:uFillTx/>
                  <a:latin typeface="Arial" panose="020B0604020202020204"/>
                  <a:ea typeface="+mn-ea"/>
                  <a:cs typeface="+mn-cs"/>
                </a:rPr>
              </a:br>
              <a:r>
                <a:rPr lang="zh-cn" sz="1000" b="0" i="0" u="none" strike="noStrike" kern="1200" cap="none" spc="0" normalizeH="0" noProof="0">
                  <a:ln>
                    <a:noFill/>
                  </a:ln>
                  <a:solidFill>
                    <a:srgbClr val="E73E16"/>
                  </a:solidFill>
                  <a:effectLst/>
                  <a:uLnTx/>
                  <a:uFillTx/>
                  <a:latin typeface="Arial" panose="020B0604020202020204"/>
                  <a:ea typeface="+mn-ea"/>
                  <a:cs typeface="+mn-cs"/>
                </a:rPr>
                <a:t>(29)</a:t>
              </a:r>
            </a:p>
          </p:txBody>
        </p:sp>
        <p:sp>
          <p:nvSpPr>
            <p:cNvPr id="75" name="TextBox 74">
              <a:extLst>
                <a:ext uri="{FF2B5EF4-FFF2-40B4-BE49-F238E27FC236}">
                  <a16:creationId xmlns:a16="http://schemas.microsoft.com/office/drawing/2014/main" id="{F84C2A7D-3A59-0FAB-8190-DF4008D7DB4D}"/>
                </a:ext>
              </a:extLst>
            </p:cNvPr>
            <p:cNvSpPr txBox="1"/>
            <p:nvPr/>
          </p:nvSpPr>
          <p:spPr>
            <a:xfrm>
              <a:off x="3336826" y="6085095"/>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(29)</a:t>
              </a:r>
            </a:p>
          </p:txBody>
        </p:sp>
      </p:grpSp>
      <p:grpSp>
        <p:nvGrpSpPr>
          <p:cNvPr id="24" name="Group 23">
            <a:extLst>
              <a:ext uri="{FF2B5EF4-FFF2-40B4-BE49-F238E27FC236}">
                <a16:creationId xmlns:a16="http://schemas.microsoft.com/office/drawing/2014/main" id="{3D71AAC4-4534-39BD-B08C-DF7B526AC659}"/>
              </a:ext>
            </a:extLst>
          </p:cNvPr>
          <p:cNvGrpSpPr/>
          <p:nvPr/>
        </p:nvGrpSpPr>
        <p:grpSpPr>
          <a:xfrm>
            <a:off x="523632" y="5608863"/>
            <a:ext cx="4856547" cy="307777"/>
            <a:chOff x="523632" y="5889913"/>
            <a:chExt cx="4856547" cy="307777"/>
          </a:xfrm>
        </p:grpSpPr>
        <p:sp>
          <p:nvSpPr>
            <p:cNvPr id="58" name="TextBox 57">
              <a:extLst>
                <a:ext uri="{FF2B5EF4-FFF2-40B4-BE49-F238E27FC236}">
                  <a16:creationId xmlns:a16="http://schemas.microsoft.com/office/drawing/2014/main" id="{523DE385-A3CC-0E7E-E772-06892DA3511E}"/>
                </a:ext>
              </a:extLst>
            </p:cNvPr>
            <p:cNvSpPr txBox="1"/>
            <p:nvPr/>
          </p:nvSpPr>
          <p:spPr>
            <a:xfrm>
              <a:off x="523632" y="5889913"/>
              <a:ext cx="525785"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Savo-Osi</a:t>
              </a:r>
              <a:endPar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60" name="TextBox 59">
              <a:extLst>
                <a:ext uri="{FF2B5EF4-FFF2-40B4-BE49-F238E27FC236}">
                  <a16:creationId xmlns:a16="http://schemas.microsoft.com/office/drawing/2014/main" id="{A59E65CC-485E-411F-2801-A7FCE1C58AB8}"/>
                </a:ext>
              </a:extLst>
            </p:cNvPr>
            <p:cNvSpPr txBox="1"/>
            <p:nvPr/>
          </p:nvSpPr>
          <p:spPr>
            <a:xfrm>
              <a:off x="1293717" y="5889913"/>
              <a:ext cx="21159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106</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62" name="TextBox 61">
              <a:extLst>
                <a:ext uri="{FF2B5EF4-FFF2-40B4-BE49-F238E27FC236}">
                  <a16:creationId xmlns:a16="http://schemas.microsoft.com/office/drawing/2014/main" id="{0532C59E-2C96-CC4D-5B45-7EBFFE6A1B58}"/>
                </a:ext>
              </a:extLst>
            </p:cNvPr>
            <p:cNvSpPr txBox="1"/>
            <p:nvPr/>
          </p:nvSpPr>
          <p:spPr>
            <a:xfrm>
              <a:off x="157864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86</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(14)</a:t>
              </a:r>
            </a:p>
          </p:txBody>
        </p:sp>
        <p:sp>
          <p:nvSpPr>
            <p:cNvPr id="64" name="TextBox 63">
              <a:extLst>
                <a:ext uri="{FF2B5EF4-FFF2-40B4-BE49-F238E27FC236}">
                  <a16:creationId xmlns:a16="http://schemas.microsoft.com/office/drawing/2014/main" id="{117D79D1-83F7-EE0A-9E4E-64CD08249B65}"/>
                </a:ext>
              </a:extLst>
            </p:cNvPr>
            <p:cNvSpPr txBox="1"/>
            <p:nvPr/>
          </p:nvSpPr>
          <p:spPr>
            <a:xfrm>
              <a:off x="187158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73</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(16)</a:t>
              </a:r>
            </a:p>
          </p:txBody>
        </p:sp>
        <p:sp>
          <p:nvSpPr>
            <p:cNvPr id="66" name="TextBox 65">
              <a:extLst>
                <a:ext uri="{FF2B5EF4-FFF2-40B4-BE49-F238E27FC236}">
                  <a16:creationId xmlns:a16="http://schemas.microsoft.com/office/drawing/2014/main" id="{F82DA198-488E-65A4-B321-7710B5A10F63}"/>
                </a:ext>
              </a:extLst>
            </p:cNvPr>
            <p:cNvSpPr txBox="1"/>
            <p:nvPr/>
          </p:nvSpPr>
          <p:spPr>
            <a:xfrm>
              <a:off x="216452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57</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(19)</a:t>
              </a:r>
            </a:p>
          </p:txBody>
        </p:sp>
        <p:sp>
          <p:nvSpPr>
            <p:cNvPr id="68" name="TextBox 67">
              <a:extLst>
                <a:ext uri="{FF2B5EF4-FFF2-40B4-BE49-F238E27FC236}">
                  <a16:creationId xmlns:a16="http://schemas.microsoft.com/office/drawing/2014/main" id="{C23A4CD1-D884-3F65-B232-CC958CAB1FF8}"/>
                </a:ext>
              </a:extLst>
            </p:cNvPr>
            <p:cNvSpPr txBox="1"/>
            <p:nvPr/>
          </p:nvSpPr>
          <p:spPr>
            <a:xfrm>
              <a:off x="245746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41</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(22)</a:t>
              </a:r>
            </a:p>
          </p:txBody>
        </p:sp>
        <p:sp>
          <p:nvSpPr>
            <p:cNvPr id="70" name="TextBox 69">
              <a:extLst>
                <a:ext uri="{FF2B5EF4-FFF2-40B4-BE49-F238E27FC236}">
                  <a16:creationId xmlns:a16="http://schemas.microsoft.com/office/drawing/2014/main" id="{7EEEC0C4-2D5C-82D0-0C03-2A1B4A975535}"/>
                </a:ext>
              </a:extLst>
            </p:cNvPr>
            <p:cNvSpPr txBox="1"/>
            <p:nvPr/>
          </p:nvSpPr>
          <p:spPr>
            <a:xfrm>
              <a:off x="275040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29</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(26)</a:t>
              </a:r>
            </a:p>
          </p:txBody>
        </p:sp>
        <p:sp>
          <p:nvSpPr>
            <p:cNvPr id="72" name="TextBox 71">
              <a:extLst>
                <a:ext uri="{FF2B5EF4-FFF2-40B4-BE49-F238E27FC236}">
                  <a16:creationId xmlns:a16="http://schemas.microsoft.com/office/drawing/2014/main" id="{F22AE08A-D4AB-7EFD-5C19-4C7D18E567CA}"/>
                </a:ext>
              </a:extLst>
            </p:cNvPr>
            <p:cNvSpPr txBox="1"/>
            <p:nvPr/>
          </p:nvSpPr>
          <p:spPr>
            <a:xfrm>
              <a:off x="304334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26</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(26)</a:t>
              </a:r>
            </a:p>
          </p:txBody>
        </p:sp>
        <p:sp>
          <p:nvSpPr>
            <p:cNvPr id="74" name="TextBox 73">
              <a:extLst>
                <a:ext uri="{FF2B5EF4-FFF2-40B4-BE49-F238E27FC236}">
                  <a16:creationId xmlns:a16="http://schemas.microsoft.com/office/drawing/2014/main" id="{AB603753-960B-A1D3-7170-33394FF1FAE7}"/>
                </a:ext>
              </a:extLst>
            </p:cNvPr>
            <p:cNvSpPr txBox="1"/>
            <p:nvPr/>
          </p:nvSpPr>
          <p:spPr>
            <a:xfrm>
              <a:off x="333628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13</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(28)</a:t>
              </a:r>
            </a:p>
          </p:txBody>
        </p:sp>
        <p:sp>
          <p:nvSpPr>
            <p:cNvPr id="76" name="TextBox 75">
              <a:extLst>
                <a:ext uri="{FF2B5EF4-FFF2-40B4-BE49-F238E27FC236}">
                  <a16:creationId xmlns:a16="http://schemas.microsoft.com/office/drawing/2014/main" id="{B02BA6F6-DCF4-69AF-3C20-9016EDA8B157}"/>
                </a:ext>
              </a:extLst>
            </p:cNvPr>
            <p:cNvSpPr txBox="1"/>
            <p:nvPr/>
          </p:nvSpPr>
          <p:spPr>
            <a:xfrm>
              <a:off x="362922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13</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(28)</a:t>
              </a:r>
            </a:p>
          </p:txBody>
        </p:sp>
        <p:sp>
          <p:nvSpPr>
            <p:cNvPr id="78" name="TextBox 77">
              <a:extLst>
                <a:ext uri="{FF2B5EF4-FFF2-40B4-BE49-F238E27FC236}">
                  <a16:creationId xmlns:a16="http://schemas.microsoft.com/office/drawing/2014/main" id="{2C146462-A737-ADF8-3E27-0E5B48C793D9}"/>
                </a:ext>
              </a:extLst>
            </p:cNvPr>
            <p:cNvSpPr txBox="1"/>
            <p:nvPr/>
          </p:nvSpPr>
          <p:spPr>
            <a:xfrm>
              <a:off x="3922164"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11</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(30)</a:t>
              </a:r>
            </a:p>
          </p:txBody>
        </p:sp>
        <p:sp>
          <p:nvSpPr>
            <p:cNvPr id="80" name="TextBox 79">
              <a:extLst>
                <a:ext uri="{FF2B5EF4-FFF2-40B4-BE49-F238E27FC236}">
                  <a16:creationId xmlns:a16="http://schemas.microsoft.com/office/drawing/2014/main" id="{687D5C91-C881-5D9B-9922-DAD9745F3D2B}"/>
                </a:ext>
              </a:extLst>
            </p:cNvPr>
            <p:cNvSpPr txBox="1"/>
            <p:nvPr/>
          </p:nvSpPr>
          <p:spPr>
            <a:xfrm>
              <a:off x="4189069"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7</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(31)</a:t>
              </a:r>
            </a:p>
          </p:txBody>
        </p:sp>
        <p:sp>
          <p:nvSpPr>
            <p:cNvPr id="82" name="TextBox 81">
              <a:extLst>
                <a:ext uri="{FF2B5EF4-FFF2-40B4-BE49-F238E27FC236}">
                  <a16:creationId xmlns:a16="http://schemas.microsoft.com/office/drawing/2014/main" id="{D1CB0B0B-F443-E15D-31B8-DFA6507F5BD3}"/>
                </a:ext>
              </a:extLst>
            </p:cNvPr>
            <p:cNvSpPr txBox="1"/>
            <p:nvPr/>
          </p:nvSpPr>
          <p:spPr>
            <a:xfrm>
              <a:off x="4429940"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7</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(31)</a:t>
              </a:r>
            </a:p>
          </p:txBody>
        </p:sp>
        <p:sp>
          <p:nvSpPr>
            <p:cNvPr id="83" name="TextBox 82">
              <a:extLst>
                <a:ext uri="{FF2B5EF4-FFF2-40B4-BE49-F238E27FC236}">
                  <a16:creationId xmlns:a16="http://schemas.microsoft.com/office/drawing/2014/main" id="{035C8E72-2910-5FD8-93E6-4400E50EE12A}"/>
                </a:ext>
              </a:extLst>
            </p:cNvPr>
            <p:cNvSpPr txBox="1"/>
            <p:nvPr/>
          </p:nvSpPr>
          <p:spPr>
            <a:xfrm>
              <a:off x="4670810"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5</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(32)</a:t>
              </a:r>
            </a:p>
          </p:txBody>
        </p:sp>
        <p:sp>
          <p:nvSpPr>
            <p:cNvPr id="84" name="TextBox 83">
              <a:extLst>
                <a:ext uri="{FF2B5EF4-FFF2-40B4-BE49-F238E27FC236}">
                  <a16:creationId xmlns:a16="http://schemas.microsoft.com/office/drawing/2014/main" id="{7FEDF4D1-A81C-BD5D-4A07-BA4E4D70D352}"/>
                </a:ext>
              </a:extLst>
            </p:cNvPr>
            <p:cNvSpPr txBox="1"/>
            <p:nvPr/>
          </p:nvSpPr>
          <p:spPr>
            <a:xfrm>
              <a:off x="4911682"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(34)</a:t>
              </a:r>
            </a:p>
          </p:txBody>
        </p:sp>
        <p:sp>
          <p:nvSpPr>
            <p:cNvPr id="85" name="TextBox 84">
              <a:extLst>
                <a:ext uri="{FF2B5EF4-FFF2-40B4-BE49-F238E27FC236}">
                  <a16:creationId xmlns:a16="http://schemas.microsoft.com/office/drawing/2014/main" id="{AF98BCC4-80D2-6F10-86D1-2E09C9819671}"/>
                </a:ext>
              </a:extLst>
            </p:cNvPr>
            <p:cNvSpPr txBox="1"/>
            <p:nvPr/>
          </p:nvSpPr>
          <p:spPr>
            <a:xfrm>
              <a:off x="5152552" y="5889913"/>
              <a:ext cx="227627"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0</a:t>
              </a:r>
              <a:br>
                <a:rPr kumimoji="0" lang="en-IN" sz="1000" b="0" i="0" u="none" strike="noStrike" kern="1200" cap="none" spc="0" normalizeH="0" baseline="0" noProof="0" dirty="0">
                  <a:ln>
                    <a:noFill/>
                  </a:ln>
                  <a:solidFill>
                    <a:srgbClr val="00A2E1"/>
                  </a:solidFill>
                  <a:effectLst/>
                  <a:uLnTx/>
                  <a:uFillTx/>
                  <a:latin typeface="Arial" panose="020B0604020202020204"/>
                  <a:ea typeface="+mn-ea"/>
                  <a:cs typeface="+mn-cs"/>
                </a:rPr>
              </a:br>
              <a:r>
                <a:rPr lang="zh-cn" sz="1000" b="0" i="0" u="none" strike="noStrike" kern="1200" cap="none" spc="0" normalizeH="0" noProof="0">
                  <a:ln>
                    <a:noFill/>
                  </a:ln>
                  <a:solidFill>
                    <a:srgbClr val="00A2E1"/>
                  </a:solidFill>
                  <a:effectLst/>
                  <a:uLnTx/>
                  <a:uFillTx/>
                  <a:latin typeface="Arial" panose="020B0604020202020204"/>
                  <a:ea typeface="+mn-ea"/>
                  <a:cs typeface="+mn-cs"/>
                </a:rPr>
                <a:t>(36)</a:t>
              </a:r>
            </a:p>
          </p:txBody>
        </p:sp>
      </p:grpSp>
      <p:graphicFrame>
        <p:nvGraphicFramePr>
          <p:cNvPr id="87" name="Table 86">
            <a:extLst>
              <a:ext uri="{FF2B5EF4-FFF2-40B4-BE49-F238E27FC236}">
                <a16:creationId xmlns:a16="http://schemas.microsoft.com/office/drawing/2014/main" id="{DBD51F97-44CE-EDB4-EEDF-D39FFEF40BB8}"/>
              </a:ext>
            </a:extLst>
          </p:cNvPr>
          <p:cNvGraphicFramePr>
            <a:graphicFrameLocks noGrp="1"/>
          </p:cNvGraphicFramePr>
          <p:nvPr>
            <p:extLst>
              <p:ext uri="{D42A27DB-BD31-4B8C-83A1-F6EECF244321}">
                <p14:modId xmlns:p14="http://schemas.microsoft.com/office/powerpoint/2010/main" val="508893521"/>
              </p:ext>
            </p:extLst>
          </p:nvPr>
        </p:nvGraphicFramePr>
        <p:xfrm>
          <a:off x="2712042" y="1797843"/>
          <a:ext cx="3786170" cy="1577340"/>
        </p:xfrm>
        <a:graphic>
          <a:graphicData uri="http://schemas.openxmlformats.org/drawingml/2006/table">
            <a:tbl>
              <a:tblPr firstRow="1" bandRow="1">
                <a:tableStyleId>{69012ECD-51FC-41F1-AA8D-1B2483CD663E}</a:tableStyleId>
              </a:tblPr>
              <a:tblGrid>
                <a:gridCol w="1654707">
                  <a:extLst>
                    <a:ext uri="{9D8B030D-6E8A-4147-A177-3AD203B41FA5}">
                      <a16:colId xmlns:a16="http://schemas.microsoft.com/office/drawing/2014/main" val="2844008037"/>
                    </a:ext>
                  </a:extLst>
                </a:gridCol>
                <a:gridCol w="1018920">
                  <a:extLst>
                    <a:ext uri="{9D8B030D-6E8A-4147-A177-3AD203B41FA5}">
                      <a16:colId xmlns:a16="http://schemas.microsoft.com/office/drawing/2014/main" val="1824765918"/>
                    </a:ext>
                  </a:extLst>
                </a:gridCol>
                <a:gridCol w="1112543">
                  <a:extLst>
                    <a:ext uri="{9D8B030D-6E8A-4147-A177-3AD203B41FA5}">
                      <a16:colId xmlns:a16="http://schemas.microsoft.com/office/drawing/2014/main" val="3406355269"/>
                    </a:ext>
                  </a:extLst>
                </a:gridCol>
              </a:tblGrid>
              <a:tr h="0">
                <a:tc>
                  <a:txBody>
                    <a:bodyPr/>
                    <a:lstStyle/>
                    <a:p>
                      <a:pPr rtl="0"/>
                      <a:endParaRPr lang="en-IN" sz="1050"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Savo-Osi (n=106)</a:t>
                      </a:r>
                      <a:endParaRPr lang="en-IN" sz="1050" b="1" dirty="0">
                        <a:solidFill>
                          <a:schemeClr val="tx2"/>
                        </a:solidFill>
                      </a:endParaRPr>
                    </a:p>
                  </a:txBody>
                  <a:tcPr anchor="ctr"/>
                </a:tc>
                <a:tc>
                  <a:txBody>
                    <a:bodyPr/>
                    <a:lstStyle/>
                    <a:p>
                      <a:pPr algn="ctr" rtl="0"/>
                      <a:r>
                        <a:rPr lang="zh-cn" sz="1050" b="1" u="none" strike="noStrike" kern="1200" cap="none" spc="0" normalizeH="0" noProof="0">
                          <a:ln>
                            <a:noFill/>
                          </a:ln>
                          <a:solidFill>
                            <a:schemeClr val="tx2"/>
                          </a:solidFill>
                          <a:effectLst/>
                          <a:uLnTx/>
                          <a:uFillTx/>
                        </a:rPr>
                        <a:t>化疗</a:t>
                      </a:r>
                      <a:endParaRPr kumimoji="0" lang="it-IT" sz="1050" b="1" u="none" strike="noStrike" kern="1200" cap="none" spc="0" normalizeH="0" baseline="0" noProof="0" dirty="0">
                        <a:ln>
                          <a:noFill/>
                        </a:ln>
                        <a:solidFill>
                          <a:schemeClr val="tx2"/>
                        </a:solidFill>
                        <a:effectLst/>
                        <a:uLnTx/>
                        <a:uFillTx/>
                      </a:endParaRPr>
                    </a:p>
                    <a:p>
                      <a:pPr algn="ctr" rtl="0"/>
                      <a:r>
                        <a:rPr lang="zh-cn" sz="1050" b="1" u="none" strike="noStrike" kern="1200" cap="none" spc="0" normalizeH="0" noProof="0">
                          <a:ln>
                            <a:noFill/>
                          </a:ln>
                          <a:solidFill>
                            <a:schemeClr val="tx2"/>
                          </a:solidFill>
                          <a:effectLst/>
                          <a:uLnTx/>
                          <a:uFillTx/>
                        </a:rPr>
                        <a:t>(n=105)</a:t>
                      </a:r>
                      <a:endParaRPr lang="en-IN" sz="1050" b="1" dirty="0">
                        <a:solidFill>
                          <a:schemeClr val="tx2"/>
                        </a:solidFill>
                      </a:endParaRPr>
                    </a:p>
                  </a:txBody>
                  <a:tcPr anchor="ctr"/>
                </a:tc>
                <a:extLst>
                  <a:ext uri="{0D108BD9-81ED-4DB2-BD59-A6C34878D82A}">
                    <a16:rowId xmlns:a16="http://schemas.microsoft.com/office/drawing/2014/main" val="3696449871"/>
                  </a:ext>
                </a:extLst>
              </a:tr>
              <a:tr h="0">
                <a:tc>
                  <a:txBody>
                    <a:bodyPr/>
                    <a:lstStyle/>
                    <a:p>
                      <a:pPr rtl="0"/>
                      <a:r>
                        <a:rPr lang="zh-cn" sz="1050">
                          <a:solidFill>
                            <a:srgbClr val="000000"/>
                          </a:solidFill>
                        </a:rPr>
                        <a:t>中位随访，月数 (95%CI)</a:t>
                      </a:r>
                    </a:p>
                  </a:txBody>
                  <a:tcPr anchor="ctr"/>
                </a:tc>
                <a:tc gridSpan="2">
                  <a:txBody>
                    <a:bodyPr/>
                    <a:lstStyle/>
                    <a:p>
                      <a:pPr algn="ctr" rtl="0"/>
                      <a:r>
                        <a:rPr lang="zh-cn" sz="1050" dirty="0">
                          <a:solidFill>
                            <a:srgbClr val="000000"/>
                          </a:solidFill>
                        </a:rPr>
                        <a:t>16.5</a:t>
                      </a:r>
                      <a:r>
                        <a:rPr lang="en-GB" altLang="zh-CN" sz="1050" dirty="0">
                          <a:solidFill>
                            <a:srgbClr val="000000"/>
                          </a:solidFill>
                        </a:rPr>
                        <a:t> </a:t>
                      </a:r>
                      <a:r>
                        <a:rPr lang="zh-cn" sz="1050" dirty="0">
                          <a:solidFill>
                            <a:srgbClr val="000000"/>
                          </a:solidFill>
                        </a:rPr>
                        <a:t>(9.7, 24.9)</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50" dirty="0">
                        <a:solidFill>
                          <a:srgbClr val="000000"/>
                        </a:solidFill>
                      </a:endParaRPr>
                    </a:p>
                  </a:txBody>
                  <a:tcPr anchor="ctr"/>
                </a:tc>
                <a:extLst>
                  <a:ext uri="{0D108BD9-81ED-4DB2-BD59-A6C34878D82A}">
                    <a16:rowId xmlns:a16="http://schemas.microsoft.com/office/drawing/2014/main" val="1307848868"/>
                  </a:ext>
                </a:extLst>
              </a:tr>
              <a:tr h="0">
                <a:tc>
                  <a:txBody>
                    <a:bodyPr/>
                    <a:lstStyle/>
                    <a:p>
                      <a:pPr rtl="0"/>
                      <a:r>
                        <a:rPr lang="zh-cn" sz="1050">
                          <a:solidFill>
                            <a:srgbClr val="000000"/>
                          </a:solidFill>
                        </a:rPr>
                        <a:t>事件，n (%)</a:t>
                      </a:r>
                      <a:endParaRPr lang="en-IN" sz="1050" dirty="0">
                        <a:solidFill>
                          <a:srgbClr val="000000"/>
                        </a:solidFill>
                      </a:endParaRPr>
                    </a:p>
                  </a:txBody>
                  <a:tcPr anchor="ctr"/>
                </a:tc>
                <a:tc>
                  <a:txBody>
                    <a:bodyPr/>
                    <a:lstStyle/>
                    <a:p>
                      <a:pPr algn="ctr" rtl="0"/>
                      <a:r>
                        <a:rPr lang="zh-cn" sz="1050">
                          <a:solidFill>
                            <a:srgbClr val="000000"/>
                          </a:solidFill>
                        </a:rPr>
                        <a:t>70 (66)</a:t>
                      </a:r>
                      <a:endParaRPr lang="en-IN" sz="105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a:solidFill>
                            <a:srgbClr val="000000"/>
                          </a:solidFill>
                        </a:rPr>
                        <a:t>76 (72)</a:t>
                      </a:r>
                      <a:endParaRPr lang="en-IN" sz="1050" dirty="0">
                        <a:solidFill>
                          <a:srgbClr val="000000"/>
                        </a:solidFill>
                      </a:endParaRPr>
                    </a:p>
                  </a:txBody>
                  <a:tcPr anchor="ctr"/>
                </a:tc>
                <a:extLst>
                  <a:ext uri="{0D108BD9-81ED-4DB2-BD59-A6C34878D82A}">
                    <a16:rowId xmlns:a16="http://schemas.microsoft.com/office/drawing/2014/main" val="4195759459"/>
                  </a:ext>
                </a:extLst>
              </a:tr>
              <a:tr h="0">
                <a:tc>
                  <a:txBody>
                    <a:bodyPr/>
                    <a:lstStyle/>
                    <a:p>
                      <a:pPr rtl="0"/>
                      <a:r>
                        <a:rPr lang="zh-cn" sz="1050">
                          <a:solidFill>
                            <a:srgbClr val="000000"/>
                          </a:solidFill>
                        </a:rPr>
                        <a:t>mPFS, 月 (95%CI)</a:t>
                      </a:r>
                      <a:endParaRPr lang="en-IN" sz="1050" dirty="0">
                        <a:solidFill>
                          <a:srgbClr val="000000"/>
                        </a:solidFill>
                      </a:endParaRPr>
                    </a:p>
                  </a:txBody>
                  <a:tcPr anchor="ctr"/>
                </a:tc>
                <a:tc>
                  <a:txBody>
                    <a:bodyPr/>
                    <a:lstStyle/>
                    <a:p>
                      <a:pPr algn="ctr" rtl="0"/>
                      <a:r>
                        <a:rPr lang="zh-cn" sz="1050">
                          <a:solidFill>
                            <a:srgbClr val="000000"/>
                          </a:solidFill>
                        </a:rPr>
                        <a:t>8.2 (6.9, 11.2)</a:t>
                      </a:r>
                      <a:endParaRPr lang="en-IN" sz="105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a:solidFill>
                            <a:srgbClr val="000000"/>
                          </a:solidFill>
                        </a:rPr>
                        <a:t>4.5 (3.0, 5.4)</a:t>
                      </a:r>
                      <a:endParaRPr lang="en-IN" sz="1050" dirty="0">
                        <a:solidFill>
                          <a:srgbClr val="000000"/>
                        </a:solidFill>
                      </a:endParaRPr>
                    </a:p>
                  </a:txBody>
                  <a:tcPr anchor="ctr"/>
                </a:tc>
                <a:extLst>
                  <a:ext uri="{0D108BD9-81ED-4DB2-BD59-A6C34878D82A}">
                    <a16:rowId xmlns:a16="http://schemas.microsoft.com/office/drawing/2014/main" val="3607478724"/>
                  </a:ext>
                </a:extLst>
              </a:tr>
              <a:tr h="0">
                <a:tc>
                  <a:txBody>
                    <a:bodyPr/>
                    <a:lstStyle/>
                    <a:p>
                      <a:pPr rtl="0"/>
                      <a:r>
                        <a:rPr lang="zh-cn" sz="1050">
                          <a:solidFill>
                            <a:srgbClr val="000000"/>
                          </a:solidFill>
                        </a:rPr>
                        <a:t>分层 HR (95%CI); </a:t>
                      </a:r>
                    </a:p>
                    <a:p>
                      <a:pPr rtl="0"/>
                      <a:r>
                        <a:rPr lang="zh-cn" sz="1050">
                          <a:solidFill>
                            <a:srgbClr val="000000"/>
                          </a:solidFill>
                        </a:rPr>
                        <a:t>p 值</a:t>
                      </a:r>
                      <a:endParaRPr lang="en-IN" sz="1050" dirty="0">
                        <a:solidFill>
                          <a:srgbClr val="000000"/>
                        </a:solidFill>
                      </a:endParaRP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dirty="0">
                          <a:solidFill>
                            <a:srgbClr val="000000"/>
                          </a:solidFill>
                        </a:rPr>
                        <a:t>0.34 (0.23, 0.49);</a:t>
                      </a:r>
                      <a:br>
                        <a:rPr lang="en-US" sz="1050" dirty="0">
                          <a:solidFill>
                            <a:srgbClr val="000000"/>
                          </a:solidFill>
                        </a:rPr>
                      </a:br>
                      <a:r>
                        <a:rPr lang="zh-cn" sz="1050" dirty="0">
                          <a:solidFill>
                            <a:srgbClr val="000000"/>
                          </a:solidFill>
                        </a:rPr>
                        <a:t>&lt;0.0001</a:t>
                      </a:r>
                      <a:endParaRPr lang="en-IN" sz="1050" i="0" dirty="0">
                        <a:solidFill>
                          <a:srgbClr val="000000"/>
                        </a:solidFill>
                      </a:endParaRPr>
                    </a:p>
                  </a:txBody>
                  <a:tcPr anchor="ctr"/>
                </a:tc>
                <a:tc hMerge="1">
                  <a:txBody>
                    <a:bodyPr/>
                    <a:lstStyle/>
                    <a:p>
                      <a:pPr rtl="0"/>
                      <a:endParaRPr lang="en-IN" sz="1000"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0436228"/>
                  </a:ext>
                </a:extLst>
              </a:tr>
            </a:tbl>
          </a:graphicData>
        </a:graphic>
      </p:graphicFrame>
      <p:sp>
        <p:nvSpPr>
          <p:cNvPr id="89" name="TextBox 88">
            <a:extLst>
              <a:ext uri="{FF2B5EF4-FFF2-40B4-BE49-F238E27FC236}">
                <a16:creationId xmlns:a16="http://schemas.microsoft.com/office/drawing/2014/main" id="{D47F9C7D-1370-DA86-8EF2-4B27123C3316}"/>
              </a:ext>
            </a:extLst>
          </p:cNvPr>
          <p:cNvSpPr txBox="1"/>
          <p:nvPr/>
        </p:nvSpPr>
        <p:spPr>
          <a:xfrm>
            <a:off x="2011664" y="1506737"/>
            <a:ext cx="296244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ITT 人群</a:t>
            </a:r>
            <a:r>
              <a:rPr lang="zh-cn" sz="1600" b="1" kern="1200">
                <a:solidFill>
                  <a:srgbClr val="363636"/>
                </a:solidFill>
                <a:latin typeface="Arial" panose="020B0604020202020204"/>
                <a:ea typeface="+mn-ea"/>
                <a:cs typeface="+mn-cs"/>
              </a:rPr>
              <a:t>中的</a:t>
            </a:r>
            <a:r>
              <a:rPr lang="zh-cn" sz="1600" b="1" i="0" u="none" strike="noStrike" kern="1200" cap="none" spc="0" normalizeH="0" noProof="0">
                <a:ln>
                  <a:noFill/>
                </a:ln>
                <a:solidFill>
                  <a:srgbClr val="363636"/>
                </a:solidFill>
                <a:effectLst/>
                <a:uLnTx/>
                <a:uFillTx/>
                <a:latin typeface="Arial" panose="020B0604020202020204"/>
                <a:ea typeface="+mn-ea"/>
                <a:cs typeface="+mn-cs"/>
              </a:rPr>
              <a:t> PFS</a:t>
            </a:r>
          </a:p>
        </p:txBody>
      </p:sp>
      <p:graphicFrame>
        <p:nvGraphicFramePr>
          <p:cNvPr id="55" name="Table 54">
            <a:extLst>
              <a:ext uri="{FF2B5EF4-FFF2-40B4-BE49-F238E27FC236}">
                <a16:creationId xmlns:a16="http://schemas.microsoft.com/office/drawing/2014/main" id="{BB307E69-B3C4-9D88-58B0-306A7F02B250}"/>
              </a:ext>
            </a:extLst>
          </p:cNvPr>
          <p:cNvGraphicFramePr>
            <a:graphicFrameLocks noGrp="1"/>
          </p:cNvGraphicFramePr>
          <p:nvPr>
            <p:extLst>
              <p:ext uri="{D42A27DB-BD31-4B8C-83A1-F6EECF244321}">
                <p14:modId xmlns:p14="http://schemas.microsoft.com/office/powerpoint/2010/main" val="3941619342"/>
              </p:ext>
            </p:extLst>
          </p:nvPr>
        </p:nvGraphicFramePr>
        <p:xfrm>
          <a:off x="6599929" y="1797844"/>
          <a:ext cx="5315994" cy="4640580"/>
        </p:xfrm>
        <a:graphic>
          <a:graphicData uri="http://schemas.openxmlformats.org/drawingml/2006/table">
            <a:tbl>
              <a:tblPr firstRow="1" bandRow="1">
                <a:tableStyleId>{69012ECD-51FC-41F1-AA8D-1B2483CD663E}</a:tableStyleId>
              </a:tblPr>
              <a:tblGrid>
                <a:gridCol w="2836302">
                  <a:extLst>
                    <a:ext uri="{9D8B030D-6E8A-4147-A177-3AD203B41FA5}">
                      <a16:colId xmlns:a16="http://schemas.microsoft.com/office/drawing/2014/main" val="2844008037"/>
                    </a:ext>
                  </a:extLst>
                </a:gridCol>
                <a:gridCol w="1145578">
                  <a:extLst>
                    <a:ext uri="{9D8B030D-6E8A-4147-A177-3AD203B41FA5}">
                      <a16:colId xmlns:a16="http://schemas.microsoft.com/office/drawing/2014/main" val="1824765918"/>
                    </a:ext>
                  </a:extLst>
                </a:gridCol>
                <a:gridCol w="1334114">
                  <a:extLst>
                    <a:ext uri="{9D8B030D-6E8A-4147-A177-3AD203B41FA5}">
                      <a16:colId xmlns:a16="http://schemas.microsoft.com/office/drawing/2014/main" val="2477807046"/>
                    </a:ext>
                  </a:extLst>
                </a:gridCol>
              </a:tblGrid>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a:ln>
                            <a:noFill/>
                          </a:ln>
                          <a:solidFill>
                            <a:schemeClr val="tx2"/>
                          </a:solidFill>
                          <a:effectLst/>
                          <a:uLnTx/>
                          <a:uFillTx/>
                          <a:latin typeface="+mn-lt"/>
                          <a:ea typeface="+mn-ea"/>
                          <a:cs typeface="+mn-cs"/>
                        </a:rPr>
                        <a:t>按亚组划分的 PFS</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Savo-Osi</a:t>
                      </a:r>
                      <a:endParaRPr lang="en-IN" sz="1050" b="1" dirty="0">
                        <a:solidFill>
                          <a:schemeClr val="tx2"/>
                        </a:solidFill>
                      </a:endParaRPr>
                    </a:p>
                  </a:txBody>
                  <a:tcPr anchor="ctr"/>
                </a:tc>
                <a:tc>
                  <a:txBody>
                    <a:bodyPr/>
                    <a:lstStyle/>
                    <a:p>
                      <a:pPr algn="ctr" rtl="0"/>
                      <a:r>
                        <a:rPr lang="zh-cn" sz="1050" b="1" u="none" strike="noStrike" kern="1200" cap="none" spc="0" normalizeH="0" noProof="0" dirty="0">
                          <a:ln>
                            <a:noFill/>
                          </a:ln>
                          <a:solidFill>
                            <a:schemeClr val="tx2"/>
                          </a:solidFill>
                          <a:effectLst/>
                          <a:uLnTx/>
                          <a:uFillTx/>
                        </a:rPr>
                        <a:t>化疗</a:t>
                      </a:r>
                      <a:endParaRPr lang="en-US" sz="1400" dirty="0"/>
                    </a:p>
                  </a:txBody>
                  <a:tcPr anchor="ctr"/>
                </a:tc>
                <a:extLst>
                  <a:ext uri="{0D108BD9-81ED-4DB2-BD59-A6C34878D82A}">
                    <a16:rowId xmlns:a16="http://schemas.microsoft.com/office/drawing/2014/main" val="3696449871"/>
                  </a:ext>
                </a:extLst>
              </a:tr>
              <a:tr h="0">
                <a:tc>
                  <a:txBody>
                    <a:bodyPr/>
                    <a:lstStyle/>
                    <a:p>
                      <a:pPr rtl="0"/>
                      <a:r>
                        <a:rPr lang="zh-cn" sz="1000" b="0">
                          <a:solidFill>
                            <a:srgbClr val="000000"/>
                          </a:solidFill>
                        </a:rPr>
                        <a:t>先前的第一/二代 EGFR TKI，n</a:t>
                      </a:r>
                    </a:p>
                  </a:txBody>
                  <a:tcPr anchor="ctr"/>
                </a:tc>
                <a:tc>
                  <a:txBody>
                    <a:bodyPr/>
                    <a:lstStyle/>
                    <a:p>
                      <a:pPr algn="ctr" rtl="0"/>
                      <a:r>
                        <a:rPr lang="zh-cn" sz="1000">
                          <a:solidFill>
                            <a:srgbClr val="000000"/>
                          </a:solidFill>
                        </a:rPr>
                        <a:t>69</a:t>
                      </a:r>
                    </a:p>
                  </a:txBody>
                  <a:tcPr anchor="ctr"/>
                </a:tc>
                <a:tc>
                  <a:txBody>
                    <a:bodyPr/>
                    <a:lstStyle/>
                    <a:p>
                      <a:pPr algn="ctr" rtl="0"/>
                      <a:r>
                        <a:rPr lang="zh-cn" sz="1000">
                          <a:solidFill>
                            <a:srgbClr val="000000"/>
                          </a:solidFill>
                        </a:rPr>
                        <a:t>68</a:t>
                      </a:r>
                      <a:endParaRPr lang="en-US" sz="1000" dirty="0"/>
                    </a:p>
                  </a:txBody>
                  <a:tcPr anchor="ctr"/>
                </a:tc>
                <a:extLst>
                  <a:ext uri="{0D108BD9-81ED-4DB2-BD59-A6C34878D82A}">
                    <a16:rowId xmlns:a16="http://schemas.microsoft.com/office/drawing/2014/main" val="377429201"/>
                  </a:ext>
                </a:extLst>
              </a:tr>
              <a:tr h="0">
                <a:tc>
                  <a:txBody>
                    <a:bodyPr/>
                    <a:lstStyle/>
                    <a:p>
                      <a:pPr rtl="0"/>
                      <a:r>
                        <a:rPr lang="zh-cn" sz="1000">
                          <a:solidFill>
                            <a:srgbClr val="000000"/>
                          </a:solidFill>
                        </a:rPr>
                        <a:t>中位随访，月数 (95%CI)</a:t>
                      </a:r>
                    </a:p>
                  </a:txBody>
                  <a:tcPr marL="180000" anchor="ctr"/>
                </a:tc>
                <a:tc gridSpan="2">
                  <a:txBody>
                    <a:bodyPr/>
                    <a:lstStyle/>
                    <a:p>
                      <a:pPr algn="ctr" rtl="0"/>
                      <a:r>
                        <a:rPr lang="zh-cn" sz="1000">
                          <a:solidFill>
                            <a:srgbClr val="000000"/>
                          </a:solidFill>
                        </a:rPr>
                        <a:t>13.(8.3, 22.1)</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50" dirty="0">
                        <a:solidFill>
                          <a:srgbClr val="000000"/>
                        </a:solidFill>
                      </a:endParaRPr>
                    </a:p>
                  </a:txBody>
                  <a:tcPr anchor="ctr"/>
                </a:tc>
                <a:extLst>
                  <a:ext uri="{0D108BD9-81ED-4DB2-BD59-A6C34878D82A}">
                    <a16:rowId xmlns:a16="http://schemas.microsoft.com/office/drawing/2014/main" val="3014606728"/>
                  </a:ext>
                </a:extLst>
              </a:tr>
              <a:tr h="0">
                <a:tc>
                  <a:txBody>
                    <a:bodyPr/>
                    <a:lstStyle/>
                    <a:p>
                      <a:pPr marL="90488" indent="0" rtl="0"/>
                      <a:r>
                        <a:rPr lang="zh-cn" sz="1000" b="0">
                          <a:solidFill>
                            <a:srgbClr val="000000"/>
                          </a:solidFill>
                        </a:rPr>
                        <a:t>事件，n (%)</a:t>
                      </a:r>
                      <a:endParaRPr lang="en-IN" sz="1000" b="0" dirty="0">
                        <a:solidFill>
                          <a:srgbClr val="000000"/>
                        </a:solidFill>
                      </a:endParaRPr>
                    </a:p>
                  </a:txBody>
                  <a:tcPr anchor="ctr"/>
                </a:tc>
                <a:tc>
                  <a:txBody>
                    <a:bodyPr/>
                    <a:lstStyle/>
                    <a:p>
                      <a:pPr algn="ctr" rtl="0"/>
                      <a:r>
                        <a:rPr lang="zh-cn" sz="1000">
                          <a:solidFill>
                            <a:srgbClr val="000000"/>
                          </a:solidFill>
                        </a:rPr>
                        <a:t>40 (58)</a:t>
                      </a:r>
                      <a:endParaRPr lang="en-IN" sz="1000" dirty="0">
                        <a:solidFill>
                          <a:srgbClr val="000000"/>
                        </a:solidFill>
                      </a:endParaRPr>
                    </a:p>
                  </a:txBody>
                  <a:tcPr anchor="ctr"/>
                </a:tc>
                <a:tc>
                  <a:txBody>
                    <a:bodyPr/>
                    <a:lstStyle/>
                    <a:p>
                      <a:pPr algn="ctr" rtl="0"/>
                      <a:r>
                        <a:rPr lang="zh-cn" sz="1000">
                          <a:solidFill>
                            <a:srgbClr val="000000"/>
                          </a:solidFill>
                        </a:rPr>
                        <a:t>44 (65)</a:t>
                      </a:r>
                      <a:endParaRPr lang="en-US" sz="1000" dirty="0"/>
                    </a:p>
                  </a:txBody>
                  <a:tcPr anchor="ctr"/>
                </a:tc>
                <a:extLst>
                  <a:ext uri="{0D108BD9-81ED-4DB2-BD59-A6C34878D82A}">
                    <a16:rowId xmlns:a16="http://schemas.microsoft.com/office/drawing/2014/main" val="914599498"/>
                  </a:ext>
                </a:extLst>
              </a:tr>
              <a:tr h="0">
                <a:tc>
                  <a:txBody>
                    <a:bodyPr/>
                    <a:lstStyle/>
                    <a:p>
                      <a:pPr marL="90488" indent="0" rtl="0"/>
                      <a:r>
                        <a:rPr lang="zh-cn" sz="1000" b="0">
                          <a:solidFill>
                            <a:srgbClr val="000000"/>
                          </a:solidFill>
                        </a:rPr>
                        <a:t>mPFS（月）(95%CI)</a:t>
                      </a:r>
                      <a:endParaRPr lang="en-IN" sz="1000" b="0" dirty="0">
                        <a:solidFill>
                          <a:srgbClr val="000000"/>
                        </a:solidFill>
                      </a:endParaRPr>
                    </a:p>
                  </a:txBody>
                  <a:tcPr anchor="ctr"/>
                </a:tc>
                <a:tc>
                  <a:txBody>
                    <a:bodyPr/>
                    <a:lstStyle/>
                    <a:p>
                      <a:pPr algn="ctr" rtl="0"/>
                      <a:r>
                        <a:rPr lang="zh-cn" sz="1000">
                          <a:solidFill>
                            <a:srgbClr val="000000"/>
                          </a:solidFill>
                        </a:rPr>
                        <a:t>9.8 (6.9, 12.5)</a:t>
                      </a:r>
                      <a:endParaRPr lang="en-IN" sz="1000" dirty="0">
                        <a:solidFill>
                          <a:srgbClr val="000000"/>
                        </a:solidFill>
                      </a:endParaRPr>
                    </a:p>
                  </a:txBody>
                  <a:tcPr anchor="ctr"/>
                </a:tc>
                <a:tc>
                  <a:txBody>
                    <a:bodyPr/>
                    <a:lstStyle/>
                    <a:p>
                      <a:pPr algn="ctr" rtl="0"/>
                      <a:r>
                        <a:rPr lang="zh-cn" sz="1000">
                          <a:solidFill>
                            <a:srgbClr val="000000"/>
                          </a:solidFill>
                        </a:rPr>
                        <a:t>5.4 (4.2, 6.0)</a:t>
                      </a:r>
                      <a:endParaRPr lang="en-US" sz="1000" dirty="0"/>
                    </a:p>
                  </a:txBody>
                  <a:tcPr anchor="ctr"/>
                </a:tc>
                <a:extLst>
                  <a:ext uri="{0D108BD9-81ED-4DB2-BD59-A6C34878D82A}">
                    <a16:rowId xmlns:a16="http://schemas.microsoft.com/office/drawing/2014/main" val="3707509893"/>
                  </a:ext>
                </a:extLst>
              </a:tr>
              <a:tr h="0">
                <a:tc>
                  <a:txBody>
                    <a:bodyPr/>
                    <a:lstStyle/>
                    <a:p>
                      <a:pPr marL="90488" indent="0" rtl="0"/>
                      <a:r>
                        <a:rPr lang="zh-cn" sz="1000" b="0">
                          <a:solidFill>
                            <a:srgbClr val="000000"/>
                          </a:solidFill>
                        </a:rPr>
                        <a:t>未分层 HR (95%CI)；p 值</a:t>
                      </a:r>
                      <a:endParaRPr lang="en-IN" sz="1000" b="0" dirty="0">
                        <a:solidFill>
                          <a:srgbClr val="000000"/>
                        </a:solidFill>
                      </a:endParaRP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a:solidFill>
                            <a:srgbClr val="000000"/>
                          </a:solidFill>
                        </a:rPr>
                        <a:t>0.34 (0.21, 0.56); &lt;0.0001</a:t>
                      </a:r>
                      <a:endParaRPr lang="en-IN" sz="1000" i="0" dirty="0">
                        <a:solidFill>
                          <a:srgbClr val="000000"/>
                        </a:solidFill>
                      </a:endParaRPr>
                    </a:p>
                  </a:txBody>
                  <a:tcPr anchor="ctr"/>
                </a:tc>
                <a:tc hMerge="1">
                  <a:txBody>
                    <a:bodyPr/>
                    <a:lstStyle/>
                    <a:p>
                      <a:pPr rtl="0"/>
                      <a:endParaRPr lang="en-US"/>
                    </a:p>
                  </a:txBody>
                  <a:tcPr/>
                </a:tc>
                <a:extLst>
                  <a:ext uri="{0D108BD9-81ED-4DB2-BD59-A6C34878D82A}">
                    <a16:rowId xmlns:a16="http://schemas.microsoft.com/office/drawing/2014/main" val="593082355"/>
                  </a:ext>
                </a:extLst>
              </a:tr>
              <a:tr h="0">
                <a:tc>
                  <a:txBody>
                    <a:bodyPr/>
                    <a:lstStyle/>
                    <a:p>
                      <a:pPr rtl="0"/>
                      <a:r>
                        <a:rPr lang="zh-cn" sz="1000" b="0">
                          <a:solidFill>
                            <a:srgbClr val="000000"/>
                          </a:solidFill>
                        </a:rPr>
                        <a:t>先前的第三代 EGFR TKI，n</a:t>
                      </a:r>
                    </a:p>
                  </a:txBody>
                  <a:tcPr anchor="ctr"/>
                </a:tc>
                <a:tc>
                  <a:txBody>
                    <a:bodyPr/>
                    <a:lstStyle/>
                    <a:p>
                      <a:pPr algn="ctr" rtl="0"/>
                      <a:r>
                        <a:rPr lang="zh-cn" sz="1000">
                          <a:solidFill>
                            <a:srgbClr val="000000"/>
                          </a:solidFill>
                        </a:rPr>
                        <a:t>37</a:t>
                      </a:r>
                    </a:p>
                  </a:txBody>
                  <a:tcPr anchor="ctr"/>
                </a:tc>
                <a:tc>
                  <a:txBody>
                    <a:bodyPr/>
                    <a:lstStyle/>
                    <a:p>
                      <a:pPr algn="ctr" rtl="0"/>
                      <a:r>
                        <a:rPr lang="zh-cn" sz="1000">
                          <a:solidFill>
                            <a:srgbClr val="000000"/>
                          </a:solidFill>
                        </a:rPr>
                        <a:t>37</a:t>
                      </a:r>
                      <a:endParaRPr lang="en-US" sz="1000" dirty="0"/>
                    </a:p>
                  </a:txBody>
                  <a:tcPr anchor="ctr"/>
                </a:tc>
                <a:extLst>
                  <a:ext uri="{0D108BD9-81ED-4DB2-BD59-A6C34878D82A}">
                    <a16:rowId xmlns:a16="http://schemas.microsoft.com/office/drawing/2014/main" val="3126475063"/>
                  </a:ext>
                </a:extLst>
              </a:tr>
              <a:tr h="0">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000">
                          <a:solidFill>
                            <a:srgbClr val="000000"/>
                          </a:solidFill>
                        </a:rPr>
                        <a:t>中位随访，月数 (95%CI)</a:t>
                      </a:r>
                    </a:p>
                  </a:txBody>
                  <a:tcPr anchor="ctr"/>
                </a:tc>
                <a:tc gridSpan="2">
                  <a:txBody>
                    <a:bodyPr/>
                    <a:lstStyle/>
                    <a:p>
                      <a:pPr algn="ctr" rtl="0"/>
                      <a:r>
                        <a:rPr lang="zh-cn" sz="1000">
                          <a:solidFill>
                            <a:srgbClr val="000000"/>
                          </a:solidFill>
                        </a:rPr>
                        <a:t>24.9 (6.6, NE)</a:t>
                      </a:r>
                      <a:endParaRPr lang="en-IN" sz="1000" dirty="0">
                        <a:solidFill>
                          <a:srgbClr val="000000"/>
                        </a:solidFill>
                      </a:endParaRPr>
                    </a:p>
                  </a:txBody>
                  <a:tcPr anchor="ctr"/>
                </a:tc>
                <a:tc hMerge="1">
                  <a:txBody>
                    <a:bodyPr/>
                    <a:lstStyle/>
                    <a:p>
                      <a:pPr algn="ctr" rtl="0"/>
                      <a:endParaRPr lang="en-US" sz="1000" dirty="0"/>
                    </a:p>
                  </a:txBody>
                  <a:tcPr anchor="ctr"/>
                </a:tc>
                <a:extLst>
                  <a:ext uri="{0D108BD9-81ED-4DB2-BD59-A6C34878D82A}">
                    <a16:rowId xmlns:a16="http://schemas.microsoft.com/office/drawing/2014/main" val="3576903199"/>
                  </a:ext>
                </a:extLst>
              </a:tr>
              <a:tr h="0">
                <a:tc>
                  <a:txBody>
                    <a:bodyPr/>
                    <a:lstStyle/>
                    <a:p>
                      <a:pPr marL="90488" indent="0" rtl="0"/>
                      <a:r>
                        <a:rPr lang="zh-cn" sz="1000" b="0">
                          <a:solidFill>
                            <a:srgbClr val="000000"/>
                          </a:solidFill>
                        </a:rPr>
                        <a:t>事件，n (%)</a:t>
                      </a:r>
                      <a:endParaRPr lang="en-IN" sz="1000" b="0" dirty="0">
                        <a:solidFill>
                          <a:srgbClr val="000000"/>
                        </a:solidFill>
                      </a:endParaRPr>
                    </a:p>
                  </a:txBody>
                  <a:tcPr anchor="ctr"/>
                </a:tc>
                <a:tc>
                  <a:txBody>
                    <a:bodyPr/>
                    <a:lstStyle/>
                    <a:p>
                      <a:pPr algn="ctr" rtl="0"/>
                      <a:r>
                        <a:rPr lang="zh-cn" sz="1000">
                          <a:solidFill>
                            <a:srgbClr val="000000"/>
                          </a:solidFill>
                        </a:rPr>
                        <a:t>30 (81)</a:t>
                      </a:r>
                      <a:endParaRPr lang="en-IN" sz="1000" dirty="0">
                        <a:solidFill>
                          <a:srgbClr val="000000"/>
                        </a:solidFill>
                      </a:endParaRPr>
                    </a:p>
                  </a:txBody>
                  <a:tcPr anchor="ctr"/>
                </a:tc>
                <a:tc>
                  <a:txBody>
                    <a:bodyPr/>
                    <a:lstStyle/>
                    <a:p>
                      <a:pPr algn="ctr" rtl="0"/>
                      <a:r>
                        <a:rPr lang="zh-cn" sz="1000">
                          <a:solidFill>
                            <a:srgbClr val="000000"/>
                          </a:solidFill>
                        </a:rPr>
                        <a:t>32 (86)</a:t>
                      </a:r>
                      <a:endParaRPr lang="en-US" sz="1000" dirty="0"/>
                    </a:p>
                  </a:txBody>
                  <a:tcPr anchor="ctr"/>
                </a:tc>
                <a:extLst>
                  <a:ext uri="{0D108BD9-81ED-4DB2-BD59-A6C34878D82A}">
                    <a16:rowId xmlns:a16="http://schemas.microsoft.com/office/drawing/2014/main" val="4195759459"/>
                  </a:ext>
                </a:extLst>
              </a:tr>
              <a:tr h="0">
                <a:tc>
                  <a:txBody>
                    <a:bodyPr/>
                    <a:lstStyle/>
                    <a:p>
                      <a:pPr marL="90488" indent="0" rtl="0"/>
                      <a:r>
                        <a:rPr lang="zh-cn" sz="1000" b="0">
                          <a:solidFill>
                            <a:srgbClr val="000000"/>
                          </a:solidFill>
                        </a:rPr>
                        <a:t>mPFS（月）(95%CI)</a:t>
                      </a:r>
                      <a:endParaRPr lang="en-IN" sz="1000" b="0" dirty="0">
                        <a:solidFill>
                          <a:srgbClr val="000000"/>
                        </a:solidFill>
                      </a:endParaRPr>
                    </a:p>
                  </a:txBody>
                  <a:tcPr anchor="ctr"/>
                </a:tc>
                <a:tc>
                  <a:txBody>
                    <a:bodyPr/>
                    <a:lstStyle/>
                    <a:p>
                      <a:pPr algn="ctr" rtl="0"/>
                      <a:r>
                        <a:rPr lang="zh-cn" sz="1000">
                          <a:solidFill>
                            <a:srgbClr val="000000"/>
                          </a:solidFill>
                        </a:rPr>
                        <a:t>6.9 (4.2, 9.7)</a:t>
                      </a:r>
                      <a:endParaRPr lang="en-IN" sz="1000" dirty="0">
                        <a:solidFill>
                          <a:srgbClr val="000000"/>
                        </a:solidFill>
                      </a:endParaRPr>
                    </a:p>
                  </a:txBody>
                  <a:tcPr anchor="ctr"/>
                </a:tc>
                <a:tc>
                  <a:txBody>
                    <a:bodyPr/>
                    <a:lstStyle/>
                    <a:p>
                      <a:pPr algn="ctr" rtl="0"/>
                      <a:r>
                        <a:rPr lang="zh-cn" sz="1000">
                          <a:solidFill>
                            <a:srgbClr val="000000"/>
                          </a:solidFill>
                        </a:rPr>
                        <a:t>3.0 (2.7, 4.6)</a:t>
                      </a:r>
                      <a:endParaRPr lang="en-US" sz="1000" dirty="0"/>
                    </a:p>
                  </a:txBody>
                  <a:tcPr anchor="ctr"/>
                </a:tc>
                <a:extLst>
                  <a:ext uri="{0D108BD9-81ED-4DB2-BD59-A6C34878D82A}">
                    <a16:rowId xmlns:a16="http://schemas.microsoft.com/office/drawing/2014/main" val="3607478724"/>
                  </a:ext>
                </a:extLst>
              </a:tr>
              <a:tr h="0">
                <a:tc>
                  <a:txBody>
                    <a:bodyPr/>
                    <a:lstStyle/>
                    <a:p>
                      <a:pPr marL="90488" indent="0" rtl="0"/>
                      <a:r>
                        <a:rPr lang="zh-cn" sz="1000" b="0">
                          <a:solidFill>
                            <a:srgbClr val="000000"/>
                          </a:solidFill>
                        </a:rPr>
                        <a:t>未分层 HR (95%CI)；p 值</a:t>
                      </a:r>
                      <a:endParaRPr lang="en-IN" sz="1000" b="0" dirty="0">
                        <a:solidFill>
                          <a:srgbClr val="000000"/>
                        </a:solidFill>
                      </a:endParaRP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a:solidFill>
                            <a:srgbClr val="000000"/>
                          </a:solidFill>
                        </a:rPr>
                        <a:t>0.32 (0.18, 0.57); &lt;0.0001</a:t>
                      </a:r>
                      <a:endParaRPr lang="en-IN" sz="1000" i="0" dirty="0">
                        <a:solidFill>
                          <a:srgbClr val="000000"/>
                        </a:solidFill>
                      </a:endParaRPr>
                    </a:p>
                  </a:txBody>
                  <a:tcPr anchor="ctr"/>
                </a:tc>
                <a:tc hMerge="1">
                  <a:txBody>
                    <a:bodyPr/>
                    <a:lstStyle/>
                    <a:p>
                      <a:pPr rtl="0"/>
                      <a:endParaRPr lang="en-US"/>
                    </a:p>
                  </a:txBody>
                  <a:tcPr/>
                </a:tc>
                <a:extLst>
                  <a:ext uri="{0D108BD9-81ED-4DB2-BD59-A6C34878D82A}">
                    <a16:rowId xmlns:a16="http://schemas.microsoft.com/office/drawing/2014/main" val="1020436228"/>
                  </a:ext>
                </a:extLst>
              </a:tr>
              <a:tr h="0">
                <a:tc>
                  <a:txBody>
                    <a:bodyPr/>
                    <a:lstStyle/>
                    <a:p>
                      <a:pPr rtl="0"/>
                      <a:r>
                        <a:rPr lang="zh-cn" sz="1000" b="0">
                          <a:solidFill>
                            <a:srgbClr val="000000"/>
                          </a:solidFill>
                        </a:rPr>
                        <a:t>伴脑转移，n</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38</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39</a:t>
                      </a:r>
                    </a:p>
                  </a:txBody>
                  <a:tcPr anchor="ctr"/>
                </a:tc>
                <a:extLst>
                  <a:ext uri="{0D108BD9-81ED-4DB2-BD59-A6C34878D82A}">
                    <a16:rowId xmlns:a16="http://schemas.microsoft.com/office/drawing/2014/main" val="2193093170"/>
                  </a:ext>
                </a:extLst>
              </a:tr>
              <a:tr h="0">
                <a:tc>
                  <a:txBody>
                    <a:bodyPr/>
                    <a:lstStyle/>
                    <a:p>
                      <a:pPr marL="90488" indent="0" rtl="0"/>
                      <a:r>
                        <a:rPr lang="zh-cn" sz="1000" b="0">
                          <a:solidFill>
                            <a:srgbClr val="000000"/>
                          </a:solidFill>
                        </a:rPr>
                        <a:t>事件，n (%)</a:t>
                      </a:r>
                      <a:endParaRPr lang="en-IN" sz="10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28 (74)</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31 (79)</a:t>
                      </a:r>
                    </a:p>
                  </a:txBody>
                  <a:tcPr anchor="ctr"/>
                </a:tc>
                <a:extLst>
                  <a:ext uri="{0D108BD9-81ED-4DB2-BD59-A6C34878D82A}">
                    <a16:rowId xmlns:a16="http://schemas.microsoft.com/office/drawing/2014/main" val="3287445526"/>
                  </a:ext>
                </a:extLst>
              </a:tr>
              <a:tr h="0">
                <a:tc>
                  <a:txBody>
                    <a:bodyPr/>
                    <a:lstStyle/>
                    <a:p>
                      <a:pPr marL="90488" indent="0" rtl="0"/>
                      <a:r>
                        <a:rPr lang="zh-cn" sz="1000" b="0">
                          <a:solidFill>
                            <a:srgbClr val="000000"/>
                          </a:solidFill>
                        </a:rPr>
                        <a:t>mPFS（月）(95%CI)</a:t>
                      </a:r>
                      <a:endParaRPr lang="en-IN" sz="10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6.9 (4.3, 9.8)</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4.7 (2.8, 5.6)</a:t>
                      </a:r>
                    </a:p>
                  </a:txBody>
                  <a:tcPr anchor="ctr"/>
                </a:tc>
                <a:extLst>
                  <a:ext uri="{0D108BD9-81ED-4DB2-BD59-A6C34878D82A}">
                    <a16:rowId xmlns:a16="http://schemas.microsoft.com/office/drawing/2014/main" val="1856124178"/>
                  </a:ext>
                </a:extLst>
              </a:tr>
              <a:tr h="0">
                <a:tc>
                  <a:txBody>
                    <a:bodyPr/>
                    <a:lstStyle/>
                    <a:p>
                      <a:pPr marL="90488" indent="0" rtl="0"/>
                      <a:r>
                        <a:rPr lang="zh-cn" sz="1000" b="0">
                          <a:solidFill>
                            <a:srgbClr val="000000"/>
                          </a:solidFill>
                        </a:rPr>
                        <a:t>未分层 HR (95%CI)；p 值</a:t>
                      </a:r>
                      <a:endParaRPr lang="en-IN" sz="1000" b="0" dirty="0">
                        <a:solidFill>
                          <a:srgbClr val="000000"/>
                        </a:solidFill>
                      </a:endParaRP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0.40 (0.23, 0.71); 0.0011</a:t>
                      </a:r>
                    </a:p>
                  </a:txBody>
                  <a:tcPr anchor="ctr"/>
                </a:tc>
                <a:tc hMerge="1">
                  <a:txBody>
                    <a:bodyPr/>
                    <a:lstStyle/>
                    <a:p>
                      <a:pPr rtl="0"/>
                      <a:endParaRPr lang="en-US"/>
                    </a:p>
                  </a:txBody>
                  <a:tcPr/>
                </a:tc>
                <a:extLst>
                  <a:ext uri="{0D108BD9-81ED-4DB2-BD59-A6C34878D82A}">
                    <a16:rowId xmlns:a16="http://schemas.microsoft.com/office/drawing/2014/main" val="3663208273"/>
                  </a:ext>
                </a:extLst>
              </a:tr>
              <a:tr h="0">
                <a:tc>
                  <a:txBody>
                    <a:bodyPr/>
                    <a:lstStyle/>
                    <a:p>
                      <a:pPr rtl="0"/>
                      <a:r>
                        <a:rPr lang="zh-cn" sz="1000" b="0">
                          <a:solidFill>
                            <a:srgbClr val="000000"/>
                          </a:solidFill>
                        </a:rPr>
                        <a:t>无脑转移</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68</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66</a:t>
                      </a:r>
                    </a:p>
                  </a:txBody>
                  <a:tcPr anchor="ctr"/>
                </a:tc>
                <a:extLst>
                  <a:ext uri="{0D108BD9-81ED-4DB2-BD59-A6C34878D82A}">
                    <a16:rowId xmlns:a16="http://schemas.microsoft.com/office/drawing/2014/main" val="1264606242"/>
                  </a:ext>
                </a:extLst>
              </a:tr>
              <a:tr h="0">
                <a:tc>
                  <a:txBody>
                    <a:bodyPr/>
                    <a:lstStyle/>
                    <a:p>
                      <a:pPr marL="90488" indent="0" rtl="0"/>
                      <a:r>
                        <a:rPr lang="zh-cn" sz="1000" b="0">
                          <a:solidFill>
                            <a:srgbClr val="000000"/>
                          </a:solidFill>
                        </a:rPr>
                        <a:t>事件，n (%)</a:t>
                      </a:r>
                      <a:endParaRPr lang="en-IN" sz="10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42 (62)</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45 (68)</a:t>
                      </a:r>
                    </a:p>
                  </a:txBody>
                  <a:tcPr anchor="ctr"/>
                </a:tc>
                <a:extLst>
                  <a:ext uri="{0D108BD9-81ED-4DB2-BD59-A6C34878D82A}">
                    <a16:rowId xmlns:a16="http://schemas.microsoft.com/office/drawing/2014/main" val="2681750708"/>
                  </a:ext>
                </a:extLst>
              </a:tr>
              <a:tr h="0">
                <a:tc>
                  <a:txBody>
                    <a:bodyPr/>
                    <a:lstStyle/>
                    <a:p>
                      <a:pPr marL="90488" indent="0" rtl="0"/>
                      <a:r>
                        <a:rPr lang="zh-cn" sz="1000" b="0">
                          <a:solidFill>
                            <a:srgbClr val="000000"/>
                          </a:solidFill>
                        </a:rPr>
                        <a:t>mPFS（月）(95%CI)</a:t>
                      </a:r>
                      <a:endParaRPr lang="en-IN" sz="10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9.6 (6.9, 12.5)</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a:solidFill>
                            <a:srgbClr val="000000"/>
                          </a:solidFill>
                        </a:rPr>
                        <a:t>4.2 (2.9, 5.6)</a:t>
                      </a:r>
                    </a:p>
                  </a:txBody>
                  <a:tcPr anchor="ctr"/>
                </a:tc>
                <a:extLst>
                  <a:ext uri="{0D108BD9-81ED-4DB2-BD59-A6C34878D82A}">
                    <a16:rowId xmlns:a16="http://schemas.microsoft.com/office/drawing/2014/main" val="850849425"/>
                  </a:ext>
                </a:extLst>
              </a:tr>
              <a:tr h="0">
                <a:tc>
                  <a:txBody>
                    <a:bodyPr/>
                    <a:lstStyle/>
                    <a:p>
                      <a:pPr marL="90488" indent="0" rtl="0"/>
                      <a:r>
                        <a:rPr lang="zh-cn" sz="1000" b="0">
                          <a:solidFill>
                            <a:srgbClr val="000000"/>
                          </a:solidFill>
                        </a:rPr>
                        <a:t>未分层 HR (95%CI)；p 值</a:t>
                      </a:r>
                      <a:endParaRPr lang="en-IN" sz="1000" b="0" dirty="0">
                        <a:solidFill>
                          <a:srgbClr val="000000"/>
                        </a:solidFill>
                      </a:endParaRP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i="0" dirty="0">
                          <a:solidFill>
                            <a:srgbClr val="000000"/>
                          </a:solidFill>
                        </a:rPr>
                        <a:t>0.30 (0.18, 0.48); &lt;0.0001</a:t>
                      </a:r>
                    </a:p>
                  </a:txBody>
                  <a:tcPr anchor="ctr"/>
                </a:tc>
                <a:tc hMerge="1">
                  <a:txBody>
                    <a:bodyPr/>
                    <a:lstStyle/>
                    <a:p>
                      <a:pPr rtl="0"/>
                      <a:endParaRPr lang="en-US"/>
                    </a:p>
                  </a:txBody>
                  <a:tcPr/>
                </a:tc>
                <a:extLst>
                  <a:ext uri="{0D108BD9-81ED-4DB2-BD59-A6C34878D82A}">
                    <a16:rowId xmlns:a16="http://schemas.microsoft.com/office/drawing/2014/main" val="1787752992"/>
                  </a:ext>
                </a:extLst>
              </a:tr>
            </a:tbl>
          </a:graphicData>
        </a:graphic>
      </p:graphicFrame>
      <p:sp>
        <p:nvSpPr>
          <p:cNvPr id="3" name="TextBox 2">
            <a:extLst>
              <a:ext uri="{FF2B5EF4-FFF2-40B4-BE49-F238E27FC236}">
                <a16:creationId xmlns:a16="http://schemas.microsoft.com/office/drawing/2014/main" id="{BF933A6B-711D-3E89-740F-2DBAC79C45DC}"/>
              </a:ext>
            </a:extLst>
          </p:cNvPr>
          <p:cNvSpPr txBox="1"/>
          <p:nvPr/>
        </p:nvSpPr>
        <p:spPr>
          <a:xfrm>
            <a:off x="7767274" y="1506737"/>
            <a:ext cx="296244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按亚组划分的 PFS</a:t>
            </a:r>
          </a:p>
        </p:txBody>
      </p:sp>
    </p:spTree>
    <p:extLst>
      <p:ext uri="{BB962C8B-B14F-4D97-AF65-F5344CB8AC3E}">
        <p14:creationId xmlns:p14="http://schemas.microsoft.com/office/powerpoint/2010/main" val="99726301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CF0D9-D86A-356A-32CA-BB78E386DAEC}"/>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456F0338-4933-5F1B-E103-BA4941CE416C}"/>
              </a:ext>
            </a:extLst>
          </p:cNvPr>
          <p:cNvSpPr>
            <a:spLocks noGrp="1"/>
          </p:cNvSpPr>
          <p:nvPr>
            <p:ph type="title"/>
          </p:nvPr>
        </p:nvSpPr>
        <p:spPr>
          <a:xfrm>
            <a:off x="304800" y="107693"/>
            <a:ext cx="11582400" cy="939801"/>
          </a:xfrm>
        </p:spPr>
        <p:txBody>
          <a:bodyPr rtlCol="0"/>
          <a:lstStyle/>
          <a:p>
            <a:pPr rtl="0">
              <a:lnSpc>
                <a:spcPct val="80000"/>
              </a:lnSpc>
            </a:pPr>
            <a:r>
              <a:rPr lang="zh-cn" sz="2000" noProof="0">
                <a:latin typeface="+mn-lt"/>
              </a:rPr>
              <a:t>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a:t>
            </a:r>
          </a:p>
        </p:txBody>
      </p:sp>
      <p:sp>
        <p:nvSpPr>
          <p:cNvPr id="29" name="Content Placeholder 7">
            <a:extLst>
              <a:ext uri="{FF2B5EF4-FFF2-40B4-BE49-F238E27FC236}">
                <a16:creationId xmlns:a16="http://schemas.microsoft.com/office/drawing/2014/main" id="{75C12877-336B-9A70-E22C-BD84BCFF48A2}"/>
              </a:ext>
            </a:extLst>
          </p:cNvPr>
          <p:cNvSpPr>
            <a:spLocks noGrp="1"/>
          </p:cNvSpPr>
          <p:nvPr>
            <p:ph idx="1"/>
          </p:nvPr>
        </p:nvSpPr>
        <p:spPr>
          <a:xfrm>
            <a:off x="304799" y="1246909"/>
            <a:ext cx="11731869" cy="397835"/>
          </a:xfrm>
        </p:spPr>
        <p:txBody>
          <a:bodyPr rtlCol="0"/>
          <a:lstStyle/>
          <a:p>
            <a:pPr rtl="0"/>
            <a:r>
              <a:rPr lang="zh-cn" b="1" noProof="0"/>
              <a:t>关键结果（续）</a:t>
            </a:r>
          </a:p>
        </p:txBody>
      </p:sp>
      <p:sp>
        <p:nvSpPr>
          <p:cNvPr id="30" name="Text Placeholder 4">
            <a:extLst>
              <a:ext uri="{FF2B5EF4-FFF2-40B4-BE49-F238E27FC236}">
                <a16:creationId xmlns:a16="http://schemas.microsoft.com/office/drawing/2014/main" id="{A9719497-19FF-318A-89EF-2D55040B7298}"/>
              </a:ext>
            </a:extLst>
          </p:cNvPr>
          <p:cNvSpPr>
            <a:spLocks noGrp="1"/>
          </p:cNvSpPr>
          <p:nvPr>
            <p:ph type="body" sz="quarter" idx="11"/>
          </p:nvPr>
        </p:nvSpPr>
        <p:spPr>
          <a:xfrm>
            <a:off x="6379633" y="6521312"/>
            <a:ext cx="5507567" cy="200025"/>
          </a:xfrm>
        </p:spPr>
        <p:txBody>
          <a:bodyPr rtlCol="0"/>
          <a:lstStyle/>
          <a:p>
            <a:pPr rtl="0"/>
            <a:r>
              <a:rPr lang="zh-cn" noProof="0"/>
              <a:t>Lu S, et al.J Clin Oncol 2025;43(suppl):Abstr LBA8505</a:t>
            </a:r>
          </a:p>
        </p:txBody>
      </p:sp>
      <p:graphicFrame>
        <p:nvGraphicFramePr>
          <p:cNvPr id="6" name="Table 5">
            <a:extLst>
              <a:ext uri="{FF2B5EF4-FFF2-40B4-BE49-F238E27FC236}">
                <a16:creationId xmlns:a16="http://schemas.microsoft.com/office/drawing/2014/main" id="{D0B2E112-40A5-927F-B592-16B96C6901BA}"/>
              </a:ext>
            </a:extLst>
          </p:cNvPr>
          <p:cNvGraphicFramePr>
            <a:graphicFrameLocks noGrp="1"/>
          </p:cNvGraphicFramePr>
          <p:nvPr>
            <p:extLst>
              <p:ext uri="{D42A27DB-BD31-4B8C-83A1-F6EECF244321}">
                <p14:modId xmlns:p14="http://schemas.microsoft.com/office/powerpoint/2010/main" val="3737323690"/>
              </p:ext>
            </p:extLst>
          </p:nvPr>
        </p:nvGraphicFramePr>
        <p:xfrm>
          <a:off x="2074933" y="2030776"/>
          <a:ext cx="4233228" cy="1394460"/>
        </p:xfrm>
        <a:graphic>
          <a:graphicData uri="http://schemas.openxmlformats.org/drawingml/2006/table">
            <a:tbl>
              <a:tblPr firstRow="1" bandRow="1">
                <a:tableStyleId>{69012ECD-51FC-41F1-AA8D-1B2483CD663E}</a:tableStyleId>
              </a:tblPr>
              <a:tblGrid>
                <a:gridCol w="2018030">
                  <a:extLst>
                    <a:ext uri="{9D8B030D-6E8A-4147-A177-3AD203B41FA5}">
                      <a16:colId xmlns:a16="http://schemas.microsoft.com/office/drawing/2014/main" val="2844008037"/>
                    </a:ext>
                  </a:extLst>
                </a:gridCol>
                <a:gridCol w="1073468">
                  <a:extLst>
                    <a:ext uri="{9D8B030D-6E8A-4147-A177-3AD203B41FA5}">
                      <a16:colId xmlns:a16="http://schemas.microsoft.com/office/drawing/2014/main" val="1824765918"/>
                    </a:ext>
                  </a:extLst>
                </a:gridCol>
                <a:gridCol w="1141730">
                  <a:extLst>
                    <a:ext uri="{9D8B030D-6E8A-4147-A177-3AD203B41FA5}">
                      <a16:colId xmlns:a16="http://schemas.microsoft.com/office/drawing/2014/main" val="3406355269"/>
                    </a:ext>
                  </a:extLst>
                </a:gridCol>
              </a:tblGrid>
              <a:tr h="318456">
                <a:tc>
                  <a:txBody>
                    <a:bodyPr/>
                    <a:lstStyle/>
                    <a:p>
                      <a:pPr rtl="0"/>
                      <a:endParaRPr lang="en-GB" sz="900" noProof="0"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Savo-Osi</a:t>
                      </a:r>
                      <a:br>
                        <a:rPr kumimoji="0" lang="en-GB" sz="1050" b="1" u="none" strike="noStrike" kern="1200" cap="none" spc="0" normalizeH="0" baseline="0" noProof="0" dirty="0">
                          <a:ln>
                            <a:noFill/>
                          </a:ln>
                          <a:solidFill>
                            <a:schemeClr val="tx2"/>
                          </a:solidFill>
                          <a:effectLst/>
                          <a:uLnTx/>
                          <a:uFillTx/>
                        </a:rPr>
                      </a:br>
                      <a:r>
                        <a:rPr lang="zh-cn" sz="1050" b="1" u="none" strike="noStrike" kern="1200" cap="none" spc="0" normalizeH="0" noProof="0">
                          <a:ln>
                            <a:noFill/>
                          </a:ln>
                          <a:solidFill>
                            <a:schemeClr val="tx2"/>
                          </a:solidFill>
                          <a:effectLst/>
                          <a:uLnTx/>
                          <a:uFillTx/>
                        </a:rPr>
                        <a:t>(n=106)</a:t>
                      </a:r>
                      <a:endParaRPr lang="en-GB" sz="1050" b="1" noProof="0" dirty="0">
                        <a:solidFill>
                          <a:schemeClr val="tx2"/>
                        </a:solidFill>
                      </a:endParaRPr>
                    </a:p>
                  </a:txBody>
                  <a:tcPr anchor="ctr"/>
                </a:tc>
                <a:tc>
                  <a:txBody>
                    <a:bodyPr/>
                    <a:lstStyle/>
                    <a:p>
                      <a:pPr algn="ctr" rtl="0"/>
                      <a:r>
                        <a:rPr lang="zh-cn" sz="1050" b="1" u="none" strike="noStrike" kern="1200" cap="none" spc="0" normalizeH="0" noProof="0">
                          <a:ln>
                            <a:noFill/>
                          </a:ln>
                          <a:solidFill>
                            <a:schemeClr val="tx2"/>
                          </a:solidFill>
                          <a:effectLst/>
                          <a:uLnTx/>
                          <a:uFillTx/>
                        </a:rPr>
                        <a:t>化疗</a:t>
                      </a:r>
                    </a:p>
                    <a:p>
                      <a:pPr algn="ctr" rtl="0"/>
                      <a:r>
                        <a:rPr lang="zh-cn" sz="1050" b="1" u="none" strike="noStrike" kern="1200" cap="none" spc="0" normalizeH="0" noProof="0">
                          <a:ln>
                            <a:noFill/>
                          </a:ln>
                          <a:solidFill>
                            <a:schemeClr val="tx2"/>
                          </a:solidFill>
                          <a:effectLst/>
                          <a:uLnTx/>
                          <a:uFillTx/>
                        </a:rPr>
                        <a:t>(n=105)</a:t>
                      </a:r>
                      <a:endParaRPr lang="en-GB" sz="1050" b="1" noProof="0" dirty="0">
                        <a:solidFill>
                          <a:schemeClr val="tx2"/>
                        </a:solidFill>
                      </a:endParaRPr>
                    </a:p>
                  </a:txBody>
                  <a:tcPr anchor="ctr"/>
                </a:tc>
                <a:extLst>
                  <a:ext uri="{0D108BD9-81ED-4DB2-BD59-A6C34878D82A}">
                    <a16:rowId xmlns:a16="http://schemas.microsoft.com/office/drawing/2014/main" val="3696449871"/>
                  </a:ext>
                </a:extLst>
              </a:tr>
              <a:tr h="199035">
                <a:tc>
                  <a:txBody>
                    <a:bodyPr/>
                    <a:lstStyle/>
                    <a:p>
                      <a:pPr rtl="0"/>
                      <a:r>
                        <a:rPr lang="zh-cn" sz="1050">
                          <a:solidFill>
                            <a:srgbClr val="000000"/>
                          </a:solidFill>
                        </a:rPr>
                        <a:t>中位随访，月数 (95%CI)</a:t>
                      </a:r>
                    </a:p>
                  </a:txBody>
                  <a:tcPr anchor="ctr"/>
                </a:tc>
                <a:tc gridSpan="2">
                  <a:txBody>
                    <a:bodyPr/>
                    <a:lstStyle/>
                    <a:p>
                      <a:pPr algn="ctr" rtl="0"/>
                      <a:r>
                        <a:rPr lang="zh-cn" sz="1050">
                          <a:solidFill>
                            <a:srgbClr val="000000"/>
                          </a:solidFill>
                        </a:rPr>
                        <a:t>17.7 (15.3, 19.8)</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50" dirty="0">
                        <a:solidFill>
                          <a:srgbClr val="000000"/>
                        </a:solidFill>
                      </a:endParaRPr>
                    </a:p>
                  </a:txBody>
                  <a:tcPr anchor="ctr"/>
                </a:tc>
                <a:extLst>
                  <a:ext uri="{0D108BD9-81ED-4DB2-BD59-A6C34878D82A}">
                    <a16:rowId xmlns:a16="http://schemas.microsoft.com/office/drawing/2014/main" val="1596547963"/>
                  </a:ext>
                </a:extLst>
              </a:tr>
              <a:tr h="199035">
                <a:tc>
                  <a:txBody>
                    <a:bodyPr/>
                    <a:lstStyle/>
                    <a:p>
                      <a:pPr rtl="0"/>
                      <a:r>
                        <a:rPr lang="zh-cn" sz="1000" noProof="0">
                          <a:solidFill>
                            <a:srgbClr val="000000"/>
                          </a:solidFill>
                        </a:rPr>
                        <a:t>事件，n (%)</a:t>
                      </a:r>
                    </a:p>
                  </a:txBody>
                  <a:tcPr anchor="ctr"/>
                </a:tc>
                <a:tc>
                  <a:txBody>
                    <a:bodyPr/>
                    <a:lstStyle/>
                    <a:p>
                      <a:pPr algn="ctr" rtl="0"/>
                      <a:r>
                        <a:rPr lang="zh-cn" sz="1000" noProof="0">
                          <a:solidFill>
                            <a:srgbClr val="000000"/>
                          </a:solidFill>
                        </a:rPr>
                        <a:t>39 (37)</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rPr>
                        <a:t>45 (43)</a:t>
                      </a:r>
                    </a:p>
                  </a:txBody>
                  <a:tcPr anchor="ctr"/>
                </a:tc>
                <a:extLst>
                  <a:ext uri="{0D108BD9-81ED-4DB2-BD59-A6C34878D82A}">
                    <a16:rowId xmlns:a16="http://schemas.microsoft.com/office/drawing/2014/main" val="4195759459"/>
                  </a:ext>
                </a:extLst>
              </a:tr>
              <a:tr h="206805">
                <a:tc>
                  <a:txBody>
                    <a:bodyPr/>
                    <a:lstStyle/>
                    <a:p>
                      <a:pPr rtl="0"/>
                      <a:r>
                        <a:rPr lang="zh-cn" sz="1000" noProof="0">
                          <a:solidFill>
                            <a:srgbClr val="000000"/>
                          </a:solidFill>
                        </a:rPr>
                        <a:t>mOS,月 (95%CI)</a:t>
                      </a:r>
                    </a:p>
                  </a:txBody>
                  <a:tcPr anchor="ctr"/>
                </a:tc>
                <a:tc>
                  <a:txBody>
                    <a:bodyPr/>
                    <a:lstStyle/>
                    <a:p>
                      <a:pPr algn="ctr" rtl="0"/>
                      <a:r>
                        <a:rPr lang="zh-cn" sz="1000" noProof="0">
                          <a:solidFill>
                            <a:srgbClr val="000000"/>
                          </a:solidFill>
                        </a:rPr>
                        <a:t>22.9 (16.8, NE)</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rPr>
                        <a:t>17.7 (14.9, 26.3)</a:t>
                      </a:r>
                    </a:p>
                  </a:txBody>
                  <a:tcPr anchor="ctr"/>
                </a:tc>
                <a:extLst>
                  <a:ext uri="{0D108BD9-81ED-4DB2-BD59-A6C34878D82A}">
                    <a16:rowId xmlns:a16="http://schemas.microsoft.com/office/drawing/2014/main" val="3607478724"/>
                  </a:ext>
                </a:extLst>
              </a:tr>
              <a:tr h="199035">
                <a:tc>
                  <a:txBody>
                    <a:bodyPr/>
                    <a:lstStyle/>
                    <a:p>
                      <a:pPr rtl="0"/>
                      <a:r>
                        <a:rPr lang="zh-cn" sz="1000" noProof="0">
                          <a:solidFill>
                            <a:srgbClr val="000000"/>
                          </a:solidFill>
                        </a:rPr>
                        <a:t>未分层 HR (95%CI)</a:t>
                      </a: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rPr>
                        <a:t>0.84 (0.55, 1.29)</a:t>
                      </a:r>
                      <a:endParaRPr lang="en-GB" sz="1000" i="0" noProof="0" dirty="0">
                        <a:solidFill>
                          <a:srgbClr val="000000"/>
                        </a:solidFill>
                      </a:endParaRPr>
                    </a:p>
                  </a:txBody>
                  <a:tcPr anchor="ctr"/>
                </a:tc>
                <a:tc hMerge="1">
                  <a:txBody>
                    <a:bodyPr/>
                    <a:lstStyle/>
                    <a:p>
                      <a:pPr rtl="0"/>
                      <a:endParaRPr lang="en-IN" sz="1000"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0436228"/>
                  </a:ext>
                </a:extLst>
              </a:tr>
            </a:tbl>
          </a:graphicData>
        </a:graphic>
      </p:graphicFrame>
      <p:grpSp>
        <p:nvGrpSpPr>
          <p:cNvPr id="40" name="Group 39">
            <a:extLst>
              <a:ext uri="{FF2B5EF4-FFF2-40B4-BE49-F238E27FC236}">
                <a16:creationId xmlns:a16="http://schemas.microsoft.com/office/drawing/2014/main" id="{EB5A2BE1-F20E-26B1-E7D2-29FD7639D6AE}"/>
              </a:ext>
            </a:extLst>
          </p:cNvPr>
          <p:cNvGrpSpPr/>
          <p:nvPr/>
        </p:nvGrpSpPr>
        <p:grpSpPr>
          <a:xfrm>
            <a:off x="540699" y="5813095"/>
            <a:ext cx="5392526" cy="315472"/>
            <a:chOff x="997896" y="5383445"/>
            <a:chExt cx="5392526" cy="315472"/>
          </a:xfrm>
        </p:grpSpPr>
        <p:sp>
          <p:nvSpPr>
            <p:cNvPr id="9" name="TextBox 8">
              <a:extLst>
                <a:ext uri="{FF2B5EF4-FFF2-40B4-BE49-F238E27FC236}">
                  <a16:creationId xmlns:a16="http://schemas.microsoft.com/office/drawing/2014/main" id="{BADDC584-C02E-2B38-CB4F-02E53F5679D4}"/>
                </a:ext>
              </a:extLst>
            </p:cNvPr>
            <p:cNvSpPr txBox="1"/>
            <p:nvPr/>
          </p:nvSpPr>
          <p:spPr>
            <a:xfrm>
              <a:off x="997896" y="5383445"/>
              <a:ext cx="525785"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Savo-Osi</a:t>
              </a:r>
            </a:p>
          </p:txBody>
        </p:sp>
        <p:sp>
          <p:nvSpPr>
            <p:cNvPr id="11" name="TextBox 10">
              <a:extLst>
                <a:ext uri="{FF2B5EF4-FFF2-40B4-BE49-F238E27FC236}">
                  <a16:creationId xmlns:a16="http://schemas.microsoft.com/office/drawing/2014/main" id="{61DB28AD-2860-8AAF-0AB7-58B37960F14C}"/>
                </a:ext>
              </a:extLst>
            </p:cNvPr>
            <p:cNvSpPr txBox="1"/>
            <p:nvPr/>
          </p:nvSpPr>
          <p:spPr>
            <a:xfrm>
              <a:off x="1626353" y="5391140"/>
              <a:ext cx="21159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106</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3" name="TextBox 12">
              <a:extLst>
                <a:ext uri="{FF2B5EF4-FFF2-40B4-BE49-F238E27FC236}">
                  <a16:creationId xmlns:a16="http://schemas.microsoft.com/office/drawing/2014/main" id="{1D8EB1C2-7BA1-7645-1715-93AE918FC3A3}"/>
                </a:ext>
              </a:extLst>
            </p:cNvPr>
            <p:cNvSpPr txBox="1"/>
            <p:nvPr/>
          </p:nvSpPr>
          <p:spPr>
            <a:xfrm>
              <a:off x="1936741" y="5391140"/>
              <a:ext cx="157094"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96</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(7)</a:t>
              </a:r>
            </a:p>
          </p:txBody>
        </p:sp>
        <p:sp>
          <p:nvSpPr>
            <p:cNvPr id="15" name="TextBox 14">
              <a:extLst>
                <a:ext uri="{FF2B5EF4-FFF2-40B4-BE49-F238E27FC236}">
                  <a16:creationId xmlns:a16="http://schemas.microsoft.com/office/drawing/2014/main" id="{A9B72196-A41D-7D82-DDF3-2CA26AC70B6F}"/>
                </a:ext>
              </a:extLst>
            </p:cNvPr>
            <p:cNvSpPr txBox="1"/>
            <p:nvPr/>
          </p:nvSpPr>
          <p:spPr>
            <a:xfrm>
              <a:off x="2186995"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87</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(10)</a:t>
              </a:r>
            </a:p>
          </p:txBody>
        </p:sp>
        <p:sp>
          <p:nvSpPr>
            <p:cNvPr id="17" name="TextBox 16">
              <a:extLst>
                <a:ext uri="{FF2B5EF4-FFF2-40B4-BE49-F238E27FC236}">
                  <a16:creationId xmlns:a16="http://schemas.microsoft.com/office/drawing/2014/main" id="{4E3CCE75-1DC7-7C8F-DE1E-58A77AAD03C7}"/>
                </a:ext>
              </a:extLst>
            </p:cNvPr>
            <p:cNvSpPr txBox="1"/>
            <p:nvPr/>
          </p:nvSpPr>
          <p:spPr>
            <a:xfrm>
              <a:off x="2470343"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80</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19" name="TextBox 18">
              <a:extLst>
                <a:ext uri="{FF2B5EF4-FFF2-40B4-BE49-F238E27FC236}">
                  <a16:creationId xmlns:a16="http://schemas.microsoft.com/office/drawing/2014/main" id="{14138536-B2A2-1B88-9245-C117F4A9BA20}"/>
                </a:ext>
              </a:extLst>
            </p:cNvPr>
            <p:cNvSpPr txBox="1"/>
            <p:nvPr/>
          </p:nvSpPr>
          <p:spPr>
            <a:xfrm>
              <a:off x="2753692"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65</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(22)</a:t>
              </a:r>
            </a:p>
          </p:txBody>
        </p:sp>
        <p:sp>
          <p:nvSpPr>
            <p:cNvPr id="21" name="TextBox 20">
              <a:extLst>
                <a:ext uri="{FF2B5EF4-FFF2-40B4-BE49-F238E27FC236}">
                  <a16:creationId xmlns:a16="http://schemas.microsoft.com/office/drawing/2014/main" id="{5BA7D93B-22CC-5C14-3CA0-EAF6C84D1B3B}"/>
                </a:ext>
              </a:extLst>
            </p:cNvPr>
            <p:cNvSpPr txBox="1"/>
            <p:nvPr/>
          </p:nvSpPr>
          <p:spPr>
            <a:xfrm>
              <a:off x="3037041"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52</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(30)</a:t>
              </a:r>
            </a:p>
          </p:txBody>
        </p:sp>
        <p:sp>
          <p:nvSpPr>
            <p:cNvPr id="24" name="TextBox 23">
              <a:extLst>
                <a:ext uri="{FF2B5EF4-FFF2-40B4-BE49-F238E27FC236}">
                  <a16:creationId xmlns:a16="http://schemas.microsoft.com/office/drawing/2014/main" id="{A5F33EB0-CE3B-D8F9-8E94-B8D6FA78DAE5}"/>
                </a:ext>
              </a:extLst>
            </p:cNvPr>
            <p:cNvSpPr txBox="1"/>
            <p:nvPr/>
          </p:nvSpPr>
          <p:spPr>
            <a:xfrm>
              <a:off x="3320387"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47</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(30)</a:t>
              </a:r>
            </a:p>
          </p:txBody>
        </p:sp>
        <p:sp>
          <p:nvSpPr>
            <p:cNvPr id="26" name="TextBox 25">
              <a:extLst>
                <a:ext uri="{FF2B5EF4-FFF2-40B4-BE49-F238E27FC236}">
                  <a16:creationId xmlns:a16="http://schemas.microsoft.com/office/drawing/2014/main" id="{5F9C667F-4ADD-7206-8830-0E6CFD91771C}"/>
                </a:ext>
              </a:extLst>
            </p:cNvPr>
            <p:cNvSpPr txBox="1"/>
            <p:nvPr/>
          </p:nvSpPr>
          <p:spPr>
            <a:xfrm>
              <a:off x="3606117"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44</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(33)</a:t>
              </a:r>
            </a:p>
          </p:txBody>
        </p:sp>
        <p:sp>
          <p:nvSpPr>
            <p:cNvPr id="31" name="TextBox 30">
              <a:extLst>
                <a:ext uri="{FF2B5EF4-FFF2-40B4-BE49-F238E27FC236}">
                  <a16:creationId xmlns:a16="http://schemas.microsoft.com/office/drawing/2014/main" id="{95CD53D6-C060-3480-842C-3CD97D77212E}"/>
                </a:ext>
              </a:extLst>
            </p:cNvPr>
            <p:cNvSpPr txBox="1"/>
            <p:nvPr/>
          </p:nvSpPr>
          <p:spPr>
            <a:xfrm>
              <a:off x="3889465"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36</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(39)</a:t>
              </a:r>
            </a:p>
          </p:txBody>
        </p:sp>
        <p:sp>
          <p:nvSpPr>
            <p:cNvPr id="32" name="TextBox 31">
              <a:extLst>
                <a:ext uri="{FF2B5EF4-FFF2-40B4-BE49-F238E27FC236}">
                  <a16:creationId xmlns:a16="http://schemas.microsoft.com/office/drawing/2014/main" id="{F3B17ABB-D17C-4472-7C9C-A0FF298B9552}"/>
                </a:ext>
              </a:extLst>
            </p:cNvPr>
            <p:cNvSpPr txBox="1"/>
            <p:nvPr/>
          </p:nvSpPr>
          <p:spPr>
            <a:xfrm>
              <a:off x="4174702"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25</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(48)</a:t>
              </a:r>
            </a:p>
          </p:txBody>
        </p:sp>
        <p:sp>
          <p:nvSpPr>
            <p:cNvPr id="33" name="TextBox 32">
              <a:extLst>
                <a:ext uri="{FF2B5EF4-FFF2-40B4-BE49-F238E27FC236}">
                  <a16:creationId xmlns:a16="http://schemas.microsoft.com/office/drawing/2014/main" id="{6F515588-E373-2FE1-B3A7-A68378D87EDC}"/>
                </a:ext>
              </a:extLst>
            </p:cNvPr>
            <p:cNvSpPr txBox="1"/>
            <p:nvPr/>
          </p:nvSpPr>
          <p:spPr>
            <a:xfrm>
              <a:off x="4457505"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23</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(49)</a:t>
              </a:r>
            </a:p>
          </p:txBody>
        </p:sp>
        <p:sp>
          <p:nvSpPr>
            <p:cNvPr id="34" name="TextBox 33">
              <a:extLst>
                <a:ext uri="{FF2B5EF4-FFF2-40B4-BE49-F238E27FC236}">
                  <a16:creationId xmlns:a16="http://schemas.microsoft.com/office/drawing/2014/main" id="{BAC8A64E-77E6-A48D-C591-248AF3FE7CEC}"/>
                </a:ext>
              </a:extLst>
            </p:cNvPr>
            <p:cNvSpPr txBox="1"/>
            <p:nvPr/>
          </p:nvSpPr>
          <p:spPr>
            <a:xfrm>
              <a:off x="4742687"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16</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(54)</a:t>
              </a:r>
            </a:p>
          </p:txBody>
        </p:sp>
        <p:sp>
          <p:nvSpPr>
            <p:cNvPr id="35" name="TextBox 34">
              <a:extLst>
                <a:ext uri="{FF2B5EF4-FFF2-40B4-BE49-F238E27FC236}">
                  <a16:creationId xmlns:a16="http://schemas.microsoft.com/office/drawing/2014/main" id="{07E663F0-E8A9-6B66-49BA-BCDA62ED85FF}"/>
                </a:ext>
              </a:extLst>
            </p:cNvPr>
            <p:cNvSpPr txBox="1"/>
            <p:nvPr/>
          </p:nvSpPr>
          <p:spPr>
            <a:xfrm>
              <a:off x="5025492"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11</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(57)</a:t>
              </a:r>
            </a:p>
          </p:txBody>
        </p:sp>
        <p:sp>
          <p:nvSpPr>
            <p:cNvPr id="36" name="TextBox 35">
              <a:extLst>
                <a:ext uri="{FF2B5EF4-FFF2-40B4-BE49-F238E27FC236}">
                  <a16:creationId xmlns:a16="http://schemas.microsoft.com/office/drawing/2014/main" id="{0A68332A-EEF7-4E5A-60D1-DB6A8BF3938D}"/>
                </a:ext>
              </a:extLst>
            </p:cNvPr>
            <p:cNvSpPr txBox="1"/>
            <p:nvPr/>
          </p:nvSpPr>
          <p:spPr>
            <a:xfrm>
              <a:off x="5309275"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7</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(60)</a:t>
              </a:r>
            </a:p>
          </p:txBody>
        </p:sp>
        <p:sp>
          <p:nvSpPr>
            <p:cNvPr id="37" name="TextBox 36">
              <a:extLst>
                <a:ext uri="{FF2B5EF4-FFF2-40B4-BE49-F238E27FC236}">
                  <a16:creationId xmlns:a16="http://schemas.microsoft.com/office/drawing/2014/main" id="{7CE161A4-5CB2-5554-2EC1-A5130A822EFC}"/>
                </a:ext>
              </a:extLst>
            </p:cNvPr>
            <p:cNvSpPr txBox="1"/>
            <p:nvPr/>
          </p:nvSpPr>
          <p:spPr>
            <a:xfrm>
              <a:off x="5591870"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(63)</a:t>
              </a:r>
            </a:p>
          </p:txBody>
        </p:sp>
        <p:sp>
          <p:nvSpPr>
            <p:cNvPr id="98" name="TextBox 97">
              <a:extLst>
                <a:ext uri="{FF2B5EF4-FFF2-40B4-BE49-F238E27FC236}">
                  <a16:creationId xmlns:a16="http://schemas.microsoft.com/office/drawing/2014/main" id="{50607BA8-BD2D-48E8-095B-27EF19ADF05F}"/>
                </a:ext>
              </a:extLst>
            </p:cNvPr>
            <p:cNvSpPr txBox="1"/>
            <p:nvPr/>
          </p:nvSpPr>
          <p:spPr>
            <a:xfrm>
              <a:off x="5879224"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(66)</a:t>
              </a:r>
            </a:p>
          </p:txBody>
        </p:sp>
        <p:sp>
          <p:nvSpPr>
            <p:cNvPr id="99" name="TextBox 98">
              <a:extLst>
                <a:ext uri="{FF2B5EF4-FFF2-40B4-BE49-F238E27FC236}">
                  <a16:creationId xmlns:a16="http://schemas.microsoft.com/office/drawing/2014/main" id="{CFA8AB95-C390-6217-9996-CA2B62C0F8DF}"/>
                </a:ext>
              </a:extLst>
            </p:cNvPr>
            <p:cNvSpPr txBox="1"/>
            <p:nvPr/>
          </p:nvSpPr>
          <p:spPr>
            <a:xfrm>
              <a:off x="6162796" y="5391140"/>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(67)</a:t>
              </a:r>
            </a:p>
          </p:txBody>
        </p:sp>
      </p:grpSp>
      <p:grpSp>
        <p:nvGrpSpPr>
          <p:cNvPr id="39" name="Group 38">
            <a:extLst>
              <a:ext uri="{FF2B5EF4-FFF2-40B4-BE49-F238E27FC236}">
                <a16:creationId xmlns:a16="http://schemas.microsoft.com/office/drawing/2014/main" id="{D80F0AE1-2019-85B6-91EA-0CC0433AE1F9}"/>
              </a:ext>
            </a:extLst>
          </p:cNvPr>
          <p:cNvGrpSpPr/>
          <p:nvPr/>
        </p:nvGrpSpPr>
        <p:grpSpPr>
          <a:xfrm>
            <a:off x="654512" y="6205840"/>
            <a:ext cx="4995141" cy="315472"/>
            <a:chOff x="1111709" y="5524671"/>
            <a:chExt cx="4995141" cy="315472"/>
          </a:xfrm>
        </p:grpSpPr>
        <p:sp>
          <p:nvSpPr>
            <p:cNvPr id="10" name="TextBox 9">
              <a:extLst>
                <a:ext uri="{FF2B5EF4-FFF2-40B4-BE49-F238E27FC236}">
                  <a16:creationId xmlns:a16="http://schemas.microsoft.com/office/drawing/2014/main" id="{FB2FC100-EC87-C879-AAF6-3CD4000F4167}"/>
                </a:ext>
              </a:extLst>
            </p:cNvPr>
            <p:cNvSpPr txBox="1"/>
            <p:nvPr/>
          </p:nvSpPr>
          <p:spPr>
            <a:xfrm>
              <a:off x="1111709" y="5524671"/>
              <a:ext cx="411972"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化疗</a:t>
              </a:r>
            </a:p>
          </p:txBody>
        </p:sp>
        <p:sp>
          <p:nvSpPr>
            <p:cNvPr id="12" name="TextBox 11">
              <a:extLst>
                <a:ext uri="{FF2B5EF4-FFF2-40B4-BE49-F238E27FC236}">
                  <a16:creationId xmlns:a16="http://schemas.microsoft.com/office/drawing/2014/main" id="{69B33D7D-77D2-BDA9-5396-615E7F5AB78B}"/>
                </a:ext>
              </a:extLst>
            </p:cNvPr>
            <p:cNvSpPr txBox="1"/>
            <p:nvPr/>
          </p:nvSpPr>
          <p:spPr>
            <a:xfrm>
              <a:off x="1626353" y="5532366"/>
              <a:ext cx="21159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105</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14" name="TextBox 13">
              <a:extLst>
                <a:ext uri="{FF2B5EF4-FFF2-40B4-BE49-F238E27FC236}">
                  <a16:creationId xmlns:a16="http://schemas.microsoft.com/office/drawing/2014/main" id="{121771E0-3BC5-AD6A-B085-9185A0A04AA0}"/>
                </a:ext>
              </a:extLst>
            </p:cNvPr>
            <p:cNvSpPr txBox="1"/>
            <p:nvPr/>
          </p:nvSpPr>
          <p:spPr>
            <a:xfrm>
              <a:off x="1936741" y="5532366"/>
              <a:ext cx="157094"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96</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(4)</a:t>
              </a:r>
            </a:p>
          </p:txBody>
        </p:sp>
        <p:sp>
          <p:nvSpPr>
            <p:cNvPr id="16" name="TextBox 15">
              <a:extLst>
                <a:ext uri="{FF2B5EF4-FFF2-40B4-BE49-F238E27FC236}">
                  <a16:creationId xmlns:a16="http://schemas.microsoft.com/office/drawing/2014/main" id="{5BA88EC0-2AF3-EBA8-54D1-FF9FE7C28F12}"/>
                </a:ext>
              </a:extLst>
            </p:cNvPr>
            <p:cNvSpPr txBox="1"/>
            <p:nvPr/>
          </p:nvSpPr>
          <p:spPr>
            <a:xfrm>
              <a:off x="2186995"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82</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(10)</a:t>
              </a:r>
            </a:p>
          </p:txBody>
        </p:sp>
        <p:sp>
          <p:nvSpPr>
            <p:cNvPr id="18" name="TextBox 17">
              <a:extLst>
                <a:ext uri="{FF2B5EF4-FFF2-40B4-BE49-F238E27FC236}">
                  <a16:creationId xmlns:a16="http://schemas.microsoft.com/office/drawing/2014/main" id="{D19C11E3-ADD2-3871-8D06-3ED49E1DADF6}"/>
                </a:ext>
              </a:extLst>
            </p:cNvPr>
            <p:cNvSpPr txBox="1"/>
            <p:nvPr/>
          </p:nvSpPr>
          <p:spPr>
            <a:xfrm>
              <a:off x="2470343"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72</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(16)</a:t>
              </a:r>
            </a:p>
          </p:txBody>
        </p:sp>
        <p:sp>
          <p:nvSpPr>
            <p:cNvPr id="20" name="TextBox 19">
              <a:extLst>
                <a:ext uri="{FF2B5EF4-FFF2-40B4-BE49-F238E27FC236}">
                  <a16:creationId xmlns:a16="http://schemas.microsoft.com/office/drawing/2014/main" id="{34163D82-40D5-642D-74B6-F4C594DFB51F}"/>
                </a:ext>
              </a:extLst>
            </p:cNvPr>
            <p:cNvSpPr txBox="1"/>
            <p:nvPr/>
          </p:nvSpPr>
          <p:spPr>
            <a:xfrm>
              <a:off x="2753692"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63</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(20)</a:t>
              </a:r>
            </a:p>
          </p:txBody>
        </p:sp>
        <p:sp>
          <p:nvSpPr>
            <p:cNvPr id="23" name="TextBox 22">
              <a:extLst>
                <a:ext uri="{FF2B5EF4-FFF2-40B4-BE49-F238E27FC236}">
                  <a16:creationId xmlns:a16="http://schemas.microsoft.com/office/drawing/2014/main" id="{49A7AC47-E017-A4DD-0744-33AB93A6D28F}"/>
                </a:ext>
              </a:extLst>
            </p:cNvPr>
            <p:cNvSpPr txBox="1"/>
            <p:nvPr/>
          </p:nvSpPr>
          <p:spPr>
            <a:xfrm>
              <a:off x="3037041"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53</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(27)</a:t>
              </a:r>
            </a:p>
          </p:txBody>
        </p:sp>
        <p:sp>
          <p:nvSpPr>
            <p:cNvPr id="25" name="TextBox 24">
              <a:extLst>
                <a:ext uri="{FF2B5EF4-FFF2-40B4-BE49-F238E27FC236}">
                  <a16:creationId xmlns:a16="http://schemas.microsoft.com/office/drawing/2014/main" id="{0A1DD1EB-E129-17F1-7D00-E099DE9F8731}"/>
                </a:ext>
              </a:extLst>
            </p:cNvPr>
            <p:cNvSpPr txBox="1"/>
            <p:nvPr/>
          </p:nvSpPr>
          <p:spPr>
            <a:xfrm>
              <a:off x="3320387"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43</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(32)</a:t>
              </a:r>
            </a:p>
          </p:txBody>
        </p:sp>
        <p:sp>
          <p:nvSpPr>
            <p:cNvPr id="28" name="TextBox 27">
              <a:extLst>
                <a:ext uri="{FF2B5EF4-FFF2-40B4-BE49-F238E27FC236}">
                  <a16:creationId xmlns:a16="http://schemas.microsoft.com/office/drawing/2014/main" id="{5D8B6A45-83C9-8D75-0C3F-0D7A5587A8EF}"/>
                </a:ext>
              </a:extLst>
            </p:cNvPr>
            <p:cNvSpPr txBox="1"/>
            <p:nvPr/>
          </p:nvSpPr>
          <p:spPr>
            <a:xfrm>
              <a:off x="3606117"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40</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(33)</a:t>
              </a:r>
            </a:p>
          </p:txBody>
        </p:sp>
        <p:sp>
          <p:nvSpPr>
            <p:cNvPr id="100" name="TextBox 99">
              <a:extLst>
                <a:ext uri="{FF2B5EF4-FFF2-40B4-BE49-F238E27FC236}">
                  <a16:creationId xmlns:a16="http://schemas.microsoft.com/office/drawing/2014/main" id="{FE33DBD9-D923-C122-ABE3-0884BF4CCBBB}"/>
                </a:ext>
              </a:extLst>
            </p:cNvPr>
            <p:cNvSpPr txBox="1"/>
            <p:nvPr/>
          </p:nvSpPr>
          <p:spPr>
            <a:xfrm>
              <a:off x="3889465"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33</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(36)</a:t>
              </a:r>
            </a:p>
          </p:txBody>
        </p:sp>
        <p:sp>
          <p:nvSpPr>
            <p:cNvPr id="101" name="TextBox 100">
              <a:extLst>
                <a:ext uri="{FF2B5EF4-FFF2-40B4-BE49-F238E27FC236}">
                  <a16:creationId xmlns:a16="http://schemas.microsoft.com/office/drawing/2014/main" id="{C37F03B9-2439-11B1-956B-F5AB3EC07E3C}"/>
                </a:ext>
              </a:extLst>
            </p:cNvPr>
            <p:cNvSpPr txBox="1"/>
            <p:nvPr/>
          </p:nvSpPr>
          <p:spPr>
            <a:xfrm>
              <a:off x="4174702"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26</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(39)</a:t>
              </a:r>
            </a:p>
          </p:txBody>
        </p:sp>
        <p:sp>
          <p:nvSpPr>
            <p:cNvPr id="102" name="TextBox 101">
              <a:extLst>
                <a:ext uri="{FF2B5EF4-FFF2-40B4-BE49-F238E27FC236}">
                  <a16:creationId xmlns:a16="http://schemas.microsoft.com/office/drawing/2014/main" id="{4F1FD299-4E09-568A-8D07-4D802AEBD35A}"/>
                </a:ext>
              </a:extLst>
            </p:cNvPr>
            <p:cNvSpPr txBox="1"/>
            <p:nvPr/>
          </p:nvSpPr>
          <p:spPr>
            <a:xfrm>
              <a:off x="4457505"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22</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(43)</a:t>
              </a:r>
            </a:p>
          </p:txBody>
        </p:sp>
        <p:sp>
          <p:nvSpPr>
            <p:cNvPr id="103" name="TextBox 102">
              <a:extLst>
                <a:ext uri="{FF2B5EF4-FFF2-40B4-BE49-F238E27FC236}">
                  <a16:creationId xmlns:a16="http://schemas.microsoft.com/office/drawing/2014/main" id="{5195E26A-FA4A-2D7B-7D17-D857EC75F89E}"/>
                </a:ext>
              </a:extLst>
            </p:cNvPr>
            <p:cNvSpPr txBox="1"/>
            <p:nvPr/>
          </p:nvSpPr>
          <p:spPr>
            <a:xfrm>
              <a:off x="4742687"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13</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(50)</a:t>
              </a:r>
            </a:p>
          </p:txBody>
        </p:sp>
        <p:sp>
          <p:nvSpPr>
            <p:cNvPr id="104" name="TextBox 103">
              <a:extLst>
                <a:ext uri="{FF2B5EF4-FFF2-40B4-BE49-F238E27FC236}">
                  <a16:creationId xmlns:a16="http://schemas.microsoft.com/office/drawing/2014/main" id="{A4FF82E3-9A31-2E2E-80D6-E41102547553}"/>
                </a:ext>
              </a:extLst>
            </p:cNvPr>
            <p:cNvSpPr txBox="1"/>
            <p:nvPr/>
          </p:nvSpPr>
          <p:spPr>
            <a:xfrm>
              <a:off x="5025492"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10</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(52)</a:t>
              </a:r>
            </a:p>
          </p:txBody>
        </p:sp>
        <p:sp>
          <p:nvSpPr>
            <p:cNvPr id="105" name="TextBox 104">
              <a:extLst>
                <a:ext uri="{FF2B5EF4-FFF2-40B4-BE49-F238E27FC236}">
                  <a16:creationId xmlns:a16="http://schemas.microsoft.com/office/drawing/2014/main" id="{A535E3E8-0D0E-DD53-F230-C64CB3E3A444}"/>
                </a:ext>
              </a:extLst>
            </p:cNvPr>
            <p:cNvSpPr txBox="1"/>
            <p:nvPr/>
          </p:nvSpPr>
          <p:spPr>
            <a:xfrm>
              <a:off x="5309275"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7</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(55)</a:t>
              </a:r>
            </a:p>
          </p:txBody>
        </p:sp>
        <p:sp>
          <p:nvSpPr>
            <p:cNvPr id="106" name="TextBox 105">
              <a:extLst>
                <a:ext uri="{FF2B5EF4-FFF2-40B4-BE49-F238E27FC236}">
                  <a16:creationId xmlns:a16="http://schemas.microsoft.com/office/drawing/2014/main" id="{6D5EB054-7551-3098-05F8-D16289FE2227}"/>
                </a:ext>
              </a:extLst>
            </p:cNvPr>
            <p:cNvSpPr txBox="1"/>
            <p:nvPr/>
          </p:nvSpPr>
          <p:spPr>
            <a:xfrm>
              <a:off x="5591870"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(59)</a:t>
              </a:r>
            </a:p>
          </p:txBody>
        </p:sp>
        <p:sp>
          <p:nvSpPr>
            <p:cNvPr id="107" name="TextBox 106">
              <a:extLst>
                <a:ext uri="{FF2B5EF4-FFF2-40B4-BE49-F238E27FC236}">
                  <a16:creationId xmlns:a16="http://schemas.microsoft.com/office/drawing/2014/main" id="{32CFBD22-EC8F-3EBE-6274-F021F45A4208}"/>
                </a:ext>
              </a:extLst>
            </p:cNvPr>
            <p:cNvSpPr txBox="1"/>
            <p:nvPr/>
          </p:nvSpPr>
          <p:spPr>
            <a:xfrm>
              <a:off x="5879224" y="5532366"/>
              <a:ext cx="22762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(60)</a:t>
              </a:r>
            </a:p>
          </p:txBody>
        </p:sp>
      </p:grpSp>
      <p:grpSp>
        <p:nvGrpSpPr>
          <p:cNvPr id="41" name="Group 40">
            <a:extLst>
              <a:ext uri="{FF2B5EF4-FFF2-40B4-BE49-F238E27FC236}">
                <a16:creationId xmlns:a16="http://schemas.microsoft.com/office/drawing/2014/main" id="{1C2633CB-314E-2048-15D6-F4C169834B75}"/>
              </a:ext>
            </a:extLst>
          </p:cNvPr>
          <p:cNvGrpSpPr/>
          <p:nvPr/>
        </p:nvGrpSpPr>
        <p:grpSpPr>
          <a:xfrm>
            <a:off x="424110" y="3210244"/>
            <a:ext cx="5671890" cy="2615158"/>
            <a:chOff x="881307" y="2844202"/>
            <a:chExt cx="5671890" cy="2563784"/>
          </a:xfrm>
        </p:grpSpPr>
        <p:sp>
          <p:nvSpPr>
            <p:cNvPr id="8" name="TextBox 7">
              <a:extLst>
                <a:ext uri="{FF2B5EF4-FFF2-40B4-BE49-F238E27FC236}">
                  <a16:creationId xmlns:a16="http://schemas.microsoft.com/office/drawing/2014/main" id="{9C4CE9EA-7D04-82C6-020C-266A68F9CF51}"/>
                </a:ext>
              </a:extLst>
            </p:cNvPr>
            <p:cNvSpPr txBox="1"/>
            <p:nvPr/>
          </p:nvSpPr>
          <p:spPr>
            <a:xfrm>
              <a:off x="917746" y="5249577"/>
              <a:ext cx="605935" cy="15840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i="0" u="none" strike="noStrike" kern="1200" cap="none" spc="0" normalizeH="0" noProof="0">
                  <a:ln>
                    <a:noFill/>
                  </a:ln>
                  <a:solidFill>
                    <a:srgbClr val="363636"/>
                  </a:solidFill>
                  <a:effectLst/>
                  <a:uLnTx/>
                  <a:uFillTx/>
                  <a:latin typeface="Arial" panose="020B0604020202020204"/>
                  <a:ea typeface="+mn-ea"/>
                  <a:cs typeface="+mn-cs"/>
                </a:rPr>
                <a:t>面临风险的人数</a:t>
              </a:r>
            </a:p>
          </p:txBody>
        </p:sp>
        <p:sp>
          <p:nvSpPr>
            <p:cNvPr id="65" name="TextBox 64">
              <a:extLst>
                <a:ext uri="{FF2B5EF4-FFF2-40B4-BE49-F238E27FC236}">
                  <a16:creationId xmlns:a16="http://schemas.microsoft.com/office/drawing/2014/main" id="{613AF598-DCD0-C9F0-D259-7587FAC6FB6C}"/>
                </a:ext>
              </a:extLst>
            </p:cNvPr>
            <p:cNvSpPr txBox="1"/>
            <p:nvPr/>
          </p:nvSpPr>
          <p:spPr>
            <a:xfrm rot="16200000">
              <a:off x="-23700" y="3749209"/>
              <a:ext cx="2025457"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OS, %</a:t>
              </a:r>
            </a:p>
          </p:txBody>
        </p:sp>
        <p:grpSp>
          <p:nvGrpSpPr>
            <p:cNvPr id="95" name="Group 94">
              <a:extLst>
                <a:ext uri="{FF2B5EF4-FFF2-40B4-BE49-F238E27FC236}">
                  <a16:creationId xmlns:a16="http://schemas.microsoft.com/office/drawing/2014/main" id="{68959BC1-60AC-C991-4646-BCA68E74AB1B}"/>
                </a:ext>
              </a:extLst>
            </p:cNvPr>
            <p:cNvGrpSpPr/>
            <p:nvPr/>
          </p:nvGrpSpPr>
          <p:grpSpPr>
            <a:xfrm>
              <a:off x="1113072" y="2871940"/>
              <a:ext cx="226024" cy="1977701"/>
              <a:chOff x="1163078" y="2871940"/>
              <a:chExt cx="226024" cy="1977701"/>
            </a:xfrm>
          </p:grpSpPr>
          <p:sp>
            <p:nvSpPr>
              <p:cNvPr id="67" name="TextBox 66">
                <a:extLst>
                  <a:ext uri="{FF2B5EF4-FFF2-40B4-BE49-F238E27FC236}">
                    <a16:creationId xmlns:a16="http://schemas.microsoft.com/office/drawing/2014/main" id="{6637A0DC-1614-8F03-BDE5-A78B80ED4C08}"/>
                  </a:ext>
                </a:extLst>
              </p:cNvPr>
              <p:cNvSpPr txBox="1"/>
              <p:nvPr/>
            </p:nvSpPr>
            <p:spPr>
              <a:xfrm>
                <a:off x="1163078" y="2871940"/>
                <a:ext cx="226024" cy="15840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100</a:t>
                </a:r>
              </a:p>
            </p:txBody>
          </p:sp>
          <p:sp>
            <p:nvSpPr>
              <p:cNvPr id="68" name="TextBox 67">
                <a:extLst>
                  <a:ext uri="{FF2B5EF4-FFF2-40B4-BE49-F238E27FC236}">
                    <a16:creationId xmlns:a16="http://schemas.microsoft.com/office/drawing/2014/main" id="{6C2AE882-C7F7-1934-F8BA-5ACDA154E259}"/>
                  </a:ext>
                </a:extLst>
              </p:cNvPr>
              <p:cNvSpPr txBox="1"/>
              <p:nvPr/>
            </p:nvSpPr>
            <p:spPr>
              <a:xfrm>
                <a:off x="1238420" y="3235798"/>
                <a:ext cx="150682" cy="15840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69" name="TextBox 68">
                <a:extLst>
                  <a:ext uri="{FF2B5EF4-FFF2-40B4-BE49-F238E27FC236}">
                    <a16:creationId xmlns:a16="http://schemas.microsoft.com/office/drawing/2014/main" id="{E8F03FD2-0A9F-7813-9DA1-C47318B62F8F}"/>
                  </a:ext>
                </a:extLst>
              </p:cNvPr>
              <p:cNvSpPr txBox="1"/>
              <p:nvPr/>
            </p:nvSpPr>
            <p:spPr>
              <a:xfrm>
                <a:off x="1238420" y="3599656"/>
                <a:ext cx="150682" cy="15840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70" name="TextBox 69">
                <a:extLst>
                  <a:ext uri="{FF2B5EF4-FFF2-40B4-BE49-F238E27FC236}">
                    <a16:creationId xmlns:a16="http://schemas.microsoft.com/office/drawing/2014/main" id="{8A62AE87-5BB8-0768-3F00-163E3A583A48}"/>
                  </a:ext>
                </a:extLst>
              </p:cNvPr>
              <p:cNvSpPr txBox="1"/>
              <p:nvPr/>
            </p:nvSpPr>
            <p:spPr>
              <a:xfrm>
                <a:off x="1238420" y="3963514"/>
                <a:ext cx="150682" cy="15840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71" name="TextBox 70">
                <a:extLst>
                  <a:ext uri="{FF2B5EF4-FFF2-40B4-BE49-F238E27FC236}">
                    <a16:creationId xmlns:a16="http://schemas.microsoft.com/office/drawing/2014/main" id="{95D52C97-4FA3-A1E7-D4F3-BB0500A36BBA}"/>
                  </a:ext>
                </a:extLst>
              </p:cNvPr>
              <p:cNvSpPr txBox="1"/>
              <p:nvPr/>
            </p:nvSpPr>
            <p:spPr>
              <a:xfrm>
                <a:off x="1238420" y="4327372"/>
                <a:ext cx="150682" cy="15840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72" name="TextBox 71">
                <a:extLst>
                  <a:ext uri="{FF2B5EF4-FFF2-40B4-BE49-F238E27FC236}">
                    <a16:creationId xmlns:a16="http://schemas.microsoft.com/office/drawing/2014/main" id="{D2980B9E-5736-DCC8-3074-3734BF5D14AC}"/>
                  </a:ext>
                </a:extLst>
              </p:cNvPr>
              <p:cNvSpPr txBox="1"/>
              <p:nvPr/>
            </p:nvSpPr>
            <p:spPr>
              <a:xfrm>
                <a:off x="1313760" y="4691232"/>
                <a:ext cx="75342" cy="15840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0</a:t>
                </a:r>
              </a:p>
            </p:txBody>
          </p:sp>
        </p:grpSp>
        <p:sp>
          <p:nvSpPr>
            <p:cNvPr id="79" name="TextBox 78">
              <a:extLst>
                <a:ext uri="{FF2B5EF4-FFF2-40B4-BE49-F238E27FC236}">
                  <a16:creationId xmlns:a16="http://schemas.microsoft.com/office/drawing/2014/main" id="{37333C7A-4D43-5ED2-557F-EE75E456C236}"/>
                </a:ext>
              </a:extLst>
            </p:cNvPr>
            <p:cNvSpPr txBox="1"/>
            <p:nvPr/>
          </p:nvSpPr>
          <p:spPr>
            <a:xfrm>
              <a:off x="1694480" y="4940064"/>
              <a:ext cx="75342" cy="1584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82" name="TextBox 81">
              <a:extLst>
                <a:ext uri="{FF2B5EF4-FFF2-40B4-BE49-F238E27FC236}">
                  <a16:creationId xmlns:a16="http://schemas.microsoft.com/office/drawing/2014/main" id="{7E646BEF-0254-C6DD-17E5-4D4280557B43}"/>
                </a:ext>
              </a:extLst>
            </p:cNvPr>
            <p:cNvSpPr txBox="1"/>
            <p:nvPr/>
          </p:nvSpPr>
          <p:spPr>
            <a:xfrm>
              <a:off x="2546484" y="4940064"/>
              <a:ext cx="75342" cy="1584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6</a:t>
              </a:r>
            </a:p>
          </p:txBody>
        </p:sp>
        <p:sp>
          <p:nvSpPr>
            <p:cNvPr id="85" name="TextBox 84">
              <a:extLst>
                <a:ext uri="{FF2B5EF4-FFF2-40B4-BE49-F238E27FC236}">
                  <a16:creationId xmlns:a16="http://schemas.microsoft.com/office/drawing/2014/main" id="{585882FF-465F-E5F8-B8A5-C46B52B7A0E8}"/>
                </a:ext>
              </a:extLst>
            </p:cNvPr>
            <p:cNvSpPr txBox="1"/>
            <p:nvPr/>
          </p:nvSpPr>
          <p:spPr>
            <a:xfrm>
              <a:off x="3358858" y="4940064"/>
              <a:ext cx="150683" cy="1584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12</a:t>
              </a:r>
            </a:p>
          </p:txBody>
        </p:sp>
        <p:sp>
          <p:nvSpPr>
            <p:cNvPr id="88" name="TextBox 87">
              <a:extLst>
                <a:ext uri="{FF2B5EF4-FFF2-40B4-BE49-F238E27FC236}">
                  <a16:creationId xmlns:a16="http://schemas.microsoft.com/office/drawing/2014/main" id="{B2FF9E04-68C3-5FE6-B34E-07C205C167B4}"/>
                </a:ext>
              </a:extLst>
            </p:cNvPr>
            <p:cNvSpPr txBox="1"/>
            <p:nvPr/>
          </p:nvSpPr>
          <p:spPr>
            <a:xfrm>
              <a:off x="4213173" y="4940064"/>
              <a:ext cx="150683" cy="1584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18</a:t>
              </a:r>
            </a:p>
          </p:txBody>
        </p:sp>
        <p:sp>
          <p:nvSpPr>
            <p:cNvPr id="91" name="TextBox 90">
              <a:extLst>
                <a:ext uri="{FF2B5EF4-FFF2-40B4-BE49-F238E27FC236}">
                  <a16:creationId xmlns:a16="http://schemas.microsoft.com/office/drawing/2014/main" id="{CDEB342F-3FBF-972B-8A3F-4B1857C842C4}"/>
                </a:ext>
              </a:extLst>
            </p:cNvPr>
            <p:cNvSpPr txBox="1"/>
            <p:nvPr/>
          </p:nvSpPr>
          <p:spPr>
            <a:xfrm>
              <a:off x="5063963" y="4940064"/>
              <a:ext cx="150683" cy="1584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24</a:t>
              </a:r>
            </a:p>
          </p:txBody>
        </p:sp>
        <p:sp>
          <p:nvSpPr>
            <p:cNvPr id="94" name="TextBox 93">
              <a:extLst>
                <a:ext uri="{FF2B5EF4-FFF2-40B4-BE49-F238E27FC236}">
                  <a16:creationId xmlns:a16="http://schemas.microsoft.com/office/drawing/2014/main" id="{45092290-FE5A-90EA-31C2-C1D5CDE6265F}"/>
                </a:ext>
              </a:extLst>
            </p:cNvPr>
            <p:cNvSpPr txBox="1"/>
            <p:nvPr/>
          </p:nvSpPr>
          <p:spPr>
            <a:xfrm>
              <a:off x="5917696" y="4940064"/>
              <a:ext cx="150683" cy="1584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Arial" panose="020B0604020202020204"/>
                  <a:ea typeface="+mn-ea"/>
                  <a:cs typeface="+mn-cs"/>
                </a:rPr>
                <a:t>30</a:t>
              </a:r>
            </a:p>
          </p:txBody>
        </p:sp>
        <p:sp>
          <p:nvSpPr>
            <p:cNvPr id="117" name="TextBox 116">
              <a:extLst>
                <a:ext uri="{FF2B5EF4-FFF2-40B4-BE49-F238E27FC236}">
                  <a16:creationId xmlns:a16="http://schemas.microsoft.com/office/drawing/2014/main" id="{BF90E11B-4F35-A87D-A2A3-47C459D58CFE}"/>
                </a:ext>
              </a:extLst>
            </p:cNvPr>
            <p:cNvSpPr txBox="1"/>
            <p:nvPr/>
          </p:nvSpPr>
          <p:spPr>
            <a:xfrm>
              <a:off x="1469231" y="5108211"/>
              <a:ext cx="5083966" cy="21121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时间（月） </a:t>
              </a:r>
            </a:p>
          </p:txBody>
        </p:sp>
        <p:sp>
          <p:nvSpPr>
            <p:cNvPr id="120" name="Rectangle 119">
              <a:extLst>
                <a:ext uri="{FF2B5EF4-FFF2-40B4-BE49-F238E27FC236}">
                  <a16:creationId xmlns:a16="http://schemas.microsoft.com/office/drawing/2014/main" id="{94E2CEBD-FAE8-D025-A219-A90577CB3791}"/>
                </a:ext>
              </a:extLst>
            </p:cNvPr>
            <p:cNvSpPr/>
            <p:nvPr/>
          </p:nvSpPr>
          <p:spPr>
            <a:xfrm>
              <a:off x="5847237" y="4661535"/>
              <a:ext cx="646991" cy="164736"/>
            </a:xfrm>
            <a:prstGeom prst="rect">
              <a:avLst/>
            </a:prstGeom>
            <a:no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pic>
          <p:nvPicPr>
            <p:cNvPr id="122" name="Graphic 121">
              <a:extLst>
                <a:ext uri="{FF2B5EF4-FFF2-40B4-BE49-F238E27FC236}">
                  <a16:creationId xmlns:a16="http://schemas.microsoft.com/office/drawing/2014/main" id="{484FF258-FEEB-D62D-AD79-06860733AD9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89922" y="2844202"/>
              <a:ext cx="5163275" cy="2080533"/>
            </a:xfrm>
            <a:prstGeom prst="rect">
              <a:avLst/>
            </a:prstGeom>
          </p:spPr>
        </p:pic>
      </p:grpSp>
      <p:graphicFrame>
        <p:nvGraphicFramePr>
          <p:cNvPr id="38" name="Table 37">
            <a:extLst>
              <a:ext uri="{FF2B5EF4-FFF2-40B4-BE49-F238E27FC236}">
                <a16:creationId xmlns:a16="http://schemas.microsoft.com/office/drawing/2014/main" id="{366A34D8-E4CB-EFF5-0268-D8B13587C86E}"/>
              </a:ext>
            </a:extLst>
          </p:cNvPr>
          <p:cNvGraphicFramePr>
            <a:graphicFrameLocks noGrp="1"/>
          </p:cNvGraphicFramePr>
          <p:nvPr>
            <p:extLst>
              <p:ext uri="{D42A27DB-BD31-4B8C-83A1-F6EECF244321}">
                <p14:modId xmlns:p14="http://schemas.microsoft.com/office/powerpoint/2010/main" val="2759176560"/>
              </p:ext>
            </p:extLst>
          </p:nvPr>
        </p:nvGraphicFramePr>
        <p:xfrm>
          <a:off x="6703568" y="2030776"/>
          <a:ext cx="5183632" cy="2042160"/>
        </p:xfrm>
        <a:graphic>
          <a:graphicData uri="http://schemas.openxmlformats.org/drawingml/2006/table">
            <a:tbl>
              <a:tblPr firstRow="1" bandRow="1">
                <a:tableStyleId>{69012ECD-51FC-41F1-AA8D-1B2483CD663E}</a:tableStyleId>
              </a:tblPr>
              <a:tblGrid>
                <a:gridCol w="2627630">
                  <a:extLst>
                    <a:ext uri="{9D8B030D-6E8A-4147-A177-3AD203B41FA5}">
                      <a16:colId xmlns:a16="http://schemas.microsoft.com/office/drawing/2014/main" val="2844008037"/>
                    </a:ext>
                  </a:extLst>
                </a:gridCol>
                <a:gridCol w="1320609">
                  <a:extLst>
                    <a:ext uri="{9D8B030D-6E8A-4147-A177-3AD203B41FA5}">
                      <a16:colId xmlns:a16="http://schemas.microsoft.com/office/drawing/2014/main" val="1824765918"/>
                    </a:ext>
                  </a:extLst>
                </a:gridCol>
                <a:gridCol w="1235393">
                  <a:extLst>
                    <a:ext uri="{9D8B030D-6E8A-4147-A177-3AD203B41FA5}">
                      <a16:colId xmlns:a16="http://schemas.microsoft.com/office/drawing/2014/main" val="3406355269"/>
                    </a:ext>
                  </a:extLst>
                </a:gridCol>
              </a:tblGrid>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1" u="none" strike="noStrike" kern="1200" cap="none" spc="0" normalizeH="0" baseline="0" noProof="0" dirty="0">
                        <a:ln>
                          <a:noFill/>
                        </a:ln>
                        <a:solidFill>
                          <a:schemeClr val="tx2"/>
                        </a:solidFill>
                        <a:effectLst/>
                        <a:uLnTx/>
                        <a:uFillTx/>
                        <a:latin typeface="+mn-lt"/>
                        <a:ea typeface="+mn-ea"/>
                        <a:cs typeface="+mn-cs"/>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1" u="none" strike="noStrike" kern="1200" cap="none" spc="0" normalizeH="0" noProof="0">
                          <a:ln>
                            <a:noFill/>
                          </a:ln>
                          <a:solidFill>
                            <a:schemeClr val="tx2"/>
                          </a:solidFill>
                          <a:effectLst/>
                          <a:uLnTx/>
                          <a:uFillTx/>
                        </a:rPr>
                        <a:t>Savo-Osi</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1" u="none" strike="noStrike" kern="1200" cap="none" spc="0" normalizeH="0" noProof="0">
                          <a:ln>
                            <a:noFill/>
                          </a:ln>
                          <a:solidFill>
                            <a:schemeClr val="tx2"/>
                          </a:solidFill>
                          <a:effectLst/>
                          <a:uLnTx/>
                          <a:uFillTx/>
                        </a:rPr>
                        <a:t>(n=106)</a:t>
                      </a:r>
                      <a:endParaRPr lang="en-GB" sz="1400" b="1" noProof="0" dirty="0">
                        <a:solidFill>
                          <a:schemeClr val="tx2"/>
                        </a:solidFill>
                      </a:endParaRPr>
                    </a:p>
                  </a:txBody>
                  <a:tcPr anchor="ctr"/>
                </a:tc>
                <a:tc>
                  <a:txBody>
                    <a:bodyPr/>
                    <a:lstStyle/>
                    <a:p>
                      <a:pPr algn="ctr" rtl="0"/>
                      <a:r>
                        <a:rPr lang="zh-cn" sz="1400" b="1" u="none" strike="noStrike" kern="1200" cap="none" spc="0" normalizeH="0" noProof="0">
                          <a:ln>
                            <a:noFill/>
                          </a:ln>
                          <a:solidFill>
                            <a:schemeClr val="tx2"/>
                          </a:solidFill>
                          <a:effectLst/>
                          <a:uLnTx/>
                          <a:uFillTx/>
                        </a:rPr>
                        <a:t>化疗</a:t>
                      </a:r>
                    </a:p>
                    <a:p>
                      <a:pPr algn="ctr" rtl="0"/>
                      <a:r>
                        <a:rPr lang="zh-cn" sz="1400" b="1" u="none" strike="noStrike" kern="1200" cap="none" spc="0" normalizeH="0" noProof="0">
                          <a:ln>
                            <a:noFill/>
                          </a:ln>
                          <a:solidFill>
                            <a:schemeClr val="tx2"/>
                          </a:solidFill>
                          <a:effectLst/>
                          <a:uLnTx/>
                          <a:uFillTx/>
                        </a:rPr>
                        <a:t>(n=105)</a:t>
                      </a:r>
                    </a:p>
                  </a:txBody>
                  <a:tcPr anchor="ctr"/>
                </a:tc>
                <a:extLst>
                  <a:ext uri="{0D108BD9-81ED-4DB2-BD59-A6C34878D82A}">
                    <a16:rowId xmlns:a16="http://schemas.microsoft.com/office/drawing/2014/main" val="3696449871"/>
                  </a:ext>
                </a:extLst>
              </a:tr>
              <a:tr h="0">
                <a:tc>
                  <a:txBody>
                    <a:bodyPr/>
                    <a:lstStyle/>
                    <a:p>
                      <a:pPr rtl="0"/>
                      <a:r>
                        <a:rPr lang="zh-cn" sz="1400" noProof="0">
                          <a:solidFill>
                            <a:schemeClr val="tx1"/>
                          </a:solidFill>
                        </a:rPr>
                        <a:t>ORR, %(95%CI)</a:t>
                      </a:r>
                    </a:p>
                  </a:txBody>
                  <a:tcPr anchor="ctr"/>
                </a:tc>
                <a:tc>
                  <a:txBody>
                    <a:bodyPr/>
                    <a:lstStyle/>
                    <a:p>
                      <a:pPr algn="ctr" rtl="0"/>
                      <a:r>
                        <a:rPr lang="zh-cn" sz="1400" noProof="0">
                          <a:solidFill>
                            <a:schemeClr val="tx1"/>
                          </a:solidFill>
                        </a:rPr>
                        <a:t>58 (49, 68)</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solidFill>
                            <a:schemeClr val="tx1"/>
                          </a:solidFill>
                        </a:rPr>
                        <a:t>34 (25, 44)</a:t>
                      </a:r>
                    </a:p>
                  </a:txBody>
                  <a:tcPr anchor="ctr"/>
                </a:tc>
                <a:extLst>
                  <a:ext uri="{0D108BD9-81ED-4DB2-BD59-A6C34878D82A}">
                    <a16:rowId xmlns:a16="http://schemas.microsoft.com/office/drawing/2014/main" val="4195759459"/>
                  </a:ext>
                </a:extLst>
              </a:tr>
              <a:tr h="0">
                <a:tc>
                  <a:txBody>
                    <a:bodyPr/>
                    <a:lstStyle/>
                    <a:p>
                      <a:pPr rtl="0"/>
                      <a:r>
                        <a:rPr lang="zh-cn" sz="1400" noProof="0">
                          <a:solidFill>
                            <a:schemeClr val="tx1"/>
                          </a:solidFill>
                        </a:rPr>
                        <a:t>分层 OR (95%CI)；p 值</a:t>
                      </a: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solidFill>
                            <a:schemeClr val="tx1"/>
                          </a:solidFill>
                        </a:rPr>
                        <a:t>2.74 (1.50, 4.98); 0.0004</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noProof="0" dirty="0">
                        <a:solidFill>
                          <a:schemeClr val="tx1"/>
                        </a:solidFill>
                      </a:endParaRPr>
                    </a:p>
                  </a:txBody>
                  <a:tcPr anchor="ctr"/>
                </a:tc>
                <a:extLst>
                  <a:ext uri="{0D108BD9-81ED-4DB2-BD59-A6C34878D82A}">
                    <a16:rowId xmlns:a16="http://schemas.microsoft.com/office/drawing/2014/main" val="116526981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u="none" strike="noStrike" kern="1200" cap="none" spc="0" normalizeH="0" noProof="0">
                          <a:ln>
                            <a:noFill/>
                          </a:ln>
                          <a:solidFill>
                            <a:schemeClr val="tx1"/>
                          </a:solidFill>
                          <a:effectLst/>
                          <a:uLnTx/>
                          <a:uFillTx/>
                        </a:rPr>
                        <a:t>DCR (%) (95%CI)</a:t>
                      </a:r>
                      <a:endParaRPr kumimoji="0" lang="en-GB" sz="1400" b="0" i="0" u="none" strike="noStrike" kern="1200" cap="none" spc="0" normalizeH="0" baseline="0" noProof="0" dirty="0">
                        <a:ln>
                          <a:noFill/>
                        </a:ln>
                        <a:solidFill>
                          <a:schemeClr val="tx1"/>
                        </a:solidFill>
                        <a:effectLst/>
                        <a:uLnTx/>
                        <a:uFillTx/>
                        <a:latin typeface="Arial" panose="020B0604020202020204"/>
                        <a:ea typeface="+mn-ea"/>
                        <a:cs typeface="+mn-cs"/>
                      </a:endParaRPr>
                    </a:p>
                  </a:txBody>
                  <a:tcPr anchor="ctr"/>
                </a:tc>
                <a:tc>
                  <a:txBody>
                    <a:bodyPr/>
                    <a:lstStyle/>
                    <a:p>
                      <a:pPr algn="ctr" rtl="0"/>
                      <a:r>
                        <a:rPr lang="zh-cn" sz="1400" noProof="0">
                          <a:solidFill>
                            <a:schemeClr val="tx1"/>
                          </a:solidFill>
                        </a:rPr>
                        <a:t>89 (81, 94)</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solidFill>
                            <a:schemeClr val="tx1"/>
                          </a:solidFill>
                        </a:rPr>
                        <a:t>67 (57, 76)</a:t>
                      </a:r>
                    </a:p>
                  </a:txBody>
                  <a:tcPr anchor="ctr"/>
                </a:tc>
                <a:extLst>
                  <a:ext uri="{0D108BD9-81ED-4DB2-BD59-A6C34878D82A}">
                    <a16:rowId xmlns:a16="http://schemas.microsoft.com/office/drawing/2014/main" val="360747872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noProof="0">
                          <a:solidFill>
                            <a:schemeClr val="tx1"/>
                          </a:solidFill>
                        </a:rPr>
                        <a:t>分层 OR (95%CI)；p 值</a:t>
                      </a: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solidFill>
                            <a:schemeClr val="tx1"/>
                          </a:solidFill>
                        </a:rPr>
                        <a:t>3.98 (1.81, 8.82); 0.0001</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noProof="0" dirty="0">
                        <a:solidFill>
                          <a:schemeClr val="tx1"/>
                        </a:solidFill>
                      </a:endParaRPr>
                    </a:p>
                  </a:txBody>
                  <a:tcPr anchor="ctr"/>
                </a:tc>
                <a:extLst>
                  <a:ext uri="{0D108BD9-81ED-4DB2-BD59-A6C34878D82A}">
                    <a16:rowId xmlns:a16="http://schemas.microsoft.com/office/drawing/2014/main" val="293941923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u="none" strike="noStrike" kern="1200" cap="none" spc="0" normalizeH="0" noProof="0">
                          <a:ln>
                            <a:noFill/>
                          </a:ln>
                          <a:solidFill>
                            <a:schemeClr val="tx1"/>
                          </a:solidFill>
                          <a:effectLst/>
                          <a:uLnTx/>
                          <a:uFillTx/>
                        </a:rPr>
                        <a:t>中位 DoR（月）(95%CI)</a:t>
                      </a:r>
                      <a:endParaRPr kumimoji="0" lang="en-GB" sz="1400" b="0" i="0" u="none" strike="noStrike" kern="1200" cap="none" spc="0" normalizeH="0" baseline="0" noProof="0" dirty="0">
                        <a:ln>
                          <a:noFill/>
                        </a:ln>
                        <a:solidFill>
                          <a:schemeClr val="tx1"/>
                        </a:solidFill>
                        <a:effectLst/>
                        <a:uLnTx/>
                        <a:uFillTx/>
                        <a:latin typeface="Arial" panose="020B0604020202020204"/>
                        <a:ea typeface="+mn-ea"/>
                        <a:cs typeface="+mn-cs"/>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noProof="0">
                          <a:solidFill>
                            <a:schemeClr val="tx1"/>
                          </a:solidFill>
                        </a:rPr>
                        <a:t>8.4 (5.9, 11.1)</a:t>
                      </a:r>
                    </a:p>
                  </a:txBody>
                  <a:tcPr anchor="ctr"/>
                </a:tc>
                <a:tc>
                  <a:txBody>
                    <a:bodyPr/>
                    <a:lstStyle/>
                    <a:p>
                      <a:pPr algn="ctr" rtl="0"/>
                      <a:r>
                        <a:rPr lang="zh-cn" sz="1400" noProof="0">
                          <a:solidFill>
                            <a:schemeClr val="tx1"/>
                          </a:solidFill>
                        </a:rPr>
                        <a:t>3.2 (2.8, 4.2)</a:t>
                      </a:r>
                    </a:p>
                  </a:txBody>
                  <a:tcPr anchor="ctr"/>
                </a:tc>
                <a:extLst>
                  <a:ext uri="{0D108BD9-81ED-4DB2-BD59-A6C34878D82A}">
                    <a16:rowId xmlns:a16="http://schemas.microsoft.com/office/drawing/2014/main" val="1020436228"/>
                  </a:ext>
                </a:extLst>
              </a:tr>
            </a:tbl>
          </a:graphicData>
        </a:graphic>
      </p:graphicFrame>
      <p:sp>
        <p:nvSpPr>
          <p:cNvPr id="42" name="TextBox 41">
            <a:extLst>
              <a:ext uri="{FF2B5EF4-FFF2-40B4-BE49-F238E27FC236}">
                <a16:creationId xmlns:a16="http://schemas.microsoft.com/office/drawing/2014/main" id="{94FA33F0-7A18-A9A9-88F2-5D9C254C058B}"/>
              </a:ext>
            </a:extLst>
          </p:cNvPr>
          <p:cNvSpPr txBox="1"/>
          <p:nvPr/>
        </p:nvSpPr>
        <p:spPr>
          <a:xfrm>
            <a:off x="2228530" y="1708792"/>
            <a:ext cx="2962449"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ITT 人群中的 OS</a:t>
            </a:r>
          </a:p>
        </p:txBody>
      </p:sp>
      <p:grpSp>
        <p:nvGrpSpPr>
          <p:cNvPr id="2" name="Group 1">
            <a:extLst>
              <a:ext uri="{FF2B5EF4-FFF2-40B4-BE49-F238E27FC236}">
                <a16:creationId xmlns:a16="http://schemas.microsoft.com/office/drawing/2014/main" id="{28F14BFD-F97C-28A7-768C-FDBCCEFEE38B}"/>
              </a:ext>
            </a:extLst>
          </p:cNvPr>
          <p:cNvGrpSpPr/>
          <p:nvPr/>
        </p:nvGrpSpPr>
        <p:grpSpPr>
          <a:xfrm>
            <a:off x="156186" y="5913531"/>
            <a:ext cx="294116" cy="367089"/>
            <a:chOff x="1079500" y="4601077"/>
            <a:chExt cx="244475" cy="265616"/>
          </a:xfrm>
        </p:grpSpPr>
        <p:cxnSp>
          <p:nvCxnSpPr>
            <p:cNvPr id="3" name="Straight Connector 2">
              <a:extLst>
                <a:ext uri="{FF2B5EF4-FFF2-40B4-BE49-F238E27FC236}">
                  <a16:creationId xmlns:a16="http://schemas.microsoft.com/office/drawing/2014/main" id="{247A7B6E-1AFF-A4E1-3257-1288DD07003E}"/>
                </a:ext>
              </a:extLst>
            </p:cNvPr>
            <p:cNvCxnSpPr>
              <a:cxnSpLocks/>
            </p:cNvCxnSpPr>
            <p:nvPr/>
          </p:nvCxnSpPr>
          <p:spPr>
            <a:xfrm flipH="1">
              <a:off x="1079500" y="4601077"/>
              <a:ext cx="244475"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42CDC442-1E1A-CCCB-63C9-BCF59BA92FC6}"/>
                </a:ext>
              </a:extLst>
            </p:cNvPr>
            <p:cNvCxnSpPr>
              <a:cxnSpLocks/>
            </p:cNvCxnSpPr>
            <p:nvPr/>
          </p:nvCxnSpPr>
          <p:spPr>
            <a:xfrm flipH="1">
              <a:off x="1079500" y="4866693"/>
              <a:ext cx="244475"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9904202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EBB331-7C43-DB3D-1309-3204AB4950B1}"/>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42DD37C6-75DD-D31E-7893-73684CF3EF76}"/>
              </a:ext>
            </a:extLst>
          </p:cNvPr>
          <p:cNvSpPr>
            <a:spLocks noGrp="1"/>
          </p:cNvSpPr>
          <p:nvPr>
            <p:ph type="title"/>
          </p:nvPr>
        </p:nvSpPr>
        <p:spPr>
          <a:xfrm>
            <a:off x="304800" y="107693"/>
            <a:ext cx="11582400" cy="939801"/>
          </a:xfrm>
        </p:spPr>
        <p:txBody>
          <a:bodyPr rtlCol="0"/>
          <a:lstStyle/>
          <a:p>
            <a:pPr rtl="0">
              <a:lnSpc>
                <a:spcPct val="80000"/>
              </a:lnSpc>
            </a:pPr>
            <a:r>
              <a:rPr lang="zh-cn" sz="2000">
                <a:latin typeface="+mn-lt"/>
              </a:rPr>
              <a:t>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a:t>
            </a:r>
          </a:p>
        </p:txBody>
      </p:sp>
      <p:sp>
        <p:nvSpPr>
          <p:cNvPr id="29" name="Content Placeholder 7">
            <a:extLst>
              <a:ext uri="{FF2B5EF4-FFF2-40B4-BE49-F238E27FC236}">
                <a16:creationId xmlns:a16="http://schemas.microsoft.com/office/drawing/2014/main" id="{8C0008AB-9F6E-65D3-A1FC-9C7AFC48AC23}"/>
              </a:ext>
            </a:extLst>
          </p:cNvPr>
          <p:cNvSpPr>
            <a:spLocks noGrp="1"/>
          </p:cNvSpPr>
          <p:nvPr>
            <p:ph idx="1"/>
          </p:nvPr>
        </p:nvSpPr>
        <p:spPr>
          <a:xfrm>
            <a:off x="304799" y="1246909"/>
            <a:ext cx="11731869" cy="5055650"/>
          </a:xfrm>
        </p:spPr>
        <p:txBody>
          <a:bodyPr rtlCol="0"/>
          <a:lstStyle/>
          <a:p>
            <a:pPr rtl="0"/>
            <a:r>
              <a:rPr lang="zh-cn" b="1"/>
              <a:t>关键结果（续）</a:t>
            </a:r>
            <a:br>
              <a:rPr lang="en-GB" b="1" dirty="0"/>
            </a:br>
            <a:br>
              <a:rPr lang="en-GB" b="1" dirty="0"/>
            </a:br>
            <a:br>
              <a:rPr lang="en-GB" b="1" dirty="0"/>
            </a:br>
            <a:br>
              <a:rPr lang="en-GB" b="1" dirty="0"/>
            </a:br>
            <a:br>
              <a:rPr lang="en-GB" b="1" dirty="0"/>
            </a:br>
            <a:br>
              <a:rPr lang="en-GB" b="1" dirty="0"/>
            </a:br>
            <a:br>
              <a:rPr lang="en-GB" b="1" dirty="0"/>
            </a:br>
            <a:br>
              <a:rPr lang="en-GB" b="1" dirty="0"/>
            </a:br>
            <a:br>
              <a:rPr lang="en-GB" b="1" dirty="0"/>
            </a:br>
            <a:br>
              <a:rPr lang="en-GB" b="1" dirty="0"/>
            </a:br>
            <a:br>
              <a:rPr lang="en-GB" b="1" dirty="0"/>
            </a:br>
            <a:br>
              <a:rPr lang="en-GB" b="1" dirty="0"/>
            </a:br>
            <a:br>
              <a:rPr lang="en-GB" b="1" dirty="0"/>
            </a:br>
            <a:br>
              <a:rPr lang="en-GB" b="1" dirty="0"/>
            </a:br>
            <a:r>
              <a:rPr lang="zh-cn" b="1"/>
              <a:t>结论</a:t>
            </a:r>
          </a:p>
          <a:p>
            <a:pPr lvl="1" rtl="0"/>
            <a:r>
              <a:rPr lang="zh-cn"/>
              <a:t>在 EGFR 突变型和 MET 扩增型晚期 NSCLC 患者中，赛沃替尼联合奥希替尼相较于化疗具有显著的 PFS 优势，且耐受性良好</a:t>
            </a:r>
          </a:p>
          <a:p>
            <a:pPr lvl="1" rtl="0"/>
            <a:r>
              <a:rPr lang="zh-cn"/>
              <a:t>OS 分析尚不成熟</a:t>
            </a:r>
          </a:p>
        </p:txBody>
      </p:sp>
      <p:sp>
        <p:nvSpPr>
          <p:cNvPr id="30" name="Text Placeholder 4">
            <a:extLst>
              <a:ext uri="{FF2B5EF4-FFF2-40B4-BE49-F238E27FC236}">
                <a16:creationId xmlns:a16="http://schemas.microsoft.com/office/drawing/2014/main" id="{F2C3EC1D-4934-C2DC-99E1-8787C4B3E7EF}"/>
              </a:ext>
            </a:extLst>
          </p:cNvPr>
          <p:cNvSpPr>
            <a:spLocks noGrp="1"/>
          </p:cNvSpPr>
          <p:nvPr>
            <p:ph type="body" sz="quarter" idx="11"/>
          </p:nvPr>
        </p:nvSpPr>
        <p:spPr>
          <a:xfrm>
            <a:off x="6379633" y="6521312"/>
            <a:ext cx="5507567" cy="200025"/>
          </a:xfrm>
        </p:spPr>
        <p:txBody>
          <a:bodyPr rtlCol="0"/>
          <a:lstStyle/>
          <a:p>
            <a:pPr rtl="0"/>
            <a:r>
              <a:rPr lang="zh-cn"/>
              <a:t>Lu S, et al.J Clin Oncol 2025;43(suppl):Abstr LBA8505</a:t>
            </a:r>
          </a:p>
        </p:txBody>
      </p:sp>
      <p:graphicFrame>
        <p:nvGraphicFramePr>
          <p:cNvPr id="3" name="Table 3">
            <a:extLst>
              <a:ext uri="{FF2B5EF4-FFF2-40B4-BE49-F238E27FC236}">
                <a16:creationId xmlns:a16="http://schemas.microsoft.com/office/drawing/2014/main" id="{7BF7219A-B3DA-576A-1DA4-C4CDD844DB9B}"/>
              </a:ext>
            </a:extLst>
          </p:cNvPr>
          <p:cNvGraphicFramePr>
            <a:graphicFrameLocks noGrp="1"/>
          </p:cNvGraphicFramePr>
          <p:nvPr>
            <p:extLst>
              <p:ext uri="{D42A27DB-BD31-4B8C-83A1-F6EECF244321}">
                <p14:modId xmlns:p14="http://schemas.microsoft.com/office/powerpoint/2010/main" val="1088264334"/>
              </p:ext>
            </p:extLst>
          </p:nvPr>
        </p:nvGraphicFramePr>
        <p:xfrm>
          <a:off x="1258957" y="1634874"/>
          <a:ext cx="9513053" cy="3241440"/>
        </p:xfrm>
        <a:graphic>
          <a:graphicData uri="http://schemas.openxmlformats.org/drawingml/2006/table">
            <a:tbl>
              <a:tblPr firstRow="1" bandRow="1">
                <a:tableStyleId>{69012ECD-51FC-41F1-AA8D-1B2483CD663E}</a:tableStyleId>
              </a:tblPr>
              <a:tblGrid>
                <a:gridCol w="4228919">
                  <a:extLst>
                    <a:ext uri="{9D8B030D-6E8A-4147-A177-3AD203B41FA5}">
                      <a16:colId xmlns:a16="http://schemas.microsoft.com/office/drawing/2014/main" val="1987913234"/>
                    </a:ext>
                  </a:extLst>
                </a:gridCol>
                <a:gridCol w="2642067">
                  <a:extLst>
                    <a:ext uri="{9D8B030D-6E8A-4147-A177-3AD203B41FA5}">
                      <a16:colId xmlns:a16="http://schemas.microsoft.com/office/drawing/2014/main" val="2996158103"/>
                    </a:ext>
                  </a:extLst>
                </a:gridCol>
                <a:gridCol w="2642067">
                  <a:extLst>
                    <a:ext uri="{9D8B030D-6E8A-4147-A177-3AD203B41FA5}">
                      <a16:colId xmlns:a16="http://schemas.microsoft.com/office/drawing/2014/main" val="1659093788"/>
                    </a:ext>
                  </a:extLst>
                </a:gridCol>
              </a:tblGrid>
              <a:tr h="146186">
                <a:tc>
                  <a:txBody>
                    <a:bodyPr/>
                    <a:lstStyle/>
                    <a:p>
                      <a:pPr rtl="0"/>
                      <a:r>
                        <a:rPr lang="zh-cn" sz="1200" b="1" noProof="0">
                          <a:solidFill>
                            <a:schemeClr val="tx2"/>
                          </a:solidFill>
                          <a:latin typeface="+mj-lt"/>
                        </a:rPr>
                        <a:t>不良事件，数量 (%)</a:t>
                      </a:r>
                    </a:p>
                  </a:txBody>
                  <a:tcPr marL="72000" marT="36000" marB="36000" anchor="b"/>
                </a:tc>
                <a:tc>
                  <a:txBody>
                    <a:bodyPr/>
                    <a:lstStyle/>
                    <a:p>
                      <a:pPr algn="ctr" rtl="0"/>
                      <a:r>
                        <a:rPr lang="zh-cn" sz="1200" b="1" noProof="0">
                          <a:solidFill>
                            <a:schemeClr val="tx2"/>
                          </a:solidFill>
                          <a:latin typeface="+mj-lt"/>
                        </a:rPr>
                        <a:t>赛沃替尼 + 奥希替尼 </a:t>
                      </a:r>
                    </a:p>
                    <a:p>
                      <a:pPr algn="ctr" rtl="0"/>
                      <a:r>
                        <a:rPr lang="zh-cn" sz="1200" b="1" noProof="0">
                          <a:solidFill>
                            <a:schemeClr val="tx2"/>
                          </a:solidFill>
                          <a:latin typeface="+mj-lt"/>
                        </a:rPr>
                        <a:t>(n=106)</a:t>
                      </a:r>
                      <a:endParaRPr lang="en-US" sz="1200" b="1" noProof="0" dirty="0">
                        <a:solidFill>
                          <a:schemeClr val="tx2"/>
                        </a:solidFill>
                        <a:latin typeface="+mj-lt"/>
                      </a:endParaRPr>
                    </a:p>
                  </a:txBody>
                  <a:tcPr marL="72000" marT="36000" marB="36000" anchor="b"/>
                </a:tc>
                <a:tc>
                  <a:txBody>
                    <a:bodyPr/>
                    <a:lstStyle/>
                    <a:p>
                      <a:pPr algn="ctr" rtl="0"/>
                      <a:r>
                        <a:rPr lang="zh-cn" sz="1200" b="1" noProof="0">
                          <a:solidFill>
                            <a:schemeClr val="tx2"/>
                          </a:solidFill>
                          <a:latin typeface="+mj-lt"/>
                        </a:rPr>
                        <a:t>化疗</a:t>
                      </a:r>
                    </a:p>
                    <a:p>
                      <a:pPr algn="ctr" rtl="0"/>
                      <a:r>
                        <a:rPr lang="zh-cn" sz="1200" b="1" noProof="0">
                          <a:solidFill>
                            <a:schemeClr val="tx2"/>
                          </a:solidFill>
                          <a:latin typeface="+mj-lt"/>
                        </a:rPr>
                        <a:t>(n=96)</a:t>
                      </a:r>
                    </a:p>
                  </a:txBody>
                  <a:tcPr marL="72000" marT="36000" marB="36000" anchor="b"/>
                </a:tc>
                <a:extLst>
                  <a:ext uri="{0D108BD9-81ED-4DB2-BD59-A6C34878D82A}">
                    <a16:rowId xmlns:a16="http://schemas.microsoft.com/office/drawing/2014/main" val="4111249997"/>
                  </a:ext>
                </a:extLst>
              </a:tr>
              <a:tr h="0">
                <a:tc>
                  <a:txBody>
                    <a:bodyPr/>
                    <a:lstStyle/>
                    <a:p>
                      <a:pPr rtl="0"/>
                      <a:r>
                        <a:rPr lang="zh-cn" sz="1200" b="0" noProof="0">
                          <a:latin typeface="+mj-lt"/>
                        </a:rPr>
                        <a:t>至少一起 TEAE</a:t>
                      </a:r>
                    </a:p>
                  </a:txBody>
                  <a:tcPr marL="72000" marT="36000" marB="36000"/>
                </a:tc>
                <a:tc>
                  <a:txBody>
                    <a:bodyPr/>
                    <a:lstStyle/>
                    <a:p>
                      <a:pPr algn="ctr" rtl="0"/>
                      <a:r>
                        <a:rPr lang="zh-cn" sz="1200" noProof="0">
                          <a:latin typeface="+mj-lt"/>
                        </a:rPr>
                        <a:t>104 (98)</a:t>
                      </a:r>
                    </a:p>
                  </a:txBody>
                  <a:tcPr marL="72000" marT="36000" marB="36000" anchor="ctr"/>
                </a:tc>
                <a:tc>
                  <a:txBody>
                    <a:bodyPr/>
                    <a:lstStyle/>
                    <a:p>
                      <a:pPr algn="ctr" rtl="0"/>
                      <a:r>
                        <a:rPr lang="zh-cn" sz="1200" noProof="0">
                          <a:latin typeface="+mj-lt"/>
                        </a:rPr>
                        <a:t>92 (96)</a:t>
                      </a:r>
                    </a:p>
                  </a:txBody>
                  <a:tcPr marL="72000" marT="36000" marB="36000" anchor="ctr"/>
                </a:tc>
                <a:extLst>
                  <a:ext uri="{0D108BD9-81ED-4DB2-BD59-A6C34878D82A}">
                    <a16:rowId xmlns:a16="http://schemas.microsoft.com/office/drawing/2014/main" val="309340252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a:t>
                      </a:r>
                      <a:r>
                        <a:rPr lang="zh-cn" sz="1200" b="0" i="0" u="none" strike="noStrike" kern="1200" cap="none" spc="0" normalizeH="0" noProof="0">
                          <a:ln>
                            <a:noFill/>
                          </a:ln>
                          <a:solidFill>
                            <a:srgbClr val="363636"/>
                          </a:solidFill>
                          <a:effectLst/>
                          <a:uLnTx/>
                          <a:uFillTx/>
                          <a:latin typeface="+mn-lt"/>
                          <a:ea typeface="+mn-ea"/>
                          <a:cs typeface="Arial" panose="020B0604020202020204" pitchFamily="34" charset="0"/>
                        </a:rPr>
                        <a:t>3 级 </a:t>
                      </a:r>
                    </a:p>
                  </a:txBody>
                  <a:tcPr marL="180000" marT="36000" marB="36000"/>
                </a:tc>
                <a:tc>
                  <a:txBody>
                    <a:bodyPr/>
                    <a:lstStyle/>
                    <a:p>
                      <a:pPr algn="ctr" rtl="0"/>
                      <a:r>
                        <a:rPr lang="zh-cn" sz="1200" noProof="0">
                          <a:latin typeface="+mj-lt"/>
                        </a:rPr>
                        <a:t>60 (57)</a:t>
                      </a:r>
                    </a:p>
                  </a:txBody>
                  <a:tcPr marL="72000" marT="36000" marB="36000" anchor="ctr"/>
                </a:tc>
                <a:tc>
                  <a:txBody>
                    <a:bodyPr/>
                    <a:lstStyle/>
                    <a:p>
                      <a:pPr algn="ctr" rtl="0"/>
                      <a:r>
                        <a:rPr lang="zh-cn" sz="1200" noProof="0">
                          <a:latin typeface="+mj-lt"/>
                        </a:rPr>
                        <a:t>55 (57)</a:t>
                      </a:r>
                    </a:p>
                  </a:txBody>
                  <a:tcPr marL="72000" marT="36000" marB="36000" anchor="ctr"/>
                </a:tc>
                <a:extLst>
                  <a:ext uri="{0D108BD9-81ED-4DB2-BD59-A6C34878D82A}">
                    <a16:rowId xmlns:a16="http://schemas.microsoft.com/office/drawing/2014/main" val="93831161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导致任何药物的剂量改变</a:t>
                      </a:r>
                    </a:p>
                  </a:txBody>
                  <a:tcPr marL="180000" marT="36000" marB="36000"/>
                </a:tc>
                <a:tc>
                  <a:txBody>
                    <a:bodyPr/>
                    <a:lstStyle/>
                    <a:p>
                      <a:pPr algn="ctr" rtl="0"/>
                      <a:r>
                        <a:rPr lang="zh-cn" sz="1200" noProof="0">
                          <a:latin typeface="+mj-lt"/>
                        </a:rPr>
                        <a:t>58 (55)</a:t>
                      </a:r>
                    </a:p>
                  </a:txBody>
                  <a:tcPr marL="72000" marT="36000" marB="36000" anchor="ctr"/>
                </a:tc>
                <a:tc>
                  <a:txBody>
                    <a:bodyPr/>
                    <a:lstStyle/>
                    <a:p>
                      <a:pPr algn="ctr" rtl="0"/>
                      <a:r>
                        <a:rPr lang="zh-cn" sz="1200" noProof="0">
                          <a:latin typeface="+mj-lt"/>
                        </a:rPr>
                        <a:t>51 (53)</a:t>
                      </a:r>
                    </a:p>
                  </a:txBody>
                  <a:tcPr marL="72000" marT="36000" marB="36000" anchor="ctr"/>
                </a:tc>
                <a:extLst>
                  <a:ext uri="{0D108BD9-81ED-4DB2-BD59-A6C34878D82A}">
                    <a16:rowId xmlns:a16="http://schemas.microsoft.com/office/drawing/2014/main" val="129994892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导致任何药物停用</a:t>
                      </a:r>
                    </a:p>
                  </a:txBody>
                  <a:tcPr marL="180000" marT="36000" marB="36000"/>
                </a:tc>
                <a:tc>
                  <a:txBody>
                    <a:bodyPr/>
                    <a:lstStyle/>
                    <a:p>
                      <a:pPr algn="ctr" rtl="0"/>
                      <a:r>
                        <a:rPr lang="zh-cn" sz="1200" noProof="0">
                          <a:latin typeface="+mj-lt"/>
                        </a:rPr>
                        <a:t>9 (8)</a:t>
                      </a:r>
                    </a:p>
                  </a:txBody>
                  <a:tcPr marL="72000" marT="36000" marB="36000" anchor="ctr"/>
                </a:tc>
                <a:tc>
                  <a:txBody>
                    <a:bodyPr/>
                    <a:lstStyle/>
                    <a:p>
                      <a:pPr algn="ctr" rtl="0"/>
                      <a:r>
                        <a:rPr lang="zh-cn" sz="1200" noProof="0">
                          <a:latin typeface="+mj-lt"/>
                        </a:rPr>
                        <a:t>8 (8)</a:t>
                      </a:r>
                    </a:p>
                  </a:txBody>
                  <a:tcPr marL="72000" marT="36000" marB="36000" anchor="ctr"/>
                </a:tc>
                <a:extLst>
                  <a:ext uri="{0D108BD9-81ED-4DB2-BD59-A6C34878D82A}">
                    <a16:rowId xmlns:a16="http://schemas.microsoft.com/office/drawing/2014/main" val="122758432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严重的 TEAE</a:t>
                      </a:r>
                    </a:p>
                  </a:txBody>
                  <a:tcPr marL="180000" marT="36000" marB="36000"/>
                </a:tc>
                <a:tc>
                  <a:txBody>
                    <a:bodyPr/>
                    <a:lstStyle/>
                    <a:p>
                      <a:pPr algn="ctr" rtl="0"/>
                      <a:r>
                        <a:rPr lang="zh-cn" sz="1200" noProof="0">
                          <a:latin typeface="+mj-lt"/>
                        </a:rPr>
                        <a:t>40 (38)</a:t>
                      </a:r>
                    </a:p>
                  </a:txBody>
                  <a:tcPr marL="72000" marT="36000" marB="36000" anchor="ctr"/>
                </a:tc>
                <a:tc>
                  <a:txBody>
                    <a:bodyPr/>
                    <a:lstStyle/>
                    <a:p>
                      <a:pPr algn="ctr" rtl="0"/>
                      <a:r>
                        <a:rPr lang="zh-cn" sz="1200" noProof="0">
                          <a:latin typeface="+mj-lt"/>
                        </a:rPr>
                        <a:t>27 (28)</a:t>
                      </a:r>
                    </a:p>
                  </a:txBody>
                  <a:tcPr marL="72000" marT="36000" marB="36000" anchor="ctr"/>
                </a:tc>
                <a:extLst>
                  <a:ext uri="{0D108BD9-81ED-4DB2-BD59-A6C34878D82A}">
                    <a16:rowId xmlns:a16="http://schemas.microsoft.com/office/drawing/2014/main" val="3327966935"/>
                  </a:ext>
                </a:extLst>
              </a:tr>
              <a:tr h="0">
                <a:tc>
                  <a:txBody>
                    <a:bodyPr/>
                    <a:lstStyle/>
                    <a:p>
                      <a:pPr rtl="0"/>
                      <a:r>
                        <a:rPr lang="zh-cn" sz="1200" b="0" noProof="0">
                          <a:latin typeface="+mj-lt"/>
                        </a:rPr>
                        <a:t>至少一起 TRAE</a:t>
                      </a:r>
                    </a:p>
                  </a:txBody>
                  <a:tcPr marL="72000" marT="36000" marB="36000"/>
                </a:tc>
                <a:tc>
                  <a:txBody>
                    <a:bodyPr/>
                    <a:lstStyle/>
                    <a:p>
                      <a:pPr algn="ctr" rtl="0"/>
                      <a:r>
                        <a:rPr lang="zh-cn" sz="1200" noProof="0">
                          <a:latin typeface="+mj-lt"/>
                        </a:rPr>
                        <a:t>103 (97)</a:t>
                      </a:r>
                    </a:p>
                  </a:txBody>
                  <a:tcPr marL="72000" marT="36000" marB="36000" anchor="ctr"/>
                </a:tc>
                <a:tc>
                  <a:txBody>
                    <a:bodyPr/>
                    <a:lstStyle/>
                    <a:p>
                      <a:pPr algn="ctr" rtl="0"/>
                      <a:r>
                        <a:rPr lang="zh-cn" sz="1200" noProof="0">
                          <a:latin typeface="+mj-lt"/>
                        </a:rPr>
                        <a:t>91 (95)</a:t>
                      </a:r>
                    </a:p>
                  </a:txBody>
                  <a:tcPr marL="72000" marT="36000" marB="36000" anchor="ctr"/>
                </a:tc>
                <a:extLst>
                  <a:ext uri="{0D108BD9-81ED-4DB2-BD59-A6C34878D82A}">
                    <a16:rowId xmlns:a16="http://schemas.microsoft.com/office/drawing/2014/main" val="311329384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a:t>
                      </a:r>
                      <a:r>
                        <a:rPr lang="zh-cn" sz="1200" b="0" i="0" u="none" strike="noStrike" kern="1200" cap="none" spc="0" normalizeH="0" noProof="0">
                          <a:ln>
                            <a:noFill/>
                          </a:ln>
                          <a:solidFill>
                            <a:srgbClr val="363636"/>
                          </a:solidFill>
                          <a:effectLst/>
                          <a:uLnTx/>
                          <a:uFillTx/>
                          <a:latin typeface="+mn-lt"/>
                          <a:ea typeface="+mn-ea"/>
                          <a:cs typeface="Arial" panose="020B0604020202020204" pitchFamily="34" charset="0"/>
                        </a:rPr>
                        <a:t>3 级 </a:t>
                      </a:r>
                    </a:p>
                  </a:txBody>
                  <a:tcPr marL="180000" marT="36000" marB="36000"/>
                </a:tc>
                <a:tc>
                  <a:txBody>
                    <a:bodyPr/>
                    <a:lstStyle/>
                    <a:p>
                      <a:pPr algn="ctr" rtl="0"/>
                      <a:r>
                        <a:rPr lang="zh-cn" sz="1200" noProof="0">
                          <a:latin typeface="+mj-lt"/>
                        </a:rPr>
                        <a:t>48 (45)</a:t>
                      </a:r>
                    </a:p>
                  </a:txBody>
                  <a:tcPr marL="72000" marT="36000" marB="36000" anchor="ctr"/>
                </a:tc>
                <a:tc>
                  <a:txBody>
                    <a:bodyPr/>
                    <a:lstStyle/>
                    <a:p>
                      <a:pPr algn="ctr" rtl="0"/>
                      <a:r>
                        <a:rPr lang="zh-cn" sz="1200" noProof="0">
                          <a:latin typeface="+mj-lt"/>
                        </a:rPr>
                        <a:t>46 (48)</a:t>
                      </a:r>
                    </a:p>
                  </a:txBody>
                  <a:tcPr marL="72000" marT="36000" marB="36000" anchor="ctr"/>
                </a:tc>
                <a:extLst>
                  <a:ext uri="{0D108BD9-81ED-4DB2-BD59-A6C34878D82A}">
                    <a16:rowId xmlns:a16="http://schemas.microsoft.com/office/drawing/2014/main" val="91934501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导致任何药物的剂量改变</a:t>
                      </a:r>
                    </a:p>
                  </a:txBody>
                  <a:tcPr marL="18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50 (47)</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38 (40)</a:t>
                      </a:r>
                    </a:p>
                  </a:txBody>
                  <a:tcPr marL="72000" marT="36000" marB="36000" anchor="ctr"/>
                </a:tc>
                <a:extLst>
                  <a:ext uri="{0D108BD9-81ED-4DB2-BD59-A6C34878D82A}">
                    <a16:rowId xmlns:a16="http://schemas.microsoft.com/office/drawing/2014/main" val="160404281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导致任何药物停用</a:t>
                      </a:r>
                    </a:p>
                  </a:txBody>
                  <a:tcPr marL="18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6 (6)</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8 (8)</a:t>
                      </a:r>
                    </a:p>
                  </a:txBody>
                  <a:tcPr marL="72000" marT="36000" marB="36000" anchor="ctr"/>
                </a:tc>
                <a:extLst>
                  <a:ext uri="{0D108BD9-81ED-4DB2-BD59-A6C34878D82A}">
                    <a16:rowId xmlns:a16="http://schemas.microsoft.com/office/drawing/2014/main" val="312017825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严重 TRAE</a:t>
                      </a:r>
                    </a:p>
                  </a:txBody>
                  <a:tcPr marL="18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29 (27)</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21 (21)</a:t>
                      </a:r>
                    </a:p>
                  </a:txBody>
                  <a:tcPr marL="72000" marT="36000" marB="36000" anchor="ctr"/>
                </a:tc>
                <a:extLst>
                  <a:ext uri="{0D108BD9-81ED-4DB2-BD59-A6C34878D82A}">
                    <a16:rowId xmlns:a16="http://schemas.microsoft.com/office/drawing/2014/main" val="40167935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治疗周期内死亡</a:t>
                      </a:r>
                    </a:p>
                  </a:txBody>
                  <a:tcPr marL="9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11 (10)</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j-lt"/>
                          <a:ea typeface="+mn-ea"/>
                          <a:cs typeface="+mn-cs"/>
                        </a:rPr>
                        <a:t>7 (7)</a:t>
                      </a:r>
                    </a:p>
                  </a:txBody>
                  <a:tcPr marL="72000" marT="36000" marB="36000" anchor="ctr"/>
                </a:tc>
                <a:extLst>
                  <a:ext uri="{0D108BD9-81ED-4DB2-BD59-A6C34878D82A}">
                    <a16:rowId xmlns:a16="http://schemas.microsoft.com/office/drawing/2014/main" val="1792830001"/>
                  </a:ext>
                </a:extLst>
              </a:tr>
            </a:tbl>
          </a:graphicData>
        </a:graphic>
      </p:graphicFrame>
    </p:spTree>
    <p:extLst>
      <p:ext uri="{BB962C8B-B14F-4D97-AF65-F5344CB8AC3E}">
        <p14:creationId xmlns:p14="http://schemas.microsoft.com/office/powerpoint/2010/main" val="265188826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B24F5A-39B3-5E7C-86CF-6C03638EE323}"/>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CCD3AC88-F6B2-75AA-8F5D-85EC1F70D604}"/>
              </a:ext>
            </a:extLst>
          </p:cNvPr>
          <p:cNvSpPr>
            <a:spLocks noGrp="1"/>
          </p:cNvSpPr>
          <p:nvPr>
            <p:ph type="title"/>
          </p:nvPr>
        </p:nvSpPr>
        <p:spPr>
          <a:xfrm>
            <a:off x="304800" y="107693"/>
            <a:ext cx="11582400" cy="939801"/>
          </a:xfrm>
        </p:spPr>
        <p:txBody>
          <a:bodyPr rtlCol="0"/>
          <a:lstStyle/>
          <a:p>
            <a:pPr rtl="0"/>
            <a:r>
              <a:rPr lang="zh-cn">
                <a:latin typeface="+mn-lt"/>
              </a:rPr>
              <a:t>8500:KRYSTAL-7 II 期研究中一线阿达格拉西布 (ADA) 联合帕博利珠单抗 (PEMBRO) 治疗晚期/转移性 KRASG12C 突变非小细胞肺癌 (NSCLC) 患者 — Jänne PA 等人</a:t>
            </a:r>
          </a:p>
        </p:txBody>
      </p:sp>
      <p:sp>
        <p:nvSpPr>
          <p:cNvPr id="29" name="Content Placeholder 7">
            <a:extLst>
              <a:ext uri="{FF2B5EF4-FFF2-40B4-BE49-F238E27FC236}">
                <a16:creationId xmlns:a16="http://schemas.microsoft.com/office/drawing/2014/main" id="{ABEFC523-B848-08CF-6E3E-179769956A52}"/>
              </a:ext>
            </a:extLst>
          </p:cNvPr>
          <p:cNvSpPr>
            <a:spLocks noGrp="1"/>
          </p:cNvSpPr>
          <p:nvPr>
            <p:ph idx="1"/>
          </p:nvPr>
        </p:nvSpPr>
        <p:spPr>
          <a:xfrm>
            <a:off x="304799" y="1246909"/>
            <a:ext cx="11731869" cy="5055650"/>
          </a:xfrm>
        </p:spPr>
        <p:txBody>
          <a:bodyPr rtlCol="0"/>
          <a:lstStyle/>
          <a:p>
            <a:pPr rtl="0"/>
            <a:r>
              <a:rPr lang="zh-cn" b="1"/>
              <a:t>研究目的</a:t>
            </a:r>
          </a:p>
          <a:p>
            <a:pPr lvl="1" rtl="0"/>
            <a:r>
              <a:rPr lang="zh-cn"/>
              <a:t>评估 II 期 KRYSTAL-7 试验中一线阿达格拉西布联合帕博利珠单抗对 KRAS G12C 突变晚期或转移性 NSCLC 患者的疗效和安全性</a:t>
            </a:r>
          </a:p>
        </p:txBody>
      </p:sp>
      <p:sp>
        <p:nvSpPr>
          <p:cNvPr id="30" name="Text Placeholder 4">
            <a:extLst>
              <a:ext uri="{FF2B5EF4-FFF2-40B4-BE49-F238E27FC236}">
                <a16:creationId xmlns:a16="http://schemas.microsoft.com/office/drawing/2014/main" id="{EB86992F-2FBE-E6EA-C0F0-F16937AAF392}"/>
              </a:ext>
            </a:extLst>
          </p:cNvPr>
          <p:cNvSpPr>
            <a:spLocks noGrp="1"/>
          </p:cNvSpPr>
          <p:nvPr>
            <p:ph type="body" sz="quarter" idx="11"/>
          </p:nvPr>
        </p:nvSpPr>
        <p:spPr>
          <a:xfrm>
            <a:off x="6379633" y="6521312"/>
            <a:ext cx="5507567" cy="200025"/>
          </a:xfrm>
        </p:spPr>
        <p:txBody>
          <a:bodyPr rtlCol="0"/>
          <a:lstStyle/>
          <a:p>
            <a:pPr rtl="0"/>
            <a:r>
              <a:rPr lang="zh-cn"/>
              <a:t>Jänne PA, et al.J Clin Oncol 2025;43(suppl):Abstr 8500</a:t>
            </a:r>
          </a:p>
        </p:txBody>
      </p:sp>
      <p:sp>
        <p:nvSpPr>
          <p:cNvPr id="31" name="Rectangle 9">
            <a:extLst>
              <a:ext uri="{FF2B5EF4-FFF2-40B4-BE49-F238E27FC236}">
                <a16:creationId xmlns:a16="http://schemas.microsoft.com/office/drawing/2014/main" id="{292DF194-85A9-1A52-2A59-91A18407982E}"/>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ORR（研究者，RECIST v1.1）</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B0CE17AD-8ED9-B8AD-F691-2B929542F804}"/>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DoR、PFS、OS 和安全性</a:t>
            </a:r>
          </a:p>
        </p:txBody>
      </p:sp>
      <p:cxnSp>
        <p:nvCxnSpPr>
          <p:cNvPr id="38" name="AutoShape 19">
            <a:extLst>
              <a:ext uri="{FF2B5EF4-FFF2-40B4-BE49-F238E27FC236}">
                <a16:creationId xmlns:a16="http://schemas.microsoft.com/office/drawing/2014/main" id="{20CB5ECF-D5BF-B511-C318-50D85B92031A}"/>
              </a:ext>
            </a:extLst>
          </p:cNvPr>
          <p:cNvCxnSpPr>
            <a:cxnSpLocks noChangeShapeType="1"/>
            <a:stCxn id="39" idx="3"/>
            <a:endCxn id="41" idx="1"/>
          </p:cNvCxnSpPr>
          <p:nvPr/>
        </p:nvCxnSpPr>
        <p:spPr bwMode="auto">
          <a:xfrm>
            <a:off x="5788977" y="3740441"/>
            <a:ext cx="391760" cy="1"/>
          </a:xfrm>
          <a:prstGeom prst="straightConnector1">
            <a:avLst/>
          </a:prstGeom>
          <a:noFill/>
          <a:ln w="38100">
            <a:solidFill>
              <a:schemeClr val="bg1"/>
            </a:solidFill>
            <a:miter lim="800000"/>
            <a:headEnd/>
            <a:tailEnd type="triangle" w="med" len="med"/>
          </a:ln>
        </p:spPr>
      </p:cxnSp>
      <p:sp>
        <p:nvSpPr>
          <p:cNvPr id="41" name="AutoShape 8">
            <a:extLst>
              <a:ext uri="{FF2B5EF4-FFF2-40B4-BE49-F238E27FC236}">
                <a16:creationId xmlns:a16="http://schemas.microsoft.com/office/drawing/2014/main" id="{4B274CFA-2CC9-0C12-5354-2E1799EA22D2}"/>
              </a:ext>
            </a:extLst>
          </p:cNvPr>
          <p:cNvSpPr>
            <a:spLocks noChangeArrowheads="1"/>
          </p:cNvSpPr>
          <p:nvPr/>
        </p:nvSpPr>
        <p:spPr bwMode="auto">
          <a:xfrm>
            <a:off x="6180737" y="3330073"/>
            <a:ext cx="3488208"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阿达格拉西布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400 mg PO BID </a:t>
            </a:r>
            <a:r>
              <a:rPr lang="zh-cn" sz="160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a:t>
            </a: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 帕博利珠单抗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200 mg IV 每 3 周一次</a:t>
            </a:r>
          </a:p>
        </p:txBody>
      </p:sp>
      <p:sp>
        <p:nvSpPr>
          <p:cNvPr id="39" name="AutoShape 9">
            <a:extLst>
              <a:ext uri="{FF2B5EF4-FFF2-40B4-BE49-F238E27FC236}">
                <a16:creationId xmlns:a16="http://schemas.microsoft.com/office/drawing/2014/main" id="{F6E6A6A9-414C-71AC-79FA-9822F15B25A4}"/>
              </a:ext>
            </a:extLst>
          </p:cNvPr>
          <p:cNvSpPr>
            <a:spLocks noChangeArrowheads="1"/>
          </p:cNvSpPr>
          <p:nvPr/>
        </p:nvSpPr>
        <p:spPr bwMode="auto">
          <a:xfrm>
            <a:off x="2114196" y="2725408"/>
            <a:ext cx="3674781" cy="2030065"/>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晚期、不可切除或转移性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KRAS G12C 突变</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无既往治疗</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允许 CNS 转移</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(n=150</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spTree>
    <p:extLst>
      <p:ext uri="{BB962C8B-B14F-4D97-AF65-F5344CB8AC3E}">
        <p14:creationId xmlns:p14="http://schemas.microsoft.com/office/powerpoint/2010/main" val="33499802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6C80FE-5A75-0AF7-367E-E592F4E3B57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498CF64-B0FD-E1D6-DAB6-CB805CC57D28}"/>
              </a:ext>
            </a:extLst>
          </p:cNvPr>
          <p:cNvSpPr>
            <a:spLocks noGrp="1"/>
          </p:cNvSpPr>
          <p:nvPr>
            <p:ph type="title"/>
          </p:nvPr>
        </p:nvSpPr>
        <p:spPr>
          <a:xfrm>
            <a:off x="304800" y="107693"/>
            <a:ext cx="11582400" cy="939801"/>
          </a:xfrm>
        </p:spPr>
        <p:txBody>
          <a:bodyPr rtlCol="0"/>
          <a:lstStyle/>
          <a:p>
            <a:pPr rtl="0"/>
            <a:r>
              <a:rPr lang="zh-cn">
                <a:latin typeface="+mn-lt"/>
              </a:rPr>
              <a:t>8500:KRYSTAL-7 II 期研究中一线阿达格拉西布 (ADA) 联合帕博利珠单抗 (PEMBRO) 治疗晚期/转移性 KRASG12C 突变非小细胞肺癌 (NSCLC) 患者 — Jänne PA 等人</a:t>
            </a:r>
          </a:p>
        </p:txBody>
      </p:sp>
      <p:sp>
        <p:nvSpPr>
          <p:cNvPr id="29" name="Content Placeholder 7">
            <a:extLst>
              <a:ext uri="{FF2B5EF4-FFF2-40B4-BE49-F238E27FC236}">
                <a16:creationId xmlns:a16="http://schemas.microsoft.com/office/drawing/2014/main" id="{A81C122B-CACE-575C-9533-A40715288D78}"/>
              </a:ext>
            </a:extLst>
          </p:cNvPr>
          <p:cNvSpPr>
            <a:spLocks noGrp="1"/>
          </p:cNvSpPr>
          <p:nvPr>
            <p:ph idx="1"/>
          </p:nvPr>
        </p:nvSpPr>
        <p:spPr>
          <a:xfrm>
            <a:off x="304799" y="1246909"/>
            <a:ext cx="11731869" cy="5055650"/>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22B55DF4-51A2-7F99-4197-F363EA0E351F}"/>
              </a:ext>
            </a:extLst>
          </p:cNvPr>
          <p:cNvSpPr>
            <a:spLocks noGrp="1"/>
          </p:cNvSpPr>
          <p:nvPr>
            <p:ph type="body" sz="quarter" idx="11"/>
          </p:nvPr>
        </p:nvSpPr>
        <p:spPr>
          <a:xfrm>
            <a:off x="6379633" y="6521312"/>
            <a:ext cx="5507567" cy="200025"/>
          </a:xfrm>
        </p:spPr>
        <p:txBody>
          <a:bodyPr rtlCol="0"/>
          <a:lstStyle/>
          <a:p>
            <a:pPr rtl="0"/>
            <a:r>
              <a:rPr lang="zh-cn"/>
              <a:t>Jänne PA, et al.J Clin Oncol 2025;43(suppl):Abstr 8500</a:t>
            </a:r>
          </a:p>
        </p:txBody>
      </p:sp>
      <p:graphicFrame>
        <p:nvGraphicFramePr>
          <p:cNvPr id="3" name="Table 2">
            <a:extLst>
              <a:ext uri="{FF2B5EF4-FFF2-40B4-BE49-F238E27FC236}">
                <a16:creationId xmlns:a16="http://schemas.microsoft.com/office/drawing/2014/main" id="{9A90E435-0004-EB82-E75D-29B885D28683}"/>
              </a:ext>
            </a:extLst>
          </p:cNvPr>
          <p:cNvGraphicFramePr>
            <a:graphicFrameLocks noGrp="1"/>
          </p:cNvGraphicFramePr>
          <p:nvPr>
            <p:extLst>
              <p:ext uri="{D42A27DB-BD31-4B8C-83A1-F6EECF244321}">
                <p14:modId xmlns:p14="http://schemas.microsoft.com/office/powerpoint/2010/main" val="479390504"/>
              </p:ext>
            </p:extLst>
          </p:nvPr>
        </p:nvGraphicFramePr>
        <p:xfrm>
          <a:off x="304799" y="2129163"/>
          <a:ext cx="3754247" cy="3484880"/>
        </p:xfrm>
        <a:graphic>
          <a:graphicData uri="http://schemas.openxmlformats.org/drawingml/2006/table">
            <a:tbl>
              <a:tblPr firstRow="1" bandRow="1">
                <a:tableStyleId>{69012ECD-51FC-41F1-AA8D-1B2483CD663E}</a:tableStyleId>
              </a:tblPr>
              <a:tblGrid>
                <a:gridCol w="2157730">
                  <a:extLst>
                    <a:ext uri="{9D8B030D-6E8A-4147-A177-3AD203B41FA5}">
                      <a16:colId xmlns:a16="http://schemas.microsoft.com/office/drawing/2014/main" val="2188208460"/>
                    </a:ext>
                  </a:extLst>
                </a:gridCol>
                <a:gridCol w="1596517">
                  <a:extLst>
                    <a:ext uri="{9D8B030D-6E8A-4147-A177-3AD203B41FA5}">
                      <a16:colId xmlns:a16="http://schemas.microsoft.com/office/drawing/2014/main" val="3227225251"/>
                    </a:ext>
                  </a:extLst>
                </a:gridCol>
              </a:tblGrid>
              <a:tr h="370840">
                <a:tc>
                  <a:txBody>
                    <a:bodyPr/>
                    <a:lstStyle/>
                    <a:p>
                      <a:pPr rtl="0"/>
                      <a:endParaRPr lang="en-GB" sz="1400" dirty="0"/>
                    </a:p>
                  </a:txBody>
                  <a:tcPr/>
                </a:tc>
                <a:tc>
                  <a:txBody>
                    <a:bodyPr/>
                    <a:lstStyle/>
                    <a:p>
                      <a:pPr algn="ctr" rtl="0"/>
                      <a:r>
                        <a:rPr lang="zh-cn" sz="1400">
                          <a:solidFill>
                            <a:schemeClr val="tx2"/>
                          </a:solidFill>
                        </a:rPr>
                        <a:t>所有患者</a:t>
                      </a:r>
                    </a:p>
                    <a:p>
                      <a:pPr algn="ctr" rtl="0"/>
                      <a:r>
                        <a:rPr lang="zh-cn" sz="1400">
                          <a:solidFill>
                            <a:schemeClr val="tx2"/>
                          </a:solidFill>
                        </a:rPr>
                        <a:t>(n=149)</a:t>
                      </a:r>
                    </a:p>
                  </a:txBody>
                  <a:tcPr/>
                </a:tc>
                <a:extLst>
                  <a:ext uri="{0D108BD9-81ED-4DB2-BD59-A6C34878D82A}">
                    <a16:rowId xmlns:a16="http://schemas.microsoft.com/office/drawing/2014/main" val="1407881675"/>
                  </a:ext>
                </a:extLst>
              </a:tr>
              <a:tr h="370840">
                <a:tc>
                  <a:txBody>
                    <a:bodyPr/>
                    <a:lstStyle/>
                    <a:p>
                      <a:pPr rtl="0"/>
                      <a:r>
                        <a:rPr lang="zh-cn" sz="1400" b="0"/>
                        <a:t>ORR，n (%) [95%CI]</a:t>
                      </a:r>
                    </a:p>
                  </a:txBody>
                  <a:tcPr/>
                </a:tc>
                <a:tc>
                  <a:txBody>
                    <a:bodyPr/>
                    <a:lstStyle/>
                    <a:p>
                      <a:pPr algn="ctr" rtl="0"/>
                      <a:r>
                        <a:rPr lang="zh-cn" sz="1400"/>
                        <a:t>66 (44) [36, 53]</a:t>
                      </a:r>
                    </a:p>
                  </a:txBody>
                  <a:tcPr/>
                </a:tc>
                <a:extLst>
                  <a:ext uri="{0D108BD9-81ED-4DB2-BD59-A6C34878D82A}">
                    <a16:rowId xmlns:a16="http://schemas.microsoft.com/office/drawing/2014/main" val="2064116425"/>
                  </a:ext>
                </a:extLst>
              </a:tr>
              <a:tr h="370840">
                <a:tc>
                  <a:txBody>
                    <a:bodyPr/>
                    <a:lstStyle/>
                    <a:p>
                      <a:pPr rtl="0"/>
                      <a:r>
                        <a:rPr lang="zh-cn" sz="1400" b="0"/>
                        <a:t>BOR，n (%)</a:t>
                      </a:r>
                    </a:p>
                  </a:txBody>
                  <a:tcPr/>
                </a:tc>
                <a:tc>
                  <a:txBody>
                    <a:bodyPr/>
                    <a:lstStyle/>
                    <a:p>
                      <a:pPr algn="ctr" rtl="0"/>
                      <a:endParaRPr lang="en-GB" sz="1400" dirty="0"/>
                    </a:p>
                  </a:txBody>
                  <a:tcPr/>
                </a:tc>
                <a:extLst>
                  <a:ext uri="{0D108BD9-81ED-4DB2-BD59-A6C34878D82A}">
                    <a16:rowId xmlns:a16="http://schemas.microsoft.com/office/drawing/2014/main" val="1342385624"/>
                  </a:ext>
                </a:extLst>
              </a:tr>
              <a:tr h="370840">
                <a:tc>
                  <a:txBody>
                    <a:bodyPr/>
                    <a:lstStyle/>
                    <a:p>
                      <a:pPr rtl="0"/>
                      <a:r>
                        <a:rPr lang="zh-cn" sz="1400" b="0"/>
                        <a:t>CR</a:t>
                      </a:r>
                    </a:p>
                  </a:txBody>
                  <a:tcPr marL="180000"/>
                </a:tc>
                <a:tc>
                  <a:txBody>
                    <a:bodyPr/>
                    <a:lstStyle/>
                    <a:p>
                      <a:pPr algn="ctr" rtl="0"/>
                      <a:r>
                        <a:rPr lang="zh-cn" sz="1400"/>
                        <a:t>2 (1)</a:t>
                      </a:r>
                    </a:p>
                  </a:txBody>
                  <a:tcPr/>
                </a:tc>
                <a:extLst>
                  <a:ext uri="{0D108BD9-81ED-4DB2-BD59-A6C34878D82A}">
                    <a16:rowId xmlns:a16="http://schemas.microsoft.com/office/drawing/2014/main" val="2778133387"/>
                  </a:ext>
                </a:extLst>
              </a:tr>
              <a:tr h="370840">
                <a:tc>
                  <a:txBody>
                    <a:bodyPr/>
                    <a:lstStyle/>
                    <a:p>
                      <a:pPr rtl="0"/>
                      <a:r>
                        <a:rPr lang="zh-cn" sz="1400" b="0"/>
                        <a:t>PR</a:t>
                      </a:r>
                    </a:p>
                  </a:txBody>
                  <a:tcPr marL="180000"/>
                </a:tc>
                <a:tc>
                  <a:txBody>
                    <a:bodyPr/>
                    <a:lstStyle/>
                    <a:p>
                      <a:pPr algn="ctr" rtl="0"/>
                      <a:r>
                        <a:rPr lang="zh-cn" sz="1400"/>
                        <a:t>64 (43)</a:t>
                      </a:r>
                    </a:p>
                  </a:txBody>
                  <a:tcPr/>
                </a:tc>
                <a:extLst>
                  <a:ext uri="{0D108BD9-81ED-4DB2-BD59-A6C34878D82A}">
                    <a16:rowId xmlns:a16="http://schemas.microsoft.com/office/drawing/2014/main" val="1725387541"/>
                  </a:ext>
                </a:extLst>
              </a:tr>
              <a:tr h="370840">
                <a:tc>
                  <a:txBody>
                    <a:bodyPr/>
                    <a:lstStyle/>
                    <a:p>
                      <a:pPr rtl="0"/>
                      <a:r>
                        <a:rPr lang="zh-cn" sz="1400" b="0"/>
                        <a:t>SD</a:t>
                      </a:r>
                    </a:p>
                  </a:txBody>
                  <a:tcPr marL="180000"/>
                </a:tc>
                <a:tc>
                  <a:txBody>
                    <a:bodyPr/>
                    <a:lstStyle/>
                    <a:p>
                      <a:pPr algn="ctr" rtl="0"/>
                      <a:r>
                        <a:rPr lang="zh-cn" sz="1400"/>
                        <a:t>55 (37)</a:t>
                      </a:r>
                    </a:p>
                  </a:txBody>
                  <a:tcPr/>
                </a:tc>
                <a:extLst>
                  <a:ext uri="{0D108BD9-81ED-4DB2-BD59-A6C34878D82A}">
                    <a16:rowId xmlns:a16="http://schemas.microsoft.com/office/drawing/2014/main" val="8557"/>
                  </a:ext>
                </a:extLst>
              </a:tr>
              <a:tr h="370840">
                <a:tc>
                  <a:txBody>
                    <a:bodyPr/>
                    <a:lstStyle/>
                    <a:p>
                      <a:pPr rtl="0"/>
                      <a:r>
                        <a:rPr lang="zh-cn" sz="1400" b="0"/>
                        <a:t>PD</a:t>
                      </a:r>
                    </a:p>
                  </a:txBody>
                  <a:tcPr marL="180000"/>
                </a:tc>
                <a:tc>
                  <a:txBody>
                    <a:bodyPr/>
                    <a:lstStyle/>
                    <a:p>
                      <a:pPr algn="ctr" rtl="0"/>
                      <a:r>
                        <a:rPr lang="zh-cn" sz="1400"/>
                        <a:t>12 (8)</a:t>
                      </a:r>
                    </a:p>
                  </a:txBody>
                  <a:tcPr/>
                </a:tc>
                <a:extLst>
                  <a:ext uri="{0D108BD9-81ED-4DB2-BD59-A6C34878D82A}">
                    <a16:rowId xmlns:a16="http://schemas.microsoft.com/office/drawing/2014/main" val="1772196857"/>
                  </a:ext>
                </a:extLst>
              </a:tr>
              <a:tr h="370840">
                <a:tc>
                  <a:txBody>
                    <a:bodyPr/>
                    <a:lstStyle/>
                    <a:p>
                      <a:pPr rtl="0"/>
                      <a:r>
                        <a:rPr lang="zh-cn" sz="1400" b="0"/>
                        <a:t>NE</a:t>
                      </a:r>
                    </a:p>
                  </a:txBody>
                  <a:tcPr marL="180000"/>
                </a:tc>
                <a:tc>
                  <a:txBody>
                    <a:bodyPr/>
                    <a:lstStyle/>
                    <a:p>
                      <a:pPr algn="ctr" rtl="0"/>
                      <a:r>
                        <a:rPr lang="zh-cn" sz="1400"/>
                        <a:t>16 (11)</a:t>
                      </a:r>
                    </a:p>
                  </a:txBody>
                  <a:tcPr/>
                </a:tc>
                <a:extLst>
                  <a:ext uri="{0D108BD9-81ED-4DB2-BD59-A6C34878D82A}">
                    <a16:rowId xmlns:a16="http://schemas.microsoft.com/office/drawing/2014/main" val="1618558941"/>
                  </a:ext>
                </a:extLst>
              </a:tr>
              <a:tr h="370840">
                <a:tc>
                  <a:txBody>
                    <a:bodyPr/>
                    <a:lstStyle/>
                    <a:p>
                      <a:pPr rtl="0"/>
                      <a:r>
                        <a:rPr lang="zh-cn" sz="1400" b="0"/>
                        <a:t>DCR，数量 (%) [95%CI]</a:t>
                      </a:r>
                    </a:p>
                  </a:txBody>
                  <a:tcPr/>
                </a:tc>
                <a:tc>
                  <a:txBody>
                    <a:bodyPr/>
                    <a:lstStyle/>
                    <a:p>
                      <a:pPr algn="ctr" rtl="0"/>
                      <a:r>
                        <a:rPr lang="zh-cn" sz="1400" dirty="0"/>
                        <a:t>121 (81) [74, 87]</a:t>
                      </a:r>
                    </a:p>
                  </a:txBody>
                  <a:tcPr/>
                </a:tc>
                <a:extLst>
                  <a:ext uri="{0D108BD9-81ED-4DB2-BD59-A6C34878D82A}">
                    <a16:rowId xmlns:a16="http://schemas.microsoft.com/office/drawing/2014/main" val="349386841"/>
                  </a:ext>
                </a:extLst>
              </a:tr>
            </a:tbl>
          </a:graphicData>
        </a:graphic>
      </p:graphicFrame>
      <p:sp>
        <p:nvSpPr>
          <p:cNvPr id="200" name="Freeform: Shape 199">
            <a:extLst>
              <a:ext uri="{FF2B5EF4-FFF2-40B4-BE49-F238E27FC236}">
                <a16:creationId xmlns:a16="http://schemas.microsoft.com/office/drawing/2014/main" id="{E228832D-E852-F304-F7C8-3D30CAF577F7}"/>
              </a:ext>
            </a:extLst>
          </p:cNvPr>
          <p:cNvSpPr/>
          <p:nvPr/>
        </p:nvSpPr>
        <p:spPr>
          <a:xfrm>
            <a:off x="5152972" y="4906263"/>
            <a:ext cx="74767" cy="74550"/>
          </a:xfrm>
          <a:custGeom>
            <a:avLst/>
            <a:gdLst>
              <a:gd name="connsiteX0" fmla="*/ 0 w 74767"/>
              <a:gd name="connsiteY0" fmla="*/ 0 h 74550"/>
              <a:gd name="connsiteX1" fmla="*/ 74767 w 74767"/>
              <a:gd name="connsiteY1" fmla="*/ 0 h 74550"/>
              <a:gd name="connsiteX2" fmla="*/ 74767 w 74767"/>
              <a:gd name="connsiteY2" fmla="*/ 74550 h 74550"/>
              <a:gd name="connsiteX3" fmla="*/ 0 w 74767"/>
              <a:gd name="connsiteY3" fmla="*/ 74550 h 74550"/>
            </a:gdLst>
            <a:ahLst/>
            <a:cxnLst>
              <a:cxn ang="0">
                <a:pos x="connsiteX0" y="connsiteY0"/>
              </a:cxn>
              <a:cxn ang="0">
                <a:pos x="connsiteX1" y="connsiteY1"/>
              </a:cxn>
              <a:cxn ang="0">
                <a:pos x="connsiteX2" y="connsiteY2"/>
              </a:cxn>
              <a:cxn ang="0">
                <a:pos x="connsiteX3" y="connsiteY3"/>
              </a:cxn>
            </a:cxnLst>
            <a:rect l="l" t="t" r="r" b="b"/>
            <a:pathLst>
              <a:path w="74767" h="74550">
                <a:moveTo>
                  <a:pt x="0" y="0"/>
                </a:moveTo>
                <a:lnTo>
                  <a:pt x="74767" y="0"/>
                </a:lnTo>
                <a:lnTo>
                  <a:pt x="74767" y="74550"/>
                </a:lnTo>
                <a:lnTo>
                  <a:pt x="0" y="74550"/>
                </a:lnTo>
                <a:close/>
              </a:path>
            </a:pathLst>
          </a:custGeom>
          <a:solidFill>
            <a:srgbClr val="00235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1" name="Freeform: Shape 200">
            <a:extLst>
              <a:ext uri="{FF2B5EF4-FFF2-40B4-BE49-F238E27FC236}">
                <a16:creationId xmlns:a16="http://schemas.microsoft.com/office/drawing/2014/main" id="{3EB484B7-88AF-366D-1FDF-7B93B97BFD40}"/>
              </a:ext>
            </a:extLst>
          </p:cNvPr>
          <p:cNvSpPr/>
          <p:nvPr/>
        </p:nvSpPr>
        <p:spPr>
          <a:xfrm>
            <a:off x="5152972" y="5050934"/>
            <a:ext cx="74767" cy="74550"/>
          </a:xfrm>
          <a:custGeom>
            <a:avLst/>
            <a:gdLst>
              <a:gd name="connsiteX0" fmla="*/ 0 w 74767"/>
              <a:gd name="connsiteY0" fmla="*/ 0 h 74550"/>
              <a:gd name="connsiteX1" fmla="*/ 74767 w 74767"/>
              <a:gd name="connsiteY1" fmla="*/ 0 h 74550"/>
              <a:gd name="connsiteX2" fmla="*/ 74767 w 74767"/>
              <a:gd name="connsiteY2" fmla="*/ 74550 h 74550"/>
              <a:gd name="connsiteX3" fmla="*/ 0 w 74767"/>
              <a:gd name="connsiteY3" fmla="*/ 74550 h 74550"/>
            </a:gdLst>
            <a:ahLst/>
            <a:cxnLst>
              <a:cxn ang="0">
                <a:pos x="connsiteX0" y="connsiteY0"/>
              </a:cxn>
              <a:cxn ang="0">
                <a:pos x="connsiteX1" y="connsiteY1"/>
              </a:cxn>
              <a:cxn ang="0">
                <a:pos x="connsiteX2" y="connsiteY2"/>
              </a:cxn>
              <a:cxn ang="0">
                <a:pos x="connsiteX3" y="connsiteY3"/>
              </a:cxn>
            </a:cxnLst>
            <a:rect l="l" t="t" r="r" b="b"/>
            <a:pathLst>
              <a:path w="74767" h="74550">
                <a:moveTo>
                  <a:pt x="0" y="0"/>
                </a:moveTo>
                <a:lnTo>
                  <a:pt x="74767" y="0"/>
                </a:lnTo>
                <a:lnTo>
                  <a:pt x="74767" y="74550"/>
                </a:lnTo>
                <a:lnTo>
                  <a:pt x="0" y="7455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2" name="Freeform: Shape 201">
            <a:extLst>
              <a:ext uri="{FF2B5EF4-FFF2-40B4-BE49-F238E27FC236}">
                <a16:creationId xmlns:a16="http://schemas.microsoft.com/office/drawing/2014/main" id="{0FC49856-0903-3476-536B-357D9A6E1D78}"/>
              </a:ext>
            </a:extLst>
          </p:cNvPr>
          <p:cNvSpPr/>
          <p:nvPr/>
        </p:nvSpPr>
        <p:spPr>
          <a:xfrm>
            <a:off x="5152972" y="5195731"/>
            <a:ext cx="74767" cy="74550"/>
          </a:xfrm>
          <a:custGeom>
            <a:avLst/>
            <a:gdLst>
              <a:gd name="connsiteX0" fmla="*/ 0 w 74767"/>
              <a:gd name="connsiteY0" fmla="*/ 0 h 74550"/>
              <a:gd name="connsiteX1" fmla="*/ 74767 w 74767"/>
              <a:gd name="connsiteY1" fmla="*/ 0 h 74550"/>
              <a:gd name="connsiteX2" fmla="*/ 74767 w 74767"/>
              <a:gd name="connsiteY2" fmla="*/ 74550 h 74550"/>
              <a:gd name="connsiteX3" fmla="*/ 0 w 74767"/>
              <a:gd name="connsiteY3" fmla="*/ 74550 h 74550"/>
            </a:gdLst>
            <a:ahLst/>
            <a:cxnLst>
              <a:cxn ang="0">
                <a:pos x="connsiteX0" y="connsiteY0"/>
              </a:cxn>
              <a:cxn ang="0">
                <a:pos x="connsiteX1" y="connsiteY1"/>
              </a:cxn>
              <a:cxn ang="0">
                <a:pos x="connsiteX2" y="connsiteY2"/>
              </a:cxn>
              <a:cxn ang="0">
                <a:pos x="connsiteX3" y="connsiteY3"/>
              </a:cxn>
            </a:cxnLst>
            <a:rect l="l" t="t" r="r" b="b"/>
            <a:pathLst>
              <a:path w="74767" h="74550">
                <a:moveTo>
                  <a:pt x="0" y="0"/>
                </a:moveTo>
                <a:lnTo>
                  <a:pt x="74767" y="0"/>
                </a:lnTo>
                <a:lnTo>
                  <a:pt x="74767" y="74550"/>
                </a:lnTo>
                <a:lnTo>
                  <a:pt x="0" y="7455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3" name="Freeform: Shape 202">
            <a:extLst>
              <a:ext uri="{FF2B5EF4-FFF2-40B4-BE49-F238E27FC236}">
                <a16:creationId xmlns:a16="http://schemas.microsoft.com/office/drawing/2014/main" id="{1EA6E6D7-18F1-39D9-EF70-059542C80C31}"/>
              </a:ext>
            </a:extLst>
          </p:cNvPr>
          <p:cNvSpPr/>
          <p:nvPr/>
        </p:nvSpPr>
        <p:spPr>
          <a:xfrm>
            <a:off x="5152972" y="5340401"/>
            <a:ext cx="74767" cy="74550"/>
          </a:xfrm>
          <a:custGeom>
            <a:avLst/>
            <a:gdLst>
              <a:gd name="connsiteX0" fmla="*/ 0 w 74767"/>
              <a:gd name="connsiteY0" fmla="*/ 0 h 74550"/>
              <a:gd name="connsiteX1" fmla="*/ 74767 w 74767"/>
              <a:gd name="connsiteY1" fmla="*/ 0 h 74550"/>
              <a:gd name="connsiteX2" fmla="*/ 74767 w 74767"/>
              <a:gd name="connsiteY2" fmla="*/ 74550 h 74550"/>
              <a:gd name="connsiteX3" fmla="*/ 0 w 74767"/>
              <a:gd name="connsiteY3" fmla="*/ 74550 h 74550"/>
            </a:gdLst>
            <a:ahLst/>
            <a:cxnLst>
              <a:cxn ang="0">
                <a:pos x="connsiteX0" y="connsiteY0"/>
              </a:cxn>
              <a:cxn ang="0">
                <a:pos x="connsiteX1" y="connsiteY1"/>
              </a:cxn>
              <a:cxn ang="0">
                <a:pos x="connsiteX2" y="connsiteY2"/>
              </a:cxn>
              <a:cxn ang="0">
                <a:pos x="connsiteX3" y="connsiteY3"/>
              </a:cxn>
            </a:cxnLst>
            <a:rect l="l" t="t" r="r" b="b"/>
            <a:pathLst>
              <a:path w="74767" h="74550">
                <a:moveTo>
                  <a:pt x="0" y="0"/>
                </a:moveTo>
                <a:lnTo>
                  <a:pt x="74767" y="0"/>
                </a:lnTo>
                <a:lnTo>
                  <a:pt x="74767" y="74550"/>
                </a:lnTo>
                <a:lnTo>
                  <a:pt x="0" y="74550"/>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4" name="Freeform: Shape 203">
            <a:extLst>
              <a:ext uri="{FF2B5EF4-FFF2-40B4-BE49-F238E27FC236}">
                <a16:creationId xmlns:a16="http://schemas.microsoft.com/office/drawing/2014/main" id="{F1CD3B88-E42B-F1F7-7334-B03715FDC80D}"/>
              </a:ext>
            </a:extLst>
          </p:cNvPr>
          <p:cNvSpPr/>
          <p:nvPr/>
        </p:nvSpPr>
        <p:spPr>
          <a:xfrm>
            <a:off x="5152972" y="5485198"/>
            <a:ext cx="74767" cy="74550"/>
          </a:xfrm>
          <a:custGeom>
            <a:avLst/>
            <a:gdLst>
              <a:gd name="connsiteX0" fmla="*/ 0 w 74767"/>
              <a:gd name="connsiteY0" fmla="*/ 0 h 74550"/>
              <a:gd name="connsiteX1" fmla="*/ 74767 w 74767"/>
              <a:gd name="connsiteY1" fmla="*/ 0 h 74550"/>
              <a:gd name="connsiteX2" fmla="*/ 74767 w 74767"/>
              <a:gd name="connsiteY2" fmla="*/ 74550 h 74550"/>
              <a:gd name="connsiteX3" fmla="*/ 0 w 74767"/>
              <a:gd name="connsiteY3" fmla="*/ 74550 h 74550"/>
            </a:gdLst>
            <a:ahLst/>
            <a:cxnLst>
              <a:cxn ang="0">
                <a:pos x="connsiteX0" y="connsiteY0"/>
              </a:cxn>
              <a:cxn ang="0">
                <a:pos x="connsiteX1" y="connsiteY1"/>
              </a:cxn>
              <a:cxn ang="0">
                <a:pos x="connsiteX2" y="connsiteY2"/>
              </a:cxn>
              <a:cxn ang="0">
                <a:pos x="connsiteX3" y="connsiteY3"/>
              </a:cxn>
            </a:cxnLst>
            <a:rect l="l" t="t" r="r" b="b"/>
            <a:pathLst>
              <a:path w="74767" h="74550">
                <a:moveTo>
                  <a:pt x="0" y="0"/>
                </a:moveTo>
                <a:lnTo>
                  <a:pt x="74767" y="0"/>
                </a:lnTo>
                <a:lnTo>
                  <a:pt x="74767" y="74550"/>
                </a:lnTo>
                <a:lnTo>
                  <a:pt x="0" y="74550"/>
                </a:lnTo>
                <a:close/>
              </a:path>
            </a:pathLst>
          </a:custGeom>
          <a:solidFill>
            <a:srgbClr val="979797"/>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205" name="Graphic 8">
            <a:extLst>
              <a:ext uri="{FF2B5EF4-FFF2-40B4-BE49-F238E27FC236}">
                <a16:creationId xmlns:a16="http://schemas.microsoft.com/office/drawing/2014/main" id="{651F8C1B-E3B6-6817-7A04-050EB4A92AAC}"/>
              </a:ext>
            </a:extLst>
          </p:cNvPr>
          <p:cNvGrpSpPr/>
          <p:nvPr/>
        </p:nvGrpSpPr>
        <p:grpSpPr>
          <a:xfrm>
            <a:off x="10683351" y="3224643"/>
            <a:ext cx="486813" cy="2084242"/>
            <a:chOff x="9982266" y="3297795"/>
            <a:chExt cx="486813" cy="2084242"/>
          </a:xfrm>
          <a:solidFill>
            <a:srgbClr val="002350"/>
          </a:solidFill>
        </p:grpSpPr>
        <p:sp>
          <p:nvSpPr>
            <p:cNvPr id="206" name="Freeform: Shape 205">
              <a:extLst>
                <a:ext uri="{FF2B5EF4-FFF2-40B4-BE49-F238E27FC236}">
                  <a16:creationId xmlns:a16="http://schemas.microsoft.com/office/drawing/2014/main" id="{22683032-51EF-A0D5-B29E-3BAD99A54962}"/>
                </a:ext>
              </a:extLst>
            </p:cNvPr>
            <p:cNvSpPr/>
            <p:nvPr/>
          </p:nvSpPr>
          <p:spPr>
            <a:xfrm rot="10800000">
              <a:off x="10440264" y="3297795"/>
              <a:ext cx="28815" cy="2084242"/>
            </a:xfrm>
            <a:custGeom>
              <a:avLst/>
              <a:gdLst>
                <a:gd name="connsiteX0" fmla="*/ 0 w 28815"/>
                <a:gd name="connsiteY0" fmla="*/ 0 h 2084242"/>
                <a:gd name="connsiteX1" fmla="*/ 28815 w 28815"/>
                <a:gd name="connsiteY1" fmla="*/ 0 h 2084242"/>
                <a:gd name="connsiteX2" fmla="*/ 28815 w 28815"/>
                <a:gd name="connsiteY2" fmla="*/ 2084242 h 2084242"/>
                <a:gd name="connsiteX3" fmla="*/ 0 w 28815"/>
                <a:gd name="connsiteY3" fmla="*/ 2084242 h 2084242"/>
              </a:gdLst>
              <a:ahLst/>
              <a:cxnLst>
                <a:cxn ang="0">
                  <a:pos x="connsiteX0" y="connsiteY0"/>
                </a:cxn>
                <a:cxn ang="0">
                  <a:pos x="connsiteX1" y="connsiteY1"/>
                </a:cxn>
                <a:cxn ang="0">
                  <a:pos x="connsiteX2" y="connsiteY2"/>
                </a:cxn>
                <a:cxn ang="0">
                  <a:pos x="connsiteX3" y="connsiteY3"/>
                </a:cxn>
              </a:cxnLst>
              <a:rect l="l" t="t" r="r" b="b"/>
              <a:pathLst>
                <a:path w="28815" h="2084242">
                  <a:moveTo>
                    <a:pt x="0" y="0"/>
                  </a:moveTo>
                  <a:lnTo>
                    <a:pt x="28815" y="0"/>
                  </a:lnTo>
                  <a:lnTo>
                    <a:pt x="28815" y="2084242"/>
                  </a:lnTo>
                  <a:lnTo>
                    <a:pt x="0" y="2084242"/>
                  </a:lnTo>
                  <a:close/>
                </a:path>
              </a:pathLst>
            </a:custGeom>
            <a:solidFill>
              <a:srgbClr val="00235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7" name="Freeform: Shape 206">
              <a:extLst>
                <a:ext uri="{FF2B5EF4-FFF2-40B4-BE49-F238E27FC236}">
                  <a16:creationId xmlns:a16="http://schemas.microsoft.com/office/drawing/2014/main" id="{52E4B1F1-B40C-EC0E-D4F8-50A7DF0FC3E8}"/>
                </a:ext>
              </a:extLst>
            </p:cNvPr>
            <p:cNvSpPr/>
            <p:nvPr/>
          </p:nvSpPr>
          <p:spPr>
            <a:xfrm rot="10800000">
              <a:off x="9982266" y="3297921"/>
              <a:ext cx="28815" cy="1876792"/>
            </a:xfrm>
            <a:custGeom>
              <a:avLst/>
              <a:gdLst>
                <a:gd name="connsiteX0" fmla="*/ 0 w 28815"/>
                <a:gd name="connsiteY0" fmla="*/ 0 h 1876792"/>
                <a:gd name="connsiteX1" fmla="*/ 28815 w 28815"/>
                <a:gd name="connsiteY1" fmla="*/ 0 h 1876792"/>
                <a:gd name="connsiteX2" fmla="*/ 28815 w 28815"/>
                <a:gd name="connsiteY2" fmla="*/ 1876793 h 1876792"/>
                <a:gd name="connsiteX3" fmla="*/ 0 w 28815"/>
                <a:gd name="connsiteY3" fmla="*/ 1876793 h 1876792"/>
              </a:gdLst>
              <a:ahLst/>
              <a:cxnLst>
                <a:cxn ang="0">
                  <a:pos x="connsiteX0" y="connsiteY0"/>
                </a:cxn>
                <a:cxn ang="0">
                  <a:pos x="connsiteX1" y="connsiteY1"/>
                </a:cxn>
                <a:cxn ang="0">
                  <a:pos x="connsiteX2" y="connsiteY2"/>
                </a:cxn>
                <a:cxn ang="0">
                  <a:pos x="connsiteX3" y="connsiteY3"/>
                </a:cxn>
              </a:cxnLst>
              <a:rect l="l" t="t" r="r" b="b"/>
              <a:pathLst>
                <a:path w="28815" h="1876792">
                  <a:moveTo>
                    <a:pt x="0" y="0"/>
                  </a:moveTo>
                  <a:lnTo>
                    <a:pt x="28815" y="0"/>
                  </a:lnTo>
                  <a:lnTo>
                    <a:pt x="28815" y="1876793"/>
                  </a:lnTo>
                  <a:lnTo>
                    <a:pt x="0" y="1876793"/>
                  </a:lnTo>
                  <a:close/>
                </a:path>
              </a:pathLst>
            </a:custGeom>
            <a:solidFill>
              <a:srgbClr val="00235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08" name="Graphic 8">
            <a:extLst>
              <a:ext uri="{FF2B5EF4-FFF2-40B4-BE49-F238E27FC236}">
                <a16:creationId xmlns:a16="http://schemas.microsoft.com/office/drawing/2014/main" id="{8FF5625E-0EF9-7916-3A21-EBB73121204C}"/>
              </a:ext>
            </a:extLst>
          </p:cNvPr>
          <p:cNvGrpSpPr/>
          <p:nvPr/>
        </p:nvGrpSpPr>
        <p:grpSpPr>
          <a:xfrm>
            <a:off x="6978871" y="3224643"/>
            <a:ext cx="4592422" cy="2362824"/>
            <a:chOff x="6277786" y="3297795"/>
            <a:chExt cx="4592422" cy="2362824"/>
          </a:xfrm>
          <a:solidFill>
            <a:srgbClr val="00A4E4"/>
          </a:solidFill>
        </p:grpSpPr>
        <p:sp>
          <p:nvSpPr>
            <p:cNvPr id="209" name="Freeform: Shape 208">
              <a:extLst>
                <a:ext uri="{FF2B5EF4-FFF2-40B4-BE49-F238E27FC236}">
                  <a16:creationId xmlns:a16="http://schemas.microsoft.com/office/drawing/2014/main" id="{CA799B17-46FA-44B5-0D0F-5A465EFB1642}"/>
                </a:ext>
              </a:extLst>
            </p:cNvPr>
            <p:cNvSpPr/>
            <p:nvPr/>
          </p:nvSpPr>
          <p:spPr>
            <a:xfrm rot="10800000">
              <a:off x="10841393" y="3297795"/>
              <a:ext cx="28815" cy="2362824"/>
            </a:xfrm>
            <a:custGeom>
              <a:avLst/>
              <a:gdLst>
                <a:gd name="connsiteX0" fmla="*/ 0 w 28815"/>
                <a:gd name="connsiteY0" fmla="*/ 0 h 2362824"/>
                <a:gd name="connsiteX1" fmla="*/ 28816 w 28815"/>
                <a:gd name="connsiteY1" fmla="*/ 0 h 2362824"/>
                <a:gd name="connsiteX2" fmla="*/ 28816 w 28815"/>
                <a:gd name="connsiteY2" fmla="*/ 2362825 h 2362824"/>
                <a:gd name="connsiteX3" fmla="*/ 0 w 28815"/>
                <a:gd name="connsiteY3" fmla="*/ 2362825 h 2362824"/>
              </a:gdLst>
              <a:ahLst/>
              <a:cxnLst>
                <a:cxn ang="0">
                  <a:pos x="connsiteX0" y="connsiteY0"/>
                </a:cxn>
                <a:cxn ang="0">
                  <a:pos x="connsiteX1" y="connsiteY1"/>
                </a:cxn>
                <a:cxn ang="0">
                  <a:pos x="connsiteX2" y="connsiteY2"/>
                </a:cxn>
                <a:cxn ang="0">
                  <a:pos x="connsiteX3" y="connsiteY3"/>
                </a:cxn>
              </a:cxnLst>
              <a:rect l="l" t="t" r="r" b="b"/>
              <a:pathLst>
                <a:path w="28815" h="2362824">
                  <a:moveTo>
                    <a:pt x="0" y="0"/>
                  </a:moveTo>
                  <a:lnTo>
                    <a:pt x="28816" y="0"/>
                  </a:lnTo>
                  <a:lnTo>
                    <a:pt x="28816" y="2362825"/>
                  </a:lnTo>
                  <a:lnTo>
                    <a:pt x="0" y="236282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0" name="Freeform: Shape 209">
              <a:extLst>
                <a:ext uri="{FF2B5EF4-FFF2-40B4-BE49-F238E27FC236}">
                  <a16:creationId xmlns:a16="http://schemas.microsoft.com/office/drawing/2014/main" id="{9C074270-52B3-D4FB-56C4-3B4C87D082AC}"/>
                </a:ext>
              </a:extLst>
            </p:cNvPr>
            <p:cNvSpPr/>
            <p:nvPr/>
          </p:nvSpPr>
          <p:spPr>
            <a:xfrm rot="10800000">
              <a:off x="10744919" y="3297795"/>
              <a:ext cx="28815" cy="2362824"/>
            </a:xfrm>
            <a:custGeom>
              <a:avLst/>
              <a:gdLst>
                <a:gd name="connsiteX0" fmla="*/ 0 w 28815"/>
                <a:gd name="connsiteY0" fmla="*/ 0 h 2362824"/>
                <a:gd name="connsiteX1" fmla="*/ 28815 w 28815"/>
                <a:gd name="connsiteY1" fmla="*/ 0 h 2362824"/>
                <a:gd name="connsiteX2" fmla="*/ 28815 w 28815"/>
                <a:gd name="connsiteY2" fmla="*/ 2362825 h 2362824"/>
                <a:gd name="connsiteX3" fmla="*/ 0 w 28815"/>
                <a:gd name="connsiteY3" fmla="*/ 2362825 h 2362824"/>
              </a:gdLst>
              <a:ahLst/>
              <a:cxnLst>
                <a:cxn ang="0">
                  <a:pos x="connsiteX0" y="connsiteY0"/>
                </a:cxn>
                <a:cxn ang="0">
                  <a:pos x="connsiteX1" y="connsiteY1"/>
                </a:cxn>
                <a:cxn ang="0">
                  <a:pos x="connsiteX2" y="connsiteY2"/>
                </a:cxn>
                <a:cxn ang="0">
                  <a:pos x="connsiteX3" y="connsiteY3"/>
                </a:cxn>
              </a:cxnLst>
              <a:rect l="l" t="t" r="r" b="b"/>
              <a:pathLst>
                <a:path w="28815" h="2362824">
                  <a:moveTo>
                    <a:pt x="0" y="0"/>
                  </a:moveTo>
                  <a:lnTo>
                    <a:pt x="28815" y="0"/>
                  </a:lnTo>
                  <a:lnTo>
                    <a:pt x="28815" y="2362825"/>
                  </a:lnTo>
                  <a:lnTo>
                    <a:pt x="0" y="236282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1" name="Freeform: Shape 210">
              <a:extLst>
                <a:ext uri="{FF2B5EF4-FFF2-40B4-BE49-F238E27FC236}">
                  <a16:creationId xmlns:a16="http://schemas.microsoft.com/office/drawing/2014/main" id="{5289D63D-523E-A0EB-8D6E-BA1071843B40}"/>
                </a:ext>
              </a:extLst>
            </p:cNvPr>
            <p:cNvSpPr/>
            <p:nvPr/>
          </p:nvSpPr>
          <p:spPr>
            <a:xfrm rot="10800000">
              <a:off x="10696682" y="3297921"/>
              <a:ext cx="28815" cy="2253973"/>
            </a:xfrm>
            <a:custGeom>
              <a:avLst/>
              <a:gdLst>
                <a:gd name="connsiteX0" fmla="*/ 0 w 28815"/>
                <a:gd name="connsiteY0" fmla="*/ 0 h 2253973"/>
                <a:gd name="connsiteX1" fmla="*/ 28815 w 28815"/>
                <a:gd name="connsiteY1" fmla="*/ 0 h 2253973"/>
                <a:gd name="connsiteX2" fmla="*/ 28815 w 28815"/>
                <a:gd name="connsiteY2" fmla="*/ 2253974 h 2253973"/>
                <a:gd name="connsiteX3" fmla="*/ 0 w 28815"/>
                <a:gd name="connsiteY3" fmla="*/ 2253974 h 2253973"/>
              </a:gdLst>
              <a:ahLst/>
              <a:cxnLst>
                <a:cxn ang="0">
                  <a:pos x="connsiteX0" y="connsiteY0"/>
                </a:cxn>
                <a:cxn ang="0">
                  <a:pos x="connsiteX1" y="connsiteY1"/>
                </a:cxn>
                <a:cxn ang="0">
                  <a:pos x="connsiteX2" y="connsiteY2"/>
                </a:cxn>
                <a:cxn ang="0">
                  <a:pos x="connsiteX3" y="connsiteY3"/>
                </a:cxn>
              </a:cxnLst>
              <a:rect l="l" t="t" r="r" b="b"/>
              <a:pathLst>
                <a:path w="28815" h="2253973">
                  <a:moveTo>
                    <a:pt x="0" y="0"/>
                  </a:moveTo>
                  <a:lnTo>
                    <a:pt x="28815" y="0"/>
                  </a:lnTo>
                  <a:lnTo>
                    <a:pt x="28815" y="2253974"/>
                  </a:lnTo>
                  <a:lnTo>
                    <a:pt x="0" y="2253974"/>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2" name="Freeform: Shape 211">
              <a:extLst>
                <a:ext uri="{FF2B5EF4-FFF2-40B4-BE49-F238E27FC236}">
                  <a16:creationId xmlns:a16="http://schemas.microsoft.com/office/drawing/2014/main" id="{589C2752-7150-FED4-3D27-3E003A98C653}"/>
                </a:ext>
              </a:extLst>
            </p:cNvPr>
            <p:cNvSpPr/>
            <p:nvPr/>
          </p:nvSpPr>
          <p:spPr>
            <a:xfrm rot="10800000">
              <a:off x="10642098" y="3297921"/>
              <a:ext cx="28815" cy="2245620"/>
            </a:xfrm>
            <a:custGeom>
              <a:avLst/>
              <a:gdLst>
                <a:gd name="connsiteX0" fmla="*/ 0 w 28815"/>
                <a:gd name="connsiteY0" fmla="*/ 0 h 2245620"/>
                <a:gd name="connsiteX1" fmla="*/ 28815 w 28815"/>
                <a:gd name="connsiteY1" fmla="*/ 0 h 2245620"/>
                <a:gd name="connsiteX2" fmla="*/ 28815 w 28815"/>
                <a:gd name="connsiteY2" fmla="*/ 2245620 h 2245620"/>
                <a:gd name="connsiteX3" fmla="*/ 0 w 28815"/>
                <a:gd name="connsiteY3" fmla="*/ 2245620 h 2245620"/>
              </a:gdLst>
              <a:ahLst/>
              <a:cxnLst>
                <a:cxn ang="0">
                  <a:pos x="connsiteX0" y="connsiteY0"/>
                </a:cxn>
                <a:cxn ang="0">
                  <a:pos x="connsiteX1" y="connsiteY1"/>
                </a:cxn>
                <a:cxn ang="0">
                  <a:pos x="connsiteX2" y="connsiteY2"/>
                </a:cxn>
                <a:cxn ang="0">
                  <a:pos x="connsiteX3" y="connsiteY3"/>
                </a:cxn>
              </a:cxnLst>
              <a:rect l="l" t="t" r="r" b="b"/>
              <a:pathLst>
                <a:path w="28815" h="2245620">
                  <a:moveTo>
                    <a:pt x="0" y="0"/>
                  </a:moveTo>
                  <a:lnTo>
                    <a:pt x="28815" y="0"/>
                  </a:lnTo>
                  <a:lnTo>
                    <a:pt x="28815" y="2245620"/>
                  </a:lnTo>
                  <a:lnTo>
                    <a:pt x="0" y="224562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3" name="Freeform: Shape 212">
              <a:extLst>
                <a:ext uri="{FF2B5EF4-FFF2-40B4-BE49-F238E27FC236}">
                  <a16:creationId xmlns:a16="http://schemas.microsoft.com/office/drawing/2014/main" id="{A1F45737-F942-213D-F99B-35D95CBE8D15}"/>
                </a:ext>
              </a:extLst>
            </p:cNvPr>
            <p:cNvSpPr/>
            <p:nvPr/>
          </p:nvSpPr>
          <p:spPr>
            <a:xfrm rot="10800000">
              <a:off x="10587514" y="3297921"/>
              <a:ext cx="28815" cy="2239797"/>
            </a:xfrm>
            <a:custGeom>
              <a:avLst/>
              <a:gdLst>
                <a:gd name="connsiteX0" fmla="*/ 0 w 28815"/>
                <a:gd name="connsiteY0" fmla="*/ 0 h 2239797"/>
                <a:gd name="connsiteX1" fmla="*/ 28815 w 28815"/>
                <a:gd name="connsiteY1" fmla="*/ 0 h 2239797"/>
                <a:gd name="connsiteX2" fmla="*/ 28815 w 28815"/>
                <a:gd name="connsiteY2" fmla="*/ 2239798 h 2239797"/>
                <a:gd name="connsiteX3" fmla="*/ 0 w 28815"/>
                <a:gd name="connsiteY3" fmla="*/ 2239798 h 2239797"/>
              </a:gdLst>
              <a:ahLst/>
              <a:cxnLst>
                <a:cxn ang="0">
                  <a:pos x="connsiteX0" y="connsiteY0"/>
                </a:cxn>
                <a:cxn ang="0">
                  <a:pos x="connsiteX1" y="connsiteY1"/>
                </a:cxn>
                <a:cxn ang="0">
                  <a:pos x="connsiteX2" y="connsiteY2"/>
                </a:cxn>
                <a:cxn ang="0">
                  <a:pos x="connsiteX3" y="connsiteY3"/>
                </a:cxn>
              </a:cxnLst>
              <a:rect l="l" t="t" r="r" b="b"/>
              <a:pathLst>
                <a:path w="28815" h="2239797">
                  <a:moveTo>
                    <a:pt x="0" y="0"/>
                  </a:moveTo>
                  <a:lnTo>
                    <a:pt x="28815" y="0"/>
                  </a:lnTo>
                  <a:lnTo>
                    <a:pt x="28815" y="2239798"/>
                  </a:lnTo>
                  <a:lnTo>
                    <a:pt x="0" y="223979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4" name="Freeform: Shape 213">
              <a:extLst>
                <a:ext uri="{FF2B5EF4-FFF2-40B4-BE49-F238E27FC236}">
                  <a16:creationId xmlns:a16="http://schemas.microsoft.com/office/drawing/2014/main" id="{B756D347-4C46-7388-475F-ED859C084A01}"/>
                </a:ext>
              </a:extLst>
            </p:cNvPr>
            <p:cNvSpPr/>
            <p:nvPr/>
          </p:nvSpPr>
          <p:spPr>
            <a:xfrm rot="10800000">
              <a:off x="10539404" y="3297921"/>
              <a:ext cx="28815" cy="2124365"/>
            </a:xfrm>
            <a:custGeom>
              <a:avLst/>
              <a:gdLst>
                <a:gd name="connsiteX0" fmla="*/ 0 w 28815"/>
                <a:gd name="connsiteY0" fmla="*/ 0 h 2124365"/>
                <a:gd name="connsiteX1" fmla="*/ 28815 w 28815"/>
                <a:gd name="connsiteY1" fmla="*/ 0 h 2124365"/>
                <a:gd name="connsiteX2" fmla="*/ 28815 w 28815"/>
                <a:gd name="connsiteY2" fmla="*/ 2124365 h 2124365"/>
                <a:gd name="connsiteX3" fmla="*/ 0 w 28815"/>
                <a:gd name="connsiteY3" fmla="*/ 2124365 h 2124365"/>
              </a:gdLst>
              <a:ahLst/>
              <a:cxnLst>
                <a:cxn ang="0">
                  <a:pos x="connsiteX0" y="connsiteY0"/>
                </a:cxn>
                <a:cxn ang="0">
                  <a:pos x="connsiteX1" y="connsiteY1"/>
                </a:cxn>
                <a:cxn ang="0">
                  <a:pos x="connsiteX2" y="connsiteY2"/>
                </a:cxn>
                <a:cxn ang="0">
                  <a:pos x="connsiteX3" y="connsiteY3"/>
                </a:cxn>
              </a:cxnLst>
              <a:rect l="l" t="t" r="r" b="b"/>
              <a:pathLst>
                <a:path w="28815" h="2124365">
                  <a:moveTo>
                    <a:pt x="0" y="0"/>
                  </a:moveTo>
                  <a:lnTo>
                    <a:pt x="28815" y="0"/>
                  </a:lnTo>
                  <a:lnTo>
                    <a:pt x="28815" y="2124365"/>
                  </a:lnTo>
                  <a:lnTo>
                    <a:pt x="0" y="212436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5" name="Freeform: Shape 214">
              <a:extLst>
                <a:ext uri="{FF2B5EF4-FFF2-40B4-BE49-F238E27FC236}">
                  <a16:creationId xmlns:a16="http://schemas.microsoft.com/office/drawing/2014/main" id="{7F316FC2-A846-65DE-B3F2-5096F2679747}"/>
                </a:ext>
              </a:extLst>
            </p:cNvPr>
            <p:cNvSpPr/>
            <p:nvPr/>
          </p:nvSpPr>
          <p:spPr>
            <a:xfrm rot="10800000">
              <a:off x="10491167" y="3297921"/>
              <a:ext cx="28815" cy="2124365"/>
            </a:xfrm>
            <a:custGeom>
              <a:avLst/>
              <a:gdLst>
                <a:gd name="connsiteX0" fmla="*/ 0 w 28815"/>
                <a:gd name="connsiteY0" fmla="*/ 0 h 2124365"/>
                <a:gd name="connsiteX1" fmla="*/ 28815 w 28815"/>
                <a:gd name="connsiteY1" fmla="*/ 0 h 2124365"/>
                <a:gd name="connsiteX2" fmla="*/ 28815 w 28815"/>
                <a:gd name="connsiteY2" fmla="*/ 2124365 h 2124365"/>
                <a:gd name="connsiteX3" fmla="*/ 0 w 28815"/>
                <a:gd name="connsiteY3" fmla="*/ 2124365 h 2124365"/>
              </a:gdLst>
              <a:ahLst/>
              <a:cxnLst>
                <a:cxn ang="0">
                  <a:pos x="connsiteX0" y="connsiteY0"/>
                </a:cxn>
                <a:cxn ang="0">
                  <a:pos x="connsiteX1" y="connsiteY1"/>
                </a:cxn>
                <a:cxn ang="0">
                  <a:pos x="connsiteX2" y="connsiteY2"/>
                </a:cxn>
                <a:cxn ang="0">
                  <a:pos x="connsiteX3" y="connsiteY3"/>
                </a:cxn>
              </a:cxnLst>
              <a:rect l="l" t="t" r="r" b="b"/>
              <a:pathLst>
                <a:path w="28815" h="2124365">
                  <a:moveTo>
                    <a:pt x="0" y="0"/>
                  </a:moveTo>
                  <a:lnTo>
                    <a:pt x="28815" y="0"/>
                  </a:lnTo>
                  <a:lnTo>
                    <a:pt x="28815" y="2124365"/>
                  </a:lnTo>
                  <a:lnTo>
                    <a:pt x="0" y="212436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6" name="Freeform: Shape 215">
              <a:extLst>
                <a:ext uri="{FF2B5EF4-FFF2-40B4-BE49-F238E27FC236}">
                  <a16:creationId xmlns:a16="http://schemas.microsoft.com/office/drawing/2014/main" id="{6E39262B-3DF9-7E44-407A-87C538F67778}"/>
                </a:ext>
              </a:extLst>
            </p:cNvPr>
            <p:cNvSpPr/>
            <p:nvPr/>
          </p:nvSpPr>
          <p:spPr>
            <a:xfrm rot="10800000">
              <a:off x="10389361" y="3297921"/>
              <a:ext cx="28815" cy="2030702"/>
            </a:xfrm>
            <a:custGeom>
              <a:avLst/>
              <a:gdLst>
                <a:gd name="connsiteX0" fmla="*/ 0 w 28815"/>
                <a:gd name="connsiteY0" fmla="*/ 0 h 2030702"/>
                <a:gd name="connsiteX1" fmla="*/ 28815 w 28815"/>
                <a:gd name="connsiteY1" fmla="*/ 0 h 2030702"/>
                <a:gd name="connsiteX2" fmla="*/ 28815 w 28815"/>
                <a:gd name="connsiteY2" fmla="*/ 2030703 h 2030702"/>
                <a:gd name="connsiteX3" fmla="*/ 0 w 28815"/>
                <a:gd name="connsiteY3" fmla="*/ 2030703 h 2030702"/>
              </a:gdLst>
              <a:ahLst/>
              <a:cxnLst>
                <a:cxn ang="0">
                  <a:pos x="connsiteX0" y="connsiteY0"/>
                </a:cxn>
                <a:cxn ang="0">
                  <a:pos x="connsiteX1" y="connsiteY1"/>
                </a:cxn>
                <a:cxn ang="0">
                  <a:pos x="connsiteX2" y="connsiteY2"/>
                </a:cxn>
                <a:cxn ang="0">
                  <a:pos x="connsiteX3" y="connsiteY3"/>
                </a:cxn>
              </a:cxnLst>
              <a:rect l="l" t="t" r="r" b="b"/>
              <a:pathLst>
                <a:path w="28815" h="2030702">
                  <a:moveTo>
                    <a:pt x="0" y="0"/>
                  </a:moveTo>
                  <a:lnTo>
                    <a:pt x="28815" y="0"/>
                  </a:lnTo>
                  <a:lnTo>
                    <a:pt x="28815" y="2030703"/>
                  </a:lnTo>
                  <a:lnTo>
                    <a:pt x="0" y="203070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7" name="Freeform: Shape 216">
              <a:extLst>
                <a:ext uri="{FF2B5EF4-FFF2-40B4-BE49-F238E27FC236}">
                  <a16:creationId xmlns:a16="http://schemas.microsoft.com/office/drawing/2014/main" id="{3DE86FD6-F5B0-4BB5-A5DC-71A329FBA2FE}"/>
                </a:ext>
              </a:extLst>
            </p:cNvPr>
            <p:cNvSpPr/>
            <p:nvPr/>
          </p:nvSpPr>
          <p:spPr>
            <a:xfrm rot="10800000">
              <a:off x="10338585" y="3297921"/>
              <a:ext cx="28815" cy="2015640"/>
            </a:xfrm>
            <a:custGeom>
              <a:avLst/>
              <a:gdLst>
                <a:gd name="connsiteX0" fmla="*/ 0 w 28815"/>
                <a:gd name="connsiteY0" fmla="*/ 0 h 2015640"/>
                <a:gd name="connsiteX1" fmla="*/ 28815 w 28815"/>
                <a:gd name="connsiteY1" fmla="*/ 0 h 2015640"/>
                <a:gd name="connsiteX2" fmla="*/ 28815 w 28815"/>
                <a:gd name="connsiteY2" fmla="*/ 2015641 h 2015640"/>
                <a:gd name="connsiteX3" fmla="*/ 0 w 28815"/>
                <a:gd name="connsiteY3" fmla="*/ 2015641 h 2015640"/>
              </a:gdLst>
              <a:ahLst/>
              <a:cxnLst>
                <a:cxn ang="0">
                  <a:pos x="connsiteX0" y="connsiteY0"/>
                </a:cxn>
                <a:cxn ang="0">
                  <a:pos x="connsiteX1" y="connsiteY1"/>
                </a:cxn>
                <a:cxn ang="0">
                  <a:pos x="connsiteX2" y="connsiteY2"/>
                </a:cxn>
                <a:cxn ang="0">
                  <a:pos x="connsiteX3" y="connsiteY3"/>
                </a:cxn>
              </a:cxnLst>
              <a:rect l="l" t="t" r="r" b="b"/>
              <a:pathLst>
                <a:path w="28815" h="2015640">
                  <a:moveTo>
                    <a:pt x="0" y="0"/>
                  </a:moveTo>
                  <a:lnTo>
                    <a:pt x="28815" y="0"/>
                  </a:lnTo>
                  <a:lnTo>
                    <a:pt x="28815" y="2015641"/>
                  </a:lnTo>
                  <a:lnTo>
                    <a:pt x="0" y="2015641"/>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8" name="Freeform: Shape 217">
              <a:extLst>
                <a:ext uri="{FF2B5EF4-FFF2-40B4-BE49-F238E27FC236}">
                  <a16:creationId xmlns:a16="http://schemas.microsoft.com/office/drawing/2014/main" id="{F3DEDE3E-37AA-8647-DA30-430CB3852CD2}"/>
                </a:ext>
              </a:extLst>
            </p:cNvPr>
            <p:cNvSpPr/>
            <p:nvPr/>
          </p:nvSpPr>
          <p:spPr>
            <a:xfrm rot="10800000">
              <a:off x="10287556" y="3297795"/>
              <a:ext cx="28815" cy="1997288"/>
            </a:xfrm>
            <a:custGeom>
              <a:avLst/>
              <a:gdLst>
                <a:gd name="connsiteX0" fmla="*/ 0 w 28815"/>
                <a:gd name="connsiteY0" fmla="*/ 0 h 1997288"/>
                <a:gd name="connsiteX1" fmla="*/ 28815 w 28815"/>
                <a:gd name="connsiteY1" fmla="*/ 0 h 1997288"/>
                <a:gd name="connsiteX2" fmla="*/ 28815 w 28815"/>
                <a:gd name="connsiteY2" fmla="*/ 1997288 h 1997288"/>
                <a:gd name="connsiteX3" fmla="*/ 0 w 28815"/>
                <a:gd name="connsiteY3" fmla="*/ 1997288 h 1997288"/>
              </a:gdLst>
              <a:ahLst/>
              <a:cxnLst>
                <a:cxn ang="0">
                  <a:pos x="connsiteX0" y="connsiteY0"/>
                </a:cxn>
                <a:cxn ang="0">
                  <a:pos x="connsiteX1" y="connsiteY1"/>
                </a:cxn>
                <a:cxn ang="0">
                  <a:pos x="connsiteX2" y="connsiteY2"/>
                </a:cxn>
                <a:cxn ang="0">
                  <a:pos x="connsiteX3" y="connsiteY3"/>
                </a:cxn>
              </a:cxnLst>
              <a:rect l="l" t="t" r="r" b="b"/>
              <a:pathLst>
                <a:path w="28815" h="1997288">
                  <a:moveTo>
                    <a:pt x="0" y="0"/>
                  </a:moveTo>
                  <a:lnTo>
                    <a:pt x="28815" y="0"/>
                  </a:lnTo>
                  <a:lnTo>
                    <a:pt x="28815" y="1997288"/>
                  </a:lnTo>
                  <a:lnTo>
                    <a:pt x="0" y="199728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9" name="Freeform: Shape 218">
              <a:extLst>
                <a:ext uri="{FF2B5EF4-FFF2-40B4-BE49-F238E27FC236}">
                  <a16:creationId xmlns:a16="http://schemas.microsoft.com/office/drawing/2014/main" id="{35545D91-4CEA-B9C6-507A-D93735309473}"/>
                </a:ext>
              </a:extLst>
            </p:cNvPr>
            <p:cNvSpPr/>
            <p:nvPr/>
          </p:nvSpPr>
          <p:spPr>
            <a:xfrm rot="10800000">
              <a:off x="10236653" y="3297921"/>
              <a:ext cx="28815" cy="1985517"/>
            </a:xfrm>
            <a:custGeom>
              <a:avLst/>
              <a:gdLst>
                <a:gd name="connsiteX0" fmla="*/ 0 w 28815"/>
                <a:gd name="connsiteY0" fmla="*/ 0 h 1985517"/>
                <a:gd name="connsiteX1" fmla="*/ 28815 w 28815"/>
                <a:gd name="connsiteY1" fmla="*/ 0 h 1985517"/>
                <a:gd name="connsiteX2" fmla="*/ 28815 w 28815"/>
                <a:gd name="connsiteY2" fmla="*/ 1985517 h 1985517"/>
                <a:gd name="connsiteX3" fmla="*/ 0 w 28815"/>
                <a:gd name="connsiteY3" fmla="*/ 1985517 h 1985517"/>
              </a:gdLst>
              <a:ahLst/>
              <a:cxnLst>
                <a:cxn ang="0">
                  <a:pos x="connsiteX0" y="connsiteY0"/>
                </a:cxn>
                <a:cxn ang="0">
                  <a:pos x="connsiteX1" y="connsiteY1"/>
                </a:cxn>
                <a:cxn ang="0">
                  <a:pos x="connsiteX2" y="connsiteY2"/>
                </a:cxn>
                <a:cxn ang="0">
                  <a:pos x="connsiteX3" y="connsiteY3"/>
                </a:cxn>
              </a:cxnLst>
              <a:rect l="l" t="t" r="r" b="b"/>
              <a:pathLst>
                <a:path w="28815" h="1985517">
                  <a:moveTo>
                    <a:pt x="0" y="0"/>
                  </a:moveTo>
                  <a:lnTo>
                    <a:pt x="28815" y="0"/>
                  </a:lnTo>
                  <a:lnTo>
                    <a:pt x="28815" y="1985517"/>
                  </a:lnTo>
                  <a:lnTo>
                    <a:pt x="0" y="1985517"/>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0" name="Freeform: Shape 219">
              <a:extLst>
                <a:ext uri="{FF2B5EF4-FFF2-40B4-BE49-F238E27FC236}">
                  <a16:creationId xmlns:a16="http://schemas.microsoft.com/office/drawing/2014/main" id="{1A89F593-F955-527A-E3BF-59E0E536A779}"/>
                </a:ext>
              </a:extLst>
            </p:cNvPr>
            <p:cNvSpPr/>
            <p:nvPr/>
          </p:nvSpPr>
          <p:spPr>
            <a:xfrm rot="10800000">
              <a:off x="10185750" y="3297795"/>
              <a:ext cx="28815" cy="1964632"/>
            </a:xfrm>
            <a:custGeom>
              <a:avLst/>
              <a:gdLst>
                <a:gd name="connsiteX0" fmla="*/ 0 w 28815"/>
                <a:gd name="connsiteY0" fmla="*/ 0 h 1964632"/>
                <a:gd name="connsiteX1" fmla="*/ 28815 w 28815"/>
                <a:gd name="connsiteY1" fmla="*/ 0 h 1964632"/>
                <a:gd name="connsiteX2" fmla="*/ 28815 w 28815"/>
                <a:gd name="connsiteY2" fmla="*/ 1964633 h 1964632"/>
                <a:gd name="connsiteX3" fmla="*/ 0 w 28815"/>
                <a:gd name="connsiteY3" fmla="*/ 1964633 h 1964632"/>
              </a:gdLst>
              <a:ahLst/>
              <a:cxnLst>
                <a:cxn ang="0">
                  <a:pos x="connsiteX0" y="connsiteY0"/>
                </a:cxn>
                <a:cxn ang="0">
                  <a:pos x="connsiteX1" y="connsiteY1"/>
                </a:cxn>
                <a:cxn ang="0">
                  <a:pos x="connsiteX2" y="connsiteY2"/>
                </a:cxn>
                <a:cxn ang="0">
                  <a:pos x="connsiteX3" y="connsiteY3"/>
                </a:cxn>
              </a:cxnLst>
              <a:rect l="l" t="t" r="r" b="b"/>
              <a:pathLst>
                <a:path w="28815" h="1964632">
                  <a:moveTo>
                    <a:pt x="0" y="0"/>
                  </a:moveTo>
                  <a:lnTo>
                    <a:pt x="28815" y="0"/>
                  </a:lnTo>
                  <a:lnTo>
                    <a:pt x="28815" y="1964633"/>
                  </a:lnTo>
                  <a:lnTo>
                    <a:pt x="0" y="196463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1" name="Freeform: Shape 220">
              <a:extLst>
                <a:ext uri="{FF2B5EF4-FFF2-40B4-BE49-F238E27FC236}">
                  <a16:creationId xmlns:a16="http://schemas.microsoft.com/office/drawing/2014/main" id="{638BE55A-B06C-BAD6-6B3C-B988DDDE61F4}"/>
                </a:ext>
              </a:extLst>
            </p:cNvPr>
            <p:cNvSpPr/>
            <p:nvPr/>
          </p:nvSpPr>
          <p:spPr>
            <a:xfrm rot="10800000">
              <a:off x="10134847" y="3297921"/>
              <a:ext cx="28815" cy="1914384"/>
            </a:xfrm>
            <a:custGeom>
              <a:avLst/>
              <a:gdLst>
                <a:gd name="connsiteX0" fmla="*/ 0 w 28815"/>
                <a:gd name="connsiteY0" fmla="*/ 0 h 1914384"/>
                <a:gd name="connsiteX1" fmla="*/ 28815 w 28815"/>
                <a:gd name="connsiteY1" fmla="*/ 0 h 1914384"/>
                <a:gd name="connsiteX2" fmla="*/ 28815 w 28815"/>
                <a:gd name="connsiteY2" fmla="*/ 1914384 h 1914384"/>
                <a:gd name="connsiteX3" fmla="*/ 0 w 28815"/>
                <a:gd name="connsiteY3" fmla="*/ 1914384 h 1914384"/>
              </a:gdLst>
              <a:ahLst/>
              <a:cxnLst>
                <a:cxn ang="0">
                  <a:pos x="connsiteX0" y="connsiteY0"/>
                </a:cxn>
                <a:cxn ang="0">
                  <a:pos x="connsiteX1" y="connsiteY1"/>
                </a:cxn>
                <a:cxn ang="0">
                  <a:pos x="connsiteX2" y="connsiteY2"/>
                </a:cxn>
                <a:cxn ang="0">
                  <a:pos x="connsiteX3" y="connsiteY3"/>
                </a:cxn>
              </a:cxnLst>
              <a:rect l="l" t="t" r="r" b="b"/>
              <a:pathLst>
                <a:path w="28815" h="1914384">
                  <a:moveTo>
                    <a:pt x="0" y="0"/>
                  </a:moveTo>
                  <a:lnTo>
                    <a:pt x="28815" y="0"/>
                  </a:lnTo>
                  <a:lnTo>
                    <a:pt x="28815" y="1914384"/>
                  </a:lnTo>
                  <a:lnTo>
                    <a:pt x="0" y="1914384"/>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2" name="Freeform: Shape 221">
              <a:extLst>
                <a:ext uri="{FF2B5EF4-FFF2-40B4-BE49-F238E27FC236}">
                  <a16:creationId xmlns:a16="http://schemas.microsoft.com/office/drawing/2014/main" id="{BCB2EA33-EFEA-91CB-ACC6-5219F9BF9705}"/>
                </a:ext>
              </a:extLst>
            </p:cNvPr>
            <p:cNvSpPr/>
            <p:nvPr/>
          </p:nvSpPr>
          <p:spPr>
            <a:xfrm rot="10800000">
              <a:off x="10083945" y="3297795"/>
              <a:ext cx="28815" cy="1890209"/>
            </a:xfrm>
            <a:custGeom>
              <a:avLst/>
              <a:gdLst>
                <a:gd name="connsiteX0" fmla="*/ 0 w 28815"/>
                <a:gd name="connsiteY0" fmla="*/ 0 h 1890209"/>
                <a:gd name="connsiteX1" fmla="*/ 28815 w 28815"/>
                <a:gd name="connsiteY1" fmla="*/ 0 h 1890209"/>
                <a:gd name="connsiteX2" fmla="*/ 28815 w 28815"/>
                <a:gd name="connsiteY2" fmla="*/ 1890209 h 1890209"/>
                <a:gd name="connsiteX3" fmla="*/ 0 w 28815"/>
                <a:gd name="connsiteY3" fmla="*/ 1890209 h 1890209"/>
              </a:gdLst>
              <a:ahLst/>
              <a:cxnLst>
                <a:cxn ang="0">
                  <a:pos x="connsiteX0" y="connsiteY0"/>
                </a:cxn>
                <a:cxn ang="0">
                  <a:pos x="connsiteX1" y="connsiteY1"/>
                </a:cxn>
                <a:cxn ang="0">
                  <a:pos x="connsiteX2" y="connsiteY2"/>
                </a:cxn>
                <a:cxn ang="0">
                  <a:pos x="connsiteX3" y="connsiteY3"/>
                </a:cxn>
              </a:cxnLst>
              <a:rect l="l" t="t" r="r" b="b"/>
              <a:pathLst>
                <a:path w="28815" h="1890209">
                  <a:moveTo>
                    <a:pt x="0" y="0"/>
                  </a:moveTo>
                  <a:lnTo>
                    <a:pt x="28815" y="0"/>
                  </a:lnTo>
                  <a:lnTo>
                    <a:pt x="28815" y="1890209"/>
                  </a:lnTo>
                  <a:lnTo>
                    <a:pt x="0" y="1890209"/>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3" name="Freeform: Shape 222">
              <a:extLst>
                <a:ext uri="{FF2B5EF4-FFF2-40B4-BE49-F238E27FC236}">
                  <a16:creationId xmlns:a16="http://schemas.microsoft.com/office/drawing/2014/main" id="{D15E6E65-D86E-AD4A-6C2F-A16C202F4896}"/>
                </a:ext>
              </a:extLst>
            </p:cNvPr>
            <p:cNvSpPr/>
            <p:nvPr/>
          </p:nvSpPr>
          <p:spPr>
            <a:xfrm rot="10800000">
              <a:off x="10033042" y="3297921"/>
              <a:ext cx="28815" cy="1876792"/>
            </a:xfrm>
            <a:custGeom>
              <a:avLst/>
              <a:gdLst>
                <a:gd name="connsiteX0" fmla="*/ 0 w 28815"/>
                <a:gd name="connsiteY0" fmla="*/ 0 h 1876792"/>
                <a:gd name="connsiteX1" fmla="*/ 28815 w 28815"/>
                <a:gd name="connsiteY1" fmla="*/ 0 h 1876792"/>
                <a:gd name="connsiteX2" fmla="*/ 28815 w 28815"/>
                <a:gd name="connsiteY2" fmla="*/ 1876793 h 1876792"/>
                <a:gd name="connsiteX3" fmla="*/ 0 w 28815"/>
                <a:gd name="connsiteY3" fmla="*/ 1876793 h 1876792"/>
              </a:gdLst>
              <a:ahLst/>
              <a:cxnLst>
                <a:cxn ang="0">
                  <a:pos x="connsiteX0" y="connsiteY0"/>
                </a:cxn>
                <a:cxn ang="0">
                  <a:pos x="connsiteX1" y="connsiteY1"/>
                </a:cxn>
                <a:cxn ang="0">
                  <a:pos x="connsiteX2" y="connsiteY2"/>
                </a:cxn>
                <a:cxn ang="0">
                  <a:pos x="connsiteX3" y="connsiteY3"/>
                </a:cxn>
              </a:cxnLst>
              <a:rect l="l" t="t" r="r" b="b"/>
              <a:pathLst>
                <a:path w="28815" h="1876792">
                  <a:moveTo>
                    <a:pt x="0" y="0"/>
                  </a:moveTo>
                  <a:lnTo>
                    <a:pt x="28815" y="0"/>
                  </a:lnTo>
                  <a:lnTo>
                    <a:pt x="28815" y="1876793"/>
                  </a:lnTo>
                  <a:lnTo>
                    <a:pt x="0" y="187679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4" name="Freeform: Shape 223">
              <a:extLst>
                <a:ext uri="{FF2B5EF4-FFF2-40B4-BE49-F238E27FC236}">
                  <a16:creationId xmlns:a16="http://schemas.microsoft.com/office/drawing/2014/main" id="{C3A2982D-4987-C0B0-E3D7-FEC3B72694A7}"/>
                </a:ext>
              </a:extLst>
            </p:cNvPr>
            <p:cNvSpPr/>
            <p:nvPr/>
          </p:nvSpPr>
          <p:spPr>
            <a:xfrm rot="10800000">
              <a:off x="9931363" y="3297921"/>
              <a:ext cx="28815" cy="1876792"/>
            </a:xfrm>
            <a:custGeom>
              <a:avLst/>
              <a:gdLst>
                <a:gd name="connsiteX0" fmla="*/ 0 w 28815"/>
                <a:gd name="connsiteY0" fmla="*/ 0 h 1876792"/>
                <a:gd name="connsiteX1" fmla="*/ 28815 w 28815"/>
                <a:gd name="connsiteY1" fmla="*/ 0 h 1876792"/>
                <a:gd name="connsiteX2" fmla="*/ 28815 w 28815"/>
                <a:gd name="connsiteY2" fmla="*/ 1876793 h 1876792"/>
                <a:gd name="connsiteX3" fmla="*/ 0 w 28815"/>
                <a:gd name="connsiteY3" fmla="*/ 1876793 h 1876792"/>
              </a:gdLst>
              <a:ahLst/>
              <a:cxnLst>
                <a:cxn ang="0">
                  <a:pos x="connsiteX0" y="connsiteY0"/>
                </a:cxn>
                <a:cxn ang="0">
                  <a:pos x="connsiteX1" y="connsiteY1"/>
                </a:cxn>
                <a:cxn ang="0">
                  <a:pos x="connsiteX2" y="connsiteY2"/>
                </a:cxn>
                <a:cxn ang="0">
                  <a:pos x="connsiteX3" y="connsiteY3"/>
                </a:cxn>
              </a:cxnLst>
              <a:rect l="l" t="t" r="r" b="b"/>
              <a:pathLst>
                <a:path w="28815" h="1876792">
                  <a:moveTo>
                    <a:pt x="0" y="0"/>
                  </a:moveTo>
                  <a:lnTo>
                    <a:pt x="28815" y="0"/>
                  </a:lnTo>
                  <a:lnTo>
                    <a:pt x="28815" y="1876793"/>
                  </a:lnTo>
                  <a:lnTo>
                    <a:pt x="0" y="187679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5" name="Freeform: Shape 224">
              <a:extLst>
                <a:ext uri="{FF2B5EF4-FFF2-40B4-BE49-F238E27FC236}">
                  <a16:creationId xmlns:a16="http://schemas.microsoft.com/office/drawing/2014/main" id="{E1765491-9805-B678-A721-0218289F6215}"/>
                </a:ext>
              </a:extLst>
            </p:cNvPr>
            <p:cNvSpPr/>
            <p:nvPr/>
          </p:nvSpPr>
          <p:spPr>
            <a:xfrm rot="10800000">
              <a:off x="9880460" y="3297795"/>
              <a:ext cx="28815" cy="1832492"/>
            </a:xfrm>
            <a:custGeom>
              <a:avLst/>
              <a:gdLst>
                <a:gd name="connsiteX0" fmla="*/ 0 w 28815"/>
                <a:gd name="connsiteY0" fmla="*/ 0 h 1832492"/>
                <a:gd name="connsiteX1" fmla="*/ 28815 w 28815"/>
                <a:gd name="connsiteY1" fmla="*/ 0 h 1832492"/>
                <a:gd name="connsiteX2" fmla="*/ 28815 w 28815"/>
                <a:gd name="connsiteY2" fmla="*/ 1832493 h 1832492"/>
                <a:gd name="connsiteX3" fmla="*/ 0 w 28815"/>
                <a:gd name="connsiteY3" fmla="*/ 1832493 h 1832492"/>
              </a:gdLst>
              <a:ahLst/>
              <a:cxnLst>
                <a:cxn ang="0">
                  <a:pos x="connsiteX0" y="connsiteY0"/>
                </a:cxn>
                <a:cxn ang="0">
                  <a:pos x="connsiteX1" y="connsiteY1"/>
                </a:cxn>
                <a:cxn ang="0">
                  <a:pos x="connsiteX2" y="connsiteY2"/>
                </a:cxn>
                <a:cxn ang="0">
                  <a:pos x="connsiteX3" y="connsiteY3"/>
                </a:cxn>
              </a:cxnLst>
              <a:rect l="l" t="t" r="r" b="b"/>
              <a:pathLst>
                <a:path w="28815" h="1832492">
                  <a:moveTo>
                    <a:pt x="0" y="0"/>
                  </a:moveTo>
                  <a:lnTo>
                    <a:pt x="28815" y="0"/>
                  </a:lnTo>
                  <a:lnTo>
                    <a:pt x="28815" y="1832493"/>
                  </a:lnTo>
                  <a:lnTo>
                    <a:pt x="0" y="183249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6" name="Freeform: Shape 225">
              <a:extLst>
                <a:ext uri="{FF2B5EF4-FFF2-40B4-BE49-F238E27FC236}">
                  <a16:creationId xmlns:a16="http://schemas.microsoft.com/office/drawing/2014/main" id="{215476CC-5161-6478-8952-20EA2132517C}"/>
                </a:ext>
              </a:extLst>
            </p:cNvPr>
            <p:cNvSpPr/>
            <p:nvPr/>
          </p:nvSpPr>
          <p:spPr>
            <a:xfrm rot="10800000">
              <a:off x="9829557" y="3297795"/>
              <a:ext cx="28815" cy="1766422"/>
            </a:xfrm>
            <a:custGeom>
              <a:avLst/>
              <a:gdLst>
                <a:gd name="connsiteX0" fmla="*/ 0 w 28815"/>
                <a:gd name="connsiteY0" fmla="*/ 0 h 1766422"/>
                <a:gd name="connsiteX1" fmla="*/ 28815 w 28815"/>
                <a:gd name="connsiteY1" fmla="*/ 0 h 1766422"/>
                <a:gd name="connsiteX2" fmla="*/ 28815 w 28815"/>
                <a:gd name="connsiteY2" fmla="*/ 1766423 h 1766422"/>
                <a:gd name="connsiteX3" fmla="*/ 0 w 28815"/>
                <a:gd name="connsiteY3" fmla="*/ 1766423 h 1766422"/>
              </a:gdLst>
              <a:ahLst/>
              <a:cxnLst>
                <a:cxn ang="0">
                  <a:pos x="connsiteX0" y="connsiteY0"/>
                </a:cxn>
                <a:cxn ang="0">
                  <a:pos x="connsiteX1" y="connsiteY1"/>
                </a:cxn>
                <a:cxn ang="0">
                  <a:pos x="connsiteX2" y="connsiteY2"/>
                </a:cxn>
                <a:cxn ang="0">
                  <a:pos x="connsiteX3" y="connsiteY3"/>
                </a:cxn>
              </a:cxnLst>
              <a:rect l="l" t="t" r="r" b="b"/>
              <a:pathLst>
                <a:path w="28815" h="1766422">
                  <a:moveTo>
                    <a:pt x="0" y="0"/>
                  </a:moveTo>
                  <a:lnTo>
                    <a:pt x="28815" y="0"/>
                  </a:lnTo>
                  <a:lnTo>
                    <a:pt x="28815" y="1766423"/>
                  </a:lnTo>
                  <a:lnTo>
                    <a:pt x="0" y="176642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7" name="Freeform: Shape 226">
              <a:extLst>
                <a:ext uri="{FF2B5EF4-FFF2-40B4-BE49-F238E27FC236}">
                  <a16:creationId xmlns:a16="http://schemas.microsoft.com/office/drawing/2014/main" id="{DABB2E84-F260-16E2-9D01-9E872DED0ADB}"/>
                </a:ext>
              </a:extLst>
            </p:cNvPr>
            <p:cNvSpPr/>
            <p:nvPr/>
          </p:nvSpPr>
          <p:spPr>
            <a:xfrm rot="10800000">
              <a:off x="9778655" y="3297795"/>
              <a:ext cx="28815" cy="1748576"/>
            </a:xfrm>
            <a:custGeom>
              <a:avLst/>
              <a:gdLst>
                <a:gd name="connsiteX0" fmla="*/ 0 w 28815"/>
                <a:gd name="connsiteY0" fmla="*/ 0 h 1748576"/>
                <a:gd name="connsiteX1" fmla="*/ 28815 w 28815"/>
                <a:gd name="connsiteY1" fmla="*/ 0 h 1748576"/>
                <a:gd name="connsiteX2" fmla="*/ 28815 w 28815"/>
                <a:gd name="connsiteY2" fmla="*/ 1748576 h 1748576"/>
                <a:gd name="connsiteX3" fmla="*/ 0 w 28815"/>
                <a:gd name="connsiteY3" fmla="*/ 1748576 h 1748576"/>
              </a:gdLst>
              <a:ahLst/>
              <a:cxnLst>
                <a:cxn ang="0">
                  <a:pos x="connsiteX0" y="connsiteY0"/>
                </a:cxn>
                <a:cxn ang="0">
                  <a:pos x="connsiteX1" y="connsiteY1"/>
                </a:cxn>
                <a:cxn ang="0">
                  <a:pos x="connsiteX2" y="connsiteY2"/>
                </a:cxn>
                <a:cxn ang="0">
                  <a:pos x="connsiteX3" y="connsiteY3"/>
                </a:cxn>
              </a:cxnLst>
              <a:rect l="l" t="t" r="r" b="b"/>
              <a:pathLst>
                <a:path w="28815" h="1748576">
                  <a:moveTo>
                    <a:pt x="0" y="0"/>
                  </a:moveTo>
                  <a:lnTo>
                    <a:pt x="28815" y="0"/>
                  </a:lnTo>
                  <a:lnTo>
                    <a:pt x="28815" y="1748576"/>
                  </a:lnTo>
                  <a:lnTo>
                    <a:pt x="0" y="1748576"/>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8" name="Freeform: Shape 227">
              <a:extLst>
                <a:ext uri="{FF2B5EF4-FFF2-40B4-BE49-F238E27FC236}">
                  <a16:creationId xmlns:a16="http://schemas.microsoft.com/office/drawing/2014/main" id="{DBDE6C03-A29B-B391-DBED-88B08A312506}"/>
                </a:ext>
              </a:extLst>
            </p:cNvPr>
            <p:cNvSpPr/>
            <p:nvPr/>
          </p:nvSpPr>
          <p:spPr>
            <a:xfrm rot="10800000">
              <a:off x="9727752" y="3297795"/>
              <a:ext cx="28815" cy="1735919"/>
            </a:xfrm>
            <a:custGeom>
              <a:avLst/>
              <a:gdLst>
                <a:gd name="connsiteX0" fmla="*/ 0 w 28815"/>
                <a:gd name="connsiteY0" fmla="*/ 0 h 1735919"/>
                <a:gd name="connsiteX1" fmla="*/ 28815 w 28815"/>
                <a:gd name="connsiteY1" fmla="*/ 0 h 1735919"/>
                <a:gd name="connsiteX2" fmla="*/ 28815 w 28815"/>
                <a:gd name="connsiteY2" fmla="*/ 1735919 h 1735919"/>
                <a:gd name="connsiteX3" fmla="*/ 0 w 28815"/>
                <a:gd name="connsiteY3" fmla="*/ 1735919 h 1735919"/>
              </a:gdLst>
              <a:ahLst/>
              <a:cxnLst>
                <a:cxn ang="0">
                  <a:pos x="connsiteX0" y="connsiteY0"/>
                </a:cxn>
                <a:cxn ang="0">
                  <a:pos x="connsiteX1" y="connsiteY1"/>
                </a:cxn>
                <a:cxn ang="0">
                  <a:pos x="connsiteX2" y="connsiteY2"/>
                </a:cxn>
                <a:cxn ang="0">
                  <a:pos x="connsiteX3" y="connsiteY3"/>
                </a:cxn>
              </a:cxnLst>
              <a:rect l="l" t="t" r="r" b="b"/>
              <a:pathLst>
                <a:path w="28815" h="1735919">
                  <a:moveTo>
                    <a:pt x="0" y="0"/>
                  </a:moveTo>
                  <a:lnTo>
                    <a:pt x="28815" y="0"/>
                  </a:lnTo>
                  <a:lnTo>
                    <a:pt x="28815" y="1735919"/>
                  </a:lnTo>
                  <a:lnTo>
                    <a:pt x="0" y="1735919"/>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29" name="Freeform: Shape 228">
              <a:extLst>
                <a:ext uri="{FF2B5EF4-FFF2-40B4-BE49-F238E27FC236}">
                  <a16:creationId xmlns:a16="http://schemas.microsoft.com/office/drawing/2014/main" id="{39C7CFB5-5304-5923-09C8-6B38198112E6}"/>
                </a:ext>
              </a:extLst>
            </p:cNvPr>
            <p:cNvSpPr/>
            <p:nvPr/>
          </p:nvSpPr>
          <p:spPr>
            <a:xfrm rot="10800000">
              <a:off x="9634832" y="3297921"/>
              <a:ext cx="28815" cy="1682633"/>
            </a:xfrm>
            <a:custGeom>
              <a:avLst/>
              <a:gdLst>
                <a:gd name="connsiteX0" fmla="*/ 0 w 28815"/>
                <a:gd name="connsiteY0" fmla="*/ 0 h 1682633"/>
                <a:gd name="connsiteX1" fmla="*/ 28815 w 28815"/>
                <a:gd name="connsiteY1" fmla="*/ 0 h 1682633"/>
                <a:gd name="connsiteX2" fmla="*/ 28815 w 28815"/>
                <a:gd name="connsiteY2" fmla="*/ 1682633 h 1682633"/>
                <a:gd name="connsiteX3" fmla="*/ 0 w 28815"/>
                <a:gd name="connsiteY3" fmla="*/ 1682633 h 1682633"/>
              </a:gdLst>
              <a:ahLst/>
              <a:cxnLst>
                <a:cxn ang="0">
                  <a:pos x="connsiteX0" y="connsiteY0"/>
                </a:cxn>
                <a:cxn ang="0">
                  <a:pos x="connsiteX1" y="connsiteY1"/>
                </a:cxn>
                <a:cxn ang="0">
                  <a:pos x="connsiteX2" y="connsiteY2"/>
                </a:cxn>
                <a:cxn ang="0">
                  <a:pos x="connsiteX3" y="connsiteY3"/>
                </a:cxn>
              </a:cxnLst>
              <a:rect l="l" t="t" r="r" b="b"/>
              <a:pathLst>
                <a:path w="28815" h="1682633">
                  <a:moveTo>
                    <a:pt x="0" y="0"/>
                  </a:moveTo>
                  <a:lnTo>
                    <a:pt x="28815" y="0"/>
                  </a:lnTo>
                  <a:lnTo>
                    <a:pt x="28815" y="1682633"/>
                  </a:lnTo>
                  <a:lnTo>
                    <a:pt x="0" y="168263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0" name="Freeform: Shape 229">
              <a:extLst>
                <a:ext uri="{FF2B5EF4-FFF2-40B4-BE49-F238E27FC236}">
                  <a16:creationId xmlns:a16="http://schemas.microsoft.com/office/drawing/2014/main" id="{CE06DAA5-8023-3E93-425B-5026BD90B090}"/>
                </a:ext>
              </a:extLst>
            </p:cNvPr>
            <p:cNvSpPr/>
            <p:nvPr/>
          </p:nvSpPr>
          <p:spPr>
            <a:xfrm rot="10800000">
              <a:off x="9588499" y="3297921"/>
              <a:ext cx="28815" cy="1625549"/>
            </a:xfrm>
            <a:custGeom>
              <a:avLst/>
              <a:gdLst>
                <a:gd name="connsiteX0" fmla="*/ 0 w 28815"/>
                <a:gd name="connsiteY0" fmla="*/ 0 h 1625549"/>
                <a:gd name="connsiteX1" fmla="*/ 28815 w 28815"/>
                <a:gd name="connsiteY1" fmla="*/ 0 h 1625549"/>
                <a:gd name="connsiteX2" fmla="*/ 28815 w 28815"/>
                <a:gd name="connsiteY2" fmla="*/ 1625550 h 1625549"/>
                <a:gd name="connsiteX3" fmla="*/ 0 w 28815"/>
                <a:gd name="connsiteY3" fmla="*/ 1625550 h 1625549"/>
              </a:gdLst>
              <a:ahLst/>
              <a:cxnLst>
                <a:cxn ang="0">
                  <a:pos x="connsiteX0" y="connsiteY0"/>
                </a:cxn>
                <a:cxn ang="0">
                  <a:pos x="connsiteX1" y="connsiteY1"/>
                </a:cxn>
                <a:cxn ang="0">
                  <a:pos x="connsiteX2" y="connsiteY2"/>
                </a:cxn>
                <a:cxn ang="0">
                  <a:pos x="connsiteX3" y="connsiteY3"/>
                </a:cxn>
              </a:cxnLst>
              <a:rect l="l" t="t" r="r" b="b"/>
              <a:pathLst>
                <a:path w="28815" h="1625549">
                  <a:moveTo>
                    <a:pt x="0" y="0"/>
                  </a:moveTo>
                  <a:lnTo>
                    <a:pt x="28815" y="0"/>
                  </a:lnTo>
                  <a:lnTo>
                    <a:pt x="28815" y="1625550"/>
                  </a:lnTo>
                  <a:lnTo>
                    <a:pt x="0" y="162555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1" name="Freeform: Shape 230">
              <a:extLst>
                <a:ext uri="{FF2B5EF4-FFF2-40B4-BE49-F238E27FC236}">
                  <a16:creationId xmlns:a16="http://schemas.microsoft.com/office/drawing/2014/main" id="{A580D15B-F973-6648-CD2B-6C71A9EB7467}"/>
                </a:ext>
              </a:extLst>
            </p:cNvPr>
            <p:cNvSpPr/>
            <p:nvPr/>
          </p:nvSpPr>
          <p:spPr>
            <a:xfrm rot="10800000">
              <a:off x="9542039" y="3297921"/>
              <a:ext cx="28815" cy="1611626"/>
            </a:xfrm>
            <a:custGeom>
              <a:avLst/>
              <a:gdLst>
                <a:gd name="connsiteX0" fmla="*/ 0 w 28815"/>
                <a:gd name="connsiteY0" fmla="*/ 0 h 1611626"/>
                <a:gd name="connsiteX1" fmla="*/ 28815 w 28815"/>
                <a:gd name="connsiteY1" fmla="*/ 0 h 1611626"/>
                <a:gd name="connsiteX2" fmla="*/ 28815 w 28815"/>
                <a:gd name="connsiteY2" fmla="*/ 1611627 h 1611626"/>
                <a:gd name="connsiteX3" fmla="*/ 0 w 28815"/>
                <a:gd name="connsiteY3" fmla="*/ 1611627 h 1611626"/>
              </a:gdLst>
              <a:ahLst/>
              <a:cxnLst>
                <a:cxn ang="0">
                  <a:pos x="connsiteX0" y="connsiteY0"/>
                </a:cxn>
                <a:cxn ang="0">
                  <a:pos x="connsiteX1" y="connsiteY1"/>
                </a:cxn>
                <a:cxn ang="0">
                  <a:pos x="connsiteX2" y="connsiteY2"/>
                </a:cxn>
                <a:cxn ang="0">
                  <a:pos x="connsiteX3" y="connsiteY3"/>
                </a:cxn>
              </a:cxnLst>
              <a:rect l="l" t="t" r="r" b="b"/>
              <a:pathLst>
                <a:path w="28815" h="1611626">
                  <a:moveTo>
                    <a:pt x="0" y="0"/>
                  </a:moveTo>
                  <a:lnTo>
                    <a:pt x="28815" y="0"/>
                  </a:lnTo>
                  <a:lnTo>
                    <a:pt x="28815" y="1611627"/>
                  </a:lnTo>
                  <a:lnTo>
                    <a:pt x="0" y="1611627"/>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2" name="Freeform: Shape 231">
              <a:extLst>
                <a:ext uri="{FF2B5EF4-FFF2-40B4-BE49-F238E27FC236}">
                  <a16:creationId xmlns:a16="http://schemas.microsoft.com/office/drawing/2014/main" id="{7C9122F2-BA8B-B598-4F52-216538687153}"/>
                </a:ext>
              </a:extLst>
            </p:cNvPr>
            <p:cNvSpPr/>
            <p:nvPr/>
          </p:nvSpPr>
          <p:spPr>
            <a:xfrm rot="10800000">
              <a:off x="9484028" y="3297795"/>
              <a:ext cx="28815" cy="1578718"/>
            </a:xfrm>
            <a:custGeom>
              <a:avLst/>
              <a:gdLst>
                <a:gd name="connsiteX0" fmla="*/ 0 w 28815"/>
                <a:gd name="connsiteY0" fmla="*/ 0 h 1578718"/>
                <a:gd name="connsiteX1" fmla="*/ 28815 w 28815"/>
                <a:gd name="connsiteY1" fmla="*/ 0 h 1578718"/>
                <a:gd name="connsiteX2" fmla="*/ 28815 w 28815"/>
                <a:gd name="connsiteY2" fmla="*/ 1578718 h 1578718"/>
                <a:gd name="connsiteX3" fmla="*/ 0 w 28815"/>
                <a:gd name="connsiteY3" fmla="*/ 1578718 h 1578718"/>
              </a:gdLst>
              <a:ahLst/>
              <a:cxnLst>
                <a:cxn ang="0">
                  <a:pos x="connsiteX0" y="connsiteY0"/>
                </a:cxn>
                <a:cxn ang="0">
                  <a:pos x="connsiteX1" y="connsiteY1"/>
                </a:cxn>
                <a:cxn ang="0">
                  <a:pos x="connsiteX2" y="connsiteY2"/>
                </a:cxn>
                <a:cxn ang="0">
                  <a:pos x="connsiteX3" y="connsiteY3"/>
                </a:cxn>
              </a:cxnLst>
              <a:rect l="l" t="t" r="r" b="b"/>
              <a:pathLst>
                <a:path w="28815" h="1578718">
                  <a:moveTo>
                    <a:pt x="0" y="0"/>
                  </a:moveTo>
                  <a:lnTo>
                    <a:pt x="28815" y="0"/>
                  </a:lnTo>
                  <a:lnTo>
                    <a:pt x="28815" y="1578718"/>
                  </a:lnTo>
                  <a:lnTo>
                    <a:pt x="0" y="157871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3" name="Freeform: Shape 232">
              <a:extLst>
                <a:ext uri="{FF2B5EF4-FFF2-40B4-BE49-F238E27FC236}">
                  <a16:creationId xmlns:a16="http://schemas.microsoft.com/office/drawing/2014/main" id="{2CE45737-3379-5966-1626-A5825D720245}"/>
                </a:ext>
              </a:extLst>
            </p:cNvPr>
            <p:cNvSpPr/>
            <p:nvPr/>
          </p:nvSpPr>
          <p:spPr>
            <a:xfrm rot="10800000">
              <a:off x="9425889" y="3297795"/>
              <a:ext cx="28815" cy="1578718"/>
            </a:xfrm>
            <a:custGeom>
              <a:avLst/>
              <a:gdLst>
                <a:gd name="connsiteX0" fmla="*/ 0 w 28815"/>
                <a:gd name="connsiteY0" fmla="*/ 0 h 1578718"/>
                <a:gd name="connsiteX1" fmla="*/ 28815 w 28815"/>
                <a:gd name="connsiteY1" fmla="*/ 0 h 1578718"/>
                <a:gd name="connsiteX2" fmla="*/ 28815 w 28815"/>
                <a:gd name="connsiteY2" fmla="*/ 1578718 h 1578718"/>
                <a:gd name="connsiteX3" fmla="*/ 0 w 28815"/>
                <a:gd name="connsiteY3" fmla="*/ 1578718 h 1578718"/>
              </a:gdLst>
              <a:ahLst/>
              <a:cxnLst>
                <a:cxn ang="0">
                  <a:pos x="connsiteX0" y="connsiteY0"/>
                </a:cxn>
                <a:cxn ang="0">
                  <a:pos x="connsiteX1" y="connsiteY1"/>
                </a:cxn>
                <a:cxn ang="0">
                  <a:pos x="connsiteX2" y="connsiteY2"/>
                </a:cxn>
                <a:cxn ang="0">
                  <a:pos x="connsiteX3" y="connsiteY3"/>
                </a:cxn>
              </a:cxnLst>
              <a:rect l="l" t="t" r="r" b="b"/>
              <a:pathLst>
                <a:path w="28815" h="1578718">
                  <a:moveTo>
                    <a:pt x="0" y="0"/>
                  </a:moveTo>
                  <a:lnTo>
                    <a:pt x="28815" y="0"/>
                  </a:lnTo>
                  <a:lnTo>
                    <a:pt x="28815" y="1578718"/>
                  </a:lnTo>
                  <a:lnTo>
                    <a:pt x="0" y="157871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4" name="Freeform: Shape 233">
              <a:extLst>
                <a:ext uri="{FF2B5EF4-FFF2-40B4-BE49-F238E27FC236}">
                  <a16:creationId xmlns:a16="http://schemas.microsoft.com/office/drawing/2014/main" id="{33B82214-3DB5-FAE2-599B-A3CA8D4CA0F6}"/>
                </a:ext>
              </a:extLst>
            </p:cNvPr>
            <p:cNvSpPr/>
            <p:nvPr/>
          </p:nvSpPr>
          <p:spPr>
            <a:xfrm rot="10800000">
              <a:off x="9382349" y="3297921"/>
              <a:ext cx="28815" cy="1568466"/>
            </a:xfrm>
            <a:custGeom>
              <a:avLst/>
              <a:gdLst>
                <a:gd name="connsiteX0" fmla="*/ 0 w 28815"/>
                <a:gd name="connsiteY0" fmla="*/ 0 h 1568466"/>
                <a:gd name="connsiteX1" fmla="*/ 28815 w 28815"/>
                <a:gd name="connsiteY1" fmla="*/ 0 h 1568466"/>
                <a:gd name="connsiteX2" fmla="*/ 28815 w 28815"/>
                <a:gd name="connsiteY2" fmla="*/ 1568466 h 1568466"/>
                <a:gd name="connsiteX3" fmla="*/ 0 w 28815"/>
                <a:gd name="connsiteY3" fmla="*/ 1568466 h 1568466"/>
              </a:gdLst>
              <a:ahLst/>
              <a:cxnLst>
                <a:cxn ang="0">
                  <a:pos x="connsiteX0" y="connsiteY0"/>
                </a:cxn>
                <a:cxn ang="0">
                  <a:pos x="connsiteX1" y="connsiteY1"/>
                </a:cxn>
                <a:cxn ang="0">
                  <a:pos x="connsiteX2" y="connsiteY2"/>
                </a:cxn>
                <a:cxn ang="0">
                  <a:pos x="connsiteX3" y="connsiteY3"/>
                </a:cxn>
              </a:cxnLst>
              <a:rect l="l" t="t" r="r" b="b"/>
              <a:pathLst>
                <a:path w="28815" h="1568466">
                  <a:moveTo>
                    <a:pt x="0" y="0"/>
                  </a:moveTo>
                  <a:lnTo>
                    <a:pt x="28815" y="0"/>
                  </a:lnTo>
                  <a:lnTo>
                    <a:pt x="28815" y="1568466"/>
                  </a:lnTo>
                  <a:lnTo>
                    <a:pt x="0" y="1568466"/>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5" name="Freeform: Shape 234">
              <a:extLst>
                <a:ext uri="{FF2B5EF4-FFF2-40B4-BE49-F238E27FC236}">
                  <a16:creationId xmlns:a16="http://schemas.microsoft.com/office/drawing/2014/main" id="{23821664-77B2-86F6-0B36-5C5A3DC26977}"/>
                </a:ext>
              </a:extLst>
            </p:cNvPr>
            <p:cNvSpPr/>
            <p:nvPr/>
          </p:nvSpPr>
          <p:spPr>
            <a:xfrm rot="10800000">
              <a:off x="9331446" y="3297795"/>
              <a:ext cx="28815" cy="1554669"/>
            </a:xfrm>
            <a:custGeom>
              <a:avLst/>
              <a:gdLst>
                <a:gd name="connsiteX0" fmla="*/ 0 w 28815"/>
                <a:gd name="connsiteY0" fmla="*/ 0 h 1554669"/>
                <a:gd name="connsiteX1" fmla="*/ 28815 w 28815"/>
                <a:gd name="connsiteY1" fmla="*/ 0 h 1554669"/>
                <a:gd name="connsiteX2" fmla="*/ 28815 w 28815"/>
                <a:gd name="connsiteY2" fmla="*/ 1554670 h 1554669"/>
                <a:gd name="connsiteX3" fmla="*/ 0 w 28815"/>
                <a:gd name="connsiteY3" fmla="*/ 1554670 h 1554669"/>
              </a:gdLst>
              <a:ahLst/>
              <a:cxnLst>
                <a:cxn ang="0">
                  <a:pos x="connsiteX0" y="connsiteY0"/>
                </a:cxn>
                <a:cxn ang="0">
                  <a:pos x="connsiteX1" y="connsiteY1"/>
                </a:cxn>
                <a:cxn ang="0">
                  <a:pos x="connsiteX2" y="connsiteY2"/>
                </a:cxn>
                <a:cxn ang="0">
                  <a:pos x="connsiteX3" y="connsiteY3"/>
                </a:cxn>
              </a:cxnLst>
              <a:rect l="l" t="t" r="r" b="b"/>
              <a:pathLst>
                <a:path w="28815" h="1554669">
                  <a:moveTo>
                    <a:pt x="0" y="0"/>
                  </a:moveTo>
                  <a:lnTo>
                    <a:pt x="28815" y="0"/>
                  </a:lnTo>
                  <a:lnTo>
                    <a:pt x="28815" y="1554670"/>
                  </a:lnTo>
                  <a:lnTo>
                    <a:pt x="0" y="155467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6" name="Freeform: Shape 235">
              <a:extLst>
                <a:ext uri="{FF2B5EF4-FFF2-40B4-BE49-F238E27FC236}">
                  <a16:creationId xmlns:a16="http://schemas.microsoft.com/office/drawing/2014/main" id="{6CDCE7BB-732C-9CD7-D940-41D6845D295A}"/>
                </a:ext>
              </a:extLst>
            </p:cNvPr>
            <p:cNvSpPr/>
            <p:nvPr/>
          </p:nvSpPr>
          <p:spPr>
            <a:xfrm rot="10800000">
              <a:off x="9280544" y="3297921"/>
              <a:ext cx="28815" cy="1530368"/>
            </a:xfrm>
            <a:custGeom>
              <a:avLst/>
              <a:gdLst>
                <a:gd name="connsiteX0" fmla="*/ 0 w 28815"/>
                <a:gd name="connsiteY0" fmla="*/ 0 h 1530368"/>
                <a:gd name="connsiteX1" fmla="*/ 28815 w 28815"/>
                <a:gd name="connsiteY1" fmla="*/ 0 h 1530368"/>
                <a:gd name="connsiteX2" fmla="*/ 28815 w 28815"/>
                <a:gd name="connsiteY2" fmla="*/ 1530368 h 1530368"/>
                <a:gd name="connsiteX3" fmla="*/ 0 w 28815"/>
                <a:gd name="connsiteY3" fmla="*/ 1530368 h 1530368"/>
              </a:gdLst>
              <a:ahLst/>
              <a:cxnLst>
                <a:cxn ang="0">
                  <a:pos x="connsiteX0" y="connsiteY0"/>
                </a:cxn>
                <a:cxn ang="0">
                  <a:pos x="connsiteX1" y="connsiteY1"/>
                </a:cxn>
                <a:cxn ang="0">
                  <a:pos x="connsiteX2" y="connsiteY2"/>
                </a:cxn>
                <a:cxn ang="0">
                  <a:pos x="connsiteX3" y="connsiteY3"/>
                </a:cxn>
              </a:cxnLst>
              <a:rect l="l" t="t" r="r" b="b"/>
              <a:pathLst>
                <a:path w="28815" h="1530368">
                  <a:moveTo>
                    <a:pt x="0" y="0"/>
                  </a:moveTo>
                  <a:lnTo>
                    <a:pt x="28815" y="0"/>
                  </a:lnTo>
                  <a:lnTo>
                    <a:pt x="28815" y="1530368"/>
                  </a:lnTo>
                  <a:lnTo>
                    <a:pt x="0" y="153036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7" name="Freeform: Shape 236">
              <a:extLst>
                <a:ext uri="{FF2B5EF4-FFF2-40B4-BE49-F238E27FC236}">
                  <a16:creationId xmlns:a16="http://schemas.microsoft.com/office/drawing/2014/main" id="{AFF2CF1A-7747-9DE9-4564-C8BA615E880A}"/>
                </a:ext>
              </a:extLst>
            </p:cNvPr>
            <p:cNvSpPr/>
            <p:nvPr/>
          </p:nvSpPr>
          <p:spPr>
            <a:xfrm rot="10800000">
              <a:off x="9229641" y="3297795"/>
              <a:ext cx="28815" cy="1522774"/>
            </a:xfrm>
            <a:custGeom>
              <a:avLst/>
              <a:gdLst>
                <a:gd name="connsiteX0" fmla="*/ 0 w 28815"/>
                <a:gd name="connsiteY0" fmla="*/ 0 h 1522774"/>
                <a:gd name="connsiteX1" fmla="*/ 28815 w 28815"/>
                <a:gd name="connsiteY1" fmla="*/ 0 h 1522774"/>
                <a:gd name="connsiteX2" fmla="*/ 28815 w 28815"/>
                <a:gd name="connsiteY2" fmla="*/ 1522774 h 1522774"/>
                <a:gd name="connsiteX3" fmla="*/ 0 w 28815"/>
                <a:gd name="connsiteY3" fmla="*/ 1522774 h 1522774"/>
              </a:gdLst>
              <a:ahLst/>
              <a:cxnLst>
                <a:cxn ang="0">
                  <a:pos x="connsiteX0" y="connsiteY0"/>
                </a:cxn>
                <a:cxn ang="0">
                  <a:pos x="connsiteX1" y="connsiteY1"/>
                </a:cxn>
                <a:cxn ang="0">
                  <a:pos x="connsiteX2" y="connsiteY2"/>
                </a:cxn>
                <a:cxn ang="0">
                  <a:pos x="connsiteX3" y="connsiteY3"/>
                </a:cxn>
              </a:cxnLst>
              <a:rect l="l" t="t" r="r" b="b"/>
              <a:pathLst>
                <a:path w="28815" h="1522774">
                  <a:moveTo>
                    <a:pt x="0" y="0"/>
                  </a:moveTo>
                  <a:lnTo>
                    <a:pt x="28815" y="0"/>
                  </a:lnTo>
                  <a:lnTo>
                    <a:pt x="28815" y="1522774"/>
                  </a:lnTo>
                  <a:lnTo>
                    <a:pt x="0" y="1522774"/>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8" name="Freeform: Shape 237">
              <a:extLst>
                <a:ext uri="{FF2B5EF4-FFF2-40B4-BE49-F238E27FC236}">
                  <a16:creationId xmlns:a16="http://schemas.microsoft.com/office/drawing/2014/main" id="{F7406A90-F78E-DE31-A590-C87E2F5FD09B}"/>
                </a:ext>
              </a:extLst>
            </p:cNvPr>
            <p:cNvSpPr/>
            <p:nvPr/>
          </p:nvSpPr>
          <p:spPr>
            <a:xfrm rot="10800000">
              <a:off x="9178738" y="3297921"/>
              <a:ext cx="28815" cy="1476828"/>
            </a:xfrm>
            <a:custGeom>
              <a:avLst/>
              <a:gdLst>
                <a:gd name="connsiteX0" fmla="*/ 0 w 28815"/>
                <a:gd name="connsiteY0" fmla="*/ 0 h 1476828"/>
                <a:gd name="connsiteX1" fmla="*/ 28815 w 28815"/>
                <a:gd name="connsiteY1" fmla="*/ 0 h 1476828"/>
                <a:gd name="connsiteX2" fmla="*/ 28815 w 28815"/>
                <a:gd name="connsiteY2" fmla="*/ 1476829 h 1476828"/>
                <a:gd name="connsiteX3" fmla="*/ 0 w 28815"/>
                <a:gd name="connsiteY3" fmla="*/ 1476829 h 1476828"/>
              </a:gdLst>
              <a:ahLst/>
              <a:cxnLst>
                <a:cxn ang="0">
                  <a:pos x="connsiteX0" y="connsiteY0"/>
                </a:cxn>
                <a:cxn ang="0">
                  <a:pos x="connsiteX1" y="connsiteY1"/>
                </a:cxn>
                <a:cxn ang="0">
                  <a:pos x="connsiteX2" y="connsiteY2"/>
                </a:cxn>
                <a:cxn ang="0">
                  <a:pos x="connsiteX3" y="connsiteY3"/>
                </a:cxn>
              </a:cxnLst>
              <a:rect l="l" t="t" r="r" b="b"/>
              <a:pathLst>
                <a:path w="28815" h="1476828">
                  <a:moveTo>
                    <a:pt x="0" y="0"/>
                  </a:moveTo>
                  <a:lnTo>
                    <a:pt x="28815" y="0"/>
                  </a:lnTo>
                  <a:lnTo>
                    <a:pt x="28815" y="1476829"/>
                  </a:lnTo>
                  <a:lnTo>
                    <a:pt x="0" y="1476829"/>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9" name="Freeform: Shape 238">
              <a:extLst>
                <a:ext uri="{FF2B5EF4-FFF2-40B4-BE49-F238E27FC236}">
                  <a16:creationId xmlns:a16="http://schemas.microsoft.com/office/drawing/2014/main" id="{6B3C9BD1-A5FB-7135-68CC-DB486A5DD3E8}"/>
                </a:ext>
              </a:extLst>
            </p:cNvPr>
            <p:cNvSpPr/>
            <p:nvPr/>
          </p:nvSpPr>
          <p:spPr>
            <a:xfrm rot="10800000">
              <a:off x="9127835" y="3297795"/>
              <a:ext cx="28815" cy="1470500"/>
            </a:xfrm>
            <a:custGeom>
              <a:avLst/>
              <a:gdLst>
                <a:gd name="connsiteX0" fmla="*/ 0 w 28815"/>
                <a:gd name="connsiteY0" fmla="*/ 0 h 1470500"/>
                <a:gd name="connsiteX1" fmla="*/ 28815 w 28815"/>
                <a:gd name="connsiteY1" fmla="*/ 0 h 1470500"/>
                <a:gd name="connsiteX2" fmla="*/ 28815 w 28815"/>
                <a:gd name="connsiteY2" fmla="*/ 1470500 h 1470500"/>
                <a:gd name="connsiteX3" fmla="*/ 0 w 28815"/>
                <a:gd name="connsiteY3" fmla="*/ 1470500 h 1470500"/>
              </a:gdLst>
              <a:ahLst/>
              <a:cxnLst>
                <a:cxn ang="0">
                  <a:pos x="connsiteX0" y="connsiteY0"/>
                </a:cxn>
                <a:cxn ang="0">
                  <a:pos x="connsiteX1" y="connsiteY1"/>
                </a:cxn>
                <a:cxn ang="0">
                  <a:pos x="connsiteX2" y="connsiteY2"/>
                </a:cxn>
                <a:cxn ang="0">
                  <a:pos x="connsiteX3" y="connsiteY3"/>
                </a:cxn>
              </a:cxnLst>
              <a:rect l="l" t="t" r="r" b="b"/>
              <a:pathLst>
                <a:path w="28815" h="1470500">
                  <a:moveTo>
                    <a:pt x="0" y="0"/>
                  </a:moveTo>
                  <a:lnTo>
                    <a:pt x="28815" y="0"/>
                  </a:lnTo>
                  <a:lnTo>
                    <a:pt x="28815" y="1470500"/>
                  </a:lnTo>
                  <a:lnTo>
                    <a:pt x="0" y="147050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0" name="Freeform: Shape 239">
              <a:extLst>
                <a:ext uri="{FF2B5EF4-FFF2-40B4-BE49-F238E27FC236}">
                  <a16:creationId xmlns:a16="http://schemas.microsoft.com/office/drawing/2014/main" id="{AA847A75-8AE8-C3CC-4ABB-C1E3CDC530D3}"/>
                </a:ext>
              </a:extLst>
            </p:cNvPr>
            <p:cNvSpPr/>
            <p:nvPr/>
          </p:nvSpPr>
          <p:spPr>
            <a:xfrm rot="10800000">
              <a:off x="9076932" y="3297795"/>
              <a:ext cx="28815" cy="1458349"/>
            </a:xfrm>
            <a:custGeom>
              <a:avLst/>
              <a:gdLst>
                <a:gd name="connsiteX0" fmla="*/ 0 w 28815"/>
                <a:gd name="connsiteY0" fmla="*/ 0 h 1458349"/>
                <a:gd name="connsiteX1" fmla="*/ 28815 w 28815"/>
                <a:gd name="connsiteY1" fmla="*/ 0 h 1458349"/>
                <a:gd name="connsiteX2" fmla="*/ 28815 w 28815"/>
                <a:gd name="connsiteY2" fmla="*/ 1458350 h 1458349"/>
                <a:gd name="connsiteX3" fmla="*/ 0 w 28815"/>
                <a:gd name="connsiteY3" fmla="*/ 1458350 h 1458349"/>
              </a:gdLst>
              <a:ahLst/>
              <a:cxnLst>
                <a:cxn ang="0">
                  <a:pos x="connsiteX0" y="connsiteY0"/>
                </a:cxn>
                <a:cxn ang="0">
                  <a:pos x="connsiteX1" y="connsiteY1"/>
                </a:cxn>
                <a:cxn ang="0">
                  <a:pos x="connsiteX2" y="connsiteY2"/>
                </a:cxn>
                <a:cxn ang="0">
                  <a:pos x="connsiteX3" y="connsiteY3"/>
                </a:cxn>
              </a:cxnLst>
              <a:rect l="l" t="t" r="r" b="b"/>
              <a:pathLst>
                <a:path w="28815" h="1458349">
                  <a:moveTo>
                    <a:pt x="0" y="0"/>
                  </a:moveTo>
                  <a:lnTo>
                    <a:pt x="28815" y="0"/>
                  </a:lnTo>
                  <a:lnTo>
                    <a:pt x="28815" y="1458350"/>
                  </a:lnTo>
                  <a:lnTo>
                    <a:pt x="0" y="145835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1" name="Freeform: Shape 240">
              <a:extLst>
                <a:ext uri="{FF2B5EF4-FFF2-40B4-BE49-F238E27FC236}">
                  <a16:creationId xmlns:a16="http://schemas.microsoft.com/office/drawing/2014/main" id="{4037AA2A-FF7D-3D87-4312-D16A2A7D020E}"/>
                </a:ext>
              </a:extLst>
            </p:cNvPr>
            <p:cNvSpPr/>
            <p:nvPr/>
          </p:nvSpPr>
          <p:spPr>
            <a:xfrm rot="10800000">
              <a:off x="9026030" y="3297921"/>
              <a:ext cx="28815" cy="1448097"/>
            </a:xfrm>
            <a:custGeom>
              <a:avLst/>
              <a:gdLst>
                <a:gd name="connsiteX0" fmla="*/ 0 w 28815"/>
                <a:gd name="connsiteY0" fmla="*/ 0 h 1448097"/>
                <a:gd name="connsiteX1" fmla="*/ 28815 w 28815"/>
                <a:gd name="connsiteY1" fmla="*/ 0 h 1448097"/>
                <a:gd name="connsiteX2" fmla="*/ 28815 w 28815"/>
                <a:gd name="connsiteY2" fmla="*/ 1448097 h 1448097"/>
                <a:gd name="connsiteX3" fmla="*/ 0 w 28815"/>
                <a:gd name="connsiteY3" fmla="*/ 1448097 h 1448097"/>
              </a:gdLst>
              <a:ahLst/>
              <a:cxnLst>
                <a:cxn ang="0">
                  <a:pos x="connsiteX0" y="connsiteY0"/>
                </a:cxn>
                <a:cxn ang="0">
                  <a:pos x="connsiteX1" y="connsiteY1"/>
                </a:cxn>
                <a:cxn ang="0">
                  <a:pos x="connsiteX2" y="connsiteY2"/>
                </a:cxn>
                <a:cxn ang="0">
                  <a:pos x="connsiteX3" y="connsiteY3"/>
                </a:cxn>
              </a:cxnLst>
              <a:rect l="l" t="t" r="r" b="b"/>
              <a:pathLst>
                <a:path w="28815" h="1448097">
                  <a:moveTo>
                    <a:pt x="0" y="0"/>
                  </a:moveTo>
                  <a:lnTo>
                    <a:pt x="28815" y="0"/>
                  </a:lnTo>
                  <a:lnTo>
                    <a:pt x="28815" y="1448097"/>
                  </a:lnTo>
                  <a:lnTo>
                    <a:pt x="0" y="1448097"/>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2" name="Freeform: Shape 241">
              <a:extLst>
                <a:ext uri="{FF2B5EF4-FFF2-40B4-BE49-F238E27FC236}">
                  <a16:creationId xmlns:a16="http://schemas.microsoft.com/office/drawing/2014/main" id="{BB2536DE-4850-B665-8732-1CDFB6AF2B94}"/>
                </a:ext>
              </a:extLst>
            </p:cNvPr>
            <p:cNvSpPr/>
            <p:nvPr/>
          </p:nvSpPr>
          <p:spPr>
            <a:xfrm rot="10800000">
              <a:off x="8924224" y="3297921"/>
              <a:ext cx="28815" cy="1434047"/>
            </a:xfrm>
            <a:custGeom>
              <a:avLst/>
              <a:gdLst>
                <a:gd name="connsiteX0" fmla="*/ 0 w 28815"/>
                <a:gd name="connsiteY0" fmla="*/ 0 h 1434047"/>
                <a:gd name="connsiteX1" fmla="*/ 28815 w 28815"/>
                <a:gd name="connsiteY1" fmla="*/ 0 h 1434047"/>
                <a:gd name="connsiteX2" fmla="*/ 28815 w 28815"/>
                <a:gd name="connsiteY2" fmla="*/ 1434048 h 1434047"/>
                <a:gd name="connsiteX3" fmla="*/ 0 w 28815"/>
                <a:gd name="connsiteY3" fmla="*/ 1434048 h 1434047"/>
              </a:gdLst>
              <a:ahLst/>
              <a:cxnLst>
                <a:cxn ang="0">
                  <a:pos x="connsiteX0" y="connsiteY0"/>
                </a:cxn>
                <a:cxn ang="0">
                  <a:pos x="connsiteX1" y="connsiteY1"/>
                </a:cxn>
                <a:cxn ang="0">
                  <a:pos x="connsiteX2" y="connsiteY2"/>
                </a:cxn>
                <a:cxn ang="0">
                  <a:pos x="connsiteX3" y="connsiteY3"/>
                </a:cxn>
              </a:cxnLst>
              <a:rect l="l" t="t" r="r" b="b"/>
              <a:pathLst>
                <a:path w="28815" h="1434047">
                  <a:moveTo>
                    <a:pt x="0" y="0"/>
                  </a:moveTo>
                  <a:lnTo>
                    <a:pt x="28815" y="0"/>
                  </a:lnTo>
                  <a:lnTo>
                    <a:pt x="28815" y="1434048"/>
                  </a:lnTo>
                  <a:lnTo>
                    <a:pt x="0" y="143404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3" name="Freeform: Shape 242">
              <a:extLst>
                <a:ext uri="{FF2B5EF4-FFF2-40B4-BE49-F238E27FC236}">
                  <a16:creationId xmlns:a16="http://schemas.microsoft.com/office/drawing/2014/main" id="{4D951A54-FEEF-FC49-80C6-4CCD1B09DA3E}"/>
                </a:ext>
              </a:extLst>
            </p:cNvPr>
            <p:cNvSpPr/>
            <p:nvPr/>
          </p:nvSpPr>
          <p:spPr>
            <a:xfrm rot="10800000">
              <a:off x="8873321" y="3297921"/>
              <a:ext cx="28815" cy="1418732"/>
            </a:xfrm>
            <a:custGeom>
              <a:avLst/>
              <a:gdLst>
                <a:gd name="connsiteX0" fmla="*/ 0 w 28815"/>
                <a:gd name="connsiteY0" fmla="*/ 0 h 1418732"/>
                <a:gd name="connsiteX1" fmla="*/ 28815 w 28815"/>
                <a:gd name="connsiteY1" fmla="*/ 0 h 1418732"/>
                <a:gd name="connsiteX2" fmla="*/ 28815 w 28815"/>
                <a:gd name="connsiteY2" fmla="*/ 1418733 h 1418732"/>
                <a:gd name="connsiteX3" fmla="*/ 0 w 28815"/>
                <a:gd name="connsiteY3" fmla="*/ 1418733 h 1418732"/>
              </a:gdLst>
              <a:ahLst/>
              <a:cxnLst>
                <a:cxn ang="0">
                  <a:pos x="connsiteX0" y="connsiteY0"/>
                </a:cxn>
                <a:cxn ang="0">
                  <a:pos x="connsiteX1" y="connsiteY1"/>
                </a:cxn>
                <a:cxn ang="0">
                  <a:pos x="connsiteX2" y="connsiteY2"/>
                </a:cxn>
                <a:cxn ang="0">
                  <a:pos x="connsiteX3" y="connsiteY3"/>
                </a:cxn>
              </a:cxnLst>
              <a:rect l="l" t="t" r="r" b="b"/>
              <a:pathLst>
                <a:path w="28815" h="1418732">
                  <a:moveTo>
                    <a:pt x="0" y="0"/>
                  </a:moveTo>
                  <a:lnTo>
                    <a:pt x="28815" y="0"/>
                  </a:lnTo>
                  <a:lnTo>
                    <a:pt x="28815" y="1418733"/>
                  </a:lnTo>
                  <a:lnTo>
                    <a:pt x="0" y="141873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4" name="Freeform: Shape 243">
              <a:extLst>
                <a:ext uri="{FF2B5EF4-FFF2-40B4-BE49-F238E27FC236}">
                  <a16:creationId xmlns:a16="http://schemas.microsoft.com/office/drawing/2014/main" id="{F773CD0D-C582-33DB-6DEE-4929B701B00C}"/>
                </a:ext>
              </a:extLst>
            </p:cNvPr>
            <p:cNvSpPr/>
            <p:nvPr/>
          </p:nvSpPr>
          <p:spPr>
            <a:xfrm rot="10800000">
              <a:off x="8822418" y="3297921"/>
              <a:ext cx="28815" cy="1418732"/>
            </a:xfrm>
            <a:custGeom>
              <a:avLst/>
              <a:gdLst>
                <a:gd name="connsiteX0" fmla="*/ 0 w 28815"/>
                <a:gd name="connsiteY0" fmla="*/ 0 h 1418732"/>
                <a:gd name="connsiteX1" fmla="*/ 28815 w 28815"/>
                <a:gd name="connsiteY1" fmla="*/ 0 h 1418732"/>
                <a:gd name="connsiteX2" fmla="*/ 28815 w 28815"/>
                <a:gd name="connsiteY2" fmla="*/ 1418733 h 1418732"/>
                <a:gd name="connsiteX3" fmla="*/ 0 w 28815"/>
                <a:gd name="connsiteY3" fmla="*/ 1418733 h 1418732"/>
              </a:gdLst>
              <a:ahLst/>
              <a:cxnLst>
                <a:cxn ang="0">
                  <a:pos x="connsiteX0" y="connsiteY0"/>
                </a:cxn>
                <a:cxn ang="0">
                  <a:pos x="connsiteX1" y="connsiteY1"/>
                </a:cxn>
                <a:cxn ang="0">
                  <a:pos x="connsiteX2" y="connsiteY2"/>
                </a:cxn>
                <a:cxn ang="0">
                  <a:pos x="connsiteX3" y="connsiteY3"/>
                </a:cxn>
              </a:cxnLst>
              <a:rect l="l" t="t" r="r" b="b"/>
              <a:pathLst>
                <a:path w="28815" h="1418732">
                  <a:moveTo>
                    <a:pt x="0" y="0"/>
                  </a:moveTo>
                  <a:lnTo>
                    <a:pt x="28815" y="0"/>
                  </a:lnTo>
                  <a:lnTo>
                    <a:pt x="28815" y="1418733"/>
                  </a:lnTo>
                  <a:lnTo>
                    <a:pt x="0" y="141873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5" name="Freeform: Shape 244">
              <a:extLst>
                <a:ext uri="{FF2B5EF4-FFF2-40B4-BE49-F238E27FC236}">
                  <a16:creationId xmlns:a16="http://schemas.microsoft.com/office/drawing/2014/main" id="{1949D993-63DA-90C3-A119-69E7E53723A1}"/>
                </a:ext>
              </a:extLst>
            </p:cNvPr>
            <p:cNvSpPr/>
            <p:nvPr/>
          </p:nvSpPr>
          <p:spPr>
            <a:xfrm rot="10800000">
              <a:off x="8771516" y="3297795"/>
              <a:ext cx="28815" cy="1407341"/>
            </a:xfrm>
            <a:custGeom>
              <a:avLst/>
              <a:gdLst>
                <a:gd name="connsiteX0" fmla="*/ 0 w 28815"/>
                <a:gd name="connsiteY0" fmla="*/ 0 h 1407341"/>
                <a:gd name="connsiteX1" fmla="*/ 28815 w 28815"/>
                <a:gd name="connsiteY1" fmla="*/ 0 h 1407341"/>
                <a:gd name="connsiteX2" fmla="*/ 28815 w 28815"/>
                <a:gd name="connsiteY2" fmla="*/ 1407341 h 1407341"/>
                <a:gd name="connsiteX3" fmla="*/ 0 w 28815"/>
                <a:gd name="connsiteY3" fmla="*/ 1407341 h 1407341"/>
              </a:gdLst>
              <a:ahLst/>
              <a:cxnLst>
                <a:cxn ang="0">
                  <a:pos x="connsiteX0" y="connsiteY0"/>
                </a:cxn>
                <a:cxn ang="0">
                  <a:pos x="connsiteX1" y="connsiteY1"/>
                </a:cxn>
                <a:cxn ang="0">
                  <a:pos x="connsiteX2" y="connsiteY2"/>
                </a:cxn>
                <a:cxn ang="0">
                  <a:pos x="connsiteX3" y="connsiteY3"/>
                </a:cxn>
              </a:cxnLst>
              <a:rect l="l" t="t" r="r" b="b"/>
              <a:pathLst>
                <a:path w="28815" h="1407341">
                  <a:moveTo>
                    <a:pt x="0" y="0"/>
                  </a:moveTo>
                  <a:lnTo>
                    <a:pt x="28815" y="0"/>
                  </a:lnTo>
                  <a:lnTo>
                    <a:pt x="28815" y="1407341"/>
                  </a:lnTo>
                  <a:lnTo>
                    <a:pt x="0" y="1407341"/>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6" name="Freeform: Shape 245">
              <a:extLst>
                <a:ext uri="{FF2B5EF4-FFF2-40B4-BE49-F238E27FC236}">
                  <a16:creationId xmlns:a16="http://schemas.microsoft.com/office/drawing/2014/main" id="{040DEDE3-D12C-7BB3-A176-189C80EA004E}"/>
                </a:ext>
              </a:extLst>
            </p:cNvPr>
            <p:cNvSpPr/>
            <p:nvPr/>
          </p:nvSpPr>
          <p:spPr>
            <a:xfrm rot="10800000">
              <a:off x="8720613" y="3297921"/>
              <a:ext cx="28815" cy="1402151"/>
            </a:xfrm>
            <a:custGeom>
              <a:avLst/>
              <a:gdLst>
                <a:gd name="connsiteX0" fmla="*/ 0 w 28815"/>
                <a:gd name="connsiteY0" fmla="*/ 0 h 1402151"/>
                <a:gd name="connsiteX1" fmla="*/ 28815 w 28815"/>
                <a:gd name="connsiteY1" fmla="*/ 0 h 1402151"/>
                <a:gd name="connsiteX2" fmla="*/ 28815 w 28815"/>
                <a:gd name="connsiteY2" fmla="*/ 1402152 h 1402151"/>
                <a:gd name="connsiteX3" fmla="*/ 0 w 28815"/>
                <a:gd name="connsiteY3" fmla="*/ 1402152 h 1402151"/>
              </a:gdLst>
              <a:ahLst/>
              <a:cxnLst>
                <a:cxn ang="0">
                  <a:pos x="connsiteX0" y="connsiteY0"/>
                </a:cxn>
                <a:cxn ang="0">
                  <a:pos x="connsiteX1" y="connsiteY1"/>
                </a:cxn>
                <a:cxn ang="0">
                  <a:pos x="connsiteX2" y="connsiteY2"/>
                </a:cxn>
                <a:cxn ang="0">
                  <a:pos x="connsiteX3" y="connsiteY3"/>
                </a:cxn>
              </a:cxnLst>
              <a:rect l="l" t="t" r="r" b="b"/>
              <a:pathLst>
                <a:path w="28815" h="1402151">
                  <a:moveTo>
                    <a:pt x="0" y="0"/>
                  </a:moveTo>
                  <a:lnTo>
                    <a:pt x="28815" y="0"/>
                  </a:lnTo>
                  <a:lnTo>
                    <a:pt x="28815" y="1402152"/>
                  </a:lnTo>
                  <a:lnTo>
                    <a:pt x="0" y="1402152"/>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7" name="Freeform: Shape 246">
              <a:extLst>
                <a:ext uri="{FF2B5EF4-FFF2-40B4-BE49-F238E27FC236}">
                  <a16:creationId xmlns:a16="http://schemas.microsoft.com/office/drawing/2014/main" id="{768B5F2B-054B-7BA7-702F-1390611F9847}"/>
                </a:ext>
              </a:extLst>
            </p:cNvPr>
            <p:cNvSpPr/>
            <p:nvPr/>
          </p:nvSpPr>
          <p:spPr>
            <a:xfrm rot="10800000">
              <a:off x="8618934" y="3297795"/>
              <a:ext cx="28815" cy="1373546"/>
            </a:xfrm>
            <a:custGeom>
              <a:avLst/>
              <a:gdLst>
                <a:gd name="connsiteX0" fmla="*/ 0 w 28815"/>
                <a:gd name="connsiteY0" fmla="*/ 0 h 1373546"/>
                <a:gd name="connsiteX1" fmla="*/ 28815 w 28815"/>
                <a:gd name="connsiteY1" fmla="*/ 0 h 1373546"/>
                <a:gd name="connsiteX2" fmla="*/ 28815 w 28815"/>
                <a:gd name="connsiteY2" fmla="*/ 1373547 h 1373546"/>
                <a:gd name="connsiteX3" fmla="*/ 0 w 28815"/>
                <a:gd name="connsiteY3" fmla="*/ 1373547 h 1373546"/>
              </a:gdLst>
              <a:ahLst/>
              <a:cxnLst>
                <a:cxn ang="0">
                  <a:pos x="connsiteX0" y="connsiteY0"/>
                </a:cxn>
                <a:cxn ang="0">
                  <a:pos x="connsiteX1" y="connsiteY1"/>
                </a:cxn>
                <a:cxn ang="0">
                  <a:pos x="connsiteX2" y="connsiteY2"/>
                </a:cxn>
                <a:cxn ang="0">
                  <a:pos x="connsiteX3" y="connsiteY3"/>
                </a:cxn>
              </a:cxnLst>
              <a:rect l="l" t="t" r="r" b="b"/>
              <a:pathLst>
                <a:path w="28815" h="1373546">
                  <a:moveTo>
                    <a:pt x="0" y="0"/>
                  </a:moveTo>
                  <a:lnTo>
                    <a:pt x="28815" y="0"/>
                  </a:lnTo>
                  <a:lnTo>
                    <a:pt x="28815" y="1373547"/>
                  </a:lnTo>
                  <a:lnTo>
                    <a:pt x="0" y="1373547"/>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8" name="Freeform: Shape 247">
              <a:extLst>
                <a:ext uri="{FF2B5EF4-FFF2-40B4-BE49-F238E27FC236}">
                  <a16:creationId xmlns:a16="http://schemas.microsoft.com/office/drawing/2014/main" id="{90CDC582-D19E-3093-F626-3378BA6E48A3}"/>
                </a:ext>
              </a:extLst>
            </p:cNvPr>
            <p:cNvSpPr/>
            <p:nvPr/>
          </p:nvSpPr>
          <p:spPr>
            <a:xfrm rot="10800000">
              <a:off x="8568031" y="3297921"/>
              <a:ext cx="28815" cy="1367724"/>
            </a:xfrm>
            <a:custGeom>
              <a:avLst/>
              <a:gdLst>
                <a:gd name="connsiteX0" fmla="*/ 0 w 28815"/>
                <a:gd name="connsiteY0" fmla="*/ 0 h 1367724"/>
                <a:gd name="connsiteX1" fmla="*/ 28815 w 28815"/>
                <a:gd name="connsiteY1" fmla="*/ 0 h 1367724"/>
                <a:gd name="connsiteX2" fmla="*/ 28815 w 28815"/>
                <a:gd name="connsiteY2" fmla="*/ 1367725 h 1367724"/>
                <a:gd name="connsiteX3" fmla="*/ 0 w 28815"/>
                <a:gd name="connsiteY3" fmla="*/ 1367725 h 1367724"/>
              </a:gdLst>
              <a:ahLst/>
              <a:cxnLst>
                <a:cxn ang="0">
                  <a:pos x="connsiteX0" y="connsiteY0"/>
                </a:cxn>
                <a:cxn ang="0">
                  <a:pos x="connsiteX1" y="connsiteY1"/>
                </a:cxn>
                <a:cxn ang="0">
                  <a:pos x="connsiteX2" y="connsiteY2"/>
                </a:cxn>
                <a:cxn ang="0">
                  <a:pos x="connsiteX3" y="connsiteY3"/>
                </a:cxn>
              </a:cxnLst>
              <a:rect l="l" t="t" r="r" b="b"/>
              <a:pathLst>
                <a:path w="28815" h="1367724">
                  <a:moveTo>
                    <a:pt x="0" y="0"/>
                  </a:moveTo>
                  <a:lnTo>
                    <a:pt x="28815" y="0"/>
                  </a:lnTo>
                  <a:lnTo>
                    <a:pt x="28815" y="1367725"/>
                  </a:lnTo>
                  <a:lnTo>
                    <a:pt x="0" y="136772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9" name="Freeform: Shape 248">
              <a:extLst>
                <a:ext uri="{FF2B5EF4-FFF2-40B4-BE49-F238E27FC236}">
                  <a16:creationId xmlns:a16="http://schemas.microsoft.com/office/drawing/2014/main" id="{27055B7F-EAAF-06B2-2B7E-EB6D2F20E34E}"/>
                </a:ext>
              </a:extLst>
            </p:cNvPr>
            <p:cNvSpPr/>
            <p:nvPr/>
          </p:nvSpPr>
          <p:spPr>
            <a:xfrm rot="10800000">
              <a:off x="8517129" y="3297921"/>
              <a:ext cx="28815" cy="1364560"/>
            </a:xfrm>
            <a:custGeom>
              <a:avLst/>
              <a:gdLst>
                <a:gd name="connsiteX0" fmla="*/ 0 w 28815"/>
                <a:gd name="connsiteY0" fmla="*/ 0 h 1364560"/>
                <a:gd name="connsiteX1" fmla="*/ 28815 w 28815"/>
                <a:gd name="connsiteY1" fmla="*/ 0 h 1364560"/>
                <a:gd name="connsiteX2" fmla="*/ 28815 w 28815"/>
                <a:gd name="connsiteY2" fmla="*/ 1364560 h 1364560"/>
                <a:gd name="connsiteX3" fmla="*/ 0 w 28815"/>
                <a:gd name="connsiteY3" fmla="*/ 1364560 h 1364560"/>
              </a:gdLst>
              <a:ahLst/>
              <a:cxnLst>
                <a:cxn ang="0">
                  <a:pos x="connsiteX0" y="connsiteY0"/>
                </a:cxn>
                <a:cxn ang="0">
                  <a:pos x="connsiteX1" y="connsiteY1"/>
                </a:cxn>
                <a:cxn ang="0">
                  <a:pos x="connsiteX2" y="connsiteY2"/>
                </a:cxn>
                <a:cxn ang="0">
                  <a:pos x="connsiteX3" y="connsiteY3"/>
                </a:cxn>
              </a:cxnLst>
              <a:rect l="l" t="t" r="r" b="b"/>
              <a:pathLst>
                <a:path w="28815" h="1364560">
                  <a:moveTo>
                    <a:pt x="0" y="0"/>
                  </a:moveTo>
                  <a:lnTo>
                    <a:pt x="28815" y="0"/>
                  </a:lnTo>
                  <a:lnTo>
                    <a:pt x="28815" y="1364560"/>
                  </a:lnTo>
                  <a:lnTo>
                    <a:pt x="0" y="136456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0" name="Freeform: Shape 249">
              <a:extLst>
                <a:ext uri="{FF2B5EF4-FFF2-40B4-BE49-F238E27FC236}">
                  <a16:creationId xmlns:a16="http://schemas.microsoft.com/office/drawing/2014/main" id="{D3A33BEB-DD0C-1CDD-0D10-EFCAE2A015AB}"/>
                </a:ext>
              </a:extLst>
            </p:cNvPr>
            <p:cNvSpPr/>
            <p:nvPr/>
          </p:nvSpPr>
          <p:spPr>
            <a:xfrm rot="10800000">
              <a:off x="8466226" y="3297795"/>
              <a:ext cx="28815" cy="1360130"/>
            </a:xfrm>
            <a:custGeom>
              <a:avLst/>
              <a:gdLst>
                <a:gd name="connsiteX0" fmla="*/ 0 w 28815"/>
                <a:gd name="connsiteY0" fmla="*/ 0 h 1360130"/>
                <a:gd name="connsiteX1" fmla="*/ 28815 w 28815"/>
                <a:gd name="connsiteY1" fmla="*/ 0 h 1360130"/>
                <a:gd name="connsiteX2" fmla="*/ 28815 w 28815"/>
                <a:gd name="connsiteY2" fmla="*/ 1360131 h 1360130"/>
                <a:gd name="connsiteX3" fmla="*/ 0 w 28815"/>
                <a:gd name="connsiteY3" fmla="*/ 1360131 h 1360130"/>
              </a:gdLst>
              <a:ahLst/>
              <a:cxnLst>
                <a:cxn ang="0">
                  <a:pos x="connsiteX0" y="connsiteY0"/>
                </a:cxn>
                <a:cxn ang="0">
                  <a:pos x="connsiteX1" y="connsiteY1"/>
                </a:cxn>
                <a:cxn ang="0">
                  <a:pos x="connsiteX2" y="connsiteY2"/>
                </a:cxn>
                <a:cxn ang="0">
                  <a:pos x="connsiteX3" y="connsiteY3"/>
                </a:cxn>
              </a:cxnLst>
              <a:rect l="l" t="t" r="r" b="b"/>
              <a:pathLst>
                <a:path w="28815" h="1360130">
                  <a:moveTo>
                    <a:pt x="0" y="0"/>
                  </a:moveTo>
                  <a:lnTo>
                    <a:pt x="28815" y="0"/>
                  </a:lnTo>
                  <a:lnTo>
                    <a:pt x="28815" y="1360131"/>
                  </a:lnTo>
                  <a:lnTo>
                    <a:pt x="0" y="1360131"/>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1" name="Freeform: Shape 250">
              <a:extLst>
                <a:ext uri="{FF2B5EF4-FFF2-40B4-BE49-F238E27FC236}">
                  <a16:creationId xmlns:a16="http://schemas.microsoft.com/office/drawing/2014/main" id="{10D94F9A-5D1D-191C-64D5-D05DFBD23FD3}"/>
                </a:ext>
              </a:extLst>
            </p:cNvPr>
            <p:cNvSpPr/>
            <p:nvPr/>
          </p:nvSpPr>
          <p:spPr>
            <a:xfrm rot="10800000">
              <a:off x="8415323" y="3297795"/>
              <a:ext cx="28815" cy="1356966"/>
            </a:xfrm>
            <a:custGeom>
              <a:avLst/>
              <a:gdLst>
                <a:gd name="connsiteX0" fmla="*/ 0 w 28815"/>
                <a:gd name="connsiteY0" fmla="*/ 0 h 1356966"/>
                <a:gd name="connsiteX1" fmla="*/ 28815 w 28815"/>
                <a:gd name="connsiteY1" fmla="*/ 0 h 1356966"/>
                <a:gd name="connsiteX2" fmla="*/ 28815 w 28815"/>
                <a:gd name="connsiteY2" fmla="*/ 1356966 h 1356966"/>
                <a:gd name="connsiteX3" fmla="*/ 0 w 28815"/>
                <a:gd name="connsiteY3" fmla="*/ 1356966 h 1356966"/>
              </a:gdLst>
              <a:ahLst/>
              <a:cxnLst>
                <a:cxn ang="0">
                  <a:pos x="connsiteX0" y="connsiteY0"/>
                </a:cxn>
                <a:cxn ang="0">
                  <a:pos x="connsiteX1" y="connsiteY1"/>
                </a:cxn>
                <a:cxn ang="0">
                  <a:pos x="connsiteX2" y="connsiteY2"/>
                </a:cxn>
                <a:cxn ang="0">
                  <a:pos x="connsiteX3" y="connsiteY3"/>
                </a:cxn>
              </a:cxnLst>
              <a:rect l="l" t="t" r="r" b="b"/>
              <a:pathLst>
                <a:path w="28815" h="1356966">
                  <a:moveTo>
                    <a:pt x="0" y="0"/>
                  </a:moveTo>
                  <a:lnTo>
                    <a:pt x="28815" y="0"/>
                  </a:lnTo>
                  <a:lnTo>
                    <a:pt x="28815" y="1356966"/>
                  </a:lnTo>
                  <a:lnTo>
                    <a:pt x="0" y="1356966"/>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2" name="Freeform: Shape 251">
              <a:extLst>
                <a:ext uri="{FF2B5EF4-FFF2-40B4-BE49-F238E27FC236}">
                  <a16:creationId xmlns:a16="http://schemas.microsoft.com/office/drawing/2014/main" id="{7742D834-0494-4061-B403-C2590F79946D}"/>
                </a:ext>
              </a:extLst>
            </p:cNvPr>
            <p:cNvSpPr/>
            <p:nvPr/>
          </p:nvSpPr>
          <p:spPr>
            <a:xfrm rot="10800000">
              <a:off x="8364420" y="3297921"/>
              <a:ext cx="28815" cy="1352409"/>
            </a:xfrm>
            <a:custGeom>
              <a:avLst/>
              <a:gdLst>
                <a:gd name="connsiteX0" fmla="*/ 0 w 28815"/>
                <a:gd name="connsiteY0" fmla="*/ 0 h 1352409"/>
                <a:gd name="connsiteX1" fmla="*/ 28815 w 28815"/>
                <a:gd name="connsiteY1" fmla="*/ 0 h 1352409"/>
                <a:gd name="connsiteX2" fmla="*/ 28815 w 28815"/>
                <a:gd name="connsiteY2" fmla="*/ 1352410 h 1352409"/>
                <a:gd name="connsiteX3" fmla="*/ 0 w 28815"/>
                <a:gd name="connsiteY3" fmla="*/ 1352410 h 1352409"/>
              </a:gdLst>
              <a:ahLst/>
              <a:cxnLst>
                <a:cxn ang="0">
                  <a:pos x="connsiteX0" y="connsiteY0"/>
                </a:cxn>
                <a:cxn ang="0">
                  <a:pos x="connsiteX1" y="connsiteY1"/>
                </a:cxn>
                <a:cxn ang="0">
                  <a:pos x="connsiteX2" y="connsiteY2"/>
                </a:cxn>
                <a:cxn ang="0">
                  <a:pos x="connsiteX3" y="connsiteY3"/>
                </a:cxn>
              </a:cxnLst>
              <a:rect l="l" t="t" r="r" b="b"/>
              <a:pathLst>
                <a:path w="28815" h="1352409">
                  <a:moveTo>
                    <a:pt x="0" y="0"/>
                  </a:moveTo>
                  <a:lnTo>
                    <a:pt x="28815" y="0"/>
                  </a:lnTo>
                  <a:lnTo>
                    <a:pt x="28815" y="1352410"/>
                  </a:lnTo>
                  <a:lnTo>
                    <a:pt x="0" y="135241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3" name="Freeform: Shape 252">
              <a:extLst>
                <a:ext uri="{FF2B5EF4-FFF2-40B4-BE49-F238E27FC236}">
                  <a16:creationId xmlns:a16="http://schemas.microsoft.com/office/drawing/2014/main" id="{68A164E8-46F1-CA21-0B26-F3788D770071}"/>
                </a:ext>
              </a:extLst>
            </p:cNvPr>
            <p:cNvSpPr/>
            <p:nvPr/>
          </p:nvSpPr>
          <p:spPr>
            <a:xfrm rot="10800000">
              <a:off x="8313517" y="3297921"/>
              <a:ext cx="28815" cy="1335828"/>
            </a:xfrm>
            <a:custGeom>
              <a:avLst/>
              <a:gdLst>
                <a:gd name="connsiteX0" fmla="*/ 0 w 28815"/>
                <a:gd name="connsiteY0" fmla="*/ 0 h 1335828"/>
                <a:gd name="connsiteX1" fmla="*/ 28815 w 28815"/>
                <a:gd name="connsiteY1" fmla="*/ 0 h 1335828"/>
                <a:gd name="connsiteX2" fmla="*/ 28815 w 28815"/>
                <a:gd name="connsiteY2" fmla="*/ 1335829 h 1335828"/>
                <a:gd name="connsiteX3" fmla="*/ 0 w 28815"/>
                <a:gd name="connsiteY3" fmla="*/ 1335829 h 1335828"/>
              </a:gdLst>
              <a:ahLst/>
              <a:cxnLst>
                <a:cxn ang="0">
                  <a:pos x="connsiteX0" y="connsiteY0"/>
                </a:cxn>
                <a:cxn ang="0">
                  <a:pos x="connsiteX1" y="connsiteY1"/>
                </a:cxn>
                <a:cxn ang="0">
                  <a:pos x="connsiteX2" y="connsiteY2"/>
                </a:cxn>
                <a:cxn ang="0">
                  <a:pos x="connsiteX3" y="connsiteY3"/>
                </a:cxn>
              </a:cxnLst>
              <a:rect l="l" t="t" r="r" b="b"/>
              <a:pathLst>
                <a:path w="28815" h="1335828">
                  <a:moveTo>
                    <a:pt x="0" y="0"/>
                  </a:moveTo>
                  <a:lnTo>
                    <a:pt x="28815" y="0"/>
                  </a:lnTo>
                  <a:lnTo>
                    <a:pt x="28815" y="1335829"/>
                  </a:lnTo>
                  <a:lnTo>
                    <a:pt x="0" y="1335829"/>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4" name="Freeform: Shape 253">
              <a:extLst>
                <a:ext uri="{FF2B5EF4-FFF2-40B4-BE49-F238E27FC236}">
                  <a16:creationId xmlns:a16="http://schemas.microsoft.com/office/drawing/2014/main" id="{14F6B479-D889-5750-FF30-838ED393B409}"/>
                </a:ext>
              </a:extLst>
            </p:cNvPr>
            <p:cNvSpPr/>
            <p:nvPr/>
          </p:nvSpPr>
          <p:spPr>
            <a:xfrm rot="10800000">
              <a:off x="8262615" y="3297921"/>
              <a:ext cx="28815" cy="1330133"/>
            </a:xfrm>
            <a:custGeom>
              <a:avLst/>
              <a:gdLst>
                <a:gd name="connsiteX0" fmla="*/ 0 w 28815"/>
                <a:gd name="connsiteY0" fmla="*/ 0 h 1330133"/>
                <a:gd name="connsiteX1" fmla="*/ 28815 w 28815"/>
                <a:gd name="connsiteY1" fmla="*/ 0 h 1330133"/>
                <a:gd name="connsiteX2" fmla="*/ 28815 w 28815"/>
                <a:gd name="connsiteY2" fmla="*/ 1330133 h 1330133"/>
                <a:gd name="connsiteX3" fmla="*/ 0 w 28815"/>
                <a:gd name="connsiteY3" fmla="*/ 1330133 h 1330133"/>
              </a:gdLst>
              <a:ahLst/>
              <a:cxnLst>
                <a:cxn ang="0">
                  <a:pos x="connsiteX0" y="connsiteY0"/>
                </a:cxn>
                <a:cxn ang="0">
                  <a:pos x="connsiteX1" y="connsiteY1"/>
                </a:cxn>
                <a:cxn ang="0">
                  <a:pos x="connsiteX2" y="connsiteY2"/>
                </a:cxn>
                <a:cxn ang="0">
                  <a:pos x="connsiteX3" y="connsiteY3"/>
                </a:cxn>
              </a:cxnLst>
              <a:rect l="l" t="t" r="r" b="b"/>
              <a:pathLst>
                <a:path w="28815" h="1330133">
                  <a:moveTo>
                    <a:pt x="0" y="0"/>
                  </a:moveTo>
                  <a:lnTo>
                    <a:pt x="28815" y="0"/>
                  </a:lnTo>
                  <a:lnTo>
                    <a:pt x="28815" y="1330133"/>
                  </a:lnTo>
                  <a:lnTo>
                    <a:pt x="0" y="133013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5" name="Freeform: Shape 254">
              <a:extLst>
                <a:ext uri="{FF2B5EF4-FFF2-40B4-BE49-F238E27FC236}">
                  <a16:creationId xmlns:a16="http://schemas.microsoft.com/office/drawing/2014/main" id="{9204D7FC-10CD-6AC5-F6A3-C21F9C81AF87}"/>
                </a:ext>
              </a:extLst>
            </p:cNvPr>
            <p:cNvSpPr/>
            <p:nvPr/>
          </p:nvSpPr>
          <p:spPr>
            <a:xfrm rot="10800000">
              <a:off x="8211712" y="3297795"/>
              <a:ext cx="28815" cy="1328234"/>
            </a:xfrm>
            <a:custGeom>
              <a:avLst/>
              <a:gdLst>
                <a:gd name="connsiteX0" fmla="*/ 0 w 28815"/>
                <a:gd name="connsiteY0" fmla="*/ 0 h 1328234"/>
                <a:gd name="connsiteX1" fmla="*/ 28815 w 28815"/>
                <a:gd name="connsiteY1" fmla="*/ 0 h 1328234"/>
                <a:gd name="connsiteX2" fmla="*/ 28815 w 28815"/>
                <a:gd name="connsiteY2" fmla="*/ 1328235 h 1328234"/>
                <a:gd name="connsiteX3" fmla="*/ 0 w 28815"/>
                <a:gd name="connsiteY3" fmla="*/ 1328235 h 1328234"/>
              </a:gdLst>
              <a:ahLst/>
              <a:cxnLst>
                <a:cxn ang="0">
                  <a:pos x="connsiteX0" y="connsiteY0"/>
                </a:cxn>
                <a:cxn ang="0">
                  <a:pos x="connsiteX1" y="connsiteY1"/>
                </a:cxn>
                <a:cxn ang="0">
                  <a:pos x="connsiteX2" y="connsiteY2"/>
                </a:cxn>
                <a:cxn ang="0">
                  <a:pos x="connsiteX3" y="connsiteY3"/>
                </a:cxn>
              </a:cxnLst>
              <a:rect l="l" t="t" r="r" b="b"/>
              <a:pathLst>
                <a:path w="28815" h="1328234">
                  <a:moveTo>
                    <a:pt x="0" y="0"/>
                  </a:moveTo>
                  <a:lnTo>
                    <a:pt x="28815" y="0"/>
                  </a:lnTo>
                  <a:lnTo>
                    <a:pt x="28815" y="1328235"/>
                  </a:lnTo>
                  <a:lnTo>
                    <a:pt x="0" y="132823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6" name="Freeform: Shape 255">
              <a:extLst>
                <a:ext uri="{FF2B5EF4-FFF2-40B4-BE49-F238E27FC236}">
                  <a16:creationId xmlns:a16="http://schemas.microsoft.com/office/drawing/2014/main" id="{B3290E4E-CBF2-91F2-AF52-65B7C6A699A1}"/>
                </a:ext>
              </a:extLst>
            </p:cNvPr>
            <p:cNvSpPr/>
            <p:nvPr/>
          </p:nvSpPr>
          <p:spPr>
            <a:xfrm rot="10800000">
              <a:off x="8109906" y="3297921"/>
              <a:ext cx="28815" cy="1266341"/>
            </a:xfrm>
            <a:custGeom>
              <a:avLst/>
              <a:gdLst>
                <a:gd name="connsiteX0" fmla="*/ 0 w 28815"/>
                <a:gd name="connsiteY0" fmla="*/ 0 h 1266341"/>
                <a:gd name="connsiteX1" fmla="*/ 28815 w 28815"/>
                <a:gd name="connsiteY1" fmla="*/ 0 h 1266341"/>
                <a:gd name="connsiteX2" fmla="*/ 28815 w 28815"/>
                <a:gd name="connsiteY2" fmla="*/ 1266342 h 1266341"/>
                <a:gd name="connsiteX3" fmla="*/ 0 w 28815"/>
                <a:gd name="connsiteY3" fmla="*/ 1266342 h 1266341"/>
              </a:gdLst>
              <a:ahLst/>
              <a:cxnLst>
                <a:cxn ang="0">
                  <a:pos x="connsiteX0" y="connsiteY0"/>
                </a:cxn>
                <a:cxn ang="0">
                  <a:pos x="connsiteX1" y="connsiteY1"/>
                </a:cxn>
                <a:cxn ang="0">
                  <a:pos x="connsiteX2" y="connsiteY2"/>
                </a:cxn>
                <a:cxn ang="0">
                  <a:pos x="connsiteX3" y="connsiteY3"/>
                </a:cxn>
              </a:cxnLst>
              <a:rect l="l" t="t" r="r" b="b"/>
              <a:pathLst>
                <a:path w="28815" h="1266341">
                  <a:moveTo>
                    <a:pt x="0" y="0"/>
                  </a:moveTo>
                  <a:lnTo>
                    <a:pt x="28815" y="0"/>
                  </a:lnTo>
                  <a:lnTo>
                    <a:pt x="28815" y="1266342"/>
                  </a:lnTo>
                  <a:lnTo>
                    <a:pt x="0" y="1266342"/>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7" name="Freeform: Shape 256">
              <a:extLst>
                <a:ext uri="{FF2B5EF4-FFF2-40B4-BE49-F238E27FC236}">
                  <a16:creationId xmlns:a16="http://schemas.microsoft.com/office/drawing/2014/main" id="{9C87DD7E-510E-FE72-BE72-0060878C46FC}"/>
                </a:ext>
              </a:extLst>
            </p:cNvPr>
            <p:cNvSpPr/>
            <p:nvPr/>
          </p:nvSpPr>
          <p:spPr>
            <a:xfrm rot="10800000">
              <a:off x="8059003" y="3297921"/>
              <a:ext cx="28815" cy="1222294"/>
            </a:xfrm>
            <a:custGeom>
              <a:avLst/>
              <a:gdLst>
                <a:gd name="connsiteX0" fmla="*/ 0 w 28815"/>
                <a:gd name="connsiteY0" fmla="*/ 0 h 1222294"/>
                <a:gd name="connsiteX1" fmla="*/ 28815 w 28815"/>
                <a:gd name="connsiteY1" fmla="*/ 0 h 1222294"/>
                <a:gd name="connsiteX2" fmla="*/ 28815 w 28815"/>
                <a:gd name="connsiteY2" fmla="*/ 1222295 h 1222294"/>
                <a:gd name="connsiteX3" fmla="*/ 0 w 28815"/>
                <a:gd name="connsiteY3" fmla="*/ 1222295 h 1222294"/>
              </a:gdLst>
              <a:ahLst/>
              <a:cxnLst>
                <a:cxn ang="0">
                  <a:pos x="connsiteX0" y="connsiteY0"/>
                </a:cxn>
                <a:cxn ang="0">
                  <a:pos x="connsiteX1" y="connsiteY1"/>
                </a:cxn>
                <a:cxn ang="0">
                  <a:pos x="connsiteX2" y="connsiteY2"/>
                </a:cxn>
                <a:cxn ang="0">
                  <a:pos x="connsiteX3" y="connsiteY3"/>
                </a:cxn>
              </a:cxnLst>
              <a:rect l="l" t="t" r="r" b="b"/>
              <a:pathLst>
                <a:path w="28815" h="1222294">
                  <a:moveTo>
                    <a:pt x="0" y="0"/>
                  </a:moveTo>
                  <a:lnTo>
                    <a:pt x="28815" y="0"/>
                  </a:lnTo>
                  <a:lnTo>
                    <a:pt x="28815" y="1222295"/>
                  </a:lnTo>
                  <a:lnTo>
                    <a:pt x="0" y="122229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8" name="Freeform: Shape 257">
              <a:extLst>
                <a:ext uri="{FF2B5EF4-FFF2-40B4-BE49-F238E27FC236}">
                  <a16:creationId xmlns:a16="http://schemas.microsoft.com/office/drawing/2014/main" id="{F58B5D99-0722-5ED1-D7B7-A49B380ACBFC}"/>
                </a:ext>
              </a:extLst>
            </p:cNvPr>
            <p:cNvSpPr/>
            <p:nvPr/>
          </p:nvSpPr>
          <p:spPr>
            <a:xfrm rot="10800000">
              <a:off x="8008101" y="3297921"/>
              <a:ext cx="28815" cy="1204448"/>
            </a:xfrm>
            <a:custGeom>
              <a:avLst/>
              <a:gdLst>
                <a:gd name="connsiteX0" fmla="*/ 0 w 28815"/>
                <a:gd name="connsiteY0" fmla="*/ 0 h 1204448"/>
                <a:gd name="connsiteX1" fmla="*/ 28815 w 28815"/>
                <a:gd name="connsiteY1" fmla="*/ 0 h 1204448"/>
                <a:gd name="connsiteX2" fmla="*/ 28815 w 28815"/>
                <a:gd name="connsiteY2" fmla="*/ 1204448 h 1204448"/>
                <a:gd name="connsiteX3" fmla="*/ 0 w 28815"/>
                <a:gd name="connsiteY3" fmla="*/ 1204448 h 1204448"/>
              </a:gdLst>
              <a:ahLst/>
              <a:cxnLst>
                <a:cxn ang="0">
                  <a:pos x="connsiteX0" y="connsiteY0"/>
                </a:cxn>
                <a:cxn ang="0">
                  <a:pos x="connsiteX1" y="connsiteY1"/>
                </a:cxn>
                <a:cxn ang="0">
                  <a:pos x="connsiteX2" y="connsiteY2"/>
                </a:cxn>
                <a:cxn ang="0">
                  <a:pos x="connsiteX3" y="connsiteY3"/>
                </a:cxn>
              </a:cxnLst>
              <a:rect l="l" t="t" r="r" b="b"/>
              <a:pathLst>
                <a:path w="28815" h="1204448">
                  <a:moveTo>
                    <a:pt x="0" y="0"/>
                  </a:moveTo>
                  <a:lnTo>
                    <a:pt x="28815" y="0"/>
                  </a:lnTo>
                  <a:lnTo>
                    <a:pt x="28815" y="1204448"/>
                  </a:lnTo>
                  <a:lnTo>
                    <a:pt x="0" y="120444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9" name="Freeform: Shape 258">
              <a:extLst>
                <a:ext uri="{FF2B5EF4-FFF2-40B4-BE49-F238E27FC236}">
                  <a16:creationId xmlns:a16="http://schemas.microsoft.com/office/drawing/2014/main" id="{E7E149D3-9E32-952D-42FB-09F54875C9DE}"/>
                </a:ext>
              </a:extLst>
            </p:cNvPr>
            <p:cNvSpPr/>
            <p:nvPr/>
          </p:nvSpPr>
          <p:spPr>
            <a:xfrm rot="10800000">
              <a:off x="7957325" y="3297921"/>
              <a:ext cx="28815" cy="1204448"/>
            </a:xfrm>
            <a:custGeom>
              <a:avLst/>
              <a:gdLst>
                <a:gd name="connsiteX0" fmla="*/ 0 w 28815"/>
                <a:gd name="connsiteY0" fmla="*/ 0 h 1204448"/>
                <a:gd name="connsiteX1" fmla="*/ 28815 w 28815"/>
                <a:gd name="connsiteY1" fmla="*/ 0 h 1204448"/>
                <a:gd name="connsiteX2" fmla="*/ 28815 w 28815"/>
                <a:gd name="connsiteY2" fmla="*/ 1204448 h 1204448"/>
                <a:gd name="connsiteX3" fmla="*/ 0 w 28815"/>
                <a:gd name="connsiteY3" fmla="*/ 1204448 h 1204448"/>
              </a:gdLst>
              <a:ahLst/>
              <a:cxnLst>
                <a:cxn ang="0">
                  <a:pos x="connsiteX0" y="connsiteY0"/>
                </a:cxn>
                <a:cxn ang="0">
                  <a:pos x="connsiteX1" y="connsiteY1"/>
                </a:cxn>
                <a:cxn ang="0">
                  <a:pos x="connsiteX2" y="connsiteY2"/>
                </a:cxn>
                <a:cxn ang="0">
                  <a:pos x="connsiteX3" y="connsiteY3"/>
                </a:cxn>
              </a:cxnLst>
              <a:rect l="l" t="t" r="r" b="b"/>
              <a:pathLst>
                <a:path w="28815" h="1204448">
                  <a:moveTo>
                    <a:pt x="0" y="0"/>
                  </a:moveTo>
                  <a:lnTo>
                    <a:pt x="28815" y="0"/>
                  </a:lnTo>
                  <a:lnTo>
                    <a:pt x="28815" y="1204448"/>
                  </a:lnTo>
                  <a:lnTo>
                    <a:pt x="0" y="1204448"/>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0" name="Freeform: Shape 259">
              <a:extLst>
                <a:ext uri="{FF2B5EF4-FFF2-40B4-BE49-F238E27FC236}">
                  <a16:creationId xmlns:a16="http://schemas.microsoft.com/office/drawing/2014/main" id="{C01F8D07-72DD-8542-1247-6A0213C7FF64}"/>
                </a:ext>
              </a:extLst>
            </p:cNvPr>
            <p:cNvSpPr/>
            <p:nvPr/>
          </p:nvSpPr>
          <p:spPr>
            <a:xfrm rot="10800000">
              <a:off x="7855519" y="3297795"/>
              <a:ext cx="28815" cy="1185968"/>
            </a:xfrm>
            <a:custGeom>
              <a:avLst/>
              <a:gdLst>
                <a:gd name="connsiteX0" fmla="*/ 0 w 28815"/>
                <a:gd name="connsiteY0" fmla="*/ 0 h 1185968"/>
                <a:gd name="connsiteX1" fmla="*/ 28815 w 28815"/>
                <a:gd name="connsiteY1" fmla="*/ 0 h 1185968"/>
                <a:gd name="connsiteX2" fmla="*/ 28815 w 28815"/>
                <a:gd name="connsiteY2" fmla="*/ 1185969 h 1185968"/>
                <a:gd name="connsiteX3" fmla="*/ 0 w 28815"/>
                <a:gd name="connsiteY3" fmla="*/ 1185969 h 1185968"/>
              </a:gdLst>
              <a:ahLst/>
              <a:cxnLst>
                <a:cxn ang="0">
                  <a:pos x="connsiteX0" y="connsiteY0"/>
                </a:cxn>
                <a:cxn ang="0">
                  <a:pos x="connsiteX1" y="connsiteY1"/>
                </a:cxn>
                <a:cxn ang="0">
                  <a:pos x="connsiteX2" y="connsiteY2"/>
                </a:cxn>
                <a:cxn ang="0">
                  <a:pos x="connsiteX3" y="connsiteY3"/>
                </a:cxn>
              </a:cxnLst>
              <a:rect l="l" t="t" r="r" b="b"/>
              <a:pathLst>
                <a:path w="28815" h="1185968">
                  <a:moveTo>
                    <a:pt x="0" y="0"/>
                  </a:moveTo>
                  <a:lnTo>
                    <a:pt x="28815" y="0"/>
                  </a:lnTo>
                  <a:lnTo>
                    <a:pt x="28815" y="1185969"/>
                  </a:lnTo>
                  <a:lnTo>
                    <a:pt x="0" y="1185969"/>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1" name="Freeform: Shape 260">
              <a:extLst>
                <a:ext uri="{FF2B5EF4-FFF2-40B4-BE49-F238E27FC236}">
                  <a16:creationId xmlns:a16="http://schemas.microsoft.com/office/drawing/2014/main" id="{F1C6EF6F-AF85-EAAE-E2AF-2E207931ED6C}"/>
                </a:ext>
              </a:extLst>
            </p:cNvPr>
            <p:cNvSpPr/>
            <p:nvPr/>
          </p:nvSpPr>
          <p:spPr>
            <a:xfrm rot="10800000">
              <a:off x="7804616" y="3297795"/>
              <a:ext cx="28815" cy="1163312"/>
            </a:xfrm>
            <a:custGeom>
              <a:avLst/>
              <a:gdLst>
                <a:gd name="connsiteX0" fmla="*/ 0 w 28815"/>
                <a:gd name="connsiteY0" fmla="*/ 0 h 1163312"/>
                <a:gd name="connsiteX1" fmla="*/ 28815 w 28815"/>
                <a:gd name="connsiteY1" fmla="*/ 0 h 1163312"/>
                <a:gd name="connsiteX2" fmla="*/ 28815 w 28815"/>
                <a:gd name="connsiteY2" fmla="*/ 1163313 h 1163312"/>
                <a:gd name="connsiteX3" fmla="*/ 0 w 28815"/>
                <a:gd name="connsiteY3" fmla="*/ 1163313 h 1163312"/>
              </a:gdLst>
              <a:ahLst/>
              <a:cxnLst>
                <a:cxn ang="0">
                  <a:pos x="connsiteX0" y="connsiteY0"/>
                </a:cxn>
                <a:cxn ang="0">
                  <a:pos x="connsiteX1" y="connsiteY1"/>
                </a:cxn>
                <a:cxn ang="0">
                  <a:pos x="connsiteX2" y="connsiteY2"/>
                </a:cxn>
                <a:cxn ang="0">
                  <a:pos x="connsiteX3" y="connsiteY3"/>
                </a:cxn>
              </a:cxnLst>
              <a:rect l="l" t="t" r="r" b="b"/>
              <a:pathLst>
                <a:path w="28815" h="1163312">
                  <a:moveTo>
                    <a:pt x="0" y="0"/>
                  </a:moveTo>
                  <a:lnTo>
                    <a:pt x="28815" y="0"/>
                  </a:lnTo>
                  <a:lnTo>
                    <a:pt x="28815" y="1163313"/>
                  </a:lnTo>
                  <a:lnTo>
                    <a:pt x="0" y="116331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2" name="Freeform: Shape 261">
              <a:extLst>
                <a:ext uri="{FF2B5EF4-FFF2-40B4-BE49-F238E27FC236}">
                  <a16:creationId xmlns:a16="http://schemas.microsoft.com/office/drawing/2014/main" id="{F5E472B1-08C9-469C-4327-D767187A28FD}"/>
                </a:ext>
              </a:extLst>
            </p:cNvPr>
            <p:cNvSpPr/>
            <p:nvPr/>
          </p:nvSpPr>
          <p:spPr>
            <a:xfrm rot="10800000">
              <a:off x="7753714" y="3297795"/>
              <a:ext cx="28815" cy="1149010"/>
            </a:xfrm>
            <a:custGeom>
              <a:avLst/>
              <a:gdLst>
                <a:gd name="connsiteX0" fmla="*/ 0 w 28815"/>
                <a:gd name="connsiteY0" fmla="*/ 0 h 1149010"/>
                <a:gd name="connsiteX1" fmla="*/ 28815 w 28815"/>
                <a:gd name="connsiteY1" fmla="*/ 0 h 1149010"/>
                <a:gd name="connsiteX2" fmla="*/ 28815 w 28815"/>
                <a:gd name="connsiteY2" fmla="*/ 1149010 h 1149010"/>
                <a:gd name="connsiteX3" fmla="*/ 0 w 28815"/>
                <a:gd name="connsiteY3" fmla="*/ 1149010 h 1149010"/>
              </a:gdLst>
              <a:ahLst/>
              <a:cxnLst>
                <a:cxn ang="0">
                  <a:pos x="connsiteX0" y="connsiteY0"/>
                </a:cxn>
                <a:cxn ang="0">
                  <a:pos x="connsiteX1" y="connsiteY1"/>
                </a:cxn>
                <a:cxn ang="0">
                  <a:pos x="connsiteX2" y="connsiteY2"/>
                </a:cxn>
                <a:cxn ang="0">
                  <a:pos x="connsiteX3" y="connsiteY3"/>
                </a:cxn>
              </a:cxnLst>
              <a:rect l="l" t="t" r="r" b="b"/>
              <a:pathLst>
                <a:path w="28815" h="1149010">
                  <a:moveTo>
                    <a:pt x="0" y="0"/>
                  </a:moveTo>
                  <a:lnTo>
                    <a:pt x="28815" y="0"/>
                  </a:lnTo>
                  <a:lnTo>
                    <a:pt x="28815" y="1149010"/>
                  </a:lnTo>
                  <a:lnTo>
                    <a:pt x="0" y="1149010"/>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3" name="Freeform: Shape 262">
              <a:extLst>
                <a:ext uri="{FF2B5EF4-FFF2-40B4-BE49-F238E27FC236}">
                  <a16:creationId xmlns:a16="http://schemas.microsoft.com/office/drawing/2014/main" id="{4AA29532-5331-F5D7-EC8E-DBCDAECCEBCB}"/>
                </a:ext>
              </a:extLst>
            </p:cNvPr>
            <p:cNvSpPr/>
            <p:nvPr/>
          </p:nvSpPr>
          <p:spPr>
            <a:xfrm rot="10800000">
              <a:off x="7702811" y="3297795"/>
              <a:ext cx="28815" cy="1097749"/>
            </a:xfrm>
            <a:custGeom>
              <a:avLst/>
              <a:gdLst>
                <a:gd name="connsiteX0" fmla="*/ 0 w 28815"/>
                <a:gd name="connsiteY0" fmla="*/ 0 h 1097749"/>
                <a:gd name="connsiteX1" fmla="*/ 28815 w 28815"/>
                <a:gd name="connsiteY1" fmla="*/ 0 h 1097749"/>
                <a:gd name="connsiteX2" fmla="*/ 28815 w 28815"/>
                <a:gd name="connsiteY2" fmla="*/ 1097749 h 1097749"/>
                <a:gd name="connsiteX3" fmla="*/ 0 w 28815"/>
                <a:gd name="connsiteY3" fmla="*/ 1097749 h 1097749"/>
              </a:gdLst>
              <a:ahLst/>
              <a:cxnLst>
                <a:cxn ang="0">
                  <a:pos x="connsiteX0" y="connsiteY0"/>
                </a:cxn>
                <a:cxn ang="0">
                  <a:pos x="connsiteX1" y="connsiteY1"/>
                </a:cxn>
                <a:cxn ang="0">
                  <a:pos x="connsiteX2" y="connsiteY2"/>
                </a:cxn>
                <a:cxn ang="0">
                  <a:pos x="connsiteX3" y="connsiteY3"/>
                </a:cxn>
              </a:cxnLst>
              <a:rect l="l" t="t" r="r" b="b"/>
              <a:pathLst>
                <a:path w="28815" h="1097749">
                  <a:moveTo>
                    <a:pt x="0" y="0"/>
                  </a:moveTo>
                  <a:lnTo>
                    <a:pt x="28815" y="0"/>
                  </a:lnTo>
                  <a:lnTo>
                    <a:pt x="28815" y="1097749"/>
                  </a:lnTo>
                  <a:lnTo>
                    <a:pt x="0" y="1097749"/>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4" name="Freeform: Shape 263">
              <a:extLst>
                <a:ext uri="{FF2B5EF4-FFF2-40B4-BE49-F238E27FC236}">
                  <a16:creationId xmlns:a16="http://schemas.microsoft.com/office/drawing/2014/main" id="{21A0589E-7E4C-7C82-7370-3601F0BE35A4}"/>
                </a:ext>
              </a:extLst>
            </p:cNvPr>
            <p:cNvSpPr/>
            <p:nvPr/>
          </p:nvSpPr>
          <p:spPr>
            <a:xfrm rot="10800000">
              <a:off x="7601005" y="3297921"/>
              <a:ext cx="28815" cy="1075852"/>
            </a:xfrm>
            <a:custGeom>
              <a:avLst/>
              <a:gdLst>
                <a:gd name="connsiteX0" fmla="*/ 0 w 28815"/>
                <a:gd name="connsiteY0" fmla="*/ 0 h 1075852"/>
                <a:gd name="connsiteX1" fmla="*/ 28815 w 28815"/>
                <a:gd name="connsiteY1" fmla="*/ 0 h 1075852"/>
                <a:gd name="connsiteX2" fmla="*/ 28815 w 28815"/>
                <a:gd name="connsiteY2" fmla="*/ 1075852 h 1075852"/>
                <a:gd name="connsiteX3" fmla="*/ 0 w 28815"/>
                <a:gd name="connsiteY3" fmla="*/ 1075852 h 1075852"/>
              </a:gdLst>
              <a:ahLst/>
              <a:cxnLst>
                <a:cxn ang="0">
                  <a:pos x="connsiteX0" y="connsiteY0"/>
                </a:cxn>
                <a:cxn ang="0">
                  <a:pos x="connsiteX1" y="connsiteY1"/>
                </a:cxn>
                <a:cxn ang="0">
                  <a:pos x="connsiteX2" y="connsiteY2"/>
                </a:cxn>
                <a:cxn ang="0">
                  <a:pos x="connsiteX3" y="connsiteY3"/>
                </a:cxn>
              </a:cxnLst>
              <a:rect l="l" t="t" r="r" b="b"/>
              <a:pathLst>
                <a:path w="28815" h="1075852">
                  <a:moveTo>
                    <a:pt x="0" y="0"/>
                  </a:moveTo>
                  <a:lnTo>
                    <a:pt x="28815" y="0"/>
                  </a:lnTo>
                  <a:lnTo>
                    <a:pt x="28815" y="1075852"/>
                  </a:lnTo>
                  <a:lnTo>
                    <a:pt x="0" y="1075852"/>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5" name="Freeform: Shape 264">
              <a:extLst>
                <a:ext uri="{FF2B5EF4-FFF2-40B4-BE49-F238E27FC236}">
                  <a16:creationId xmlns:a16="http://schemas.microsoft.com/office/drawing/2014/main" id="{95A566C8-DD8A-9E67-6C17-73F0586A4FE3}"/>
                </a:ext>
              </a:extLst>
            </p:cNvPr>
            <p:cNvSpPr/>
            <p:nvPr/>
          </p:nvSpPr>
          <p:spPr>
            <a:xfrm rot="10800000">
              <a:off x="7550102" y="3297795"/>
              <a:ext cx="28815" cy="1060030"/>
            </a:xfrm>
            <a:custGeom>
              <a:avLst/>
              <a:gdLst>
                <a:gd name="connsiteX0" fmla="*/ 0 w 28815"/>
                <a:gd name="connsiteY0" fmla="*/ 0 h 1060030"/>
                <a:gd name="connsiteX1" fmla="*/ 28815 w 28815"/>
                <a:gd name="connsiteY1" fmla="*/ 0 h 1060030"/>
                <a:gd name="connsiteX2" fmla="*/ 28815 w 28815"/>
                <a:gd name="connsiteY2" fmla="*/ 1060031 h 1060030"/>
                <a:gd name="connsiteX3" fmla="*/ 0 w 28815"/>
                <a:gd name="connsiteY3" fmla="*/ 1060031 h 1060030"/>
              </a:gdLst>
              <a:ahLst/>
              <a:cxnLst>
                <a:cxn ang="0">
                  <a:pos x="connsiteX0" y="connsiteY0"/>
                </a:cxn>
                <a:cxn ang="0">
                  <a:pos x="connsiteX1" y="connsiteY1"/>
                </a:cxn>
                <a:cxn ang="0">
                  <a:pos x="connsiteX2" y="connsiteY2"/>
                </a:cxn>
                <a:cxn ang="0">
                  <a:pos x="connsiteX3" y="connsiteY3"/>
                </a:cxn>
              </a:cxnLst>
              <a:rect l="l" t="t" r="r" b="b"/>
              <a:pathLst>
                <a:path w="28815" h="1060030">
                  <a:moveTo>
                    <a:pt x="0" y="0"/>
                  </a:moveTo>
                  <a:lnTo>
                    <a:pt x="28815" y="0"/>
                  </a:lnTo>
                  <a:lnTo>
                    <a:pt x="28815" y="1060031"/>
                  </a:lnTo>
                  <a:lnTo>
                    <a:pt x="0" y="1060031"/>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6" name="Freeform: Shape 265">
              <a:extLst>
                <a:ext uri="{FF2B5EF4-FFF2-40B4-BE49-F238E27FC236}">
                  <a16:creationId xmlns:a16="http://schemas.microsoft.com/office/drawing/2014/main" id="{DDA7A427-7729-B22E-C987-FAB524C4B677}"/>
                </a:ext>
              </a:extLst>
            </p:cNvPr>
            <p:cNvSpPr/>
            <p:nvPr/>
          </p:nvSpPr>
          <p:spPr>
            <a:xfrm rot="10800000">
              <a:off x="7295588" y="3297921"/>
              <a:ext cx="28815" cy="950673"/>
            </a:xfrm>
            <a:custGeom>
              <a:avLst/>
              <a:gdLst>
                <a:gd name="connsiteX0" fmla="*/ 0 w 28815"/>
                <a:gd name="connsiteY0" fmla="*/ 0 h 950673"/>
                <a:gd name="connsiteX1" fmla="*/ 28815 w 28815"/>
                <a:gd name="connsiteY1" fmla="*/ 0 h 950673"/>
                <a:gd name="connsiteX2" fmla="*/ 28815 w 28815"/>
                <a:gd name="connsiteY2" fmla="*/ 950674 h 950673"/>
                <a:gd name="connsiteX3" fmla="*/ 0 w 28815"/>
                <a:gd name="connsiteY3" fmla="*/ 950674 h 950673"/>
              </a:gdLst>
              <a:ahLst/>
              <a:cxnLst>
                <a:cxn ang="0">
                  <a:pos x="connsiteX0" y="connsiteY0"/>
                </a:cxn>
                <a:cxn ang="0">
                  <a:pos x="connsiteX1" y="connsiteY1"/>
                </a:cxn>
                <a:cxn ang="0">
                  <a:pos x="connsiteX2" y="connsiteY2"/>
                </a:cxn>
                <a:cxn ang="0">
                  <a:pos x="connsiteX3" y="connsiteY3"/>
                </a:cxn>
              </a:cxnLst>
              <a:rect l="l" t="t" r="r" b="b"/>
              <a:pathLst>
                <a:path w="28815" h="950673">
                  <a:moveTo>
                    <a:pt x="0" y="0"/>
                  </a:moveTo>
                  <a:lnTo>
                    <a:pt x="28815" y="0"/>
                  </a:lnTo>
                  <a:lnTo>
                    <a:pt x="28815" y="950674"/>
                  </a:lnTo>
                  <a:lnTo>
                    <a:pt x="0" y="950674"/>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7" name="Freeform: Shape 266">
              <a:extLst>
                <a:ext uri="{FF2B5EF4-FFF2-40B4-BE49-F238E27FC236}">
                  <a16:creationId xmlns:a16="http://schemas.microsoft.com/office/drawing/2014/main" id="{3F9A979E-D37C-49E7-93C4-9803F63CA6D5}"/>
                </a:ext>
              </a:extLst>
            </p:cNvPr>
            <p:cNvSpPr/>
            <p:nvPr/>
          </p:nvSpPr>
          <p:spPr>
            <a:xfrm rot="10800000">
              <a:off x="7193910" y="3297921"/>
              <a:ext cx="28815" cy="931814"/>
            </a:xfrm>
            <a:custGeom>
              <a:avLst/>
              <a:gdLst>
                <a:gd name="connsiteX0" fmla="*/ 0 w 28815"/>
                <a:gd name="connsiteY0" fmla="*/ 0 h 931814"/>
                <a:gd name="connsiteX1" fmla="*/ 28815 w 28815"/>
                <a:gd name="connsiteY1" fmla="*/ 0 h 931814"/>
                <a:gd name="connsiteX2" fmla="*/ 28815 w 28815"/>
                <a:gd name="connsiteY2" fmla="*/ 931815 h 931814"/>
                <a:gd name="connsiteX3" fmla="*/ 0 w 28815"/>
                <a:gd name="connsiteY3" fmla="*/ 931815 h 931814"/>
              </a:gdLst>
              <a:ahLst/>
              <a:cxnLst>
                <a:cxn ang="0">
                  <a:pos x="connsiteX0" y="connsiteY0"/>
                </a:cxn>
                <a:cxn ang="0">
                  <a:pos x="connsiteX1" y="connsiteY1"/>
                </a:cxn>
                <a:cxn ang="0">
                  <a:pos x="connsiteX2" y="connsiteY2"/>
                </a:cxn>
                <a:cxn ang="0">
                  <a:pos x="connsiteX3" y="connsiteY3"/>
                </a:cxn>
              </a:cxnLst>
              <a:rect l="l" t="t" r="r" b="b"/>
              <a:pathLst>
                <a:path w="28815" h="931814">
                  <a:moveTo>
                    <a:pt x="0" y="0"/>
                  </a:moveTo>
                  <a:lnTo>
                    <a:pt x="28815" y="0"/>
                  </a:lnTo>
                  <a:lnTo>
                    <a:pt x="28815" y="931815"/>
                  </a:lnTo>
                  <a:lnTo>
                    <a:pt x="0" y="931815"/>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8" name="Freeform: Shape 267">
              <a:extLst>
                <a:ext uri="{FF2B5EF4-FFF2-40B4-BE49-F238E27FC236}">
                  <a16:creationId xmlns:a16="http://schemas.microsoft.com/office/drawing/2014/main" id="{45F8B299-3F62-63FE-BF51-1567D45273DB}"/>
                </a:ext>
              </a:extLst>
            </p:cNvPr>
            <p:cNvSpPr/>
            <p:nvPr/>
          </p:nvSpPr>
          <p:spPr>
            <a:xfrm rot="10800000">
              <a:off x="7143007" y="3297921"/>
              <a:ext cx="28815" cy="918271"/>
            </a:xfrm>
            <a:custGeom>
              <a:avLst/>
              <a:gdLst>
                <a:gd name="connsiteX0" fmla="*/ 0 w 28815"/>
                <a:gd name="connsiteY0" fmla="*/ 0 h 918271"/>
                <a:gd name="connsiteX1" fmla="*/ 28815 w 28815"/>
                <a:gd name="connsiteY1" fmla="*/ 0 h 918271"/>
                <a:gd name="connsiteX2" fmla="*/ 28815 w 28815"/>
                <a:gd name="connsiteY2" fmla="*/ 918272 h 918271"/>
                <a:gd name="connsiteX3" fmla="*/ 0 w 28815"/>
                <a:gd name="connsiteY3" fmla="*/ 918272 h 918271"/>
              </a:gdLst>
              <a:ahLst/>
              <a:cxnLst>
                <a:cxn ang="0">
                  <a:pos x="connsiteX0" y="connsiteY0"/>
                </a:cxn>
                <a:cxn ang="0">
                  <a:pos x="connsiteX1" y="connsiteY1"/>
                </a:cxn>
                <a:cxn ang="0">
                  <a:pos x="connsiteX2" y="connsiteY2"/>
                </a:cxn>
                <a:cxn ang="0">
                  <a:pos x="connsiteX3" y="connsiteY3"/>
                </a:cxn>
              </a:cxnLst>
              <a:rect l="l" t="t" r="r" b="b"/>
              <a:pathLst>
                <a:path w="28815" h="918271">
                  <a:moveTo>
                    <a:pt x="0" y="0"/>
                  </a:moveTo>
                  <a:lnTo>
                    <a:pt x="28815" y="0"/>
                  </a:lnTo>
                  <a:lnTo>
                    <a:pt x="28815" y="918272"/>
                  </a:lnTo>
                  <a:lnTo>
                    <a:pt x="0" y="918272"/>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9" name="Freeform: Shape 268">
              <a:extLst>
                <a:ext uri="{FF2B5EF4-FFF2-40B4-BE49-F238E27FC236}">
                  <a16:creationId xmlns:a16="http://schemas.microsoft.com/office/drawing/2014/main" id="{DC2CA8BA-ED4F-A3A3-756E-30388F44F197}"/>
                </a:ext>
              </a:extLst>
            </p:cNvPr>
            <p:cNvSpPr/>
            <p:nvPr/>
          </p:nvSpPr>
          <p:spPr>
            <a:xfrm rot="10800000">
              <a:off x="6735785" y="3297921"/>
              <a:ext cx="28815" cy="781068"/>
            </a:xfrm>
            <a:custGeom>
              <a:avLst/>
              <a:gdLst>
                <a:gd name="connsiteX0" fmla="*/ 0 w 28815"/>
                <a:gd name="connsiteY0" fmla="*/ 0 h 781068"/>
                <a:gd name="connsiteX1" fmla="*/ 28815 w 28815"/>
                <a:gd name="connsiteY1" fmla="*/ 0 h 781068"/>
                <a:gd name="connsiteX2" fmla="*/ 28815 w 28815"/>
                <a:gd name="connsiteY2" fmla="*/ 781069 h 781068"/>
                <a:gd name="connsiteX3" fmla="*/ 0 w 28815"/>
                <a:gd name="connsiteY3" fmla="*/ 781069 h 781068"/>
              </a:gdLst>
              <a:ahLst/>
              <a:cxnLst>
                <a:cxn ang="0">
                  <a:pos x="connsiteX0" y="connsiteY0"/>
                </a:cxn>
                <a:cxn ang="0">
                  <a:pos x="connsiteX1" y="connsiteY1"/>
                </a:cxn>
                <a:cxn ang="0">
                  <a:pos x="connsiteX2" y="connsiteY2"/>
                </a:cxn>
                <a:cxn ang="0">
                  <a:pos x="connsiteX3" y="connsiteY3"/>
                </a:cxn>
              </a:cxnLst>
              <a:rect l="l" t="t" r="r" b="b"/>
              <a:pathLst>
                <a:path w="28815" h="781068">
                  <a:moveTo>
                    <a:pt x="0" y="0"/>
                  </a:moveTo>
                  <a:lnTo>
                    <a:pt x="28815" y="0"/>
                  </a:lnTo>
                  <a:lnTo>
                    <a:pt x="28815" y="781069"/>
                  </a:lnTo>
                  <a:lnTo>
                    <a:pt x="0" y="781069"/>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0" name="Freeform: Shape 269">
              <a:extLst>
                <a:ext uri="{FF2B5EF4-FFF2-40B4-BE49-F238E27FC236}">
                  <a16:creationId xmlns:a16="http://schemas.microsoft.com/office/drawing/2014/main" id="{9B13EB12-6BBC-2B34-48F2-794A15D8BC0F}"/>
                </a:ext>
              </a:extLst>
            </p:cNvPr>
            <p:cNvSpPr/>
            <p:nvPr/>
          </p:nvSpPr>
          <p:spPr>
            <a:xfrm rot="10800000">
              <a:off x="6277786" y="3297795"/>
              <a:ext cx="28815" cy="704493"/>
            </a:xfrm>
            <a:custGeom>
              <a:avLst/>
              <a:gdLst>
                <a:gd name="connsiteX0" fmla="*/ 0 w 28815"/>
                <a:gd name="connsiteY0" fmla="*/ 0 h 704493"/>
                <a:gd name="connsiteX1" fmla="*/ 28815 w 28815"/>
                <a:gd name="connsiteY1" fmla="*/ 0 h 704493"/>
                <a:gd name="connsiteX2" fmla="*/ 28815 w 28815"/>
                <a:gd name="connsiteY2" fmla="*/ 704493 h 704493"/>
                <a:gd name="connsiteX3" fmla="*/ 0 w 28815"/>
                <a:gd name="connsiteY3" fmla="*/ 704493 h 704493"/>
              </a:gdLst>
              <a:ahLst/>
              <a:cxnLst>
                <a:cxn ang="0">
                  <a:pos x="connsiteX0" y="connsiteY0"/>
                </a:cxn>
                <a:cxn ang="0">
                  <a:pos x="connsiteX1" y="connsiteY1"/>
                </a:cxn>
                <a:cxn ang="0">
                  <a:pos x="connsiteX2" y="connsiteY2"/>
                </a:cxn>
                <a:cxn ang="0">
                  <a:pos x="connsiteX3" y="connsiteY3"/>
                </a:cxn>
              </a:cxnLst>
              <a:rect l="l" t="t" r="r" b="b"/>
              <a:pathLst>
                <a:path w="28815" h="704493">
                  <a:moveTo>
                    <a:pt x="0" y="0"/>
                  </a:moveTo>
                  <a:lnTo>
                    <a:pt x="28815" y="0"/>
                  </a:lnTo>
                  <a:lnTo>
                    <a:pt x="28815" y="704493"/>
                  </a:lnTo>
                  <a:lnTo>
                    <a:pt x="0" y="704493"/>
                  </a:lnTo>
                  <a:close/>
                </a:path>
              </a:pathLst>
            </a:custGeom>
            <a:solidFill>
              <a:srgbClr val="00A4E4"/>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271" name="Graphic 8">
            <a:extLst>
              <a:ext uri="{FF2B5EF4-FFF2-40B4-BE49-F238E27FC236}">
                <a16:creationId xmlns:a16="http://schemas.microsoft.com/office/drawing/2014/main" id="{C43A1C60-4D73-A667-A29E-D2EE3050956E}"/>
              </a:ext>
            </a:extLst>
          </p:cNvPr>
          <p:cNvGrpSpPr/>
          <p:nvPr/>
        </p:nvGrpSpPr>
        <p:grpSpPr>
          <a:xfrm>
            <a:off x="5146625" y="3169584"/>
            <a:ext cx="6376431" cy="2417883"/>
            <a:chOff x="4445540" y="3242736"/>
            <a:chExt cx="6376431" cy="2417883"/>
          </a:xfrm>
          <a:solidFill>
            <a:srgbClr val="FF5C00"/>
          </a:solidFill>
        </p:grpSpPr>
        <p:sp>
          <p:nvSpPr>
            <p:cNvPr id="272" name="Freeform: Shape 271">
              <a:extLst>
                <a:ext uri="{FF2B5EF4-FFF2-40B4-BE49-F238E27FC236}">
                  <a16:creationId xmlns:a16="http://schemas.microsoft.com/office/drawing/2014/main" id="{4F0D7D44-E277-6889-2492-5A4183760F56}"/>
                </a:ext>
              </a:extLst>
            </p:cNvPr>
            <p:cNvSpPr/>
            <p:nvPr/>
          </p:nvSpPr>
          <p:spPr>
            <a:xfrm rot="10800000">
              <a:off x="10793156" y="3297795"/>
              <a:ext cx="28815" cy="2362824"/>
            </a:xfrm>
            <a:custGeom>
              <a:avLst/>
              <a:gdLst>
                <a:gd name="connsiteX0" fmla="*/ 0 w 28815"/>
                <a:gd name="connsiteY0" fmla="*/ 0 h 2362824"/>
                <a:gd name="connsiteX1" fmla="*/ 28815 w 28815"/>
                <a:gd name="connsiteY1" fmla="*/ 0 h 2362824"/>
                <a:gd name="connsiteX2" fmla="*/ 28815 w 28815"/>
                <a:gd name="connsiteY2" fmla="*/ 2362825 h 2362824"/>
                <a:gd name="connsiteX3" fmla="*/ 0 w 28815"/>
                <a:gd name="connsiteY3" fmla="*/ 2362825 h 2362824"/>
              </a:gdLst>
              <a:ahLst/>
              <a:cxnLst>
                <a:cxn ang="0">
                  <a:pos x="connsiteX0" y="connsiteY0"/>
                </a:cxn>
                <a:cxn ang="0">
                  <a:pos x="connsiteX1" y="connsiteY1"/>
                </a:cxn>
                <a:cxn ang="0">
                  <a:pos x="connsiteX2" y="connsiteY2"/>
                </a:cxn>
                <a:cxn ang="0">
                  <a:pos x="connsiteX3" y="connsiteY3"/>
                </a:cxn>
              </a:cxnLst>
              <a:rect l="l" t="t" r="r" b="b"/>
              <a:pathLst>
                <a:path w="28815" h="2362824">
                  <a:moveTo>
                    <a:pt x="0" y="0"/>
                  </a:moveTo>
                  <a:lnTo>
                    <a:pt x="28815" y="0"/>
                  </a:lnTo>
                  <a:lnTo>
                    <a:pt x="28815" y="2362825"/>
                  </a:lnTo>
                  <a:lnTo>
                    <a:pt x="0" y="2362825"/>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3" name="Freeform: Shape 272">
              <a:extLst>
                <a:ext uri="{FF2B5EF4-FFF2-40B4-BE49-F238E27FC236}">
                  <a16:creationId xmlns:a16="http://schemas.microsoft.com/office/drawing/2014/main" id="{052CD859-CE10-9F89-1F8A-4B5F9D7F5D85}"/>
                </a:ext>
              </a:extLst>
            </p:cNvPr>
            <p:cNvSpPr/>
            <p:nvPr/>
          </p:nvSpPr>
          <p:spPr>
            <a:xfrm rot="10800000">
              <a:off x="9681292" y="3297921"/>
              <a:ext cx="28815" cy="1719338"/>
            </a:xfrm>
            <a:custGeom>
              <a:avLst/>
              <a:gdLst>
                <a:gd name="connsiteX0" fmla="*/ 0 w 28815"/>
                <a:gd name="connsiteY0" fmla="*/ 0 h 1719338"/>
                <a:gd name="connsiteX1" fmla="*/ 28815 w 28815"/>
                <a:gd name="connsiteY1" fmla="*/ 0 h 1719338"/>
                <a:gd name="connsiteX2" fmla="*/ 28815 w 28815"/>
                <a:gd name="connsiteY2" fmla="*/ 1719339 h 1719338"/>
                <a:gd name="connsiteX3" fmla="*/ 0 w 28815"/>
                <a:gd name="connsiteY3" fmla="*/ 1719339 h 1719338"/>
              </a:gdLst>
              <a:ahLst/>
              <a:cxnLst>
                <a:cxn ang="0">
                  <a:pos x="connsiteX0" y="connsiteY0"/>
                </a:cxn>
                <a:cxn ang="0">
                  <a:pos x="connsiteX1" y="connsiteY1"/>
                </a:cxn>
                <a:cxn ang="0">
                  <a:pos x="connsiteX2" y="connsiteY2"/>
                </a:cxn>
                <a:cxn ang="0">
                  <a:pos x="connsiteX3" y="connsiteY3"/>
                </a:cxn>
              </a:cxnLst>
              <a:rect l="l" t="t" r="r" b="b"/>
              <a:pathLst>
                <a:path w="28815" h="1719338">
                  <a:moveTo>
                    <a:pt x="0" y="0"/>
                  </a:moveTo>
                  <a:lnTo>
                    <a:pt x="28815" y="0"/>
                  </a:lnTo>
                  <a:lnTo>
                    <a:pt x="28815" y="1719339"/>
                  </a:lnTo>
                  <a:lnTo>
                    <a:pt x="0" y="1719339"/>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4" name="Freeform: Shape 273">
              <a:extLst>
                <a:ext uri="{FF2B5EF4-FFF2-40B4-BE49-F238E27FC236}">
                  <a16:creationId xmlns:a16="http://schemas.microsoft.com/office/drawing/2014/main" id="{DF971E5F-916C-43EE-CE9D-0713F73D2EAB}"/>
                </a:ext>
              </a:extLst>
            </p:cNvPr>
            <p:cNvSpPr/>
            <p:nvPr/>
          </p:nvSpPr>
          <p:spPr>
            <a:xfrm rot="10800000">
              <a:off x="8975127" y="3297921"/>
              <a:ext cx="28815" cy="1444300"/>
            </a:xfrm>
            <a:custGeom>
              <a:avLst/>
              <a:gdLst>
                <a:gd name="connsiteX0" fmla="*/ 0 w 28815"/>
                <a:gd name="connsiteY0" fmla="*/ 0 h 1444300"/>
                <a:gd name="connsiteX1" fmla="*/ 28815 w 28815"/>
                <a:gd name="connsiteY1" fmla="*/ 0 h 1444300"/>
                <a:gd name="connsiteX2" fmla="*/ 28815 w 28815"/>
                <a:gd name="connsiteY2" fmla="*/ 1444300 h 1444300"/>
                <a:gd name="connsiteX3" fmla="*/ 0 w 28815"/>
                <a:gd name="connsiteY3" fmla="*/ 1444300 h 1444300"/>
              </a:gdLst>
              <a:ahLst/>
              <a:cxnLst>
                <a:cxn ang="0">
                  <a:pos x="connsiteX0" y="connsiteY0"/>
                </a:cxn>
                <a:cxn ang="0">
                  <a:pos x="connsiteX1" y="connsiteY1"/>
                </a:cxn>
                <a:cxn ang="0">
                  <a:pos x="connsiteX2" y="connsiteY2"/>
                </a:cxn>
                <a:cxn ang="0">
                  <a:pos x="connsiteX3" y="connsiteY3"/>
                </a:cxn>
              </a:cxnLst>
              <a:rect l="l" t="t" r="r" b="b"/>
              <a:pathLst>
                <a:path w="28815" h="1444300">
                  <a:moveTo>
                    <a:pt x="0" y="0"/>
                  </a:moveTo>
                  <a:lnTo>
                    <a:pt x="28815" y="0"/>
                  </a:lnTo>
                  <a:lnTo>
                    <a:pt x="28815" y="1444300"/>
                  </a:lnTo>
                  <a:lnTo>
                    <a:pt x="0" y="144430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5" name="Freeform: Shape 274">
              <a:extLst>
                <a:ext uri="{FF2B5EF4-FFF2-40B4-BE49-F238E27FC236}">
                  <a16:creationId xmlns:a16="http://schemas.microsoft.com/office/drawing/2014/main" id="{FF855AB7-BB91-51D8-DC09-6971004759D6}"/>
                </a:ext>
              </a:extLst>
            </p:cNvPr>
            <p:cNvSpPr/>
            <p:nvPr/>
          </p:nvSpPr>
          <p:spPr>
            <a:xfrm rot="10800000">
              <a:off x="8669837" y="3297795"/>
              <a:ext cx="28815" cy="1391393"/>
            </a:xfrm>
            <a:custGeom>
              <a:avLst/>
              <a:gdLst>
                <a:gd name="connsiteX0" fmla="*/ 0 w 28815"/>
                <a:gd name="connsiteY0" fmla="*/ 0 h 1391393"/>
                <a:gd name="connsiteX1" fmla="*/ 28815 w 28815"/>
                <a:gd name="connsiteY1" fmla="*/ 0 h 1391393"/>
                <a:gd name="connsiteX2" fmla="*/ 28815 w 28815"/>
                <a:gd name="connsiteY2" fmla="*/ 1391393 h 1391393"/>
                <a:gd name="connsiteX3" fmla="*/ 0 w 28815"/>
                <a:gd name="connsiteY3" fmla="*/ 1391393 h 1391393"/>
              </a:gdLst>
              <a:ahLst/>
              <a:cxnLst>
                <a:cxn ang="0">
                  <a:pos x="connsiteX0" y="connsiteY0"/>
                </a:cxn>
                <a:cxn ang="0">
                  <a:pos x="connsiteX1" y="connsiteY1"/>
                </a:cxn>
                <a:cxn ang="0">
                  <a:pos x="connsiteX2" y="connsiteY2"/>
                </a:cxn>
                <a:cxn ang="0">
                  <a:pos x="connsiteX3" y="connsiteY3"/>
                </a:cxn>
              </a:cxnLst>
              <a:rect l="l" t="t" r="r" b="b"/>
              <a:pathLst>
                <a:path w="28815" h="1391393">
                  <a:moveTo>
                    <a:pt x="0" y="0"/>
                  </a:moveTo>
                  <a:lnTo>
                    <a:pt x="28815" y="0"/>
                  </a:lnTo>
                  <a:lnTo>
                    <a:pt x="28815" y="1391393"/>
                  </a:lnTo>
                  <a:lnTo>
                    <a:pt x="0" y="1391393"/>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6" name="Freeform: Shape 275">
              <a:extLst>
                <a:ext uri="{FF2B5EF4-FFF2-40B4-BE49-F238E27FC236}">
                  <a16:creationId xmlns:a16="http://schemas.microsoft.com/office/drawing/2014/main" id="{CB8346A6-6195-D105-DB42-B85E559C6587}"/>
                </a:ext>
              </a:extLst>
            </p:cNvPr>
            <p:cNvSpPr/>
            <p:nvPr/>
          </p:nvSpPr>
          <p:spPr>
            <a:xfrm rot="10800000">
              <a:off x="8160809" y="3297921"/>
              <a:ext cx="28815" cy="1317982"/>
            </a:xfrm>
            <a:custGeom>
              <a:avLst/>
              <a:gdLst>
                <a:gd name="connsiteX0" fmla="*/ 0 w 28815"/>
                <a:gd name="connsiteY0" fmla="*/ 0 h 1317982"/>
                <a:gd name="connsiteX1" fmla="*/ 28815 w 28815"/>
                <a:gd name="connsiteY1" fmla="*/ 0 h 1317982"/>
                <a:gd name="connsiteX2" fmla="*/ 28815 w 28815"/>
                <a:gd name="connsiteY2" fmla="*/ 1317982 h 1317982"/>
                <a:gd name="connsiteX3" fmla="*/ 0 w 28815"/>
                <a:gd name="connsiteY3" fmla="*/ 1317982 h 1317982"/>
              </a:gdLst>
              <a:ahLst/>
              <a:cxnLst>
                <a:cxn ang="0">
                  <a:pos x="connsiteX0" y="connsiteY0"/>
                </a:cxn>
                <a:cxn ang="0">
                  <a:pos x="connsiteX1" y="connsiteY1"/>
                </a:cxn>
                <a:cxn ang="0">
                  <a:pos x="connsiteX2" y="connsiteY2"/>
                </a:cxn>
                <a:cxn ang="0">
                  <a:pos x="connsiteX3" y="connsiteY3"/>
                </a:cxn>
              </a:cxnLst>
              <a:rect l="l" t="t" r="r" b="b"/>
              <a:pathLst>
                <a:path w="28815" h="1317982">
                  <a:moveTo>
                    <a:pt x="0" y="0"/>
                  </a:moveTo>
                  <a:lnTo>
                    <a:pt x="28815" y="0"/>
                  </a:lnTo>
                  <a:lnTo>
                    <a:pt x="28815" y="1317982"/>
                  </a:lnTo>
                  <a:lnTo>
                    <a:pt x="0" y="1317982"/>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7" name="Freeform: Shape 276">
              <a:extLst>
                <a:ext uri="{FF2B5EF4-FFF2-40B4-BE49-F238E27FC236}">
                  <a16:creationId xmlns:a16="http://schemas.microsoft.com/office/drawing/2014/main" id="{20B1B144-9406-4CD7-6846-388793DEE82E}"/>
                </a:ext>
              </a:extLst>
            </p:cNvPr>
            <p:cNvSpPr/>
            <p:nvPr/>
          </p:nvSpPr>
          <p:spPr>
            <a:xfrm rot="10800000">
              <a:off x="7906422" y="3297795"/>
              <a:ext cx="28815" cy="1204828"/>
            </a:xfrm>
            <a:custGeom>
              <a:avLst/>
              <a:gdLst>
                <a:gd name="connsiteX0" fmla="*/ 0 w 28815"/>
                <a:gd name="connsiteY0" fmla="*/ 0 h 1204828"/>
                <a:gd name="connsiteX1" fmla="*/ 28815 w 28815"/>
                <a:gd name="connsiteY1" fmla="*/ 0 h 1204828"/>
                <a:gd name="connsiteX2" fmla="*/ 28815 w 28815"/>
                <a:gd name="connsiteY2" fmla="*/ 1204828 h 1204828"/>
                <a:gd name="connsiteX3" fmla="*/ 0 w 28815"/>
                <a:gd name="connsiteY3" fmla="*/ 1204828 h 1204828"/>
              </a:gdLst>
              <a:ahLst/>
              <a:cxnLst>
                <a:cxn ang="0">
                  <a:pos x="connsiteX0" y="connsiteY0"/>
                </a:cxn>
                <a:cxn ang="0">
                  <a:pos x="connsiteX1" y="connsiteY1"/>
                </a:cxn>
                <a:cxn ang="0">
                  <a:pos x="connsiteX2" y="connsiteY2"/>
                </a:cxn>
                <a:cxn ang="0">
                  <a:pos x="connsiteX3" y="connsiteY3"/>
                </a:cxn>
              </a:cxnLst>
              <a:rect l="l" t="t" r="r" b="b"/>
              <a:pathLst>
                <a:path w="28815" h="1204828">
                  <a:moveTo>
                    <a:pt x="0" y="0"/>
                  </a:moveTo>
                  <a:lnTo>
                    <a:pt x="28815" y="0"/>
                  </a:lnTo>
                  <a:lnTo>
                    <a:pt x="28815" y="1204828"/>
                  </a:lnTo>
                  <a:lnTo>
                    <a:pt x="0" y="120482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8" name="Freeform: Shape 277">
              <a:extLst>
                <a:ext uri="{FF2B5EF4-FFF2-40B4-BE49-F238E27FC236}">
                  <a16:creationId xmlns:a16="http://schemas.microsoft.com/office/drawing/2014/main" id="{4A9BD0F8-7F24-A03D-7C17-D43D634CC745}"/>
                </a:ext>
              </a:extLst>
            </p:cNvPr>
            <p:cNvSpPr/>
            <p:nvPr/>
          </p:nvSpPr>
          <p:spPr>
            <a:xfrm rot="10800000">
              <a:off x="7651908" y="3297921"/>
              <a:ext cx="28815" cy="1089395"/>
            </a:xfrm>
            <a:custGeom>
              <a:avLst/>
              <a:gdLst>
                <a:gd name="connsiteX0" fmla="*/ 0 w 28815"/>
                <a:gd name="connsiteY0" fmla="*/ 0 h 1089395"/>
                <a:gd name="connsiteX1" fmla="*/ 28815 w 28815"/>
                <a:gd name="connsiteY1" fmla="*/ 0 h 1089395"/>
                <a:gd name="connsiteX2" fmla="*/ 28815 w 28815"/>
                <a:gd name="connsiteY2" fmla="*/ 1089396 h 1089395"/>
                <a:gd name="connsiteX3" fmla="*/ 0 w 28815"/>
                <a:gd name="connsiteY3" fmla="*/ 1089396 h 1089395"/>
              </a:gdLst>
              <a:ahLst/>
              <a:cxnLst>
                <a:cxn ang="0">
                  <a:pos x="connsiteX0" y="connsiteY0"/>
                </a:cxn>
                <a:cxn ang="0">
                  <a:pos x="connsiteX1" y="connsiteY1"/>
                </a:cxn>
                <a:cxn ang="0">
                  <a:pos x="connsiteX2" y="connsiteY2"/>
                </a:cxn>
                <a:cxn ang="0">
                  <a:pos x="connsiteX3" y="connsiteY3"/>
                </a:cxn>
              </a:cxnLst>
              <a:rect l="l" t="t" r="r" b="b"/>
              <a:pathLst>
                <a:path w="28815" h="1089395">
                  <a:moveTo>
                    <a:pt x="0" y="0"/>
                  </a:moveTo>
                  <a:lnTo>
                    <a:pt x="28815" y="0"/>
                  </a:lnTo>
                  <a:lnTo>
                    <a:pt x="28815" y="1089396"/>
                  </a:lnTo>
                  <a:lnTo>
                    <a:pt x="0" y="1089396"/>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79" name="Freeform: Shape 278">
              <a:extLst>
                <a:ext uri="{FF2B5EF4-FFF2-40B4-BE49-F238E27FC236}">
                  <a16:creationId xmlns:a16="http://schemas.microsoft.com/office/drawing/2014/main" id="{9EF8FB25-7586-C327-8D71-928CDFBC6EA1}"/>
                </a:ext>
              </a:extLst>
            </p:cNvPr>
            <p:cNvSpPr/>
            <p:nvPr/>
          </p:nvSpPr>
          <p:spPr>
            <a:xfrm rot="10800000">
              <a:off x="7499200" y="3297795"/>
              <a:ext cx="28815" cy="1060030"/>
            </a:xfrm>
            <a:custGeom>
              <a:avLst/>
              <a:gdLst>
                <a:gd name="connsiteX0" fmla="*/ 0 w 28815"/>
                <a:gd name="connsiteY0" fmla="*/ 0 h 1060030"/>
                <a:gd name="connsiteX1" fmla="*/ 28815 w 28815"/>
                <a:gd name="connsiteY1" fmla="*/ 0 h 1060030"/>
                <a:gd name="connsiteX2" fmla="*/ 28815 w 28815"/>
                <a:gd name="connsiteY2" fmla="*/ 1060031 h 1060030"/>
                <a:gd name="connsiteX3" fmla="*/ 0 w 28815"/>
                <a:gd name="connsiteY3" fmla="*/ 1060031 h 1060030"/>
              </a:gdLst>
              <a:ahLst/>
              <a:cxnLst>
                <a:cxn ang="0">
                  <a:pos x="connsiteX0" y="connsiteY0"/>
                </a:cxn>
                <a:cxn ang="0">
                  <a:pos x="connsiteX1" y="connsiteY1"/>
                </a:cxn>
                <a:cxn ang="0">
                  <a:pos x="connsiteX2" y="connsiteY2"/>
                </a:cxn>
                <a:cxn ang="0">
                  <a:pos x="connsiteX3" y="connsiteY3"/>
                </a:cxn>
              </a:cxnLst>
              <a:rect l="l" t="t" r="r" b="b"/>
              <a:pathLst>
                <a:path w="28815" h="1060030">
                  <a:moveTo>
                    <a:pt x="0" y="0"/>
                  </a:moveTo>
                  <a:lnTo>
                    <a:pt x="28815" y="0"/>
                  </a:lnTo>
                  <a:lnTo>
                    <a:pt x="28815" y="1060031"/>
                  </a:lnTo>
                  <a:lnTo>
                    <a:pt x="0" y="1060031"/>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0" name="Freeform: Shape 279">
              <a:extLst>
                <a:ext uri="{FF2B5EF4-FFF2-40B4-BE49-F238E27FC236}">
                  <a16:creationId xmlns:a16="http://schemas.microsoft.com/office/drawing/2014/main" id="{B3A46CDD-3B0F-F18A-F9A1-2965925CBA4D}"/>
                </a:ext>
              </a:extLst>
            </p:cNvPr>
            <p:cNvSpPr/>
            <p:nvPr/>
          </p:nvSpPr>
          <p:spPr>
            <a:xfrm rot="10800000">
              <a:off x="7448297" y="3297795"/>
              <a:ext cx="28815" cy="1060030"/>
            </a:xfrm>
            <a:custGeom>
              <a:avLst/>
              <a:gdLst>
                <a:gd name="connsiteX0" fmla="*/ 0 w 28815"/>
                <a:gd name="connsiteY0" fmla="*/ 0 h 1060030"/>
                <a:gd name="connsiteX1" fmla="*/ 28815 w 28815"/>
                <a:gd name="connsiteY1" fmla="*/ 0 h 1060030"/>
                <a:gd name="connsiteX2" fmla="*/ 28815 w 28815"/>
                <a:gd name="connsiteY2" fmla="*/ 1060031 h 1060030"/>
                <a:gd name="connsiteX3" fmla="*/ 0 w 28815"/>
                <a:gd name="connsiteY3" fmla="*/ 1060031 h 1060030"/>
              </a:gdLst>
              <a:ahLst/>
              <a:cxnLst>
                <a:cxn ang="0">
                  <a:pos x="connsiteX0" y="connsiteY0"/>
                </a:cxn>
                <a:cxn ang="0">
                  <a:pos x="connsiteX1" y="connsiteY1"/>
                </a:cxn>
                <a:cxn ang="0">
                  <a:pos x="connsiteX2" y="connsiteY2"/>
                </a:cxn>
                <a:cxn ang="0">
                  <a:pos x="connsiteX3" y="connsiteY3"/>
                </a:cxn>
              </a:cxnLst>
              <a:rect l="l" t="t" r="r" b="b"/>
              <a:pathLst>
                <a:path w="28815" h="1060030">
                  <a:moveTo>
                    <a:pt x="0" y="0"/>
                  </a:moveTo>
                  <a:lnTo>
                    <a:pt x="28815" y="0"/>
                  </a:lnTo>
                  <a:lnTo>
                    <a:pt x="28815" y="1060031"/>
                  </a:lnTo>
                  <a:lnTo>
                    <a:pt x="0" y="1060031"/>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1" name="Freeform: Shape 280">
              <a:extLst>
                <a:ext uri="{FF2B5EF4-FFF2-40B4-BE49-F238E27FC236}">
                  <a16:creationId xmlns:a16="http://schemas.microsoft.com/office/drawing/2014/main" id="{FF9A9955-A570-0CEF-C648-E9955D2CFA23}"/>
                </a:ext>
              </a:extLst>
            </p:cNvPr>
            <p:cNvSpPr/>
            <p:nvPr/>
          </p:nvSpPr>
          <p:spPr>
            <a:xfrm rot="10800000">
              <a:off x="7397394" y="3297921"/>
              <a:ext cx="28815" cy="973329"/>
            </a:xfrm>
            <a:custGeom>
              <a:avLst/>
              <a:gdLst>
                <a:gd name="connsiteX0" fmla="*/ 0 w 28815"/>
                <a:gd name="connsiteY0" fmla="*/ 0 h 973329"/>
                <a:gd name="connsiteX1" fmla="*/ 28815 w 28815"/>
                <a:gd name="connsiteY1" fmla="*/ 0 h 973329"/>
                <a:gd name="connsiteX2" fmla="*/ 28815 w 28815"/>
                <a:gd name="connsiteY2" fmla="*/ 973330 h 973329"/>
                <a:gd name="connsiteX3" fmla="*/ 0 w 28815"/>
                <a:gd name="connsiteY3" fmla="*/ 973330 h 973329"/>
              </a:gdLst>
              <a:ahLst/>
              <a:cxnLst>
                <a:cxn ang="0">
                  <a:pos x="connsiteX0" y="connsiteY0"/>
                </a:cxn>
                <a:cxn ang="0">
                  <a:pos x="connsiteX1" y="connsiteY1"/>
                </a:cxn>
                <a:cxn ang="0">
                  <a:pos x="connsiteX2" y="connsiteY2"/>
                </a:cxn>
                <a:cxn ang="0">
                  <a:pos x="connsiteX3" y="connsiteY3"/>
                </a:cxn>
              </a:cxnLst>
              <a:rect l="l" t="t" r="r" b="b"/>
              <a:pathLst>
                <a:path w="28815" h="973329">
                  <a:moveTo>
                    <a:pt x="0" y="0"/>
                  </a:moveTo>
                  <a:lnTo>
                    <a:pt x="28815" y="0"/>
                  </a:lnTo>
                  <a:lnTo>
                    <a:pt x="28815" y="973330"/>
                  </a:lnTo>
                  <a:lnTo>
                    <a:pt x="0" y="97333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2" name="Freeform: Shape 281">
              <a:extLst>
                <a:ext uri="{FF2B5EF4-FFF2-40B4-BE49-F238E27FC236}">
                  <a16:creationId xmlns:a16="http://schemas.microsoft.com/office/drawing/2014/main" id="{5BD5833B-8BC3-193F-64EC-3C7068145BD0}"/>
                </a:ext>
              </a:extLst>
            </p:cNvPr>
            <p:cNvSpPr/>
            <p:nvPr/>
          </p:nvSpPr>
          <p:spPr>
            <a:xfrm rot="10800000">
              <a:off x="7346491" y="3297921"/>
              <a:ext cx="28815" cy="950673"/>
            </a:xfrm>
            <a:custGeom>
              <a:avLst/>
              <a:gdLst>
                <a:gd name="connsiteX0" fmla="*/ 0 w 28815"/>
                <a:gd name="connsiteY0" fmla="*/ 0 h 950673"/>
                <a:gd name="connsiteX1" fmla="*/ 28815 w 28815"/>
                <a:gd name="connsiteY1" fmla="*/ 0 h 950673"/>
                <a:gd name="connsiteX2" fmla="*/ 28815 w 28815"/>
                <a:gd name="connsiteY2" fmla="*/ 950674 h 950673"/>
                <a:gd name="connsiteX3" fmla="*/ 0 w 28815"/>
                <a:gd name="connsiteY3" fmla="*/ 950674 h 950673"/>
              </a:gdLst>
              <a:ahLst/>
              <a:cxnLst>
                <a:cxn ang="0">
                  <a:pos x="connsiteX0" y="connsiteY0"/>
                </a:cxn>
                <a:cxn ang="0">
                  <a:pos x="connsiteX1" y="connsiteY1"/>
                </a:cxn>
                <a:cxn ang="0">
                  <a:pos x="connsiteX2" y="connsiteY2"/>
                </a:cxn>
                <a:cxn ang="0">
                  <a:pos x="connsiteX3" y="connsiteY3"/>
                </a:cxn>
              </a:cxnLst>
              <a:rect l="l" t="t" r="r" b="b"/>
              <a:pathLst>
                <a:path w="28815" h="950673">
                  <a:moveTo>
                    <a:pt x="0" y="0"/>
                  </a:moveTo>
                  <a:lnTo>
                    <a:pt x="28815" y="0"/>
                  </a:lnTo>
                  <a:lnTo>
                    <a:pt x="28815" y="950674"/>
                  </a:lnTo>
                  <a:lnTo>
                    <a:pt x="0" y="950674"/>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3" name="Freeform: Shape 282">
              <a:extLst>
                <a:ext uri="{FF2B5EF4-FFF2-40B4-BE49-F238E27FC236}">
                  <a16:creationId xmlns:a16="http://schemas.microsoft.com/office/drawing/2014/main" id="{7642573E-72F5-CBAE-23E8-4C5F99B92E80}"/>
                </a:ext>
              </a:extLst>
            </p:cNvPr>
            <p:cNvSpPr/>
            <p:nvPr/>
          </p:nvSpPr>
          <p:spPr>
            <a:xfrm rot="10800000">
              <a:off x="7244813" y="3297921"/>
              <a:ext cx="28815" cy="950673"/>
            </a:xfrm>
            <a:custGeom>
              <a:avLst/>
              <a:gdLst>
                <a:gd name="connsiteX0" fmla="*/ 0 w 28815"/>
                <a:gd name="connsiteY0" fmla="*/ 0 h 950673"/>
                <a:gd name="connsiteX1" fmla="*/ 28815 w 28815"/>
                <a:gd name="connsiteY1" fmla="*/ 0 h 950673"/>
                <a:gd name="connsiteX2" fmla="*/ 28815 w 28815"/>
                <a:gd name="connsiteY2" fmla="*/ 950674 h 950673"/>
                <a:gd name="connsiteX3" fmla="*/ 0 w 28815"/>
                <a:gd name="connsiteY3" fmla="*/ 950674 h 950673"/>
              </a:gdLst>
              <a:ahLst/>
              <a:cxnLst>
                <a:cxn ang="0">
                  <a:pos x="connsiteX0" y="connsiteY0"/>
                </a:cxn>
                <a:cxn ang="0">
                  <a:pos x="connsiteX1" y="connsiteY1"/>
                </a:cxn>
                <a:cxn ang="0">
                  <a:pos x="connsiteX2" y="connsiteY2"/>
                </a:cxn>
                <a:cxn ang="0">
                  <a:pos x="connsiteX3" y="connsiteY3"/>
                </a:cxn>
              </a:cxnLst>
              <a:rect l="l" t="t" r="r" b="b"/>
              <a:pathLst>
                <a:path w="28815" h="950673">
                  <a:moveTo>
                    <a:pt x="0" y="0"/>
                  </a:moveTo>
                  <a:lnTo>
                    <a:pt x="28815" y="0"/>
                  </a:lnTo>
                  <a:lnTo>
                    <a:pt x="28815" y="950674"/>
                  </a:lnTo>
                  <a:lnTo>
                    <a:pt x="0" y="950674"/>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4" name="Freeform: Shape 283">
              <a:extLst>
                <a:ext uri="{FF2B5EF4-FFF2-40B4-BE49-F238E27FC236}">
                  <a16:creationId xmlns:a16="http://schemas.microsoft.com/office/drawing/2014/main" id="{1EE2B789-972A-78E6-494D-339884B08B68}"/>
                </a:ext>
              </a:extLst>
            </p:cNvPr>
            <p:cNvSpPr/>
            <p:nvPr/>
          </p:nvSpPr>
          <p:spPr>
            <a:xfrm rot="10800000">
              <a:off x="7092104" y="3297795"/>
              <a:ext cx="28815" cy="907006"/>
            </a:xfrm>
            <a:custGeom>
              <a:avLst/>
              <a:gdLst>
                <a:gd name="connsiteX0" fmla="*/ 0 w 28815"/>
                <a:gd name="connsiteY0" fmla="*/ 0 h 907006"/>
                <a:gd name="connsiteX1" fmla="*/ 28815 w 28815"/>
                <a:gd name="connsiteY1" fmla="*/ 0 h 907006"/>
                <a:gd name="connsiteX2" fmla="*/ 28815 w 28815"/>
                <a:gd name="connsiteY2" fmla="*/ 907007 h 907006"/>
                <a:gd name="connsiteX3" fmla="*/ 0 w 28815"/>
                <a:gd name="connsiteY3" fmla="*/ 907007 h 907006"/>
              </a:gdLst>
              <a:ahLst/>
              <a:cxnLst>
                <a:cxn ang="0">
                  <a:pos x="connsiteX0" y="connsiteY0"/>
                </a:cxn>
                <a:cxn ang="0">
                  <a:pos x="connsiteX1" y="connsiteY1"/>
                </a:cxn>
                <a:cxn ang="0">
                  <a:pos x="connsiteX2" y="connsiteY2"/>
                </a:cxn>
                <a:cxn ang="0">
                  <a:pos x="connsiteX3" y="connsiteY3"/>
                </a:cxn>
              </a:cxnLst>
              <a:rect l="l" t="t" r="r" b="b"/>
              <a:pathLst>
                <a:path w="28815" h="907006">
                  <a:moveTo>
                    <a:pt x="0" y="0"/>
                  </a:moveTo>
                  <a:lnTo>
                    <a:pt x="28815" y="0"/>
                  </a:lnTo>
                  <a:lnTo>
                    <a:pt x="28815" y="907007"/>
                  </a:lnTo>
                  <a:lnTo>
                    <a:pt x="0" y="907007"/>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5" name="Freeform: Shape 284">
              <a:extLst>
                <a:ext uri="{FF2B5EF4-FFF2-40B4-BE49-F238E27FC236}">
                  <a16:creationId xmlns:a16="http://schemas.microsoft.com/office/drawing/2014/main" id="{4DDCA0A2-EB6A-9FB2-FB2E-2CE84BF4432B}"/>
                </a:ext>
              </a:extLst>
            </p:cNvPr>
            <p:cNvSpPr/>
            <p:nvPr/>
          </p:nvSpPr>
          <p:spPr>
            <a:xfrm rot="10800000">
              <a:off x="7041201" y="3297795"/>
              <a:ext cx="28815" cy="873465"/>
            </a:xfrm>
            <a:custGeom>
              <a:avLst/>
              <a:gdLst>
                <a:gd name="connsiteX0" fmla="*/ 0 w 28815"/>
                <a:gd name="connsiteY0" fmla="*/ 0 h 873465"/>
                <a:gd name="connsiteX1" fmla="*/ 28815 w 28815"/>
                <a:gd name="connsiteY1" fmla="*/ 0 h 873465"/>
                <a:gd name="connsiteX2" fmla="*/ 28815 w 28815"/>
                <a:gd name="connsiteY2" fmla="*/ 873466 h 873465"/>
                <a:gd name="connsiteX3" fmla="*/ 0 w 28815"/>
                <a:gd name="connsiteY3" fmla="*/ 873466 h 873465"/>
              </a:gdLst>
              <a:ahLst/>
              <a:cxnLst>
                <a:cxn ang="0">
                  <a:pos x="connsiteX0" y="connsiteY0"/>
                </a:cxn>
                <a:cxn ang="0">
                  <a:pos x="connsiteX1" y="connsiteY1"/>
                </a:cxn>
                <a:cxn ang="0">
                  <a:pos x="connsiteX2" y="connsiteY2"/>
                </a:cxn>
                <a:cxn ang="0">
                  <a:pos x="connsiteX3" y="connsiteY3"/>
                </a:cxn>
              </a:cxnLst>
              <a:rect l="l" t="t" r="r" b="b"/>
              <a:pathLst>
                <a:path w="28815" h="873465">
                  <a:moveTo>
                    <a:pt x="0" y="0"/>
                  </a:moveTo>
                  <a:lnTo>
                    <a:pt x="28815" y="0"/>
                  </a:lnTo>
                  <a:lnTo>
                    <a:pt x="28815" y="873466"/>
                  </a:lnTo>
                  <a:lnTo>
                    <a:pt x="0" y="873466"/>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6" name="Freeform: Shape 285">
              <a:extLst>
                <a:ext uri="{FF2B5EF4-FFF2-40B4-BE49-F238E27FC236}">
                  <a16:creationId xmlns:a16="http://schemas.microsoft.com/office/drawing/2014/main" id="{AC665594-287E-1A29-5EE9-2879E351DBF6}"/>
                </a:ext>
              </a:extLst>
            </p:cNvPr>
            <p:cNvSpPr/>
            <p:nvPr/>
          </p:nvSpPr>
          <p:spPr>
            <a:xfrm rot="10800000">
              <a:off x="6990299" y="3297795"/>
              <a:ext cx="28815" cy="861694"/>
            </a:xfrm>
            <a:custGeom>
              <a:avLst/>
              <a:gdLst>
                <a:gd name="connsiteX0" fmla="*/ 0 w 28815"/>
                <a:gd name="connsiteY0" fmla="*/ 0 h 861694"/>
                <a:gd name="connsiteX1" fmla="*/ 28815 w 28815"/>
                <a:gd name="connsiteY1" fmla="*/ 0 h 861694"/>
                <a:gd name="connsiteX2" fmla="*/ 28815 w 28815"/>
                <a:gd name="connsiteY2" fmla="*/ 861694 h 861694"/>
                <a:gd name="connsiteX3" fmla="*/ 0 w 28815"/>
                <a:gd name="connsiteY3" fmla="*/ 861694 h 861694"/>
              </a:gdLst>
              <a:ahLst/>
              <a:cxnLst>
                <a:cxn ang="0">
                  <a:pos x="connsiteX0" y="connsiteY0"/>
                </a:cxn>
                <a:cxn ang="0">
                  <a:pos x="connsiteX1" y="connsiteY1"/>
                </a:cxn>
                <a:cxn ang="0">
                  <a:pos x="connsiteX2" y="connsiteY2"/>
                </a:cxn>
                <a:cxn ang="0">
                  <a:pos x="connsiteX3" y="connsiteY3"/>
                </a:cxn>
              </a:cxnLst>
              <a:rect l="l" t="t" r="r" b="b"/>
              <a:pathLst>
                <a:path w="28815" h="861694">
                  <a:moveTo>
                    <a:pt x="0" y="0"/>
                  </a:moveTo>
                  <a:lnTo>
                    <a:pt x="28815" y="0"/>
                  </a:lnTo>
                  <a:lnTo>
                    <a:pt x="28815" y="861694"/>
                  </a:lnTo>
                  <a:lnTo>
                    <a:pt x="0" y="861694"/>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7" name="Freeform: Shape 286">
              <a:extLst>
                <a:ext uri="{FF2B5EF4-FFF2-40B4-BE49-F238E27FC236}">
                  <a16:creationId xmlns:a16="http://schemas.microsoft.com/office/drawing/2014/main" id="{525FCC55-EA18-F2FF-9B4B-14F3A2D50E28}"/>
                </a:ext>
              </a:extLst>
            </p:cNvPr>
            <p:cNvSpPr/>
            <p:nvPr/>
          </p:nvSpPr>
          <p:spPr>
            <a:xfrm rot="10800000">
              <a:off x="6939396" y="3297795"/>
              <a:ext cx="28815" cy="857770"/>
            </a:xfrm>
            <a:custGeom>
              <a:avLst/>
              <a:gdLst>
                <a:gd name="connsiteX0" fmla="*/ 0 w 28815"/>
                <a:gd name="connsiteY0" fmla="*/ 0 h 857770"/>
                <a:gd name="connsiteX1" fmla="*/ 28815 w 28815"/>
                <a:gd name="connsiteY1" fmla="*/ 0 h 857770"/>
                <a:gd name="connsiteX2" fmla="*/ 28815 w 28815"/>
                <a:gd name="connsiteY2" fmla="*/ 857771 h 857770"/>
                <a:gd name="connsiteX3" fmla="*/ 0 w 28815"/>
                <a:gd name="connsiteY3" fmla="*/ 857771 h 857770"/>
              </a:gdLst>
              <a:ahLst/>
              <a:cxnLst>
                <a:cxn ang="0">
                  <a:pos x="connsiteX0" y="connsiteY0"/>
                </a:cxn>
                <a:cxn ang="0">
                  <a:pos x="connsiteX1" y="connsiteY1"/>
                </a:cxn>
                <a:cxn ang="0">
                  <a:pos x="connsiteX2" y="connsiteY2"/>
                </a:cxn>
                <a:cxn ang="0">
                  <a:pos x="connsiteX3" y="connsiteY3"/>
                </a:cxn>
              </a:cxnLst>
              <a:rect l="l" t="t" r="r" b="b"/>
              <a:pathLst>
                <a:path w="28815" h="857770">
                  <a:moveTo>
                    <a:pt x="0" y="0"/>
                  </a:moveTo>
                  <a:lnTo>
                    <a:pt x="28815" y="0"/>
                  </a:lnTo>
                  <a:lnTo>
                    <a:pt x="28815" y="857771"/>
                  </a:lnTo>
                  <a:lnTo>
                    <a:pt x="0" y="857771"/>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8" name="Freeform: Shape 287">
              <a:extLst>
                <a:ext uri="{FF2B5EF4-FFF2-40B4-BE49-F238E27FC236}">
                  <a16:creationId xmlns:a16="http://schemas.microsoft.com/office/drawing/2014/main" id="{1B5C5CC4-4D3E-E181-995B-789344DB8EE0}"/>
                </a:ext>
              </a:extLst>
            </p:cNvPr>
            <p:cNvSpPr/>
            <p:nvPr/>
          </p:nvSpPr>
          <p:spPr>
            <a:xfrm rot="10800000">
              <a:off x="6888493" y="3297795"/>
              <a:ext cx="28815" cy="825368"/>
            </a:xfrm>
            <a:custGeom>
              <a:avLst/>
              <a:gdLst>
                <a:gd name="connsiteX0" fmla="*/ 0 w 28815"/>
                <a:gd name="connsiteY0" fmla="*/ 0 h 825368"/>
                <a:gd name="connsiteX1" fmla="*/ 28815 w 28815"/>
                <a:gd name="connsiteY1" fmla="*/ 0 h 825368"/>
                <a:gd name="connsiteX2" fmla="*/ 28815 w 28815"/>
                <a:gd name="connsiteY2" fmla="*/ 825369 h 825368"/>
                <a:gd name="connsiteX3" fmla="*/ 0 w 28815"/>
                <a:gd name="connsiteY3" fmla="*/ 825369 h 825368"/>
              </a:gdLst>
              <a:ahLst/>
              <a:cxnLst>
                <a:cxn ang="0">
                  <a:pos x="connsiteX0" y="connsiteY0"/>
                </a:cxn>
                <a:cxn ang="0">
                  <a:pos x="connsiteX1" y="connsiteY1"/>
                </a:cxn>
                <a:cxn ang="0">
                  <a:pos x="connsiteX2" y="connsiteY2"/>
                </a:cxn>
                <a:cxn ang="0">
                  <a:pos x="connsiteX3" y="connsiteY3"/>
                </a:cxn>
              </a:cxnLst>
              <a:rect l="l" t="t" r="r" b="b"/>
              <a:pathLst>
                <a:path w="28815" h="825368">
                  <a:moveTo>
                    <a:pt x="0" y="0"/>
                  </a:moveTo>
                  <a:lnTo>
                    <a:pt x="28815" y="0"/>
                  </a:lnTo>
                  <a:lnTo>
                    <a:pt x="28815" y="825369"/>
                  </a:lnTo>
                  <a:lnTo>
                    <a:pt x="0" y="825369"/>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9" name="Freeform: Shape 288">
              <a:extLst>
                <a:ext uri="{FF2B5EF4-FFF2-40B4-BE49-F238E27FC236}">
                  <a16:creationId xmlns:a16="http://schemas.microsoft.com/office/drawing/2014/main" id="{2825BC66-F09E-5A3A-750D-3B6EA83D47F3}"/>
                </a:ext>
              </a:extLst>
            </p:cNvPr>
            <p:cNvSpPr/>
            <p:nvPr/>
          </p:nvSpPr>
          <p:spPr>
            <a:xfrm rot="10800000">
              <a:off x="6837590" y="3297795"/>
              <a:ext cx="28815" cy="821444"/>
            </a:xfrm>
            <a:custGeom>
              <a:avLst/>
              <a:gdLst>
                <a:gd name="connsiteX0" fmla="*/ 0 w 28815"/>
                <a:gd name="connsiteY0" fmla="*/ 0 h 821444"/>
                <a:gd name="connsiteX1" fmla="*/ 28815 w 28815"/>
                <a:gd name="connsiteY1" fmla="*/ 0 h 821444"/>
                <a:gd name="connsiteX2" fmla="*/ 28815 w 28815"/>
                <a:gd name="connsiteY2" fmla="*/ 821445 h 821444"/>
                <a:gd name="connsiteX3" fmla="*/ 0 w 28815"/>
                <a:gd name="connsiteY3" fmla="*/ 821445 h 821444"/>
              </a:gdLst>
              <a:ahLst/>
              <a:cxnLst>
                <a:cxn ang="0">
                  <a:pos x="connsiteX0" y="connsiteY0"/>
                </a:cxn>
                <a:cxn ang="0">
                  <a:pos x="connsiteX1" y="connsiteY1"/>
                </a:cxn>
                <a:cxn ang="0">
                  <a:pos x="connsiteX2" y="connsiteY2"/>
                </a:cxn>
                <a:cxn ang="0">
                  <a:pos x="connsiteX3" y="connsiteY3"/>
                </a:cxn>
              </a:cxnLst>
              <a:rect l="l" t="t" r="r" b="b"/>
              <a:pathLst>
                <a:path w="28815" h="821444">
                  <a:moveTo>
                    <a:pt x="0" y="0"/>
                  </a:moveTo>
                  <a:lnTo>
                    <a:pt x="28815" y="0"/>
                  </a:lnTo>
                  <a:lnTo>
                    <a:pt x="28815" y="821445"/>
                  </a:lnTo>
                  <a:lnTo>
                    <a:pt x="0" y="821445"/>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0" name="Freeform: Shape 289">
              <a:extLst>
                <a:ext uri="{FF2B5EF4-FFF2-40B4-BE49-F238E27FC236}">
                  <a16:creationId xmlns:a16="http://schemas.microsoft.com/office/drawing/2014/main" id="{54E9C2AE-D960-8F21-0201-4BEEAE1821B2}"/>
                </a:ext>
              </a:extLst>
            </p:cNvPr>
            <p:cNvSpPr/>
            <p:nvPr/>
          </p:nvSpPr>
          <p:spPr>
            <a:xfrm rot="10800000">
              <a:off x="6786687" y="3297795"/>
              <a:ext cx="28815" cy="808661"/>
            </a:xfrm>
            <a:custGeom>
              <a:avLst/>
              <a:gdLst>
                <a:gd name="connsiteX0" fmla="*/ 0 w 28815"/>
                <a:gd name="connsiteY0" fmla="*/ 0 h 808661"/>
                <a:gd name="connsiteX1" fmla="*/ 28815 w 28815"/>
                <a:gd name="connsiteY1" fmla="*/ 0 h 808661"/>
                <a:gd name="connsiteX2" fmla="*/ 28815 w 28815"/>
                <a:gd name="connsiteY2" fmla="*/ 808661 h 808661"/>
                <a:gd name="connsiteX3" fmla="*/ 0 w 28815"/>
                <a:gd name="connsiteY3" fmla="*/ 808661 h 808661"/>
              </a:gdLst>
              <a:ahLst/>
              <a:cxnLst>
                <a:cxn ang="0">
                  <a:pos x="connsiteX0" y="connsiteY0"/>
                </a:cxn>
                <a:cxn ang="0">
                  <a:pos x="connsiteX1" y="connsiteY1"/>
                </a:cxn>
                <a:cxn ang="0">
                  <a:pos x="connsiteX2" y="connsiteY2"/>
                </a:cxn>
                <a:cxn ang="0">
                  <a:pos x="connsiteX3" y="connsiteY3"/>
                </a:cxn>
              </a:cxnLst>
              <a:rect l="l" t="t" r="r" b="b"/>
              <a:pathLst>
                <a:path w="28815" h="808661">
                  <a:moveTo>
                    <a:pt x="0" y="0"/>
                  </a:moveTo>
                  <a:lnTo>
                    <a:pt x="28815" y="0"/>
                  </a:lnTo>
                  <a:lnTo>
                    <a:pt x="28815" y="808661"/>
                  </a:lnTo>
                  <a:lnTo>
                    <a:pt x="0" y="808661"/>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1" name="Freeform: Shape 290">
              <a:extLst>
                <a:ext uri="{FF2B5EF4-FFF2-40B4-BE49-F238E27FC236}">
                  <a16:creationId xmlns:a16="http://schemas.microsoft.com/office/drawing/2014/main" id="{C396977E-18CF-4F1E-7DB3-50657B25D516}"/>
                </a:ext>
              </a:extLst>
            </p:cNvPr>
            <p:cNvSpPr/>
            <p:nvPr/>
          </p:nvSpPr>
          <p:spPr>
            <a:xfrm rot="10800000">
              <a:off x="6684882" y="3297921"/>
              <a:ext cx="28815" cy="772208"/>
            </a:xfrm>
            <a:custGeom>
              <a:avLst/>
              <a:gdLst>
                <a:gd name="connsiteX0" fmla="*/ 0 w 28815"/>
                <a:gd name="connsiteY0" fmla="*/ 0 h 772208"/>
                <a:gd name="connsiteX1" fmla="*/ 28815 w 28815"/>
                <a:gd name="connsiteY1" fmla="*/ 0 h 772208"/>
                <a:gd name="connsiteX2" fmla="*/ 28815 w 28815"/>
                <a:gd name="connsiteY2" fmla="*/ 772209 h 772208"/>
                <a:gd name="connsiteX3" fmla="*/ 0 w 28815"/>
                <a:gd name="connsiteY3" fmla="*/ 772209 h 772208"/>
              </a:gdLst>
              <a:ahLst/>
              <a:cxnLst>
                <a:cxn ang="0">
                  <a:pos x="connsiteX0" y="connsiteY0"/>
                </a:cxn>
                <a:cxn ang="0">
                  <a:pos x="connsiteX1" y="connsiteY1"/>
                </a:cxn>
                <a:cxn ang="0">
                  <a:pos x="connsiteX2" y="connsiteY2"/>
                </a:cxn>
                <a:cxn ang="0">
                  <a:pos x="connsiteX3" y="connsiteY3"/>
                </a:cxn>
              </a:cxnLst>
              <a:rect l="l" t="t" r="r" b="b"/>
              <a:pathLst>
                <a:path w="28815" h="772208">
                  <a:moveTo>
                    <a:pt x="0" y="0"/>
                  </a:moveTo>
                  <a:lnTo>
                    <a:pt x="28815" y="0"/>
                  </a:lnTo>
                  <a:lnTo>
                    <a:pt x="28815" y="772209"/>
                  </a:lnTo>
                  <a:lnTo>
                    <a:pt x="0" y="772209"/>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2" name="Freeform: Shape 291">
              <a:extLst>
                <a:ext uri="{FF2B5EF4-FFF2-40B4-BE49-F238E27FC236}">
                  <a16:creationId xmlns:a16="http://schemas.microsoft.com/office/drawing/2014/main" id="{CB85482F-7D84-3BC0-6672-46802279BAA4}"/>
                </a:ext>
              </a:extLst>
            </p:cNvPr>
            <p:cNvSpPr/>
            <p:nvPr/>
          </p:nvSpPr>
          <p:spPr>
            <a:xfrm rot="10800000">
              <a:off x="6633979" y="3297921"/>
              <a:ext cx="28815" cy="761450"/>
            </a:xfrm>
            <a:custGeom>
              <a:avLst/>
              <a:gdLst>
                <a:gd name="connsiteX0" fmla="*/ 0 w 28815"/>
                <a:gd name="connsiteY0" fmla="*/ 0 h 761450"/>
                <a:gd name="connsiteX1" fmla="*/ 28815 w 28815"/>
                <a:gd name="connsiteY1" fmla="*/ 0 h 761450"/>
                <a:gd name="connsiteX2" fmla="*/ 28815 w 28815"/>
                <a:gd name="connsiteY2" fmla="*/ 761450 h 761450"/>
                <a:gd name="connsiteX3" fmla="*/ 0 w 28815"/>
                <a:gd name="connsiteY3" fmla="*/ 761450 h 761450"/>
              </a:gdLst>
              <a:ahLst/>
              <a:cxnLst>
                <a:cxn ang="0">
                  <a:pos x="connsiteX0" y="connsiteY0"/>
                </a:cxn>
                <a:cxn ang="0">
                  <a:pos x="connsiteX1" y="connsiteY1"/>
                </a:cxn>
                <a:cxn ang="0">
                  <a:pos x="connsiteX2" y="connsiteY2"/>
                </a:cxn>
                <a:cxn ang="0">
                  <a:pos x="connsiteX3" y="connsiteY3"/>
                </a:cxn>
              </a:cxnLst>
              <a:rect l="l" t="t" r="r" b="b"/>
              <a:pathLst>
                <a:path w="28815" h="761450">
                  <a:moveTo>
                    <a:pt x="0" y="0"/>
                  </a:moveTo>
                  <a:lnTo>
                    <a:pt x="28815" y="0"/>
                  </a:lnTo>
                  <a:lnTo>
                    <a:pt x="28815" y="761450"/>
                  </a:lnTo>
                  <a:lnTo>
                    <a:pt x="0" y="76145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3" name="Freeform: Shape 292">
              <a:extLst>
                <a:ext uri="{FF2B5EF4-FFF2-40B4-BE49-F238E27FC236}">
                  <a16:creationId xmlns:a16="http://schemas.microsoft.com/office/drawing/2014/main" id="{98B4ABEC-5A3C-F231-105A-B5C4D9B09E60}"/>
                </a:ext>
              </a:extLst>
            </p:cNvPr>
            <p:cNvSpPr/>
            <p:nvPr/>
          </p:nvSpPr>
          <p:spPr>
            <a:xfrm rot="10800000">
              <a:off x="6583076" y="3297921"/>
              <a:ext cx="28815" cy="752590"/>
            </a:xfrm>
            <a:custGeom>
              <a:avLst/>
              <a:gdLst>
                <a:gd name="connsiteX0" fmla="*/ 0 w 28815"/>
                <a:gd name="connsiteY0" fmla="*/ 0 h 752590"/>
                <a:gd name="connsiteX1" fmla="*/ 28815 w 28815"/>
                <a:gd name="connsiteY1" fmla="*/ 0 h 752590"/>
                <a:gd name="connsiteX2" fmla="*/ 28815 w 28815"/>
                <a:gd name="connsiteY2" fmla="*/ 752590 h 752590"/>
                <a:gd name="connsiteX3" fmla="*/ 0 w 28815"/>
                <a:gd name="connsiteY3" fmla="*/ 752590 h 752590"/>
              </a:gdLst>
              <a:ahLst/>
              <a:cxnLst>
                <a:cxn ang="0">
                  <a:pos x="connsiteX0" y="connsiteY0"/>
                </a:cxn>
                <a:cxn ang="0">
                  <a:pos x="connsiteX1" y="connsiteY1"/>
                </a:cxn>
                <a:cxn ang="0">
                  <a:pos x="connsiteX2" y="connsiteY2"/>
                </a:cxn>
                <a:cxn ang="0">
                  <a:pos x="connsiteX3" y="connsiteY3"/>
                </a:cxn>
              </a:cxnLst>
              <a:rect l="l" t="t" r="r" b="b"/>
              <a:pathLst>
                <a:path w="28815" h="752590">
                  <a:moveTo>
                    <a:pt x="0" y="0"/>
                  </a:moveTo>
                  <a:lnTo>
                    <a:pt x="28815" y="0"/>
                  </a:lnTo>
                  <a:lnTo>
                    <a:pt x="28815" y="752590"/>
                  </a:lnTo>
                  <a:lnTo>
                    <a:pt x="0" y="75259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4" name="Freeform: Shape 293">
              <a:extLst>
                <a:ext uri="{FF2B5EF4-FFF2-40B4-BE49-F238E27FC236}">
                  <a16:creationId xmlns:a16="http://schemas.microsoft.com/office/drawing/2014/main" id="{C7EC79C4-E32C-1397-E940-F20272AE5F4C}"/>
                </a:ext>
              </a:extLst>
            </p:cNvPr>
            <p:cNvSpPr/>
            <p:nvPr/>
          </p:nvSpPr>
          <p:spPr>
            <a:xfrm rot="10800000">
              <a:off x="6532300" y="3297795"/>
              <a:ext cx="28815" cy="729048"/>
            </a:xfrm>
            <a:custGeom>
              <a:avLst/>
              <a:gdLst>
                <a:gd name="connsiteX0" fmla="*/ 0 w 28815"/>
                <a:gd name="connsiteY0" fmla="*/ 0 h 729048"/>
                <a:gd name="connsiteX1" fmla="*/ 28815 w 28815"/>
                <a:gd name="connsiteY1" fmla="*/ 0 h 729048"/>
                <a:gd name="connsiteX2" fmla="*/ 28815 w 28815"/>
                <a:gd name="connsiteY2" fmla="*/ 729048 h 729048"/>
                <a:gd name="connsiteX3" fmla="*/ 0 w 28815"/>
                <a:gd name="connsiteY3" fmla="*/ 729048 h 729048"/>
              </a:gdLst>
              <a:ahLst/>
              <a:cxnLst>
                <a:cxn ang="0">
                  <a:pos x="connsiteX0" y="connsiteY0"/>
                </a:cxn>
                <a:cxn ang="0">
                  <a:pos x="connsiteX1" y="connsiteY1"/>
                </a:cxn>
                <a:cxn ang="0">
                  <a:pos x="connsiteX2" y="connsiteY2"/>
                </a:cxn>
                <a:cxn ang="0">
                  <a:pos x="connsiteX3" y="connsiteY3"/>
                </a:cxn>
              </a:cxnLst>
              <a:rect l="l" t="t" r="r" b="b"/>
              <a:pathLst>
                <a:path w="28815" h="729048">
                  <a:moveTo>
                    <a:pt x="0" y="0"/>
                  </a:moveTo>
                  <a:lnTo>
                    <a:pt x="28815" y="0"/>
                  </a:lnTo>
                  <a:lnTo>
                    <a:pt x="28815" y="729048"/>
                  </a:lnTo>
                  <a:lnTo>
                    <a:pt x="0" y="72904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5" name="Freeform: Shape 294">
              <a:extLst>
                <a:ext uri="{FF2B5EF4-FFF2-40B4-BE49-F238E27FC236}">
                  <a16:creationId xmlns:a16="http://schemas.microsoft.com/office/drawing/2014/main" id="{03BD762B-462A-6512-F769-274A6DA20BDD}"/>
                </a:ext>
              </a:extLst>
            </p:cNvPr>
            <p:cNvSpPr/>
            <p:nvPr/>
          </p:nvSpPr>
          <p:spPr>
            <a:xfrm rot="10800000">
              <a:off x="6481398" y="3297795"/>
              <a:ext cx="28815" cy="729048"/>
            </a:xfrm>
            <a:custGeom>
              <a:avLst/>
              <a:gdLst>
                <a:gd name="connsiteX0" fmla="*/ 0 w 28815"/>
                <a:gd name="connsiteY0" fmla="*/ 0 h 729048"/>
                <a:gd name="connsiteX1" fmla="*/ 28815 w 28815"/>
                <a:gd name="connsiteY1" fmla="*/ 0 h 729048"/>
                <a:gd name="connsiteX2" fmla="*/ 28815 w 28815"/>
                <a:gd name="connsiteY2" fmla="*/ 729048 h 729048"/>
                <a:gd name="connsiteX3" fmla="*/ 0 w 28815"/>
                <a:gd name="connsiteY3" fmla="*/ 729048 h 729048"/>
              </a:gdLst>
              <a:ahLst/>
              <a:cxnLst>
                <a:cxn ang="0">
                  <a:pos x="connsiteX0" y="connsiteY0"/>
                </a:cxn>
                <a:cxn ang="0">
                  <a:pos x="connsiteX1" y="connsiteY1"/>
                </a:cxn>
                <a:cxn ang="0">
                  <a:pos x="connsiteX2" y="connsiteY2"/>
                </a:cxn>
                <a:cxn ang="0">
                  <a:pos x="connsiteX3" y="connsiteY3"/>
                </a:cxn>
              </a:cxnLst>
              <a:rect l="l" t="t" r="r" b="b"/>
              <a:pathLst>
                <a:path w="28815" h="729048">
                  <a:moveTo>
                    <a:pt x="0" y="0"/>
                  </a:moveTo>
                  <a:lnTo>
                    <a:pt x="28815" y="0"/>
                  </a:lnTo>
                  <a:lnTo>
                    <a:pt x="28815" y="729048"/>
                  </a:lnTo>
                  <a:lnTo>
                    <a:pt x="0" y="72904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6" name="Freeform: Shape 295">
              <a:extLst>
                <a:ext uri="{FF2B5EF4-FFF2-40B4-BE49-F238E27FC236}">
                  <a16:creationId xmlns:a16="http://schemas.microsoft.com/office/drawing/2014/main" id="{E24A146E-656B-6DFB-47B0-64DDA59EA695}"/>
                </a:ext>
              </a:extLst>
            </p:cNvPr>
            <p:cNvSpPr/>
            <p:nvPr/>
          </p:nvSpPr>
          <p:spPr>
            <a:xfrm rot="10800000">
              <a:off x="6430495" y="3297795"/>
              <a:ext cx="28815" cy="729048"/>
            </a:xfrm>
            <a:custGeom>
              <a:avLst/>
              <a:gdLst>
                <a:gd name="connsiteX0" fmla="*/ 0 w 28815"/>
                <a:gd name="connsiteY0" fmla="*/ 0 h 729048"/>
                <a:gd name="connsiteX1" fmla="*/ 28815 w 28815"/>
                <a:gd name="connsiteY1" fmla="*/ 0 h 729048"/>
                <a:gd name="connsiteX2" fmla="*/ 28815 w 28815"/>
                <a:gd name="connsiteY2" fmla="*/ 729048 h 729048"/>
                <a:gd name="connsiteX3" fmla="*/ 0 w 28815"/>
                <a:gd name="connsiteY3" fmla="*/ 729048 h 729048"/>
              </a:gdLst>
              <a:ahLst/>
              <a:cxnLst>
                <a:cxn ang="0">
                  <a:pos x="connsiteX0" y="connsiteY0"/>
                </a:cxn>
                <a:cxn ang="0">
                  <a:pos x="connsiteX1" y="connsiteY1"/>
                </a:cxn>
                <a:cxn ang="0">
                  <a:pos x="connsiteX2" y="connsiteY2"/>
                </a:cxn>
                <a:cxn ang="0">
                  <a:pos x="connsiteX3" y="connsiteY3"/>
                </a:cxn>
              </a:cxnLst>
              <a:rect l="l" t="t" r="r" b="b"/>
              <a:pathLst>
                <a:path w="28815" h="729048">
                  <a:moveTo>
                    <a:pt x="0" y="0"/>
                  </a:moveTo>
                  <a:lnTo>
                    <a:pt x="28815" y="0"/>
                  </a:lnTo>
                  <a:lnTo>
                    <a:pt x="28815" y="729048"/>
                  </a:lnTo>
                  <a:lnTo>
                    <a:pt x="0" y="72904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7" name="Freeform: Shape 296">
              <a:extLst>
                <a:ext uri="{FF2B5EF4-FFF2-40B4-BE49-F238E27FC236}">
                  <a16:creationId xmlns:a16="http://schemas.microsoft.com/office/drawing/2014/main" id="{92958826-D6F0-668D-3023-D22E6D133DE8}"/>
                </a:ext>
              </a:extLst>
            </p:cNvPr>
            <p:cNvSpPr/>
            <p:nvPr/>
          </p:nvSpPr>
          <p:spPr>
            <a:xfrm rot="10800000">
              <a:off x="6328689" y="3297921"/>
              <a:ext cx="28815" cy="707404"/>
            </a:xfrm>
            <a:custGeom>
              <a:avLst/>
              <a:gdLst>
                <a:gd name="connsiteX0" fmla="*/ 0 w 28815"/>
                <a:gd name="connsiteY0" fmla="*/ 0 h 707404"/>
                <a:gd name="connsiteX1" fmla="*/ 28815 w 28815"/>
                <a:gd name="connsiteY1" fmla="*/ 0 h 707404"/>
                <a:gd name="connsiteX2" fmla="*/ 28815 w 28815"/>
                <a:gd name="connsiteY2" fmla="*/ 707405 h 707404"/>
                <a:gd name="connsiteX3" fmla="*/ 0 w 28815"/>
                <a:gd name="connsiteY3" fmla="*/ 707405 h 707404"/>
              </a:gdLst>
              <a:ahLst/>
              <a:cxnLst>
                <a:cxn ang="0">
                  <a:pos x="connsiteX0" y="connsiteY0"/>
                </a:cxn>
                <a:cxn ang="0">
                  <a:pos x="connsiteX1" y="connsiteY1"/>
                </a:cxn>
                <a:cxn ang="0">
                  <a:pos x="connsiteX2" y="connsiteY2"/>
                </a:cxn>
                <a:cxn ang="0">
                  <a:pos x="connsiteX3" y="connsiteY3"/>
                </a:cxn>
              </a:cxnLst>
              <a:rect l="l" t="t" r="r" b="b"/>
              <a:pathLst>
                <a:path w="28815" h="707404">
                  <a:moveTo>
                    <a:pt x="0" y="0"/>
                  </a:moveTo>
                  <a:lnTo>
                    <a:pt x="28815" y="0"/>
                  </a:lnTo>
                  <a:lnTo>
                    <a:pt x="28815" y="707405"/>
                  </a:lnTo>
                  <a:lnTo>
                    <a:pt x="0" y="707405"/>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8" name="Freeform: Shape 297">
              <a:extLst>
                <a:ext uri="{FF2B5EF4-FFF2-40B4-BE49-F238E27FC236}">
                  <a16:creationId xmlns:a16="http://schemas.microsoft.com/office/drawing/2014/main" id="{EDFF08AB-EB3D-38CE-C77D-868452EEC5F4}"/>
                </a:ext>
              </a:extLst>
            </p:cNvPr>
            <p:cNvSpPr/>
            <p:nvPr/>
          </p:nvSpPr>
          <p:spPr>
            <a:xfrm rot="10800000">
              <a:off x="6226884" y="3297921"/>
              <a:ext cx="28815" cy="692848"/>
            </a:xfrm>
            <a:custGeom>
              <a:avLst/>
              <a:gdLst>
                <a:gd name="connsiteX0" fmla="*/ 0 w 28815"/>
                <a:gd name="connsiteY0" fmla="*/ 0 h 692848"/>
                <a:gd name="connsiteX1" fmla="*/ 28815 w 28815"/>
                <a:gd name="connsiteY1" fmla="*/ 0 h 692848"/>
                <a:gd name="connsiteX2" fmla="*/ 28815 w 28815"/>
                <a:gd name="connsiteY2" fmla="*/ 692849 h 692848"/>
                <a:gd name="connsiteX3" fmla="*/ 0 w 28815"/>
                <a:gd name="connsiteY3" fmla="*/ 692849 h 692848"/>
              </a:gdLst>
              <a:ahLst/>
              <a:cxnLst>
                <a:cxn ang="0">
                  <a:pos x="connsiteX0" y="connsiteY0"/>
                </a:cxn>
                <a:cxn ang="0">
                  <a:pos x="connsiteX1" y="connsiteY1"/>
                </a:cxn>
                <a:cxn ang="0">
                  <a:pos x="connsiteX2" y="connsiteY2"/>
                </a:cxn>
                <a:cxn ang="0">
                  <a:pos x="connsiteX3" y="connsiteY3"/>
                </a:cxn>
              </a:cxnLst>
              <a:rect l="l" t="t" r="r" b="b"/>
              <a:pathLst>
                <a:path w="28815" h="692848">
                  <a:moveTo>
                    <a:pt x="0" y="0"/>
                  </a:moveTo>
                  <a:lnTo>
                    <a:pt x="28815" y="0"/>
                  </a:lnTo>
                  <a:lnTo>
                    <a:pt x="28815" y="692849"/>
                  </a:lnTo>
                  <a:lnTo>
                    <a:pt x="0" y="692849"/>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99" name="Freeform: Shape 298">
              <a:extLst>
                <a:ext uri="{FF2B5EF4-FFF2-40B4-BE49-F238E27FC236}">
                  <a16:creationId xmlns:a16="http://schemas.microsoft.com/office/drawing/2014/main" id="{704E1612-3411-57D2-CB48-BDA9048F57A7}"/>
                </a:ext>
              </a:extLst>
            </p:cNvPr>
            <p:cNvSpPr/>
            <p:nvPr/>
          </p:nvSpPr>
          <p:spPr>
            <a:xfrm rot="10800000">
              <a:off x="6176108" y="3297921"/>
              <a:ext cx="28815" cy="641207"/>
            </a:xfrm>
            <a:custGeom>
              <a:avLst/>
              <a:gdLst>
                <a:gd name="connsiteX0" fmla="*/ 0 w 28815"/>
                <a:gd name="connsiteY0" fmla="*/ 0 h 641207"/>
                <a:gd name="connsiteX1" fmla="*/ 28815 w 28815"/>
                <a:gd name="connsiteY1" fmla="*/ 0 h 641207"/>
                <a:gd name="connsiteX2" fmla="*/ 28815 w 28815"/>
                <a:gd name="connsiteY2" fmla="*/ 641208 h 641207"/>
                <a:gd name="connsiteX3" fmla="*/ 0 w 28815"/>
                <a:gd name="connsiteY3" fmla="*/ 641208 h 641207"/>
              </a:gdLst>
              <a:ahLst/>
              <a:cxnLst>
                <a:cxn ang="0">
                  <a:pos x="connsiteX0" y="connsiteY0"/>
                </a:cxn>
                <a:cxn ang="0">
                  <a:pos x="connsiteX1" y="connsiteY1"/>
                </a:cxn>
                <a:cxn ang="0">
                  <a:pos x="connsiteX2" y="connsiteY2"/>
                </a:cxn>
                <a:cxn ang="0">
                  <a:pos x="connsiteX3" y="connsiteY3"/>
                </a:cxn>
              </a:cxnLst>
              <a:rect l="l" t="t" r="r" b="b"/>
              <a:pathLst>
                <a:path w="28815" h="641207">
                  <a:moveTo>
                    <a:pt x="0" y="0"/>
                  </a:moveTo>
                  <a:lnTo>
                    <a:pt x="28815" y="0"/>
                  </a:lnTo>
                  <a:lnTo>
                    <a:pt x="28815" y="641208"/>
                  </a:lnTo>
                  <a:lnTo>
                    <a:pt x="0" y="64120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0" name="Freeform: Shape 299">
              <a:extLst>
                <a:ext uri="{FF2B5EF4-FFF2-40B4-BE49-F238E27FC236}">
                  <a16:creationId xmlns:a16="http://schemas.microsoft.com/office/drawing/2014/main" id="{7DDB84C6-6A9D-992A-BA77-6821F8BE4956}"/>
                </a:ext>
              </a:extLst>
            </p:cNvPr>
            <p:cNvSpPr/>
            <p:nvPr/>
          </p:nvSpPr>
          <p:spPr>
            <a:xfrm rot="10800000">
              <a:off x="6125078" y="3297921"/>
              <a:ext cx="28815" cy="641207"/>
            </a:xfrm>
            <a:custGeom>
              <a:avLst/>
              <a:gdLst>
                <a:gd name="connsiteX0" fmla="*/ 0 w 28815"/>
                <a:gd name="connsiteY0" fmla="*/ 0 h 641207"/>
                <a:gd name="connsiteX1" fmla="*/ 28815 w 28815"/>
                <a:gd name="connsiteY1" fmla="*/ 0 h 641207"/>
                <a:gd name="connsiteX2" fmla="*/ 28815 w 28815"/>
                <a:gd name="connsiteY2" fmla="*/ 641208 h 641207"/>
                <a:gd name="connsiteX3" fmla="*/ 0 w 28815"/>
                <a:gd name="connsiteY3" fmla="*/ 641208 h 641207"/>
              </a:gdLst>
              <a:ahLst/>
              <a:cxnLst>
                <a:cxn ang="0">
                  <a:pos x="connsiteX0" y="connsiteY0"/>
                </a:cxn>
                <a:cxn ang="0">
                  <a:pos x="connsiteX1" y="connsiteY1"/>
                </a:cxn>
                <a:cxn ang="0">
                  <a:pos x="connsiteX2" y="connsiteY2"/>
                </a:cxn>
                <a:cxn ang="0">
                  <a:pos x="connsiteX3" y="connsiteY3"/>
                </a:cxn>
              </a:cxnLst>
              <a:rect l="l" t="t" r="r" b="b"/>
              <a:pathLst>
                <a:path w="28815" h="641207">
                  <a:moveTo>
                    <a:pt x="0" y="0"/>
                  </a:moveTo>
                  <a:lnTo>
                    <a:pt x="28815" y="0"/>
                  </a:lnTo>
                  <a:lnTo>
                    <a:pt x="28815" y="641208"/>
                  </a:lnTo>
                  <a:lnTo>
                    <a:pt x="0" y="64120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1" name="Freeform: Shape 300">
              <a:extLst>
                <a:ext uri="{FF2B5EF4-FFF2-40B4-BE49-F238E27FC236}">
                  <a16:creationId xmlns:a16="http://schemas.microsoft.com/office/drawing/2014/main" id="{E88422F7-5A98-1082-57A0-6CC0718AB4B2}"/>
                </a:ext>
              </a:extLst>
            </p:cNvPr>
            <p:cNvSpPr/>
            <p:nvPr/>
          </p:nvSpPr>
          <p:spPr>
            <a:xfrm rot="10800000">
              <a:off x="6023272" y="3297795"/>
              <a:ext cx="28815" cy="634499"/>
            </a:xfrm>
            <a:custGeom>
              <a:avLst/>
              <a:gdLst>
                <a:gd name="connsiteX0" fmla="*/ 0 w 28815"/>
                <a:gd name="connsiteY0" fmla="*/ 0 h 634499"/>
                <a:gd name="connsiteX1" fmla="*/ 28815 w 28815"/>
                <a:gd name="connsiteY1" fmla="*/ 0 h 634499"/>
                <a:gd name="connsiteX2" fmla="*/ 28815 w 28815"/>
                <a:gd name="connsiteY2" fmla="*/ 634500 h 634499"/>
                <a:gd name="connsiteX3" fmla="*/ 0 w 28815"/>
                <a:gd name="connsiteY3" fmla="*/ 634500 h 634499"/>
              </a:gdLst>
              <a:ahLst/>
              <a:cxnLst>
                <a:cxn ang="0">
                  <a:pos x="connsiteX0" y="connsiteY0"/>
                </a:cxn>
                <a:cxn ang="0">
                  <a:pos x="connsiteX1" y="connsiteY1"/>
                </a:cxn>
                <a:cxn ang="0">
                  <a:pos x="connsiteX2" y="connsiteY2"/>
                </a:cxn>
                <a:cxn ang="0">
                  <a:pos x="connsiteX3" y="connsiteY3"/>
                </a:cxn>
              </a:cxnLst>
              <a:rect l="l" t="t" r="r" b="b"/>
              <a:pathLst>
                <a:path w="28815" h="634499">
                  <a:moveTo>
                    <a:pt x="0" y="0"/>
                  </a:moveTo>
                  <a:lnTo>
                    <a:pt x="28815" y="0"/>
                  </a:lnTo>
                  <a:lnTo>
                    <a:pt x="28815" y="634500"/>
                  </a:lnTo>
                  <a:lnTo>
                    <a:pt x="0" y="63450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2" name="Freeform: Shape 301">
              <a:extLst>
                <a:ext uri="{FF2B5EF4-FFF2-40B4-BE49-F238E27FC236}">
                  <a16:creationId xmlns:a16="http://schemas.microsoft.com/office/drawing/2014/main" id="{03C9B87C-A91F-6C40-4A3B-57EB45E7741B}"/>
                </a:ext>
              </a:extLst>
            </p:cNvPr>
            <p:cNvSpPr/>
            <p:nvPr/>
          </p:nvSpPr>
          <p:spPr>
            <a:xfrm rot="10800000">
              <a:off x="5972370" y="3297795"/>
              <a:ext cx="28815" cy="634499"/>
            </a:xfrm>
            <a:custGeom>
              <a:avLst/>
              <a:gdLst>
                <a:gd name="connsiteX0" fmla="*/ 0 w 28815"/>
                <a:gd name="connsiteY0" fmla="*/ 0 h 634499"/>
                <a:gd name="connsiteX1" fmla="*/ 28815 w 28815"/>
                <a:gd name="connsiteY1" fmla="*/ 0 h 634499"/>
                <a:gd name="connsiteX2" fmla="*/ 28815 w 28815"/>
                <a:gd name="connsiteY2" fmla="*/ 634500 h 634499"/>
                <a:gd name="connsiteX3" fmla="*/ 0 w 28815"/>
                <a:gd name="connsiteY3" fmla="*/ 634500 h 634499"/>
              </a:gdLst>
              <a:ahLst/>
              <a:cxnLst>
                <a:cxn ang="0">
                  <a:pos x="connsiteX0" y="connsiteY0"/>
                </a:cxn>
                <a:cxn ang="0">
                  <a:pos x="connsiteX1" y="connsiteY1"/>
                </a:cxn>
                <a:cxn ang="0">
                  <a:pos x="connsiteX2" y="connsiteY2"/>
                </a:cxn>
                <a:cxn ang="0">
                  <a:pos x="connsiteX3" y="connsiteY3"/>
                </a:cxn>
              </a:cxnLst>
              <a:rect l="l" t="t" r="r" b="b"/>
              <a:pathLst>
                <a:path w="28815" h="634499">
                  <a:moveTo>
                    <a:pt x="0" y="0"/>
                  </a:moveTo>
                  <a:lnTo>
                    <a:pt x="28815" y="0"/>
                  </a:lnTo>
                  <a:lnTo>
                    <a:pt x="28815" y="634500"/>
                  </a:lnTo>
                  <a:lnTo>
                    <a:pt x="0" y="63450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3" name="Freeform: Shape 302">
              <a:extLst>
                <a:ext uri="{FF2B5EF4-FFF2-40B4-BE49-F238E27FC236}">
                  <a16:creationId xmlns:a16="http://schemas.microsoft.com/office/drawing/2014/main" id="{40FD822D-9467-6F7F-40B1-CF58D188A765}"/>
                </a:ext>
              </a:extLst>
            </p:cNvPr>
            <p:cNvSpPr/>
            <p:nvPr/>
          </p:nvSpPr>
          <p:spPr>
            <a:xfrm rot="10800000">
              <a:off x="5921467" y="3297795"/>
              <a:ext cx="28815" cy="634499"/>
            </a:xfrm>
            <a:custGeom>
              <a:avLst/>
              <a:gdLst>
                <a:gd name="connsiteX0" fmla="*/ 0 w 28815"/>
                <a:gd name="connsiteY0" fmla="*/ 0 h 634499"/>
                <a:gd name="connsiteX1" fmla="*/ 28815 w 28815"/>
                <a:gd name="connsiteY1" fmla="*/ 0 h 634499"/>
                <a:gd name="connsiteX2" fmla="*/ 28815 w 28815"/>
                <a:gd name="connsiteY2" fmla="*/ 634500 h 634499"/>
                <a:gd name="connsiteX3" fmla="*/ 0 w 28815"/>
                <a:gd name="connsiteY3" fmla="*/ 634500 h 634499"/>
              </a:gdLst>
              <a:ahLst/>
              <a:cxnLst>
                <a:cxn ang="0">
                  <a:pos x="connsiteX0" y="connsiteY0"/>
                </a:cxn>
                <a:cxn ang="0">
                  <a:pos x="connsiteX1" y="connsiteY1"/>
                </a:cxn>
                <a:cxn ang="0">
                  <a:pos x="connsiteX2" y="connsiteY2"/>
                </a:cxn>
                <a:cxn ang="0">
                  <a:pos x="connsiteX3" y="connsiteY3"/>
                </a:cxn>
              </a:cxnLst>
              <a:rect l="l" t="t" r="r" b="b"/>
              <a:pathLst>
                <a:path w="28815" h="634499">
                  <a:moveTo>
                    <a:pt x="0" y="0"/>
                  </a:moveTo>
                  <a:lnTo>
                    <a:pt x="28815" y="0"/>
                  </a:lnTo>
                  <a:lnTo>
                    <a:pt x="28815" y="634500"/>
                  </a:lnTo>
                  <a:lnTo>
                    <a:pt x="0" y="63450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4" name="Freeform: Shape 303">
              <a:extLst>
                <a:ext uri="{FF2B5EF4-FFF2-40B4-BE49-F238E27FC236}">
                  <a16:creationId xmlns:a16="http://schemas.microsoft.com/office/drawing/2014/main" id="{862B38A8-17A0-7E79-4C7C-51D7F6427670}"/>
                </a:ext>
              </a:extLst>
            </p:cNvPr>
            <p:cNvSpPr/>
            <p:nvPr/>
          </p:nvSpPr>
          <p:spPr>
            <a:xfrm rot="10800000">
              <a:off x="5870564" y="3297795"/>
              <a:ext cx="28815" cy="621462"/>
            </a:xfrm>
            <a:custGeom>
              <a:avLst/>
              <a:gdLst>
                <a:gd name="connsiteX0" fmla="*/ 0 w 28815"/>
                <a:gd name="connsiteY0" fmla="*/ 0 h 621462"/>
                <a:gd name="connsiteX1" fmla="*/ 28815 w 28815"/>
                <a:gd name="connsiteY1" fmla="*/ 0 h 621462"/>
                <a:gd name="connsiteX2" fmla="*/ 28815 w 28815"/>
                <a:gd name="connsiteY2" fmla="*/ 621463 h 621462"/>
                <a:gd name="connsiteX3" fmla="*/ 0 w 28815"/>
                <a:gd name="connsiteY3" fmla="*/ 621463 h 621462"/>
              </a:gdLst>
              <a:ahLst/>
              <a:cxnLst>
                <a:cxn ang="0">
                  <a:pos x="connsiteX0" y="connsiteY0"/>
                </a:cxn>
                <a:cxn ang="0">
                  <a:pos x="connsiteX1" y="connsiteY1"/>
                </a:cxn>
                <a:cxn ang="0">
                  <a:pos x="connsiteX2" y="connsiteY2"/>
                </a:cxn>
                <a:cxn ang="0">
                  <a:pos x="connsiteX3" y="connsiteY3"/>
                </a:cxn>
              </a:cxnLst>
              <a:rect l="l" t="t" r="r" b="b"/>
              <a:pathLst>
                <a:path w="28815" h="621462">
                  <a:moveTo>
                    <a:pt x="0" y="0"/>
                  </a:moveTo>
                  <a:lnTo>
                    <a:pt x="28815" y="0"/>
                  </a:lnTo>
                  <a:lnTo>
                    <a:pt x="28815" y="621463"/>
                  </a:lnTo>
                  <a:lnTo>
                    <a:pt x="0" y="621463"/>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5" name="Freeform: Shape 304">
              <a:extLst>
                <a:ext uri="{FF2B5EF4-FFF2-40B4-BE49-F238E27FC236}">
                  <a16:creationId xmlns:a16="http://schemas.microsoft.com/office/drawing/2014/main" id="{8D76E0FA-0438-FB37-E19A-F72529D81BBA}"/>
                </a:ext>
              </a:extLst>
            </p:cNvPr>
            <p:cNvSpPr/>
            <p:nvPr/>
          </p:nvSpPr>
          <p:spPr>
            <a:xfrm rot="10800000">
              <a:off x="5819788" y="3297795"/>
              <a:ext cx="28815" cy="621462"/>
            </a:xfrm>
            <a:custGeom>
              <a:avLst/>
              <a:gdLst>
                <a:gd name="connsiteX0" fmla="*/ 0 w 28815"/>
                <a:gd name="connsiteY0" fmla="*/ 0 h 621462"/>
                <a:gd name="connsiteX1" fmla="*/ 28815 w 28815"/>
                <a:gd name="connsiteY1" fmla="*/ 0 h 621462"/>
                <a:gd name="connsiteX2" fmla="*/ 28815 w 28815"/>
                <a:gd name="connsiteY2" fmla="*/ 621463 h 621462"/>
                <a:gd name="connsiteX3" fmla="*/ 0 w 28815"/>
                <a:gd name="connsiteY3" fmla="*/ 621463 h 621462"/>
              </a:gdLst>
              <a:ahLst/>
              <a:cxnLst>
                <a:cxn ang="0">
                  <a:pos x="connsiteX0" y="connsiteY0"/>
                </a:cxn>
                <a:cxn ang="0">
                  <a:pos x="connsiteX1" y="connsiteY1"/>
                </a:cxn>
                <a:cxn ang="0">
                  <a:pos x="connsiteX2" y="connsiteY2"/>
                </a:cxn>
                <a:cxn ang="0">
                  <a:pos x="connsiteX3" y="connsiteY3"/>
                </a:cxn>
              </a:cxnLst>
              <a:rect l="l" t="t" r="r" b="b"/>
              <a:pathLst>
                <a:path w="28815" h="621462">
                  <a:moveTo>
                    <a:pt x="0" y="0"/>
                  </a:moveTo>
                  <a:lnTo>
                    <a:pt x="28815" y="0"/>
                  </a:lnTo>
                  <a:lnTo>
                    <a:pt x="28815" y="621463"/>
                  </a:lnTo>
                  <a:lnTo>
                    <a:pt x="0" y="621463"/>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6" name="Freeform: Shape 305">
              <a:extLst>
                <a:ext uri="{FF2B5EF4-FFF2-40B4-BE49-F238E27FC236}">
                  <a16:creationId xmlns:a16="http://schemas.microsoft.com/office/drawing/2014/main" id="{53CF95AD-FC74-EA17-5670-F56D4B88E1BE}"/>
                </a:ext>
              </a:extLst>
            </p:cNvPr>
            <p:cNvSpPr/>
            <p:nvPr/>
          </p:nvSpPr>
          <p:spPr>
            <a:xfrm rot="10800000">
              <a:off x="5768885" y="3297921"/>
              <a:ext cx="28815" cy="599439"/>
            </a:xfrm>
            <a:custGeom>
              <a:avLst/>
              <a:gdLst>
                <a:gd name="connsiteX0" fmla="*/ 0 w 28815"/>
                <a:gd name="connsiteY0" fmla="*/ 0 h 599439"/>
                <a:gd name="connsiteX1" fmla="*/ 28815 w 28815"/>
                <a:gd name="connsiteY1" fmla="*/ 0 h 599439"/>
                <a:gd name="connsiteX2" fmla="*/ 28815 w 28815"/>
                <a:gd name="connsiteY2" fmla="*/ 599440 h 599439"/>
                <a:gd name="connsiteX3" fmla="*/ 0 w 28815"/>
                <a:gd name="connsiteY3" fmla="*/ 599440 h 599439"/>
              </a:gdLst>
              <a:ahLst/>
              <a:cxnLst>
                <a:cxn ang="0">
                  <a:pos x="connsiteX0" y="connsiteY0"/>
                </a:cxn>
                <a:cxn ang="0">
                  <a:pos x="connsiteX1" y="connsiteY1"/>
                </a:cxn>
                <a:cxn ang="0">
                  <a:pos x="connsiteX2" y="connsiteY2"/>
                </a:cxn>
                <a:cxn ang="0">
                  <a:pos x="connsiteX3" y="connsiteY3"/>
                </a:cxn>
              </a:cxnLst>
              <a:rect l="l" t="t" r="r" b="b"/>
              <a:pathLst>
                <a:path w="28815" h="599439">
                  <a:moveTo>
                    <a:pt x="0" y="0"/>
                  </a:moveTo>
                  <a:lnTo>
                    <a:pt x="28815" y="0"/>
                  </a:lnTo>
                  <a:lnTo>
                    <a:pt x="28815" y="599440"/>
                  </a:lnTo>
                  <a:lnTo>
                    <a:pt x="0" y="59944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7" name="Freeform: Shape 306">
              <a:extLst>
                <a:ext uri="{FF2B5EF4-FFF2-40B4-BE49-F238E27FC236}">
                  <a16:creationId xmlns:a16="http://schemas.microsoft.com/office/drawing/2014/main" id="{583DA002-025E-2D49-6DCA-04E9DDEDF0D6}"/>
                </a:ext>
              </a:extLst>
            </p:cNvPr>
            <p:cNvSpPr/>
            <p:nvPr/>
          </p:nvSpPr>
          <p:spPr>
            <a:xfrm rot="10800000">
              <a:off x="5717983" y="3297921"/>
              <a:ext cx="28815" cy="589060"/>
            </a:xfrm>
            <a:custGeom>
              <a:avLst/>
              <a:gdLst>
                <a:gd name="connsiteX0" fmla="*/ 0 w 28815"/>
                <a:gd name="connsiteY0" fmla="*/ 0 h 589060"/>
                <a:gd name="connsiteX1" fmla="*/ 28815 w 28815"/>
                <a:gd name="connsiteY1" fmla="*/ 0 h 589060"/>
                <a:gd name="connsiteX2" fmla="*/ 28815 w 28815"/>
                <a:gd name="connsiteY2" fmla="*/ 589061 h 589060"/>
                <a:gd name="connsiteX3" fmla="*/ 0 w 28815"/>
                <a:gd name="connsiteY3" fmla="*/ 589061 h 589060"/>
              </a:gdLst>
              <a:ahLst/>
              <a:cxnLst>
                <a:cxn ang="0">
                  <a:pos x="connsiteX0" y="connsiteY0"/>
                </a:cxn>
                <a:cxn ang="0">
                  <a:pos x="connsiteX1" y="connsiteY1"/>
                </a:cxn>
                <a:cxn ang="0">
                  <a:pos x="connsiteX2" y="connsiteY2"/>
                </a:cxn>
                <a:cxn ang="0">
                  <a:pos x="connsiteX3" y="connsiteY3"/>
                </a:cxn>
              </a:cxnLst>
              <a:rect l="l" t="t" r="r" b="b"/>
              <a:pathLst>
                <a:path w="28815" h="589060">
                  <a:moveTo>
                    <a:pt x="0" y="0"/>
                  </a:moveTo>
                  <a:lnTo>
                    <a:pt x="28815" y="0"/>
                  </a:lnTo>
                  <a:lnTo>
                    <a:pt x="28815" y="589061"/>
                  </a:lnTo>
                  <a:lnTo>
                    <a:pt x="0" y="589061"/>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8" name="Freeform: Shape 307">
              <a:extLst>
                <a:ext uri="{FF2B5EF4-FFF2-40B4-BE49-F238E27FC236}">
                  <a16:creationId xmlns:a16="http://schemas.microsoft.com/office/drawing/2014/main" id="{A1FFFCA3-0EB1-58F9-BF44-5E0AD520A596}"/>
                </a:ext>
              </a:extLst>
            </p:cNvPr>
            <p:cNvSpPr/>
            <p:nvPr/>
          </p:nvSpPr>
          <p:spPr>
            <a:xfrm rot="10800000">
              <a:off x="5667080" y="3297921"/>
              <a:ext cx="28815" cy="589060"/>
            </a:xfrm>
            <a:custGeom>
              <a:avLst/>
              <a:gdLst>
                <a:gd name="connsiteX0" fmla="*/ 0 w 28815"/>
                <a:gd name="connsiteY0" fmla="*/ 0 h 589060"/>
                <a:gd name="connsiteX1" fmla="*/ 28815 w 28815"/>
                <a:gd name="connsiteY1" fmla="*/ 0 h 589060"/>
                <a:gd name="connsiteX2" fmla="*/ 28815 w 28815"/>
                <a:gd name="connsiteY2" fmla="*/ 589061 h 589060"/>
                <a:gd name="connsiteX3" fmla="*/ 0 w 28815"/>
                <a:gd name="connsiteY3" fmla="*/ 589061 h 589060"/>
              </a:gdLst>
              <a:ahLst/>
              <a:cxnLst>
                <a:cxn ang="0">
                  <a:pos x="connsiteX0" y="connsiteY0"/>
                </a:cxn>
                <a:cxn ang="0">
                  <a:pos x="connsiteX1" y="connsiteY1"/>
                </a:cxn>
                <a:cxn ang="0">
                  <a:pos x="connsiteX2" y="connsiteY2"/>
                </a:cxn>
                <a:cxn ang="0">
                  <a:pos x="connsiteX3" y="connsiteY3"/>
                </a:cxn>
              </a:cxnLst>
              <a:rect l="l" t="t" r="r" b="b"/>
              <a:pathLst>
                <a:path w="28815" h="589060">
                  <a:moveTo>
                    <a:pt x="0" y="0"/>
                  </a:moveTo>
                  <a:lnTo>
                    <a:pt x="28815" y="0"/>
                  </a:lnTo>
                  <a:lnTo>
                    <a:pt x="28815" y="589061"/>
                  </a:lnTo>
                  <a:lnTo>
                    <a:pt x="0" y="589061"/>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09" name="Freeform: Shape 308">
              <a:extLst>
                <a:ext uri="{FF2B5EF4-FFF2-40B4-BE49-F238E27FC236}">
                  <a16:creationId xmlns:a16="http://schemas.microsoft.com/office/drawing/2014/main" id="{67C27B90-7A69-8767-E83C-6178C312CC7E}"/>
                </a:ext>
              </a:extLst>
            </p:cNvPr>
            <p:cNvSpPr/>
            <p:nvPr/>
          </p:nvSpPr>
          <p:spPr>
            <a:xfrm rot="10800000">
              <a:off x="5616177" y="3297795"/>
              <a:ext cx="28815" cy="552608"/>
            </a:xfrm>
            <a:custGeom>
              <a:avLst/>
              <a:gdLst>
                <a:gd name="connsiteX0" fmla="*/ 0 w 28815"/>
                <a:gd name="connsiteY0" fmla="*/ 0 h 552608"/>
                <a:gd name="connsiteX1" fmla="*/ 28815 w 28815"/>
                <a:gd name="connsiteY1" fmla="*/ 0 h 552608"/>
                <a:gd name="connsiteX2" fmla="*/ 28815 w 28815"/>
                <a:gd name="connsiteY2" fmla="*/ 552608 h 552608"/>
                <a:gd name="connsiteX3" fmla="*/ 0 w 28815"/>
                <a:gd name="connsiteY3" fmla="*/ 552608 h 552608"/>
              </a:gdLst>
              <a:ahLst/>
              <a:cxnLst>
                <a:cxn ang="0">
                  <a:pos x="connsiteX0" y="connsiteY0"/>
                </a:cxn>
                <a:cxn ang="0">
                  <a:pos x="connsiteX1" y="connsiteY1"/>
                </a:cxn>
                <a:cxn ang="0">
                  <a:pos x="connsiteX2" y="connsiteY2"/>
                </a:cxn>
                <a:cxn ang="0">
                  <a:pos x="connsiteX3" y="connsiteY3"/>
                </a:cxn>
              </a:cxnLst>
              <a:rect l="l" t="t" r="r" b="b"/>
              <a:pathLst>
                <a:path w="28815" h="552608">
                  <a:moveTo>
                    <a:pt x="0" y="0"/>
                  </a:moveTo>
                  <a:lnTo>
                    <a:pt x="28815" y="0"/>
                  </a:lnTo>
                  <a:lnTo>
                    <a:pt x="28815" y="552608"/>
                  </a:lnTo>
                  <a:lnTo>
                    <a:pt x="0" y="55260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0" name="Freeform: Shape 309">
              <a:extLst>
                <a:ext uri="{FF2B5EF4-FFF2-40B4-BE49-F238E27FC236}">
                  <a16:creationId xmlns:a16="http://schemas.microsoft.com/office/drawing/2014/main" id="{DA8129AD-6F46-BF0A-A980-937CCD77B0EA}"/>
                </a:ext>
              </a:extLst>
            </p:cNvPr>
            <p:cNvSpPr/>
            <p:nvPr/>
          </p:nvSpPr>
          <p:spPr>
            <a:xfrm rot="10800000">
              <a:off x="5565274" y="3297921"/>
              <a:ext cx="28815" cy="546279"/>
            </a:xfrm>
            <a:custGeom>
              <a:avLst/>
              <a:gdLst>
                <a:gd name="connsiteX0" fmla="*/ 0 w 28815"/>
                <a:gd name="connsiteY0" fmla="*/ 0 h 546279"/>
                <a:gd name="connsiteX1" fmla="*/ 28815 w 28815"/>
                <a:gd name="connsiteY1" fmla="*/ 0 h 546279"/>
                <a:gd name="connsiteX2" fmla="*/ 28815 w 28815"/>
                <a:gd name="connsiteY2" fmla="*/ 546280 h 546279"/>
                <a:gd name="connsiteX3" fmla="*/ 0 w 28815"/>
                <a:gd name="connsiteY3" fmla="*/ 546280 h 546279"/>
              </a:gdLst>
              <a:ahLst/>
              <a:cxnLst>
                <a:cxn ang="0">
                  <a:pos x="connsiteX0" y="connsiteY0"/>
                </a:cxn>
                <a:cxn ang="0">
                  <a:pos x="connsiteX1" y="connsiteY1"/>
                </a:cxn>
                <a:cxn ang="0">
                  <a:pos x="connsiteX2" y="connsiteY2"/>
                </a:cxn>
                <a:cxn ang="0">
                  <a:pos x="connsiteX3" y="connsiteY3"/>
                </a:cxn>
              </a:cxnLst>
              <a:rect l="l" t="t" r="r" b="b"/>
              <a:pathLst>
                <a:path w="28815" h="546279">
                  <a:moveTo>
                    <a:pt x="0" y="0"/>
                  </a:moveTo>
                  <a:lnTo>
                    <a:pt x="28815" y="0"/>
                  </a:lnTo>
                  <a:lnTo>
                    <a:pt x="28815" y="546280"/>
                  </a:lnTo>
                  <a:lnTo>
                    <a:pt x="0" y="54628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1" name="Freeform: Shape 310">
              <a:extLst>
                <a:ext uri="{FF2B5EF4-FFF2-40B4-BE49-F238E27FC236}">
                  <a16:creationId xmlns:a16="http://schemas.microsoft.com/office/drawing/2014/main" id="{E2D8DE35-58E6-A0F6-88E8-D35BF4EBF10E}"/>
                </a:ext>
              </a:extLst>
            </p:cNvPr>
            <p:cNvSpPr/>
            <p:nvPr/>
          </p:nvSpPr>
          <p:spPr>
            <a:xfrm rot="10800000">
              <a:off x="5514371" y="3297921"/>
              <a:ext cx="28815" cy="518054"/>
            </a:xfrm>
            <a:custGeom>
              <a:avLst/>
              <a:gdLst>
                <a:gd name="connsiteX0" fmla="*/ 0 w 28815"/>
                <a:gd name="connsiteY0" fmla="*/ 0 h 518054"/>
                <a:gd name="connsiteX1" fmla="*/ 28815 w 28815"/>
                <a:gd name="connsiteY1" fmla="*/ 0 h 518054"/>
                <a:gd name="connsiteX2" fmla="*/ 28815 w 28815"/>
                <a:gd name="connsiteY2" fmla="*/ 518055 h 518054"/>
                <a:gd name="connsiteX3" fmla="*/ 0 w 28815"/>
                <a:gd name="connsiteY3" fmla="*/ 518055 h 518054"/>
              </a:gdLst>
              <a:ahLst/>
              <a:cxnLst>
                <a:cxn ang="0">
                  <a:pos x="connsiteX0" y="connsiteY0"/>
                </a:cxn>
                <a:cxn ang="0">
                  <a:pos x="connsiteX1" y="connsiteY1"/>
                </a:cxn>
                <a:cxn ang="0">
                  <a:pos x="connsiteX2" y="connsiteY2"/>
                </a:cxn>
                <a:cxn ang="0">
                  <a:pos x="connsiteX3" y="connsiteY3"/>
                </a:cxn>
              </a:cxnLst>
              <a:rect l="l" t="t" r="r" b="b"/>
              <a:pathLst>
                <a:path w="28815" h="518054">
                  <a:moveTo>
                    <a:pt x="0" y="0"/>
                  </a:moveTo>
                  <a:lnTo>
                    <a:pt x="28815" y="0"/>
                  </a:lnTo>
                  <a:lnTo>
                    <a:pt x="28815" y="518055"/>
                  </a:lnTo>
                  <a:lnTo>
                    <a:pt x="0" y="518055"/>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2" name="Freeform: Shape 311">
              <a:extLst>
                <a:ext uri="{FF2B5EF4-FFF2-40B4-BE49-F238E27FC236}">
                  <a16:creationId xmlns:a16="http://schemas.microsoft.com/office/drawing/2014/main" id="{8FFFCE87-57DE-CA18-7917-682D5DD88F8F}"/>
                </a:ext>
              </a:extLst>
            </p:cNvPr>
            <p:cNvSpPr/>
            <p:nvPr/>
          </p:nvSpPr>
          <p:spPr>
            <a:xfrm rot="10800000">
              <a:off x="5463596" y="3297921"/>
              <a:ext cx="28815" cy="496664"/>
            </a:xfrm>
            <a:custGeom>
              <a:avLst/>
              <a:gdLst>
                <a:gd name="connsiteX0" fmla="*/ 0 w 28815"/>
                <a:gd name="connsiteY0" fmla="*/ 0 h 496664"/>
                <a:gd name="connsiteX1" fmla="*/ 28815 w 28815"/>
                <a:gd name="connsiteY1" fmla="*/ 0 h 496664"/>
                <a:gd name="connsiteX2" fmla="*/ 28815 w 28815"/>
                <a:gd name="connsiteY2" fmla="*/ 496664 h 496664"/>
                <a:gd name="connsiteX3" fmla="*/ 0 w 28815"/>
                <a:gd name="connsiteY3" fmla="*/ 496664 h 496664"/>
              </a:gdLst>
              <a:ahLst/>
              <a:cxnLst>
                <a:cxn ang="0">
                  <a:pos x="connsiteX0" y="connsiteY0"/>
                </a:cxn>
                <a:cxn ang="0">
                  <a:pos x="connsiteX1" y="connsiteY1"/>
                </a:cxn>
                <a:cxn ang="0">
                  <a:pos x="connsiteX2" y="connsiteY2"/>
                </a:cxn>
                <a:cxn ang="0">
                  <a:pos x="connsiteX3" y="connsiteY3"/>
                </a:cxn>
              </a:cxnLst>
              <a:rect l="l" t="t" r="r" b="b"/>
              <a:pathLst>
                <a:path w="28815" h="496664">
                  <a:moveTo>
                    <a:pt x="0" y="0"/>
                  </a:moveTo>
                  <a:lnTo>
                    <a:pt x="28815" y="0"/>
                  </a:lnTo>
                  <a:lnTo>
                    <a:pt x="28815" y="496664"/>
                  </a:lnTo>
                  <a:lnTo>
                    <a:pt x="0" y="496664"/>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3" name="Freeform: Shape 312">
              <a:extLst>
                <a:ext uri="{FF2B5EF4-FFF2-40B4-BE49-F238E27FC236}">
                  <a16:creationId xmlns:a16="http://schemas.microsoft.com/office/drawing/2014/main" id="{E1D7A053-54FD-1D80-DD21-56ACF10062F6}"/>
                </a:ext>
              </a:extLst>
            </p:cNvPr>
            <p:cNvSpPr/>
            <p:nvPr/>
          </p:nvSpPr>
          <p:spPr>
            <a:xfrm rot="10800000">
              <a:off x="5412566" y="3297921"/>
              <a:ext cx="28815" cy="473754"/>
            </a:xfrm>
            <a:custGeom>
              <a:avLst/>
              <a:gdLst>
                <a:gd name="connsiteX0" fmla="*/ 0 w 28815"/>
                <a:gd name="connsiteY0" fmla="*/ 0 h 473754"/>
                <a:gd name="connsiteX1" fmla="*/ 28815 w 28815"/>
                <a:gd name="connsiteY1" fmla="*/ 0 h 473754"/>
                <a:gd name="connsiteX2" fmla="*/ 28815 w 28815"/>
                <a:gd name="connsiteY2" fmla="*/ 473755 h 473754"/>
                <a:gd name="connsiteX3" fmla="*/ 0 w 28815"/>
                <a:gd name="connsiteY3" fmla="*/ 473755 h 473754"/>
              </a:gdLst>
              <a:ahLst/>
              <a:cxnLst>
                <a:cxn ang="0">
                  <a:pos x="connsiteX0" y="connsiteY0"/>
                </a:cxn>
                <a:cxn ang="0">
                  <a:pos x="connsiteX1" y="connsiteY1"/>
                </a:cxn>
                <a:cxn ang="0">
                  <a:pos x="connsiteX2" y="connsiteY2"/>
                </a:cxn>
                <a:cxn ang="0">
                  <a:pos x="connsiteX3" y="connsiteY3"/>
                </a:cxn>
              </a:cxnLst>
              <a:rect l="l" t="t" r="r" b="b"/>
              <a:pathLst>
                <a:path w="28815" h="473754">
                  <a:moveTo>
                    <a:pt x="0" y="0"/>
                  </a:moveTo>
                  <a:lnTo>
                    <a:pt x="28815" y="0"/>
                  </a:lnTo>
                  <a:lnTo>
                    <a:pt x="28815" y="473755"/>
                  </a:lnTo>
                  <a:lnTo>
                    <a:pt x="0" y="473755"/>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4" name="Freeform: Shape 313">
              <a:extLst>
                <a:ext uri="{FF2B5EF4-FFF2-40B4-BE49-F238E27FC236}">
                  <a16:creationId xmlns:a16="http://schemas.microsoft.com/office/drawing/2014/main" id="{3D4DEDB0-5DD3-B853-D7FE-AB6D2B238B76}"/>
                </a:ext>
              </a:extLst>
            </p:cNvPr>
            <p:cNvSpPr/>
            <p:nvPr/>
          </p:nvSpPr>
          <p:spPr>
            <a:xfrm rot="10800000">
              <a:off x="5361663" y="3297921"/>
              <a:ext cx="28815" cy="435150"/>
            </a:xfrm>
            <a:custGeom>
              <a:avLst/>
              <a:gdLst>
                <a:gd name="connsiteX0" fmla="*/ 0 w 28815"/>
                <a:gd name="connsiteY0" fmla="*/ 0 h 435150"/>
                <a:gd name="connsiteX1" fmla="*/ 28815 w 28815"/>
                <a:gd name="connsiteY1" fmla="*/ 0 h 435150"/>
                <a:gd name="connsiteX2" fmla="*/ 28815 w 28815"/>
                <a:gd name="connsiteY2" fmla="*/ 435151 h 435150"/>
                <a:gd name="connsiteX3" fmla="*/ 0 w 28815"/>
                <a:gd name="connsiteY3" fmla="*/ 435151 h 435150"/>
              </a:gdLst>
              <a:ahLst/>
              <a:cxnLst>
                <a:cxn ang="0">
                  <a:pos x="connsiteX0" y="connsiteY0"/>
                </a:cxn>
                <a:cxn ang="0">
                  <a:pos x="connsiteX1" y="connsiteY1"/>
                </a:cxn>
                <a:cxn ang="0">
                  <a:pos x="connsiteX2" y="connsiteY2"/>
                </a:cxn>
                <a:cxn ang="0">
                  <a:pos x="connsiteX3" y="connsiteY3"/>
                </a:cxn>
              </a:cxnLst>
              <a:rect l="l" t="t" r="r" b="b"/>
              <a:pathLst>
                <a:path w="28815" h="435150">
                  <a:moveTo>
                    <a:pt x="0" y="0"/>
                  </a:moveTo>
                  <a:lnTo>
                    <a:pt x="28815" y="0"/>
                  </a:lnTo>
                  <a:lnTo>
                    <a:pt x="28815" y="435151"/>
                  </a:lnTo>
                  <a:lnTo>
                    <a:pt x="0" y="435151"/>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5" name="Freeform: Shape 314">
              <a:extLst>
                <a:ext uri="{FF2B5EF4-FFF2-40B4-BE49-F238E27FC236}">
                  <a16:creationId xmlns:a16="http://schemas.microsoft.com/office/drawing/2014/main" id="{AB57AA4A-EA53-2DF5-295E-C4C3FD73FBD8}"/>
                </a:ext>
              </a:extLst>
            </p:cNvPr>
            <p:cNvSpPr/>
            <p:nvPr/>
          </p:nvSpPr>
          <p:spPr>
            <a:xfrm rot="10800000">
              <a:off x="5310760" y="3297795"/>
              <a:ext cx="28815" cy="423252"/>
            </a:xfrm>
            <a:custGeom>
              <a:avLst/>
              <a:gdLst>
                <a:gd name="connsiteX0" fmla="*/ 0 w 28815"/>
                <a:gd name="connsiteY0" fmla="*/ 0 h 423252"/>
                <a:gd name="connsiteX1" fmla="*/ 28815 w 28815"/>
                <a:gd name="connsiteY1" fmla="*/ 0 h 423252"/>
                <a:gd name="connsiteX2" fmla="*/ 28815 w 28815"/>
                <a:gd name="connsiteY2" fmla="*/ 423253 h 423252"/>
                <a:gd name="connsiteX3" fmla="*/ 0 w 28815"/>
                <a:gd name="connsiteY3" fmla="*/ 423253 h 423252"/>
              </a:gdLst>
              <a:ahLst/>
              <a:cxnLst>
                <a:cxn ang="0">
                  <a:pos x="connsiteX0" y="connsiteY0"/>
                </a:cxn>
                <a:cxn ang="0">
                  <a:pos x="connsiteX1" y="connsiteY1"/>
                </a:cxn>
                <a:cxn ang="0">
                  <a:pos x="connsiteX2" y="connsiteY2"/>
                </a:cxn>
                <a:cxn ang="0">
                  <a:pos x="connsiteX3" y="connsiteY3"/>
                </a:cxn>
              </a:cxnLst>
              <a:rect l="l" t="t" r="r" b="b"/>
              <a:pathLst>
                <a:path w="28815" h="423252">
                  <a:moveTo>
                    <a:pt x="0" y="0"/>
                  </a:moveTo>
                  <a:lnTo>
                    <a:pt x="28815" y="0"/>
                  </a:lnTo>
                  <a:lnTo>
                    <a:pt x="28815" y="423253"/>
                  </a:lnTo>
                  <a:lnTo>
                    <a:pt x="0" y="423253"/>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6" name="Freeform: Shape 315">
              <a:extLst>
                <a:ext uri="{FF2B5EF4-FFF2-40B4-BE49-F238E27FC236}">
                  <a16:creationId xmlns:a16="http://schemas.microsoft.com/office/drawing/2014/main" id="{9F87D206-6C58-3583-6404-C63FB14742AF}"/>
                </a:ext>
              </a:extLst>
            </p:cNvPr>
            <p:cNvSpPr/>
            <p:nvPr/>
          </p:nvSpPr>
          <p:spPr>
            <a:xfrm rot="10800000">
              <a:off x="5208955" y="3297921"/>
              <a:ext cx="28815" cy="373637"/>
            </a:xfrm>
            <a:custGeom>
              <a:avLst/>
              <a:gdLst>
                <a:gd name="connsiteX0" fmla="*/ 0 w 28815"/>
                <a:gd name="connsiteY0" fmla="*/ 0 h 373637"/>
                <a:gd name="connsiteX1" fmla="*/ 28815 w 28815"/>
                <a:gd name="connsiteY1" fmla="*/ 0 h 373637"/>
                <a:gd name="connsiteX2" fmla="*/ 28815 w 28815"/>
                <a:gd name="connsiteY2" fmla="*/ 373637 h 373637"/>
                <a:gd name="connsiteX3" fmla="*/ 0 w 28815"/>
                <a:gd name="connsiteY3" fmla="*/ 373637 h 373637"/>
              </a:gdLst>
              <a:ahLst/>
              <a:cxnLst>
                <a:cxn ang="0">
                  <a:pos x="connsiteX0" y="connsiteY0"/>
                </a:cxn>
                <a:cxn ang="0">
                  <a:pos x="connsiteX1" y="connsiteY1"/>
                </a:cxn>
                <a:cxn ang="0">
                  <a:pos x="connsiteX2" y="connsiteY2"/>
                </a:cxn>
                <a:cxn ang="0">
                  <a:pos x="connsiteX3" y="connsiteY3"/>
                </a:cxn>
              </a:cxnLst>
              <a:rect l="l" t="t" r="r" b="b"/>
              <a:pathLst>
                <a:path w="28815" h="373637">
                  <a:moveTo>
                    <a:pt x="0" y="0"/>
                  </a:moveTo>
                  <a:lnTo>
                    <a:pt x="28815" y="0"/>
                  </a:lnTo>
                  <a:lnTo>
                    <a:pt x="28815" y="373637"/>
                  </a:lnTo>
                  <a:lnTo>
                    <a:pt x="0" y="373637"/>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7" name="Freeform: Shape 316">
              <a:extLst>
                <a:ext uri="{FF2B5EF4-FFF2-40B4-BE49-F238E27FC236}">
                  <a16:creationId xmlns:a16="http://schemas.microsoft.com/office/drawing/2014/main" id="{FFF478A5-9A7A-D73A-F9B4-ADCE525FB090}"/>
                </a:ext>
              </a:extLst>
            </p:cNvPr>
            <p:cNvSpPr/>
            <p:nvPr/>
          </p:nvSpPr>
          <p:spPr>
            <a:xfrm rot="10800000">
              <a:off x="5158052" y="3297795"/>
              <a:ext cx="28815" cy="330096"/>
            </a:xfrm>
            <a:custGeom>
              <a:avLst/>
              <a:gdLst>
                <a:gd name="connsiteX0" fmla="*/ 0 w 28815"/>
                <a:gd name="connsiteY0" fmla="*/ 0 h 330096"/>
                <a:gd name="connsiteX1" fmla="*/ 28815 w 28815"/>
                <a:gd name="connsiteY1" fmla="*/ 0 h 330096"/>
                <a:gd name="connsiteX2" fmla="*/ 28815 w 28815"/>
                <a:gd name="connsiteY2" fmla="*/ 330097 h 330096"/>
                <a:gd name="connsiteX3" fmla="*/ 0 w 28815"/>
                <a:gd name="connsiteY3" fmla="*/ 330097 h 330096"/>
              </a:gdLst>
              <a:ahLst/>
              <a:cxnLst>
                <a:cxn ang="0">
                  <a:pos x="connsiteX0" y="connsiteY0"/>
                </a:cxn>
                <a:cxn ang="0">
                  <a:pos x="connsiteX1" y="connsiteY1"/>
                </a:cxn>
                <a:cxn ang="0">
                  <a:pos x="connsiteX2" y="connsiteY2"/>
                </a:cxn>
                <a:cxn ang="0">
                  <a:pos x="connsiteX3" y="connsiteY3"/>
                </a:cxn>
              </a:cxnLst>
              <a:rect l="l" t="t" r="r" b="b"/>
              <a:pathLst>
                <a:path w="28815" h="330096">
                  <a:moveTo>
                    <a:pt x="0" y="0"/>
                  </a:moveTo>
                  <a:lnTo>
                    <a:pt x="28815" y="0"/>
                  </a:lnTo>
                  <a:lnTo>
                    <a:pt x="28815" y="330097"/>
                  </a:lnTo>
                  <a:lnTo>
                    <a:pt x="0" y="330097"/>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8" name="Freeform: Shape 317">
              <a:extLst>
                <a:ext uri="{FF2B5EF4-FFF2-40B4-BE49-F238E27FC236}">
                  <a16:creationId xmlns:a16="http://schemas.microsoft.com/office/drawing/2014/main" id="{CFA5F400-2013-83F1-6B2C-ADBA91E71529}"/>
                </a:ext>
              </a:extLst>
            </p:cNvPr>
            <p:cNvSpPr/>
            <p:nvPr/>
          </p:nvSpPr>
          <p:spPr>
            <a:xfrm rot="10800000">
              <a:off x="5107276" y="3297795"/>
              <a:ext cx="28815" cy="312250"/>
            </a:xfrm>
            <a:custGeom>
              <a:avLst/>
              <a:gdLst>
                <a:gd name="connsiteX0" fmla="*/ 0 w 28815"/>
                <a:gd name="connsiteY0" fmla="*/ 0 h 312250"/>
                <a:gd name="connsiteX1" fmla="*/ 28815 w 28815"/>
                <a:gd name="connsiteY1" fmla="*/ 0 h 312250"/>
                <a:gd name="connsiteX2" fmla="*/ 28815 w 28815"/>
                <a:gd name="connsiteY2" fmla="*/ 312250 h 312250"/>
                <a:gd name="connsiteX3" fmla="*/ 0 w 28815"/>
                <a:gd name="connsiteY3" fmla="*/ 312250 h 312250"/>
              </a:gdLst>
              <a:ahLst/>
              <a:cxnLst>
                <a:cxn ang="0">
                  <a:pos x="connsiteX0" y="connsiteY0"/>
                </a:cxn>
                <a:cxn ang="0">
                  <a:pos x="connsiteX1" y="connsiteY1"/>
                </a:cxn>
                <a:cxn ang="0">
                  <a:pos x="connsiteX2" y="connsiteY2"/>
                </a:cxn>
                <a:cxn ang="0">
                  <a:pos x="connsiteX3" y="connsiteY3"/>
                </a:cxn>
              </a:cxnLst>
              <a:rect l="l" t="t" r="r" b="b"/>
              <a:pathLst>
                <a:path w="28815" h="312250">
                  <a:moveTo>
                    <a:pt x="0" y="0"/>
                  </a:moveTo>
                  <a:lnTo>
                    <a:pt x="28815" y="0"/>
                  </a:lnTo>
                  <a:lnTo>
                    <a:pt x="28815" y="312250"/>
                  </a:lnTo>
                  <a:lnTo>
                    <a:pt x="0" y="31225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9" name="Freeform: Shape 318">
              <a:extLst>
                <a:ext uri="{FF2B5EF4-FFF2-40B4-BE49-F238E27FC236}">
                  <a16:creationId xmlns:a16="http://schemas.microsoft.com/office/drawing/2014/main" id="{0D0FDCF9-2BE5-FED1-7656-232A8C9BFBB5}"/>
                </a:ext>
              </a:extLst>
            </p:cNvPr>
            <p:cNvSpPr/>
            <p:nvPr/>
          </p:nvSpPr>
          <p:spPr>
            <a:xfrm rot="10800000">
              <a:off x="5056373" y="3297795"/>
              <a:ext cx="28815" cy="303643"/>
            </a:xfrm>
            <a:custGeom>
              <a:avLst/>
              <a:gdLst>
                <a:gd name="connsiteX0" fmla="*/ 0 w 28815"/>
                <a:gd name="connsiteY0" fmla="*/ 0 h 303643"/>
                <a:gd name="connsiteX1" fmla="*/ 28815 w 28815"/>
                <a:gd name="connsiteY1" fmla="*/ 0 h 303643"/>
                <a:gd name="connsiteX2" fmla="*/ 28815 w 28815"/>
                <a:gd name="connsiteY2" fmla="*/ 303643 h 303643"/>
                <a:gd name="connsiteX3" fmla="*/ 0 w 28815"/>
                <a:gd name="connsiteY3" fmla="*/ 303643 h 303643"/>
              </a:gdLst>
              <a:ahLst/>
              <a:cxnLst>
                <a:cxn ang="0">
                  <a:pos x="connsiteX0" y="connsiteY0"/>
                </a:cxn>
                <a:cxn ang="0">
                  <a:pos x="connsiteX1" y="connsiteY1"/>
                </a:cxn>
                <a:cxn ang="0">
                  <a:pos x="connsiteX2" y="connsiteY2"/>
                </a:cxn>
                <a:cxn ang="0">
                  <a:pos x="connsiteX3" y="connsiteY3"/>
                </a:cxn>
              </a:cxnLst>
              <a:rect l="l" t="t" r="r" b="b"/>
              <a:pathLst>
                <a:path w="28815" h="303643">
                  <a:moveTo>
                    <a:pt x="0" y="0"/>
                  </a:moveTo>
                  <a:lnTo>
                    <a:pt x="28815" y="0"/>
                  </a:lnTo>
                  <a:lnTo>
                    <a:pt x="28815" y="303643"/>
                  </a:lnTo>
                  <a:lnTo>
                    <a:pt x="0" y="303643"/>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0" name="Freeform: Shape 319">
              <a:extLst>
                <a:ext uri="{FF2B5EF4-FFF2-40B4-BE49-F238E27FC236}">
                  <a16:creationId xmlns:a16="http://schemas.microsoft.com/office/drawing/2014/main" id="{4C36388A-E67D-C441-EA35-CAAC2BFBD513}"/>
                </a:ext>
              </a:extLst>
            </p:cNvPr>
            <p:cNvSpPr/>
            <p:nvPr/>
          </p:nvSpPr>
          <p:spPr>
            <a:xfrm rot="10800000">
              <a:off x="5005470" y="3297795"/>
              <a:ext cx="28815" cy="303643"/>
            </a:xfrm>
            <a:custGeom>
              <a:avLst/>
              <a:gdLst>
                <a:gd name="connsiteX0" fmla="*/ 0 w 28815"/>
                <a:gd name="connsiteY0" fmla="*/ 0 h 303643"/>
                <a:gd name="connsiteX1" fmla="*/ 28815 w 28815"/>
                <a:gd name="connsiteY1" fmla="*/ 0 h 303643"/>
                <a:gd name="connsiteX2" fmla="*/ 28815 w 28815"/>
                <a:gd name="connsiteY2" fmla="*/ 303643 h 303643"/>
                <a:gd name="connsiteX3" fmla="*/ 0 w 28815"/>
                <a:gd name="connsiteY3" fmla="*/ 303643 h 303643"/>
              </a:gdLst>
              <a:ahLst/>
              <a:cxnLst>
                <a:cxn ang="0">
                  <a:pos x="connsiteX0" y="connsiteY0"/>
                </a:cxn>
                <a:cxn ang="0">
                  <a:pos x="connsiteX1" y="connsiteY1"/>
                </a:cxn>
                <a:cxn ang="0">
                  <a:pos x="connsiteX2" y="connsiteY2"/>
                </a:cxn>
                <a:cxn ang="0">
                  <a:pos x="connsiteX3" y="connsiteY3"/>
                </a:cxn>
              </a:cxnLst>
              <a:rect l="l" t="t" r="r" b="b"/>
              <a:pathLst>
                <a:path w="28815" h="303643">
                  <a:moveTo>
                    <a:pt x="0" y="0"/>
                  </a:moveTo>
                  <a:lnTo>
                    <a:pt x="28815" y="0"/>
                  </a:lnTo>
                  <a:lnTo>
                    <a:pt x="28815" y="303643"/>
                  </a:lnTo>
                  <a:lnTo>
                    <a:pt x="0" y="303643"/>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1" name="Freeform: Shape 320">
              <a:extLst>
                <a:ext uri="{FF2B5EF4-FFF2-40B4-BE49-F238E27FC236}">
                  <a16:creationId xmlns:a16="http://schemas.microsoft.com/office/drawing/2014/main" id="{1408E595-D804-DDA0-E13F-0723541E7529}"/>
                </a:ext>
              </a:extLst>
            </p:cNvPr>
            <p:cNvSpPr/>
            <p:nvPr/>
          </p:nvSpPr>
          <p:spPr>
            <a:xfrm rot="10800000">
              <a:off x="4954568" y="3297921"/>
              <a:ext cx="28815" cy="295669"/>
            </a:xfrm>
            <a:custGeom>
              <a:avLst/>
              <a:gdLst>
                <a:gd name="connsiteX0" fmla="*/ 0 w 28815"/>
                <a:gd name="connsiteY0" fmla="*/ 0 h 295669"/>
                <a:gd name="connsiteX1" fmla="*/ 28815 w 28815"/>
                <a:gd name="connsiteY1" fmla="*/ 0 h 295669"/>
                <a:gd name="connsiteX2" fmla="*/ 28815 w 28815"/>
                <a:gd name="connsiteY2" fmla="*/ 295670 h 295669"/>
                <a:gd name="connsiteX3" fmla="*/ 0 w 28815"/>
                <a:gd name="connsiteY3" fmla="*/ 295670 h 295669"/>
              </a:gdLst>
              <a:ahLst/>
              <a:cxnLst>
                <a:cxn ang="0">
                  <a:pos x="connsiteX0" y="connsiteY0"/>
                </a:cxn>
                <a:cxn ang="0">
                  <a:pos x="connsiteX1" y="connsiteY1"/>
                </a:cxn>
                <a:cxn ang="0">
                  <a:pos x="connsiteX2" y="connsiteY2"/>
                </a:cxn>
                <a:cxn ang="0">
                  <a:pos x="connsiteX3" y="connsiteY3"/>
                </a:cxn>
              </a:cxnLst>
              <a:rect l="l" t="t" r="r" b="b"/>
              <a:pathLst>
                <a:path w="28815" h="295669">
                  <a:moveTo>
                    <a:pt x="0" y="0"/>
                  </a:moveTo>
                  <a:lnTo>
                    <a:pt x="28815" y="0"/>
                  </a:lnTo>
                  <a:lnTo>
                    <a:pt x="28815" y="295670"/>
                  </a:lnTo>
                  <a:lnTo>
                    <a:pt x="0" y="295670"/>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2" name="Freeform: Shape 321">
              <a:extLst>
                <a:ext uri="{FF2B5EF4-FFF2-40B4-BE49-F238E27FC236}">
                  <a16:creationId xmlns:a16="http://schemas.microsoft.com/office/drawing/2014/main" id="{46CFEC36-366D-5D17-B009-4D5BB603F9B0}"/>
                </a:ext>
              </a:extLst>
            </p:cNvPr>
            <p:cNvSpPr/>
            <p:nvPr/>
          </p:nvSpPr>
          <p:spPr>
            <a:xfrm rot="10800000">
              <a:off x="4903665" y="3297795"/>
              <a:ext cx="28815" cy="291745"/>
            </a:xfrm>
            <a:custGeom>
              <a:avLst/>
              <a:gdLst>
                <a:gd name="connsiteX0" fmla="*/ 0 w 28815"/>
                <a:gd name="connsiteY0" fmla="*/ 0 h 291745"/>
                <a:gd name="connsiteX1" fmla="*/ 28815 w 28815"/>
                <a:gd name="connsiteY1" fmla="*/ 0 h 291745"/>
                <a:gd name="connsiteX2" fmla="*/ 28815 w 28815"/>
                <a:gd name="connsiteY2" fmla="*/ 291746 h 291745"/>
                <a:gd name="connsiteX3" fmla="*/ 0 w 28815"/>
                <a:gd name="connsiteY3" fmla="*/ 291746 h 291745"/>
              </a:gdLst>
              <a:ahLst/>
              <a:cxnLst>
                <a:cxn ang="0">
                  <a:pos x="connsiteX0" y="connsiteY0"/>
                </a:cxn>
                <a:cxn ang="0">
                  <a:pos x="connsiteX1" y="connsiteY1"/>
                </a:cxn>
                <a:cxn ang="0">
                  <a:pos x="connsiteX2" y="connsiteY2"/>
                </a:cxn>
                <a:cxn ang="0">
                  <a:pos x="connsiteX3" y="connsiteY3"/>
                </a:cxn>
              </a:cxnLst>
              <a:rect l="l" t="t" r="r" b="b"/>
              <a:pathLst>
                <a:path w="28815" h="291745">
                  <a:moveTo>
                    <a:pt x="0" y="0"/>
                  </a:moveTo>
                  <a:lnTo>
                    <a:pt x="28815" y="0"/>
                  </a:lnTo>
                  <a:lnTo>
                    <a:pt x="28815" y="291746"/>
                  </a:lnTo>
                  <a:lnTo>
                    <a:pt x="0" y="291746"/>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3" name="Freeform: Shape 322">
              <a:extLst>
                <a:ext uri="{FF2B5EF4-FFF2-40B4-BE49-F238E27FC236}">
                  <a16:creationId xmlns:a16="http://schemas.microsoft.com/office/drawing/2014/main" id="{6D12E07C-2707-0E5A-FCBB-85F8CFCC2833}"/>
                </a:ext>
              </a:extLst>
            </p:cNvPr>
            <p:cNvSpPr/>
            <p:nvPr/>
          </p:nvSpPr>
          <p:spPr>
            <a:xfrm rot="10800000">
              <a:off x="4751083" y="3297795"/>
              <a:ext cx="28815" cy="228333"/>
            </a:xfrm>
            <a:custGeom>
              <a:avLst/>
              <a:gdLst>
                <a:gd name="connsiteX0" fmla="*/ 0 w 28815"/>
                <a:gd name="connsiteY0" fmla="*/ 0 h 228333"/>
                <a:gd name="connsiteX1" fmla="*/ 28815 w 28815"/>
                <a:gd name="connsiteY1" fmla="*/ 0 h 228333"/>
                <a:gd name="connsiteX2" fmla="*/ 28815 w 28815"/>
                <a:gd name="connsiteY2" fmla="*/ 228334 h 228333"/>
                <a:gd name="connsiteX3" fmla="*/ 0 w 28815"/>
                <a:gd name="connsiteY3" fmla="*/ 228334 h 228333"/>
              </a:gdLst>
              <a:ahLst/>
              <a:cxnLst>
                <a:cxn ang="0">
                  <a:pos x="connsiteX0" y="connsiteY0"/>
                </a:cxn>
                <a:cxn ang="0">
                  <a:pos x="connsiteX1" y="connsiteY1"/>
                </a:cxn>
                <a:cxn ang="0">
                  <a:pos x="connsiteX2" y="connsiteY2"/>
                </a:cxn>
                <a:cxn ang="0">
                  <a:pos x="connsiteX3" y="connsiteY3"/>
                </a:cxn>
              </a:cxnLst>
              <a:rect l="l" t="t" r="r" b="b"/>
              <a:pathLst>
                <a:path w="28815" h="228333">
                  <a:moveTo>
                    <a:pt x="0" y="0"/>
                  </a:moveTo>
                  <a:lnTo>
                    <a:pt x="28815" y="0"/>
                  </a:lnTo>
                  <a:lnTo>
                    <a:pt x="28815" y="228334"/>
                  </a:lnTo>
                  <a:lnTo>
                    <a:pt x="0" y="228334"/>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4" name="Freeform: Shape 323">
              <a:extLst>
                <a:ext uri="{FF2B5EF4-FFF2-40B4-BE49-F238E27FC236}">
                  <a16:creationId xmlns:a16="http://schemas.microsoft.com/office/drawing/2014/main" id="{BA7014AF-2021-EC1A-7C61-93F08A709B3D}"/>
                </a:ext>
              </a:extLst>
            </p:cNvPr>
            <p:cNvSpPr/>
            <p:nvPr/>
          </p:nvSpPr>
          <p:spPr>
            <a:xfrm rot="10800000">
              <a:off x="4649151" y="3297795"/>
              <a:ext cx="28815" cy="150366"/>
            </a:xfrm>
            <a:custGeom>
              <a:avLst/>
              <a:gdLst>
                <a:gd name="connsiteX0" fmla="*/ 0 w 28815"/>
                <a:gd name="connsiteY0" fmla="*/ 0 h 150366"/>
                <a:gd name="connsiteX1" fmla="*/ 28815 w 28815"/>
                <a:gd name="connsiteY1" fmla="*/ 0 h 150366"/>
                <a:gd name="connsiteX2" fmla="*/ 28815 w 28815"/>
                <a:gd name="connsiteY2" fmla="*/ 150366 h 150366"/>
                <a:gd name="connsiteX3" fmla="*/ 0 w 28815"/>
                <a:gd name="connsiteY3" fmla="*/ 150366 h 150366"/>
              </a:gdLst>
              <a:ahLst/>
              <a:cxnLst>
                <a:cxn ang="0">
                  <a:pos x="connsiteX0" y="connsiteY0"/>
                </a:cxn>
                <a:cxn ang="0">
                  <a:pos x="connsiteX1" y="connsiteY1"/>
                </a:cxn>
                <a:cxn ang="0">
                  <a:pos x="connsiteX2" y="connsiteY2"/>
                </a:cxn>
                <a:cxn ang="0">
                  <a:pos x="connsiteX3" y="connsiteY3"/>
                </a:cxn>
              </a:cxnLst>
              <a:rect l="l" t="t" r="r" b="b"/>
              <a:pathLst>
                <a:path w="28815" h="150366">
                  <a:moveTo>
                    <a:pt x="0" y="0"/>
                  </a:moveTo>
                  <a:lnTo>
                    <a:pt x="28815" y="0"/>
                  </a:lnTo>
                  <a:lnTo>
                    <a:pt x="28815" y="150366"/>
                  </a:lnTo>
                  <a:lnTo>
                    <a:pt x="0" y="150366"/>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5" name="Freeform: Shape 324">
              <a:extLst>
                <a:ext uri="{FF2B5EF4-FFF2-40B4-BE49-F238E27FC236}">
                  <a16:creationId xmlns:a16="http://schemas.microsoft.com/office/drawing/2014/main" id="{BFE039F6-C224-C16E-4759-1AE607B46020}"/>
                </a:ext>
              </a:extLst>
            </p:cNvPr>
            <p:cNvSpPr/>
            <p:nvPr/>
          </p:nvSpPr>
          <p:spPr>
            <a:xfrm rot="10800000">
              <a:off x="4496442" y="3242736"/>
              <a:ext cx="28815" cy="55058"/>
            </a:xfrm>
            <a:custGeom>
              <a:avLst/>
              <a:gdLst>
                <a:gd name="connsiteX0" fmla="*/ 0 w 28815"/>
                <a:gd name="connsiteY0" fmla="*/ 0 h 55058"/>
                <a:gd name="connsiteX1" fmla="*/ 28815 w 28815"/>
                <a:gd name="connsiteY1" fmla="*/ 0 h 55058"/>
                <a:gd name="connsiteX2" fmla="*/ 28815 w 28815"/>
                <a:gd name="connsiteY2" fmla="*/ 55058 h 55058"/>
                <a:gd name="connsiteX3" fmla="*/ 0 w 28815"/>
                <a:gd name="connsiteY3" fmla="*/ 55058 h 55058"/>
              </a:gdLst>
              <a:ahLst/>
              <a:cxnLst>
                <a:cxn ang="0">
                  <a:pos x="connsiteX0" y="connsiteY0"/>
                </a:cxn>
                <a:cxn ang="0">
                  <a:pos x="connsiteX1" y="connsiteY1"/>
                </a:cxn>
                <a:cxn ang="0">
                  <a:pos x="connsiteX2" y="connsiteY2"/>
                </a:cxn>
                <a:cxn ang="0">
                  <a:pos x="connsiteX3" y="connsiteY3"/>
                </a:cxn>
              </a:cxnLst>
              <a:rect l="l" t="t" r="r" b="b"/>
              <a:pathLst>
                <a:path w="28815" h="55058">
                  <a:moveTo>
                    <a:pt x="0" y="0"/>
                  </a:moveTo>
                  <a:lnTo>
                    <a:pt x="28815" y="0"/>
                  </a:lnTo>
                  <a:lnTo>
                    <a:pt x="28815" y="55058"/>
                  </a:lnTo>
                  <a:lnTo>
                    <a:pt x="0" y="5505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6" name="Freeform: Shape 325">
              <a:extLst>
                <a:ext uri="{FF2B5EF4-FFF2-40B4-BE49-F238E27FC236}">
                  <a16:creationId xmlns:a16="http://schemas.microsoft.com/office/drawing/2014/main" id="{9F18E67C-7E30-10BB-D39B-AFD25ABD6504}"/>
                </a:ext>
              </a:extLst>
            </p:cNvPr>
            <p:cNvSpPr/>
            <p:nvPr/>
          </p:nvSpPr>
          <p:spPr>
            <a:xfrm rot="10800000">
              <a:off x="4445540" y="3242736"/>
              <a:ext cx="28815" cy="55058"/>
            </a:xfrm>
            <a:custGeom>
              <a:avLst/>
              <a:gdLst>
                <a:gd name="connsiteX0" fmla="*/ 0 w 28815"/>
                <a:gd name="connsiteY0" fmla="*/ 0 h 55058"/>
                <a:gd name="connsiteX1" fmla="*/ 28815 w 28815"/>
                <a:gd name="connsiteY1" fmla="*/ 0 h 55058"/>
                <a:gd name="connsiteX2" fmla="*/ 28815 w 28815"/>
                <a:gd name="connsiteY2" fmla="*/ 55058 h 55058"/>
                <a:gd name="connsiteX3" fmla="*/ 0 w 28815"/>
                <a:gd name="connsiteY3" fmla="*/ 55058 h 55058"/>
              </a:gdLst>
              <a:ahLst/>
              <a:cxnLst>
                <a:cxn ang="0">
                  <a:pos x="connsiteX0" y="connsiteY0"/>
                </a:cxn>
                <a:cxn ang="0">
                  <a:pos x="connsiteX1" y="connsiteY1"/>
                </a:cxn>
                <a:cxn ang="0">
                  <a:pos x="connsiteX2" y="connsiteY2"/>
                </a:cxn>
                <a:cxn ang="0">
                  <a:pos x="connsiteX3" y="connsiteY3"/>
                </a:cxn>
              </a:cxnLst>
              <a:rect l="l" t="t" r="r" b="b"/>
              <a:pathLst>
                <a:path w="28815" h="55058">
                  <a:moveTo>
                    <a:pt x="0" y="0"/>
                  </a:moveTo>
                  <a:lnTo>
                    <a:pt x="28815" y="0"/>
                  </a:lnTo>
                  <a:lnTo>
                    <a:pt x="28815" y="55058"/>
                  </a:lnTo>
                  <a:lnTo>
                    <a:pt x="0" y="55058"/>
                  </a:lnTo>
                  <a:close/>
                </a:path>
              </a:pathLst>
            </a:custGeom>
            <a:solidFill>
              <a:srgbClr val="FF5C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27" name="Graphic 8">
            <a:extLst>
              <a:ext uri="{FF2B5EF4-FFF2-40B4-BE49-F238E27FC236}">
                <a16:creationId xmlns:a16="http://schemas.microsoft.com/office/drawing/2014/main" id="{09EA06EA-2FFB-4BA4-883C-76ECEF229648}"/>
              </a:ext>
            </a:extLst>
          </p:cNvPr>
          <p:cNvGrpSpPr/>
          <p:nvPr/>
        </p:nvGrpSpPr>
        <p:grpSpPr>
          <a:xfrm>
            <a:off x="5049262" y="2720764"/>
            <a:ext cx="1754813" cy="1138378"/>
            <a:chOff x="4348177" y="2793916"/>
            <a:chExt cx="1754813" cy="1138378"/>
          </a:xfrm>
          <a:solidFill>
            <a:srgbClr val="FFC100"/>
          </a:solidFill>
        </p:grpSpPr>
        <p:sp>
          <p:nvSpPr>
            <p:cNvPr id="328" name="Freeform: Shape 327">
              <a:extLst>
                <a:ext uri="{FF2B5EF4-FFF2-40B4-BE49-F238E27FC236}">
                  <a16:creationId xmlns:a16="http://schemas.microsoft.com/office/drawing/2014/main" id="{CA64F038-5706-F1FC-B690-DEC5805F9A2B}"/>
                </a:ext>
              </a:extLst>
            </p:cNvPr>
            <p:cNvSpPr/>
            <p:nvPr/>
          </p:nvSpPr>
          <p:spPr>
            <a:xfrm rot="10800000">
              <a:off x="6074175" y="3297795"/>
              <a:ext cx="28815" cy="634499"/>
            </a:xfrm>
            <a:custGeom>
              <a:avLst/>
              <a:gdLst>
                <a:gd name="connsiteX0" fmla="*/ 0 w 28815"/>
                <a:gd name="connsiteY0" fmla="*/ 0 h 634499"/>
                <a:gd name="connsiteX1" fmla="*/ 28815 w 28815"/>
                <a:gd name="connsiteY1" fmla="*/ 0 h 634499"/>
                <a:gd name="connsiteX2" fmla="*/ 28815 w 28815"/>
                <a:gd name="connsiteY2" fmla="*/ 634500 h 634499"/>
                <a:gd name="connsiteX3" fmla="*/ 0 w 28815"/>
                <a:gd name="connsiteY3" fmla="*/ 634500 h 634499"/>
              </a:gdLst>
              <a:ahLst/>
              <a:cxnLst>
                <a:cxn ang="0">
                  <a:pos x="connsiteX0" y="connsiteY0"/>
                </a:cxn>
                <a:cxn ang="0">
                  <a:pos x="connsiteX1" y="connsiteY1"/>
                </a:cxn>
                <a:cxn ang="0">
                  <a:pos x="connsiteX2" y="connsiteY2"/>
                </a:cxn>
                <a:cxn ang="0">
                  <a:pos x="connsiteX3" y="connsiteY3"/>
                </a:cxn>
              </a:cxnLst>
              <a:rect l="l" t="t" r="r" b="b"/>
              <a:pathLst>
                <a:path w="28815" h="634499">
                  <a:moveTo>
                    <a:pt x="0" y="0"/>
                  </a:moveTo>
                  <a:lnTo>
                    <a:pt x="28815" y="0"/>
                  </a:lnTo>
                  <a:lnTo>
                    <a:pt x="28815" y="634500"/>
                  </a:lnTo>
                  <a:lnTo>
                    <a:pt x="0" y="634500"/>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9" name="Freeform: Shape 328">
              <a:extLst>
                <a:ext uri="{FF2B5EF4-FFF2-40B4-BE49-F238E27FC236}">
                  <a16:creationId xmlns:a16="http://schemas.microsoft.com/office/drawing/2014/main" id="{95B6458E-3368-4F7B-2DDE-5C141E978937}"/>
                </a:ext>
              </a:extLst>
            </p:cNvPr>
            <p:cNvSpPr/>
            <p:nvPr/>
          </p:nvSpPr>
          <p:spPr>
            <a:xfrm rot="10800000">
              <a:off x="5259857" y="3297921"/>
              <a:ext cx="28815" cy="409963"/>
            </a:xfrm>
            <a:custGeom>
              <a:avLst/>
              <a:gdLst>
                <a:gd name="connsiteX0" fmla="*/ 0 w 28815"/>
                <a:gd name="connsiteY0" fmla="*/ 0 h 409963"/>
                <a:gd name="connsiteX1" fmla="*/ 28815 w 28815"/>
                <a:gd name="connsiteY1" fmla="*/ 0 h 409963"/>
                <a:gd name="connsiteX2" fmla="*/ 28815 w 28815"/>
                <a:gd name="connsiteY2" fmla="*/ 409963 h 409963"/>
                <a:gd name="connsiteX3" fmla="*/ 0 w 28815"/>
                <a:gd name="connsiteY3" fmla="*/ 409963 h 409963"/>
              </a:gdLst>
              <a:ahLst/>
              <a:cxnLst>
                <a:cxn ang="0">
                  <a:pos x="connsiteX0" y="connsiteY0"/>
                </a:cxn>
                <a:cxn ang="0">
                  <a:pos x="connsiteX1" y="connsiteY1"/>
                </a:cxn>
                <a:cxn ang="0">
                  <a:pos x="connsiteX2" y="connsiteY2"/>
                </a:cxn>
                <a:cxn ang="0">
                  <a:pos x="connsiteX3" y="connsiteY3"/>
                </a:cxn>
              </a:cxnLst>
              <a:rect l="l" t="t" r="r" b="b"/>
              <a:pathLst>
                <a:path w="28815" h="409963">
                  <a:moveTo>
                    <a:pt x="0" y="0"/>
                  </a:moveTo>
                  <a:lnTo>
                    <a:pt x="28815" y="0"/>
                  </a:lnTo>
                  <a:lnTo>
                    <a:pt x="28815" y="409963"/>
                  </a:lnTo>
                  <a:lnTo>
                    <a:pt x="0" y="409963"/>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0" name="Freeform: Shape 329">
              <a:extLst>
                <a:ext uri="{FF2B5EF4-FFF2-40B4-BE49-F238E27FC236}">
                  <a16:creationId xmlns:a16="http://schemas.microsoft.com/office/drawing/2014/main" id="{0E92A4C5-F452-AC8D-A058-6DB258587D65}"/>
                </a:ext>
              </a:extLst>
            </p:cNvPr>
            <p:cNvSpPr/>
            <p:nvPr/>
          </p:nvSpPr>
          <p:spPr>
            <a:xfrm rot="10800000">
              <a:off x="4852762" y="3297921"/>
              <a:ext cx="28815" cy="281113"/>
            </a:xfrm>
            <a:custGeom>
              <a:avLst/>
              <a:gdLst>
                <a:gd name="connsiteX0" fmla="*/ 0 w 28815"/>
                <a:gd name="connsiteY0" fmla="*/ 0 h 281113"/>
                <a:gd name="connsiteX1" fmla="*/ 28815 w 28815"/>
                <a:gd name="connsiteY1" fmla="*/ 0 h 281113"/>
                <a:gd name="connsiteX2" fmla="*/ 28815 w 28815"/>
                <a:gd name="connsiteY2" fmla="*/ 281114 h 281113"/>
                <a:gd name="connsiteX3" fmla="*/ 0 w 28815"/>
                <a:gd name="connsiteY3" fmla="*/ 281114 h 281113"/>
              </a:gdLst>
              <a:ahLst/>
              <a:cxnLst>
                <a:cxn ang="0">
                  <a:pos x="connsiteX0" y="connsiteY0"/>
                </a:cxn>
                <a:cxn ang="0">
                  <a:pos x="connsiteX1" y="connsiteY1"/>
                </a:cxn>
                <a:cxn ang="0">
                  <a:pos x="connsiteX2" y="connsiteY2"/>
                </a:cxn>
                <a:cxn ang="0">
                  <a:pos x="connsiteX3" y="connsiteY3"/>
                </a:cxn>
              </a:cxnLst>
              <a:rect l="l" t="t" r="r" b="b"/>
              <a:pathLst>
                <a:path w="28815" h="281113">
                  <a:moveTo>
                    <a:pt x="0" y="0"/>
                  </a:moveTo>
                  <a:lnTo>
                    <a:pt x="28815" y="0"/>
                  </a:lnTo>
                  <a:lnTo>
                    <a:pt x="28815" y="281114"/>
                  </a:lnTo>
                  <a:lnTo>
                    <a:pt x="0" y="281114"/>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1" name="Freeform: Shape 330">
              <a:extLst>
                <a:ext uri="{FF2B5EF4-FFF2-40B4-BE49-F238E27FC236}">
                  <a16:creationId xmlns:a16="http://schemas.microsoft.com/office/drawing/2014/main" id="{5C535902-AFF8-CEF5-3EF1-0753923CE550}"/>
                </a:ext>
              </a:extLst>
            </p:cNvPr>
            <p:cNvSpPr/>
            <p:nvPr/>
          </p:nvSpPr>
          <p:spPr>
            <a:xfrm rot="10800000">
              <a:off x="4801859" y="3297795"/>
              <a:ext cx="28815" cy="273899"/>
            </a:xfrm>
            <a:custGeom>
              <a:avLst/>
              <a:gdLst>
                <a:gd name="connsiteX0" fmla="*/ 0 w 28815"/>
                <a:gd name="connsiteY0" fmla="*/ 0 h 273899"/>
                <a:gd name="connsiteX1" fmla="*/ 28815 w 28815"/>
                <a:gd name="connsiteY1" fmla="*/ 0 h 273899"/>
                <a:gd name="connsiteX2" fmla="*/ 28815 w 28815"/>
                <a:gd name="connsiteY2" fmla="*/ 273899 h 273899"/>
                <a:gd name="connsiteX3" fmla="*/ 0 w 28815"/>
                <a:gd name="connsiteY3" fmla="*/ 273899 h 273899"/>
              </a:gdLst>
              <a:ahLst/>
              <a:cxnLst>
                <a:cxn ang="0">
                  <a:pos x="connsiteX0" y="connsiteY0"/>
                </a:cxn>
                <a:cxn ang="0">
                  <a:pos x="connsiteX1" y="connsiteY1"/>
                </a:cxn>
                <a:cxn ang="0">
                  <a:pos x="connsiteX2" y="connsiteY2"/>
                </a:cxn>
                <a:cxn ang="0">
                  <a:pos x="connsiteX3" y="connsiteY3"/>
                </a:cxn>
              </a:cxnLst>
              <a:rect l="l" t="t" r="r" b="b"/>
              <a:pathLst>
                <a:path w="28815" h="273899">
                  <a:moveTo>
                    <a:pt x="0" y="0"/>
                  </a:moveTo>
                  <a:lnTo>
                    <a:pt x="28815" y="0"/>
                  </a:lnTo>
                  <a:lnTo>
                    <a:pt x="28815" y="273899"/>
                  </a:lnTo>
                  <a:lnTo>
                    <a:pt x="0" y="273899"/>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2" name="Freeform: Shape 331">
              <a:extLst>
                <a:ext uri="{FF2B5EF4-FFF2-40B4-BE49-F238E27FC236}">
                  <a16:creationId xmlns:a16="http://schemas.microsoft.com/office/drawing/2014/main" id="{487D1180-E6EB-16F2-3E78-72E1A1125B05}"/>
                </a:ext>
              </a:extLst>
            </p:cNvPr>
            <p:cNvSpPr/>
            <p:nvPr/>
          </p:nvSpPr>
          <p:spPr>
            <a:xfrm rot="10800000">
              <a:off x="4700054" y="3297795"/>
              <a:ext cx="28815" cy="172136"/>
            </a:xfrm>
            <a:custGeom>
              <a:avLst/>
              <a:gdLst>
                <a:gd name="connsiteX0" fmla="*/ 0 w 28815"/>
                <a:gd name="connsiteY0" fmla="*/ 0 h 172136"/>
                <a:gd name="connsiteX1" fmla="*/ 28815 w 28815"/>
                <a:gd name="connsiteY1" fmla="*/ 0 h 172136"/>
                <a:gd name="connsiteX2" fmla="*/ 28815 w 28815"/>
                <a:gd name="connsiteY2" fmla="*/ 172136 h 172136"/>
                <a:gd name="connsiteX3" fmla="*/ 0 w 28815"/>
                <a:gd name="connsiteY3" fmla="*/ 172136 h 172136"/>
              </a:gdLst>
              <a:ahLst/>
              <a:cxnLst>
                <a:cxn ang="0">
                  <a:pos x="connsiteX0" y="connsiteY0"/>
                </a:cxn>
                <a:cxn ang="0">
                  <a:pos x="connsiteX1" y="connsiteY1"/>
                </a:cxn>
                <a:cxn ang="0">
                  <a:pos x="connsiteX2" y="connsiteY2"/>
                </a:cxn>
                <a:cxn ang="0">
                  <a:pos x="connsiteX3" y="connsiteY3"/>
                </a:cxn>
              </a:cxnLst>
              <a:rect l="l" t="t" r="r" b="b"/>
              <a:pathLst>
                <a:path w="28815" h="172136">
                  <a:moveTo>
                    <a:pt x="0" y="0"/>
                  </a:moveTo>
                  <a:lnTo>
                    <a:pt x="28815" y="0"/>
                  </a:lnTo>
                  <a:lnTo>
                    <a:pt x="28815" y="172136"/>
                  </a:lnTo>
                  <a:lnTo>
                    <a:pt x="0" y="172136"/>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3" name="Freeform: Shape 332">
              <a:extLst>
                <a:ext uri="{FF2B5EF4-FFF2-40B4-BE49-F238E27FC236}">
                  <a16:creationId xmlns:a16="http://schemas.microsoft.com/office/drawing/2014/main" id="{0FE3F045-CE38-6885-2BBB-835A479E5C12}"/>
                </a:ext>
              </a:extLst>
            </p:cNvPr>
            <p:cNvSpPr/>
            <p:nvPr/>
          </p:nvSpPr>
          <p:spPr>
            <a:xfrm rot="10800000">
              <a:off x="4399080" y="3092750"/>
              <a:ext cx="28815" cy="205171"/>
            </a:xfrm>
            <a:custGeom>
              <a:avLst/>
              <a:gdLst>
                <a:gd name="connsiteX0" fmla="*/ 0 w 28815"/>
                <a:gd name="connsiteY0" fmla="*/ 0 h 205171"/>
                <a:gd name="connsiteX1" fmla="*/ 28815 w 28815"/>
                <a:gd name="connsiteY1" fmla="*/ 0 h 205171"/>
                <a:gd name="connsiteX2" fmla="*/ 28815 w 28815"/>
                <a:gd name="connsiteY2" fmla="*/ 205171 h 205171"/>
                <a:gd name="connsiteX3" fmla="*/ 0 w 28815"/>
                <a:gd name="connsiteY3" fmla="*/ 205171 h 205171"/>
              </a:gdLst>
              <a:ahLst/>
              <a:cxnLst>
                <a:cxn ang="0">
                  <a:pos x="connsiteX0" y="connsiteY0"/>
                </a:cxn>
                <a:cxn ang="0">
                  <a:pos x="connsiteX1" y="connsiteY1"/>
                </a:cxn>
                <a:cxn ang="0">
                  <a:pos x="connsiteX2" y="connsiteY2"/>
                </a:cxn>
                <a:cxn ang="0">
                  <a:pos x="connsiteX3" y="connsiteY3"/>
                </a:cxn>
              </a:cxnLst>
              <a:rect l="l" t="t" r="r" b="b"/>
              <a:pathLst>
                <a:path w="28815" h="205171">
                  <a:moveTo>
                    <a:pt x="0" y="0"/>
                  </a:moveTo>
                  <a:lnTo>
                    <a:pt x="28815" y="0"/>
                  </a:lnTo>
                  <a:lnTo>
                    <a:pt x="28815" y="205171"/>
                  </a:lnTo>
                  <a:lnTo>
                    <a:pt x="0" y="205171"/>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4" name="Freeform: Shape 333">
              <a:extLst>
                <a:ext uri="{FF2B5EF4-FFF2-40B4-BE49-F238E27FC236}">
                  <a16:creationId xmlns:a16="http://schemas.microsoft.com/office/drawing/2014/main" id="{87F66C84-F429-D87B-BA22-02F9BF3BEF8D}"/>
                </a:ext>
              </a:extLst>
            </p:cNvPr>
            <p:cNvSpPr/>
            <p:nvPr/>
          </p:nvSpPr>
          <p:spPr>
            <a:xfrm rot="10800000">
              <a:off x="4348177" y="2793916"/>
              <a:ext cx="28815" cy="503878"/>
            </a:xfrm>
            <a:custGeom>
              <a:avLst/>
              <a:gdLst>
                <a:gd name="connsiteX0" fmla="*/ 0 w 28815"/>
                <a:gd name="connsiteY0" fmla="*/ 0 h 503878"/>
                <a:gd name="connsiteX1" fmla="*/ 28815 w 28815"/>
                <a:gd name="connsiteY1" fmla="*/ 0 h 503878"/>
                <a:gd name="connsiteX2" fmla="*/ 28815 w 28815"/>
                <a:gd name="connsiteY2" fmla="*/ 503879 h 503878"/>
                <a:gd name="connsiteX3" fmla="*/ 0 w 28815"/>
                <a:gd name="connsiteY3" fmla="*/ 503879 h 503878"/>
              </a:gdLst>
              <a:ahLst/>
              <a:cxnLst>
                <a:cxn ang="0">
                  <a:pos x="connsiteX0" y="connsiteY0"/>
                </a:cxn>
                <a:cxn ang="0">
                  <a:pos x="connsiteX1" y="connsiteY1"/>
                </a:cxn>
                <a:cxn ang="0">
                  <a:pos x="connsiteX2" y="connsiteY2"/>
                </a:cxn>
                <a:cxn ang="0">
                  <a:pos x="connsiteX3" y="connsiteY3"/>
                </a:cxn>
              </a:cxnLst>
              <a:rect l="l" t="t" r="r" b="b"/>
              <a:pathLst>
                <a:path w="28815" h="503878">
                  <a:moveTo>
                    <a:pt x="0" y="0"/>
                  </a:moveTo>
                  <a:lnTo>
                    <a:pt x="28815" y="0"/>
                  </a:lnTo>
                  <a:lnTo>
                    <a:pt x="28815" y="503879"/>
                  </a:lnTo>
                  <a:lnTo>
                    <a:pt x="0" y="503879"/>
                  </a:lnTo>
                  <a:close/>
                </a:path>
              </a:pathLst>
            </a:custGeom>
            <a:solidFill>
              <a:srgbClr val="FFC100"/>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335" name="Freeform: Shape 334">
            <a:extLst>
              <a:ext uri="{FF2B5EF4-FFF2-40B4-BE49-F238E27FC236}">
                <a16:creationId xmlns:a16="http://schemas.microsoft.com/office/drawing/2014/main" id="{84942450-2949-E57E-3C1D-9A71721B807E}"/>
              </a:ext>
            </a:extLst>
          </p:cNvPr>
          <p:cNvSpPr/>
          <p:nvPr/>
        </p:nvSpPr>
        <p:spPr>
          <a:xfrm rot="10800000">
            <a:off x="7080677" y="3224769"/>
            <a:ext cx="28815" cy="718163"/>
          </a:xfrm>
          <a:custGeom>
            <a:avLst/>
            <a:gdLst>
              <a:gd name="connsiteX0" fmla="*/ 0 w 28815"/>
              <a:gd name="connsiteY0" fmla="*/ 0 h 718163"/>
              <a:gd name="connsiteX1" fmla="*/ 28815 w 28815"/>
              <a:gd name="connsiteY1" fmla="*/ 0 h 718163"/>
              <a:gd name="connsiteX2" fmla="*/ 28815 w 28815"/>
              <a:gd name="connsiteY2" fmla="*/ 718163 h 718163"/>
              <a:gd name="connsiteX3" fmla="*/ 0 w 28815"/>
              <a:gd name="connsiteY3" fmla="*/ 718163 h 718163"/>
            </a:gdLst>
            <a:ahLst/>
            <a:cxnLst>
              <a:cxn ang="0">
                <a:pos x="connsiteX0" y="connsiteY0"/>
              </a:cxn>
              <a:cxn ang="0">
                <a:pos x="connsiteX1" y="connsiteY1"/>
              </a:cxn>
              <a:cxn ang="0">
                <a:pos x="connsiteX2" y="connsiteY2"/>
              </a:cxn>
              <a:cxn ang="0">
                <a:pos x="connsiteX3" y="connsiteY3"/>
              </a:cxn>
            </a:cxnLst>
            <a:rect l="l" t="t" r="r" b="b"/>
            <a:pathLst>
              <a:path w="28815" h="718163">
                <a:moveTo>
                  <a:pt x="0" y="0"/>
                </a:moveTo>
                <a:lnTo>
                  <a:pt x="28815" y="0"/>
                </a:lnTo>
                <a:lnTo>
                  <a:pt x="28815" y="718163"/>
                </a:lnTo>
                <a:lnTo>
                  <a:pt x="0" y="718163"/>
                </a:lnTo>
                <a:close/>
              </a:path>
            </a:pathLst>
          </a:custGeom>
          <a:solidFill>
            <a:srgbClr val="979797"/>
          </a:solidFill>
          <a:ln w="1269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336" name="Graphic 8">
            <a:extLst>
              <a:ext uri="{FF2B5EF4-FFF2-40B4-BE49-F238E27FC236}">
                <a16:creationId xmlns:a16="http://schemas.microsoft.com/office/drawing/2014/main" id="{32EB0EB1-836B-5847-3A8C-D3197DA3E7A2}"/>
              </a:ext>
            </a:extLst>
          </p:cNvPr>
          <p:cNvGrpSpPr/>
          <p:nvPr/>
        </p:nvGrpSpPr>
        <p:grpSpPr>
          <a:xfrm>
            <a:off x="4949234" y="2516985"/>
            <a:ext cx="49125" cy="3069849"/>
            <a:chOff x="4248149" y="2590137"/>
            <a:chExt cx="49125" cy="3069849"/>
          </a:xfrm>
          <a:noFill/>
        </p:grpSpPr>
        <p:sp>
          <p:nvSpPr>
            <p:cNvPr id="337" name="Freeform: Shape 336">
              <a:extLst>
                <a:ext uri="{FF2B5EF4-FFF2-40B4-BE49-F238E27FC236}">
                  <a16:creationId xmlns:a16="http://schemas.microsoft.com/office/drawing/2014/main" id="{0665D8E8-3BB9-6D95-397B-4D9A18C07A9C}"/>
                </a:ext>
              </a:extLst>
            </p:cNvPr>
            <p:cNvSpPr/>
            <p:nvPr/>
          </p:nvSpPr>
          <p:spPr>
            <a:xfrm>
              <a:off x="4248149" y="2590137"/>
              <a:ext cx="49125" cy="3069849"/>
            </a:xfrm>
            <a:custGeom>
              <a:avLst/>
              <a:gdLst>
                <a:gd name="connsiteX0" fmla="*/ 0 w 49125"/>
                <a:gd name="connsiteY0" fmla="*/ 0 h 3069849"/>
                <a:gd name="connsiteX1" fmla="*/ 49126 w 49125"/>
                <a:gd name="connsiteY1" fmla="*/ 0 h 3069849"/>
                <a:gd name="connsiteX2" fmla="*/ 49126 w 49125"/>
                <a:gd name="connsiteY2" fmla="*/ 3069850 h 3069849"/>
                <a:gd name="connsiteX3" fmla="*/ 0 w 49125"/>
                <a:gd name="connsiteY3" fmla="*/ 3069850 h 3069849"/>
              </a:gdLst>
              <a:ahLst/>
              <a:cxnLst>
                <a:cxn ang="0">
                  <a:pos x="connsiteX0" y="connsiteY0"/>
                </a:cxn>
                <a:cxn ang="0">
                  <a:pos x="connsiteX1" y="connsiteY1"/>
                </a:cxn>
                <a:cxn ang="0">
                  <a:pos x="connsiteX2" y="connsiteY2"/>
                </a:cxn>
                <a:cxn ang="0">
                  <a:pos x="connsiteX3" y="connsiteY3"/>
                </a:cxn>
              </a:cxnLst>
              <a:rect l="l" t="t" r="r" b="b"/>
              <a:pathLst>
                <a:path w="49125" h="3069849">
                  <a:moveTo>
                    <a:pt x="0" y="0"/>
                  </a:moveTo>
                  <a:lnTo>
                    <a:pt x="49126" y="0"/>
                  </a:lnTo>
                  <a:lnTo>
                    <a:pt x="49126" y="3069850"/>
                  </a:lnTo>
                  <a:lnTo>
                    <a:pt x="0" y="3069850"/>
                  </a:lnTo>
                </a:path>
              </a:pathLst>
            </a:custGeom>
            <a:noFill/>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8" name="Freeform: Shape 337">
              <a:extLst>
                <a:ext uri="{FF2B5EF4-FFF2-40B4-BE49-F238E27FC236}">
                  <a16:creationId xmlns:a16="http://schemas.microsoft.com/office/drawing/2014/main" id="{2ACD4ACC-8AA7-314E-3960-DB218E186B46}"/>
                </a:ext>
              </a:extLst>
            </p:cNvPr>
            <p:cNvSpPr/>
            <p:nvPr/>
          </p:nvSpPr>
          <p:spPr>
            <a:xfrm>
              <a:off x="4248149" y="2825559"/>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9" name="Freeform: Shape 338">
              <a:extLst>
                <a:ext uri="{FF2B5EF4-FFF2-40B4-BE49-F238E27FC236}">
                  <a16:creationId xmlns:a16="http://schemas.microsoft.com/office/drawing/2014/main" id="{51B7F275-912F-2109-8BF8-9B8FD5E09753}"/>
                </a:ext>
              </a:extLst>
            </p:cNvPr>
            <p:cNvSpPr/>
            <p:nvPr/>
          </p:nvSpPr>
          <p:spPr>
            <a:xfrm>
              <a:off x="4248149" y="3061613"/>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0" name="Freeform: Shape 339">
              <a:extLst>
                <a:ext uri="{FF2B5EF4-FFF2-40B4-BE49-F238E27FC236}">
                  <a16:creationId xmlns:a16="http://schemas.microsoft.com/office/drawing/2014/main" id="{CB8B5F23-72C4-A16B-ADE8-C7679255F26A}"/>
                </a:ext>
              </a:extLst>
            </p:cNvPr>
            <p:cNvSpPr/>
            <p:nvPr/>
          </p:nvSpPr>
          <p:spPr>
            <a:xfrm>
              <a:off x="4248149" y="3297668"/>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1" name="Freeform: Shape 340">
              <a:extLst>
                <a:ext uri="{FF2B5EF4-FFF2-40B4-BE49-F238E27FC236}">
                  <a16:creationId xmlns:a16="http://schemas.microsoft.com/office/drawing/2014/main" id="{275116AD-3C8F-A2F8-9BB4-CCB9792CB03A}"/>
                </a:ext>
              </a:extLst>
            </p:cNvPr>
            <p:cNvSpPr/>
            <p:nvPr/>
          </p:nvSpPr>
          <p:spPr>
            <a:xfrm>
              <a:off x="4248149" y="3539165"/>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2" name="Freeform: Shape 341">
              <a:extLst>
                <a:ext uri="{FF2B5EF4-FFF2-40B4-BE49-F238E27FC236}">
                  <a16:creationId xmlns:a16="http://schemas.microsoft.com/office/drawing/2014/main" id="{235ED642-6D08-7667-AD42-CBBE8867DC4A}"/>
                </a:ext>
              </a:extLst>
            </p:cNvPr>
            <p:cNvSpPr/>
            <p:nvPr/>
          </p:nvSpPr>
          <p:spPr>
            <a:xfrm>
              <a:off x="4248149" y="3772056"/>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3" name="Freeform: Shape 342">
              <a:extLst>
                <a:ext uri="{FF2B5EF4-FFF2-40B4-BE49-F238E27FC236}">
                  <a16:creationId xmlns:a16="http://schemas.microsoft.com/office/drawing/2014/main" id="{EA8E37D8-0730-385C-7D7F-0B02F3A65916}"/>
                </a:ext>
              </a:extLst>
            </p:cNvPr>
            <p:cNvSpPr/>
            <p:nvPr/>
          </p:nvSpPr>
          <p:spPr>
            <a:xfrm>
              <a:off x="4248149" y="4010515"/>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4" name="Freeform: Shape 343">
              <a:extLst>
                <a:ext uri="{FF2B5EF4-FFF2-40B4-BE49-F238E27FC236}">
                  <a16:creationId xmlns:a16="http://schemas.microsoft.com/office/drawing/2014/main" id="{0C545854-1DCC-4965-48BC-4AD814E1B8AB}"/>
                </a:ext>
              </a:extLst>
            </p:cNvPr>
            <p:cNvSpPr/>
            <p:nvPr/>
          </p:nvSpPr>
          <p:spPr>
            <a:xfrm>
              <a:off x="4248149" y="4249228"/>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5" name="Freeform: Shape 344">
              <a:extLst>
                <a:ext uri="{FF2B5EF4-FFF2-40B4-BE49-F238E27FC236}">
                  <a16:creationId xmlns:a16="http://schemas.microsoft.com/office/drawing/2014/main" id="{E05AB3A4-F6CF-09D9-3F89-761500DD9E0F}"/>
                </a:ext>
              </a:extLst>
            </p:cNvPr>
            <p:cNvSpPr/>
            <p:nvPr/>
          </p:nvSpPr>
          <p:spPr>
            <a:xfrm>
              <a:off x="4248149" y="4483257"/>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6" name="Freeform: Shape 345">
              <a:extLst>
                <a:ext uri="{FF2B5EF4-FFF2-40B4-BE49-F238E27FC236}">
                  <a16:creationId xmlns:a16="http://schemas.microsoft.com/office/drawing/2014/main" id="{DDCF7016-B787-7458-7BF6-32002CFCE469}"/>
                </a:ext>
              </a:extLst>
            </p:cNvPr>
            <p:cNvSpPr/>
            <p:nvPr/>
          </p:nvSpPr>
          <p:spPr>
            <a:xfrm>
              <a:off x="4248149" y="4713743"/>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7" name="Freeform: Shape 346">
              <a:extLst>
                <a:ext uri="{FF2B5EF4-FFF2-40B4-BE49-F238E27FC236}">
                  <a16:creationId xmlns:a16="http://schemas.microsoft.com/office/drawing/2014/main" id="{7C044615-780E-C6D2-6383-551776F3A736}"/>
                </a:ext>
              </a:extLst>
            </p:cNvPr>
            <p:cNvSpPr/>
            <p:nvPr/>
          </p:nvSpPr>
          <p:spPr>
            <a:xfrm>
              <a:off x="4248149" y="4952582"/>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8" name="Freeform: Shape 347">
              <a:extLst>
                <a:ext uri="{FF2B5EF4-FFF2-40B4-BE49-F238E27FC236}">
                  <a16:creationId xmlns:a16="http://schemas.microsoft.com/office/drawing/2014/main" id="{2D3FDD0B-0C01-CE69-33B7-56CC81AF28A6}"/>
                </a:ext>
              </a:extLst>
            </p:cNvPr>
            <p:cNvSpPr/>
            <p:nvPr/>
          </p:nvSpPr>
          <p:spPr>
            <a:xfrm>
              <a:off x="4248149" y="5189270"/>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9" name="Freeform: Shape 348">
              <a:extLst>
                <a:ext uri="{FF2B5EF4-FFF2-40B4-BE49-F238E27FC236}">
                  <a16:creationId xmlns:a16="http://schemas.microsoft.com/office/drawing/2014/main" id="{4067C308-EF06-1ABB-412B-3E760A189EE3}"/>
                </a:ext>
              </a:extLst>
            </p:cNvPr>
            <p:cNvSpPr/>
            <p:nvPr/>
          </p:nvSpPr>
          <p:spPr>
            <a:xfrm>
              <a:off x="4248149" y="5421907"/>
              <a:ext cx="49125" cy="12657"/>
            </a:xfrm>
            <a:custGeom>
              <a:avLst/>
              <a:gdLst>
                <a:gd name="connsiteX0" fmla="*/ 49126 w 49125"/>
                <a:gd name="connsiteY0" fmla="*/ 0 h 12657"/>
                <a:gd name="connsiteX1" fmla="*/ 0 w 49125"/>
                <a:gd name="connsiteY1" fmla="*/ 0 h 12657"/>
              </a:gdLst>
              <a:ahLst/>
              <a:cxnLst>
                <a:cxn ang="0">
                  <a:pos x="connsiteX0" y="connsiteY0"/>
                </a:cxn>
                <a:cxn ang="0">
                  <a:pos x="connsiteX1" y="connsiteY1"/>
                </a:cxn>
              </a:cxnLst>
              <a:rect l="l" t="t" r="r" b="b"/>
              <a:pathLst>
                <a:path w="49125" h="12657">
                  <a:moveTo>
                    <a:pt x="49126" y="0"/>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50" name="Graphic 8">
            <a:extLst>
              <a:ext uri="{FF2B5EF4-FFF2-40B4-BE49-F238E27FC236}">
                <a16:creationId xmlns:a16="http://schemas.microsoft.com/office/drawing/2014/main" id="{8B6A7634-C4E4-339B-1DB0-B76EF54CBE62}"/>
              </a:ext>
            </a:extLst>
          </p:cNvPr>
          <p:cNvGrpSpPr/>
          <p:nvPr/>
        </p:nvGrpSpPr>
        <p:grpSpPr>
          <a:xfrm>
            <a:off x="5004833" y="2752407"/>
            <a:ext cx="6619013" cy="12657"/>
            <a:chOff x="4303748" y="2825559"/>
            <a:chExt cx="6619013" cy="12657"/>
          </a:xfrm>
        </p:grpSpPr>
        <p:sp>
          <p:nvSpPr>
            <p:cNvPr id="351" name="Freeform: Shape 350">
              <a:extLst>
                <a:ext uri="{FF2B5EF4-FFF2-40B4-BE49-F238E27FC236}">
                  <a16:creationId xmlns:a16="http://schemas.microsoft.com/office/drawing/2014/main" id="{C2E5F309-773A-3A19-68A5-12D3EE208433}"/>
                </a:ext>
              </a:extLst>
            </p:cNvPr>
            <p:cNvSpPr/>
            <p:nvPr/>
          </p:nvSpPr>
          <p:spPr>
            <a:xfrm>
              <a:off x="4303748" y="2825559"/>
              <a:ext cx="19040" cy="12657"/>
            </a:xfrm>
            <a:custGeom>
              <a:avLst/>
              <a:gdLst>
                <a:gd name="connsiteX0" fmla="*/ 0 w 19040"/>
                <a:gd name="connsiteY0" fmla="*/ 0 h 12657"/>
                <a:gd name="connsiteX1" fmla="*/ 19041 w 19040"/>
                <a:gd name="connsiteY1" fmla="*/ 0 h 12657"/>
              </a:gdLst>
              <a:ahLst/>
              <a:cxnLst>
                <a:cxn ang="0">
                  <a:pos x="connsiteX0" y="connsiteY0"/>
                </a:cxn>
                <a:cxn ang="0">
                  <a:pos x="connsiteX1" y="connsiteY1"/>
                </a:cxn>
              </a:cxnLst>
              <a:rect l="l" t="t" r="r" b="b"/>
              <a:pathLst>
                <a:path w="19040" h="12657">
                  <a:moveTo>
                    <a:pt x="0" y="0"/>
                  </a:moveTo>
                  <a:lnTo>
                    <a:pt x="19041"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2" name="Freeform: Shape 351">
              <a:extLst>
                <a:ext uri="{FF2B5EF4-FFF2-40B4-BE49-F238E27FC236}">
                  <a16:creationId xmlns:a16="http://schemas.microsoft.com/office/drawing/2014/main" id="{5C95036A-3483-3743-4F43-69B5D82A125C}"/>
                </a:ext>
              </a:extLst>
            </p:cNvPr>
            <p:cNvSpPr/>
            <p:nvPr/>
          </p:nvSpPr>
          <p:spPr>
            <a:xfrm>
              <a:off x="4360871" y="2825559"/>
              <a:ext cx="6523808" cy="12657"/>
            </a:xfrm>
            <a:custGeom>
              <a:avLst/>
              <a:gdLst>
                <a:gd name="connsiteX0" fmla="*/ 0 w 6523808"/>
                <a:gd name="connsiteY0" fmla="*/ 0 h 12657"/>
                <a:gd name="connsiteX1" fmla="*/ 6523809 w 6523808"/>
                <a:gd name="connsiteY1" fmla="*/ 0 h 12657"/>
              </a:gdLst>
              <a:ahLst/>
              <a:cxnLst>
                <a:cxn ang="0">
                  <a:pos x="connsiteX0" y="connsiteY0"/>
                </a:cxn>
                <a:cxn ang="0">
                  <a:pos x="connsiteX1" y="connsiteY1"/>
                </a:cxn>
              </a:cxnLst>
              <a:rect l="l" t="t" r="r" b="b"/>
              <a:pathLst>
                <a:path w="6523808" h="12657">
                  <a:moveTo>
                    <a:pt x="0" y="0"/>
                  </a:moveTo>
                  <a:lnTo>
                    <a:pt x="6523809" y="0"/>
                  </a:lnTo>
                </a:path>
              </a:pathLst>
            </a:custGeom>
            <a:ln w="19050" cap="flat">
              <a:solidFill>
                <a:srgbClr val="000000"/>
              </a:solidFill>
              <a:custDash>
                <a:ds d="225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3" name="Freeform: Shape 352">
              <a:extLst>
                <a:ext uri="{FF2B5EF4-FFF2-40B4-BE49-F238E27FC236}">
                  <a16:creationId xmlns:a16="http://schemas.microsoft.com/office/drawing/2014/main" id="{8D62ABF3-5A9A-3966-E6A0-12EE2BAB58B3}"/>
                </a:ext>
              </a:extLst>
            </p:cNvPr>
            <p:cNvSpPr/>
            <p:nvPr/>
          </p:nvSpPr>
          <p:spPr>
            <a:xfrm>
              <a:off x="10903721" y="2825559"/>
              <a:ext cx="19040" cy="12657"/>
            </a:xfrm>
            <a:custGeom>
              <a:avLst/>
              <a:gdLst>
                <a:gd name="connsiteX0" fmla="*/ 0 w 19040"/>
                <a:gd name="connsiteY0" fmla="*/ 0 h 12657"/>
                <a:gd name="connsiteX1" fmla="*/ 19041 w 19040"/>
                <a:gd name="connsiteY1" fmla="*/ 0 h 12657"/>
              </a:gdLst>
              <a:ahLst/>
              <a:cxnLst>
                <a:cxn ang="0">
                  <a:pos x="connsiteX0" y="connsiteY0"/>
                </a:cxn>
                <a:cxn ang="0">
                  <a:pos x="connsiteX1" y="connsiteY1"/>
                </a:cxn>
              </a:cxnLst>
              <a:rect l="l" t="t" r="r" b="b"/>
              <a:pathLst>
                <a:path w="19040" h="12657">
                  <a:moveTo>
                    <a:pt x="0" y="0"/>
                  </a:moveTo>
                  <a:lnTo>
                    <a:pt x="19041"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nvGrpSpPr>
          <p:cNvPr id="354" name="Graphic 8">
            <a:extLst>
              <a:ext uri="{FF2B5EF4-FFF2-40B4-BE49-F238E27FC236}">
                <a16:creationId xmlns:a16="http://schemas.microsoft.com/office/drawing/2014/main" id="{61A2FC84-FEA4-66DC-DB2C-DAAE7DBD9FDA}"/>
              </a:ext>
            </a:extLst>
          </p:cNvPr>
          <p:cNvGrpSpPr/>
          <p:nvPr/>
        </p:nvGrpSpPr>
        <p:grpSpPr>
          <a:xfrm>
            <a:off x="5004833" y="3937363"/>
            <a:ext cx="6619013" cy="12657"/>
            <a:chOff x="4303748" y="4010515"/>
            <a:chExt cx="6619013" cy="12657"/>
          </a:xfrm>
        </p:grpSpPr>
        <p:sp>
          <p:nvSpPr>
            <p:cNvPr id="355" name="Freeform: Shape 354">
              <a:extLst>
                <a:ext uri="{FF2B5EF4-FFF2-40B4-BE49-F238E27FC236}">
                  <a16:creationId xmlns:a16="http://schemas.microsoft.com/office/drawing/2014/main" id="{C6FBAA74-9E71-6187-8CC7-319F34EB476F}"/>
                </a:ext>
              </a:extLst>
            </p:cNvPr>
            <p:cNvSpPr/>
            <p:nvPr/>
          </p:nvSpPr>
          <p:spPr>
            <a:xfrm>
              <a:off x="4303748" y="4010515"/>
              <a:ext cx="19040" cy="12657"/>
            </a:xfrm>
            <a:custGeom>
              <a:avLst/>
              <a:gdLst>
                <a:gd name="connsiteX0" fmla="*/ 0 w 19040"/>
                <a:gd name="connsiteY0" fmla="*/ 0 h 12657"/>
                <a:gd name="connsiteX1" fmla="*/ 19041 w 19040"/>
                <a:gd name="connsiteY1" fmla="*/ 0 h 12657"/>
              </a:gdLst>
              <a:ahLst/>
              <a:cxnLst>
                <a:cxn ang="0">
                  <a:pos x="connsiteX0" y="connsiteY0"/>
                </a:cxn>
                <a:cxn ang="0">
                  <a:pos x="connsiteX1" y="connsiteY1"/>
                </a:cxn>
              </a:cxnLst>
              <a:rect l="l" t="t" r="r" b="b"/>
              <a:pathLst>
                <a:path w="19040" h="12657">
                  <a:moveTo>
                    <a:pt x="0" y="0"/>
                  </a:moveTo>
                  <a:lnTo>
                    <a:pt x="19041"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6" name="Freeform: Shape 355">
              <a:extLst>
                <a:ext uri="{FF2B5EF4-FFF2-40B4-BE49-F238E27FC236}">
                  <a16:creationId xmlns:a16="http://schemas.microsoft.com/office/drawing/2014/main" id="{EBC885DF-40F6-2FE1-1325-45065EF9680A}"/>
                </a:ext>
              </a:extLst>
            </p:cNvPr>
            <p:cNvSpPr/>
            <p:nvPr/>
          </p:nvSpPr>
          <p:spPr>
            <a:xfrm>
              <a:off x="4360871" y="4010515"/>
              <a:ext cx="6523808" cy="12657"/>
            </a:xfrm>
            <a:custGeom>
              <a:avLst/>
              <a:gdLst>
                <a:gd name="connsiteX0" fmla="*/ 0 w 6523808"/>
                <a:gd name="connsiteY0" fmla="*/ 0 h 12657"/>
                <a:gd name="connsiteX1" fmla="*/ 6523809 w 6523808"/>
                <a:gd name="connsiteY1" fmla="*/ 0 h 12657"/>
              </a:gdLst>
              <a:ahLst/>
              <a:cxnLst>
                <a:cxn ang="0">
                  <a:pos x="connsiteX0" y="connsiteY0"/>
                </a:cxn>
                <a:cxn ang="0">
                  <a:pos x="connsiteX1" y="connsiteY1"/>
                </a:cxn>
              </a:cxnLst>
              <a:rect l="l" t="t" r="r" b="b"/>
              <a:pathLst>
                <a:path w="6523808" h="12657">
                  <a:moveTo>
                    <a:pt x="0" y="0"/>
                  </a:moveTo>
                  <a:lnTo>
                    <a:pt x="6523809" y="0"/>
                  </a:lnTo>
                </a:path>
              </a:pathLst>
            </a:custGeom>
            <a:ln w="19050" cap="flat">
              <a:solidFill>
                <a:srgbClr val="000000"/>
              </a:solidFill>
              <a:custDash>
                <a:ds d="225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7" name="Freeform: Shape 356">
              <a:extLst>
                <a:ext uri="{FF2B5EF4-FFF2-40B4-BE49-F238E27FC236}">
                  <a16:creationId xmlns:a16="http://schemas.microsoft.com/office/drawing/2014/main" id="{95913752-0834-6391-F27D-1076D24826CF}"/>
                </a:ext>
              </a:extLst>
            </p:cNvPr>
            <p:cNvSpPr/>
            <p:nvPr/>
          </p:nvSpPr>
          <p:spPr>
            <a:xfrm>
              <a:off x="10903721" y="4010515"/>
              <a:ext cx="19040" cy="12657"/>
            </a:xfrm>
            <a:custGeom>
              <a:avLst/>
              <a:gdLst>
                <a:gd name="connsiteX0" fmla="*/ 0 w 19040"/>
                <a:gd name="connsiteY0" fmla="*/ 0 h 12657"/>
                <a:gd name="connsiteX1" fmla="*/ 19041 w 19040"/>
                <a:gd name="connsiteY1" fmla="*/ 0 h 12657"/>
              </a:gdLst>
              <a:ahLst/>
              <a:cxnLst>
                <a:cxn ang="0">
                  <a:pos x="connsiteX0" y="connsiteY0"/>
                </a:cxn>
                <a:cxn ang="0">
                  <a:pos x="connsiteX1" y="connsiteY1"/>
                </a:cxn>
              </a:cxnLst>
              <a:rect l="l" t="t" r="r" b="b"/>
              <a:pathLst>
                <a:path w="19040" h="12657">
                  <a:moveTo>
                    <a:pt x="0" y="0"/>
                  </a:moveTo>
                  <a:lnTo>
                    <a:pt x="19041"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358" name="Freeform: Shape 357">
            <a:extLst>
              <a:ext uri="{FF2B5EF4-FFF2-40B4-BE49-F238E27FC236}">
                <a16:creationId xmlns:a16="http://schemas.microsoft.com/office/drawing/2014/main" id="{2023CC84-C8E6-50C6-9300-B430C87CBD93}"/>
              </a:ext>
            </a:extLst>
          </p:cNvPr>
          <p:cNvSpPr/>
          <p:nvPr/>
        </p:nvSpPr>
        <p:spPr>
          <a:xfrm>
            <a:off x="5004833" y="3224516"/>
            <a:ext cx="6619013" cy="12657"/>
          </a:xfrm>
          <a:custGeom>
            <a:avLst/>
            <a:gdLst>
              <a:gd name="connsiteX0" fmla="*/ 0 w 6619013"/>
              <a:gd name="connsiteY0" fmla="*/ 0 h 12657"/>
              <a:gd name="connsiteX1" fmla="*/ 6619014 w 6619013"/>
              <a:gd name="connsiteY1" fmla="*/ 0 h 12657"/>
            </a:gdLst>
            <a:ahLst/>
            <a:cxnLst>
              <a:cxn ang="0">
                <a:pos x="connsiteX0" y="connsiteY0"/>
              </a:cxn>
              <a:cxn ang="0">
                <a:pos x="connsiteX1" y="connsiteY1"/>
              </a:cxn>
            </a:cxnLst>
            <a:rect l="l" t="t" r="r" b="b"/>
            <a:pathLst>
              <a:path w="6619013" h="12657">
                <a:moveTo>
                  <a:pt x="0" y="0"/>
                </a:moveTo>
                <a:lnTo>
                  <a:pt x="6619014"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26" name="Group 25">
            <a:extLst>
              <a:ext uri="{FF2B5EF4-FFF2-40B4-BE49-F238E27FC236}">
                <a16:creationId xmlns:a16="http://schemas.microsoft.com/office/drawing/2014/main" id="{6EAC7B41-8215-C778-6857-6CA794F80658}"/>
              </a:ext>
            </a:extLst>
          </p:cNvPr>
          <p:cNvGrpSpPr/>
          <p:nvPr/>
        </p:nvGrpSpPr>
        <p:grpSpPr>
          <a:xfrm>
            <a:off x="4570940" y="2425467"/>
            <a:ext cx="306174" cy="3254118"/>
            <a:chOff x="3907955" y="2498619"/>
            <a:chExt cx="306174" cy="3254118"/>
          </a:xfrm>
        </p:grpSpPr>
        <p:sp>
          <p:nvSpPr>
            <p:cNvPr id="11" name="TextBox 10">
              <a:extLst>
                <a:ext uri="{FF2B5EF4-FFF2-40B4-BE49-F238E27FC236}">
                  <a16:creationId xmlns:a16="http://schemas.microsoft.com/office/drawing/2014/main" id="{C1133D2F-7253-795D-6F9C-572519118E96}"/>
                </a:ext>
              </a:extLst>
            </p:cNvPr>
            <p:cNvSpPr txBox="1"/>
            <p:nvPr/>
          </p:nvSpPr>
          <p:spPr>
            <a:xfrm>
              <a:off x="4044211" y="2498619"/>
              <a:ext cx="169918"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 name="TextBox 11">
              <a:extLst>
                <a:ext uri="{FF2B5EF4-FFF2-40B4-BE49-F238E27FC236}">
                  <a16:creationId xmlns:a16="http://schemas.microsoft.com/office/drawing/2014/main" id="{6B180AA5-4C60-A359-9AC0-80DCDA2E56E4}"/>
                </a:ext>
              </a:extLst>
            </p:cNvPr>
            <p:cNvSpPr txBox="1"/>
            <p:nvPr/>
          </p:nvSpPr>
          <p:spPr>
            <a:xfrm>
              <a:off x="4044211" y="2734731"/>
              <a:ext cx="169918"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 name="TextBox 12">
              <a:extLst>
                <a:ext uri="{FF2B5EF4-FFF2-40B4-BE49-F238E27FC236}">
                  <a16:creationId xmlns:a16="http://schemas.microsoft.com/office/drawing/2014/main" id="{916CBBD6-FBB5-D2E9-99DC-EE9EE0C64541}"/>
                </a:ext>
              </a:extLst>
            </p:cNvPr>
            <p:cNvSpPr txBox="1"/>
            <p:nvPr/>
          </p:nvSpPr>
          <p:spPr>
            <a:xfrm>
              <a:off x="4044211" y="2970843"/>
              <a:ext cx="169918"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 name="TextBox 13">
              <a:extLst>
                <a:ext uri="{FF2B5EF4-FFF2-40B4-BE49-F238E27FC236}">
                  <a16:creationId xmlns:a16="http://schemas.microsoft.com/office/drawing/2014/main" id="{313BCCA7-5532-8DDC-8C6C-BDE53878805F}"/>
                </a:ext>
              </a:extLst>
            </p:cNvPr>
            <p:cNvSpPr txBox="1"/>
            <p:nvPr/>
          </p:nvSpPr>
          <p:spPr>
            <a:xfrm>
              <a:off x="4129169" y="3206955"/>
              <a:ext cx="84960"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 name="TextBox 14">
              <a:extLst>
                <a:ext uri="{FF2B5EF4-FFF2-40B4-BE49-F238E27FC236}">
                  <a16:creationId xmlns:a16="http://schemas.microsoft.com/office/drawing/2014/main" id="{167EF018-B90B-A1D8-5864-55DE677000E4}"/>
                </a:ext>
              </a:extLst>
            </p:cNvPr>
            <p:cNvSpPr txBox="1"/>
            <p:nvPr/>
          </p:nvSpPr>
          <p:spPr>
            <a:xfrm>
              <a:off x="3992915" y="3443067"/>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 name="TextBox 15">
              <a:extLst>
                <a:ext uri="{FF2B5EF4-FFF2-40B4-BE49-F238E27FC236}">
                  <a16:creationId xmlns:a16="http://schemas.microsoft.com/office/drawing/2014/main" id="{0E876DBC-C764-9641-3CCF-207DB81A73F3}"/>
                </a:ext>
              </a:extLst>
            </p:cNvPr>
            <p:cNvSpPr txBox="1"/>
            <p:nvPr/>
          </p:nvSpPr>
          <p:spPr>
            <a:xfrm>
              <a:off x="3992915" y="3679179"/>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 name="TextBox 16">
              <a:extLst>
                <a:ext uri="{FF2B5EF4-FFF2-40B4-BE49-F238E27FC236}">
                  <a16:creationId xmlns:a16="http://schemas.microsoft.com/office/drawing/2014/main" id="{88460680-0591-D70E-A760-03D6763E4046}"/>
                </a:ext>
              </a:extLst>
            </p:cNvPr>
            <p:cNvSpPr txBox="1"/>
            <p:nvPr/>
          </p:nvSpPr>
          <p:spPr>
            <a:xfrm>
              <a:off x="3992915" y="3915291"/>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 name="TextBox 17">
              <a:extLst>
                <a:ext uri="{FF2B5EF4-FFF2-40B4-BE49-F238E27FC236}">
                  <a16:creationId xmlns:a16="http://schemas.microsoft.com/office/drawing/2014/main" id="{D7575D2A-6F15-40A0-A169-FA53DA19FFEF}"/>
                </a:ext>
              </a:extLst>
            </p:cNvPr>
            <p:cNvSpPr txBox="1"/>
            <p:nvPr/>
          </p:nvSpPr>
          <p:spPr>
            <a:xfrm>
              <a:off x="3992915" y="4151403"/>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 name="TextBox 18">
              <a:extLst>
                <a:ext uri="{FF2B5EF4-FFF2-40B4-BE49-F238E27FC236}">
                  <a16:creationId xmlns:a16="http://schemas.microsoft.com/office/drawing/2014/main" id="{B102C07C-BF71-D6B4-1C4D-835DEAB9FF32}"/>
                </a:ext>
              </a:extLst>
            </p:cNvPr>
            <p:cNvSpPr txBox="1"/>
            <p:nvPr/>
          </p:nvSpPr>
          <p:spPr>
            <a:xfrm>
              <a:off x="3992915" y="4387515"/>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-50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 name="TextBox 19">
              <a:extLst>
                <a:ext uri="{FF2B5EF4-FFF2-40B4-BE49-F238E27FC236}">
                  <a16:creationId xmlns:a16="http://schemas.microsoft.com/office/drawing/2014/main" id="{D030F74E-CD9A-F3D9-F601-F998F08C3A9F}"/>
                </a:ext>
              </a:extLst>
            </p:cNvPr>
            <p:cNvSpPr txBox="1"/>
            <p:nvPr/>
          </p:nvSpPr>
          <p:spPr>
            <a:xfrm>
              <a:off x="3992915" y="4623627"/>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 name="TextBox 20">
              <a:extLst>
                <a:ext uri="{FF2B5EF4-FFF2-40B4-BE49-F238E27FC236}">
                  <a16:creationId xmlns:a16="http://schemas.microsoft.com/office/drawing/2014/main" id="{0D6F0EFD-35FB-4878-D599-2B7A13C73BA4}"/>
                </a:ext>
              </a:extLst>
            </p:cNvPr>
            <p:cNvSpPr txBox="1"/>
            <p:nvPr/>
          </p:nvSpPr>
          <p:spPr>
            <a:xfrm>
              <a:off x="3992915" y="4859739"/>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-70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 name="TextBox 22">
              <a:extLst>
                <a:ext uri="{FF2B5EF4-FFF2-40B4-BE49-F238E27FC236}">
                  <a16:creationId xmlns:a16="http://schemas.microsoft.com/office/drawing/2014/main" id="{97F23FC3-2A07-08F4-0F7C-4FA6B1C9B4AF}"/>
                </a:ext>
              </a:extLst>
            </p:cNvPr>
            <p:cNvSpPr txBox="1"/>
            <p:nvPr/>
          </p:nvSpPr>
          <p:spPr>
            <a:xfrm>
              <a:off x="3992915" y="5095851"/>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-80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 name="TextBox 23">
              <a:extLst>
                <a:ext uri="{FF2B5EF4-FFF2-40B4-BE49-F238E27FC236}">
                  <a16:creationId xmlns:a16="http://schemas.microsoft.com/office/drawing/2014/main" id="{8B6F44F4-D2C0-F13D-C006-CD5FD005E6F2}"/>
                </a:ext>
              </a:extLst>
            </p:cNvPr>
            <p:cNvSpPr txBox="1"/>
            <p:nvPr/>
          </p:nvSpPr>
          <p:spPr>
            <a:xfrm>
              <a:off x="3992915" y="5331963"/>
              <a:ext cx="22121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-90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 name="TextBox 24">
              <a:extLst>
                <a:ext uri="{FF2B5EF4-FFF2-40B4-BE49-F238E27FC236}">
                  <a16:creationId xmlns:a16="http://schemas.microsoft.com/office/drawing/2014/main" id="{66372C20-3B26-1BE9-3DAE-202B32103228}"/>
                </a:ext>
              </a:extLst>
            </p:cNvPr>
            <p:cNvSpPr txBox="1"/>
            <p:nvPr/>
          </p:nvSpPr>
          <p:spPr>
            <a:xfrm>
              <a:off x="3907955" y="5568071"/>
              <a:ext cx="306174" cy="18466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28" name="TextBox 27">
            <a:extLst>
              <a:ext uri="{FF2B5EF4-FFF2-40B4-BE49-F238E27FC236}">
                <a16:creationId xmlns:a16="http://schemas.microsoft.com/office/drawing/2014/main" id="{AFADA122-2B16-1698-B98F-0F1934287648}"/>
              </a:ext>
            </a:extLst>
          </p:cNvPr>
          <p:cNvSpPr txBox="1"/>
          <p:nvPr/>
        </p:nvSpPr>
        <p:spPr>
          <a:xfrm rot="16200000">
            <a:off x="2907404" y="3962486"/>
            <a:ext cx="3088325"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相较于基线的最大变化 %</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 name="TextBox 30">
            <a:extLst>
              <a:ext uri="{FF2B5EF4-FFF2-40B4-BE49-F238E27FC236}">
                <a16:creationId xmlns:a16="http://schemas.microsoft.com/office/drawing/2014/main" id="{E18D27CC-54E8-3F37-47F5-476A79990A9C}"/>
              </a:ext>
            </a:extLst>
          </p:cNvPr>
          <p:cNvSpPr txBox="1"/>
          <p:nvPr/>
        </p:nvSpPr>
        <p:spPr>
          <a:xfrm>
            <a:off x="5281077" y="4867335"/>
            <a:ext cx="185948"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CR</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 name="TextBox 31">
            <a:extLst>
              <a:ext uri="{FF2B5EF4-FFF2-40B4-BE49-F238E27FC236}">
                <a16:creationId xmlns:a16="http://schemas.microsoft.com/office/drawing/2014/main" id="{0E1982F7-DB77-5DFE-7EEF-B9170D81CFEC}"/>
              </a:ext>
            </a:extLst>
          </p:cNvPr>
          <p:cNvSpPr txBox="1"/>
          <p:nvPr/>
        </p:nvSpPr>
        <p:spPr>
          <a:xfrm>
            <a:off x="5281077" y="5012592"/>
            <a:ext cx="177934"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PR</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 name="TextBox 32">
            <a:extLst>
              <a:ext uri="{FF2B5EF4-FFF2-40B4-BE49-F238E27FC236}">
                <a16:creationId xmlns:a16="http://schemas.microsoft.com/office/drawing/2014/main" id="{6C12FF6F-09F1-1E26-F285-3265E089CF9E}"/>
              </a:ext>
            </a:extLst>
          </p:cNvPr>
          <p:cNvSpPr txBox="1"/>
          <p:nvPr/>
        </p:nvSpPr>
        <p:spPr>
          <a:xfrm>
            <a:off x="5281077" y="5157848"/>
            <a:ext cx="177934"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SD</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 name="TextBox 33">
            <a:extLst>
              <a:ext uri="{FF2B5EF4-FFF2-40B4-BE49-F238E27FC236}">
                <a16:creationId xmlns:a16="http://schemas.microsoft.com/office/drawing/2014/main" id="{746F296F-F6B8-1084-251C-A1B4F460C93E}"/>
              </a:ext>
            </a:extLst>
          </p:cNvPr>
          <p:cNvSpPr txBox="1"/>
          <p:nvPr/>
        </p:nvSpPr>
        <p:spPr>
          <a:xfrm>
            <a:off x="5281077" y="5305485"/>
            <a:ext cx="177934"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PD</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 name="TextBox 34">
            <a:extLst>
              <a:ext uri="{FF2B5EF4-FFF2-40B4-BE49-F238E27FC236}">
                <a16:creationId xmlns:a16="http://schemas.microsoft.com/office/drawing/2014/main" id="{83F92856-AFED-7EC5-07D1-F4D321E63702}"/>
              </a:ext>
            </a:extLst>
          </p:cNvPr>
          <p:cNvSpPr txBox="1"/>
          <p:nvPr/>
        </p:nvSpPr>
        <p:spPr>
          <a:xfrm>
            <a:off x="5281077" y="5448362"/>
            <a:ext cx="177934"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NE</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 name="TextBox 35">
            <a:extLst>
              <a:ext uri="{FF2B5EF4-FFF2-40B4-BE49-F238E27FC236}">
                <a16:creationId xmlns:a16="http://schemas.microsoft.com/office/drawing/2014/main" id="{97758376-422D-4B01-77AC-0C02FB02DE80}"/>
              </a:ext>
            </a:extLst>
          </p:cNvPr>
          <p:cNvSpPr txBox="1"/>
          <p:nvPr/>
        </p:nvSpPr>
        <p:spPr>
          <a:xfrm>
            <a:off x="4965468" y="2021441"/>
            <a:ext cx="5974395"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1" i="0" u="none" strike="noStrike" kern="1200" cap="none" spc="0" normalizeH="0" noProof="0">
                <a:ln>
                  <a:noFill/>
                </a:ln>
                <a:solidFill>
                  <a:srgbClr val="363636"/>
                </a:solidFill>
                <a:effectLst/>
                <a:uLnTx/>
                <a:uFillTx/>
                <a:latin typeface="Arial" panose="020B0604020202020204"/>
                <a:ea typeface="+mn-ea"/>
                <a:cs typeface="+mn-cs"/>
              </a:rPr>
              <a:t>根据研究者对所有患者评估分类的缓解 </a:t>
            </a:r>
            <a:endParaRPr kumimoji="0" lang="en-IN" sz="1400" b="1"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Tree>
    <p:extLst>
      <p:ext uri="{BB962C8B-B14F-4D97-AF65-F5344CB8AC3E}">
        <p14:creationId xmlns:p14="http://schemas.microsoft.com/office/powerpoint/2010/main" val="344849773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146B46-5716-811B-FFFF-17F12C717390}"/>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41C79559-024D-F7EC-1A95-8D30AA29230A}"/>
              </a:ext>
            </a:extLst>
          </p:cNvPr>
          <p:cNvSpPr>
            <a:spLocks noGrp="1"/>
          </p:cNvSpPr>
          <p:nvPr>
            <p:ph type="title"/>
          </p:nvPr>
        </p:nvSpPr>
        <p:spPr>
          <a:xfrm>
            <a:off x="304800" y="107693"/>
            <a:ext cx="11582400" cy="939801"/>
          </a:xfrm>
        </p:spPr>
        <p:txBody>
          <a:bodyPr rtlCol="0"/>
          <a:lstStyle/>
          <a:p>
            <a:pPr rtl="0"/>
            <a:r>
              <a:rPr lang="zh-cn">
                <a:latin typeface="+mn-lt"/>
              </a:rPr>
              <a:t>8500:KRYSTAL-7 II 期研究中一线阿达格拉西布 (ADA) 联合帕博利珠单抗 (PEMBRO) 治疗晚期/转移性 KRASG12C 突变非小细胞肺癌 (NSCLC) 患者 — Jänne PA 等人</a:t>
            </a:r>
          </a:p>
        </p:txBody>
      </p:sp>
      <p:sp>
        <p:nvSpPr>
          <p:cNvPr id="27" name="Text Placeholder 26">
            <a:extLst>
              <a:ext uri="{FF2B5EF4-FFF2-40B4-BE49-F238E27FC236}">
                <a16:creationId xmlns:a16="http://schemas.microsoft.com/office/drawing/2014/main" id="{DE6F2CC5-52A8-FC26-1412-C1B338EFFBAD}"/>
              </a:ext>
            </a:extLst>
          </p:cNvPr>
          <p:cNvSpPr>
            <a:spLocks noGrp="1"/>
          </p:cNvSpPr>
          <p:nvPr>
            <p:ph type="body" sz="quarter" idx="10"/>
          </p:nvPr>
        </p:nvSpPr>
        <p:spPr>
          <a:xfrm>
            <a:off x="304800" y="6233974"/>
            <a:ext cx="5929023" cy="487363"/>
          </a:xfrm>
        </p:spPr>
        <p:txBody>
          <a:bodyPr rtlCol="0"/>
          <a:lstStyle/>
          <a:p>
            <a:pPr rtl="0"/>
            <a:r>
              <a:rPr lang="zh-cn"/>
              <a:t>*</a:t>
            </a:r>
            <a:r>
              <a:rPr lang="zh-cn" baseline="30000"/>
              <a:t>肺炎 (n=1)、肺炎 (n=2)；</a:t>
            </a:r>
            <a:r>
              <a:rPr lang="zh-cn"/>
              <a:t>† ALT 升高 (11%)，AST 升高 (7%)，恶心 (7%)，脂肪酶升高 (5%)。</a:t>
            </a:r>
          </a:p>
        </p:txBody>
      </p:sp>
      <p:sp>
        <p:nvSpPr>
          <p:cNvPr id="29" name="Content Placeholder 7">
            <a:extLst>
              <a:ext uri="{FF2B5EF4-FFF2-40B4-BE49-F238E27FC236}">
                <a16:creationId xmlns:a16="http://schemas.microsoft.com/office/drawing/2014/main" id="{D6B703C9-1CEB-D522-F313-0D51323CB7F7}"/>
              </a:ext>
            </a:extLst>
          </p:cNvPr>
          <p:cNvSpPr>
            <a:spLocks noGrp="1"/>
          </p:cNvSpPr>
          <p:nvPr>
            <p:ph idx="1"/>
          </p:nvPr>
        </p:nvSpPr>
        <p:spPr>
          <a:xfrm>
            <a:off x="304799" y="1246909"/>
            <a:ext cx="11731869" cy="5055650"/>
          </a:xfrm>
        </p:spPr>
        <p:txBody>
          <a:bodyPr rtlCol="0"/>
          <a:lstStyle/>
          <a:p>
            <a:pPr rtl="0"/>
            <a:r>
              <a:rPr lang="zh-cn" b="1"/>
              <a:t>关键结果（续）</a:t>
            </a:r>
          </a:p>
        </p:txBody>
      </p:sp>
      <p:sp>
        <p:nvSpPr>
          <p:cNvPr id="30" name="Text Placeholder 4">
            <a:extLst>
              <a:ext uri="{FF2B5EF4-FFF2-40B4-BE49-F238E27FC236}">
                <a16:creationId xmlns:a16="http://schemas.microsoft.com/office/drawing/2014/main" id="{4C8AD664-E058-AAA0-F632-0AB4C3E1FA40}"/>
              </a:ext>
            </a:extLst>
          </p:cNvPr>
          <p:cNvSpPr>
            <a:spLocks noGrp="1"/>
          </p:cNvSpPr>
          <p:nvPr>
            <p:ph type="body" sz="quarter" idx="11"/>
          </p:nvPr>
        </p:nvSpPr>
        <p:spPr>
          <a:xfrm>
            <a:off x="6379633" y="6521312"/>
            <a:ext cx="5507567" cy="200025"/>
          </a:xfrm>
        </p:spPr>
        <p:txBody>
          <a:bodyPr rtlCol="0"/>
          <a:lstStyle/>
          <a:p>
            <a:pPr rtl="0"/>
            <a:r>
              <a:rPr lang="zh-cn"/>
              <a:t>Jänne PA, et al.J Clin Oncol 2025;43(suppl):Abstr 8500</a:t>
            </a:r>
          </a:p>
        </p:txBody>
      </p:sp>
      <p:graphicFrame>
        <p:nvGraphicFramePr>
          <p:cNvPr id="2" name="Table 3">
            <a:extLst>
              <a:ext uri="{FF2B5EF4-FFF2-40B4-BE49-F238E27FC236}">
                <a16:creationId xmlns:a16="http://schemas.microsoft.com/office/drawing/2014/main" id="{E53AE51C-5EC5-7536-7EE2-258BC09C004A}"/>
              </a:ext>
            </a:extLst>
          </p:cNvPr>
          <p:cNvGraphicFramePr>
            <a:graphicFrameLocks noGrp="1"/>
          </p:cNvGraphicFramePr>
          <p:nvPr>
            <p:extLst>
              <p:ext uri="{D42A27DB-BD31-4B8C-83A1-F6EECF244321}">
                <p14:modId xmlns:p14="http://schemas.microsoft.com/office/powerpoint/2010/main" val="62973257"/>
              </p:ext>
            </p:extLst>
          </p:nvPr>
        </p:nvGraphicFramePr>
        <p:xfrm>
          <a:off x="5451912" y="1840166"/>
          <a:ext cx="6431169" cy="4136400"/>
        </p:xfrm>
        <a:graphic>
          <a:graphicData uri="http://schemas.openxmlformats.org/drawingml/2006/table">
            <a:tbl>
              <a:tblPr firstRow="1" bandRow="1">
                <a:tableStyleId>{69012ECD-51FC-41F1-AA8D-1B2483CD663E}</a:tableStyleId>
              </a:tblPr>
              <a:tblGrid>
                <a:gridCol w="3262290">
                  <a:extLst>
                    <a:ext uri="{9D8B030D-6E8A-4147-A177-3AD203B41FA5}">
                      <a16:colId xmlns:a16="http://schemas.microsoft.com/office/drawing/2014/main" val="1987913234"/>
                    </a:ext>
                  </a:extLst>
                </a:gridCol>
                <a:gridCol w="1081015">
                  <a:extLst>
                    <a:ext uri="{9D8B030D-6E8A-4147-A177-3AD203B41FA5}">
                      <a16:colId xmlns:a16="http://schemas.microsoft.com/office/drawing/2014/main" val="2996158103"/>
                    </a:ext>
                  </a:extLst>
                </a:gridCol>
                <a:gridCol w="1076253">
                  <a:extLst>
                    <a:ext uri="{9D8B030D-6E8A-4147-A177-3AD203B41FA5}">
                      <a16:colId xmlns:a16="http://schemas.microsoft.com/office/drawing/2014/main" val="1659093788"/>
                    </a:ext>
                  </a:extLst>
                </a:gridCol>
                <a:gridCol w="1011611">
                  <a:extLst>
                    <a:ext uri="{9D8B030D-6E8A-4147-A177-3AD203B41FA5}">
                      <a16:colId xmlns:a16="http://schemas.microsoft.com/office/drawing/2014/main" val="2164521445"/>
                    </a:ext>
                  </a:extLst>
                </a:gridCol>
              </a:tblGrid>
              <a:tr h="377326">
                <a:tc>
                  <a:txBody>
                    <a:bodyPr/>
                    <a:lstStyle/>
                    <a:p>
                      <a:pPr rtl="0"/>
                      <a:r>
                        <a:rPr lang="zh-cn" sz="1400" b="1" noProof="0">
                          <a:solidFill>
                            <a:schemeClr val="tx2"/>
                          </a:solidFill>
                          <a:latin typeface="+mn-lt"/>
                        </a:rPr>
                        <a:t>不良事件 (AE)，数量 n (%)</a:t>
                      </a:r>
                    </a:p>
                  </a:txBody>
                  <a:tcPr marL="72000" marT="36000" marB="36000" anchor="b"/>
                </a:tc>
                <a:tc>
                  <a:txBody>
                    <a:bodyPr/>
                    <a:lstStyle/>
                    <a:p>
                      <a:pPr algn="ctr" rtl="0"/>
                      <a:r>
                        <a:rPr lang="zh-cn" sz="1400" b="1" noProof="0">
                          <a:solidFill>
                            <a:schemeClr val="tx2"/>
                          </a:solidFill>
                          <a:latin typeface="+mn-lt"/>
                        </a:rPr>
                        <a:t>PD-L1 &lt;50%</a:t>
                      </a:r>
                    </a:p>
                    <a:p>
                      <a:pPr algn="ctr" rtl="0"/>
                      <a:r>
                        <a:rPr lang="zh-cn" sz="1400" b="1" noProof="0">
                          <a:solidFill>
                            <a:schemeClr val="tx2"/>
                          </a:solidFill>
                          <a:latin typeface="+mn-lt"/>
                        </a:rPr>
                        <a:t>(n=95)</a:t>
                      </a:r>
                    </a:p>
                  </a:txBody>
                  <a:tcPr marL="72000" marT="36000" marB="36000" anchor="b"/>
                </a:tc>
                <a:tc>
                  <a:txBody>
                    <a:bodyPr/>
                    <a:lstStyle/>
                    <a:p>
                      <a:pPr algn="ctr" rtl="0"/>
                      <a:r>
                        <a:rPr lang="zh-cn" sz="1400" b="1" noProof="0">
                          <a:solidFill>
                            <a:schemeClr val="tx2"/>
                          </a:solidFill>
                          <a:latin typeface="+mn-lt"/>
                        </a:rPr>
                        <a:t>PD-L1 </a:t>
                      </a:r>
                      <a:r>
                        <a:rPr lang="zh-cn" sz="1400" b="1" noProof="0">
                          <a:solidFill>
                            <a:schemeClr val="tx2"/>
                          </a:solidFill>
                          <a:latin typeface="+mn-lt"/>
                          <a:cs typeface="Arial" panose="020B0604020202020204" pitchFamily="34" charset="0"/>
                        </a:rPr>
                        <a:t>≥</a:t>
                      </a:r>
                      <a:r>
                        <a:rPr lang="zh-cn" sz="1400" b="1" noProof="0">
                          <a:solidFill>
                            <a:schemeClr val="tx2"/>
                          </a:solidFill>
                          <a:latin typeface="+mn-lt"/>
                        </a:rPr>
                        <a:t>50%</a:t>
                      </a:r>
                    </a:p>
                    <a:p>
                      <a:pPr algn="ctr" rtl="0"/>
                      <a:r>
                        <a:rPr lang="zh-cn" sz="1400" b="1" noProof="0">
                          <a:solidFill>
                            <a:schemeClr val="tx2"/>
                          </a:solidFill>
                          <a:latin typeface="+mn-lt"/>
                        </a:rPr>
                        <a:t>(n=54)</a:t>
                      </a:r>
                    </a:p>
                  </a:txBody>
                  <a:tcPr marL="72000" marT="36000" marB="36000" anchor="b"/>
                </a:tc>
                <a:tc>
                  <a:txBody>
                    <a:bodyPr/>
                    <a:lstStyle/>
                    <a:p>
                      <a:pPr algn="ctr" rtl="0"/>
                      <a:r>
                        <a:rPr lang="zh-cn" sz="1400">
                          <a:solidFill>
                            <a:schemeClr val="tx2"/>
                          </a:solidFill>
                          <a:latin typeface="+mn-lt"/>
                        </a:rPr>
                        <a:t>所有患者</a:t>
                      </a:r>
                    </a:p>
                    <a:p>
                      <a:pPr algn="ctr" rtl="0"/>
                      <a:r>
                        <a:rPr lang="zh-cn" sz="1400">
                          <a:solidFill>
                            <a:schemeClr val="tx2"/>
                          </a:solidFill>
                          <a:latin typeface="+mn-lt"/>
                        </a:rPr>
                        <a:t>(n=149)</a:t>
                      </a:r>
                    </a:p>
                  </a:txBody>
                  <a:tcPr marL="72000" marT="36000" marB="36000" anchor="b"/>
                </a:tc>
                <a:extLst>
                  <a:ext uri="{0D108BD9-81ED-4DB2-BD59-A6C34878D82A}">
                    <a16:rowId xmlns:a16="http://schemas.microsoft.com/office/drawing/2014/main" val="4111249997"/>
                  </a:ext>
                </a:extLst>
              </a:tr>
              <a:tr h="197755">
                <a:tc>
                  <a:txBody>
                    <a:bodyPr/>
                    <a:lstStyle/>
                    <a:p>
                      <a:pPr rtl="0"/>
                      <a:r>
                        <a:rPr lang="zh-cn" sz="1400" b="0" noProof="0">
                          <a:latin typeface="+mn-lt"/>
                        </a:rPr>
                        <a:t>TRAE</a:t>
                      </a:r>
                    </a:p>
                  </a:txBody>
                  <a:tcPr marL="72000" marT="36000" marB="36000"/>
                </a:tc>
                <a:tc>
                  <a:txBody>
                    <a:bodyPr/>
                    <a:lstStyle/>
                    <a:p>
                      <a:pPr algn="ctr" rtl="0"/>
                      <a:endParaRPr lang="en-US" sz="1400" noProof="0" dirty="0">
                        <a:latin typeface="+mn-lt"/>
                      </a:endParaRPr>
                    </a:p>
                  </a:txBody>
                  <a:tcPr marL="72000" marT="36000" marB="36000"/>
                </a:tc>
                <a:tc>
                  <a:txBody>
                    <a:bodyPr/>
                    <a:lstStyle/>
                    <a:p>
                      <a:pPr algn="ctr" rtl="0"/>
                      <a:endParaRPr lang="en-US" sz="1400" noProof="0" dirty="0">
                        <a:latin typeface="+mn-lt"/>
                      </a:endParaRPr>
                    </a:p>
                  </a:txBody>
                  <a:tcPr marL="72000" marT="36000" marB="36000"/>
                </a:tc>
                <a:tc>
                  <a:txBody>
                    <a:bodyPr/>
                    <a:lstStyle/>
                    <a:p>
                      <a:pPr algn="ctr" rtl="0"/>
                      <a:endParaRPr lang="en-US" sz="1400" noProof="0" dirty="0">
                        <a:latin typeface="+mn-lt"/>
                      </a:endParaRPr>
                    </a:p>
                  </a:txBody>
                  <a:tcPr marL="72000" marT="36000" marB="36000"/>
                </a:tc>
                <a:extLst>
                  <a:ext uri="{0D108BD9-81ED-4DB2-BD59-A6C34878D82A}">
                    <a16:rowId xmlns:a16="http://schemas.microsoft.com/office/drawing/2014/main" val="3093402527"/>
                  </a:ext>
                </a:extLst>
              </a:tr>
              <a:tr h="197755">
                <a:tc>
                  <a:txBody>
                    <a:bodyPr/>
                    <a:lstStyle/>
                    <a:p>
                      <a:pPr rtl="0"/>
                      <a:r>
                        <a:rPr lang="zh-cn" sz="1400" b="0">
                          <a:latin typeface="+mn-lt"/>
                        </a:rPr>
                        <a:t>任何级别</a:t>
                      </a:r>
                    </a:p>
                  </a:txBody>
                  <a:tcPr marL="180000" marT="36000" marB="36000"/>
                </a:tc>
                <a:tc>
                  <a:txBody>
                    <a:bodyPr/>
                    <a:lstStyle/>
                    <a:p>
                      <a:pPr algn="ctr" rtl="0"/>
                      <a:r>
                        <a:rPr lang="zh-cn" sz="1400" noProof="0">
                          <a:latin typeface="+mn-lt"/>
                        </a:rPr>
                        <a:t>91 (96)</a:t>
                      </a:r>
                    </a:p>
                  </a:txBody>
                  <a:tcPr marL="72000" marT="36000" marB="36000"/>
                </a:tc>
                <a:tc>
                  <a:txBody>
                    <a:bodyPr/>
                    <a:lstStyle/>
                    <a:p>
                      <a:pPr algn="ctr" rtl="0"/>
                      <a:r>
                        <a:rPr lang="zh-cn" sz="1400" noProof="0">
                          <a:latin typeface="+mn-lt"/>
                        </a:rPr>
                        <a:t>50 (93)</a:t>
                      </a:r>
                    </a:p>
                  </a:txBody>
                  <a:tcPr marL="72000" marT="36000" marB="36000"/>
                </a:tc>
                <a:tc>
                  <a:txBody>
                    <a:bodyPr/>
                    <a:lstStyle/>
                    <a:p>
                      <a:pPr algn="ctr" rtl="0"/>
                      <a:r>
                        <a:rPr lang="zh-cn" sz="1400" noProof="0">
                          <a:latin typeface="+mn-lt"/>
                        </a:rPr>
                        <a:t>141 (95)</a:t>
                      </a:r>
                    </a:p>
                  </a:txBody>
                  <a:tcPr marL="72000" marT="36000" marB="36000"/>
                </a:tc>
                <a:extLst>
                  <a:ext uri="{0D108BD9-81ED-4DB2-BD59-A6C34878D82A}">
                    <a16:rowId xmlns:a16="http://schemas.microsoft.com/office/drawing/2014/main" val="938311612"/>
                  </a:ext>
                </a:extLst>
              </a:tr>
              <a:tr h="197755">
                <a:tc>
                  <a:txBody>
                    <a:bodyPr/>
                    <a:lstStyle/>
                    <a:p>
                      <a:pPr rtl="0"/>
                      <a:r>
                        <a:rPr lang="zh-cn" sz="1400" b="0" noProof="0">
                          <a:latin typeface="+mn-lt"/>
                        </a:rPr>
                        <a:t>3 级</a:t>
                      </a:r>
                    </a:p>
                  </a:txBody>
                  <a:tcPr marL="180000" marT="36000" marB="36000"/>
                </a:tc>
                <a:tc>
                  <a:txBody>
                    <a:bodyPr/>
                    <a:lstStyle/>
                    <a:p>
                      <a:pPr algn="ctr" rtl="0"/>
                      <a:r>
                        <a:rPr lang="zh-cn" sz="1400" noProof="0">
                          <a:latin typeface="+mn-lt"/>
                        </a:rPr>
                        <a:t>54 (57)</a:t>
                      </a:r>
                    </a:p>
                  </a:txBody>
                  <a:tcPr marL="72000" marT="36000" marB="36000"/>
                </a:tc>
                <a:tc>
                  <a:txBody>
                    <a:bodyPr/>
                    <a:lstStyle/>
                    <a:p>
                      <a:pPr algn="ctr" rtl="0"/>
                      <a:r>
                        <a:rPr lang="zh-cn" sz="1400" noProof="0">
                          <a:latin typeface="+mn-lt"/>
                        </a:rPr>
                        <a:t>32 (59)</a:t>
                      </a:r>
                    </a:p>
                  </a:txBody>
                  <a:tcPr marL="72000" marT="36000" marB="36000"/>
                </a:tc>
                <a:tc>
                  <a:txBody>
                    <a:bodyPr/>
                    <a:lstStyle/>
                    <a:p>
                      <a:pPr algn="ctr" rtl="0"/>
                      <a:r>
                        <a:rPr lang="zh-cn" sz="1400" noProof="0">
                          <a:latin typeface="+mn-lt"/>
                        </a:rPr>
                        <a:t>86 (58)</a:t>
                      </a:r>
                    </a:p>
                  </a:txBody>
                  <a:tcPr marL="72000" marT="36000" marB="36000"/>
                </a:tc>
                <a:extLst>
                  <a:ext uri="{0D108BD9-81ED-4DB2-BD59-A6C34878D82A}">
                    <a16:rowId xmlns:a16="http://schemas.microsoft.com/office/drawing/2014/main" val="3113293845"/>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latin typeface="+mn-lt"/>
                        </a:rPr>
                        <a:t>4 级</a:t>
                      </a:r>
                    </a:p>
                  </a:txBody>
                  <a:tcPr marL="180000" marT="36000" marB="36000"/>
                </a:tc>
                <a:tc>
                  <a:txBody>
                    <a:bodyPr/>
                    <a:lstStyle/>
                    <a:p>
                      <a:pPr algn="ctr" rtl="0"/>
                      <a:r>
                        <a:rPr lang="zh-cn" sz="1400" noProof="0">
                          <a:latin typeface="+mn-lt"/>
                        </a:rPr>
                        <a:t>13 (14)</a:t>
                      </a:r>
                    </a:p>
                  </a:txBody>
                  <a:tcPr marL="72000" marT="36000" marB="36000"/>
                </a:tc>
                <a:tc>
                  <a:txBody>
                    <a:bodyPr/>
                    <a:lstStyle/>
                    <a:p>
                      <a:pPr algn="ctr" rtl="0"/>
                      <a:r>
                        <a:rPr lang="zh-cn" sz="1400" noProof="0">
                          <a:latin typeface="+mn-lt"/>
                        </a:rPr>
                        <a:t>3 (6)</a:t>
                      </a:r>
                    </a:p>
                  </a:txBody>
                  <a:tcPr marL="72000" marT="36000" marB="36000"/>
                </a:tc>
                <a:tc>
                  <a:txBody>
                    <a:bodyPr/>
                    <a:lstStyle/>
                    <a:p>
                      <a:pPr algn="ctr" rtl="0"/>
                      <a:r>
                        <a:rPr lang="zh-cn" sz="1400" noProof="0">
                          <a:latin typeface="+mn-lt"/>
                        </a:rPr>
                        <a:t>16 (11)</a:t>
                      </a:r>
                    </a:p>
                  </a:txBody>
                  <a:tcPr marL="72000" marT="36000" marB="36000"/>
                </a:tc>
                <a:extLst>
                  <a:ext uri="{0D108BD9-81ED-4DB2-BD59-A6C34878D82A}">
                    <a16:rowId xmlns:a16="http://schemas.microsoft.com/office/drawing/2014/main" val="919345016"/>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latin typeface="+mn-lt"/>
                        </a:rPr>
                        <a:t>5 级</a:t>
                      </a:r>
                    </a:p>
                  </a:txBody>
                  <a:tcPr marL="180000" marT="36000" marB="36000"/>
                </a:tc>
                <a:tc>
                  <a:txBody>
                    <a:bodyPr/>
                    <a:lstStyle/>
                    <a:p>
                      <a:pPr algn="ctr" rtl="0"/>
                      <a:r>
                        <a:rPr lang="zh-cn" sz="1400" noProof="0">
                          <a:latin typeface="+mn-lt"/>
                        </a:rPr>
                        <a:t>3 (3)</a:t>
                      </a:r>
                    </a:p>
                  </a:txBody>
                  <a:tcPr marL="72000" marT="36000" marB="36000"/>
                </a:tc>
                <a:tc>
                  <a:txBody>
                    <a:bodyPr/>
                    <a:lstStyle/>
                    <a:p>
                      <a:pPr algn="ctr" rtl="0"/>
                      <a:r>
                        <a:rPr lang="zh-cn" sz="1400" noProof="0">
                          <a:latin typeface="+mn-lt"/>
                        </a:rPr>
                        <a:t>0</a:t>
                      </a:r>
                    </a:p>
                  </a:txBody>
                  <a:tcPr marL="72000" marT="36000" marB="36000"/>
                </a:tc>
                <a:tc>
                  <a:txBody>
                    <a:bodyPr/>
                    <a:lstStyle/>
                    <a:p>
                      <a:pPr algn="ctr" rtl="0"/>
                      <a:r>
                        <a:rPr lang="zh-cn" sz="1400" noProof="0">
                          <a:latin typeface="+mn-lt"/>
                        </a:rPr>
                        <a:t>3 (2)*</a:t>
                      </a:r>
                    </a:p>
                  </a:txBody>
                  <a:tcPr marL="72000" marT="36000" marB="36000"/>
                </a:tc>
                <a:extLst>
                  <a:ext uri="{0D108BD9-81ED-4DB2-BD59-A6C34878D82A}">
                    <a16:rowId xmlns:a16="http://schemas.microsoft.com/office/drawing/2014/main" val="1320488742"/>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latin typeface="+mn-lt"/>
                        </a:rPr>
                        <a:t>TEAE 导致 </a:t>
                      </a:r>
                    </a:p>
                  </a:txBody>
                  <a:tcPr marL="72000" marT="36000" marB="36000"/>
                </a:tc>
                <a:tc>
                  <a:txBody>
                    <a:bodyPr/>
                    <a:lstStyle/>
                    <a:p>
                      <a:pPr algn="ctr" rtl="0"/>
                      <a:endParaRPr lang="en-US" sz="1400" noProof="0" dirty="0">
                        <a:latin typeface="+mn-lt"/>
                      </a:endParaRPr>
                    </a:p>
                  </a:txBody>
                  <a:tcPr marL="72000" marT="36000" marB="36000"/>
                </a:tc>
                <a:tc>
                  <a:txBody>
                    <a:bodyPr/>
                    <a:lstStyle/>
                    <a:p>
                      <a:pPr algn="ctr" rtl="0"/>
                      <a:endParaRPr lang="en-US" sz="1400" noProof="0" dirty="0">
                        <a:latin typeface="+mn-lt"/>
                      </a:endParaRPr>
                    </a:p>
                  </a:txBody>
                  <a:tcPr marL="72000" marT="36000" marB="36000"/>
                </a:tc>
                <a:tc>
                  <a:txBody>
                    <a:bodyPr/>
                    <a:lstStyle/>
                    <a:p>
                      <a:pPr algn="ctr" rtl="0"/>
                      <a:endParaRPr lang="en-US" sz="1400" noProof="0" dirty="0">
                        <a:latin typeface="+mn-lt"/>
                      </a:endParaRPr>
                    </a:p>
                  </a:txBody>
                  <a:tcPr marL="72000" marT="36000" marB="36000"/>
                </a:tc>
                <a:extLst>
                  <a:ext uri="{0D108BD9-81ED-4DB2-BD59-A6C34878D82A}">
                    <a16:rowId xmlns:a16="http://schemas.microsoft.com/office/drawing/2014/main" val="2243433632"/>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n-lt"/>
                          <a:ea typeface="+mn-ea"/>
                          <a:cs typeface="+mn-cs"/>
                        </a:rPr>
                        <a:t>阿达格拉西布</a:t>
                      </a:r>
                      <a:r>
                        <a:rPr lang="zh-cn" sz="1400" b="0">
                          <a:latin typeface="+mn-lt"/>
                        </a:rPr>
                        <a:t>给药中断</a:t>
                      </a:r>
                    </a:p>
                  </a:txBody>
                  <a:tcPr marL="180000" marT="36000" marB="36000"/>
                </a:tc>
                <a:tc>
                  <a:txBody>
                    <a:bodyPr/>
                    <a:lstStyle/>
                    <a:p>
                      <a:pPr algn="ctr" rtl="0"/>
                      <a:r>
                        <a:rPr lang="zh-cn" sz="1400" noProof="0">
                          <a:latin typeface="+mn-lt"/>
                        </a:rPr>
                        <a:t>65 (68)</a:t>
                      </a:r>
                    </a:p>
                  </a:txBody>
                  <a:tcPr marL="72000" marT="36000" marB="36000"/>
                </a:tc>
                <a:tc>
                  <a:txBody>
                    <a:bodyPr/>
                    <a:lstStyle/>
                    <a:p>
                      <a:pPr algn="ctr" rtl="0"/>
                      <a:r>
                        <a:rPr lang="zh-cn" sz="1400" noProof="0">
                          <a:latin typeface="+mn-lt"/>
                        </a:rPr>
                        <a:t>35 (65)</a:t>
                      </a:r>
                    </a:p>
                  </a:txBody>
                  <a:tcPr marL="72000" marT="36000" marB="36000"/>
                </a:tc>
                <a:tc>
                  <a:txBody>
                    <a:bodyPr/>
                    <a:lstStyle/>
                    <a:p>
                      <a:pPr algn="ctr" rtl="0"/>
                      <a:r>
                        <a:rPr lang="zh-cn" sz="1400" noProof="0">
                          <a:latin typeface="+mn-lt"/>
                        </a:rPr>
                        <a:t>100 (67)</a:t>
                      </a:r>
                    </a:p>
                  </a:txBody>
                  <a:tcPr marL="72000" marT="36000" marB="36000"/>
                </a:tc>
                <a:extLst>
                  <a:ext uri="{0D108BD9-81ED-4DB2-BD59-A6C34878D82A}">
                    <a16:rowId xmlns:a16="http://schemas.microsoft.com/office/drawing/2014/main" val="3411494521"/>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n-lt"/>
                          <a:ea typeface="+mn-ea"/>
                          <a:cs typeface="+mn-cs"/>
                        </a:rPr>
                        <a:t>阿达格拉西布剂量减少</a:t>
                      </a:r>
                      <a:r>
                        <a:rPr lang="zh-cn" sz="1400" b="0" baseline="30000">
                          <a:latin typeface="+mn-lt"/>
                        </a:rPr>
                        <a:t>†</a:t>
                      </a:r>
                      <a:endParaRPr kumimoji="0" lang="en-US" sz="1400" b="0" i="0" u="none" strike="noStrike" kern="1200" cap="none" spc="0" normalizeH="0" baseline="0" noProof="0" dirty="0">
                        <a:ln>
                          <a:noFill/>
                        </a:ln>
                        <a:solidFill>
                          <a:srgbClr val="363636"/>
                        </a:solidFill>
                        <a:effectLst/>
                        <a:uLnTx/>
                        <a:uFillTx/>
                        <a:latin typeface="+mn-lt"/>
                        <a:ea typeface="+mn-ea"/>
                        <a:cs typeface="+mn-cs"/>
                      </a:endParaRPr>
                    </a:p>
                  </a:txBody>
                  <a:tcPr marL="180000" marT="36000" marB="36000"/>
                </a:tc>
                <a:tc>
                  <a:txBody>
                    <a:bodyPr/>
                    <a:lstStyle/>
                    <a:p>
                      <a:pPr algn="ctr" rtl="0"/>
                      <a:r>
                        <a:rPr lang="zh-cn" sz="1400" noProof="0">
                          <a:latin typeface="+mn-lt"/>
                        </a:rPr>
                        <a:t>50 (53)</a:t>
                      </a:r>
                    </a:p>
                  </a:txBody>
                  <a:tcPr marL="72000" marT="36000" marB="36000"/>
                </a:tc>
                <a:tc>
                  <a:txBody>
                    <a:bodyPr/>
                    <a:lstStyle/>
                    <a:p>
                      <a:pPr algn="ctr" rtl="0"/>
                      <a:r>
                        <a:rPr lang="zh-cn" sz="1400" noProof="0">
                          <a:latin typeface="+mn-lt"/>
                        </a:rPr>
                        <a:t>22 (41)</a:t>
                      </a:r>
                    </a:p>
                  </a:txBody>
                  <a:tcPr marL="72000" marT="36000" marB="36000"/>
                </a:tc>
                <a:tc>
                  <a:txBody>
                    <a:bodyPr/>
                    <a:lstStyle/>
                    <a:p>
                      <a:pPr algn="ctr" rtl="0"/>
                      <a:r>
                        <a:rPr lang="zh-cn" sz="1400" noProof="0">
                          <a:latin typeface="+mn-lt"/>
                        </a:rPr>
                        <a:t>72 (48)</a:t>
                      </a:r>
                    </a:p>
                  </a:txBody>
                  <a:tcPr marL="72000" marT="36000" marB="36000"/>
                </a:tc>
                <a:extLst>
                  <a:ext uri="{0D108BD9-81ED-4DB2-BD59-A6C34878D82A}">
                    <a16:rowId xmlns:a16="http://schemas.microsoft.com/office/drawing/2014/main" val="1859849155"/>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n-lt"/>
                          <a:ea typeface="+mn-ea"/>
                          <a:cs typeface="+mn-cs"/>
                        </a:rPr>
                        <a:t>阿达格拉西布停药</a:t>
                      </a:r>
                    </a:p>
                  </a:txBody>
                  <a:tcPr marL="180000" marT="36000" marB="36000"/>
                </a:tc>
                <a:tc>
                  <a:txBody>
                    <a:bodyPr/>
                    <a:lstStyle/>
                    <a:p>
                      <a:pPr algn="ctr" rtl="0"/>
                      <a:r>
                        <a:rPr lang="zh-cn" sz="1400" noProof="0">
                          <a:latin typeface="+mn-lt"/>
                        </a:rPr>
                        <a:t>5 (5)</a:t>
                      </a:r>
                    </a:p>
                  </a:txBody>
                  <a:tcPr marL="72000" marT="36000" marB="36000"/>
                </a:tc>
                <a:tc>
                  <a:txBody>
                    <a:bodyPr/>
                    <a:lstStyle/>
                    <a:p>
                      <a:pPr algn="ctr" rtl="0"/>
                      <a:r>
                        <a:rPr lang="zh-cn" sz="1400" noProof="0">
                          <a:latin typeface="+mn-lt"/>
                        </a:rPr>
                        <a:t>5 (9)</a:t>
                      </a:r>
                    </a:p>
                  </a:txBody>
                  <a:tcPr marL="72000" marT="36000" marB="36000"/>
                </a:tc>
                <a:tc>
                  <a:txBody>
                    <a:bodyPr/>
                    <a:lstStyle/>
                    <a:p>
                      <a:pPr algn="ctr" rtl="0"/>
                      <a:r>
                        <a:rPr lang="zh-cn" sz="1400" noProof="0">
                          <a:latin typeface="+mn-lt"/>
                        </a:rPr>
                        <a:t>10 (7)</a:t>
                      </a:r>
                    </a:p>
                  </a:txBody>
                  <a:tcPr marL="72000" marT="36000" marB="36000"/>
                </a:tc>
                <a:extLst>
                  <a:ext uri="{0D108BD9-81ED-4DB2-BD59-A6C34878D82A}">
                    <a16:rowId xmlns:a16="http://schemas.microsoft.com/office/drawing/2014/main" val="2454154444"/>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n-lt"/>
                          <a:ea typeface="+mn-ea"/>
                          <a:cs typeface="+mn-cs"/>
                        </a:rPr>
                        <a:t>帕博利珠单抗剂量减少</a:t>
                      </a:r>
                    </a:p>
                  </a:txBody>
                  <a:tcPr marL="180000" marT="36000" marB="36000"/>
                </a:tc>
                <a:tc>
                  <a:txBody>
                    <a:bodyPr/>
                    <a:lstStyle/>
                    <a:p>
                      <a:pPr algn="ctr" rtl="0"/>
                      <a:r>
                        <a:rPr lang="zh-cn" sz="1400" noProof="0">
                          <a:latin typeface="+mn-lt"/>
                        </a:rPr>
                        <a:t>19 (20)</a:t>
                      </a:r>
                    </a:p>
                  </a:txBody>
                  <a:tcPr marL="72000" marT="36000" marB="36000"/>
                </a:tc>
                <a:tc>
                  <a:txBody>
                    <a:bodyPr/>
                    <a:lstStyle/>
                    <a:p>
                      <a:pPr algn="ctr" rtl="0"/>
                      <a:r>
                        <a:rPr lang="zh-cn" sz="1400" noProof="0">
                          <a:latin typeface="+mn-lt"/>
                        </a:rPr>
                        <a:t>6 (11)</a:t>
                      </a:r>
                    </a:p>
                  </a:txBody>
                  <a:tcPr marL="72000" marT="36000" marB="36000"/>
                </a:tc>
                <a:tc>
                  <a:txBody>
                    <a:bodyPr/>
                    <a:lstStyle/>
                    <a:p>
                      <a:pPr algn="ctr" rtl="0"/>
                      <a:r>
                        <a:rPr lang="zh-cn" sz="1400" noProof="0">
                          <a:latin typeface="+mn-lt"/>
                        </a:rPr>
                        <a:t>25 (17)</a:t>
                      </a:r>
                    </a:p>
                  </a:txBody>
                  <a:tcPr marL="72000" marT="36000" marB="36000"/>
                </a:tc>
                <a:extLst>
                  <a:ext uri="{0D108BD9-81ED-4DB2-BD59-A6C34878D82A}">
                    <a16:rowId xmlns:a16="http://schemas.microsoft.com/office/drawing/2014/main" val="1766982969"/>
                  </a:ext>
                </a:extLst>
              </a:tr>
              <a:tr h="14935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n-lt"/>
                          <a:ea typeface="+mn-ea"/>
                          <a:cs typeface="+mn-cs"/>
                        </a:rPr>
                        <a:t>阿达格拉西布 + 帕博利珠单抗停药</a:t>
                      </a:r>
                    </a:p>
                  </a:txBody>
                  <a:tcPr marL="180000" marT="36000" marB="36000"/>
                </a:tc>
                <a:tc>
                  <a:txBody>
                    <a:bodyPr/>
                    <a:lstStyle/>
                    <a:p>
                      <a:pPr algn="ctr" rtl="0"/>
                      <a:r>
                        <a:rPr lang="zh-cn" sz="1400" noProof="0">
                          <a:latin typeface="+mn-lt"/>
                        </a:rPr>
                        <a:t>7 (7)</a:t>
                      </a:r>
                    </a:p>
                  </a:txBody>
                  <a:tcPr marL="72000" marT="36000" marB="36000"/>
                </a:tc>
                <a:tc>
                  <a:txBody>
                    <a:bodyPr/>
                    <a:lstStyle/>
                    <a:p>
                      <a:pPr algn="ctr" rtl="0"/>
                      <a:r>
                        <a:rPr lang="zh-cn" sz="1400" noProof="0">
                          <a:latin typeface="+mn-lt"/>
                        </a:rPr>
                        <a:t>3 (6)</a:t>
                      </a:r>
                    </a:p>
                  </a:txBody>
                  <a:tcPr marL="72000" marT="36000" marB="36000"/>
                </a:tc>
                <a:tc>
                  <a:txBody>
                    <a:bodyPr/>
                    <a:lstStyle/>
                    <a:p>
                      <a:pPr algn="ctr" rtl="0"/>
                      <a:r>
                        <a:rPr lang="zh-cn" sz="1400" noProof="0">
                          <a:latin typeface="+mn-lt"/>
                        </a:rPr>
                        <a:t>10 (7)</a:t>
                      </a:r>
                    </a:p>
                  </a:txBody>
                  <a:tcPr marL="72000" marT="36000" marB="36000"/>
                </a:tc>
                <a:extLst>
                  <a:ext uri="{0D108BD9-81ED-4DB2-BD59-A6C34878D82A}">
                    <a16:rowId xmlns:a16="http://schemas.microsoft.com/office/drawing/2014/main" val="1392921400"/>
                  </a:ext>
                </a:extLst>
              </a:tr>
              <a:tr h="19775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n-lt"/>
                          <a:ea typeface="+mn-ea"/>
                          <a:cs typeface="+mn-cs"/>
                        </a:rPr>
                        <a:t>任何级别的 irAE</a:t>
                      </a:r>
                    </a:p>
                  </a:txBody>
                  <a:tcPr marL="72000" marT="36000" marB="36000"/>
                </a:tc>
                <a:tc>
                  <a:txBody>
                    <a:bodyPr/>
                    <a:lstStyle/>
                    <a:p>
                      <a:pPr algn="ctr" rtl="0"/>
                      <a:r>
                        <a:rPr lang="zh-cn" sz="1400" noProof="0">
                          <a:latin typeface="+mn-lt"/>
                        </a:rPr>
                        <a:t>23 (24)</a:t>
                      </a:r>
                    </a:p>
                  </a:txBody>
                  <a:tcPr marL="72000" marT="36000" marB="36000"/>
                </a:tc>
                <a:tc>
                  <a:txBody>
                    <a:bodyPr/>
                    <a:lstStyle/>
                    <a:p>
                      <a:pPr algn="ctr" rtl="0"/>
                      <a:r>
                        <a:rPr lang="zh-cn" sz="1400" noProof="0">
                          <a:latin typeface="+mn-lt"/>
                        </a:rPr>
                        <a:t>10 (19)</a:t>
                      </a:r>
                    </a:p>
                  </a:txBody>
                  <a:tcPr marL="72000" marT="36000" marB="36000"/>
                </a:tc>
                <a:tc>
                  <a:txBody>
                    <a:bodyPr/>
                    <a:lstStyle/>
                    <a:p>
                      <a:pPr algn="ctr" rtl="0"/>
                      <a:r>
                        <a:rPr lang="zh-cn" sz="1400" noProof="0">
                          <a:latin typeface="+mn-lt"/>
                        </a:rPr>
                        <a:t>33 (22)</a:t>
                      </a:r>
                    </a:p>
                  </a:txBody>
                  <a:tcPr marL="72000" marT="36000" marB="36000"/>
                </a:tc>
                <a:extLst>
                  <a:ext uri="{0D108BD9-81ED-4DB2-BD59-A6C34878D82A}">
                    <a16:rowId xmlns:a16="http://schemas.microsoft.com/office/drawing/2014/main" val="4187195087"/>
                  </a:ext>
                </a:extLst>
              </a:tr>
            </a:tbl>
          </a:graphicData>
        </a:graphic>
      </p:graphicFrame>
      <p:graphicFrame>
        <p:nvGraphicFramePr>
          <p:cNvPr id="4" name="Table 3">
            <a:extLst>
              <a:ext uri="{FF2B5EF4-FFF2-40B4-BE49-F238E27FC236}">
                <a16:creationId xmlns:a16="http://schemas.microsoft.com/office/drawing/2014/main" id="{30808C2E-7684-8144-B88E-868FEF1AD0AA}"/>
              </a:ext>
            </a:extLst>
          </p:cNvPr>
          <p:cNvGraphicFramePr>
            <a:graphicFrameLocks noGrp="1"/>
          </p:cNvGraphicFramePr>
          <p:nvPr>
            <p:extLst>
              <p:ext uri="{D42A27DB-BD31-4B8C-83A1-F6EECF244321}">
                <p14:modId xmlns:p14="http://schemas.microsoft.com/office/powerpoint/2010/main" val="895804922"/>
              </p:ext>
            </p:extLst>
          </p:nvPr>
        </p:nvGraphicFramePr>
        <p:xfrm>
          <a:off x="251845" y="1676087"/>
          <a:ext cx="5022950" cy="1737360"/>
        </p:xfrm>
        <a:graphic>
          <a:graphicData uri="http://schemas.openxmlformats.org/drawingml/2006/table">
            <a:tbl>
              <a:tblPr firstRow="1" bandRow="1">
                <a:tableStyleId>{69012ECD-51FC-41F1-AA8D-1B2483CD663E}</a:tableStyleId>
              </a:tblPr>
              <a:tblGrid>
                <a:gridCol w="2257675">
                  <a:extLst>
                    <a:ext uri="{9D8B030D-6E8A-4147-A177-3AD203B41FA5}">
                      <a16:colId xmlns:a16="http://schemas.microsoft.com/office/drawing/2014/main" val="2188208460"/>
                    </a:ext>
                  </a:extLst>
                </a:gridCol>
                <a:gridCol w="2765275">
                  <a:extLst>
                    <a:ext uri="{9D8B030D-6E8A-4147-A177-3AD203B41FA5}">
                      <a16:colId xmlns:a16="http://schemas.microsoft.com/office/drawing/2014/main" val="3227225251"/>
                    </a:ext>
                  </a:extLst>
                </a:gridCol>
              </a:tblGrid>
              <a:tr h="0">
                <a:tc>
                  <a:txBody>
                    <a:bodyPr/>
                    <a:lstStyle/>
                    <a:p>
                      <a:pPr rtl="0"/>
                      <a:endParaRPr lang="en-GB" sz="1400" dirty="0"/>
                    </a:p>
                  </a:txBody>
                  <a:tcPr/>
                </a:tc>
                <a:tc>
                  <a:txBody>
                    <a:bodyPr/>
                    <a:lstStyle/>
                    <a:p>
                      <a:pPr algn="ctr" rtl="0"/>
                      <a:r>
                        <a:rPr lang="zh-cn" sz="1400">
                          <a:solidFill>
                            <a:schemeClr val="tx2"/>
                          </a:solidFill>
                        </a:rPr>
                        <a:t>所有患者</a:t>
                      </a:r>
                    </a:p>
                    <a:p>
                      <a:pPr algn="ctr" rtl="0"/>
                      <a:r>
                        <a:rPr lang="zh-cn" sz="1400">
                          <a:solidFill>
                            <a:schemeClr val="tx2"/>
                          </a:solidFill>
                        </a:rPr>
                        <a:t>(n=149)</a:t>
                      </a:r>
                    </a:p>
                  </a:txBody>
                  <a:tcPr/>
                </a:tc>
                <a:extLst>
                  <a:ext uri="{0D108BD9-81ED-4DB2-BD59-A6C34878D82A}">
                    <a16:rowId xmlns:a16="http://schemas.microsoft.com/office/drawing/2014/main" val="1407881675"/>
                  </a:ext>
                </a:extLst>
              </a:tr>
              <a:tr h="0">
                <a:tc>
                  <a:txBody>
                    <a:bodyPr/>
                    <a:lstStyle/>
                    <a:p>
                      <a:pPr rtl="0"/>
                      <a:r>
                        <a:rPr lang="zh-cn" sz="1400" b="0"/>
                        <a:t>mPFS（月）(95%CI)</a:t>
                      </a:r>
                    </a:p>
                  </a:txBody>
                  <a:tcPr/>
                </a:tc>
                <a:tc>
                  <a:txBody>
                    <a:bodyPr/>
                    <a:lstStyle/>
                    <a:p>
                      <a:pPr algn="ctr" rtl="0"/>
                      <a:r>
                        <a:rPr lang="zh-cn" sz="1400"/>
                        <a:t>11.0 (5.8, 14.0)</a:t>
                      </a:r>
                    </a:p>
                  </a:txBody>
                  <a:tcPr/>
                </a:tc>
                <a:extLst>
                  <a:ext uri="{0D108BD9-81ED-4DB2-BD59-A6C34878D82A}">
                    <a16:rowId xmlns:a16="http://schemas.microsoft.com/office/drawing/2014/main" val="2064116425"/>
                  </a:ext>
                </a:extLst>
              </a:tr>
              <a:tr h="0">
                <a:tc>
                  <a:txBody>
                    <a:bodyPr/>
                    <a:lstStyle/>
                    <a:p>
                      <a:pPr rtl="0"/>
                      <a:r>
                        <a:rPr lang="zh-cn" sz="1400" b="0"/>
                        <a:t>事件，n (%)</a:t>
                      </a:r>
                    </a:p>
                  </a:txBody>
                  <a:tcPr/>
                </a:tc>
                <a:tc>
                  <a:txBody>
                    <a:bodyPr/>
                    <a:lstStyle/>
                    <a:p>
                      <a:pPr algn="ctr" rtl="0"/>
                      <a:r>
                        <a:rPr lang="zh-cn" sz="1400"/>
                        <a:t>83 (56)</a:t>
                      </a:r>
                    </a:p>
                  </a:txBody>
                  <a:tcPr/>
                </a:tc>
                <a:extLst>
                  <a:ext uri="{0D108BD9-81ED-4DB2-BD59-A6C34878D82A}">
                    <a16:rowId xmlns:a16="http://schemas.microsoft.com/office/drawing/2014/main" val="1342385624"/>
                  </a:ext>
                </a:extLst>
              </a:tr>
              <a:tr h="0">
                <a:tc>
                  <a:txBody>
                    <a:bodyPr/>
                    <a:lstStyle/>
                    <a:p>
                      <a:pPr rtl="0"/>
                      <a:r>
                        <a:rPr lang="zh-cn" sz="1400" b="0"/>
                        <a:t>mOS（月）(95%CI)</a:t>
                      </a:r>
                    </a:p>
                  </a:txBody>
                  <a:tcPr/>
                </a:tc>
                <a:tc>
                  <a:txBody>
                    <a:bodyPr/>
                    <a:lstStyle/>
                    <a:p>
                      <a:pPr algn="ctr" rtl="0"/>
                      <a:r>
                        <a:rPr lang="zh-cn" sz="1400"/>
                        <a:t>18.3 (14.3, NE)</a:t>
                      </a:r>
                    </a:p>
                  </a:txBody>
                  <a:tcPr/>
                </a:tc>
                <a:extLst>
                  <a:ext uri="{0D108BD9-81ED-4DB2-BD59-A6C34878D82A}">
                    <a16:rowId xmlns:a16="http://schemas.microsoft.com/office/drawing/2014/main" val="2778133387"/>
                  </a:ext>
                </a:extLst>
              </a:tr>
              <a:tr h="0">
                <a:tc>
                  <a:txBody>
                    <a:bodyPr/>
                    <a:lstStyle/>
                    <a:p>
                      <a:pPr rtl="0"/>
                      <a:r>
                        <a:rPr lang="zh-cn" sz="1400" b="0"/>
                        <a:t>事件，n (%)</a:t>
                      </a:r>
                    </a:p>
                  </a:txBody>
                  <a:tcPr/>
                </a:tc>
                <a:tc>
                  <a:txBody>
                    <a:bodyPr/>
                    <a:lstStyle/>
                    <a:p>
                      <a:pPr algn="ctr" rtl="0"/>
                      <a:r>
                        <a:rPr lang="zh-cn" sz="1400"/>
                        <a:t>73 (49)</a:t>
                      </a:r>
                    </a:p>
                  </a:txBody>
                  <a:tcPr/>
                </a:tc>
                <a:extLst>
                  <a:ext uri="{0D108BD9-81ED-4DB2-BD59-A6C34878D82A}">
                    <a16:rowId xmlns:a16="http://schemas.microsoft.com/office/drawing/2014/main" val="1725387541"/>
                  </a:ext>
                </a:extLst>
              </a:tr>
            </a:tbl>
          </a:graphicData>
        </a:graphic>
      </p:graphicFrame>
      <p:graphicFrame>
        <p:nvGraphicFramePr>
          <p:cNvPr id="7" name="Table 3">
            <a:extLst>
              <a:ext uri="{FF2B5EF4-FFF2-40B4-BE49-F238E27FC236}">
                <a16:creationId xmlns:a16="http://schemas.microsoft.com/office/drawing/2014/main" id="{B2B5B254-D8A4-0776-4096-2F8B260C2B4E}"/>
              </a:ext>
            </a:extLst>
          </p:cNvPr>
          <p:cNvGraphicFramePr>
            <a:graphicFrameLocks noGrp="1"/>
          </p:cNvGraphicFramePr>
          <p:nvPr>
            <p:extLst>
              <p:ext uri="{D42A27DB-BD31-4B8C-83A1-F6EECF244321}">
                <p14:modId xmlns:p14="http://schemas.microsoft.com/office/powerpoint/2010/main" val="906199427"/>
              </p:ext>
            </p:extLst>
          </p:nvPr>
        </p:nvGraphicFramePr>
        <p:xfrm>
          <a:off x="251845" y="3676559"/>
          <a:ext cx="5022950" cy="2358000"/>
        </p:xfrm>
        <a:graphic>
          <a:graphicData uri="http://schemas.openxmlformats.org/drawingml/2006/table">
            <a:tbl>
              <a:tblPr firstRow="1" bandRow="1">
                <a:tableStyleId>{69012ECD-51FC-41F1-AA8D-1B2483CD663E}</a:tableStyleId>
              </a:tblPr>
              <a:tblGrid>
                <a:gridCol w="1546543">
                  <a:extLst>
                    <a:ext uri="{9D8B030D-6E8A-4147-A177-3AD203B41FA5}">
                      <a16:colId xmlns:a16="http://schemas.microsoft.com/office/drawing/2014/main" val="1987913234"/>
                    </a:ext>
                  </a:extLst>
                </a:gridCol>
                <a:gridCol w="1154040">
                  <a:extLst>
                    <a:ext uri="{9D8B030D-6E8A-4147-A177-3AD203B41FA5}">
                      <a16:colId xmlns:a16="http://schemas.microsoft.com/office/drawing/2014/main" val="2996158103"/>
                    </a:ext>
                  </a:extLst>
                </a:gridCol>
                <a:gridCol w="1160390">
                  <a:extLst>
                    <a:ext uri="{9D8B030D-6E8A-4147-A177-3AD203B41FA5}">
                      <a16:colId xmlns:a16="http://schemas.microsoft.com/office/drawing/2014/main" val="1659093788"/>
                    </a:ext>
                  </a:extLst>
                </a:gridCol>
                <a:gridCol w="1161977">
                  <a:extLst>
                    <a:ext uri="{9D8B030D-6E8A-4147-A177-3AD203B41FA5}">
                      <a16:colId xmlns:a16="http://schemas.microsoft.com/office/drawing/2014/main" val="2164521445"/>
                    </a:ext>
                  </a:extLst>
                </a:gridCol>
              </a:tblGrid>
              <a:tr h="347132">
                <a:tc>
                  <a:txBody>
                    <a:bodyPr/>
                    <a:lstStyle/>
                    <a:p>
                      <a:pPr rtl="0"/>
                      <a:endParaRPr lang="en-US" sz="1400" b="1" noProof="0" dirty="0">
                        <a:solidFill>
                          <a:schemeClr val="tx2"/>
                        </a:solidFill>
                        <a:latin typeface="+mn-lt"/>
                      </a:endParaRPr>
                    </a:p>
                  </a:txBody>
                  <a:tcPr marL="72000" marT="36000" marB="36000" anchor="b"/>
                </a:tc>
                <a:tc>
                  <a:txBody>
                    <a:bodyPr/>
                    <a:lstStyle/>
                    <a:p>
                      <a:pPr algn="ctr" rtl="0"/>
                      <a:r>
                        <a:rPr lang="zh-cn" sz="1400" b="1" noProof="0">
                          <a:solidFill>
                            <a:schemeClr val="tx2"/>
                          </a:solidFill>
                          <a:latin typeface="+mn-lt"/>
                        </a:rPr>
                        <a:t>PD-L1</a:t>
                      </a:r>
                      <a:br>
                        <a:rPr lang="en-US" sz="1400" b="1" noProof="0" dirty="0">
                          <a:solidFill>
                            <a:schemeClr val="tx2"/>
                          </a:solidFill>
                          <a:latin typeface="+mn-lt"/>
                        </a:rPr>
                      </a:br>
                      <a:r>
                        <a:rPr lang="zh-cn" sz="1400" b="1" noProof="0">
                          <a:solidFill>
                            <a:schemeClr val="tx2"/>
                          </a:solidFill>
                          <a:latin typeface="+mn-lt"/>
                        </a:rPr>
                        <a:t>&lt;1%</a:t>
                      </a:r>
                    </a:p>
                    <a:p>
                      <a:pPr algn="ctr" rtl="0"/>
                      <a:r>
                        <a:rPr lang="zh-cn" sz="1400" b="1" noProof="0">
                          <a:solidFill>
                            <a:schemeClr val="tx2"/>
                          </a:solidFill>
                          <a:latin typeface="+mn-lt"/>
                        </a:rPr>
                        <a:t>(n=39)</a:t>
                      </a:r>
                    </a:p>
                  </a:txBody>
                  <a:tcPr marL="72000" marT="36000" marB="36000" anchor="b"/>
                </a:tc>
                <a:tc>
                  <a:txBody>
                    <a:bodyPr/>
                    <a:lstStyle/>
                    <a:p>
                      <a:pPr algn="ctr" rtl="0"/>
                      <a:r>
                        <a:rPr lang="zh-cn" sz="1400" b="1" noProof="0">
                          <a:solidFill>
                            <a:schemeClr val="tx2"/>
                          </a:solidFill>
                          <a:latin typeface="+mn-lt"/>
                        </a:rPr>
                        <a:t>PD-L1</a:t>
                      </a:r>
                      <a:br>
                        <a:rPr lang="en-US" sz="1400" b="1" noProof="0" dirty="0">
                          <a:solidFill>
                            <a:schemeClr val="tx2"/>
                          </a:solidFill>
                          <a:latin typeface="+mn-lt"/>
                        </a:rPr>
                      </a:br>
                      <a:r>
                        <a:rPr lang="zh-cn" sz="1400" b="1" noProof="0">
                          <a:solidFill>
                            <a:schemeClr val="tx2"/>
                          </a:solidFill>
                          <a:latin typeface="+mn-lt"/>
                          <a:cs typeface="Arial" panose="020B0604020202020204" pitchFamily="34" charset="0"/>
                        </a:rPr>
                        <a:t>1–49</a:t>
                      </a:r>
                      <a:r>
                        <a:rPr lang="zh-cn" sz="1400" b="1" noProof="0">
                          <a:solidFill>
                            <a:schemeClr val="tx2"/>
                          </a:solidFill>
                          <a:latin typeface="+mn-lt"/>
                        </a:rPr>
                        <a:t>%</a:t>
                      </a:r>
                    </a:p>
                    <a:p>
                      <a:pPr algn="ctr" rtl="0"/>
                      <a:r>
                        <a:rPr lang="zh-cn" sz="1400" b="1" noProof="0">
                          <a:solidFill>
                            <a:schemeClr val="tx2"/>
                          </a:solidFill>
                          <a:latin typeface="+mn-lt"/>
                        </a:rPr>
                        <a:t>(n=27)</a:t>
                      </a:r>
                    </a:p>
                  </a:txBody>
                  <a:tcPr marL="72000" marT="36000" marB="36000" anchor="b"/>
                </a:tc>
                <a:tc>
                  <a:txBody>
                    <a:bodyPr/>
                    <a:lstStyle/>
                    <a:p>
                      <a:pPr algn="ctr" rtl="0"/>
                      <a:r>
                        <a:rPr lang="zh-cn" sz="1400" b="1" noProof="0">
                          <a:solidFill>
                            <a:schemeClr val="tx2"/>
                          </a:solidFill>
                          <a:latin typeface="+mn-lt"/>
                        </a:rPr>
                        <a:t>PD-L1 </a:t>
                      </a:r>
                      <a:r>
                        <a:rPr lang="zh-cn" sz="1400" b="1" noProof="0">
                          <a:solidFill>
                            <a:schemeClr val="tx2"/>
                          </a:solidFill>
                          <a:latin typeface="+mn-lt"/>
                          <a:cs typeface="Arial" panose="020B0604020202020204" pitchFamily="34" charset="0"/>
                        </a:rPr>
                        <a:t>≥</a:t>
                      </a:r>
                      <a:r>
                        <a:rPr lang="zh-cn" sz="1400" b="1" noProof="0">
                          <a:solidFill>
                            <a:schemeClr val="tx2"/>
                          </a:solidFill>
                          <a:latin typeface="+mn-lt"/>
                        </a:rPr>
                        <a:t>50%</a:t>
                      </a:r>
                    </a:p>
                    <a:p>
                      <a:pPr algn="ctr" rtl="0"/>
                      <a:r>
                        <a:rPr lang="zh-cn" sz="1400" b="1" noProof="0">
                          <a:solidFill>
                            <a:schemeClr val="tx2"/>
                          </a:solidFill>
                          <a:latin typeface="+mn-lt"/>
                        </a:rPr>
                        <a:t>(n=38)</a:t>
                      </a:r>
                    </a:p>
                  </a:txBody>
                  <a:tcPr marL="72000" marT="36000" marB="36000" anchor="b"/>
                </a:tc>
                <a:extLst>
                  <a:ext uri="{0D108BD9-81ED-4DB2-BD59-A6C34878D82A}">
                    <a16:rowId xmlns:a16="http://schemas.microsoft.com/office/drawing/2014/main" val="4111249997"/>
                  </a:ext>
                </a:extLst>
              </a:tr>
              <a:tr h="197755">
                <a:tc>
                  <a:txBody>
                    <a:bodyPr/>
                    <a:lstStyle/>
                    <a:p>
                      <a:pPr rtl="0"/>
                      <a:r>
                        <a:rPr lang="zh-cn" sz="1400" b="0">
                          <a:latin typeface="+mn-lt"/>
                        </a:rPr>
                        <a:t>mPFS（月）(95%CI)</a:t>
                      </a:r>
                    </a:p>
                  </a:txBody>
                  <a:tcPr/>
                </a:tc>
                <a:tc>
                  <a:txBody>
                    <a:bodyPr/>
                    <a:lstStyle/>
                    <a:p>
                      <a:pPr algn="ctr" rtl="0"/>
                      <a:r>
                        <a:rPr lang="zh-cn" sz="1400" noProof="0">
                          <a:latin typeface="+mn-lt"/>
                        </a:rPr>
                        <a:t>8.2</a:t>
                      </a:r>
                      <a:br>
                        <a:rPr lang="en-US" sz="1400" noProof="0" dirty="0">
                          <a:latin typeface="+mn-lt"/>
                        </a:rPr>
                      </a:br>
                      <a:r>
                        <a:rPr lang="zh-cn" sz="1400" noProof="0">
                          <a:latin typeface="+mn-lt"/>
                        </a:rPr>
                        <a:t>(2.7, 13.6)</a:t>
                      </a:r>
                    </a:p>
                  </a:txBody>
                  <a:tcPr marL="72000" marT="36000" marB="36000"/>
                </a:tc>
                <a:tc>
                  <a:txBody>
                    <a:bodyPr/>
                    <a:lstStyle/>
                    <a:p>
                      <a:pPr algn="ctr" rtl="0"/>
                      <a:r>
                        <a:rPr lang="zh-cn" sz="1400" noProof="0">
                          <a:latin typeface="+mn-lt"/>
                        </a:rPr>
                        <a:t>13.5</a:t>
                      </a:r>
                      <a:br>
                        <a:rPr lang="en-US" sz="1400" noProof="0" dirty="0">
                          <a:latin typeface="+mn-lt"/>
                        </a:rPr>
                      </a:br>
                      <a:r>
                        <a:rPr lang="zh-cn" sz="1400" noProof="0">
                          <a:latin typeface="+mn-lt"/>
                        </a:rPr>
                        <a:t>(2.3, NE)</a:t>
                      </a:r>
                    </a:p>
                  </a:txBody>
                  <a:tcPr marL="72000" marT="36000" marB="36000"/>
                </a:tc>
                <a:tc>
                  <a:txBody>
                    <a:bodyPr/>
                    <a:lstStyle/>
                    <a:p>
                      <a:pPr algn="ctr" rtl="0"/>
                      <a:r>
                        <a:rPr lang="zh-cn" sz="1400" noProof="0">
                          <a:latin typeface="+mn-lt"/>
                        </a:rPr>
                        <a:t>27.7</a:t>
                      </a:r>
                      <a:br>
                        <a:rPr lang="en-US" sz="1400" noProof="0" dirty="0">
                          <a:latin typeface="+mn-lt"/>
                        </a:rPr>
                      </a:br>
                      <a:r>
                        <a:rPr lang="zh-cn" sz="1400" noProof="0">
                          <a:latin typeface="+mn-lt"/>
                        </a:rPr>
                        <a:t>(9.6, NE)</a:t>
                      </a:r>
                    </a:p>
                  </a:txBody>
                  <a:tcPr marL="72000" marT="36000" marB="36000"/>
                </a:tc>
                <a:extLst>
                  <a:ext uri="{0D108BD9-81ED-4DB2-BD59-A6C34878D82A}">
                    <a16:rowId xmlns:a16="http://schemas.microsoft.com/office/drawing/2014/main" val="3093402527"/>
                  </a:ext>
                </a:extLst>
              </a:tr>
              <a:tr h="197755">
                <a:tc>
                  <a:txBody>
                    <a:bodyPr/>
                    <a:lstStyle/>
                    <a:p>
                      <a:pPr rtl="0"/>
                      <a:r>
                        <a:rPr lang="zh-cn" sz="1400" b="0">
                          <a:latin typeface="+mn-lt"/>
                        </a:rPr>
                        <a:t>事件，n (%)</a:t>
                      </a:r>
                    </a:p>
                  </a:txBody>
                  <a:tcPr/>
                </a:tc>
                <a:tc>
                  <a:txBody>
                    <a:bodyPr/>
                    <a:lstStyle/>
                    <a:p>
                      <a:pPr algn="ctr" rtl="0"/>
                      <a:r>
                        <a:rPr lang="zh-cn" sz="1400" noProof="0">
                          <a:latin typeface="+mn-lt"/>
                        </a:rPr>
                        <a:t>27 (69)</a:t>
                      </a:r>
                    </a:p>
                  </a:txBody>
                  <a:tcPr marL="72000" marT="36000" marB="36000"/>
                </a:tc>
                <a:tc>
                  <a:txBody>
                    <a:bodyPr/>
                    <a:lstStyle/>
                    <a:p>
                      <a:pPr algn="ctr" rtl="0"/>
                      <a:r>
                        <a:rPr lang="zh-cn" sz="1400" noProof="0">
                          <a:latin typeface="+mn-lt"/>
                        </a:rPr>
                        <a:t>15 (56)</a:t>
                      </a:r>
                    </a:p>
                  </a:txBody>
                  <a:tcPr marL="72000" marT="36000" marB="36000"/>
                </a:tc>
                <a:tc>
                  <a:txBody>
                    <a:bodyPr/>
                    <a:lstStyle/>
                    <a:p>
                      <a:pPr algn="ctr" rtl="0"/>
                      <a:r>
                        <a:rPr lang="zh-cn" sz="1400" noProof="0">
                          <a:latin typeface="+mn-lt"/>
                        </a:rPr>
                        <a:t>17 (45)</a:t>
                      </a:r>
                    </a:p>
                  </a:txBody>
                  <a:tcPr marL="72000" marT="36000" marB="36000"/>
                </a:tc>
                <a:extLst>
                  <a:ext uri="{0D108BD9-81ED-4DB2-BD59-A6C34878D82A}">
                    <a16:rowId xmlns:a16="http://schemas.microsoft.com/office/drawing/2014/main" val="938311612"/>
                  </a:ext>
                </a:extLst>
              </a:tr>
              <a:tr h="197755">
                <a:tc>
                  <a:txBody>
                    <a:bodyPr/>
                    <a:lstStyle/>
                    <a:p>
                      <a:pPr rtl="0"/>
                      <a:r>
                        <a:rPr lang="zh-cn" sz="1400" b="0">
                          <a:latin typeface="+mn-lt"/>
                        </a:rPr>
                        <a:t>mOS（月）(95%CI)</a:t>
                      </a:r>
                    </a:p>
                  </a:txBody>
                  <a:tcPr/>
                </a:tc>
                <a:tc>
                  <a:txBody>
                    <a:bodyPr/>
                    <a:lstStyle/>
                    <a:p>
                      <a:pPr algn="ctr" rtl="0"/>
                      <a:r>
                        <a:rPr lang="zh-cn" sz="1400" noProof="0">
                          <a:latin typeface="+mn-lt"/>
                        </a:rPr>
                        <a:t>15.5</a:t>
                      </a:r>
                      <a:br>
                        <a:rPr lang="en-US" sz="1400" noProof="0" dirty="0">
                          <a:latin typeface="+mn-lt"/>
                        </a:rPr>
                      </a:br>
                      <a:r>
                        <a:rPr lang="zh-cn" sz="1400" noProof="0">
                          <a:latin typeface="+mn-lt"/>
                        </a:rPr>
                        <a:t>(9.6, NE)</a:t>
                      </a:r>
                    </a:p>
                  </a:txBody>
                  <a:tcPr marL="72000" marT="36000" marB="36000"/>
                </a:tc>
                <a:tc>
                  <a:txBody>
                    <a:bodyPr/>
                    <a:lstStyle/>
                    <a:p>
                      <a:pPr algn="ctr" rtl="0"/>
                      <a:r>
                        <a:rPr lang="zh-cn" sz="1400" noProof="0">
                          <a:latin typeface="+mn-lt"/>
                        </a:rPr>
                        <a:t>14.3</a:t>
                      </a:r>
                      <a:br>
                        <a:rPr lang="en-US" sz="1400" noProof="0" dirty="0">
                          <a:latin typeface="+mn-lt"/>
                        </a:rPr>
                      </a:br>
                      <a:r>
                        <a:rPr lang="zh-cn" sz="1400" noProof="0">
                          <a:latin typeface="+mn-lt"/>
                        </a:rPr>
                        <a:t>(8.3, NE)</a:t>
                      </a:r>
                    </a:p>
                  </a:txBody>
                  <a:tcPr marL="72000" marT="36000" marB="36000"/>
                </a:tc>
                <a:tc>
                  <a:txBody>
                    <a:bodyPr/>
                    <a:lstStyle/>
                    <a:p>
                      <a:pPr algn="ctr" rtl="0"/>
                      <a:r>
                        <a:rPr lang="zh-cn" sz="1400" noProof="0">
                          <a:latin typeface="+mn-lt"/>
                        </a:rPr>
                        <a:t>NR</a:t>
                      </a:r>
                      <a:br>
                        <a:rPr lang="en-US" sz="1400" noProof="0" dirty="0">
                          <a:latin typeface="+mn-lt"/>
                        </a:rPr>
                      </a:br>
                      <a:r>
                        <a:rPr lang="zh-cn" sz="1400" noProof="0">
                          <a:latin typeface="+mn-lt"/>
                        </a:rPr>
                        <a:t>(19.4, NE)</a:t>
                      </a:r>
                    </a:p>
                  </a:txBody>
                  <a:tcPr marL="72000" marT="36000" marB="36000"/>
                </a:tc>
                <a:extLst>
                  <a:ext uri="{0D108BD9-81ED-4DB2-BD59-A6C34878D82A}">
                    <a16:rowId xmlns:a16="http://schemas.microsoft.com/office/drawing/2014/main" val="3113293845"/>
                  </a:ext>
                </a:extLst>
              </a:tr>
              <a:tr h="197755">
                <a:tc>
                  <a:txBody>
                    <a:bodyPr/>
                    <a:lstStyle/>
                    <a:p>
                      <a:pPr rtl="0"/>
                      <a:r>
                        <a:rPr lang="zh-cn" sz="1400" b="0">
                          <a:latin typeface="+mn-lt"/>
                        </a:rPr>
                        <a:t>事件，n (%)</a:t>
                      </a:r>
                    </a:p>
                  </a:txBody>
                  <a:tcPr/>
                </a:tc>
                <a:tc>
                  <a:txBody>
                    <a:bodyPr/>
                    <a:lstStyle/>
                    <a:p>
                      <a:pPr algn="ctr" rtl="0"/>
                      <a:r>
                        <a:rPr lang="zh-cn" sz="1400" noProof="0">
                          <a:latin typeface="+mn-lt"/>
                        </a:rPr>
                        <a:t>22 (56)</a:t>
                      </a:r>
                    </a:p>
                  </a:txBody>
                  <a:tcPr marL="72000" marT="36000" marB="36000"/>
                </a:tc>
                <a:tc>
                  <a:txBody>
                    <a:bodyPr/>
                    <a:lstStyle/>
                    <a:p>
                      <a:pPr algn="ctr" rtl="0"/>
                      <a:r>
                        <a:rPr lang="zh-cn" sz="1400" noProof="0">
                          <a:latin typeface="+mn-lt"/>
                        </a:rPr>
                        <a:t>14 (52)</a:t>
                      </a:r>
                    </a:p>
                  </a:txBody>
                  <a:tcPr marL="72000" marT="36000" marB="36000"/>
                </a:tc>
                <a:tc>
                  <a:txBody>
                    <a:bodyPr/>
                    <a:lstStyle/>
                    <a:p>
                      <a:pPr algn="ctr" rtl="0"/>
                      <a:r>
                        <a:rPr lang="zh-cn" sz="1400" noProof="0">
                          <a:latin typeface="+mn-lt"/>
                        </a:rPr>
                        <a:t>13 (34)</a:t>
                      </a:r>
                    </a:p>
                  </a:txBody>
                  <a:tcPr marL="72000" marT="36000" marB="36000"/>
                </a:tc>
                <a:extLst>
                  <a:ext uri="{0D108BD9-81ED-4DB2-BD59-A6C34878D82A}">
                    <a16:rowId xmlns:a16="http://schemas.microsoft.com/office/drawing/2014/main" val="919345016"/>
                  </a:ext>
                </a:extLst>
              </a:tr>
            </a:tbl>
          </a:graphicData>
        </a:graphic>
      </p:graphicFrame>
    </p:spTree>
    <p:extLst>
      <p:ext uri="{BB962C8B-B14F-4D97-AF65-F5344CB8AC3E}">
        <p14:creationId xmlns:p14="http://schemas.microsoft.com/office/powerpoint/2010/main" val="99448596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BAE8D9-CB3A-4D22-D527-47718B29F985}"/>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D4A18AE6-AAFA-4505-D6AE-8B56B8435C36}"/>
              </a:ext>
            </a:extLst>
          </p:cNvPr>
          <p:cNvSpPr>
            <a:spLocks noGrp="1"/>
          </p:cNvSpPr>
          <p:nvPr>
            <p:ph type="title"/>
          </p:nvPr>
        </p:nvSpPr>
        <p:spPr>
          <a:xfrm>
            <a:off x="304800" y="107693"/>
            <a:ext cx="11582400" cy="939801"/>
          </a:xfrm>
        </p:spPr>
        <p:txBody>
          <a:bodyPr rtlCol="0"/>
          <a:lstStyle/>
          <a:p>
            <a:pPr rtl="0"/>
            <a:r>
              <a:rPr lang="zh-cn" dirty="0">
                <a:latin typeface="+mn-lt"/>
              </a:rPr>
              <a:t>8500:KRYSTAL-7 II 期研究中一线阿达格拉西布 (ADA) 联合帕博利珠单抗 (PEMBRO) 治疗晚期/转移性 KRASG12C 突变非小细胞肺癌 (NSCLC) 患者 — Jänne PA 等人</a:t>
            </a:r>
          </a:p>
        </p:txBody>
      </p:sp>
      <p:sp>
        <p:nvSpPr>
          <p:cNvPr id="27" name="Text Placeholder 26">
            <a:extLst>
              <a:ext uri="{FF2B5EF4-FFF2-40B4-BE49-F238E27FC236}">
                <a16:creationId xmlns:a16="http://schemas.microsoft.com/office/drawing/2014/main" id="{2842B86D-2881-394E-A23A-DFDC24464A15}"/>
              </a:ext>
            </a:extLst>
          </p:cNvPr>
          <p:cNvSpPr>
            <a:spLocks noGrp="1"/>
          </p:cNvSpPr>
          <p:nvPr>
            <p:ph type="body" sz="quarter" idx="10"/>
          </p:nvPr>
        </p:nvSpPr>
        <p:spPr>
          <a:xfrm>
            <a:off x="304800" y="6233974"/>
            <a:ext cx="7384111" cy="487363"/>
          </a:xfrm>
        </p:spPr>
        <p:txBody>
          <a:bodyPr rtlCol="0"/>
          <a:lstStyle/>
          <a:p>
            <a:pPr rtl="0"/>
            <a:r>
              <a:rPr lang="zh-cn" dirty="0"/>
              <a:t>*3 级 ALT 升高和 4 级 ALT 升高（各 n=1）。</a:t>
            </a:r>
            <a:r>
              <a:rPr lang="zh-cn" baseline="30000" dirty="0"/>
              <a:t>†</a:t>
            </a:r>
            <a:r>
              <a:rPr lang="zh-cn" sz="1200" noProof="0" dirty="0">
                <a:latin typeface="+mn-lt"/>
              </a:rPr>
              <a:t>AST 升高 (n=4)、ALT 升高 (n=4)、血液 ALP 升高 (n=2)、肝酶升高、肝功能异常、肝炎、免疫介导的肝脏疾病和肝功能检查指标升高（各 n=1）。</a:t>
            </a:r>
            <a:r>
              <a:rPr lang="zh-cn" sz="1200" baseline="30000" noProof="0" dirty="0">
                <a:latin typeface="+mn-lt"/>
              </a:rPr>
              <a:t>‡</a:t>
            </a:r>
            <a:r>
              <a:rPr lang="zh-cn" sz="1200" noProof="0" dirty="0">
                <a:latin typeface="+mn-lt"/>
              </a:rPr>
              <a:t>4 级 AST 升高 (n=1)。</a:t>
            </a:r>
            <a:endParaRPr lang="en-US" dirty="0"/>
          </a:p>
        </p:txBody>
      </p:sp>
      <p:sp>
        <p:nvSpPr>
          <p:cNvPr id="29" name="Content Placeholder 7">
            <a:extLst>
              <a:ext uri="{FF2B5EF4-FFF2-40B4-BE49-F238E27FC236}">
                <a16:creationId xmlns:a16="http://schemas.microsoft.com/office/drawing/2014/main" id="{BD312D6D-DE2A-85E5-59A3-D657BC0798A3}"/>
              </a:ext>
            </a:extLst>
          </p:cNvPr>
          <p:cNvSpPr>
            <a:spLocks noGrp="1"/>
          </p:cNvSpPr>
          <p:nvPr>
            <p:ph idx="1"/>
          </p:nvPr>
        </p:nvSpPr>
        <p:spPr>
          <a:xfrm>
            <a:off x="304799" y="1246909"/>
            <a:ext cx="11731869" cy="5055650"/>
          </a:xfrm>
        </p:spPr>
        <p:txBody>
          <a:bodyPr rtlCol="0"/>
          <a:lstStyle/>
          <a:p>
            <a:pPr rtl="0">
              <a:spcBef>
                <a:spcPts val="25000"/>
              </a:spcBef>
            </a:pPr>
            <a:r>
              <a:rPr lang="zh-cn" b="1" dirty="0"/>
              <a:t>关键结果（续）</a:t>
            </a:r>
            <a:br>
              <a:rPr lang="en-GB" b="1" dirty="0"/>
            </a:br>
            <a:endParaRPr lang="en-GB" b="1" dirty="0"/>
          </a:p>
          <a:p>
            <a:pPr rtl="0">
              <a:spcBef>
                <a:spcPts val="22800"/>
              </a:spcBef>
            </a:pPr>
            <a:r>
              <a:rPr lang="zh-cn" b="1" dirty="0"/>
              <a:t>结论</a:t>
            </a:r>
          </a:p>
          <a:p>
            <a:pPr lvl="1" rtl="0"/>
            <a:r>
              <a:rPr lang="zh-cn" dirty="0"/>
              <a:t>在 KRAS G12C 突变晚期或转移性 NSCLC 患者中，一线阿达格拉西布 + 帕博利珠单抗 + 化疗表现出良好的抗肿瘤活性，安全性可控 </a:t>
            </a:r>
          </a:p>
        </p:txBody>
      </p:sp>
      <p:sp>
        <p:nvSpPr>
          <p:cNvPr id="30" name="Text Placeholder 4">
            <a:extLst>
              <a:ext uri="{FF2B5EF4-FFF2-40B4-BE49-F238E27FC236}">
                <a16:creationId xmlns:a16="http://schemas.microsoft.com/office/drawing/2014/main" id="{87471B50-1D32-282A-4674-8E3C7AFD23F0}"/>
              </a:ext>
            </a:extLst>
          </p:cNvPr>
          <p:cNvSpPr>
            <a:spLocks noGrp="1"/>
          </p:cNvSpPr>
          <p:nvPr>
            <p:ph type="body" sz="quarter" idx="11"/>
          </p:nvPr>
        </p:nvSpPr>
        <p:spPr>
          <a:xfrm>
            <a:off x="6379633" y="6521312"/>
            <a:ext cx="5507567" cy="200025"/>
          </a:xfrm>
        </p:spPr>
        <p:txBody>
          <a:bodyPr rtlCol="0"/>
          <a:lstStyle/>
          <a:p>
            <a:pPr rtl="0"/>
            <a:r>
              <a:rPr lang="zh-cn"/>
              <a:t>Jänne PA, et al.J Clin Oncol 2025;43(suppl):Abstr 8500</a:t>
            </a:r>
          </a:p>
        </p:txBody>
      </p:sp>
      <p:graphicFrame>
        <p:nvGraphicFramePr>
          <p:cNvPr id="6" name="Table 3">
            <a:extLst>
              <a:ext uri="{FF2B5EF4-FFF2-40B4-BE49-F238E27FC236}">
                <a16:creationId xmlns:a16="http://schemas.microsoft.com/office/drawing/2014/main" id="{2C833B77-036D-2F0C-B32B-F2A731FA51F7}"/>
              </a:ext>
            </a:extLst>
          </p:cNvPr>
          <p:cNvGraphicFramePr>
            <a:graphicFrameLocks noGrp="1"/>
          </p:cNvGraphicFramePr>
          <p:nvPr>
            <p:extLst>
              <p:ext uri="{D42A27DB-BD31-4B8C-83A1-F6EECF244321}">
                <p14:modId xmlns:p14="http://schemas.microsoft.com/office/powerpoint/2010/main" val="1128545544"/>
              </p:ext>
            </p:extLst>
          </p:nvPr>
        </p:nvGraphicFramePr>
        <p:xfrm>
          <a:off x="304798" y="1633094"/>
          <a:ext cx="7051042" cy="2803680"/>
        </p:xfrm>
        <a:graphic>
          <a:graphicData uri="http://schemas.openxmlformats.org/drawingml/2006/table">
            <a:tbl>
              <a:tblPr firstRow="1" bandRow="1">
                <a:tableStyleId>{69012ECD-51FC-41F1-AA8D-1B2483CD663E}</a:tableStyleId>
              </a:tblPr>
              <a:tblGrid>
                <a:gridCol w="2164082">
                  <a:extLst>
                    <a:ext uri="{9D8B030D-6E8A-4147-A177-3AD203B41FA5}">
                      <a16:colId xmlns:a16="http://schemas.microsoft.com/office/drawing/2014/main" val="1987913234"/>
                    </a:ext>
                  </a:extLst>
                </a:gridCol>
                <a:gridCol w="977392">
                  <a:extLst>
                    <a:ext uri="{9D8B030D-6E8A-4147-A177-3AD203B41FA5}">
                      <a16:colId xmlns:a16="http://schemas.microsoft.com/office/drawing/2014/main" val="2996158103"/>
                    </a:ext>
                  </a:extLst>
                </a:gridCol>
                <a:gridCol w="977392">
                  <a:extLst>
                    <a:ext uri="{9D8B030D-6E8A-4147-A177-3AD203B41FA5}">
                      <a16:colId xmlns:a16="http://schemas.microsoft.com/office/drawing/2014/main" val="3650700611"/>
                    </a:ext>
                  </a:extLst>
                </a:gridCol>
                <a:gridCol w="977392">
                  <a:extLst>
                    <a:ext uri="{9D8B030D-6E8A-4147-A177-3AD203B41FA5}">
                      <a16:colId xmlns:a16="http://schemas.microsoft.com/office/drawing/2014/main" val="1659093788"/>
                    </a:ext>
                  </a:extLst>
                </a:gridCol>
                <a:gridCol w="977392">
                  <a:extLst>
                    <a:ext uri="{9D8B030D-6E8A-4147-A177-3AD203B41FA5}">
                      <a16:colId xmlns:a16="http://schemas.microsoft.com/office/drawing/2014/main" val="3080604803"/>
                    </a:ext>
                  </a:extLst>
                </a:gridCol>
                <a:gridCol w="977392">
                  <a:extLst>
                    <a:ext uri="{9D8B030D-6E8A-4147-A177-3AD203B41FA5}">
                      <a16:colId xmlns:a16="http://schemas.microsoft.com/office/drawing/2014/main" val="4009572454"/>
                    </a:ext>
                  </a:extLst>
                </a:gridCol>
              </a:tblGrid>
              <a:tr h="0">
                <a:tc rowSpan="2">
                  <a:txBody>
                    <a:bodyPr/>
                    <a:lstStyle/>
                    <a:p>
                      <a:pPr rtl="0"/>
                      <a:r>
                        <a:rPr lang="zh-cn" sz="1100" b="1" noProof="0">
                          <a:solidFill>
                            <a:schemeClr val="tx2"/>
                          </a:solidFill>
                          <a:latin typeface="+mn-lt"/>
                        </a:rPr>
                        <a:t>肝脏 TRAE，n (%)</a:t>
                      </a:r>
                    </a:p>
                  </a:txBody>
                  <a:tcPr marL="72000" marT="36000" marB="36000" anchor="b">
                    <a:lnB w="12700" cap="flat" cmpd="sng" algn="ctr">
                      <a:noFill/>
                      <a:prstDash val="solid"/>
                      <a:round/>
                      <a:headEnd type="none" w="med" len="med"/>
                      <a:tailEnd type="none" w="med" len="med"/>
                    </a:lnB>
                    <a:solidFill>
                      <a:schemeClr val="accent1"/>
                    </a:solidFill>
                  </a:tcPr>
                </a:tc>
                <a:tc gridSpan="5">
                  <a:txBody>
                    <a:bodyPr/>
                    <a:lstStyle/>
                    <a:p>
                      <a:pPr algn="ctr" rtl="0"/>
                      <a:r>
                        <a:rPr lang="zh-cn" sz="1100" b="1" noProof="0">
                          <a:solidFill>
                            <a:schemeClr val="tx2"/>
                          </a:solidFill>
                          <a:latin typeface="+mn-lt"/>
                        </a:rPr>
                        <a:t>所有患者 </a:t>
                      </a:r>
                    </a:p>
                    <a:p>
                      <a:pPr algn="ctr" rtl="0"/>
                      <a:r>
                        <a:rPr lang="zh-cn" sz="1100" b="1" noProof="0">
                          <a:solidFill>
                            <a:schemeClr val="tx2"/>
                          </a:solidFill>
                          <a:latin typeface="+mn-lt"/>
                        </a:rPr>
                        <a:t>(n=149)</a:t>
                      </a:r>
                    </a:p>
                  </a:txBody>
                  <a:tcPr marL="72000" marT="36000" marB="36000" anchor="b"/>
                </a:tc>
                <a:tc hMerge="1">
                  <a:txBody>
                    <a:bodyPr/>
                    <a:lstStyle/>
                    <a:p>
                      <a:pPr rtl="0"/>
                      <a:endParaRPr lang="en-US"/>
                    </a:p>
                  </a:txBody>
                  <a:tcPr/>
                </a:tc>
                <a:tc hMerge="1">
                  <a:txBody>
                    <a:bodyPr/>
                    <a:lstStyle/>
                    <a:p>
                      <a:pPr algn="ctr" rtl="0"/>
                      <a:endParaRPr lang="en-US" sz="1400" noProof="0" dirty="0"/>
                    </a:p>
                  </a:txBody>
                  <a:tcPr marL="72000" marT="36000" marB="36000" anchor="b"/>
                </a:tc>
                <a:tc hMerge="1">
                  <a:txBody>
                    <a:bodyPr/>
                    <a:lstStyle/>
                    <a:p>
                      <a:pPr rtl="0"/>
                      <a:endParaRPr lang="en-US"/>
                    </a:p>
                  </a:txBody>
                  <a:tcPr/>
                </a:tc>
                <a:tc hMerge="1">
                  <a:txBody>
                    <a:bodyPr/>
                    <a:lstStyle/>
                    <a:p>
                      <a:pPr algn="ctr" rtl="0"/>
                      <a:endParaRPr lang="en-US" sz="1100" b="1" noProof="0" dirty="0">
                        <a:solidFill>
                          <a:schemeClr val="tx2"/>
                        </a:solidFill>
                        <a:latin typeface="+mn-lt"/>
                      </a:endParaRPr>
                    </a:p>
                  </a:txBody>
                  <a:tcPr marL="72000" marT="36000" marB="36000" anchor="b">
                    <a:lnB w="9525" cap="flat" cmpd="sng" algn="ctr">
                      <a:noFill/>
                      <a:prstDash val="solid"/>
                    </a:lnB>
                  </a:tcPr>
                </a:tc>
                <a:extLst>
                  <a:ext uri="{0D108BD9-81ED-4DB2-BD59-A6C34878D82A}">
                    <a16:rowId xmlns:a16="http://schemas.microsoft.com/office/drawing/2014/main" val="3513537560"/>
                  </a:ext>
                </a:extLst>
              </a:tr>
              <a:tr h="0">
                <a:tc vMerge="1">
                  <a:txBody>
                    <a:bodyPr/>
                    <a:lstStyle/>
                    <a:p>
                      <a:pPr rtl="0"/>
                      <a:endParaRPr lang="en-US" sz="1200" b="1" noProof="0" dirty="0">
                        <a:solidFill>
                          <a:schemeClr val="tx2"/>
                        </a:solidFill>
                      </a:endParaRPr>
                    </a:p>
                  </a:txBody>
                  <a:tcPr marL="72000" marT="36000" marB="36000" anchor="b">
                    <a:lnT w="9525" cap="flat" cmpd="sng" algn="ctr">
                      <a:noFill/>
                      <a:prstDash val="solid"/>
                    </a:lnT>
                    <a:solidFill>
                      <a:schemeClr val="accent1"/>
                    </a:solidFill>
                  </a:tcPr>
                </a:tc>
                <a:tc>
                  <a:txBody>
                    <a:bodyPr/>
                    <a:lstStyle/>
                    <a:p>
                      <a:pPr algn="ctr" rtl="0"/>
                      <a:r>
                        <a:rPr lang="zh-cn" sz="1100" b="1" noProof="0">
                          <a:solidFill>
                            <a:schemeClr val="tx2"/>
                          </a:solidFill>
                          <a:latin typeface="+mn-lt"/>
                        </a:rPr>
                        <a:t>任何级别</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noProof="0">
                          <a:solidFill>
                            <a:schemeClr val="tx2"/>
                          </a:solidFill>
                          <a:latin typeface="+mn-lt"/>
                        </a:rPr>
                        <a:t>1</a:t>
                      </a:r>
                      <a:r>
                        <a:rPr lang="zh-cn" sz="1100" b="1" noProof="0">
                          <a:solidFill>
                            <a:schemeClr val="tx2"/>
                          </a:solidFill>
                          <a:latin typeface="+mn-lt"/>
                          <a:cs typeface="Arial" panose="020B0604020202020204" pitchFamily="34" charset="0"/>
                        </a:rPr>
                        <a:t> 级</a:t>
                      </a:r>
                      <a:endParaRPr lang="en-US" sz="1100" b="1" noProof="0" dirty="0">
                        <a:solidFill>
                          <a:schemeClr val="tx2"/>
                        </a:solidFill>
                        <a:latin typeface="+mn-lt"/>
                      </a:endParaRP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algn="ctr" rtl="0"/>
                      <a:r>
                        <a:rPr lang="zh-cn" sz="1100" b="1" noProof="0">
                          <a:solidFill>
                            <a:schemeClr val="tx2"/>
                          </a:solidFill>
                          <a:latin typeface="+mn-lt"/>
                        </a:rPr>
                        <a:t>2 级</a:t>
                      </a: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noProof="0">
                          <a:solidFill>
                            <a:schemeClr val="tx2"/>
                          </a:solidFill>
                          <a:latin typeface="+mn-lt"/>
                        </a:rPr>
                        <a:t>3</a:t>
                      </a:r>
                      <a:r>
                        <a:rPr lang="zh-cn" sz="1100" b="1" noProof="0">
                          <a:solidFill>
                            <a:schemeClr val="tx2"/>
                          </a:solidFill>
                          <a:latin typeface="+mn-lt"/>
                          <a:cs typeface="Arial" panose="020B0604020202020204" pitchFamily="34" charset="0"/>
                        </a:rPr>
                        <a:t> 级</a:t>
                      </a:r>
                      <a:endParaRPr lang="en-US" sz="1100" b="1" noProof="0" dirty="0">
                        <a:solidFill>
                          <a:schemeClr val="tx2"/>
                        </a:solidFill>
                        <a:latin typeface="+mn-lt"/>
                      </a:endParaRP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noProof="0">
                          <a:solidFill>
                            <a:schemeClr val="tx2"/>
                          </a:solidFill>
                          <a:latin typeface="+mn-lt"/>
                        </a:rPr>
                        <a:t>4 级</a:t>
                      </a: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421229489"/>
                  </a:ext>
                </a:extLst>
              </a:tr>
              <a:tr h="0">
                <a:tc>
                  <a:txBody>
                    <a:bodyPr/>
                    <a:lstStyle/>
                    <a:p>
                      <a:pPr rtl="0"/>
                      <a:r>
                        <a:rPr lang="zh-cn" sz="1100" b="0" noProof="0">
                          <a:latin typeface="+mn-lt"/>
                        </a:rPr>
                        <a:t>任何</a:t>
                      </a: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88 (59)</a:t>
                      </a: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25 (17)</a:t>
                      </a: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20 (13)</a:t>
                      </a: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41 (28)</a:t>
                      </a: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2 (1)</a:t>
                      </a:r>
                    </a:p>
                  </a:txBody>
                  <a:tcPr marL="72000" marT="36000" marB="36000">
                    <a:lnT w="12700" cap="flat" cmpd="sng" algn="ctr">
                      <a:noFill/>
                      <a:prstDash val="solid"/>
                      <a:round/>
                      <a:headEnd type="none" w="med" len="med"/>
                      <a:tailEnd type="none" w="med" len="med"/>
                    </a:lnT>
                  </a:tcPr>
                </a:tc>
                <a:extLst>
                  <a:ext uri="{0D108BD9-81ED-4DB2-BD59-A6C34878D82A}">
                    <a16:rowId xmlns:a16="http://schemas.microsoft.com/office/drawing/2014/main" val="3093402527"/>
                  </a:ext>
                </a:extLst>
              </a:tr>
              <a:tr h="0">
                <a:tc>
                  <a:txBody>
                    <a:bodyPr/>
                    <a:lstStyle/>
                    <a:p>
                      <a:pPr rtl="0"/>
                      <a:r>
                        <a:rPr lang="zh-cn" sz="1100" b="0" noProof="0">
                          <a:latin typeface="+mn-lt"/>
                        </a:rPr>
                        <a:t>在 </a:t>
                      </a:r>
                      <a:r>
                        <a:rPr lang="zh-cn" sz="1100" b="0" noProof="0">
                          <a:latin typeface="+mn-lt"/>
                          <a:cs typeface="Arial" panose="020B0604020202020204" pitchFamily="34" charset="0"/>
                        </a:rPr>
                        <a:t>≥</a:t>
                      </a:r>
                      <a:r>
                        <a:rPr lang="zh-cn" sz="1100" b="0" noProof="0">
                          <a:latin typeface="+mn-lt"/>
                        </a:rPr>
                        <a:t>4% 患者中发生</a:t>
                      </a:r>
                    </a:p>
                  </a:txBody>
                  <a:tcPr marL="72000" marT="36000" marB="36000"/>
                </a:tc>
                <a:tc>
                  <a:txBody>
                    <a:bodyPr/>
                    <a:lstStyle/>
                    <a:p>
                      <a:pPr algn="ctr" rtl="0"/>
                      <a:endParaRPr lang="en-US" sz="1100" noProof="0" dirty="0">
                        <a:latin typeface="+mn-lt"/>
                      </a:endParaRPr>
                    </a:p>
                  </a:txBody>
                  <a:tcPr marL="72000" marT="36000" marB="36000"/>
                </a:tc>
                <a:tc>
                  <a:txBody>
                    <a:bodyPr/>
                    <a:lstStyle/>
                    <a:p>
                      <a:pPr algn="ctr" rtl="0"/>
                      <a:endParaRPr lang="en-US" sz="1100" noProof="0" dirty="0">
                        <a:latin typeface="+mn-lt"/>
                      </a:endParaRPr>
                    </a:p>
                  </a:txBody>
                  <a:tcPr marL="72000" marT="36000" marB="36000"/>
                </a:tc>
                <a:tc>
                  <a:txBody>
                    <a:bodyPr/>
                    <a:lstStyle/>
                    <a:p>
                      <a:pPr algn="ctr" rtl="0"/>
                      <a:endParaRPr lang="en-US" sz="1100" noProof="0" dirty="0">
                        <a:latin typeface="+mn-lt"/>
                      </a:endParaRPr>
                    </a:p>
                  </a:txBody>
                  <a:tcPr marL="72000" marT="36000" marB="36000"/>
                </a:tc>
                <a:tc>
                  <a:txBody>
                    <a:bodyPr/>
                    <a:lstStyle/>
                    <a:p>
                      <a:pPr algn="ctr" rtl="0"/>
                      <a:endParaRPr lang="en-US" sz="1100" noProof="0" dirty="0">
                        <a:latin typeface="+mn-lt"/>
                      </a:endParaRPr>
                    </a:p>
                  </a:txBody>
                  <a:tcPr marL="72000" marT="36000" marB="36000"/>
                </a:tc>
                <a:tc>
                  <a:txBody>
                    <a:bodyPr/>
                    <a:lstStyle/>
                    <a:p>
                      <a:pPr algn="ctr" rtl="0"/>
                      <a:endParaRPr lang="en-US" sz="1100" noProof="0" dirty="0">
                        <a:latin typeface="+mn-lt"/>
                      </a:endParaRPr>
                    </a:p>
                  </a:txBody>
                  <a:tcPr marL="72000" marT="36000" marB="36000"/>
                </a:tc>
                <a:extLst>
                  <a:ext uri="{0D108BD9-81ED-4DB2-BD59-A6C34878D82A}">
                    <a16:rowId xmlns:a16="http://schemas.microsoft.com/office/drawing/2014/main" val="938311612"/>
                  </a:ext>
                </a:extLst>
              </a:tr>
              <a:tr h="0">
                <a:tc>
                  <a:txBody>
                    <a:bodyPr/>
                    <a:lstStyle/>
                    <a:p>
                      <a:pPr rtl="0"/>
                      <a:r>
                        <a:rPr lang="zh-cn" sz="1100" b="0" noProof="0">
                          <a:latin typeface="+mn-lt"/>
                        </a:rPr>
                        <a:t>ALT 升高</a:t>
                      </a:r>
                    </a:p>
                  </a:txBody>
                  <a:tcPr marL="180000" marT="36000" marB="36000" anchor="ctr"/>
                </a:tc>
                <a:tc>
                  <a:txBody>
                    <a:bodyPr/>
                    <a:lstStyle/>
                    <a:p>
                      <a:pPr algn="ctr" rtl="0"/>
                      <a:r>
                        <a:rPr lang="zh-cn" sz="1100" noProof="0">
                          <a:latin typeface="+mn-lt"/>
                        </a:rPr>
                        <a:t>59 (40)</a:t>
                      </a:r>
                    </a:p>
                  </a:txBody>
                  <a:tcPr marL="72000" marT="36000" marB="36000" anchor="ctr"/>
                </a:tc>
                <a:tc>
                  <a:txBody>
                    <a:bodyPr/>
                    <a:lstStyle/>
                    <a:p>
                      <a:pPr algn="ctr" rtl="0"/>
                      <a:r>
                        <a:rPr lang="zh-cn" sz="1100" noProof="0">
                          <a:latin typeface="+mn-lt"/>
                        </a:rPr>
                        <a:t>23 (15)</a:t>
                      </a:r>
                    </a:p>
                  </a:txBody>
                  <a:tcPr marL="72000" marT="36000" marB="36000" anchor="ctr"/>
                </a:tc>
                <a:tc>
                  <a:txBody>
                    <a:bodyPr/>
                    <a:lstStyle/>
                    <a:p>
                      <a:pPr algn="ctr" rtl="0"/>
                      <a:r>
                        <a:rPr lang="zh-cn" sz="1100" noProof="0">
                          <a:latin typeface="+mn-lt"/>
                        </a:rPr>
                        <a:t>19 (13)</a:t>
                      </a:r>
                    </a:p>
                  </a:txBody>
                  <a:tcPr marL="72000" marT="36000" marB="36000" anchor="ctr"/>
                </a:tc>
                <a:tc>
                  <a:txBody>
                    <a:bodyPr/>
                    <a:lstStyle/>
                    <a:p>
                      <a:pPr algn="ctr" rtl="0"/>
                      <a:r>
                        <a:rPr lang="zh-cn" sz="1100" noProof="0">
                          <a:latin typeface="+mn-lt"/>
                        </a:rPr>
                        <a:t>16 (11)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noProof="0">
                          <a:latin typeface="+mn-lt"/>
                        </a:rPr>
                        <a:t>1 (&lt;1)</a:t>
                      </a:r>
                    </a:p>
                  </a:txBody>
                  <a:tcPr marL="72000" marT="36000" marB="36000" anchor="ctr"/>
                </a:tc>
                <a:extLst>
                  <a:ext uri="{0D108BD9-81ED-4DB2-BD59-A6C34878D82A}">
                    <a16:rowId xmlns:a16="http://schemas.microsoft.com/office/drawing/2014/main" val="311329384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AST 升高</a:t>
                      </a:r>
                    </a:p>
                  </a:txBody>
                  <a:tcPr marL="180000" marT="36000" marB="36000" anchor="ctr"/>
                </a:tc>
                <a:tc>
                  <a:txBody>
                    <a:bodyPr/>
                    <a:lstStyle/>
                    <a:p>
                      <a:pPr algn="ctr" rtl="0"/>
                      <a:r>
                        <a:rPr lang="zh-cn" sz="1100" noProof="0">
                          <a:latin typeface="+mn-lt"/>
                        </a:rPr>
                        <a:t>53 (36)</a:t>
                      </a:r>
                    </a:p>
                  </a:txBody>
                  <a:tcPr marL="72000" marT="36000" marB="36000" anchor="ctr"/>
                </a:tc>
                <a:tc>
                  <a:txBody>
                    <a:bodyPr/>
                    <a:lstStyle/>
                    <a:p>
                      <a:pPr algn="ctr" rtl="0"/>
                      <a:r>
                        <a:rPr lang="zh-cn" sz="1100" noProof="0">
                          <a:latin typeface="+mn-lt"/>
                        </a:rPr>
                        <a:t>20 (13)</a:t>
                      </a:r>
                    </a:p>
                  </a:txBody>
                  <a:tcPr marL="72000" marT="36000" marB="36000" anchor="ctr"/>
                </a:tc>
                <a:tc>
                  <a:txBody>
                    <a:bodyPr/>
                    <a:lstStyle/>
                    <a:p>
                      <a:pPr algn="ctr" rtl="0"/>
                      <a:r>
                        <a:rPr lang="zh-cn" sz="1100" noProof="0">
                          <a:latin typeface="+mn-lt"/>
                        </a:rPr>
                        <a:t>12 (8)</a:t>
                      </a:r>
                    </a:p>
                  </a:txBody>
                  <a:tcPr marL="72000" marT="36000" marB="36000" anchor="ctr"/>
                </a:tc>
                <a:tc>
                  <a:txBody>
                    <a:bodyPr/>
                    <a:lstStyle/>
                    <a:p>
                      <a:pPr algn="ctr" rtl="0"/>
                      <a:r>
                        <a:rPr lang="zh-cn" sz="1100" noProof="0">
                          <a:latin typeface="+mn-lt"/>
                        </a:rPr>
                        <a:t>19 (13)</a:t>
                      </a:r>
                    </a:p>
                  </a:txBody>
                  <a:tcPr marL="72000" marT="36000" marB="36000" anchor="ctr"/>
                </a:tc>
                <a:tc>
                  <a:txBody>
                    <a:bodyPr/>
                    <a:lstStyle/>
                    <a:p>
                      <a:pPr algn="ctr" rtl="0"/>
                      <a:r>
                        <a:rPr lang="zh-cn" sz="1100" noProof="0">
                          <a:latin typeface="+mn-lt"/>
                        </a:rPr>
                        <a:t>2 (1)</a:t>
                      </a:r>
                    </a:p>
                  </a:txBody>
                  <a:tcPr marL="72000" marT="36000" marB="36000" anchor="ctr"/>
                </a:tc>
                <a:extLst>
                  <a:ext uri="{0D108BD9-81ED-4DB2-BD59-A6C34878D82A}">
                    <a16:rowId xmlns:a16="http://schemas.microsoft.com/office/drawing/2014/main" val="919345016"/>
                  </a:ext>
                </a:extLst>
              </a:tr>
              <a:tr h="10853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血液 ALP 升高</a:t>
                      </a:r>
                    </a:p>
                  </a:txBody>
                  <a:tcPr marL="180000" marT="36000" marB="36000" anchor="ctr"/>
                </a:tc>
                <a:tc>
                  <a:txBody>
                    <a:bodyPr/>
                    <a:lstStyle/>
                    <a:p>
                      <a:pPr algn="ctr" rtl="0"/>
                      <a:r>
                        <a:rPr lang="zh-cn" sz="1100" noProof="0">
                          <a:latin typeface="+mn-lt"/>
                        </a:rPr>
                        <a:t>29 (19)</a:t>
                      </a:r>
                    </a:p>
                  </a:txBody>
                  <a:tcPr marL="72000" marT="36000" marB="36000" anchor="ctr"/>
                </a:tc>
                <a:tc>
                  <a:txBody>
                    <a:bodyPr/>
                    <a:lstStyle/>
                    <a:p>
                      <a:pPr algn="ctr" rtl="0"/>
                      <a:r>
                        <a:rPr lang="zh-cn" sz="1100" noProof="0">
                          <a:latin typeface="+mn-lt"/>
                        </a:rPr>
                        <a:t>12 (8)</a:t>
                      </a:r>
                    </a:p>
                  </a:txBody>
                  <a:tcPr marL="72000" marT="36000" marB="36000" anchor="ctr"/>
                </a:tc>
                <a:tc>
                  <a:txBody>
                    <a:bodyPr/>
                    <a:lstStyle/>
                    <a:p>
                      <a:pPr algn="ctr" rtl="0"/>
                      <a:r>
                        <a:rPr lang="zh-cn" sz="1100" noProof="0">
                          <a:latin typeface="+mn-lt"/>
                        </a:rPr>
                        <a:t>7 (5)</a:t>
                      </a:r>
                    </a:p>
                  </a:txBody>
                  <a:tcPr marL="72000" marT="36000" marB="36000" anchor="ctr"/>
                </a:tc>
                <a:tc>
                  <a:txBody>
                    <a:bodyPr/>
                    <a:lstStyle/>
                    <a:p>
                      <a:pPr algn="ctr" rtl="0"/>
                      <a:r>
                        <a:rPr lang="zh-cn" sz="1100" noProof="0">
                          <a:latin typeface="+mn-lt"/>
                        </a:rPr>
                        <a:t>10 (7)</a:t>
                      </a:r>
                    </a:p>
                  </a:txBody>
                  <a:tcPr marL="72000" marT="36000" marB="36000" anchor="ctr"/>
                </a:tc>
                <a:tc>
                  <a:txBody>
                    <a:bodyPr/>
                    <a:lstStyle/>
                    <a:p>
                      <a:pPr algn="ctr" rtl="0"/>
                      <a:r>
                        <a:rPr lang="zh-cn" sz="1100" noProof="0">
                          <a:latin typeface="+mn-lt"/>
                        </a:rPr>
                        <a:t>0</a:t>
                      </a:r>
                    </a:p>
                  </a:txBody>
                  <a:tcPr marL="72000" marT="36000" marB="36000" anchor="ctr"/>
                </a:tc>
                <a:extLst>
                  <a:ext uri="{0D108BD9-81ED-4DB2-BD59-A6C34878D82A}">
                    <a16:rowId xmlns:a16="http://schemas.microsoft.com/office/drawing/2014/main" val="2065518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GGT 升高</a:t>
                      </a:r>
                    </a:p>
                  </a:txBody>
                  <a:tcPr marL="180000" marT="36000" marB="36000" anchor="ctr"/>
                </a:tc>
                <a:tc>
                  <a:txBody>
                    <a:bodyPr/>
                    <a:lstStyle/>
                    <a:p>
                      <a:pPr algn="ctr" rtl="0"/>
                      <a:r>
                        <a:rPr lang="zh-cn" sz="1100" noProof="0">
                          <a:latin typeface="+mn-lt"/>
                        </a:rPr>
                        <a:t>10 (7)</a:t>
                      </a:r>
                    </a:p>
                  </a:txBody>
                  <a:tcPr marL="72000" marT="36000" marB="36000" anchor="ctr"/>
                </a:tc>
                <a:tc>
                  <a:txBody>
                    <a:bodyPr/>
                    <a:lstStyle/>
                    <a:p>
                      <a:pPr algn="ctr" rtl="0"/>
                      <a:r>
                        <a:rPr lang="zh-cn" sz="1100" noProof="0">
                          <a:latin typeface="+mn-lt"/>
                        </a:rPr>
                        <a:t>2 (1)</a:t>
                      </a:r>
                    </a:p>
                  </a:txBody>
                  <a:tcPr marL="72000" marT="36000" marB="36000" anchor="ctr"/>
                </a:tc>
                <a:tc>
                  <a:txBody>
                    <a:bodyPr/>
                    <a:lstStyle/>
                    <a:p>
                      <a:pPr algn="ctr" rtl="0"/>
                      <a:r>
                        <a:rPr lang="zh-cn" sz="1100" noProof="0">
                          <a:latin typeface="+mn-lt"/>
                        </a:rPr>
                        <a:t>2 (1)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6 (4)</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372966240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血胆红素升高</a:t>
                      </a:r>
                    </a:p>
                  </a:txBody>
                  <a:tcPr marL="180000" marT="36000" marB="36000" anchor="ctr"/>
                </a:tc>
                <a:tc>
                  <a:txBody>
                    <a:bodyPr/>
                    <a:lstStyle/>
                    <a:p>
                      <a:pPr algn="ctr" rtl="0"/>
                      <a:r>
                        <a:rPr lang="zh-cn" sz="1100" noProof="0">
                          <a:latin typeface="+mn-lt"/>
                        </a:rPr>
                        <a:t>6 (4)</a:t>
                      </a:r>
                    </a:p>
                  </a:txBody>
                  <a:tcPr marL="72000" marT="36000" marB="36000" anchor="ctr"/>
                </a:tc>
                <a:tc>
                  <a:txBody>
                    <a:bodyPr/>
                    <a:lstStyle/>
                    <a:p>
                      <a:pPr algn="ctr" rtl="0"/>
                      <a:r>
                        <a:rPr lang="zh-cn" sz="1100" noProof="0">
                          <a:latin typeface="+mn-lt"/>
                        </a:rPr>
                        <a:t>4 (3)</a:t>
                      </a:r>
                    </a:p>
                  </a:txBody>
                  <a:tcPr marL="72000" marT="36000" marB="36000" anchor="ctr"/>
                </a:tc>
                <a:tc>
                  <a:txBody>
                    <a:bodyPr/>
                    <a:lstStyle/>
                    <a:p>
                      <a:pPr algn="ctr" rtl="0"/>
                      <a:r>
                        <a:rPr lang="zh-cn" sz="1100" noProof="0">
                          <a:latin typeface="+mn-lt"/>
                        </a:rPr>
                        <a:t>1 (&lt;1)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noProof="0">
                          <a:latin typeface="+mn-lt"/>
                        </a:rPr>
                        <a:t>1 (&lt;1)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388560790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肝功能异常</a:t>
                      </a:r>
                    </a:p>
                  </a:txBody>
                  <a:tcPr marL="180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6 (4)</a:t>
                      </a:r>
                    </a:p>
                  </a:txBody>
                  <a:tcPr marL="72000" marT="36000" marB="36000" anchor="ctr"/>
                </a:tc>
                <a:tc>
                  <a:txBody>
                    <a:bodyPr/>
                    <a:lstStyle/>
                    <a:p>
                      <a:pPr algn="ctr" rtl="0"/>
                      <a:r>
                        <a:rPr lang="zh-cn" sz="1100" noProof="0">
                          <a:latin typeface="+mn-lt"/>
                        </a:rPr>
                        <a:t>3 (2)</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noProof="0">
                          <a:latin typeface="+mn-lt"/>
                        </a:rPr>
                        <a:t>1 (&lt;1)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2 (1)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378751801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肝炎</a:t>
                      </a:r>
                    </a:p>
                  </a:txBody>
                  <a:tcPr marL="180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6 (4)</a:t>
                      </a:r>
                    </a:p>
                  </a:txBody>
                  <a:tcPr marL="72000" marT="36000" marB="36000" anchor="ctr"/>
                </a:tc>
                <a:tc>
                  <a:txBody>
                    <a:bodyPr/>
                    <a:lstStyle/>
                    <a:p>
                      <a:pPr algn="ctr" rtl="0"/>
                      <a:r>
                        <a:rPr lang="zh-cn" sz="1100" noProof="0">
                          <a:latin typeface="+mn-lt"/>
                        </a:rPr>
                        <a:t>0 (0)</a:t>
                      </a:r>
                    </a:p>
                  </a:txBody>
                  <a:tcPr marL="72000" marT="36000" marB="36000" anchor="ctr"/>
                </a:tc>
                <a:tc>
                  <a:txBody>
                    <a:bodyPr/>
                    <a:lstStyle/>
                    <a:p>
                      <a:pPr algn="ctr" rtl="0"/>
                      <a:r>
                        <a:rPr lang="zh-cn" sz="1100" noProof="0">
                          <a:latin typeface="+mn-lt"/>
                        </a:rPr>
                        <a:t>3 (2)</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3 (2)</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1258692395"/>
                  </a:ext>
                </a:extLst>
              </a:tr>
            </a:tbl>
          </a:graphicData>
        </a:graphic>
      </p:graphicFrame>
      <p:graphicFrame>
        <p:nvGraphicFramePr>
          <p:cNvPr id="8" name="Table 3">
            <a:extLst>
              <a:ext uri="{FF2B5EF4-FFF2-40B4-BE49-F238E27FC236}">
                <a16:creationId xmlns:a16="http://schemas.microsoft.com/office/drawing/2014/main" id="{0D75BD08-6989-AB44-D93B-FE29452851C0}"/>
              </a:ext>
            </a:extLst>
          </p:cNvPr>
          <p:cNvGraphicFramePr>
            <a:graphicFrameLocks noGrp="1"/>
          </p:cNvGraphicFramePr>
          <p:nvPr>
            <p:extLst>
              <p:ext uri="{D42A27DB-BD31-4B8C-83A1-F6EECF244321}">
                <p14:modId xmlns:p14="http://schemas.microsoft.com/office/powerpoint/2010/main" val="3443089072"/>
              </p:ext>
            </p:extLst>
          </p:nvPr>
        </p:nvGraphicFramePr>
        <p:xfrm>
          <a:off x="7501931" y="1633094"/>
          <a:ext cx="4248809" cy="1126200"/>
        </p:xfrm>
        <a:graphic>
          <a:graphicData uri="http://schemas.openxmlformats.org/drawingml/2006/table">
            <a:tbl>
              <a:tblPr firstRow="1" bandRow="1">
                <a:tableStyleId>{69012ECD-51FC-41F1-AA8D-1B2483CD663E}</a:tableStyleId>
              </a:tblPr>
              <a:tblGrid>
                <a:gridCol w="2611380">
                  <a:extLst>
                    <a:ext uri="{9D8B030D-6E8A-4147-A177-3AD203B41FA5}">
                      <a16:colId xmlns:a16="http://schemas.microsoft.com/office/drawing/2014/main" val="1987913234"/>
                    </a:ext>
                  </a:extLst>
                </a:gridCol>
                <a:gridCol w="1637429">
                  <a:extLst>
                    <a:ext uri="{9D8B030D-6E8A-4147-A177-3AD203B41FA5}">
                      <a16:colId xmlns:a16="http://schemas.microsoft.com/office/drawing/2014/main" val="2996158103"/>
                    </a:ext>
                  </a:extLst>
                </a:gridCol>
              </a:tblGrid>
              <a:tr h="287552">
                <a:tc>
                  <a:txBody>
                    <a:bodyPr/>
                    <a:lstStyle/>
                    <a:p>
                      <a:pPr rtl="0"/>
                      <a:r>
                        <a:rPr lang="zh-cn" sz="1100" b="1" noProof="0">
                          <a:solidFill>
                            <a:schemeClr val="tx2"/>
                          </a:solidFill>
                          <a:latin typeface="+mn-lt"/>
                        </a:rPr>
                        <a:t>肝脏 TRAE 导致，n (%)</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100" b="1" noProof="0">
                          <a:solidFill>
                            <a:schemeClr val="tx2"/>
                          </a:solidFill>
                          <a:latin typeface="+mn-lt"/>
                        </a:rPr>
                        <a:t>所有患者 </a:t>
                      </a:r>
                    </a:p>
                    <a:p>
                      <a:pPr algn="ctr" rtl="0"/>
                      <a:r>
                        <a:rPr lang="zh-cn" sz="1100" b="1" noProof="0">
                          <a:solidFill>
                            <a:schemeClr val="tx2"/>
                          </a:solidFill>
                          <a:latin typeface="+mn-lt"/>
                        </a:rPr>
                        <a:t>(n=149)</a:t>
                      </a:r>
                    </a:p>
                  </a:txBody>
                  <a:tcPr marL="72000" marT="36000" marB="36000" anchor="b"/>
                </a:tc>
                <a:extLst>
                  <a:ext uri="{0D108BD9-81ED-4DB2-BD59-A6C34878D82A}">
                    <a16:rowId xmlns:a16="http://schemas.microsoft.com/office/drawing/2014/main" val="3513537560"/>
                  </a:ext>
                </a:extLst>
              </a:tr>
              <a:tr h="0">
                <a:tc>
                  <a:txBody>
                    <a:bodyPr/>
                    <a:lstStyle/>
                    <a:p>
                      <a:pPr rtl="0"/>
                      <a:r>
                        <a:rPr lang="zh-cn" sz="1100" b="0" noProof="0">
                          <a:latin typeface="+mn-lt"/>
                        </a:rPr>
                        <a:t>仅阿达格拉西布停药</a:t>
                      </a:r>
                    </a:p>
                  </a:txBody>
                  <a:tcPr marL="72000" marT="36000" marB="36000" anchor="ctr">
                    <a:lnT w="12700" cap="flat" cmpd="sng" algn="ctr">
                      <a:noFill/>
                      <a:prstDash val="solid"/>
                      <a:round/>
                      <a:headEnd type="none" w="med" len="med"/>
                      <a:tailEnd type="none" w="med" len="med"/>
                    </a:lnT>
                  </a:tcPr>
                </a:tc>
                <a:tc>
                  <a:txBody>
                    <a:bodyPr/>
                    <a:lstStyle/>
                    <a:p>
                      <a:pPr algn="ctr" rtl="0"/>
                      <a:r>
                        <a:rPr lang="zh-cn" sz="1100" noProof="0">
                          <a:latin typeface="+mn-lt"/>
                        </a:rPr>
                        <a:t>2 (1)</a:t>
                      </a:r>
                      <a:r>
                        <a:rPr lang="zh-cn" sz="1100" baseline="30000" noProof="0">
                          <a:latin typeface="+mn-lt"/>
                        </a:rPr>
                        <a:t>*</a:t>
                      </a:r>
                      <a:endParaRPr lang="en-US" sz="1100" noProof="0" dirty="0">
                        <a:latin typeface="+mn-lt"/>
                      </a:endParaRPr>
                    </a:p>
                  </a:txBody>
                  <a:tcPr marL="72000" marT="36000" marB="36000" anchor="ctr"/>
                </a:tc>
                <a:extLst>
                  <a:ext uri="{0D108BD9-81ED-4DB2-BD59-A6C34878D82A}">
                    <a16:rowId xmlns:a16="http://schemas.microsoft.com/office/drawing/2014/main" val="309340252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仅帕博利珠单抗停药</a:t>
                      </a:r>
                    </a:p>
                  </a:txBody>
                  <a:tcPr marL="72000" marT="36000" marB="36000" anchor="ctr"/>
                </a:tc>
                <a:tc>
                  <a:txBody>
                    <a:bodyPr/>
                    <a:lstStyle/>
                    <a:p>
                      <a:pPr algn="ctr" rtl="0"/>
                      <a:r>
                        <a:rPr lang="zh-cn" sz="1100" noProof="0">
                          <a:latin typeface="+mn-lt"/>
                        </a:rPr>
                        <a:t>9 (6)</a:t>
                      </a:r>
                      <a:r>
                        <a:rPr lang="zh-cn" sz="1100" baseline="30000" noProof="0">
                          <a:latin typeface="+mn-lt"/>
                        </a:rPr>
                        <a:t>† </a:t>
                      </a:r>
                    </a:p>
                  </a:txBody>
                  <a:tcPr marL="72000" marT="36000" marB="36000" anchor="ctr"/>
                </a:tc>
                <a:extLst>
                  <a:ext uri="{0D108BD9-81ED-4DB2-BD59-A6C34878D82A}">
                    <a16:rowId xmlns:a16="http://schemas.microsoft.com/office/drawing/2014/main" val="93831161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阿达格拉西布和帕博利珠单抗停药</a:t>
                      </a:r>
                    </a:p>
                  </a:txBody>
                  <a:tcPr marL="72000" marT="36000" marB="36000" anchor="ctr"/>
                </a:tc>
                <a:tc>
                  <a:txBody>
                    <a:bodyPr/>
                    <a:lstStyle/>
                    <a:p>
                      <a:pPr algn="ctr" rtl="0"/>
                      <a:r>
                        <a:rPr lang="zh-cn" sz="1100" noProof="0">
                          <a:latin typeface="+mn-lt"/>
                        </a:rPr>
                        <a:t>1 (&lt;1)</a:t>
                      </a:r>
                      <a:r>
                        <a:rPr lang="zh-cn" sz="1100" baseline="30000" noProof="0">
                          <a:latin typeface="+mn-lt"/>
                        </a:rPr>
                        <a:t>‡</a:t>
                      </a:r>
                    </a:p>
                  </a:txBody>
                  <a:tcPr marL="72000" marT="36000" marB="36000" anchor="ctr"/>
                </a:tc>
                <a:extLst>
                  <a:ext uri="{0D108BD9-81ED-4DB2-BD59-A6C34878D82A}">
                    <a16:rowId xmlns:a16="http://schemas.microsoft.com/office/drawing/2014/main" val="3113293845"/>
                  </a:ext>
                </a:extLst>
              </a:tr>
            </a:tbl>
          </a:graphicData>
        </a:graphic>
      </p:graphicFrame>
    </p:spTree>
    <p:extLst>
      <p:ext uri="{BB962C8B-B14F-4D97-AF65-F5344CB8AC3E}">
        <p14:creationId xmlns:p14="http://schemas.microsoft.com/office/powerpoint/2010/main" val="250794158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078029-10F3-5A46-2B11-A648A9BFE768}"/>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AA91A84-381E-A4FC-19C3-2E4E850984F8}"/>
              </a:ext>
            </a:extLst>
          </p:cNvPr>
          <p:cNvSpPr>
            <a:spLocks noGrp="1"/>
          </p:cNvSpPr>
          <p:nvPr>
            <p:ph type="title"/>
          </p:nvPr>
        </p:nvSpPr>
        <p:spPr>
          <a:xfrm>
            <a:off x="304800" y="107693"/>
            <a:ext cx="11582400" cy="939801"/>
          </a:xfrm>
        </p:spPr>
        <p:txBody>
          <a:bodyPr rtlCol="0"/>
          <a:lstStyle/>
          <a:p>
            <a:pPr rtl="0"/>
            <a:r>
              <a:rPr lang="zh-cn" noProof="0" dirty="0">
                <a:latin typeface="+mn-lt"/>
              </a:rPr>
              <a:t>8519:一线奥洛莫拉西布联合免疫疗法治疗 KRAS G12C 突变晚期 NSCLC 患者的安全性和有效性：LOXO-RAS-20001 试验的最新进展 — Dragnev KH 等人</a:t>
            </a:r>
          </a:p>
        </p:txBody>
      </p:sp>
      <p:sp>
        <p:nvSpPr>
          <p:cNvPr id="29" name="Content Placeholder 7">
            <a:extLst>
              <a:ext uri="{FF2B5EF4-FFF2-40B4-BE49-F238E27FC236}">
                <a16:creationId xmlns:a16="http://schemas.microsoft.com/office/drawing/2014/main" id="{E0D13E3F-CA79-64A5-C16F-9D45161A8A75}"/>
              </a:ext>
            </a:extLst>
          </p:cNvPr>
          <p:cNvSpPr>
            <a:spLocks noGrp="1"/>
          </p:cNvSpPr>
          <p:nvPr>
            <p:ph idx="1"/>
          </p:nvPr>
        </p:nvSpPr>
        <p:spPr>
          <a:xfrm>
            <a:off x="304799" y="1246909"/>
            <a:ext cx="11731869" cy="5055650"/>
          </a:xfrm>
        </p:spPr>
        <p:txBody>
          <a:bodyPr rtlCol="0"/>
          <a:lstStyle/>
          <a:p>
            <a:pPr rtl="0"/>
            <a:r>
              <a:rPr lang="zh-cn" sz="1600" b="1" noProof="0"/>
              <a:t>研究目的</a:t>
            </a:r>
          </a:p>
          <a:p>
            <a:pPr lvl="1" rtl="0"/>
            <a:r>
              <a:rPr lang="zh-cn" sz="1600" noProof="0"/>
              <a:t>评估 LOXO-RAS-20001 试验中一线奥洛莫拉西布联合免疫疗法对 KRAS G12C 突变晚期 NSCLC 患者的最新疗效和安全性</a:t>
            </a:r>
          </a:p>
        </p:txBody>
      </p:sp>
      <p:sp>
        <p:nvSpPr>
          <p:cNvPr id="30" name="Text Placeholder 4">
            <a:extLst>
              <a:ext uri="{FF2B5EF4-FFF2-40B4-BE49-F238E27FC236}">
                <a16:creationId xmlns:a16="http://schemas.microsoft.com/office/drawing/2014/main" id="{E4AB2F23-DC84-5A1A-B5C8-B4B881809D55}"/>
              </a:ext>
            </a:extLst>
          </p:cNvPr>
          <p:cNvSpPr>
            <a:spLocks noGrp="1"/>
          </p:cNvSpPr>
          <p:nvPr>
            <p:ph type="body" sz="quarter" idx="11"/>
          </p:nvPr>
        </p:nvSpPr>
        <p:spPr>
          <a:xfrm>
            <a:off x="6379633" y="6521312"/>
            <a:ext cx="5507567" cy="200025"/>
          </a:xfrm>
        </p:spPr>
        <p:txBody>
          <a:bodyPr rtlCol="0"/>
          <a:lstStyle/>
          <a:p>
            <a:pPr rtl="0"/>
            <a:r>
              <a:rPr lang="zh-cn" noProof="0" dirty="0"/>
              <a:t>Dragnev KH, et al.J Clin Oncol 2025;43(suppl):Abstr 8519</a:t>
            </a:r>
          </a:p>
        </p:txBody>
      </p:sp>
      <p:sp>
        <p:nvSpPr>
          <p:cNvPr id="31" name="Rectangle 9">
            <a:extLst>
              <a:ext uri="{FF2B5EF4-FFF2-40B4-BE49-F238E27FC236}">
                <a16:creationId xmlns:a16="http://schemas.microsoft.com/office/drawing/2014/main" id="{25203DF6-DA48-5A3A-E57C-E205C5FB9DE3}"/>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4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400" b="0" i="0" u="none" strike="noStrike" kern="1200" cap="none" spc="0" normalizeH="0" noProof="0">
                <a:ln>
                  <a:noFill/>
                </a:ln>
                <a:solidFill>
                  <a:srgbClr val="363636"/>
                </a:solidFill>
                <a:effectLst/>
                <a:uLnTx/>
                <a:uFillTx/>
                <a:latin typeface="Arial" panose="020B0604020202020204"/>
                <a:ea typeface="+mn-ea"/>
                <a:cs typeface="Arial"/>
                <a:sym typeface="Calibri"/>
              </a:rPr>
              <a:t>安全</a:t>
            </a:r>
            <a:endParaRPr kumimoji="0" lang="en-US" sz="14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72394FDC-03B1-A6DB-FCDE-1DC371BEC3A2}"/>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4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400" b="0" i="0" u="none" strike="noStrike" kern="1200" cap="none" spc="0" normalizeH="0" noProof="0">
                <a:ln>
                  <a:noFill/>
                </a:ln>
                <a:solidFill>
                  <a:srgbClr val="363636"/>
                </a:solidFill>
                <a:effectLst/>
                <a:uLnTx/>
                <a:uFillTx/>
                <a:latin typeface="Arial" panose="020B0604020202020204"/>
                <a:ea typeface="+mn-ea"/>
                <a:cs typeface="Arial"/>
                <a:sym typeface="Helvetica"/>
              </a:rPr>
              <a:t>MTD、R2PD、PK、ORR、DCR、PFS、DoR</a:t>
            </a:r>
          </a:p>
        </p:txBody>
      </p:sp>
      <p:sp>
        <p:nvSpPr>
          <p:cNvPr id="39" name="AutoShape 9">
            <a:extLst>
              <a:ext uri="{FF2B5EF4-FFF2-40B4-BE49-F238E27FC236}">
                <a16:creationId xmlns:a16="http://schemas.microsoft.com/office/drawing/2014/main" id="{39FC9E48-F4BF-53EF-5592-DF382BA70F73}"/>
              </a:ext>
            </a:extLst>
          </p:cNvPr>
          <p:cNvSpPr>
            <a:spLocks noChangeArrowheads="1"/>
          </p:cNvSpPr>
          <p:nvPr/>
        </p:nvSpPr>
        <p:spPr bwMode="auto">
          <a:xfrm>
            <a:off x="753028" y="2411883"/>
            <a:ext cx="3674781" cy="2668931"/>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晚期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KRAS G12C 突变</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任何 PD-L1 表达</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0" i="0" u="sng" strike="noStrike" kern="0" cap="none" spc="0" normalizeH="0" noProof="0">
                <a:ln>
                  <a:noFill/>
                </a:ln>
                <a:solidFill>
                  <a:srgbClr val="FFFFFF"/>
                </a:solidFill>
                <a:effectLst/>
                <a:uLnTx/>
                <a:uFillTx/>
                <a:latin typeface="Arial" panose="020B0604020202020204"/>
                <a:ea typeface="SimSun" pitchFamily="2" charset="-122"/>
                <a:cs typeface="+mn-cs"/>
                <a:sym typeface="Calibri"/>
              </a:rPr>
              <a:t>G 部分</a:t>
            </a:r>
          </a:p>
          <a:p>
            <a:pPr marL="285750" marR="0" lvl="0" indent="-285750" algn="l" defTabSz="892175" rtl="0" eaLnBrk="0" fontAlgn="auto" latinLnBrk="0" hangingPunct="0">
              <a:lnSpc>
                <a:spcPct val="100000"/>
              </a:lnSpc>
              <a:spcBef>
                <a:spcPts val="0"/>
              </a:spcBef>
              <a:spcAft>
                <a:spcPct val="30000"/>
              </a:spcAft>
              <a:buClrTx/>
              <a:buSzTx/>
              <a:buFont typeface="Arial" panose="020B0604020202020204" pitchFamily="34" charset="0"/>
              <a:buChar char="•"/>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未经治疗 </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0" i="0" u="sng" strike="noStrike" kern="0" cap="none" spc="0" normalizeH="0" noProof="0">
                <a:ln>
                  <a:noFill/>
                </a:ln>
                <a:solidFill>
                  <a:srgbClr val="FFFFFF"/>
                </a:solidFill>
                <a:effectLst/>
                <a:uLnTx/>
                <a:uFillTx/>
                <a:latin typeface="Arial" panose="020B0604020202020204"/>
                <a:ea typeface="SimSun" pitchFamily="2" charset="-122"/>
                <a:cs typeface="+mn-cs"/>
                <a:sym typeface="Calibri"/>
              </a:rPr>
              <a:t>B4 部分</a:t>
            </a:r>
          </a:p>
          <a:p>
            <a:pPr marL="285750" marR="0" lvl="0" indent="-285750" algn="l" defTabSz="892175" rtl="0" eaLnBrk="0" fontAlgn="auto" latinLnBrk="0" hangingPunct="0">
              <a:lnSpc>
                <a:spcPct val="100000"/>
              </a:lnSpc>
              <a:spcBef>
                <a:spcPts val="0"/>
              </a:spcBef>
              <a:spcAft>
                <a:spcPct val="30000"/>
              </a:spcAft>
              <a:buClrTx/>
              <a:buSzTx/>
              <a:buFont typeface="Arial" panose="020B0604020202020204" pitchFamily="34" charset="0"/>
              <a:buChar char="•"/>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先前接受过治疗</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(n=48)</a:t>
            </a:r>
          </a:p>
        </p:txBody>
      </p:sp>
      <p:sp>
        <p:nvSpPr>
          <p:cNvPr id="3" name="AutoShape 12">
            <a:extLst>
              <a:ext uri="{FF2B5EF4-FFF2-40B4-BE49-F238E27FC236}">
                <a16:creationId xmlns:a16="http://schemas.microsoft.com/office/drawing/2014/main" id="{43BCD5BF-5693-75AA-94C8-CFC3D780AA3C}"/>
              </a:ext>
            </a:extLst>
          </p:cNvPr>
          <p:cNvSpPr>
            <a:spLocks noChangeArrowheads="1"/>
          </p:cNvSpPr>
          <p:nvPr/>
        </p:nvSpPr>
        <p:spPr bwMode="auto">
          <a:xfrm>
            <a:off x="8274895" y="3133282"/>
            <a:ext cx="3249839" cy="1214319"/>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sng" strike="noStrike" kern="0" cap="none" spc="0" normalizeH="0" noProof="0">
                <a:ln>
                  <a:noFill/>
                </a:ln>
                <a:solidFill>
                  <a:srgbClr val="FFFFFF"/>
                </a:solidFill>
                <a:effectLst/>
                <a:uLnTx/>
                <a:uFillTx/>
                <a:latin typeface="Arial" panose="020B0604020202020204"/>
                <a:ea typeface="SimSun" pitchFamily="2" charset="-122"/>
                <a:cs typeface="+mn-cs"/>
                <a:sym typeface="Helvetica"/>
              </a:rPr>
              <a:t>B4 部分：治疗线不限 NSCLC</a:t>
            </a:r>
            <a:br>
              <a:rPr kumimoji="0" lang="en-US" altLang="zh-CN" sz="1400" b="1" i="0" u="sng"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奥洛莫拉西布</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 50 或 100 mg BID + </a:t>
            </a: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帕博利珠单抗</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 200 mg 每 3 周一次</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(1L, n=5) </a:t>
            </a:r>
          </a:p>
        </p:txBody>
      </p:sp>
      <p:sp>
        <p:nvSpPr>
          <p:cNvPr id="4" name="AutoShape 12">
            <a:extLst>
              <a:ext uri="{FF2B5EF4-FFF2-40B4-BE49-F238E27FC236}">
                <a16:creationId xmlns:a16="http://schemas.microsoft.com/office/drawing/2014/main" id="{CA62667E-6727-D5D1-DFBC-482CB22F29F7}"/>
              </a:ext>
            </a:extLst>
          </p:cNvPr>
          <p:cNvSpPr>
            <a:spLocks noChangeArrowheads="1"/>
          </p:cNvSpPr>
          <p:nvPr/>
        </p:nvSpPr>
        <p:spPr bwMode="auto">
          <a:xfrm>
            <a:off x="4708663" y="3133282"/>
            <a:ext cx="3164076" cy="1214319"/>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sng" strike="noStrike" kern="0" cap="none" spc="0" normalizeH="0" noProof="0">
                <a:ln>
                  <a:noFill/>
                </a:ln>
                <a:solidFill>
                  <a:srgbClr val="FFFFFF"/>
                </a:solidFill>
                <a:effectLst/>
                <a:uLnTx/>
                <a:uFillTx/>
                <a:latin typeface="Arial" panose="020B0604020202020204"/>
                <a:ea typeface="SimSun" pitchFamily="2" charset="-122"/>
                <a:cs typeface="+mn-cs"/>
                <a:sym typeface="Helvetica"/>
              </a:rPr>
              <a:t>G 部分：1L NSCLC</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奥洛莫拉西布</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 50 或 100 mg BID + </a:t>
            </a: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帕博利珠单抗</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 200 mg 每 3 周一次</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(n=43) </a:t>
            </a:r>
          </a:p>
        </p:txBody>
      </p:sp>
      <p:sp>
        <p:nvSpPr>
          <p:cNvPr id="6" name="Content Placeholder 26">
            <a:extLst>
              <a:ext uri="{FF2B5EF4-FFF2-40B4-BE49-F238E27FC236}">
                <a16:creationId xmlns:a16="http://schemas.microsoft.com/office/drawing/2014/main" id="{0F5D7DCB-8753-61B8-750D-F2444B7F5AB3}"/>
              </a:ext>
            </a:extLst>
          </p:cNvPr>
          <p:cNvSpPr txBox="1">
            <a:spLocks/>
          </p:cNvSpPr>
          <p:nvPr/>
        </p:nvSpPr>
        <p:spPr bwMode="auto">
          <a:xfrm>
            <a:off x="4820884" y="4382931"/>
            <a:ext cx="4904141" cy="908396"/>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100" b="1" i="0" u="none" strike="noStrike" kern="0" cap="none" spc="0" normalizeH="0" noProof="0">
                <a:ln>
                  <a:noFill/>
                </a:ln>
                <a:solidFill>
                  <a:srgbClr val="363636"/>
                </a:solidFill>
                <a:effectLst/>
                <a:uLnTx/>
                <a:uFillTx/>
                <a:latin typeface="Arial"/>
                <a:ea typeface="+mn-ea"/>
                <a:cs typeface="+mn-cs"/>
                <a:sym typeface="Helvetica"/>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100" b="0" i="0" u="none" strike="noStrike" kern="0" cap="none" spc="0" normalizeH="0" noProof="0">
                <a:ln>
                  <a:noFill/>
                </a:ln>
                <a:solidFill>
                  <a:srgbClr val="363636"/>
                </a:solidFill>
                <a:effectLst/>
                <a:uLnTx/>
                <a:uFillTx/>
                <a:latin typeface="Arial" panose="020B0604020202020204"/>
                <a:ea typeface="+mn-ea"/>
                <a:cs typeface="+mn-cs"/>
                <a:sym typeface="Helvetica"/>
              </a:rPr>
              <a:t>奥洛莫拉西布剂量 (50 vs.100 mg BID)</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100" b="0" i="0" u="none" strike="noStrike" kern="0" cap="none" spc="0" normalizeH="0" noProof="0">
                <a:ln>
                  <a:noFill/>
                </a:ln>
                <a:solidFill>
                  <a:srgbClr val="363636"/>
                </a:solidFill>
                <a:effectLst/>
                <a:uLnTx/>
                <a:uFillTx/>
                <a:latin typeface="Arial" panose="020B0604020202020204"/>
                <a:ea typeface="+mn-ea"/>
                <a:cs typeface="+mn-cs"/>
                <a:sym typeface="Helvetica"/>
              </a:rPr>
              <a:t>PD-L1 (0–49% vs. ≥50)</a:t>
            </a:r>
          </a:p>
        </p:txBody>
      </p:sp>
    </p:spTree>
    <p:extLst>
      <p:ext uri="{BB962C8B-B14F-4D97-AF65-F5344CB8AC3E}">
        <p14:creationId xmlns:p14="http://schemas.microsoft.com/office/powerpoint/2010/main" val="398432321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48F922-3F5B-177E-C852-B42CA5F56B89}"/>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8EE01BA-9DE8-4B58-3001-A7AC19671B91}"/>
              </a:ext>
            </a:extLst>
          </p:cNvPr>
          <p:cNvSpPr>
            <a:spLocks noGrp="1"/>
          </p:cNvSpPr>
          <p:nvPr>
            <p:ph type="title"/>
          </p:nvPr>
        </p:nvSpPr>
        <p:spPr>
          <a:xfrm>
            <a:off x="304800" y="107693"/>
            <a:ext cx="11582400" cy="939801"/>
          </a:xfrm>
        </p:spPr>
        <p:txBody>
          <a:bodyPr rtlCol="0"/>
          <a:lstStyle/>
          <a:p>
            <a:pPr rtl="0"/>
            <a:r>
              <a:rPr lang="zh-cn" noProof="0" dirty="0">
                <a:latin typeface="+mn-lt"/>
              </a:rPr>
              <a:t>8519:一线奥洛莫拉西布联合免疫疗法治疗 KRAS G12C 突变晚期 NSCLC 患者的安全性和有效性：LOXO-RAS-20001 试验的最新进展 — Dragnev KH 等人</a:t>
            </a:r>
          </a:p>
        </p:txBody>
      </p:sp>
      <p:sp>
        <p:nvSpPr>
          <p:cNvPr id="29" name="Content Placeholder 7">
            <a:extLst>
              <a:ext uri="{FF2B5EF4-FFF2-40B4-BE49-F238E27FC236}">
                <a16:creationId xmlns:a16="http://schemas.microsoft.com/office/drawing/2014/main" id="{D947AEB7-25CC-FC51-6C9C-D421FC556833}"/>
              </a:ext>
            </a:extLst>
          </p:cNvPr>
          <p:cNvSpPr>
            <a:spLocks noGrp="1"/>
          </p:cNvSpPr>
          <p:nvPr>
            <p:ph idx="1"/>
          </p:nvPr>
        </p:nvSpPr>
        <p:spPr>
          <a:xfrm>
            <a:off x="304799" y="1246909"/>
            <a:ext cx="11731869" cy="321157"/>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5CD6B950-6BD1-F4D5-F260-BCF388A7CA59}"/>
              </a:ext>
            </a:extLst>
          </p:cNvPr>
          <p:cNvSpPr>
            <a:spLocks noGrp="1"/>
          </p:cNvSpPr>
          <p:nvPr>
            <p:ph type="body" sz="quarter" idx="11"/>
          </p:nvPr>
        </p:nvSpPr>
        <p:spPr>
          <a:xfrm>
            <a:off x="6379633" y="6521312"/>
            <a:ext cx="5507567" cy="200025"/>
          </a:xfrm>
        </p:spPr>
        <p:txBody>
          <a:bodyPr rtlCol="0"/>
          <a:lstStyle/>
          <a:p>
            <a:pPr rtl="0"/>
            <a:r>
              <a:rPr lang="zh-cn" noProof="0"/>
              <a:t>Dragnev KH, et al.J Clin Oncol 2025;43(suppl):Abstr 8519</a:t>
            </a:r>
          </a:p>
        </p:txBody>
      </p:sp>
      <p:sp>
        <p:nvSpPr>
          <p:cNvPr id="3" name="TextBox 58">
            <a:extLst>
              <a:ext uri="{FF2B5EF4-FFF2-40B4-BE49-F238E27FC236}">
                <a16:creationId xmlns:a16="http://schemas.microsoft.com/office/drawing/2014/main" id="{5A7FD99F-8363-EC6C-F098-A64FA909112E}"/>
              </a:ext>
            </a:extLst>
          </p:cNvPr>
          <p:cNvSpPr txBox="1"/>
          <p:nvPr/>
        </p:nvSpPr>
        <p:spPr>
          <a:xfrm rot="16200000">
            <a:off x="-1574060" y="3523344"/>
            <a:ext cx="3960053" cy="21544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ea typeface="+mn-ea"/>
                <a:cs typeface="+mn-cs"/>
              </a:rPr>
              <a:t>肿瘤大小的最大变化，%</a:t>
            </a:r>
          </a:p>
        </p:txBody>
      </p:sp>
      <p:grpSp>
        <p:nvGrpSpPr>
          <p:cNvPr id="51" name="Group 50">
            <a:extLst>
              <a:ext uri="{FF2B5EF4-FFF2-40B4-BE49-F238E27FC236}">
                <a16:creationId xmlns:a16="http://schemas.microsoft.com/office/drawing/2014/main" id="{958EE005-7126-BC99-BDB3-0C135E6F4C08}"/>
              </a:ext>
            </a:extLst>
          </p:cNvPr>
          <p:cNvGrpSpPr/>
          <p:nvPr/>
        </p:nvGrpSpPr>
        <p:grpSpPr>
          <a:xfrm>
            <a:off x="547688" y="1958872"/>
            <a:ext cx="319056" cy="3749812"/>
            <a:chOff x="462845" y="1958872"/>
            <a:chExt cx="319056" cy="3749812"/>
          </a:xfrm>
        </p:grpSpPr>
        <p:sp>
          <p:nvSpPr>
            <p:cNvPr id="5" name="TextBox 68">
              <a:extLst>
                <a:ext uri="{FF2B5EF4-FFF2-40B4-BE49-F238E27FC236}">
                  <a16:creationId xmlns:a16="http://schemas.microsoft.com/office/drawing/2014/main" id="{EFEC2698-6D91-31E1-BFAE-AF45A72E7206}"/>
                </a:ext>
              </a:extLst>
            </p:cNvPr>
            <p:cNvSpPr txBox="1"/>
            <p:nvPr/>
          </p:nvSpPr>
          <p:spPr>
            <a:xfrm>
              <a:off x="611982" y="1958872"/>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60</a:t>
              </a:r>
            </a:p>
          </p:txBody>
        </p:sp>
        <p:sp>
          <p:nvSpPr>
            <p:cNvPr id="6" name="TextBox 69">
              <a:extLst>
                <a:ext uri="{FF2B5EF4-FFF2-40B4-BE49-F238E27FC236}">
                  <a16:creationId xmlns:a16="http://schemas.microsoft.com/office/drawing/2014/main" id="{ED8BEB56-0B11-065F-9AEB-DC3AA0520843}"/>
                </a:ext>
              </a:extLst>
            </p:cNvPr>
            <p:cNvSpPr txBox="1"/>
            <p:nvPr/>
          </p:nvSpPr>
          <p:spPr>
            <a:xfrm>
              <a:off x="597233" y="2404516"/>
              <a:ext cx="18466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40</a:t>
              </a:r>
            </a:p>
          </p:txBody>
        </p:sp>
        <p:sp>
          <p:nvSpPr>
            <p:cNvPr id="8" name="TextBox 71">
              <a:extLst>
                <a:ext uri="{FF2B5EF4-FFF2-40B4-BE49-F238E27FC236}">
                  <a16:creationId xmlns:a16="http://schemas.microsoft.com/office/drawing/2014/main" id="{F7E16DDB-CA8D-3B9B-4A9D-6BE02BB9DB34}"/>
                </a:ext>
              </a:extLst>
            </p:cNvPr>
            <p:cNvSpPr txBox="1"/>
            <p:nvPr/>
          </p:nvSpPr>
          <p:spPr>
            <a:xfrm>
              <a:off x="696940" y="3295804"/>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0</a:t>
              </a:r>
            </a:p>
          </p:txBody>
        </p:sp>
        <p:sp>
          <p:nvSpPr>
            <p:cNvPr id="13" name="TextBox 76">
              <a:extLst>
                <a:ext uri="{FF2B5EF4-FFF2-40B4-BE49-F238E27FC236}">
                  <a16:creationId xmlns:a16="http://schemas.microsoft.com/office/drawing/2014/main" id="{AF86519F-48C6-0E35-113D-01B625332AC8}"/>
                </a:ext>
              </a:extLst>
            </p:cNvPr>
            <p:cNvSpPr txBox="1"/>
            <p:nvPr/>
          </p:nvSpPr>
          <p:spPr>
            <a:xfrm>
              <a:off x="489303" y="3741448"/>
              <a:ext cx="29259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-20</a:t>
              </a:r>
            </a:p>
          </p:txBody>
        </p:sp>
        <p:sp>
          <p:nvSpPr>
            <p:cNvPr id="15" name="TextBox 76">
              <a:extLst>
                <a:ext uri="{FF2B5EF4-FFF2-40B4-BE49-F238E27FC236}">
                  <a16:creationId xmlns:a16="http://schemas.microsoft.com/office/drawing/2014/main" id="{53D5167B-7BAE-72C4-4A87-99955422EAD9}"/>
                </a:ext>
              </a:extLst>
            </p:cNvPr>
            <p:cNvSpPr txBox="1"/>
            <p:nvPr/>
          </p:nvSpPr>
          <p:spPr>
            <a:xfrm>
              <a:off x="489303" y="4187092"/>
              <a:ext cx="29259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-40</a:t>
              </a:r>
            </a:p>
          </p:txBody>
        </p:sp>
        <p:sp>
          <p:nvSpPr>
            <p:cNvPr id="17" name="TextBox 76">
              <a:extLst>
                <a:ext uri="{FF2B5EF4-FFF2-40B4-BE49-F238E27FC236}">
                  <a16:creationId xmlns:a16="http://schemas.microsoft.com/office/drawing/2014/main" id="{65158188-D70C-C2D0-6CD1-37B700034064}"/>
                </a:ext>
              </a:extLst>
            </p:cNvPr>
            <p:cNvSpPr txBox="1"/>
            <p:nvPr/>
          </p:nvSpPr>
          <p:spPr>
            <a:xfrm>
              <a:off x="489303" y="4632736"/>
              <a:ext cx="29259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-60</a:t>
              </a:r>
            </a:p>
          </p:txBody>
        </p:sp>
        <p:sp>
          <p:nvSpPr>
            <p:cNvPr id="19" name="TextBox 76">
              <a:extLst>
                <a:ext uri="{FF2B5EF4-FFF2-40B4-BE49-F238E27FC236}">
                  <a16:creationId xmlns:a16="http://schemas.microsoft.com/office/drawing/2014/main" id="{522B003C-A658-1372-CD5D-422CEF9D0636}"/>
                </a:ext>
              </a:extLst>
            </p:cNvPr>
            <p:cNvSpPr txBox="1"/>
            <p:nvPr/>
          </p:nvSpPr>
          <p:spPr>
            <a:xfrm>
              <a:off x="489303" y="5078380"/>
              <a:ext cx="29259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-80</a:t>
              </a:r>
            </a:p>
          </p:txBody>
        </p:sp>
        <p:sp>
          <p:nvSpPr>
            <p:cNvPr id="21" name="TextBox 76">
              <a:extLst>
                <a:ext uri="{FF2B5EF4-FFF2-40B4-BE49-F238E27FC236}">
                  <a16:creationId xmlns:a16="http://schemas.microsoft.com/office/drawing/2014/main" id="{F29810B8-DCFE-E503-5046-705E70596DA3}"/>
                </a:ext>
              </a:extLst>
            </p:cNvPr>
            <p:cNvSpPr txBox="1"/>
            <p:nvPr/>
          </p:nvSpPr>
          <p:spPr>
            <a:xfrm>
              <a:off x="462845" y="5524018"/>
              <a:ext cx="319056"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-100</a:t>
              </a:r>
            </a:p>
          </p:txBody>
        </p:sp>
        <p:sp>
          <p:nvSpPr>
            <p:cNvPr id="23" name="TextBox 70">
              <a:extLst>
                <a:ext uri="{FF2B5EF4-FFF2-40B4-BE49-F238E27FC236}">
                  <a16:creationId xmlns:a16="http://schemas.microsoft.com/office/drawing/2014/main" id="{9F2225CA-9D8C-71FF-CDF8-CBB9ADBE4C63}"/>
                </a:ext>
              </a:extLst>
            </p:cNvPr>
            <p:cNvSpPr txBox="1"/>
            <p:nvPr/>
          </p:nvSpPr>
          <p:spPr>
            <a:xfrm>
              <a:off x="611982" y="2850160"/>
              <a:ext cx="169918"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ea typeface="+mn-ea"/>
                  <a:cs typeface="+mn-cs"/>
                </a:rPr>
                <a:t>20</a:t>
              </a:r>
            </a:p>
          </p:txBody>
        </p:sp>
      </p:grpSp>
      <p:grpSp>
        <p:nvGrpSpPr>
          <p:cNvPr id="25" name="Graphic 33">
            <a:extLst>
              <a:ext uri="{FF2B5EF4-FFF2-40B4-BE49-F238E27FC236}">
                <a16:creationId xmlns:a16="http://schemas.microsoft.com/office/drawing/2014/main" id="{C66ECDD3-AA7D-DCE7-ED72-581988209B7F}"/>
              </a:ext>
            </a:extLst>
          </p:cNvPr>
          <p:cNvGrpSpPr/>
          <p:nvPr/>
        </p:nvGrpSpPr>
        <p:grpSpPr>
          <a:xfrm>
            <a:off x="1028274" y="2942426"/>
            <a:ext cx="4936145" cy="12700"/>
            <a:chOff x="1028274" y="2942426"/>
            <a:chExt cx="4936145" cy="12700"/>
          </a:xfrm>
        </p:grpSpPr>
        <p:sp>
          <p:nvSpPr>
            <p:cNvPr id="26" name="Freeform: Shape 25">
              <a:extLst>
                <a:ext uri="{FF2B5EF4-FFF2-40B4-BE49-F238E27FC236}">
                  <a16:creationId xmlns:a16="http://schemas.microsoft.com/office/drawing/2014/main" id="{DF1D4239-82D1-6561-52F4-99DC875AB15F}"/>
                </a:ext>
              </a:extLst>
            </p:cNvPr>
            <p:cNvSpPr/>
            <p:nvPr/>
          </p:nvSpPr>
          <p:spPr>
            <a:xfrm>
              <a:off x="5945369" y="2942426"/>
              <a:ext cx="19050" cy="12700"/>
            </a:xfrm>
            <a:custGeom>
              <a:avLst/>
              <a:gdLst>
                <a:gd name="connsiteX0" fmla="*/ 19051 w 19050"/>
                <a:gd name="connsiteY0" fmla="*/ 0 h 12700"/>
                <a:gd name="connsiteX1" fmla="*/ 0 w 19050"/>
                <a:gd name="connsiteY1" fmla="*/ 0 h 12700"/>
              </a:gdLst>
              <a:ahLst/>
              <a:cxnLst>
                <a:cxn ang="0">
                  <a:pos x="connsiteX0" y="connsiteY0"/>
                </a:cxn>
                <a:cxn ang="0">
                  <a:pos x="connsiteX1" y="connsiteY1"/>
                </a:cxn>
              </a:cxnLst>
              <a:rect l="l" t="t" r="r" b="b"/>
              <a:pathLst>
                <a:path w="19050" h="12700">
                  <a:moveTo>
                    <a:pt x="19051"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8" name="Freeform: Shape 27">
              <a:extLst>
                <a:ext uri="{FF2B5EF4-FFF2-40B4-BE49-F238E27FC236}">
                  <a16:creationId xmlns:a16="http://schemas.microsoft.com/office/drawing/2014/main" id="{3244F80A-0F19-740A-79BD-226FF1E64334}"/>
                </a:ext>
              </a:extLst>
            </p:cNvPr>
            <p:cNvSpPr/>
            <p:nvPr/>
          </p:nvSpPr>
          <p:spPr>
            <a:xfrm>
              <a:off x="1066375" y="2942426"/>
              <a:ext cx="4841019" cy="12700"/>
            </a:xfrm>
            <a:custGeom>
              <a:avLst/>
              <a:gdLst>
                <a:gd name="connsiteX0" fmla="*/ 4841020 w 4841019"/>
                <a:gd name="connsiteY0" fmla="*/ 0 h 12700"/>
                <a:gd name="connsiteX1" fmla="*/ 0 w 4841019"/>
                <a:gd name="connsiteY1" fmla="*/ 0 h 12700"/>
              </a:gdLst>
              <a:ahLst/>
              <a:cxnLst>
                <a:cxn ang="0">
                  <a:pos x="connsiteX0" y="connsiteY0"/>
                </a:cxn>
                <a:cxn ang="0">
                  <a:pos x="connsiteX1" y="connsiteY1"/>
                </a:cxn>
              </a:cxnLst>
              <a:rect l="l" t="t" r="r" b="b"/>
              <a:pathLst>
                <a:path w="4841019" h="12700">
                  <a:moveTo>
                    <a:pt x="4841020" y="0"/>
                  </a:moveTo>
                  <a:lnTo>
                    <a:pt x="0" y="0"/>
                  </a:lnTo>
                </a:path>
              </a:pathLst>
            </a:custGeom>
            <a:ln w="19038" cap="flat">
              <a:solidFill>
                <a:srgbClr val="000000"/>
              </a:solidFill>
              <a:custDash>
                <a:ds d="224250" sp="22425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31" name="Freeform: Shape 30">
              <a:extLst>
                <a:ext uri="{FF2B5EF4-FFF2-40B4-BE49-F238E27FC236}">
                  <a16:creationId xmlns:a16="http://schemas.microsoft.com/office/drawing/2014/main" id="{5AE7FD6C-8345-EE43-A524-777EEC122F0D}"/>
                </a:ext>
              </a:extLst>
            </p:cNvPr>
            <p:cNvSpPr/>
            <p:nvPr/>
          </p:nvSpPr>
          <p:spPr>
            <a:xfrm>
              <a:off x="1028274" y="2942426"/>
              <a:ext cx="19050" cy="12700"/>
            </a:xfrm>
            <a:custGeom>
              <a:avLst/>
              <a:gdLst>
                <a:gd name="connsiteX0" fmla="*/ 19051 w 19050"/>
                <a:gd name="connsiteY0" fmla="*/ 0 h 12700"/>
                <a:gd name="connsiteX1" fmla="*/ 0 w 19050"/>
                <a:gd name="connsiteY1" fmla="*/ 0 h 12700"/>
              </a:gdLst>
              <a:ahLst/>
              <a:cxnLst>
                <a:cxn ang="0">
                  <a:pos x="connsiteX0" y="connsiteY0"/>
                </a:cxn>
                <a:cxn ang="0">
                  <a:pos x="connsiteX1" y="connsiteY1"/>
                </a:cxn>
              </a:cxnLst>
              <a:rect l="l" t="t" r="r" b="b"/>
              <a:pathLst>
                <a:path w="19050" h="12700">
                  <a:moveTo>
                    <a:pt x="19051"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32" name="Graphic 33">
            <a:extLst>
              <a:ext uri="{FF2B5EF4-FFF2-40B4-BE49-F238E27FC236}">
                <a16:creationId xmlns:a16="http://schemas.microsoft.com/office/drawing/2014/main" id="{480EBA89-C8E1-8211-961C-8BC0C86C03E6}"/>
              </a:ext>
            </a:extLst>
          </p:cNvPr>
          <p:cNvGrpSpPr/>
          <p:nvPr/>
        </p:nvGrpSpPr>
        <p:grpSpPr>
          <a:xfrm>
            <a:off x="1043007" y="4056634"/>
            <a:ext cx="4921413" cy="12700"/>
            <a:chOff x="1043007" y="4056634"/>
            <a:chExt cx="4921413" cy="12700"/>
          </a:xfrm>
        </p:grpSpPr>
        <p:sp>
          <p:nvSpPr>
            <p:cNvPr id="33" name="Freeform: Shape 32">
              <a:extLst>
                <a:ext uri="{FF2B5EF4-FFF2-40B4-BE49-F238E27FC236}">
                  <a16:creationId xmlns:a16="http://schemas.microsoft.com/office/drawing/2014/main" id="{07153629-5A51-7F7E-5435-6E7D3C14F272}"/>
                </a:ext>
              </a:extLst>
            </p:cNvPr>
            <p:cNvSpPr/>
            <p:nvPr/>
          </p:nvSpPr>
          <p:spPr>
            <a:xfrm>
              <a:off x="1043007" y="4056634"/>
              <a:ext cx="19050" cy="12700"/>
            </a:xfrm>
            <a:custGeom>
              <a:avLst/>
              <a:gdLst>
                <a:gd name="connsiteX0" fmla="*/ 0 w 19050"/>
                <a:gd name="connsiteY0" fmla="*/ 0 h 12700"/>
                <a:gd name="connsiteX1" fmla="*/ 19051 w 19050"/>
                <a:gd name="connsiteY1" fmla="*/ 0 h 12700"/>
              </a:gdLst>
              <a:ahLst/>
              <a:cxnLst>
                <a:cxn ang="0">
                  <a:pos x="connsiteX0" y="connsiteY0"/>
                </a:cxn>
                <a:cxn ang="0">
                  <a:pos x="connsiteX1" y="connsiteY1"/>
                </a:cxn>
              </a:cxnLst>
              <a:rect l="l" t="t" r="r" b="b"/>
              <a:pathLst>
                <a:path w="19050" h="12700">
                  <a:moveTo>
                    <a:pt x="0" y="0"/>
                  </a:moveTo>
                  <a:lnTo>
                    <a:pt x="19051"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50" name="Freeform: Shape 49">
              <a:extLst>
                <a:ext uri="{FF2B5EF4-FFF2-40B4-BE49-F238E27FC236}">
                  <a16:creationId xmlns:a16="http://schemas.microsoft.com/office/drawing/2014/main" id="{9D62B88D-C38E-E543-980F-10D1C3CF522A}"/>
                </a:ext>
              </a:extLst>
            </p:cNvPr>
            <p:cNvSpPr/>
            <p:nvPr/>
          </p:nvSpPr>
          <p:spPr>
            <a:xfrm>
              <a:off x="1099905" y="4056634"/>
              <a:ext cx="4826540" cy="12700"/>
            </a:xfrm>
            <a:custGeom>
              <a:avLst/>
              <a:gdLst>
                <a:gd name="connsiteX0" fmla="*/ 0 w 4826540"/>
                <a:gd name="connsiteY0" fmla="*/ 0 h 12700"/>
                <a:gd name="connsiteX1" fmla="*/ 4826541 w 4826540"/>
                <a:gd name="connsiteY1" fmla="*/ 0 h 12700"/>
              </a:gdLst>
              <a:ahLst/>
              <a:cxnLst>
                <a:cxn ang="0">
                  <a:pos x="connsiteX0" y="connsiteY0"/>
                </a:cxn>
                <a:cxn ang="0">
                  <a:pos x="connsiteX1" y="connsiteY1"/>
                </a:cxn>
              </a:cxnLst>
              <a:rect l="l" t="t" r="r" b="b"/>
              <a:pathLst>
                <a:path w="4826540" h="12700">
                  <a:moveTo>
                    <a:pt x="0" y="0"/>
                  </a:moveTo>
                  <a:lnTo>
                    <a:pt x="4826541" y="0"/>
                  </a:lnTo>
                </a:path>
              </a:pathLst>
            </a:custGeom>
            <a:ln w="19038" cap="flat">
              <a:solidFill>
                <a:srgbClr val="000000"/>
              </a:solidFill>
              <a:custDash>
                <a:ds d="223500" sp="2235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53" name="Freeform: Shape 52">
              <a:extLst>
                <a:ext uri="{FF2B5EF4-FFF2-40B4-BE49-F238E27FC236}">
                  <a16:creationId xmlns:a16="http://schemas.microsoft.com/office/drawing/2014/main" id="{FDC64DF6-84CC-AD77-09ED-B0507B566AD8}"/>
                </a:ext>
              </a:extLst>
            </p:cNvPr>
            <p:cNvSpPr/>
            <p:nvPr/>
          </p:nvSpPr>
          <p:spPr>
            <a:xfrm>
              <a:off x="5945369" y="4056634"/>
              <a:ext cx="19050" cy="12700"/>
            </a:xfrm>
            <a:custGeom>
              <a:avLst/>
              <a:gdLst>
                <a:gd name="connsiteX0" fmla="*/ 0 w 19050"/>
                <a:gd name="connsiteY0" fmla="*/ 0 h 12700"/>
                <a:gd name="connsiteX1" fmla="*/ 19051 w 19050"/>
                <a:gd name="connsiteY1" fmla="*/ 0 h 12700"/>
              </a:gdLst>
              <a:ahLst/>
              <a:cxnLst>
                <a:cxn ang="0">
                  <a:pos x="connsiteX0" y="connsiteY0"/>
                </a:cxn>
                <a:cxn ang="0">
                  <a:pos x="connsiteX1" y="connsiteY1"/>
                </a:cxn>
              </a:cxnLst>
              <a:rect l="l" t="t" r="r" b="b"/>
              <a:pathLst>
                <a:path w="19050" h="12700">
                  <a:moveTo>
                    <a:pt x="0" y="0"/>
                  </a:moveTo>
                  <a:lnTo>
                    <a:pt x="19051"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sp>
        <p:nvSpPr>
          <p:cNvPr id="54" name="Freeform: Shape 53">
            <a:extLst>
              <a:ext uri="{FF2B5EF4-FFF2-40B4-BE49-F238E27FC236}">
                <a16:creationId xmlns:a16="http://schemas.microsoft.com/office/drawing/2014/main" id="{496A18DB-F232-DA40-F1E8-45C3B103D337}"/>
              </a:ext>
            </a:extLst>
          </p:cNvPr>
          <p:cNvSpPr/>
          <p:nvPr/>
        </p:nvSpPr>
        <p:spPr>
          <a:xfrm>
            <a:off x="1075901" y="1667287"/>
            <a:ext cx="117986" cy="1729289"/>
          </a:xfrm>
          <a:custGeom>
            <a:avLst/>
            <a:gdLst>
              <a:gd name="connsiteX0" fmla="*/ 0 w 117986"/>
              <a:gd name="connsiteY0" fmla="*/ 0 h 1729289"/>
              <a:gd name="connsiteX1" fmla="*/ 117987 w 117986"/>
              <a:gd name="connsiteY1" fmla="*/ 0 h 1729289"/>
              <a:gd name="connsiteX2" fmla="*/ 117987 w 117986"/>
              <a:gd name="connsiteY2" fmla="*/ 1729289 h 1729289"/>
              <a:gd name="connsiteX3" fmla="*/ 0 w 117986"/>
              <a:gd name="connsiteY3" fmla="*/ 1729289 h 1729289"/>
            </a:gdLst>
            <a:ahLst/>
            <a:cxnLst>
              <a:cxn ang="0">
                <a:pos x="connsiteX0" y="connsiteY0"/>
              </a:cxn>
              <a:cxn ang="0">
                <a:pos x="connsiteX1" y="connsiteY1"/>
              </a:cxn>
              <a:cxn ang="0">
                <a:pos x="connsiteX2" y="connsiteY2"/>
              </a:cxn>
              <a:cxn ang="0">
                <a:pos x="connsiteX3" y="connsiteY3"/>
              </a:cxn>
            </a:cxnLst>
            <a:rect l="l" t="t" r="r" b="b"/>
            <a:pathLst>
              <a:path w="117986" h="1729289">
                <a:moveTo>
                  <a:pt x="0" y="0"/>
                </a:moveTo>
                <a:lnTo>
                  <a:pt x="117987" y="0"/>
                </a:lnTo>
                <a:lnTo>
                  <a:pt x="117987" y="1729289"/>
                </a:lnTo>
                <a:lnTo>
                  <a:pt x="0" y="1729289"/>
                </a:lnTo>
                <a:close/>
              </a:path>
            </a:pathLst>
          </a:custGeom>
          <a:solidFill>
            <a:srgbClr val="00A2E1"/>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55" name="Freeform: Shape 54">
            <a:extLst>
              <a:ext uri="{FF2B5EF4-FFF2-40B4-BE49-F238E27FC236}">
                <a16:creationId xmlns:a16="http://schemas.microsoft.com/office/drawing/2014/main" id="{86C52F5F-19A1-0ABC-F213-FBA601CC576F}"/>
              </a:ext>
            </a:extLst>
          </p:cNvPr>
          <p:cNvSpPr/>
          <p:nvPr/>
        </p:nvSpPr>
        <p:spPr>
          <a:xfrm>
            <a:off x="1524607" y="3388338"/>
            <a:ext cx="113287" cy="452007"/>
          </a:xfrm>
          <a:custGeom>
            <a:avLst/>
            <a:gdLst>
              <a:gd name="connsiteX0" fmla="*/ 0 w 113287"/>
              <a:gd name="connsiteY0" fmla="*/ 0 h 452007"/>
              <a:gd name="connsiteX1" fmla="*/ 113288 w 113287"/>
              <a:gd name="connsiteY1" fmla="*/ 0 h 452007"/>
              <a:gd name="connsiteX2" fmla="*/ 113288 w 113287"/>
              <a:gd name="connsiteY2" fmla="*/ 452008 h 452007"/>
              <a:gd name="connsiteX3" fmla="*/ 0 w 113287"/>
              <a:gd name="connsiteY3" fmla="*/ 452008 h 452007"/>
            </a:gdLst>
            <a:ahLst/>
            <a:cxnLst>
              <a:cxn ang="0">
                <a:pos x="connsiteX0" y="connsiteY0"/>
              </a:cxn>
              <a:cxn ang="0">
                <a:pos x="connsiteX1" y="connsiteY1"/>
              </a:cxn>
              <a:cxn ang="0">
                <a:pos x="connsiteX2" y="connsiteY2"/>
              </a:cxn>
              <a:cxn ang="0">
                <a:pos x="connsiteX3" y="connsiteY3"/>
              </a:cxn>
            </a:cxnLst>
            <a:rect l="l" t="t" r="r" b="b"/>
            <a:pathLst>
              <a:path w="113287" h="452007">
                <a:moveTo>
                  <a:pt x="0" y="0"/>
                </a:moveTo>
                <a:lnTo>
                  <a:pt x="113288" y="0"/>
                </a:lnTo>
                <a:lnTo>
                  <a:pt x="113288" y="452008"/>
                </a:lnTo>
                <a:lnTo>
                  <a:pt x="0" y="452008"/>
                </a:lnTo>
                <a:close/>
              </a:path>
            </a:pathLst>
          </a:custGeom>
          <a:solidFill>
            <a:srgbClr val="00A2E1"/>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nvGrpSpPr>
          <p:cNvPr id="56" name="Graphic 33">
            <a:extLst>
              <a:ext uri="{FF2B5EF4-FFF2-40B4-BE49-F238E27FC236}">
                <a16:creationId xmlns:a16="http://schemas.microsoft.com/office/drawing/2014/main" id="{C37EFD0E-B941-D627-D063-CA3A88D27BD3}"/>
              </a:ext>
            </a:extLst>
          </p:cNvPr>
          <p:cNvGrpSpPr/>
          <p:nvPr/>
        </p:nvGrpSpPr>
        <p:grpSpPr>
          <a:xfrm>
            <a:off x="1184743" y="3388338"/>
            <a:ext cx="2832574" cy="1253912"/>
            <a:chOff x="1184743" y="3388338"/>
            <a:chExt cx="2832574" cy="1253912"/>
          </a:xfrm>
          <a:solidFill>
            <a:srgbClr val="002850"/>
          </a:solidFill>
        </p:grpSpPr>
        <p:sp>
          <p:nvSpPr>
            <p:cNvPr id="57" name="Freeform: Shape 56">
              <a:extLst>
                <a:ext uri="{FF2B5EF4-FFF2-40B4-BE49-F238E27FC236}">
                  <a16:creationId xmlns:a16="http://schemas.microsoft.com/office/drawing/2014/main" id="{88E64498-569B-70F3-C7AC-FC0D6C5F5F5C}"/>
                </a:ext>
              </a:extLst>
            </p:cNvPr>
            <p:cNvSpPr/>
            <p:nvPr/>
          </p:nvSpPr>
          <p:spPr>
            <a:xfrm>
              <a:off x="1184743" y="3388338"/>
              <a:ext cx="113287" cy="277631"/>
            </a:xfrm>
            <a:custGeom>
              <a:avLst/>
              <a:gdLst>
                <a:gd name="connsiteX0" fmla="*/ 0 w 113287"/>
                <a:gd name="connsiteY0" fmla="*/ 0 h 277631"/>
                <a:gd name="connsiteX1" fmla="*/ 113288 w 113287"/>
                <a:gd name="connsiteY1" fmla="*/ 0 h 277631"/>
                <a:gd name="connsiteX2" fmla="*/ 113288 w 113287"/>
                <a:gd name="connsiteY2" fmla="*/ 277631 h 277631"/>
                <a:gd name="connsiteX3" fmla="*/ 0 w 113287"/>
                <a:gd name="connsiteY3" fmla="*/ 277631 h 277631"/>
              </a:gdLst>
              <a:ahLst/>
              <a:cxnLst>
                <a:cxn ang="0">
                  <a:pos x="connsiteX0" y="connsiteY0"/>
                </a:cxn>
                <a:cxn ang="0">
                  <a:pos x="connsiteX1" y="connsiteY1"/>
                </a:cxn>
                <a:cxn ang="0">
                  <a:pos x="connsiteX2" y="connsiteY2"/>
                </a:cxn>
                <a:cxn ang="0">
                  <a:pos x="connsiteX3" y="connsiteY3"/>
                </a:cxn>
              </a:cxnLst>
              <a:rect l="l" t="t" r="r" b="b"/>
              <a:pathLst>
                <a:path w="113287" h="277631">
                  <a:moveTo>
                    <a:pt x="0" y="0"/>
                  </a:moveTo>
                  <a:lnTo>
                    <a:pt x="113288" y="0"/>
                  </a:lnTo>
                  <a:lnTo>
                    <a:pt x="113288" y="277631"/>
                  </a:lnTo>
                  <a:lnTo>
                    <a:pt x="0" y="277631"/>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58" name="Freeform: Shape 57">
              <a:extLst>
                <a:ext uri="{FF2B5EF4-FFF2-40B4-BE49-F238E27FC236}">
                  <a16:creationId xmlns:a16="http://schemas.microsoft.com/office/drawing/2014/main" id="{A872067A-F0A5-AB9D-2487-F8578BE1EBDD}"/>
                </a:ext>
              </a:extLst>
            </p:cNvPr>
            <p:cNvSpPr/>
            <p:nvPr/>
          </p:nvSpPr>
          <p:spPr>
            <a:xfrm>
              <a:off x="1298031" y="3388338"/>
              <a:ext cx="113287" cy="326908"/>
            </a:xfrm>
            <a:custGeom>
              <a:avLst/>
              <a:gdLst>
                <a:gd name="connsiteX0" fmla="*/ 0 w 113287"/>
                <a:gd name="connsiteY0" fmla="*/ 0 h 326908"/>
                <a:gd name="connsiteX1" fmla="*/ 113288 w 113287"/>
                <a:gd name="connsiteY1" fmla="*/ 0 h 326908"/>
                <a:gd name="connsiteX2" fmla="*/ 113288 w 113287"/>
                <a:gd name="connsiteY2" fmla="*/ 326909 h 326908"/>
                <a:gd name="connsiteX3" fmla="*/ 0 w 113287"/>
                <a:gd name="connsiteY3" fmla="*/ 326909 h 326908"/>
              </a:gdLst>
              <a:ahLst/>
              <a:cxnLst>
                <a:cxn ang="0">
                  <a:pos x="connsiteX0" y="connsiteY0"/>
                </a:cxn>
                <a:cxn ang="0">
                  <a:pos x="connsiteX1" y="connsiteY1"/>
                </a:cxn>
                <a:cxn ang="0">
                  <a:pos x="connsiteX2" y="connsiteY2"/>
                </a:cxn>
                <a:cxn ang="0">
                  <a:pos x="connsiteX3" y="connsiteY3"/>
                </a:cxn>
              </a:cxnLst>
              <a:rect l="l" t="t" r="r" b="b"/>
              <a:pathLst>
                <a:path w="113287" h="326908">
                  <a:moveTo>
                    <a:pt x="0" y="0"/>
                  </a:moveTo>
                  <a:lnTo>
                    <a:pt x="113288" y="0"/>
                  </a:lnTo>
                  <a:lnTo>
                    <a:pt x="113288" y="326909"/>
                  </a:lnTo>
                  <a:lnTo>
                    <a:pt x="0" y="326909"/>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59" name="Freeform: Shape 58">
              <a:extLst>
                <a:ext uri="{FF2B5EF4-FFF2-40B4-BE49-F238E27FC236}">
                  <a16:creationId xmlns:a16="http://schemas.microsoft.com/office/drawing/2014/main" id="{49A4499E-B6F9-2E36-8D9E-665C47553B3D}"/>
                </a:ext>
              </a:extLst>
            </p:cNvPr>
            <p:cNvSpPr/>
            <p:nvPr/>
          </p:nvSpPr>
          <p:spPr>
            <a:xfrm>
              <a:off x="1411319" y="3388338"/>
              <a:ext cx="113287" cy="431179"/>
            </a:xfrm>
            <a:custGeom>
              <a:avLst/>
              <a:gdLst>
                <a:gd name="connsiteX0" fmla="*/ 0 w 113287"/>
                <a:gd name="connsiteY0" fmla="*/ 0 h 431179"/>
                <a:gd name="connsiteX1" fmla="*/ 113288 w 113287"/>
                <a:gd name="connsiteY1" fmla="*/ 0 h 431179"/>
                <a:gd name="connsiteX2" fmla="*/ 113288 w 113287"/>
                <a:gd name="connsiteY2" fmla="*/ 431179 h 431179"/>
                <a:gd name="connsiteX3" fmla="*/ 0 w 113287"/>
                <a:gd name="connsiteY3" fmla="*/ 431179 h 431179"/>
              </a:gdLst>
              <a:ahLst/>
              <a:cxnLst>
                <a:cxn ang="0">
                  <a:pos x="connsiteX0" y="connsiteY0"/>
                </a:cxn>
                <a:cxn ang="0">
                  <a:pos x="connsiteX1" y="connsiteY1"/>
                </a:cxn>
                <a:cxn ang="0">
                  <a:pos x="connsiteX2" y="connsiteY2"/>
                </a:cxn>
                <a:cxn ang="0">
                  <a:pos x="connsiteX3" y="connsiteY3"/>
                </a:cxn>
              </a:cxnLst>
              <a:rect l="l" t="t" r="r" b="b"/>
              <a:pathLst>
                <a:path w="113287" h="431179">
                  <a:moveTo>
                    <a:pt x="0" y="0"/>
                  </a:moveTo>
                  <a:lnTo>
                    <a:pt x="113288" y="0"/>
                  </a:lnTo>
                  <a:lnTo>
                    <a:pt x="113288" y="431179"/>
                  </a:lnTo>
                  <a:lnTo>
                    <a:pt x="0" y="431179"/>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0" name="Freeform: Shape 59">
              <a:extLst>
                <a:ext uri="{FF2B5EF4-FFF2-40B4-BE49-F238E27FC236}">
                  <a16:creationId xmlns:a16="http://schemas.microsoft.com/office/drawing/2014/main" id="{A4182563-FCD0-3143-CE0C-69D7DBEA5B88}"/>
                </a:ext>
              </a:extLst>
            </p:cNvPr>
            <p:cNvSpPr/>
            <p:nvPr/>
          </p:nvSpPr>
          <p:spPr>
            <a:xfrm>
              <a:off x="1637894" y="3388338"/>
              <a:ext cx="113287" cy="542942"/>
            </a:xfrm>
            <a:custGeom>
              <a:avLst/>
              <a:gdLst>
                <a:gd name="connsiteX0" fmla="*/ 0 w 113287"/>
                <a:gd name="connsiteY0" fmla="*/ 0 h 542942"/>
                <a:gd name="connsiteX1" fmla="*/ 113288 w 113287"/>
                <a:gd name="connsiteY1" fmla="*/ 0 h 542942"/>
                <a:gd name="connsiteX2" fmla="*/ 113288 w 113287"/>
                <a:gd name="connsiteY2" fmla="*/ 542943 h 542942"/>
                <a:gd name="connsiteX3" fmla="*/ 0 w 113287"/>
                <a:gd name="connsiteY3" fmla="*/ 542943 h 542942"/>
              </a:gdLst>
              <a:ahLst/>
              <a:cxnLst>
                <a:cxn ang="0">
                  <a:pos x="connsiteX0" y="connsiteY0"/>
                </a:cxn>
                <a:cxn ang="0">
                  <a:pos x="connsiteX1" y="connsiteY1"/>
                </a:cxn>
                <a:cxn ang="0">
                  <a:pos x="connsiteX2" y="connsiteY2"/>
                </a:cxn>
                <a:cxn ang="0">
                  <a:pos x="connsiteX3" y="connsiteY3"/>
                </a:cxn>
              </a:cxnLst>
              <a:rect l="l" t="t" r="r" b="b"/>
              <a:pathLst>
                <a:path w="113287" h="542942">
                  <a:moveTo>
                    <a:pt x="0" y="0"/>
                  </a:moveTo>
                  <a:lnTo>
                    <a:pt x="113288" y="0"/>
                  </a:lnTo>
                  <a:lnTo>
                    <a:pt x="113288" y="542943"/>
                  </a:lnTo>
                  <a:lnTo>
                    <a:pt x="0" y="542943"/>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1" name="Freeform: Shape 60">
              <a:extLst>
                <a:ext uri="{FF2B5EF4-FFF2-40B4-BE49-F238E27FC236}">
                  <a16:creationId xmlns:a16="http://schemas.microsoft.com/office/drawing/2014/main" id="{0D0E8B8F-2E7D-7659-0945-7663CE6988A7}"/>
                </a:ext>
              </a:extLst>
            </p:cNvPr>
            <p:cNvSpPr/>
            <p:nvPr/>
          </p:nvSpPr>
          <p:spPr>
            <a:xfrm>
              <a:off x="1751182" y="3388338"/>
              <a:ext cx="113287" cy="600475"/>
            </a:xfrm>
            <a:custGeom>
              <a:avLst/>
              <a:gdLst>
                <a:gd name="connsiteX0" fmla="*/ 0 w 113287"/>
                <a:gd name="connsiteY0" fmla="*/ 0 h 600475"/>
                <a:gd name="connsiteX1" fmla="*/ 113288 w 113287"/>
                <a:gd name="connsiteY1" fmla="*/ 0 h 600475"/>
                <a:gd name="connsiteX2" fmla="*/ 113288 w 113287"/>
                <a:gd name="connsiteY2" fmla="*/ 600476 h 600475"/>
                <a:gd name="connsiteX3" fmla="*/ 0 w 113287"/>
                <a:gd name="connsiteY3" fmla="*/ 600476 h 600475"/>
              </a:gdLst>
              <a:ahLst/>
              <a:cxnLst>
                <a:cxn ang="0">
                  <a:pos x="connsiteX0" y="connsiteY0"/>
                </a:cxn>
                <a:cxn ang="0">
                  <a:pos x="connsiteX1" y="connsiteY1"/>
                </a:cxn>
                <a:cxn ang="0">
                  <a:pos x="connsiteX2" y="connsiteY2"/>
                </a:cxn>
                <a:cxn ang="0">
                  <a:pos x="connsiteX3" y="connsiteY3"/>
                </a:cxn>
              </a:cxnLst>
              <a:rect l="l" t="t" r="r" b="b"/>
              <a:pathLst>
                <a:path w="113287" h="600475">
                  <a:moveTo>
                    <a:pt x="0" y="0"/>
                  </a:moveTo>
                  <a:lnTo>
                    <a:pt x="113288" y="0"/>
                  </a:lnTo>
                  <a:lnTo>
                    <a:pt x="113288" y="600476"/>
                  </a:lnTo>
                  <a:lnTo>
                    <a:pt x="0" y="600476"/>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2" name="Freeform: Shape 61">
              <a:extLst>
                <a:ext uri="{FF2B5EF4-FFF2-40B4-BE49-F238E27FC236}">
                  <a16:creationId xmlns:a16="http://schemas.microsoft.com/office/drawing/2014/main" id="{4805AE12-169C-6D01-EB5A-9EBD96C683C6}"/>
                </a:ext>
              </a:extLst>
            </p:cNvPr>
            <p:cNvSpPr/>
            <p:nvPr/>
          </p:nvSpPr>
          <p:spPr>
            <a:xfrm>
              <a:off x="1864597" y="3388338"/>
              <a:ext cx="113287" cy="668042"/>
            </a:xfrm>
            <a:custGeom>
              <a:avLst/>
              <a:gdLst>
                <a:gd name="connsiteX0" fmla="*/ 0 w 113287"/>
                <a:gd name="connsiteY0" fmla="*/ 0 h 668042"/>
                <a:gd name="connsiteX1" fmla="*/ 113288 w 113287"/>
                <a:gd name="connsiteY1" fmla="*/ 0 h 668042"/>
                <a:gd name="connsiteX2" fmla="*/ 113288 w 113287"/>
                <a:gd name="connsiteY2" fmla="*/ 668042 h 668042"/>
                <a:gd name="connsiteX3" fmla="*/ 0 w 113287"/>
                <a:gd name="connsiteY3" fmla="*/ 668042 h 668042"/>
              </a:gdLst>
              <a:ahLst/>
              <a:cxnLst>
                <a:cxn ang="0">
                  <a:pos x="connsiteX0" y="connsiteY0"/>
                </a:cxn>
                <a:cxn ang="0">
                  <a:pos x="connsiteX1" y="connsiteY1"/>
                </a:cxn>
                <a:cxn ang="0">
                  <a:pos x="connsiteX2" y="connsiteY2"/>
                </a:cxn>
                <a:cxn ang="0">
                  <a:pos x="connsiteX3" y="connsiteY3"/>
                </a:cxn>
              </a:cxnLst>
              <a:rect l="l" t="t" r="r" b="b"/>
              <a:pathLst>
                <a:path w="113287" h="668042">
                  <a:moveTo>
                    <a:pt x="0" y="0"/>
                  </a:moveTo>
                  <a:lnTo>
                    <a:pt x="113288" y="0"/>
                  </a:lnTo>
                  <a:lnTo>
                    <a:pt x="113288" y="668042"/>
                  </a:lnTo>
                  <a:lnTo>
                    <a:pt x="0" y="668042"/>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3" name="Freeform: Shape 62">
              <a:extLst>
                <a:ext uri="{FF2B5EF4-FFF2-40B4-BE49-F238E27FC236}">
                  <a16:creationId xmlns:a16="http://schemas.microsoft.com/office/drawing/2014/main" id="{6028816F-92C4-2666-3327-B2E4E23ADCE6}"/>
                </a:ext>
              </a:extLst>
            </p:cNvPr>
            <p:cNvSpPr/>
            <p:nvPr/>
          </p:nvSpPr>
          <p:spPr>
            <a:xfrm>
              <a:off x="2544323" y="3388338"/>
              <a:ext cx="113287" cy="902999"/>
            </a:xfrm>
            <a:custGeom>
              <a:avLst/>
              <a:gdLst>
                <a:gd name="connsiteX0" fmla="*/ 0 w 113287"/>
                <a:gd name="connsiteY0" fmla="*/ 0 h 902999"/>
                <a:gd name="connsiteX1" fmla="*/ 113288 w 113287"/>
                <a:gd name="connsiteY1" fmla="*/ 0 h 902999"/>
                <a:gd name="connsiteX2" fmla="*/ 113288 w 113287"/>
                <a:gd name="connsiteY2" fmla="*/ 903000 h 902999"/>
                <a:gd name="connsiteX3" fmla="*/ 0 w 113287"/>
                <a:gd name="connsiteY3" fmla="*/ 903000 h 902999"/>
              </a:gdLst>
              <a:ahLst/>
              <a:cxnLst>
                <a:cxn ang="0">
                  <a:pos x="connsiteX0" y="connsiteY0"/>
                </a:cxn>
                <a:cxn ang="0">
                  <a:pos x="connsiteX1" y="connsiteY1"/>
                </a:cxn>
                <a:cxn ang="0">
                  <a:pos x="connsiteX2" y="connsiteY2"/>
                </a:cxn>
                <a:cxn ang="0">
                  <a:pos x="connsiteX3" y="connsiteY3"/>
                </a:cxn>
              </a:cxnLst>
              <a:rect l="l" t="t" r="r" b="b"/>
              <a:pathLst>
                <a:path w="113287" h="902999">
                  <a:moveTo>
                    <a:pt x="0" y="0"/>
                  </a:moveTo>
                  <a:lnTo>
                    <a:pt x="113288" y="0"/>
                  </a:lnTo>
                  <a:lnTo>
                    <a:pt x="113288" y="903000"/>
                  </a:lnTo>
                  <a:lnTo>
                    <a:pt x="0" y="903000"/>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4" name="Freeform: Shape 63">
              <a:extLst>
                <a:ext uri="{FF2B5EF4-FFF2-40B4-BE49-F238E27FC236}">
                  <a16:creationId xmlns:a16="http://schemas.microsoft.com/office/drawing/2014/main" id="{D34262F6-A91B-7026-010D-363EC937F70F}"/>
                </a:ext>
              </a:extLst>
            </p:cNvPr>
            <p:cNvSpPr/>
            <p:nvPr/>
          </p:nvSpPr>
          <p:spPr>
            <a:xfrm>
              <a:off x="3904030" y="3388338"/>
              <a:ext cx="113287" cy="1253912"/>
            </a:xfrm>
            <a:custGeom>
              <a:avLst/>
              <a:gdLst>
                <a:gd name="connsiteX0" fmla="*/ 0 w 113287"/>
                <a:gd name="connsiteY0" fmla="*/ 0 h 1253912"/>
                <a:gd name="connsiteX1" fmla="*/ 113288 w 113287"/>
                <a:gd name="connsiteY1" fmla="*/ 0 h 1253912"/>
                <a:gd name="connsiteX2" fmla="*/ 113288 w 113287"/>
                <a:gd name="connsiteY2" fmla="*/ 1253913 h 1253912"/>
                <a:gd name="connsiteX3" fmla="*/ 0 w 113287"/>
                <a:gd name="connsiteY3" fmla="*/ 1253913 h 1253912"/>
              </a:gdLst>
              <a:ahLst/>
              <a:cxnLst>
                <a:cxn ang="0">
                  <a:pos x="connsiteX0" y="connsiteY0"/>
                </a:cxn>
                <a:cxn ang="0">
                  <a:pos x="connsiteX1" y="connsiteY1"/>
                </a:cxn>
                <a:cxn ang="0">
                  <a:pos x="connsiteX2" y="connsiteY2"/>
                </a:cxn>
                <a:cxn ang="0">
                  <a:pos x="connsiteX3" y="connsiteY3"/>
                </a:cxn>
              </a:cxnLst>
              <a:rect l="l" t="t" r="r" b="b"/>
              <a:pathLst>
                <a:path w="113287" h="1253912">
                  <a:moveTo>
                    <a:pt x="0" y="0"/>
                  </a:moveTo>
                  <a:lnTo>
                    <a:pt x="113288" y="0"/>
                  </a:lnTo>
                  <a:lnTo>
                    <a:pt x="113288" y="1253913"/>
                  </a:lnTo>
                  <a:lnTo>
                    <a:pt x="0" y="1253913"/>
                  </a:lnTo>
                  <a:close/>
                </a:path>
              </a:pathLst>
            </a:custGeom>
            <a:solidFill>
              <a:srgbClr val="00285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65" name="Graphic 33">
            <a:extLst>
              <a:ext uri="{FF2B5EF4-FFF2-40B4-BE49-F238E27FC236}">
                <a16:creationId xmlns:a16="http://schemas.microsoft.com/office/drawing/2014/main" id="{27F028FB-F7AB-72FB-1E43-0E18AAC8C67C}"/>
              </a:ext>
            </a:extLst>
          </p:cNvPr>
          <p:cNvGrpSpPr/>
          <p:nvPr/>
        </p:nvGrpSpPr>
        <p:grpSpPr>
          <a:xfrm>
            <a:off x="1977885" y="3388338"/>
            <a:ext cx="3852291" cy="2228669"/>
            <a:chOff x="1977885" y="3388338"/>
            <a:chExt cx="3852291" cy="2228669"/>
          </a:xfrm>
          <a:solidFill>
            <a:srgbClr val="FFC000"/>
          </a:solidFill>
        </p:grpSpPr>
        <p:sp>
          <p:nvSpPr>
            <p:cNvPr id="66" name="Freeform: Shape 65">
              <a:extLst>
                <a:ext uri="{FF2B5EF4-FFF2-40B4-BE49-F238E27FC236}">
                  <a16:creationId xmlns:a16="http://schemas.microsoft.com/office/drawing/2014/main" id="{100FDD53-88CD-59CE-955F-E8D7208D1FA2}"/>
                </a:ext>
              </a:extLst>
            </p:cNvPr>
            <p:cNvSpPr/>
            <p:nvPr/>
          </p:nvSpPr>
          <p:spPr>
            <a:xfrm>
              <a:off x="1977885" y="3388338"/>
              <a:ext cx="113287" cy="698396"/>
            </a:xfrm>
            <a:custGeom>
              <a:avLst/>
              <a:gdLst>
                <a:gd name="connsiteX0" fmla="*/ 0 w 113287"/>
                <a:gd name="connsiteY0" fmla="*/ 0 h 698396"/>
                <a:gd name="connsiteX1" fmla="*/ 113288 w 113287"/>
                <a:gd name="connsiteY1" fmla="*/ 0 h 698396"/>
                <a:gd name="connsiteX2" fmla="*/ 113288 w 113287"/>
                <a:gd name="connsiteY2" fmla="*/ 698396 h 698396"/>
                <a:gd name="connsiteX3" fmla="*/ 0 w 113287"/>
                <a:gd name="connsiteY3" fmla="*/ 698396 h 698396"/>
              </a:gdLst>
              <a:ahLst/>
              <a:cxnLst>
                <a:cxn ang="0">
                  <a:pos x="connsiteX0" y="connsiteY0"/>
                </a:cxn>
                <a:cxn ang="0">
                  <a:pos x="connsiteX1" y="connsiteY1"/>
                </a:cxn>
                <a:cxn ang="0">
                  <a:pos x="connsiteX2" y="connsiteY2"/>
                </a:cxn>
                <a:cxn ang="0">
                  <a:pos x="connsiteX3" y="connsiteY3"/>
                </a:cxn>
              </a:cxnLst>
              <a:rect l="l" t="t" r="r" b="b"/>
              <a:pathLst>
                <a:path w="113287" h="698396">
                  <a:moveTo>
                    <a:pt x="0" y="0"/>
                  </a:moveTo>
                  <a:lnTo>
                    <a:pt x="113288" y="0"/>
                  </a:lnTo>
                  <a:lnTo>
                    <a:pt x="113288" y="698396"/>
                  </a:lnTo>
                  <a:lnTo>
                    <a:pt x="0" y="698396"/>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7" name="Freeform: Shape 66">
              <a:extLst>
                <a:ext uri="{FF2B5EF4-FFF2-40B4-BE49-F238E27FC236}">
                  <a16:creationId xmlns:a16="http://schemas.microsoft.com/office/drawing/2014/main" id="{8CD608C5-0BCB-14AA-FE86-3B2DBF27343B}"/>
                </a:ext>
              </a:extLst>
            </p:cNvPr>
            <p:cNvSpPr/>
            <p:nvPr/>
          </p:nvSpPr>
          <p:spPr>
            <a:xfrm>
              <a:off x="2091172" y="3388338"/>
              <a:ext cx="113287" cy="770407"/>
            </a:xfrm>
            <a:custGeom>
              <a:avLst/>
              <a:gdLst>
                <a:gd name="connsiteX0" fmla="*/ 0 w 113287"/>
                <a:gd name="connsiteY0" fmla="*/ 0 h 770407"/>
                <a:gd name="connsiteX1" fmla="*/ 113288 w 113287"/>
                <a:gd name="connsiteY1" fmla="*/ 0 h 770407"/>
                <a:gd name="connsiteX2" fmla="*/ 113288 w 113287"/>
                <a:gd name="connsiteY2" fmla="*/ 770408 h 770407"/>
                <a:gd name="connsiteX3" fmla="*/ 0 w 113287"/>
                <a:gd name="connsiteY3" fmla="*/ 770408 h 770407"/>
              </a:gdLst>
              <a:ahLst/>
              <a:cxnLst>
                <a:cxn ang="0">
                  <a:pos x="connsiteX0" y="connsiteY0"/>
                </a:cxn>
                <a:cxn ang="0">
                  <a:pos x="connsiteX1" y="connsiteY1"/>
                </a:cxn>
                <a:cxn ang="0">
                  <a:pos x="connsiteX2" y="connsiteY2"/>
                </a:cxn>
                <a:cxn ang="0">
                  <a:pos x="connsiteX3" y="connsiteY3"/>
                </a:cxn>
              </a:cxnLst>
              <a:rect l="l" t="t" r="r" b="b"/>
              <a:pathLst>
                <a:path w="113287" h="770407">
                  <a:moveTo>
                    <a:pt x="0" y="0"/>
                  </a:moveTo>
                  <a:lnTo>
                    <a:pt x="113288" y="0"/>
                  </a:lnTo>
                  <a:lnTo>
                    <a:pt x="113288" y="770408"/>
                  </a:lnTo>
                  <a:lnTo>
                    <a:pt x="0" y="770408"/>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8" name="Freeform: Shape 67">
              <a:extLst>
                <a:ext uri="{FF2B5EF4-FFF2-40B4-BE49-F238E27FC236}">
                  <a16:creationId xmlns:a16="http://schemas.microsoft.com/office/drawing/2014/main" id="{1FE61549-0B98-FB41-1192-F7440DA20156}"/>
                </a:ext>
              </a:extLst>
            </p:cNvPr>
            <p:cNvSpPr/>
            <p:nvPr/>
          </p:nvSpPr>
          <p:spPr>
            <a:xfrm>
              <a:off x="2204460" y="3388338"/>
              <a:ext cx="113287" cy="819685"/>
            </a:xfrm>
            <a:custGeom>
              <a:avLst/>
              <a:gdLst>
                <a:gd name="connsiteX0" fmla="*/ 0 w 113287"/>
                <a:gd name="connsiteY0" fmla="*/ 0 h 819685"/>
                <a:gd name="connsiteX1" fmla="*/ 113288 w 113287"/>
                <a:gd name="connsiteY1" fmla="*/ 0 h 819685"/>
                <a:gd name="connsiteX2" fmla="*/ 113288 w 113287"/>
                <a:gd name="connsiteY2" fmla="*/ 819685 h 819685"/>
                <a:gd name="connsiteX3" fmla="*/ 0 w 113287"/>
                <a:gd name="connsiteY3" fmla="*/ 819685 h 819685"/>
              </a:gdLst>
              <a:ahLst/>
              <a:cxnLst>
                <a:cxn ang="0">
                  <a:pos x="connsiteX0" y="connsiteY0"/>
                </a:cxn>
                <a:cxn ang="0">
                  <a:pos x="connsiteX1" y="connsiteY1"/>
                </a:cxn>
                <a:cxn ang="0">
                  <a:pos x="connsiteX2" y="connsiteY2"/>
                </a:cxn>
                <a:cxn ang="0">
                  <a:pos x="connsiteX3" y="connsiteY3"/>
                </a:cxn>
              </a:cxnLst>
              <a:rect l="l" t="t" r="r" b="b"/>
              <a:pathLst>
                <a:path w="113287" h="819685">
                  <a:moveTo>
                    <a:pt x="0" y="0"/>
                  </a:moveTo>
                  <a:lnTo>
                    <a:pt x="113288" y="0"/>
                  </a:lnTo>
                  <a:lnTo>
                    <a:pt x="113288" y="819685"/>
                  </a:lnTo>
                  <a:lnTo>
                    <a:pt x="0" y="819685"/>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69" name="Freeform: Shape 68">
              <a:extLst>
                <a:ext uri="{FF2B5EF4-FFF2-40B4-BE49-F238E27FC236}">
                  <a16:creationId xmlns:a16="http://schemas.microsoft.com/office/drawing/2014/main" id="{EBDAA5E5-99CA-50BA-F3D0-7ABE1BF78D65}"/>
                </a:ext>
              </a:extLst>
            </p:cNvPr>
            <p:cNvSpPr/>
            <p:nvPr/>
          </p:nvSpPr>
          <p:spPr>
            <a:xfrm>
              <a:off x="2317748" y="3388338"/>
              <a:ext cx="113287" cy="819685"/>
            </a:xfrm>
            <a:custGeom>
              <a:avLst/>
              <a:gdLst>
                <a:gd name="connsiteX0" fmla="*/ 0 w 113287"/>
                <a:gd name="connsiteY0" fmla="*/ 0 h 819685"/>
                <a:gd name="connsiteX1" fmla="*/ 113288 w 113287"/>
                <a:gd name="connsiteY1" fmla="*/ 0 h 819685"/>
                <a:gd name="connsiteX2" fmla="*/ 113288 w 113287"/>
                <a:gd name="connsiteY2" fmla="*/ 819685 h 819685"/>
                <a:gd name="connsiteX3" fmla="*/ 0 w 113287"/>
                <a:gd name="connsiteY3" fmla="*/ 819685 h 819685"/>
              </a:gdLst>
              <a:ahLst/>
              <a:cxnLst>
                <a:cxn ang="0">
                  <a:pos x="connsiteX0" y="connsiteY0"/>
                </a:cxn>
                <a:cxn ang="0">
                  <a:pos x="connsiteX1" y="connsiteY1"/>
                </a:cxn>
                <a:cxn ang="0">
                  <a:pos x="connsiteX2" y="connsiteY2"/>
                </a:cxn>
                <a:cxn ang="0">
                  <a:pos x="connsiteX3" y="connsiteY3"/>
                </a:cxn>
              </a:cxnLst>
              <a:rect l="l" t="t" r="r" b="b"/>
              <a:pathLst>
                <a:path w="113287" h="819685">
                  <a:moveTo>
                    <a:pt x="0" y="0"/>
                  </a:moveTo>
                  <a:lnTo>
                    <a:pt x="113288" y="0"/>
                  </a:lnTo>
                  <a:lnTo>
                    <a:pt x="113288" y="819685"/>
                  </a:lnTo>
                  <a:lnTo>
                    <a:pt x="0" y="819685"/>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0" name="Freeform: Shape 69">
              <a:extLst>
                <a:ext uri="{FF2B5EF4-FFF2-40B4-BE49-F238E27FC236}">
                  <a16:creationId xmlns:a16="http://schemas.microsoft.com/office/drawing/2014/main" id="{E6AD764B-A74D-DCE9-FC4C-C21B0DC2757D}"/>
                </a:ext>
              </a:extLst>
            </p:cNvPr>
            <p:cNvSpPr/>
            <p:nvPr/>
          </p:nvSpPr>
          <p:spPr>
            <a:xfrm>
              <a:off x="2431036" y="3388338"/>
              <a:ext cx="113287" cy="902999"/>
            </a:xfrm>
            <a:custGeom>
              <a:avLst/>
              <a:gdLst>
                <a:gd name="connsiteX0" fmla="*/ 0 w 113287"/>
                <a:gd name="connsiteY0" fmla="*/ 0 h 902999"/>
                <a:gd name="connsiteX1" fmla="*/ 113288 w 113287"/>
                <a:gd name="connsiteY1" fmla="*/ 0 h 902999"/>
                <a:gd name="connsiteX2" fmla="*/ 113288 w 113287"/>
                <a:gd name="connsiteY2" fmla="*/ 903000 h 902999"/>
                <a:gd name="connsiteX3" fmla="*/ 0 w 113287"/>
                <a:gd name="connsiteY3" fmla="*/ 903000 h 902999"/>
              </a:gdLst>
              <a:ahLst/>
              <a:cxnLst>
                <a:cxn ang="0">
                  <a:pos x="connsiteX0" y="connsiteY0"/>
                </a:cxn>
                <a:cxn ang="0">
                  <a:pos x="connsiteX1" y="connsiteY1"/>
                </a:cxn>
                <a:cxn ang="0">
                  <a:pos x="connsiteX2" y="connsiteY2"/>
                </a:cxn>
                <a:cxn ang="0">
                  <a:pos x="connsiteX3" y="connsiteY3"/>
                </a:cxn>
              </a:cxnLst>
              <a:rect l="l" t="t" r="r" b="b"/>
              <a:pathLst>
                <a:path w="113287" h="902999">
                  <a:moveTo>
                    <a:pt x="0" y="0"/>
                  </a:moveTo>
                  <a:lnTo>
                    <a:pt x="113288" y="0"/>
                  </a:lnTo>
                  <a:lnTo>
                    <a:pt x="113288" y="903000"/>
                  </a:lnTo>
                  <a:lnTo>
                    <a:pt x="0" y="90300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1" name="Freeform: Shape 70">
              <a:extLst>
                <a:ext uri="{FF2B5EF4-FFF2-40B4-BE49-F238E27FC236}">
                  <a16:creationId xmlns:a16="http://schemas.microsoft.com/office/drawing/2014/main" id="{536020AE-EB10-1966-9713-86DF0258BD7D}"/>
                </a:ext>
              </a:extLst>
            </p:cNvPr>
            <p:cNvSpPr/>
            <p:nvPr/>
          </p:nvSpPr>
          <p:spPr>
            <a:xfrm>
              <a:off x="2657611" y="3388338"/>
              <a:ext cx="113287" cy="902999"/>
            </a:xfrm>
            <a:custGeom>
              <a:avLst/>
              <a:gdLst>
                <a:gd name="connsiteX0" fmla="*/ 0 w 113287"/>
                <a:gd name="connsiteY0" fmla="*/ 0 h 902999"/>
                <a:gd name="connsiteX1" fmla="*/ 113288 w 113287"/>
                <a:gd name="connsiteY1" fmla="*/ 0 h 902999"/>
                <a:gd name="connsiteX2" fmla="*/ 113288 w 113287"/>
                <a:gd name="connsiteY2" fmla="*/ 903000 h 902999"/>
                <a:gd name="connsiteX3" fmla="*/ 0 w 113287"/>
                <a:gd name="connsiteY3" fmla="*/ 903000 h 902999"/>
              </a:gdLst>
              <a:ahLst/>
              <a:cxnLst>
                <a:cxn ang="0">
                  <a:pos x="connsiteX0" y="connsiteY0"/>
                </a:cxn>
                <a:cxn ang="0">
                  <a:pos x="connsiteX1" y="connsiteY1"/>
                </a:cxn>
                <a:cxn ang="0">
                  <a:pos x="connsiteX2" y="connsiteY2"/>
                </a:cxn>
                <a:cxn ang="0">
                  <a:pos x="connsiteX3" y="connsiteY3"/>
                </a:cxn>
              </a:cxnLst>
              <a:rect l="l" t="t" r="r" b="b"/>
              <a:pathLst>
                <a:path w="113287" h="902999">
                  <a:moveTo>
                    <a:pt x="0" y="0"/>
                  </a:moveTo>
                  <a:lnTo>
                    <a:pt x="113288" y="0"/>
                  </a:lnTo>
                  <a:lnTo>
                    <a:pt x="113288" y="903000"/>
                  </a:lnTo>
                  <a:lnTo>
                    <a:pt x="0" y="90300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2" name="Freeform: Shape 71">
              <a:extLst>
                <a:ext uri="{FF2B5EF4-FFF2-40B4-BE49-F238E27FC236}">
                  <a16:creationId xmlns:a16="http://schemas.microsoft.com/office/drawing/2014/main" id="{DB014107-E55F-A80B-E49B-C4596FFE0530}"/>
                </a:ext>
              </a:extLst>
            </p:cNvPr>
            <p:cNvSpPr/>
            <p:nvPr/>
          </p:nvSpPr>
          <p:spPr>
            <a:xfrm>
              <a:off x="2771026" y="3388338"/>
              <a:ext cx="113287" cy="914430"/>
            </a:xfrm>
            <a:custGeom>
              <a:avLst/>
              <a:gdLst>
                <a:gd name="connsiteX0" fmla="*/ 0 w 113287"/>
                <a:gd name="connsiteY0" fmla="*/ 0 h 914430"/>
                <a:gd name="connsiteX1" fmla="*/ 113288 w 113287"/>
                <a:gd name="connsiteY1" fmla="*/ 0 h 914430"/>
                <a:gd name="connsiteX2" fmla="*/ 113288 w 113287"/>
                <a:gd name="connsiteY2" fmla="*/ 914430 h 914430"/>
                <a:gd name="connsiteX3" fmla="*/ 0 w 113287"/>
                <a:gd name="connsiteY3" fmla="*/ 914430 h 914430"/>
              </a:gdLst>
              <a:ahLst/>
              <a:cxnLst>
                <a:cxn ang="0">
                  <a:pos x="connsiteX0" y="connsiteY0"/>
                </a:cxn>
                <a:cxn ang="0">
                  <a:pos x="connsiteX1" y="connsiteY1"/>
                </a:cxn>
                <a:cxn ang="0">
                  <a:pos x="connsiteX2" y="connsiteY2"/>
                </a:cxn>
                <a:cxn ang="0">
                  <a:pos x="connsiteX3" y="connsiteY3"/>
                </a:cxn>
              </a:cxnLst>
              <a:rect l="l" t="t" r="r" b="b"/>
              <a:pathLst>
                <a:path w="113287" h="914430">
                  <a:moveTo>
                    <a:pt x="0" y="0"/>
                  </a:moveTo>
                  <a:lnTo>
                    <a:pt x="113288" y="0"/>
                  </a:lnTo>
                  <a:lnTo>
                    <a:pt x="113288" y="914430"/>
                  </a:lnTo>
                  <a:lnTo>
                    <a:pt x="0" y="91443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3" name="Freeform: Shape 72">
              <a:extLst>
                <a:ext uri="{FF2B5EF4-FFF2-40B4-BE49-F238E27FC236}">
                  <a16:creationId xmlns:a16="http://schemas.microsoft.com/office/drawing/2014/main" id="{746B79EE-9AC5-79C4-F2E1-E145594C3188}"/>
                </a:ext>
              </a:extLst>
            </p:cNvPr>
            <p:cNvSpPr/>
            <p:nvPr/>
          </p:nvSpPr>
          <p:spPr>
            <a:xfrm>
              <a:off x="2884314" y="3388338"/>
              <a:ext cx="113287" cy="950372"/>
            </a:xfrm>
            <a:custGeom>
              <a:avLst/>
              <a:gdLst>
                <a:gd name="connsiteX0" fmla="*/ 0 w 113287"/>
                <a:gd name="connsiteY0" fmla="*/ 0 h 950372"/>
                <a:gd name="connsiteX1" fmla="*/ 113288 w 113287"/>
                <a:gd name="connsiteY1" fmla="*/ 0 h 950372"/>
                <a:gd name="connsiteX2" fmla="*/ 113288 w 113287"/>
                <a:gd name="connsiteY2" fmla="*/ 950373 h 950372"/>
                <a:gd name="connsiteX3" fmla="*/ 0 w 113287"/>
                <a:gd name="connsiteY3" fmla="*/ 950373 h 950372"/>
              </a:gdLst>
              <a:ahLst/>
              <a:cxnLst>
                <a:cxn ang="0">
                  <a:pos x="connsiteX0" y="connsiteY0"/>
                </a:cxn>
                <a:cxn ang="0">
                  <a:pos x="connsiteX1" y="connsiteY1"/>
                </a:cxn>
                <a:cxn ang="0">
                  <a:pos x="connsiteX2" y="connsiteY2"/>
                </a:cxn>
                <a:cxn ang="0">
                  <a:pos x="connsiteX3" y="connsiteY3"/>
                </a:cxn>
              </a:cxnLst>
              <a:rect l="l" t="t" r="r" b="b"/>
              <a:pathLst>
                <a:path w="113287" h="950372">
                  <a:moveTo>
                    <a:pt x="0" y="0"/>
                  </a:moveTo>
                  <a:lnTo>
                    <a:pt x="113288" y="0"/>
                  </a:lnTo>
                  <a:lnTo>
                    <a:pt x="113288" y="950373"/>
                  </a:lnTo>
                  <a:lnTo>
                    <a:pt x="0" y="950373"/>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4" name="Freeform: Shape 73">
              <a:extLst>
                <a:ext uri="{FF2B5EF4-FFF2-40B4-BE49-F238E27FC236}">
                  <a16:creationId xmlns:a16="http://schemas.microsoft.com/office/drawing/2014/main" id="{8C9D1808-BE11-0479-155D-90A1427E4B22}"/>
                </a:ext>
              </a:extLst>
            </p:cNvPr>
            <p:cNvSpPr/>
            <p:nvPr/>
          </p:nvSpPr>
          <p:spPr>
            <a:xfrm>
              <a:off x="2997601" y="3388338"/>
              <a:ext cx="113287" cy="995967"/>
            </a:xfrm>
            <a:custGeom>
              <a:avLst/>
              <a:gdLst>
                <a:gd name="connsiteX0" fmla="*/ 0 w 113287"/>
                <a:gd name="connsiteY0" fmla="*/ 0 h 995967"/>
                <a:gd name="connsiteX1" fmla="*/ 113288 w 113287"/>
                <a:gd name="connsiteY1" fmla="*/ 0 h 995967"/>
                <a:gd name="connsiteX2" fmla="*/ 113288 w 113287"/>
                <a:gd name="connsiteY2" fmla="*/ 995967 h 995967"/>
                <a:gd name="connsiteX3" fmla="*/ 0 w 113287"/>
                <a:gd name="connsiteY3" fmla="*/ 995967 h 995967"/>
              </a:gdLst>
              <a:ahLst/>
              <a:cxnLst>
                <a:cxn ang="0">
                  <a:pos x="connsiteX0" y="connsiteY0"/>
                </a:cxn>
                <a:cxn ang="0">
                  <a:pos x="connsiteX1" y="connsiteY1"/>
                </a:cxn>
                <a:cxn ang="0">
                  <a:pos x="connsiteX2" y="connsiteY2"/>
                </a:cxn>
                <a:cxn ang="0">
                  <a:pos x="connsiteX3" y="connsiteY3"/>
                </a:cxn>
              </a:cxnLst>
              <a:rect l="l" t="t" r="r" b="b"/>
              <a:pathLst>
                <a:path w="113287" h="995967">
                  <a:moveTo>
                    <a:pt x="0" y="0"/>
                  </a:moveTo>
                  <a:lnTo>
                    <a:pt x="113288" y="0"/>
                  </a:lnTo>
                  <a:lnTo>
                    <a:pt x="113288" y="995967"/>
                  </a:lnTo>
                  <a:lnTo>
                    <a:pt x="0" y="995967"/>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5" name="Freeform: Shape 74">
              <a:extLst>
                <a:ext uri="{FF2B5EF4-FFF2-40B4-BE49-F238E27FC236}">
                  <a16:creationId xmlns:a16="http://schemas.microsoft.com/office/drawing/2014/main" id="{A981F669-11EB-9043-0F18-B835181A6584}"/>
                </a:ext>
              </a:extLst>
            </p:cNvPr>
            <p:cNvSpPr/>
            <p:nvPr/>
          </p:nvSpPr>
          <p:spPr>
            <a:xfrm>
              <a:off x="3110889" y="3388338"/>
              <a:ext cx="113287" cy="1069502"/>
            </a:xfrm>
            <a:custGeom>
              <a:avLst/>
              <a:gdLst>
                <a:gd name="connsiteX0" fmla="*/ 0 w 113287"/>
                <a:gd name="connsiteY0" fmla="*/ 0 h 1069502"/>
                <a:gd name="connsiteX1" fmla="*/ 113288 w 113287"/>
                <a:gd name="connsiteY1" fmla="*/ 0 h 1069502"/>
                <a:gd name="connsiteX2" fmla="*/ 113288 w 113287"/>
                <a:gd name="connsiteY2" fmla="*/ 1069503 h 1069502"/>
                <a:gd name="connsiteX3" fmla="*/ 0 w 113287"/>
                <a:gd name="connsiteY3" fmla="*/ 1069503 h 1069502"/>
              </a:gdLst>
              <a:ahLst/>
              <a:cxnLst>
                <a:cxn ang="0">
                  <a:pos x="connsiteX0" y="connsiteY0"/>
                </a:cxn>
                <a:cxn ang="0">
                  <a:pos x="connsiteX1" y="connsiteY1"/>
                </a:cxn>
                <a:cxn ang="0">
                  <a:pos x="connsiteX2" y="connsiteY2"/>
                </a:cxn>
                <a:cxn ang="0">
                  <a:pos x="connsiteX3" y="connsiteY3"/>
                </a:cxn>
              </a:cxnLst>
              <a:rect l="l" t="t" r="r" b="b"/>
              <a:pathLst>
                <a:path w="113287" h="1069502">
                  <a:moveTo>
                    <a:pt x="0" y="0"/>
                  </a:moveTo>
                  <a:lnTo>
                    <a:pt x="113288" y="0"/>
                  </a:lnTo>
                  <a:lnTo>
                    <a:pt x="113288" y="1069503"/>
                  </a:lnTo>
                  <a:lnTo>
                    <a:pt x="0" y="1069503"/>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6" name="Freeform: Shape 75">
              <a:extLst>
                <a:ext uri="{FF2B5EF4-FFF2-40B4-BE49-F238E27FC236}">
                  <a16:creationId xmlns:a16="http://schemas.microsoft.com/office/drawing/2014/main" id="{C1EC605A-EAEE-26D9-399C-88900238EC18}"/>
                </a:ext>
              </a:extLst>
            </p:cNvPr>
            <p:cNvSpPr/>
            <p:nvPr/>
          </p:nvSpPr>
          <p:spPr>
            <a:xfrm>
              <a:off x="3224177" y="3388338"/>
              <a:ext cx="113287" cy="1095030"/>
            </a:xfrm>
            <a:custGeom>
              <a:avLst/>
              <a:gdLst>
                <a:gd name="connsiteX0" fmla="*/ 0 w 113287"/>
                <a:gd name="connsiteY0" fmla="*/ 0 h 1095030"/>
                <a:gd name="connsiteX1" fmla="*/ 113288 w 113287"/>
                <a:gd name="connsiteY1" fmla="*/ 0 h 1095030"/>
                <a:gd name="connsiteX2" fmla="*/ 113288 w 113287"/>
                <a:gd name="connsiteY2" fmla="*/ 1095030 h 1095030"/>
                <a:gd name="connsiteX3" fmla="*/ 0 w 113287"/>
                <a:gd name="connsiteY3" fmla="*/ 1095030 h 1095030"/>
              </a:gdLst>
              <a:ahLst/>
              <a:cxnLst>
                <a:cxn ang="0">
                  <a:pos x="connsiteX0" y="connsiteY0"/>
                </a:cxn>
                <a:cxn ang="0">
                  <a:pos x="connsiteX1" y="connsiteY1"/>
                </a:cxn>
                <a:cxn ang="0">
                  <a:pos x="connsiteX2" y="connsiteY2"/>
                </a:cxn>
                <a:cxn ang="0">
                  <a:pos x="connsiteX3" y="connsiteY3"/>
                </a:cxn>
              </a:cxnLst>
              <a:rect l="l" t="t" r="r" b="b"/>
              <a:pathLst>
                <a:path w="113287" h="1095030">
                  <a:moveTo>
                    <a:pt x="0" y="0"/>
                  </a:moveTo>
                  <a:lnTo>
                    <a:pt x="113288" y="0"/>
                  </a:lnTo>
                  <a:lnTo>
                    <a:pt x="113288" y="1095030"/>
                  </a:lnTo>
                  <a:lnTo>
                    <a:pt x="0" y="109503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7" name="Freeform: Shape 76">
              <a:extLst>
                <a:ext uri="{FF2B5EF4-FFF2-40B4-BE49-F238E27FC236}">
                  <a16:creationId xmlns:a16="http://schemas.microsoft.com/office/drawing/2014/main" id="{201E88DB-5B5C-BFC3-7A6F-11854DF43DAB}"/>
                </a:ext>
              </a:extLst>
            </p:cNvPr>
            <p:cNvSpPr/>
            <p:nvPr/>
          </p:nvSpPr>
          <p:spPr>
            <a:xfrm>
              <a:off x="3337465" y="3388338"/>
              <a:ext cx="113287" cy="1106968"/>
            </a:xfrm>
            <a:custGeom>
              <a:avLst/>
              <a:gdLst>
                <a:gd name="connsiteX0" fmla="*/ 0 w 113287"/>
                <a:gd name="connsiteY0" fmla="*/ 0 h 1106968"/>
                <a:gd name="connsiteX1" fmla="*/ 113288 w 113287"/>
                <a:gd name="connsiteY1" fmla="*/ 0 h 1106968"/>
                <a:gd name="connsiteX2" fmla="*/ 113288 w 113287"/>
                <a:gd name="connsiteY2" fmla="*/ 1106969 h 1106968"/>
                <a:gd name="connsiteX3" fmla="*/ 0 w 113287"/>
                <a:gd name="connsiteY3" fmla="*/ 1106969 h 1106968"/>
              </a:gdLst>
              <a:ahLst/>
              <a:cxnLst>
                <a:cxn ang="0">
                  <a:pos x="connsiteX0" y="connsiteY0"/>
                </a:cxn>
                <a:cxn ang="0">
                  <a:pos x="connsiteX1" y="connsiteY1"/>
                </a:cxn>
                <a:cxn ang="0">
                  <a:pos x="connsiteX2" y="connsiteY2"/>
                </a:cxn>
                <a:cxn ang="0">
                  <a:pos x="connsiteX3" y="connsiteY3"/>
                </a:cxn>
              </a:cxnLst>
              <a:rect l="l" t="t" r="r" b="b"/>
              <a:pathLst>
                <a:path w="113287" h="1106968">
                  <a:moveTo>
                    <a:pt x="0" y="0"/>
                  </a:moveTo>
                  <a:lnTo>
                    <a:pt x="113288" y="0"/>
                  </a:lnTo>
                  <a:lnTo>
                    <a:pt x="113288" y="1106969"/>
                  </a:lnTo>
                  <a:lnTo>
                    <a:pt x="0" y="1106969"/>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8" name="Freeform: Shape 77">
              <a:extLst>
                <a:ext uri="{FF2B5EF4-FFF2-40B4-BE49-F238E27FC236}">
                  <a16:creationId xmlns:a16="http://schemas.microsoft.com/office/drawing/2014/main" id="{312A90A1-978A-D182-C2B0-C97824599272}"/>
                </a:ext>
              </a:extLst>
            </p:cNvPr>
            <p:cNvSpPr/>
            <p:nvPr/>
          </p:nvSpPr>
          <p:spPr>
            <a:xfrm>
              <a:off x="3450752" y="3388338"/>
              <a:ext cx="113287" cy="1120685"/>
            </a:xfrm>
            <a:custGeom>
              <a:avLst/>
              <a:gdLst>
                <a:gd name="connsiteX0" fmla="*/ 0 w 113287"/>
                <a:gd name="connsiteY0" fmla="*/ 0 h 1120685"/>
                <a:gd name="connsiteX1" fmla="*/ 113288 w 113287"/>
                <a:gd name="connsiteY1" fmla="*/ 0 h 1120685"/>
                <a:gd name="connsiteX2" fmla="*/ 113288 w 113287"/>
                <a:gd name="connsiteY2" fmla="*/ 1120685 h 1120685"/>
                <a:gd name="connsiteX3" fmla="*/ 0 w 113287"/>
                <a:gd name="connsiteY3" fmla="*/ 1120685 h 1120685"/>
              </a:gdLst>
              <a:ahLst/>
              <a:cxnLst>
                <a:cxn ang="0">
                  <a:pos x="connsiteX0" y="connsiteY0"/>
                </a:cxn>
                <a:cxn ang="0">
                  <a:pos x="connsiteX1" y="connsiteY1"/>
                </a:cxn>
                <a:cxn ang="0">
                  <a:pos x="connsiteX2" y="connsiteY2"/>
                </a:cxn>
                <a:cxn ang="0">
                  <a:pos x="connsiteX3" y="connsiteY3"/>
                </a:cxn>
              </a:cxnLst>
              <a:rect l="l" t="t" r="r" b="b"/>
              <a:pathLst>
                <a:path w="113287" h="1120685">
                  <a:moveTo>
                    <a:pt x="0" y="0"/>
                  </a:moveTo>
                  <a:lnTo>
                    <a:pt x="113288" y="0"/>
                  </a:lnTo>
                  <a:lnTo>
                    <a:pt x="113288" y="1120685"/>
                  </a:lnTo>
                  <a:lnTo>
                    <a:pt x="0" y="1120685"/>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79" name="Freeform: Shape 78">
              <a:extLst>
                <a:ext uri="{FF2B5EF4-FFF2-40B4-BE49-F238E27FC236}">
                  <a16:creationId xmlns:a16="http://schemas.microsoft.com/office/drawing/2014/main" id="{D9524BA7-E5D7-E379-51C2-7478E68BE189}"/>
                </a:ext>
              </a:extLst>
            </p:cNvPr>
            <p:cNvSpPr/>
            <p:nvPr/>
          </p:nvSpPr>
          <p:spPr>
            <a:xfrm>
              <a:off x="3564040" y="3388338"/>
              <a:ext cx="113287" cy="1120685"/>
            </a:xfrm>
            <a:custGeom>
              <a:avLst/>
              <a:gdLst>
                <a:gd name="connsiteX0" fmla="*/ 0 w 113287"/>
                <a:gd name="connsiteY0" fmla="*/ 0 h 1120685"/>
                <a:gd name="connsiteX1" fmla="*/ 113288 w 113287"/>
                <a:gd name="connsiteY1" fmla="*/ 0 h 1120685"/>
                <a:gd name="connsiteX2" fmla="*/ 113288 w 113287"/>
                <a:gd name="connsiteY2" fmla="*/ 1120685 h 1120685"/>
                <a:gd name="connsiteX3" fmla="*/ 0 w 113287"/>
                <a:gd name="connsiteY3" fmla="*/ 1120685 h 1120685"/>
              </a:gdLst>
              <a:ahLst/>
              <a:cxnLst>
                <a:cxn ang="0">
                  <a:pos x="connsiteX0" y="connsiteY0"/>
                </a:cxn>
                <a:cxn ang="0">
                  <a:pos x="connsiteX1" y="connsiteY1"/>
                </a:cxn>
                <a:cxn ang="0">
                  <a:pos x="connsiteX2" y="connsiteY2"/>
                </a:cxn>
                <a:cxn ang="0">
                  <a:pos x="connsiteX3" y="connsiteY3"/>
                </a:cxn>
              </a:cxnLst>
              <a:rect l="l" t="t" r="r" b="b"/>
              <a:pathLst>
                <a:path w="113287" h="1120685">
                  <a:moveTo>
                    <a:pt x="0" y="0"/>
                  </a:moveTo>
                  <a:lnTo>
                    <a:pt x="113288" y="0"/>
                  </a:lnTo>
                  <a:lnTo>
                    <a:pt x="113288" y="1120685"/>
                  </a:lnTo>
                  <a:lnTo>
                    <a:pt x="0" y="1120685"/>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0" name="Freeform: Shape 79">
              <a:extLst>
                <a:ext uri="{FF2B5EF4-FFF2-40B4-BE49-F238E27FC236}">
                  <a16:creationId xmlns:a16="http://schemas.microsoft.com/office/drawing/2014/main" id="{D7175A54-E5B2-C9AF-34C6-A0A841BB5F96}"/>
                </a:ext>
              </a:extLst>
            </p:cNvPr>
            <p:cNvSpPr/>
            <p:nvPr/>
          </p:nvSpPr>
          <p:spPr>
            <a:xfrm>
              <a:off x="3677455" y="3388338"/>
              <a:ext cx="113287" cy="1200951"/>
            </a:xfrm>
            <a:custGeom>
              <a:avLst/>
              <a:gdLst>
                <a:gd name="connsiteX0" fmla="*/ 0 w 113287"/>
                <a:gd name="connsiteY0" fmla="*/ 0 h 1200951"/>
                <a:gd name="connsiteX1" fmla="*/ 113288 w 113287"/>
                <a:gd name="connsiteY1" fmla="*/ 0 h 1200951"/>
                <a:gd name="connsiteX2" fmla="*/ 113288 w 113287"/>
                <a:gd name="connsiteY2" fmla="*/ 1200952 h 1200951"/>
                <a:gd name="connsiteX3" fmla="*/ 0 w 113287"/>
                <a:gd name="connsiteY3" fmla="*/ 1200952 h 1200951"/>
              </a:gdLst>
              <a:ahLst/>
              <a:cxnLst>
                <a:cxn ang="0">
                  <a:pos x="connsiteX0" y="connsiteY0"/>
                </a:cxn>
                <a:cxn ang="0">
                  <a:pos x="connsiteX1" y="connsiteY1"/>
                </a:cxn>
                <a:cxn ang="0">
                  <a:pos x="connsiteX2" y="connsiteY2"/>
                </a:cxn>
                <a:cxn ang="0">
                  <a:pos x="connsiteX3" y="connsiteY3"/>
                </a:cxn>
              </a:cxnLst>
              <a:rect l="l" t="t" r="r" b="b"/>
              <a:pathLst>
                <a:path w="113287" h="1200951">
                  <a:moveTo>
                    <a:pt x="0" y="0"/>
                  </a:moveTo>
                  <a:lnTo>
                    <a:pt x="113288" y="0"/>
                  </a:lnTo>
                  <a:lnTo>
                    <a:pt x="113288" y="1200952"/>
                  </a:lnTo>
                  <a:lnTo>
                    <a:pt x="0" y="1200952"/>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1" name="Freeform: Shape 80">
              <a:extLst>
                <a:ext uri="{FF2B5EF4-FFF2-40B4-BE49-F238E27FC236}">
                  <a16:creationId xmlns:a16="http://schemas.microsoft.com/office/drawing/2014/main" id="{20466D5F-E0B6-FA3D-C991-364BCCF74F12}"/>
                </a:ext>
              </a:extLst>
            </p:cNvPr>
            <p:cNvSpPr/>
            <p:nvPr/>
          </p:nvSpPr>
          <p:spPr>
            <a:xfrm>
              <a:off x="3790743" y="3388338"/>
              <a:ext cx="113287" cy="1253912"/>
            </a:xfrm>
            <a:custGeom>
              <a:avLst/>
              <a:gdLst>
                <a:gd name="connsiteX0" fmla="*/ 0 w 113287"/>
                <a:gd name="connsiteY0" fmla="*/ 0 h 1253912"/>
                <a:gd name="connsiteX1" fmla="*/ 113288 w 113287"/>
                <a:gd name="connsiteY1" fmla="*/ 0 h 1253912"/>
                <a:gd name="connsiteX2" fmla="*/ 113288 w 113287"/>
                <a:gd name="connsiteY2" fmla="*/ 1253913 h 1253912"/>
                <a:gd name="connsiteX3" fmla="*/ 0 w 113287"/>
                <a:gd name="connsiteY3" fmla="*/ 1253913 h 1253912"/>
              </a:gdLst>
              <a:ahLst/>
              <a:cxnLst>
                <a:cxn ang="0">
                  <a:pos x="connsiteX0" y="connsiteY0"/>
                </a:cxn>
                <a:cxn ang="0">
                  <a:pos x="connsiteX1" y="connsiteY1"/>
                </a:cxn>
                <a:cxn ang="0">
                  <a:pos x="connsiteX2" y="connsiteY2"/>
                </a:cxn>
                <a:cxn ang="0">
                  <a:pos x="connsiteX3" y="connsiteY3"/>
                </a:cxn>
              </a:cxnLst>
              <a:rect l="l" t="t" r="r" b="b"/>
              <a:pathLst>
                <a:path w="113287" h="1253912">
                  <a:moveTo>
                    <a:pt x="0" y="0"/>
                  </a:moveTo>
                  <a:lnTo>
                    <a:pt x="113288" y="0"/>
                  </a:lnTo>
                  <a:lnTo>
                    <a:pt x="113288" y="1253913"/>
                  </a:lnTo>
                  <a:lnTo>
                    <a:pt x="0" y="1253913"/>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2" name="Freeform: Shape 81">
              <a:extLst>
                <a:ext uri="{FF2B5EF4-FFF2-40B4-BE49-F238E27FC236}">
                  <a16:creationId xmlns:a16="http://schemas.microsoft.com/office/drawing/2014/main" id="{CED5E2B5-4081-3622-4BB7-835D5CD58622}"/>
                </a:ext>
              </a:extLst>
            </p:cNvPr>
            <p:cNvSpPr/>
            <p:nvPr/>
          </p:nvSpPr>
          <p:spPr>
            <a:xfrm>
              <a:off x="4017318" y="3388338"/>
              <a:ext cx="113287" cy="1286425"/>
            </a:xfrm>
            <a:custGeom>
              <a:avLst/>
              <a:gdLst>
                <a:gd name="connsiteX0" fmla="*/ 0 w 113287"/>
                <a:gd name="connsiteY0" fmla="*/ 0 h 1286425"/>
                <a:gd name="connsiteX1" fmla="*/ 113288 w 113287"/>
                <a:gd name="connsiteY1" fmla="*/ 0 h 1286425"/>
                <a:gd name="connsiteX2" fmla="*/ 113288 w 113287"/>
                <a:gd name="connsiteY2" fmla="*/ 1286426 h 1286425"/>
                <a:gd name="connsiteX3" fmla="*/ 0 w 113287"/>
                <a:gd name="connsiteY3" fmla="*/ 1286426 h 1286425"/>
              </a:gdLst>
              <a:ahLst/>
              <a:cxnLst>
                <a:cxn ang="0">
                  <a:pos x="connsiteX0" y="connsiteY0"/>
                </a:cxn>
                <a:cxn ang="0">
                  <a:pos x="connsiteX1" y="connsiteY1"/>
                </a:cxn>
                <a:cxn ang="0">
                  <a:pos x="connsiteX2" y="connsiteY2"/>
                </a:cxn>
                <a:cxn ang="0">
                  <a:pos x="connsiteX3" y="connsiteY3"/>
                </a:cxn>
              </a:cxnLst>
              <a:rect l="l" t="t" r="r" b="b"/>
              <a:pathLst>
                <a:path w="113287" h="1286425">
                  <a:moveTo>
                    <a:pt x="0" y="0"/>
                  </a:moveTo>
                  <a:lnTo>
                    <a:pt x="113288" y="0"/>
                  </a:lnTo>
                  <a:lnTo>
                    <a:pt x="113288" y="1286426"/>
                  </a:lnTo>
                  <a:lnTo>
                    <a:pt x="0" y="1286426"/>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3" name="Freeform: Shape 82">
              <a:extLst>
                <a:ext uri="{FF2B5EF4-FFF2-40B4-BE49-F238E27FC236}">
                  <a16:creationId xmlns:a16="http://schemas.microsoft.com/office/drawing/2014/main" id="{98333D6D-1475-91B2-2643-D2D9DF0D0AFE}"/>
                </a:ext>
              </a:extLst>
            </p:cNvPr>
            <p:cNvSpPr/>
            <p:nvPr/>
          </p:nvSpPr>
          <p:spPr>
            <a:xfrm>
              <a:off x="4130606" y="3388338"/>
              <a:ext cx="113287" cy="1412794"/>
            </a:xfrm>
            <a:custGeom>
              <a:avLst/>
              <a:gdLst>
                <a:gd name="connsiteX0" fmla="*/ 0 w 113287"/>
                <a:gd name="connsiteY0" fmla="*/ 0 h 1412794"/>
                <a:gd name="connsiteX1" fmla="*/ 113288 w 113287"/>
                <a:gd name="connsiteY1" fmla="*/ 0 h 1412794"/>
                <a:gd name="connsiteX2" fmla="*/ 113288 w 113287"/>
                <a:gd name="connsiteY2" fmla="*/ 1412795 h 1412794"/>
                <a:gd name="connsiteX3" fmla="*/ 0 w 113287"/>
                <a:gd name="connsiteY3" fmla="*/ 1412795 h 1412794"/>
              </a:gdLst>
              <a:ahLst/>
              <a:cxnLst>
                <a:cxn ang="0">
                  <a:pos x="connsiteX0" y="connsiteY0"/>
                </a:cxn>
                <a:cxn ang="0">
                  <a:pos x="connsiteX1" y="connsiteY1"/>
                </a:cxn>
                <a:cxn ang="0">
                  <a:pos x="connsiteX2" y="connsiteY2"/>
                </a:cxn>
                <a:cxn ang="0">
                  <a:pos x="connsiteX3" y="connsiteY3"/>
                </a:cxn>
              </a:cxnLst>
              <a:rect l="l" t="t" r="r" b="b"/>
              <a:pathLst>
                <a:path w="113287" h="1412794">
                  <a:moveTo>
                    <a:pt x="0" y="0"/>
                  </a:moveTo>
                  <a:lnTo>
                    <a:pt x="113288" y="0"/>
                  </a:lnTo>
                  <a:lnTo>
                    <a:pt x="113288" y="1412795"/>
                  </a:lnTo>
                  <a:lnTo>
                    <a:pt x="0" y="1412795"/>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4" name="Freeform: Shape 83">
              <a:extLst>
                <a:ext uri="{FF2B5EF4-FFF2-40B4-BE49-F238E27FC236}">
                  <a16:creationId xmlns:a16="http://schemas.microsoft.com/office/drawing/2014/main" id="{704B1A8A-B854-09C9-AF8E-76915161D10B}"/>
                </a:ext>
              </a:extLst>
            </p:cNvPr>
            <p:cNvSpPr/>
            <p:nvPr/>
          </p:nvSpPr>
          <p:spPr>
            <a:xfrm>
              <a:off x="4243894" y="3388338"/>
              <a:ext cx="113287" cy="1424733"/>
            </a:xfrm>
            <a:custGeom>
              <a:avLst/>
              <a:gdLst>
                <a:gd name="connsiteX0" fmla="*/ 0 w 113287"/>
                <a:gd name="connsiteY0" fmla="*/ 0 h 1424733"/>
                <a:gd name="connsiteX1" fmla="*/ 113288 w 113287"/>
                <a:gd name="connsiteY1" fmla="*/ 0 h 1424733"/>
                <a:gd name="connsiteX2" fmla="*/ 113288 w 113287"/>
                <a:gd name="connsiteY2" fmla="*/ 1424733 h 1424733"/>
                <a:gd name="connsiteX3" fmla="*/ 0 w 113287"/>
                <a:gd name="connsiteY3" fmla="*/ 1424733 h 1424733"/>
              </a:gdLst>
              <a:ahLst/>
              <a:cxnLst>
                <a:cxn ang="0">
                  <a:pos x="connsiteX0" y="connsiteY0"/>
                </a:cxn>
                <a:cxn ang="0">
                  <a:pos x="connsiteX1" y="connsiteY1"/>
                </a:cxn>
                <a:cxn ang="0">
                  <a:pos x="connsiteX2" y="connsiteY2"/>
                </a:cxn>
                <a:cxn ang="0">
                  <a:pos x="connsiteX3" y="connsiteY3"/>
                </a:cxn>
              </a:cxnLst>
              <a:rect l="l" t="t" r="r" b="b"/>
              <a:pathLst>
                <a:path w="113287" h="1424733">
                  <a:moveTo>
                    <a:pt x="0" y="0"/>
                  </a:moveTo>
                  <a:lnTo>
                    <a:pt x="113288" y="0"/>
                  </a:lnTo>
                  <a:lnTo>
                    <a:pt x="113288" y="1424733"/>
                  </a:lnTo>
                  <a:lnTo>
                    <a:pt x="0" y="1424733"/>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5" name="Freeform: Shape 84">
              <a:extLst>
                <a:ext uri="{FF2B5EF4-FFF2-40B4-BE49-F238E27FC236}">
                  <a16:creationId xmlns:a16="http://schemas.microsoft.com/office/drawing/2014/main" id="{869E172B-488B-FA3B-181E-993C22C50C31}"/>
                </a:ext>
              </a:extLst>
            </p:cNvPr>
            <p:cNvSpPr/>
            <p:nvPr/>
          </p:nvSpPr>
          <p:spPr>
            <a:xfrm>
              <a:off x="4357181" y="3388338"/>
              <a:ext cx="113287" cy="1450388"/>
            </a:xfrm>
            <a:custGeom>
              <a:avLst/>
              <a:gdLst>
                <a:gd name="connsiteX0" fmla="*/ 0 w 113287"/>
                <a:gd name="connsiteY0" fmla="*/ 0 h 1450388"/>
                <a:gd name="connsiteX1" fmla="*/ 113288 w 113287"/>
                <a:gd name="connsiteY1" fmla="*/ 0 h 1450388"/>
                <a:gd name="connsiteX2" fmla="*/ 113288 w 113287"/>
                <a:gd name="connsiteY2" fmla="*/ 1450388 h 1450388"/>
                <a:gd name="connsiteX3" fmla="*/ 0 w 113287"/>
                <a:gd name="connsiteY3" fmla="*/ 1450388 h 1450388"/>
              </a:gdLst>
              <a:ahLst/>
              <a:cxnLst>
                <a:cxn ang="0">
                  <a:pos x="connsiteX0" y="connsiteY0"/>
                </a:cxn>
                <a:cxn ang="0">
                  <a:pos x="connsiteX1" y="connsiteY1"/>
                </a:cxn>
                <a:cxn ang="0">
                  <a:pos x="connsiteX2" y="connsiteY2"/>
                </a:cxn>
                <a:cxn ang="0">
                  <a:pos x="connsiteX3" y="connsiteY3"/>
                </a:cxn>
              </a:cxnLst>
              <a:rect l="l" t="t" r="r" b="b"/>
              <a:pathLst>
                <a:path w="113287" h="1450388">
                  <a:moveTo>
                    <a:pt x="0" y="0"/>
                  </a:moveTo>
                  <a:lnTo>
                    <a:pt x="113288" y="0"/>
                  </a:lnTo>
                  <a:lnTo>
                    <a:pt x="113288" y="1450388"/>
                  </a:lnTo>
                  <a:lnTo>
                    <a:pt x="0" y="1450388"/>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6" name="Freeform: Shape 85">
              <a:extLst>
                <a:ext uri="{FF2B5EF4-FFF2-40B4-BE49-F238E27FC236}">
                  <a16:creationId xmlns:a16="http://schemas.microsoft.com/office/drawing/2014/main" id="{3B102E81-CF8F-4292-38F8-B9E073A8AC28}"/>
                </a:ext>
              </a:extLst>
            </p:cNvPr>
            <p:cNvSpPr/>
            <p:nvPr/>
          </p:nvSpPr>
          <p:spPr>
            <a:xfrm>
              <a:off x="4470469" y="3388338"/>
              <a:ext cx="113287" cy="1527225"/>
            </a:xfrm>
            <a:custGeom>
              <a:avLst/>
              <a:gdLst>
                <a:gd name="connsiteX0" fmla="*/ 0 w 113287"/>
                <a:gd name="connsiteY0" fmla="*/ 0 h 1527225"/>
                <a:gd name="connsiteX1" fmla="*/ 113288 w 113287"/>
                <a:gd name="connsiteY1" fmla="*/ 0 h 1527225"/>
                <a:gd name="connsiteX2" fmla="*/ 113288 w 113287"/>
                <a:gd name="connsiteY2" fmla="*/ 1527226 h 1527225"/>
                <a:gd name="connsiteX3" fmla="*/ 0 w 113287"/>
                <a:gd name="connsiteY3" fmla="*/ 1527226 h 1527225"/>
              </a:gdLst>
              <a:ahLst/>
              <a:cxnLst>
                <a:cxn ang="0">
                  <a:pos x="connsiteX0" y="connsiteY0"/>
                </a:cxn>
                <a:cxn ang="0">
                  <a:pos x="connsiteX1" y="connsiteY1"/>
                </a:cxn>
                <a:cxn ang="0">
                  <a:pos x="connsiteX2" y="connsiteY2"/>
                </a:cxn>
                <a:cxn ang="0">
                  <a:pos x="connsiteX3" y="connsiteY3"/>
                </a:cxn>
              </a:cxnLst>
              <a:rect l="l" t="t" r="r" b="b"/>
              <a:pathLst>
                <a:path w="113287" h="1527225">
                  <a:moveTo>
                    <a:pt x="0" y="0"/>
                  </a:moveTo>
                  <a:lnTo>
                    <a:pt x="113288" y="0"/>
                  </a:lnTo>
                  <a:lnTo>
                    <a:pt x="113288" y="1527226"/>
                  </a:lnTo>
                  <a:lnTo>
                    <a:pt x="0" y="1527226"/>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7" name="Freeform: Shape 86">
              <a:extLst>
                <a:ext uri="{FF2B5EF4-FFF2-40B4-BE49-F238E27FC236}">
                  <a16:creationId xmlns:a16="http://schemas.microsoft.com/office/drawing/2014/main" id="{F503E3B1-2675-5AF1-6D62-327B9E1E3FB5}"/>
                </a:ext>
              </a:extLst>
            </p:cNvPr>
            <p:cNvSpPr/>
            <p:nvPr/>
          </p:nvSpPr>
          <p:spPr>
            <a:xfrm>
              <a:off x="4583884" y="3388338"/>
              <a:ext cx="113287" cy="1527225"/>
            </a:xfrm>
            <a:custGeom>
              <a:avLst/>
              <a:gdLst>
                <a:gd name="connsiteX0" fmla="*/ 0 w 113287"/>
                <a:gd name="connsiteY0" fmla="*/ 0 h 1527225"/>
                <a:gd name="connsiteX1" fmla="*/ 113288 w 113287"/>
                <a:gd name="connsiteY1" fmla="*/ 0 h 1527225"/>
                <a:gd name="connsiteX2" fmla="*/ 113288 w 113287"/>
                <a:gd name="connsiteY2" fmla="*/ 1527226 h 1527225"/>
                <a:gd name="connsiteX3" fmla="*/ 0 w 113287"/>
                <a:gd name="connsiteY3" fmla="*/ 1527226 h 1527225"/>
              </a:gdLst>
              <a:ahLst/>
              <a:cxnLst>
                <a:cxn ang="0">
                  <a:pos x="connsiteX0" y="connsiteY0"/>
                </a:cxn>
                <a:cxn ang="0">
                  <a:pos x="connsiteX1" y="connsiteY1"/>
                </a:cxn>
                <a:cxn ang="0">
                  <a:pos x="connsiteX2" y="connsiteY2"/>
                </a:cxn>
                <a:cxn ang="0">
                  <a:pos x="connsiteX3" y="connsiteY3"/>
                </a:cxn>
              </a:cxnLst>
              <a:rect l="l" t="t" r="r" b="b"/>
              <a:pathLst>
                <a:path w="113287" h="1527225">
                  <a:moveTo>
                    <a:pt x="0" y="0"/>
                  </a:moveTo>
                  <a:lnTo>
                    <a:pt x="113288" y="0"/>
                  </a:lnTo>
                  <a:lnTo>
                    <a:pt x="113288" y="1527226"/>
                  </a:lnTo>
                  <a:lnTo>
                    <a:pt x="0" y="1527226"/>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8" name="Freeform: Shape 87">
              <a:extLst>
                <a:ext uri="{FF2B5EF4-FFF2-40B4-BE49-F238E27FC236}">
                  <a16:creationId xmlns:a16="http://schemas.microsoft.com/office/drawing/2014/main" id="{28397714-4F88-B797-C1AC-8B8BC34654D8}"/>
                </a:ext>
              </a:extLst>
            </p:cNvPr>
            <p:cNvSpPr/>
            <p:nvPr/>
          </p:nvSpPr>
          <p:spPr>
            <a:xfrm>
              <a:off x="4697172" y="3388338"/>
              <a:ext cx="113287" cy="1574979"/>
            </a:xfrm>
            <a:custGeom>
              <a:avLst/>
              <a:gdLst>
                <a:gd name="connsiteX0" fmla="*/ 0 w 113287"/>
                <a:gd name="connsiteY0" fmla="*/ 0 h 1574979"/>
                <a:gd name="connsiteX1" fmla="*/ 113288 w 113287"/>
                <a:gd name="connsiteY1" fmla="*/ 0 h 1574979"/>
                <a:gd name="connsiteX2" fmla="*/ 113288 w 113287"/>
                <a:gd name="connsiteY2" fmla="*/ 1574979 h 1574979"/>
                <a:gd name="connsiteX3" fmla="*/ 0 w 113287"/>
                <a:gd name="connsiteY3" fmla="*/ 1574979 h 1574979"/>
              </a:gdLst>
              <a:ahLst/>
              <a:cxnLst>
                <a:cxn ang="0">
                  <a:pos x="connsiteX0" y="connsiteY0"/>
                </a:cxn>
                <a:cxn ang="0">
                  <a:pos x="connsiteX1" y="connsiteY1"/>
                </a:cxn>
                <a:cxn ang="0">
                  <a:pos x="connsiteX2" y="connsiteY2"/>
                </a:cxn>
                <a:cxn ang="0">
                  <a:pos x="connsiteX3" y="connsiteY3"/>
                </a:cxn>
              </a:cxnLst>
              <a:rect l="l" t="t" r="r" b="b"/>
              <a:pathLst>
                <a:path w="113287" h="1574979">
                  <a:moveTo>
                    <a:pt x="0" y="0"/>
                  </a:moveTo>
                  <a:lnTo>
                    <a:pt x="113288" y="0"/>
                  </a:lnTo>
                  <a:lnTo>
                    <a:pt x="113288" y="1574979"/>
                  </a:lnTo>
                  <a:lnTo>
                    <a:pt x="0" y="1574979"/>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89" name="Freeform: Shape 88">
              <a:extLst>
                <a:ext uri="{FF2B5EF4-FFF2-40B4-BE49-F238E27FC236}">
                  <a16:creationId xmlns:a16="http://schemas.microsoft.com/office/drawing/2014/main" id="{26387885-5160-B14C-9D2E-281EA91ADA1B}"/>
                </a:ext>
              </a:extLst>
            </p:cNvPr>
            <p:cNvSpPr/>
            <p:nvPr/>
          </p:nvSpPr>
          <p:spPr>
            <a:xfrm>
              <a:off x="4810459" y="3388338"/>
              <a:ext cx="113287" cy="1625907"/>
            </a:xfrm>
            <a:custGeom>
              <a:avLst/>
              <a:gdLst>
                <a:gd name="connsiteX0" fmla="*/ 0 w 113287"/>
                <a:gd name="connsiteY0" fmla="*/ 0 h 1625907"/>
                <a:gd name="connsiteX1" fmla="*/ 113288 w 113287"/>
                <a:gd name="connsiteY1" fmla="*/ 0 h 1625907"/>
                <a:gd name="connsiteX2" fmla="*/ 113288 w 113287"/>
                <a:gd name="connsiteY2" fmla="*/ 1625908 h 1625907"/>
                <a:gd name="connsiteX3" fmla="*/ 0 w 113287"/>
                <a:gd name="connsiteY3" fmla="*/ 1625908 h 1625907"/>
              </a:gdLst>
              <a:ahLst/>
              <a:cxnLst>
                <a:cxn ang="0">
                  <a:pos x="connsiteX0" y="connsiteY0"/>
                </a:cxn>
                <a:cxn ang="0">
                  <a:pos x="connsiteX1" y="connsiteY1"/>
                </a:cxn>
                <a:cxn ang="0">
                  <a:pos x="connsiteX2" y="connsiteY2"/>
                </a:cxn>
                <a:cxn ang="0">
                  <a:pos x="connsiteX3" y="connsiteY3"/>
                </a:cxn>
              </a:cxnLst>
              <a:rect l="l" t="t" r="r" b="b"/>
              <a:pathLst>
                <a:path w="113287" h="1625907">
                  <a:moveTo>
                    <a:pt x="0" y="0"/>
                  </a:moveTo>
                  <a:lnTo>
                    <a:pt x="113288" y="0"/>
                  </a:lnTo>
                  <a:lnTo>
                    <a:pt x="113288" y="1625908"/>
                  </a:lnTo>
                  <a:lnTo>
                    <a:pt x="0" y="1625908"/>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0" name="Freeform: Shape 89">
              <a:extLst>
                <a:ext uri="{FF2B5EF4-FFF2-40B4-BE49-F238E27FC236}">
                  <a16:creationId xmlns:a16="http://schemas.microsoft.com/office/drawing/2014/main" id="{01AE3626-E0A4-3531-5590-2F70465782CB}"/>
                </a:ext>
              </a:extLst>
            </p:cNvPr>
            <p:cNvSpPr/>
            <p:nvPr/>
          </p:nvSpPr>
          <p:spPr>
            <a:xfrm>
              <a:off x="4923747" y="3388338"/>
              <a:ext cx="113287" cy="1642037"/>
            </a:xfrm>
            <a:custGeom>
              <a:avLst/>
              <a:gdLst>
                <a:gd name="connsiteX0" fmla="*/ 0 w 113287"/>
                <a:gd name="connsiteY0" fmla="*/ 0 h 1642037"/>
                <a:gd name="connsiteX1" fmla="*/ 113288 w 113287"/>
                <a:gd name="connsiteY1" fmla="*/ 0 h 1642037"/>
                <a:gd name="connsiteX2" fmla="*/ 113288 w 113287"/>
                <a:gd name="connsiteY2" fmla="*/ 1642038 h 1642037"/>
                <a:gd name="connsiteX3" fmla="*/ 0 w 113287"/>
                <a:gd name="connsiteY3" fmla="*/ 1642038 h 1642037"/>
              </a:gdLst>
              <a:ahLst/>
              <a:cxnLst>
                <a:cxn ang="0">
                  <a:pos x="connsiteX0" y="connsiteY0"/>
                </a:cxn>
                <a:cxn ang="0">
                  <a:pos x="connsiteX1" y="connsiteY1"/>
                </a:cxn>
                <a:cxn ang="0">
                  <a:pos x="connsiteX2" y="connsiteY2"/>
                </a:cxn>
                <a:cxn ang="0">
                  <a:pos x="connsiteX3" y="connsiteY3"/>
                </a:cxn>
              </a:cxnLst>
              <a:rect l="l" t="t" r="r" b="b"/>
              <a:pathLst>
                <a:path w="113287" h="1642037">
                  <a:moveTo>
                    <a:pt x="0" y="0"/>
                  </a:moveTo>
                  <a:lnTo>
                    <a:pt x="113288" y="0"/>
                  </a:lnTo>
                  <a:lnTo>
                    <a:pt x="113288" y="1642038"/>
                  </a:lnTo>
                  <a:lnTo>
                    <a:pt x="0" y="1642038"/>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1" name="Freeform: Shape 90">
              <a:extLst>
                <a:ext uri="{FF2B5EF4-FFF2-40B4-BE49-F238E27FC236}">
                  <a16:creationId xmlns:a16="http://schemas.microsoft.com/office/drawing/2014/main" id="{05028071-DFC0-B892-259D-CB6856191DD1}"/>
                </a:ext>
              </a:extLst>
            </p:cNvPr>
            <p:cNvSpPr/>
            <p:nvPr/>
          </p:nvSpPr>
          <p:spPr>
            <a:xfrm>
              <a:off x="5037035" y="3388338"/>
              <a:ext cx="113287" cy="1782250"/>
            </a:xfrm>
            <a:custGeom>
              <a:avLst/>
              <a:gdLst>
                <a:gd name="connsiteX0" fmla="*/ 0 w 113287"/>
                <a:gd name="connsiteY0" fmla="*/ 0 h 1782250"/>
                <a:gd name="connsiteX1" fmla="*/ 113288 w 113287"/>
                <a:gd name="connsiteY1" fmla="*/ 0 h 1782250"/>
                <a:gd name="connsiteX2" fmla="*/ 113288 w 113287"/>
                <a:gd name="connsiteY2" fmla="*/ 1782250 h 1782250"/>
                <a:gd name="connsiteX3" fmla="*/ 0 w 113287"/>
                <a:gd name="connsiteY3" fmla="*/ 1782250 h 1782250"/>
              </a:gdLst>
              <a:ahLst/>
              <a:cxnLst>
                <a:cxn ang="0">
                  <a:pos x="connsiteX0" y="connsiteY0"/>
                </a:cxn>
                <a:cxn ang="0">
                  <a:pos x="connsiteX1" y="connsiteY1"/>
                </a:cxn>
                <a:cxn ang="0">
                  <a:pos x="connsiteX2" y="connsiteY2"/>
                </a:cxn>
                <a:cxn ang="0">
                  <a:pos x="connsiteX3" y="connsiteY3"/>
                </a:cxn>
              </a:cxnLst>
              <a:rect l="l" t="t" r="r" b="b"/>
              <a:pathLst>
                <a:path w="113287" h="1782250">
                  <a:moveTo>
                    <a:pt x="0" y="0"/>
                  </a:moveTo>
                  <a:lnTo>
                    <a:pt x="113288" y="0"/>
                  </a:lnTo>
                  <a:lnTo>
                    <a:pt x="113288" y="1782250"/>
                  </a:lnTo>
                  <a:lnTo>
                    <a:pt x="0" y="178225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2" name="Freeform: Shape 91">
              <a:extLst>
                <a:ext uri="{FF2B5EF4-FFF2-40B4-BE49-F238E27FC236}">
                  <a16:creationId xmlns:a16="http://schemas.microsoft.com/office/drawing/2014/main" id="{565D8926-BC47-37EE-0579-0D82B05DB712}"/>
                </a:ext>
              </a:extLst>
            </p:cNvPr>
            <p:cNvSpPr/>
            <p:nvPr/>
          </p:nvSpPr>
          <p:spPr>
            <a:xfrm>
              <a:off x="5150323" y="3388338"/>
              <a:ext cx="113287" cy="1995236"/>
            </a:xfrm>
            <a:custGeom>
              <a:avLst/>
              <a:gdLst>
                <a:gd name="connsiteX0" fmla="*/ 0 w 113287"/>
                <a:gd name="connsiteY0" fmla="*/ 0 h 1995236"/>
                <a:gd name="connsiteX1" fmla="*/ 113288 w 113287"/>
                <a:gd name="connsiteY1" fmla="*/ 0 h 1995236"/>
                <a:gd name="connsiteX2" fmla="*/ 113288 w 113287"/>
                <a:gd name="connsiteY2" fmla="*/ 1995236 h 1995236"/>
                <a:gd name="connsiteX3" fmla="*/ 0 w 113287"/>
                <a:gd name="connsiteY3" fmla="*/ 1995236 h 1995236"/>
              </a:gdLst>
              <a:ahLst/>
              <a:cxnLst>
                <a:cxn ang="0">
                  <a:pos x="connsiteX0" y="connsiteY0"/>
                </a:cxn>
                <a:cxn ang="0">
                  <a:pos x="connsiteX1" y="connsiteY1"/>
                </a:cxn>
                <a:cxn ang="0">
                  <a:pos x="connsiteX2" y="connsiteY2"/>
                </a:cxn>
                <a:cxn ang="0">
                  <a:pos x="connsiteX3" y="connsiteY3"/>
                </a:cxn>
              </a:cxnLst>
              <a:rect l="l" t="t" r="r" b="b"/>
              <a:pathLst>
                <a:path w="113287" h="1995236">
                  <a:moveTo>
                    <a:pt x="0" y="0"/>
                  </a:moveTo>
                  <a:lnTo>
                    <a:pt x="113288" y="0"/>
                  </a:lnTo>
                  <a:lnTo>
                    <a:pt x="113288" y="1995236"/>
                  </a:lnTo>
                  <a:lnTo>
                    <a:pt x="0" y="1995236"/>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3" name="Freeform: Shape 92">
              <a:extLst>
                <a:ext uri="{FF2B5EF4-FFF2-40B4-BE49-F238E27FC236}">
                  <a16:creationId xmlns:a16="http://schemas.microsoft.com/office/drawing/2014/main" id="{067D67E2-C86D-4D29-78AF-EBE0B8934505}"/>
                </a:ext>
              </a:extLst>
            </p:cNvPr>
            <p:cNvSpPr/>
            <p:nvPr/>
          </p:nvSpPr>
          <p:spPr>
            <a:xfrm>
              <a:off x="5263610" y="3388338"/>
              <a:ext cx="113287" cy="2091759"/>
            </a:xfrm>
            <a:custGeom>
              <a:avLst/>
              <a:gdLst>
                <a:gd name="connsiteX0" fmla="*/ 0 w 113287"/>
                <a:gd name="connsiteY0" fmla="*/ 0 h 2091759"/>
                <a:gd name="connsiteX1" fmla="*/ 113288 w 113287"/>
                <a:gd name="connsiteY1" fmla="*/ 0 h 2091759"/>
                <a:gd name="connsiteX2" fmla="*/ 113288 w 113287"/>
                <a:gd name="connsiteY2" fmla="*/ 2091760 h 2091759"/>
                <a:gd name="connsiteX3" fmla="*/ 0 w 113287"/>
                <a:gd name="connsiteY3" fmla="*/ 2091760 h 2091759"/>
              </a:gdLst>
              <a:ahLst/>
              <a:cxnLst>
                <a:cxn ang="0">
                  <a:pos x="connsiteX0" y="connsiteY0"/>
                </a:cxn>
                <a:cxn ang="0">
                  <a:pos x="connsiteX1" y="connsiteY1"/>
                </a:cxn>
                <a:cxn ang="0">
                  <a:pos x="connsiteX2" y="connsiteY2"/>
                </a:cxn>
                <a:cxn ang="0">
                  <a:pos x="connsiteX3" y="connsiteY3"/>
                </a:cxn>
              </a:cxnLst>
              <a:rect l="l" t="t" r="r" b="b"/>
              <a:pathLst>
                <a:path w="113287" h="2091759">
                  <a:moveTo>
                    <a:pt x="0" y="0"/>
                  </a:moveTo>
                  <a:lnTo>
                    <a:pt x="113288" y="0"/>
                  </a:lnTo>
                  <a:lnTo>
                    <a:pt x="113288" y="2091760"/>
                  </a:lnTo>
                  <a:lnTo>
                    <a:pt x="0" y="209176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4" name="Freeform: Shape 93">
              <a:extLst>
                <a:ext uri="{FF2B5EF4-FFF2-40B4-BE49-F238E27FC236}">
                  <a16:creationId xmlns:a16="http://schemas.microsoft.com/office/drawing/2014/main" id="{7B2CC884-0626-9738-700D-0E7FF1513A74}"/>
                </a:ext>
              </a:extLst>
            </p:cNvPr>
            <p:cNvSpPr/>
            <p:nvPr/>
          </p:nvSpPr>
          <p:spPr>
            <a:xfrm>
              <a:off x="5376898" y="3388338"/>
              <a:ext cx="113287" cy="2228669"/>
            </a:xfrm>
            <a:custGeom>
              <a:avLst/>
              <a:gdLst>
                <a:gd name="connsiteX0" fmla="*/ 0 w 113287"/>
                <a:gd name="connsiteY0" fmla="*/ 0 h 2228669"/>
                <a:gd name="connsiteX1" fmla="*/ 113288 w 113287"/>
                <a:gd name="connsiteY1" fmla="*/ 0 h 2228669"/>
                <a:gd name="connsiteX2" fmla="*/ 113288 w 113287"/>
                <a:gd name="connsiteY2" fmla="*/ 2228670 h 2228669"/>
                <a:gd name="connsiteX3" fmla="*/ 0 w 113287"/>
                <a:gd name="connsiteY3" fmla="*/ 2228670 h 2228669"/>
              </a:gdLst>
              <a:ahLst/>
              <a:cxnLst>
                <a:cxn ang="0">
                  <a:pos x="connsiteX0" y="connsiteY0"/>
                </a:cxn>
                <a:cxn ang="0">
                  <a:pos x="connsiteX1" y="connsiteY1"/>
                </a:cxn>
                <a:cxn ang="0">
                  <a:pos x="connsiteX2" y="connsiteY2"/>
                </a:cxn>
                <a:cxn ang="0">
                  <a:pos x="connsiteX3" y="connsiteY3"/>
                </a:cxn>
              </a:cxnLst>
              <a:rect l="l" t="t" r="r" b="b"/>
              <a:pathLst>
                <a:path w="113287" h="2228669">
                  <a:moveTo>
                    <a:pt x="0" y="0"/>
                  </a:moveTo>
                  <a:lnTo>
                    <a:pt x="113288" y="0"/>
                  </a:lnTo>
                  <a:lnTo>
                    <a:pt x="113288" y="2228670"/>
                  </a:lnTo>
                  <a:lnTo>
                    <a:pt x="0" y="222867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5" name="Freeform: Shape 94">
              <a:extLst>
                <a:ext uri="{FF2B5EF4-FFF2-40B4-BE49-F238E27FC236}">
                  <a16:creationId xmlns:a16="http://schemas.microsoft.com/office/drawing/2014/main" id="{59FF90AF-8A25-0B38-171F-7115C3DEAB3D}"/>
                </a:ext>
              </a:extLst>
            </p:cNvPr>
            <p:cNvSpPr/>
            <p:nvPr/>
          </p:nvSpPr>
          <p:spPr>
            <a:xfrm>
              <a:off x="5490313" y="3388338"/>
              <a:ext cx="113287" cy="2228669"/>
            </a:xfrm>
            <a:custGeom>
              <a:avLst/>
              <a:gdLst>
                <a:gd name="connsiteX0" fmla="*/ 0 w 113287"/>
                <a:gd name="connsiteY0" fmla="*/ 0 h 2228669"/>
                <a:gd name="connsiteX1" fmla="*/ 113288 w 113287"/>
                <a:gd name="connsiteY1" fmla="*/ 0 h 2228669"/>
                <a:gd name="connsiteX2" fmla="*/ 113288 w 113287"/>
                <a:gd name="connsiteY2" fmla="*/ 2228670 h 2228669"/>
                <a:gd name="connsiteX3" fmla="*/ 0 w 113287"/>
                <a:gd name="connsiteY3" fmla="*/ 2228670 h 2228669"/>
              </a:gdLst>
              <a:ahLst/>
              <a:cxnLst>
                <a:cxn ang="0">
                  <a:pos x="connsiteX0" y="connsiteY0"/>
                </a:cxn>
                <a:cxn ang="0">
                  <a:pos x="connsiteX1" y="connsiteY1"/>
                </a:cxn>
                <a:cxn ang="0">
                  <a:pos x="connsiteX2" y="connsiteY2"/>
                </a:cxn>
                <a:cxn ang="0">
                  <a:pos x="connsiteX3" y="connsiteY3"/>
                </a:cxn>
              </a:cxnLst>
              <a:rect l="l" t="t" r="r" b="b"/>
              <a:pathLst>
                <a:path w="113287" h="2228669">
                  <a:moveTo>
                    <a:pt x="0" y="0"/>
                  </a:moveTo>
                  <a:lnTo>
                    <a:pt x="113288" y="0"/>
                  </a:lnTo>
                  <a:lnTo>
                    <a:pt x="113288" y="2228670"/>
                  </a:lnTo>
                  <a:lnTo>
                    <a:pt x="0" y="222867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6" name="Freeform: Shape 95">
              <a:extLst>
                <a:ext uri="{FF2B5EF4-FFF2-40B4-BE49-F238E27FC236}">
                  <a16:creationId xmlns:a16="http://schemas.microsoft.com/office/drawing/2014/main" id="{FC9729C9-A487-A4B7-70CA-F3150947C23A}"/>
                </a:ext>
              </a:extLst>
            </p:cNvPr>
            <p:cNvSpPr/>
            <p:nvPr/>
          </p:nvSpPr>
          <p:spPr>
            <a:xfrm>
              <a:off x="5603601" y="3388338"/>
              <a:ext cx="113287" cy="2228669"/>
            </a:xfrm>
            <a:custGeom>
              <a:avLst/>
              <a:gdLst>
                <a:gd name="connsiteX0" fmla="*/ 0 w 113287"/>
                <a:gd name="connsiteY0" fmla="*/ 0 h 2228669"/>
                <a:gd name="connsiteX1" fmla="*/ 113288 w 113287"/>
                <a:gd name="connsiteY1" fmla="*/ 0 h 2228669"/>
                <a:gd name="connsiteX2" fmla="*/ 113288 w 113287"/>
                <a:gd name="connsiteY2" fmla="*/ 2228670 h 2228669"/>
                <a:gd name="connsiteX3" fmla="*/ 0 w 113287"/>
                <a:gd name="connsiteY3" fmla="*/ 2228670 h 2228669"/>
              </a:gdLst>
              <a:ahLst/>
              <a:cxnLst>
                <a:cxn ang="0">
                  <a:pos x="connsiteX0" y="connsiteY0"/>
                </a:cxn>
                <a:cxn ang="0">
                  <a:pos x="connsiteX1" y="connsiteY1"/>
                </a:cxn>
                <a:cxn ang="0">
                  <a:pos x="connsiteX2" y="connsiteY2"/>
                </a:cxn>
                <a:cxn ang="0">
                  <a:pos x="connsiteX3" y="connsiteY3"/>
                </a:cxn>
              </a:cxnLst>
              <a:rect l="l" t="t" r="r" b="b"/>
              <a:pathLst>
                <a:path w="113287" h="2228669">
                  <a:moveTo>
                    <a:pt x="0" y="0"/>
                  </a:moveTo>
                  <a:lnTo>
                    <a:pt x="113288" y="0"/>
                  </a:lnTo>
                  <a:lnTo>
                    <a:pt x="113288" y="2228670"/>
                  </a:lnTo>
                  <a:lnTo>
                    <a:pt x="0" y="222867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7" name="Freeform: Shape 96">
              <a:extLst>
                <a:ext uri="{FF2B5EF4-FFF2-40B4-BE49-F238E27FC236}">
                  <a16:creationId xmlns:a16="http://schemas.microsoft.com/office/drawing/2014/main" id="{4DB3F01E-D666-13CB-1F41-71CC17C83887}"/>
                </a:ext>
              </a:extLst>
            </p:cNvPr>
            <p:cNvSpPr/>
            <p:nvPr/>
          </p:nvSpPr>
          <p:spPr>
            <a:xfrm>
              <a:off x="5716889" y="3388338"/>
              <a:ext cx="113287" cy="2228669"/>
            </a:xfrm>
            <a:custGeom>
              <a:avLst/>
              <a:gdLst>
                <a:gd name="connsiteX0" fmla="*/ 0 w 113287"/>
                <a:gd name="connsiteY0" fmla="*/ 0 h 2228669"/>
                <a:gd name="connsiteX1" fmla="*/ 113288 w 113287"/>
                <a:gd name="connsiteY1" fmla="*/ 0 h 2228669"/>
                <a:gd name="connsiteX2" fmla="*/ 113288 w 113287"/>
                <a:gd name="connsiteY2" fmla="*/ 2228670 h 2228669"/>
                <a:gd name="connsiteX3" fmla="*/ 0 w 113287"/>
                <a:gd name="connsiteY3" fmla="*/ 2228670 h 2228669"/>
              </a:gdLst>
              <a:ahLst/>
              <a:cxnLst>
                <a:cxn ang="0">
                  <a:pos x="connsiteX0" y="connsiteY0"/>
                </a:cxn>
                <a:cxn ang="0">
                  <a:pos x="connsiteX1" y="connsiteY1"/>
                </a:cxn>
                <a:cxn ang="0">
                  <a:pos x="connsiteX2" y="connsiteY2"/>
                </a:cxn>
                <a:cxn ang="0">
                  <a:pos x="connsiteX3" y="connsiteY3"/>
                </a:cxn>
              </a:cxnLst>
              <a:rect l="l" t="t" r="r" b="b"/>
              <a:pathLst>
                <a:path w="113287" h="2228669">
                  <a:moveTo>
                    <a:pt x="0" y="0"/>
                  </a:moveTo>
                  <a:lnTo>
                    <a:pt x="113288" y="0"/>
                  </a:lnTo>
                  <a:lnTo>
                    <a:pt x="113288" y="2228670"/>
                  </a:lnTo>
                  <a:lnTo>
                    <a:pt x="0" y="2228670"/>
                  </a:lnTo>
                  <a:close/>
                </a:path>
              </a:pathLst>
            </a:custGeom>
            <a:solidFill>
              <a:srgbClr val="FFC000"/>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sp>
        <p:nvSpPr>
          <p:cNvPr id="98" name="Freeform: Shape 97">
            <a:extLst>
              <a:ext uri="{FF2B5EF4-FFF2-40B4-BE49-F238E27FC236}">
                <a16:creationId xmlns:a16="http://schemas.microsoft.com/office/drawing/2014/main" id="{E7F74E8D-B1DA-E0C9-4560-1DD459B675DA}"/>
              </a:ext>
            </a:extLst>
          </p:cNvPr>
          <p:cNvSpPr/>
          <p:nvPr/>
        </p:nvSpPr>
        <p:spPr>
          <a:xfrm>
            <a:off x="5830176" y="3388338"/>
            <a:ext cx="113287" cy="2228669"/>
          </a:xfrm>
          <a:custGeom>
            <a:avLst/>
            <a:gdLst>
              <a:gd name="connsiteX0" fmla="*/ 0 w 113287"/>
              <a:gd name="connsiteY0" fmla="*/ 0 h 2228669"/>
              <a:gd name="connsiteX1" fmla="*/ 113288 w 113287"/>
              <a:gd name="connsiteY1" fmla="*/ 0 h 2228669"/>
              <a:gd name="connsiteX2" fmla="*/ 113288 w 113287"/>
              <a:gd name="connsiteY2" fmla="*/ 2228670 h 2228669"/>
              <a:gd name="connsiteX3" fmla="*/ 0 w 113287"/>
              <a:gd name="connsiteY3" fmla="*/ 2228670 h 2228669"/>
            </a:gdLst>
            <a:ahLst/>
            <a:cxnLst>
              <a:cxn ang="0">
                <a:pos x="connsiteX0" y="connsiteY0"/>
              </a:cxn>
              <a:cxn ang="0">
                <a:pos x="connsiteX1" y="connsiteY1"/>
              </a:cxn>
              <a:cxn ang="0">
                <a:pos x="connsiteX2" y="connsiteY2"/>
              </a:cxn>
              <a:cxn ang="0">
                <a:pos x="connsiteX3" y="connsiteY3"/>
              </a:cxn>
            </a:cxnLst>
            <a:rect l="l" t="t" r="r" b="b"/>
            <a:pathLst>
              <a:path w="113287" h="2228669">
                <a:moveTo>
                  <a:pt x="0" y="0"/>
                </a:moveTo>
                <a:lnTo>
                  <a:pt x="113288" y="0"/>
                </a:lnTo>
                <a:lnTo>
                  <a:pt x="113288" y="2228670"/>
                </a:lnTo>
                <a:lnTo>
                  <a:pt x="0" y="2228670"/>
                </a:lnTo>
                <a:close/>
              </a:path>
            </a:pathLst>
          </a:custGeom>
          <a:solidFill>
            <a:srgbClr val="E73E16"/>
          </a:solidFill>
          <a:ln w="12692"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99" name="Freeform: Shape 98">
            <a:extLst>
              <a:ext uri="{FF2B5EF4-FFF2-40B4-BE49-F238E27FC236}">
                <a16:creationId xmlns:a16="http://schemas.microsoft.com/office/drawing/2014/main" id="{B25ED1EB-ED98-76CB-C60B-58F459AD0D38}"/>
              </a:ext>
            </a:extLst>
          </p:cNvPr>
          <p:cNvSpPr/>
          <p:nvPr/>
        </p:nvSpPr>
        <p:spPr>
          <a:xfrm>
            <a:off x="2873010" y="4967381"/>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E73E16"/>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0" name="Freeform: Shape 99">
            <a:extLst>
              <a:ext uri="{FF2B5EF4-FFF2-40B4-BE49-F238E27FC236}">
                <a16:creationId xmlns:a16="http://schemas.microsoft.com/office/drawing/2014/main" id="{AC0B73A1-A262-F1A6-F092-D243890FFD7C}"/>
              </a:ext>
            </a:extLst>
          </p:cNvPr>
          <p:cNvSpPr/>
          <p:nvPr/>
        </p:nvSpPr>
        <p:spPr>
          <a:xfrm>
            <a:off x="2873010" y="5096926"/>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FFC000"/>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1" name="Freeform: Shape 100">
            <a:extLst>
              <a:ext uri="{FF2B5EF4-FFF2-40B4-BE49-F238E27FC236}">
                <a16:creationId xmlns:a16="http://schemas.microsoft.com/office/drawing/2014/main" id="{43026F09-05F3-2C12-BAD7-F47BE0A1964D}"/>
              </a:ext>
            </a:extLst>
          </p:cNvPr>
          <p:cNvSpPr/>
          <p:nvPr/>
        </p:nvSpPr>
        <p:spPr>
          <a:xfrm>
            <a:off x="2873010" y="5226343"/>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002850"/>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2" name="Freeform: Shape 101">
            <a:extLst>
              <a:ext uri="{FF2B5EF4-FFF2-40B4-BE49-F238E27FC236}">
                <a16:creationId xmlns:a16="http://schemas.microsoft.com/office/drawing/2014/main" id="{0FCE2901-1D52-5524-CB00-46EBC0BED036}"/>
              </a:ext>
            </a:extLst>
          </p:cNvPr>
          <p:cNvSpPr/>
          <p:nvPr/>
        </p:nvSpPr>
        <p:spPr>
          <a:xfrm>
            <a:off x="2873010" y="5355887"/>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00A2E1"/>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3" name="Freeform: Shape 102">
            <a:extLst>
              <a:ext uri="{FF2B5EF4-FFF2-40B4-BE49-F238E27FC236}">
                <a16:creationId xmlns:a16="http://schemas.microsoft.com/office/drawing/2014/main" id="{7B77C5D9-0EB7-69AB-21A1-153297E24D24}"/>
              </a:ext>
            </a:extLst>
          </p:cNvPr>
          <p:cNvSpPr/>
          <p:nvPr/>
        </p:nvSpPr>
        <p:spPr>
          <a:xfrm>
            <a:off x="1182711" y="4974367"/>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AACAFF"/>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4" name="Freeform: Shape 103">
            <a:extLst>
              <a:ext uri="{FF2B5EF4-FFF2-40B4-BE49-F238E27FC236}">
                <a16:creationId xmlns:a16="http://schemas.microsoft.com/office/drawing/2014/main" id="{4EB3543B-1DE0-3591-85EF-1C2F3E4BE1B3}"/>
              </a:ext>
            </a:extLst>
          </p:cNvPr>
          <p:cNvSpPr/>
          <p:nvPr/>
        </p:nvSpPr>
        <p:spPr>
          <a:xfrm>
            <a:off x="1182711" y="5103911"/>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363636"/>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nvGrpSpPr>
          <p:cNvPr id="105" name="Graphic 33">
            <a:extLst>
              <a:ext uri="{FF2B5EF4-FFF2-40B4-BE49-F238E27FC236}">
                <a16:creationId xmlns:a16="http://schemas.microsoft.com/office/drawing/2014/main" id="{9232462D-B7BD-2F40-6CC7-63B07EDB8782}"/>
              </a:ext>
            </a:extLst>
          </p:cNvPr>
          <p:cNvGrpSpPr/>
          <p:nvPr/>
        </p:nvGrpSpPr>
        <p:grpSpPr>
          <a:xfrm>
            <a:off x="1059517" y="5705530"/>
            <a:ext cx="4848512" cy="197364"/>
            <a:chOff x="1059517" y="5705530"/>
            <a:chExt cx="4848512" cy="197364"/>
          </a:xfrm>
        </p:grpSpPr>
        <p:sp>
          <p:nvSpPr>
            <p:cNvPr id="106" name="Freeform: Shape 105">
              <a:extLst>
                <a:ext uri="{FF2B5EF4-FFF2-40B4-BE49-F238E27FC236}">
                  <a16:creationId xmlns:a16="http://schemas.microsoft.com/office/drawing/2014/main" id="{3373EF87-5AB0-4F13-03B8-92320FC171ED}"/>
                </a:ext>
              </a:extLst>
            </p:cNvPr>
            <p:cNvSpPr/>
            <p:nvPr/>
          </p:nvSpPr>
          <p:spPr>
            <a:xfrm>
              <a:off x="1059517"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7" name="Freeform: Shape 106">
              <a:extLst>
                <a:ext uri="{FF2B5EF4-FFF2-40B4-BE49-F238E27FC236}">
                  <a16:creationId xmlns:a16="http://schemas.microsoft.com/office/drawing/2014/main" id="{0D838624-1FC1-EF50-03E8-DCF969E31511}"/>
                </a:ext>
              </a:extLst>
            </p:cNvPr>
            <p:cNvSpPr/>
            <p:nvPr/>
          </p:nvSpPr>
          <p:spPr>
            <a:xfrm>
              <a:off x="1059517"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8" name="Freeform: Shape 107">
              <a:extLst>
                <a:ext uri="{FF2B5EF4-FFF2-40B4-BE49-F238E27FC236}">
                  <a16:creationId xmlns:a16="http://schemas.microsoft.com/office/drawing/2014/main" id="{9F688BBD-F826-7A8C-BC37-170743212B25}"/>
                </a:ext>
              </a:extLst>
            </p:cNvPr>
            <p:cNvSpPr/>
            <p:nvPr/>
          </p:nvSpPr>
          <p:spPr>
            <a:xfrm>
              <a:off x="1169630"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09" name="Freeform: Shape 108">
              <a:extLst>
                <a:ext uri="{FF2B5EF4-FFF2-40B4-BE49-F238E27FC236}">
                  <a16:creationId xmlns:a16="http://schemas.microsoft.com/office/drawing/2014/main" id="{725C9786-AED3-749A-4020-306D280C4AA5}"/>
                </a:ext>
              </a:extLst>
            </p:cNvPr>
            <p:cNvSpPr/>
            <p:nvPr/>
          </p:nvSpPr>
          <p:spPr>
            <a:xfrm>
              <a:off x="1169630"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0" name="Freeform: Shape 109">
              <a:extLst>
                <a:ext uri="{FF2B5EF4-FFF2-40B4-BE49-F238E27FC236}">
                  <a16:creationId xmlns:a16="http://schemas.microsoft.com/office/drawing/2014/main" id="{9DB38592-F396-0F45-6547-7D8724F6D155}"/>
                </a:ext>
              </a:extLst>
            </p:cNvPr>
            <p:cNvSpPr/>
            <p:nvPr/>
          </p:nvSpPr>
          <p:spPr>
            <a:xfrm>
              <a:off x="1279743"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1" name="Freeform: Shape 110">
              <a:extLst>
                <a:ext uri="{FF2B5EF4-FFF2-40B4-BE49-F238E27FC236}">
                  <a16:creationId xmlns:a16="http://schemas.microsoft.com/office/drawing/2014/main" id="{E7C10012-5000-F317-5651-46D2C3EBD761}"/>
                </a:ext>
              </a:extLst>
            </p:cNvPr>
            <p:cNvSpPr/>
            <p:nvPr/>
          </p:nvSpPr>
          <p:spPr>
            <a:xfrm>
              <a:off x="1279743"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2" name="Freeform: Shape 111">
              <a:extLst>
                <a:ext uri="{FF2B5EF4-FFF2-40B4-BE49-F238E27FC236}">
                  <a16:creationId xmlns:a16="http://schemas.microsoft.com/office/drawing/2014/main" id="{096CDDD0-AF77-3FC0-7A4E-04E4D9E4A80F}"/>
                </a:ext>
              </a:extLst>
            </p:cNvPr>
            <p:cNvSpPr/>
            <p:nvPr/>
          </p:nvSpPr>
          <p:spPr>
            <a:xfrm>
              <a:off x="1389855"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3" name="Freeform: Shape 112">
              <a:extLst>
                <a:ext uri="{FF2B5EF4-FFF2-40B4-BE49-F238E27FC236}">
                  <a16:creationId xmlns:a16="http://schemas.microsoft.com/office/drawing/2014/main" id="{6309FE3D-9413-0433-D802-B2C2098FBE0E}"/>
                </a:ext>
              </a:extLst>
            </p:cNvPr>
            <p:cNvSpPr/>
            <p:nvPr/>
          </p:nvSpPr>
          <p:spPr>
            <a:xfrm>
              <a:off x="1389855"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4" name="Freeform: Shape 113">
              <a:extLst>
                <a:ext uri="{FF2B5EF4-FFF2-40B4-BE49-F238E27FC236}">
                  <a16:creationId xmlns:a16="http://schemas.microsoft.com/office/drawing/2014/main" id="{DC0CCC65-FDE1-DD80-DAF3-84AE25D9F30B}"/>
                </a:ext>
              </a:extLst>
            </p:cNvPr>
            <p:cNvSpPr/>
            <p:nvPr/>
          </p:nvSpPr>
          <p:spPr>
            <a:xfrm>
              <a:off x="1499968"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5" name="Freeform: Shape 114">
              <a:extLst>
                <a:ext uri="{FF2B5EF4-FFF2-40B4-BE49-F238E27FC236}">
                  <a16:creationId xmlns:a16="http://schemas.microsoft.com/office/drawing/2014/main" id="{9169D092-89ED-AD9E-BEAC-EB3B8D70BB82}"/>
                </a:ext>
              </a:extLst>
            </p:cNvPr>
            <p:cNvSpPr/>
            <p:nvPr/>
          </p:nvSpPr>
          <p:spPr>
            <a:xfrm>
              <a:off x="1499968"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6" name="Freeform: Shape 115">
              <a:extLst>
                <a:ext uri="{FF2B5EF4-FFF2-40B4-BE49-F238E27FC236}">
                  <a16:creationId xmlns:a16="http://schemas.microsoft.com/office/drawing/2014/main" id="{7850E8C9-B216-721A-DD90-3085733598AB}"/>
                </a:ext>
              </a:extLst>
            </p:cNvPr>
            <p:cNvSpPr/>
            <p:nvPr/>
          </p:nvSpPr>
          <p:spPr>
            <a:xfrm>
              <a:off x="1610080"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7" name="Freeform: Shape 116">
              <a:extLst>
                <a:ext uri="{FF2B5EF4-FFF2-40B4-BE49-F238E27FC236}">
                  <a16:creationId xmlns:a16="http://schemas.microsoft.com/office/drawing/2014/main" id="{A57E52BE-B9FE-9F38-6748-9FC32118C235}"/>
                </a:ext>
              </a:extLst>
            </p:cNvPr>
            <p:cNvSpPr/>
            <p:nvPr/>
          </p:nvSpPr>
          <p:spPr>
            <a:xfrm>
              <a:off x="1610080"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8" name="Freeform: Shape 117">
              <a:extLst>
                <a:ext uri="{FF2B5EF4-FFF2-40B4-BE49-F238E27FC236}">
                  <a16:creationId xmlns:a16="http://schemas.microsoft.com/office/drawing/2014/main" id="{5B3E9E15-C1FB-9202-6660-F6C700748862}"/>
                </a:ext>
              </a:extLst>
            </p:cNvPr>
            <p:cNvSpPr/>
            <p:nvPr/>
          </p:nvSpPr>
          <p:spPr>
            <a:xfrm>
              <a:off x="1720193"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19" name="Freeform: Shape 118">
              <a:extLst>
                <a:ext uri="{FF2B5EF4-FFF2-40B4-BE49-F238E27FC236}">
                  <a16:creationId xmlns:a16="http://schemas.microsoft.com/office/drawing/2014/main" id="{58319533-CE40-1060-F573-DAAC33554654}"/>
                </a:ext>
              </a:extLst>
            </p:cNvPr>
            <p:cNvSpPr/>
            <p:nvPr/>
          </p:nvSpPr>
          <p:spPr>
            <a:xfrm>
              <a:off x="1720193"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0" name="Freeform: Shape 119">
              <a:extLst>
                <a:ext uri="{FF2B5EF4-FFF2-40B4-BE49-F238E27FC236}">
                  <a16:creationId xmlns:a16="http://schemas.microsoft.com/office/drawing/2014/main" id="{F86553E4-62C6-F6D9-66B9-A60A29E5B0D2}"/>
                </a:ext>
              </a:extLst>
            </p:cNvPr>
            <p:cNvSpPr/>
            <p:nvPr/>
          </p:nvSpPr>
          <p:spPr>
            <a:xfrm>
              <a:off x="1830306"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1" name="Freeform: Shape 120">
              <a:extLst>
                <a:ext uri="{FF2B5EF4-FFF2-40B4-BE49-F238E27FC236}">
                  <a16:creationId xmlns:a16="http://schemas.microsoft.com/office/drawing/2014/main" id="{8D07973A-8B80-7E2D-2C7B-75C91DEF69FE}"/>
                </a:ext>
              </a:extLst>
            </p:cNvPr>
            <p:cNvSpPr/>
            <p:nvPr/>
          </p:nvSpPr>
          <p:spPr>
            <a:xfrm>
              <a:off x="1830306"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2" name="Freeform: Shape 121">
              <a:extLst>
                <a:ext uri="{FF2B5EF4-FFF2-40B4-BE49-F238E27FC236}">
                  <a16:creationId xmlns:a16="http://schemas.microsoft.com/office/drawing/2014/main" id="{BD03F142-14E8-B23F-7227-2C25E8467B21}"/>
                </a:ext>
              </a:extLst>
            </p:cNvPr>
            <p:cNvSpPr/>
            <p:nvPr/>
          </p:nvSpPr>
          <p:spPr>
            <a:xfrm>
              <a:off x="1940418"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3" name="Freeform: Shape 122">
              <a:extLst>
                <a:ext uri="{FF2B5EF4-FFF2-40B4-BE49-F238E27FC236}">
                  <a16:creationId xmlns:a16="http://schemas.microsoft.com/office/drawing/2014/main" id="{D3AF6A13-420B-16FD-6B16-4A66C7AC24A8}"/>
                </a:ext>
              </a:extLst>
            </p:cNvPr>
            <p:cNvSpPr/>
            <p:nvPr/>
          </p:nvSpPr>
          <p:spPr>
            <a:xfrm>
              <a:off x="1940418"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4" name="Freeform: Shape 123">
              <a:extLst>
                <a:ext uri="{FF2B5EF4-FFF2-40B4-BE49-F238E27FC236}">
                  <a16:creationId xmlns:a16="http://schemas.microsoft.com/office/drawing/2014/main" id="{CBC149C5-6C67-DBF5-278B-944A421E9E24}"/>
                </a:ext>
              </a:extLst>
            </p:cNvPr>
            <p:cNvSpPr/>
            <p:nvPr/>
          </p:nvSpPr>
          <p:spPr>
            <a:xfrm>
              <a:off x="2050531"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5" name="Freeform: Shape 124">
              <a:extLst>
                <a:ext uri="{FF2B5EF4-FFF2-40B4-BE49-F238E27FC236}">
                  <a16:creationId xmlns:a16="http://schemas.microsoft.com/office/drawing/2014/main" id="{FAF53C95-6D15-F3DD-8609-D455E141ED82}"/>
                </a:ext>
              </a:extLst>
            </p:cNvPr>
            <p:cNvSpPr/>
            <p:nvPr/>
          </p:nvSpPr>
          <p:spPr>
            <a:xfrm>
              <a:off x="2050531"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6" name="Freeform: Shape 125">
              <a:extLst>
                <a:ext uri="{FF2B5EF4-FFF2-40B4-BE49-F238E27FC236}">
                  <a16:creationId xmlns:a16="http://schemas.microsoft.com/office/drawing/2014/main" id="{63871A63-FA0A-7409-4CB4-CB82F815134C}"/>
                </a:ext>
              </a:extLst>
            </p:cNvPr>
            <p:cNvSpPr/>
            <p:nvPr/>
          </p:nvSpPr>
          <p:spPr>
            <a:xfrm>
              <a:off x="2160644"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7" name="Freeform: Shape 126">
              <a:extLst>
                <a:ext uri="{FF2B5EF4-FFF2-40B4-BE49-F238E27FC236}">
                  <a16:creationId xmlns:a16="http://schemas.microsoft.com/office/drawing/2014/main" id="{B0BCE635-AD2B-8D97-085A-12B5BD7A73FC}"/>
                </a:ext>
              </a:extLst>
            </p:cNvPr>
            <p:cNvSpPr/>
            <p:nvPr/>
          </p:nvSpPr>
          <p:spPr>
            <a:xfrm>
              <a:off x="2160644"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8" name="Freeform: Shape 127">
              <a:extLst>
                <a:ext uri="{FF2B5EF4-FFF2-40B4-BE49-F238E27FC236}">
                  <a16:creationId xmlns:a16="http://schemas.microsoft.com/office/drawing/2014/main" id="{35ED364D-032B-F5A8-B7E8-0BA629E5D833}"/>
                </a:ext>
              </a:extLst>
            </p:cNvPr>
            <p:cNvSpPr/>
            <p:nvPr/>
          </p:nvSpPr>
          <p:spPr>
            <a:xfrm>
              <a:off x="2270756"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29" name="Freeform: Shape 128">
              <a:extLst>
                <a:ext uri="{FF2B5EF4-FFF2-40B4-BE49-F238E27FC236}">
                  <a16:creationId xmlns:a16="http://schemas.microsoft.com/office/drawing/2014/main" id="{F1F2A8D0-EF3D-D91F-4E6C-EA8F1A8EC9DF}"/>
                </a:ext>
              </a:extLst>
            </p:cNvPr>
            <p:cNvSpPr/>
            <p:nvPr/>
          </p:nvSpPr>
          <p:spPr>
            <a:xfrm>
              <a:off x="2270756"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0" name="Freeform: Shape 129">
              <a:extLst>
                <a:ext uri="{FF2B5EF4-FFF2-40B4-BE49-F238E27FC236}">
                  <a16:creationId xmlns:a16="http://schemas.microsoft.com/office/drawing/2014/main" id="{80A7BE28-F961-1E29-FA81-7295916A1043}"/>
                </a:ext>
              </a:extLst>
            </p:cNvPr>
            <p:cNvSpPr/>
            <p:nvPr/>
          </p:nvSpPr>
          <p:spPr>
            <a:xfrm>
              <a:off x="2380869"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1" name="Freeform: Shape 130">
              <a:extLst>
                <a:ext uri="{FF2B5EF4-FFF2-40B4-BE49-F238E27FC236}">
                  <a16:creationId xmlns:a16="http://schemas.microsoft.com/office/drawing/2014/main" id="{37DCF078-58C2-29C6-1DA7-E583A6A94305}"/>
                </a:ext>
              </a:extLst>
            </p:cNvPr>
            <p:cNvSpPr/>
            <p:nvPr/>
          </p:nvSpPr>
          <p:spPr>
            <a:xfrm>
              <a:off x="2380869"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2" name="Freeform: Shape 131">
              <a:extLst>
                <a:ext uri="{FF2B5EF4-FFF2-40B4-BE49-F238E27FC236}">
                  <a16:creationId xmlns:a16="http://schemas.microsoft.com/office/drawing/2014/main" id="{C3319715-86FD-08FA-D3FE-770A6BADA85C}"/>
                </a:ext>
              </a:extLst>
            </p:cNvPr>
            <p:cNvSpPr/>
            <p:nvPr/>
          </p:nvSpPr>
          <p:spPr>
            <a:xfrm>
              <a:off x="2490982"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3" name="Freeform: Shape 132">
              <a:extLst>
                <a:ext uri="{FF2B5EF4-FFF2-40B4-BE49-F238E27FC236}">
                  <a16:creationId xmlns:a16="http://schemas.microsoft.com/office/drawing/2014/main" id="{A32CC3D6-5B61-3829-202B-A7DB270FC039}"/>
                </a:ext>
              </a:extLst>
            </p:cNvPr>
            <p:cNvSpPr/>
            <p:nvPr/>
          </p:nvSpPr>
          <p:spPr>
            <a:xfrm>
              <a:off x="2490982"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4" name="Freeform: Shape 133">
              <a:extLst>
                <a:ext uri="{FF2B5EF4-FFF2-40B4-BE49-F238E27FC236}">
                  <a16:creationId xmlns:a16="http://schemas.microsoft.com/office/drawing/2014/main" id="{BF4392CB-6C6D-2A83-9834-B89DC0DBAE5E}"/>
                </a:ext>
              </a:extLst>
            </p:cNvPr>
            <p:cNvSpPr/>
            <p:nvPr/>
          </p:nvSpPr>
          <p:spPr>
            <a:xfrm>
              <a:off x="2601094"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5" name="Freeform: Shape 134">
              <a:extLst>
                <a:ext uri="{FF2B5EF4-FFF2-40B4-BE49-F238E27FC236}">
                  <a16:creationId xmlns:a16="http://schemas.microsoft.com/office/drawing/2014/main" id="{75A49608-9698-0138-61E1-72FE175FAB31}"/>
                </a:ext>
              </a:extLst>
            </p:cNvPr>
            <p:cNvSpPr/>
            <p:nvPr/>
          </p:nvSpPr>
          <p:spPr>
            <a:xfrm>
              <a:off x="2601094"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6" name="Freeform: Shape 135">
              <a:extLst>
                <a:ext uri="{FF2B5EF4-FFF2-40B4-BE49-F238E27FC236}">
                  <a16:creationId xmlns:a16="http://schemas.microsoft.com/office/drawing/2014/main" id="{73AFAF96-FFA1-4EBC-1431-430A48A1C338}"/>
                </a:ext>
              </a:extLst>
            </p:cNvPr>
            <p:cNvSpPr/>
            <p:nvPr/>
          </p:nvSpPr>
          <p:spPr>
            <a:xfrm>
              <a:off x="2711207"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7" name="Freeform: Shape 136">
              <a:extLst>
                <a:ext uri="{FF2B5EF4-FFF2-40B4-BE49-F238E27FC236}">
                  <a16:creationId xmlns:a16="http://schemas.microsoft.com/office/drawing/2014/main" id="{DFEB667D-7AE1-8237-2A1B-7D62C7F80010}"/>
                </a:ext>
              </a:extLst>
            </p:cNvPr>
            <p:cNvSpPr/>
            <p:nvPr/>
          </p:nvSpPr>
          <p:spPr>
            <a:xfrm>
              <a:off x="2711207"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8" name="Freeform: Shape 137">
              <a:extLst>
                <a:ext uri="{FF2B5EF4-FFF2-40B4-BE49-F238E27FC236}">
                  <a16:creationId xmlns:a16="http://schemas.microsoft.com/office/drawing/2014/main" id="{6B83EFD0-6CD8-F016-6E88-6C75BDCFC6EA}"/>
                </a:ext>
              </a:extLst>
            </p:cNvPr>
            <p:cNvSpPr/>
            <p:nvPr/>
          </p:nvSpPr>
          <p:spPr>
            <a:xfrm>
              <a:off x="2821320"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39" name="Freeform: Shape 138">
              <a:extLst>
                <a:ext uri="{FF2B5EF4-FFF2-40B4-BE49-F238E27FC236}">
                  <a16:creationId xmlns:a16="http://schemas.microsoft.com/office/drawing/2014/main" id="{AD3C2DAB-26C9-A142-B3A3-9649FC3EF833}"/>
                </a:ext>
              </a:extLst>
            </p:cNvPr>
            <p:cNvSpPr/>
            <p:nvPr/>
          </p:nvSpPr>
          <p:spPr>
            <a:xfrm>
              <a:off x="2821320"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0" name="Freeform: Shape 139">
              <a:extLst>
                <a:ext uri="{FF2B5EF4-FFF2-40B4-BE49-F238E27FC236}">
                  <a16:creationId xmlns:a16="http://schemas.microsoft.com/office/drawing/2014/main" id="{68B05B0A-D29B-A74B-D0DD-84B14AC0E59C}"/>
                </a:ext>
              </a:extLst>
            </p:cNvPr>
            <p:cNvSpPr/>
            <p:nvPr/>
          </p:nvSpPr>
          <p:spPr>
            <a:xfrm>
              <a:off x="2931432"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1" name="Freeform: Shape 140">
              <a:extLst>
                <a:ext uri="{FF2B5EF4-FFF2-40B4-BE49-F238E27FC236}">
                  <a16:creationId xmlns:a16="http://schemas.microsoft.com/office/drawing/2014/main" id="{41440A78-7518-676F-44B9-D0B1DC40F3AE}"/>
                </a:ext>
              </a:extLst>
            </p:cNvPr>
            <p:cNvSpPr/>
            <p:nvPr/>
          </p:nvSpPr>
          <p:spPr>
            <a:xfrm>
              <a:off x="2931432"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2" name="Freeform: Shape 141">
              <a:extLst>
                <a:ext uri="{FF2B5EF4-FFF2-40B4-BE49-F238E27FC236}">
                  <a16:creationId xmlns:a16="http://schemas.microsoft.com/office/drawing/2014/main" id="{F66CE601-B490-3895-DE50-59EF1A7396D6}"/>
                </a:ext>
              </a:extLst>
            </p:cNvPr>
            <p:cNvSpPr/>
            <p:nvPr/>
          </p:nvSpPr>
          <p:spPr>
            <a:xfrm>
              <a:off x="3041545"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3" name="Freeform: Shape 142">
              <a:extLst>
                <a:ext uri="{FF2B5EF4-FFF2-40B4-BE49-F238E27FC236}">
                  <a16:creationId xmlns:a16="http://schemas.microsoft.com/office/drawing/2014/main" id="{96AB7624-7855-6470-F4B8-54C9AA2F418D}"/>
                </a:ext>
              </a:extLst>
            </p:cNvPr>
            <p:cNvSpPr/>
            <p:nvPr/>
          </p:nvSpPr>
          <p:spPr>
            <a:xfrm>
              <a:off x="3041545"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4" name="Freeform: Shape 143">
              <a:extLst>
                <a:ext uri="{FF2B5EF4-FFF2-40B4-BE49-F238E27FC236}">
                  <a16:creationId xmlns:a16="http://schemas.microsoft.com/office/drawing/2014/main" id="{26DDC0B7-CB09-D411-C8FF-DB1E0351E893}"/>
                </a:ext>
              </a:extLst>
            </p:cNvPr>
            <p:cNvSpPr/>
            <p:nvPr/>
          </p:nvSpPr>
          <p:spPr>
            <a:xfrm>
              <a:off x="3151658"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5" name="Freeform: Shape 144">
              <a:extLst>
                <a:ext uri="{FF2B5EF4-FFF2-40B4-BE49-F238E27FC236}">
                  <a16:creationId xmlns:a16="http://schemas.microsoft.com/office/drawing/2014/main" id="{CF6D642A-B8F0-113C-1FA0-CE50FC71BB23}"/>
                </a:ext>
              </a:extLst>
            </p:cNvPr>
            <p:cNvSpPr/>
            <p:nvPr/>
          </p:nvSpPr>
          <p:spPr>
            <a:xfrm>
              <a:off x="3151658"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6" name="Freeform: Shape 145">
              <a:extLst>
                <a:ext uri="{FF2B5EF4-FFF2-40B4-BE49-F238E27FC236}">
                  <a16:creationId xmlns:a16="http://schemas.microsoft.com/office/drawing/2014/main" id="{39BB2581-8888-7CB3-FFEA-FAE4A7A4F4AC}"/>
                </a:ext>
              </a:extLst>
            </p:cNvPr>
            <p:cNvSpPr/>
            <p:nvPr/>
          </p:nvSpPr>
          <p:spPr>
            <a:xfrm>
              <a:off x="3261770"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7" name="Freeform: Shape 146">
              <a:extLst>
                <a:ext uri="{FF2B5EF4-FFF2-40B4-BE49-F238E27FC236}">
                  <a16:creationId xmlns:a16="http://schemas.microsoft.com/office/drawing/2014/main" id="{4F7282CE-9305-A1BD-4374-472E81B31FB0}"/>
                </a:ext>
              </a:extLst>
            </p:cNvPr>
            <p:cNvSpPr/>
            <p:nvPr/>
          </p:nvSpPr>
          <p:spPr>
            <a:xfrm>
              <a:off x="3261770"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8" name="Freeform: Shape 147">
              <a:extLst>
                <a:ext uri="{FF2B5EF4-FFF2-40B4-BE49-F238E27FC236}">
                  <a16:creationId xmlns:a16="http://schemas.microsoft.com/office/drawing/2014/main" id="{90CB0DEE-5492-FAB2-20FE-EB0ECE813819}"/>
                </a:ext>
              </a:extLst>
            </p:cNvPr>
            <p:cNvSpPr/>
            <p:nvPr/>
          </p:nvSpPr>
          <p:spPr>
            <a:xfrm>
              <a:off x="3371883"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49" name="Freeform: Shape 148">
              <a:extLst>
                <a:ext uri="{FF2B5EF4-FFF2-40B4-BE49-F238E27FC236}">
                  <a16:creationId xmlns:a16="http://schemas.microsoft.com/office/drawing/2014/main" id="{EBFEFB56-3140-ECEC-993F-00B126C06B4B}"/>
                </a:ext>
              </a:extLst>
            </p:cNvPr>
            <p:cNvSpPr/>
            <p:nvPr/>
          </p:nvSpPr>
          <p:spPr>
            <a:xfrm>
              <a:off x="3371883"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0" name="Freeform: Shape 149">
              <a:extLst>
                <a:ext uri="{FF2B5EF4-FFF2-40B4-BE49-F238E27FC236}">
                  <a16:creationId xmlns:a16="http://schemas.microsoft.com/office/drawing/2014/main" id="{65C35FCD-F19D-FEDD-5024-B951A6835AB7}"/>
                </a:ext>
              </a:extLst>
            </p:cNvPr>
            <p:cNvSpPr/>
            <p:nvPr/>
          </p:nvSpPr>
          <p:spPr>
            <a:xfrm>
              <a:off x="3481995"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1" name="Freeform: Shape 150">
              <a:extLst>
                <a:ext uri="{FF2B5EF4-FFF2-40B4-BE49-F238E27FC236}">
                  <a16:creationId xmlns:a16="http://schemas.microsoft.com/office/drawing/2014/main" id="{5BE968F6-0758-D64F-6074-344BDA3C5C2B}"/>
                </a:ext>
              </a:extLst>
            </p:cNvPr>
            <p:cNvSpPr/>
            <p:nvPr/>
          </p:nvSpPr>
          <p:spPr>
            <a:xfrm>
              <a:off x="3481995"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2" name="Freeform: Shape 151">
              <a:extLst>
                <a:ext uri="{FF2B5EF4-FFF2-40B4-BE49-F238E27FC236}">
                  <a16:creationId xmlns:a16="http://schemas.microsoft.com/office/drawing/2014/main" id="{7F413064-3A81-656F-1601-1A1320DE0BC2}"/>
                </a:ext>
              </a:extLst>
            </p:cNvPr>
            <p:cNvSpPr/>
            <p:nvPr/>
          </p:nvSpPr>
          <p:spPr>
            <a:xfrm>
              <a:off x="3592108"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3" name="Freeform: Shape 152">
              <a:extLst>
                <a:ext uri="{FF2B5EF4-FFF2-40B4-BE49-F238E27FC236}">
                  <a16:creationId xmlns:a16="http://schemas.microsoft.com/office/drawing/2014/main" id="{CE73875C-F9BE-5977-FE8B-DF4E3295DAD5}"/>
                </a:ext>
              </a:extLst>
            </p:cNvPr>
            <p:cNvSpPr/>
            <p:nvPr/>
          </p:nvSpPr>
          <p:spPr>
            <a:xfrm>
              <a:off x="3592108"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4" name="Freeform: Shape 153">
              <a:extLst>
                <a:ext uri="{FF2B5EF4-FFF2-40B4-BE49-F238E27FC236}">
                  <a16:creationId xmlns:a16="http://schemas.microsoft.com/office/drawing/2014/main" id="{84774892-735C-F76A-E98E-D241D38416ED}"/>
                </a:ext>
              </a:extLst>
            </p:cNvPr>
            <p:cNvSpPr/>
            <p:nvPr/>
          </p:nvSpPr>
          <p:spPr>
            <a:xfrm>
              <a:off x="3702221"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5" name="Freeform: Shape 154">
              <a:extLst>
                <a:ext uri="{FF2B5EF4-FFF2-40B4-BE49-F238E27FC236}">
                  <a16:creationId xmlns:a16="http://schemas.microsoft.com/office/drawing/2014/main" id="{34CCD4D1-2AF3-DBF7-4D00-C1D5DBD23950}"/>
                </a:ext>
              </a:extLst>
            </p:cNvPr>
            <p:cNvSpPr/>
            <p:nvPr/>
          </p:nvSpPr>
          <p:spPr>
            <a:xfrm>
              <a:off x="3702221"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6" name="Freeform: Shape 155">
              <a:extLst>
                <a:ext uri="{FF2B5EF4-FFF2-40B4-BE49-F238E27FC236}">
                  <a16:creationId xmlns:a16="http://schemas.microsoft.com/office/drawing/2014/main" id="{E85A93E2-5524-8F01-D2D0-65CEA34B70D8}"/>
                </a:ext>
              </a:extLst>
            </p:cNvPr>
            <p:cNvSpPr/>
            <p:nvPr/>
          </p:nvSpPr>
          <p:spPr>
            <a:xfrm>
              <a:off x="3812333"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7" name="Freeform: Shape 156">
              <a:extLst>
                <a:ext uri="{FF2B5EF4-FFF2-40B4-BE49-F238E27FC236}">
                  <a16:creationId xmlns:a16="http://schemas.microsoft.com/office/drawing/2014/main" id="{49B3E879-4DA6-845C-26D7-8066A6ED055F}"/>
                </a:ext>
              </a:extLst>
            </p:cNvPr>
            <p:cNvSpPr/>
            <p:nvPr/>
          </p:nvSpPr>
          <p:spPr>
            <a:xfrm>
              <a:off x="3812333"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8" name="Freeform: Shape 157">
              <a:extLst>
                <a:ext uri="{FF2B5EF4-FFF2-40B4-BE49-F238E27FC236}">
                  <a16:creationId xmlns:a16="http://schemas.microsoft.com/office/drawing/2014/main" id="{1327B237-9D32-589B-6A64-34E6258448C2}"/>
                </a:ext>
              </a:extLst>
            </p:cNvPr>
            <p:cNvSpPr/>
            <p:nvPr/>
          </p:nvSpPr>
          <p:spPr>
            <a:xfrm>
              <a:off x="3922446"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59" name="Freeform: Shape 158">
              <a:extLst>
                <a:ext uri="{FF2B5EF4-FFF2-40B4-BE49-F238E27FC236}">
                  <a16:creationId xmlns:a16="http://schemas.microsoft.com/office/drawing/2014/main" id="{18286CE4-62A1-EAF3-7898-0D1FEF4DCAB1}"/>
                </a:ext>
              </a:extLst>
            </p:cNvPr>
            <p:cNvSpPr/>
            <p:nvPr/>
          </p:nvSpPr>
          <p:spPr>
            <a:xfrm>
              <a:off x="3922446"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0" name="Freeform: Shape 159">
              <a:extLst>
                <a:ext uri="{FF2B5EF4-FFF2-40B4-BE49-F238E27FC236}">
                  <a16:creationId xmlns:a16="http://schemas.microsoft.com/office/drawing/2014/main" id="{B8B879F0-B742-8B1E-B4EF-D65CA57A8074}"/>
                </a:ext>
              </a:extLst>
            </p:cNvPr>
            <p:cNvSpPr/>
            <p:nvPr/>
          </p:nvSpPr>
          <p:spPr>
            <a:xfrm>
              <a:off x="4032559"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1" name="Freeform: Shape 160">
              <a:extLst>
                <a:ext uri="{FF2B5EF4-FFF2-40B4-BE49-F238E27FC236}">
                  <a16:creationId xmlns:a16="http://schemas.microsoft.com/office/drawing/2014/main" id="{3982A40F-ED30-7633-9722-D7E084D21835}"/>
                </a:ext>
              </a:extLst>
            </p:cNvPr>
            <p:cNvSpPr/>
            <p:nvPr/>
          </p:nvSpPr>
          <p:spPr>
            <a:xfrm>
              <a:off x="4032559"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2" name="Freeform: Shape 161">
              <a:extLst>
                <a:ext uri="{FF2B5EF4-FFF2-40B4-BE49-F238E27FC236}">
                  <a16:creationId xmlns:a16="http://schemas.microsoft.com/office/drawing/2014/main" id="{ACA41F91-66DB-CF6D-1778-63C11CB5FC18}"/>
                </a:ext>
              </a:extLst>
            </p:cNvPr>
            <p:cNvSpPr/>
            <p:nvPr/>
          </p:nvSpPr>
          <p:spPr>
            <a:xfrm>
              <a:off x="4142671"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3" name="Freeform: Shape 162">
              <a:extLst>
                <a:ext uri="{FF2B5EF4-FFF2-40B4-BE49-F238E27FC236}">
                  <a16:creationId xmlns:a16="http://schemas.microsoft.com/office/drawing/2014/main" id="{6AB9698E-5A3A-4B5D-56CA-865BE513D007}"/>
                </a:ext>
              </a:extLst>
            </p:cNvPr>
            <p:cNvSpPr/>
            <p:nvPr/>
          </p:nvSpPr>
          <p:spPr>
            <a:xfrm>
              <a:off x="4142671"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4" name="Freeform: Shape 163">
              <a:extLst>
                <a:ext uri="{FF2B5EF4-FFF2-40B4-BE49-F238E27FC236}">
                  <a16:creationId xmlns:a16="http://schemas.microsoft.com/office/drawing/2014/main" id="{45103AFE-CFA9-16F8-0DFB-69A9069301C0}"/>
                </a:ext>
              </a:extLst>
            </p:cNvPr>
            <p:cNvSpPr/>
            <p:nvPr/>
          </p:nvSpPr>
          <p:spPr>
            <a:xfrm>
              <a:off x="4252784"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5" name="Freeform: Shape 164">
              <a:extLst>
                <a:ext uri="{FF2B5EF4-FFF2-40B4-BE49-F238E27FC236}">
                  <a16:creationId xmlns:a16="http://schemas.microsoft.com/office/drawing/2014/main" id="{0905B8C2-2D3F-51DC-E269-1B3A027C29BE}"/>
                </a:ext>
              </a:extLst>
            </p:cNvPr>
            <p:cNvSpPr/>
            <p:nvPr/>
          </p:nvSpPr>
          <p:spPr>
            <a:xfrm>
              <a:off x="4252784"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6" name="Freeform: Shape 165">
              <a:extLst>
                <a:ext uri="{FF2B5EF4-FFF2-40B4-BE49-F238E27FC236}">
                  <a16:creationId xmlns:a16="http://schemas.microsoft.com/office/drawing/2014/main" id="{5932493B-6E4B-9B75-064E-10F6CF6448A4}"/>
                </a:ext>
              </a:extLst>
            </p:cNvPr>
            <p:cNvSpPr/>
            <p:nvPr/>
          </p:nvSpPr>
          <p:spPr>
            <a:xfrm>
              <a:off x="4362897"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7" name="Freeform: Shape 166">
              <a:extLst>
                <a:ext uri="{FF2B5EF4-FFF2-40B4-BE49-F238E27FC236}">
                  <a16:creationId xmlns:a16="http://schemas.microsoft.com/office/drawing/2014/main" id="{AC8A7100-2975-A7E4-1334-8F1345C77F24}"/>
                </a:ext>
              </a:extLst>
            </p:cNvPr>
            <p:cNvSpPr/>
            <p:nvPr/>
          </p:nvSpPr>
          <p:spPr>
            <a:xfrm>
              <a:off x="4362897"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8" name="Freeform: Shape 167">
              <a:extLst>
                <a:ext uri="{FF2B5EF4-FFF2-40B4-BE49-F238E27FC236}">
                  <a16:creationId xmlns:a16="http://schemas.microsoft.com/office/drawing/2014/main" id="{D2A20DA3-BA44-0FCC-EE25-2E896B3FC5C7}"/>
                </a:ext>
              </a:extLst>
            </p:cNvPr>
            <p:cNvSpPr/>
            <p:nvPr/>
          </p:nvSpPr>
          <p:spPr>
            <a:xfrm>
              <a:off x="4473009"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69" name="Freeform: Shape 168">
              <a:extLst>
                <a:ext uri="{FF2B5EF4-FFF2-40B4-BE49-F238E27FC236}">
                  <a16:creationId xmlns:a16="http://schemas.microsoft.com/office/drawing/2014/main" id="{07CFFE01-BB03-7723-8A1A-EEE4E488DD09}"/>
                </a:ext>
              </a:extLst>
            </p:cNvPr>
            <p:cNvSpPr/>
            <p:nvPr/>
          </p:nvSpPr>
          <p:spPr>
            <a:xfrm>
              <a:off x="4473009"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0" name="Freeform: Shape 169">
              <a:extLst>
                <a:ext uri="{FF2B5EF4-FFF2-40B4-BE49-F238E27FC236}">
                  <a16:creationId xmlns:a16="http://schemas.microsoft.com/office/drawing/2014/main" id="{244DF275-60BC-E80E-A548-707B8BEE5533}"/>
                </a:ext>
              </a:extLst>
            </p:cNvPr>
            <p:cNvSpPr/>
            <p:nvPr/>
          </p:nvSpPr>
          <p:spPr>
            <a:xfrm>
              <a:off x="4583122"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1" name="Freeform: Shape 170">
              <a:extLst>
                <a:ext uri="{FF2B5EF4-FFF2-40B4-BE49-F238E27FC236}">
                  <a16:creationId xmlns:a16="http://schemas.microsoft.com/office/drawing/2014/main" id="{D467B05B-52E9-183D-4F84-644E8DE1E348}"/>
                </a:ext>
              </a:extLst>
            </p:cNvPr>
            <p:cNvSpPr/>
            <p:nvPr/>
          </p:nvSpPr>
          <p:spPr>
            <a:xfrm>
              <a:off x="4583122"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2" name="Freeform: Shape 171">
              <a:extLst>
                <a:ext uri="{FF2B5EF4-FFF2-40B4-BE49-F238E27FC236}">
                  <a16:creationId xmlns:a16="http://schemas.microsoft.com/office/drawing/2014/main" id="{570433D1-77D6-AA6C-B63F-F46DBF1773A5}"/>
                </a:ext>
              </a:extLst>
            </p:cNvPr>
            <p:cNvSpPr/>
            <p:nvPr/>
          </p:nvSpPr>
          <p:spPr>
            <a:xfrm>
              <a:off x="4693235"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3" name="Freeform: Shape 172">
              <a:extLst>
                <a:ext uri="{FF2B5EF4-FFF2-40B4-BE49-F238E27FC236}">
                  <a16:creationId xmlns:a16="http://schemas.microsoft.com/office/drawing/2014/main" id="{F6F92B0E-BBA0-86CE-08F3-34F02A240DB0}"/>
                </a:ext>
              </a:extLst>
            </p:cNvPr>
            <p:cNvSpPr/>
            <p:nvPr/>
          </p:nvSpPr>
          <p:spPr>
            <a:xfrm>
              <a:off x="4693235"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4" name="Freeform: Shape 173">
              <a:extLst>
                <a:ext uri="{FF2B5EF4-FFF2-40B4-BE49-F238E27FC236}">
                  <a16:creationId xmlns:a16="http://schemas.microsoft.com/office/drawing/2014/main" id="{B142C0C0-936E-2C7E-720C-6451905FA5E7}"/>
                </a:ext>
              </a:extLst>
            </p:cNvPr>
            <p:cNvSpPr/>
            <p:nvPr/>
          </p:nvSpPr>
          <p:spPr>
            <a:xfrm>
              <a:off x="4803347"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5" name="Freeform: Shape 174">
              <a:extLst>
                <a:ext uri="{FF2B5EF4-FFF2-40B4-BE49-F238E27FC236}">
                  <a16:creationId xmlns:a16="http://schemas.microsoft.com/office/drawing/2014/main" id="{264FA40E-3038-3785-34E2-BEC0BA831D19}"/>
                </a:ext>
              </a:extLst>
            </p:cNvPr>
            <p:cNvSpPr/>
            <p:nvPr/>
          </p:nvSpPr>
          <p:spPr>
            <a:xfrm>
              <a:off x="4803347"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6" name="Freeform: Shape 175">
              <a:extLst>
                <a:ext uri="{FF2B5EF4-FFF2-40B4-BE49-F238E27FC236}">
                  <a16:creationId xmlns:a16="http://schemas.microsoft.com/office/drawing/2014/main" id="{DB71A3C4-0277-37A3-8B46-E247182D933D}"/>
                </a:ext>
              </a:extLst>
            </p:cNvPr>
            <p:cNvSpPr/>
            <p:nvPr/>
          </p:nvSpPr>
          <p:spPr>
            <a:xfrm>
              <a:off x="4913460"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7" name="Freeform: Shape 176">
              <a:extLst>
                <a:ext uri="{FF2B5EF4-FFF2-40B4-BE49-F238E27FC236}">
                  <a16:creationId xmlns:a16="http://schemas.microsoft.com/office/drawing/2014/main" id="{FEC24C30-F0B5-89BB-0308-BD366BBCED4C}"/>
                </a:ext>
              </a:extLst>
            </p:cNvPr>
            <p:cNvSpPr/>
            <p:nvPr/>
          </p:nvSpPr>
          <p:spPr>
            <a:xfrm>
              <a:off x="4913460"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8" name="Freeform: Shape 177">
              <a:extLst>
                <a:ext uri="{FF2B5EF4-FFF2-40B4-BE49-F238E27FC236}">
                  <a16:creationId xmlns:a16="http://schemas.microsoft.com/office/drawing/2014/main" id="{DAB922DA-D323-9AEF-4D76-F8746F2E9337}"/>
                </a:ext>
              </a:extLst>
            </p:cNvPr>
            <p:cNvSpPr/>
            <p:nvPr/>
          </p:nvSpPr>
          <p:spPr>
            <a:xfrm>
              <a:off x="5023573"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79" name="Freeform: Shape 178">
              <a:extLst>
                <a:ext uri="{FF2B5EF4-FFF2-40B4-BE49-F238E27FC236}">
                  <a16:creationId xmlns:a16="http://schemas.microsoft.com/office/drawing/2014/main" id="{4B83DE6D-1041-8FB3-77A3-7A25718422F4}"/>
                </a:ext>
              </a:extLst>
            </p:cNvPr>
            <p:cNvSpPr/>
            <p:nvPr/>
          </p:nvSpPr>
          <p:spPr>
            <a:xfrm>
              <a:off x="5023573"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0" name="Freeform: Shape 179">
              <a:extLst>
                <a:ext uri="{FF2B5EF4-FFF2-40B4-BE49-F238E27FC236}">
                  <a16:creationId xmlns:a16="http://schemas.microsoft.com/office/drawing/2014/main" id="{D225DFEA-120C-05A6-42FE-E1324CF78922}"/>
                </a:ext>
              </a:extLst>
            </p:cNvPr>
            <p:cNvSpPr/>
            <p:nvPr/>
          </p:nvSpPr>
          <p:spPr>
            <a:xfrm>
              <a:off x="5133685"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AACA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1" name="Freeform: Shape 180">
              <a:extLst>
                <a:ext uri="{FF2B5EF4-FFF2-40B4-BE49-F238E27FC236}">
                  <a16:creationId xmlns:a16="http://schemas.microsoft.com/office/drawing/2014/main" id="{FA12B4C8-9DA1-62F5-50C5-AF7CF336E97B}"/>
                </a:ext>
              </a:extLst>
            </p:cNvPr>
            <p:cNvSpPr/>
            <p:nvPr/>
          </p:nvSpPr>
          <p:spPr>
            <a:xfrm>
              <a:off x="5133685"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2" name="Freeform: Shape 181">
              <a:extLst>
                <a:ext uri="{FF2B5EF4-FFF2-40B4-BE49-F238E27FC236}">
                  <a16:creationId xmlns:a16="http://schemas.microsoft.com/office/drawing/2014/main" id="{9C9E60AE-727B-F2B6-435F-4076CCBCFA42}"/>
                </a:ext>
              </a:extLst>
            </p:cNvPr>
            <p:cNvSpPr/>
            <p:nvPr/>
          </p:nvSpPr>
          <p:spPr>
            <a:xfrm>
              <a:off x="5243798"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0C0C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3" name="Freeform: Shape 182">
              <a:extLst>
                <a:ext uri="{FF2B5EF4-FFF2-40B4-BE49-F238E27FC236}">
                  <a16:creationId xmlns:a16="http://schemas.microsoft.com/office/drawing/2014/main" id="{4FAC834A-1580-3382-D651-3433BAB95FA3}"/>
                </a:ext>
              </a:extLst>
            </p:cNvPr>
            <p:cNvSpPr/>
            <p:nvPr/>
          </p:nvSpPr>
          <p:spPr>
            <a:xfrm>
              <a:off x="5243798"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4" name="Freeform: Shape 183">
              <a:extLst>
                <a:ext uri="{FF2B5EF4-FFF2-40B4-BE49-F238E27FC236}">
                  <a16:creationId xmlns:a16="http://schemas.microsoft.com/office/drawing/2014/main" id="{A0ABDEF0-486E-72BE-CDA6-86119D1BB9B6}"/>
                </a:ext>
              </a:extLst>
            </p:cNvPr>
            <p:cNvSpPr/>
            <p:nvPr/>
          </p:nvSpPr>
          <p:spPr>
            <a:xfrm>
              <a:off x="5353910"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5" name="Freeform: Shape 184">
              <a:extLst>
                <a:ext uri="{FF2B5EF4-FFF2-40B4-BE49-F238E27FC236}">
                  <a16:creationId xmlns:a16="http://schemas.microsoft.com/office/drawing/2014/main" id="{90027FB3-2F4D-6F76-AC3E-E84B418565CC}"/>
                </a:ext>
              </a:extLst>
            </p:cNvPr>
            <p:cNvSpPr/>
            <p:nvPr/>
          </p:nvSpPr>
          <p:spPr>
            <a:xfrm>
              <a:off x="5353910"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6" name="Freeform: Shape 185">
              <a:extLst>
                <a:ext uri="{FF2B5EF4-FFF2-40B4-BE49-F238E27FC236}">
                  <a16:creationId xmlns:a16="http://schemas.microsoft.com/office/drawing/2014/main" id="{C62CE945-9C84-4265-430C-F8B9F3183330}"/>
                </a:ext>
              </a:extLst>
            </p:cNvPr>
            <p:cNvSpPr/>
            <p:nvPr/>
          </p:nvSpPr>
          <p:spPr>
            <a:xfrm>
              <a:off x="5464023"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7" name="Freeform: Shape 186">
              <a:extLst>
                <a:ext uri="{FF2B5EF4-FFF2-40B4-BE49-F238E27FC236}">
                  <a16:creationId xmlns:a16="http://schemas.microsoft.com/office/drawing/2014/main" id="{2B9A26F6-DCE5-5CD7-58F1-04CC6BB30C84}"/>
                </a:ext>
              </a:extLst>
            </p:cNvPr>
            <p:cNvSpPr/>
            <p:nvPr/>
          </p:nvSpPr>
          <p:spPr>
            <a:xfrm>
              <a:off x="5464023"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8" name="Freeform: Shape 187">
              <a:extLst>
                <a:ext uri="{FF2B5EF4-FFF2-40B4-BE49-F238E27FC236}">
                  <a16:creationId xmlns:a16="http://schemas.microsoft.com/office/drawing/2014/main" id="{3D47AE04-7F69-5E87-130C-394EE1B4DDA2}"/>
                </a:ext>
              </a:extLst>
            </p:cNvPr>
            <p:cNvSpPr/>
            <p:nvPr/>
          </p:nvSpPr>
          <p:spPr>
            <a:xfrm>
              <a:off x="5574136"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89" name="Freeform: Shape 188">
              <a:extLst>
                <a:ext uri="{FF2B5EF4-FFF2-40B4-BE49-F238E27FC236}">
                  <a16:creationId xmlns:a16="http://schemas.microsoft.com/office/drawing/2014/main" id="{261CD8F2-D764-0DC0-5764-920EC0F1716B}"/>
                </a:ext>
              </a:extLst>
            </p:cNvPr>
            <p:cNvSpPr/>
            <p:nvPr/>
          </p:nvSpPr>
          <p:spPr>
            <a:xfrm>
              <a:off x="5574136"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90" name="Freeform: Shape 189">
              <a:extLst>
                <a:ext uri="{FF2B5EF4-FFF2-40B4-BE49-F238E27FC236}">
                  <a16:creationId xmlns:a16="http://schemas.microsoft.com/office/drawing/2014/main" id="{C7AA119F-24D4-5E6F-9C61-FD725E70F327}"/>
                </a:ext>
              </a:extLst>
            </p:cNvPr>
            <p:cNvSpPr/>
            <p:nvPr/>
          </p:nvSpPr>
          <p:spPr>
            <a:xfrm>
              <a:off x="5684248"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36363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91" name="Freeform: Shape 190">
              <a:extLst>
                <a:ext uri="{FF2B5EF4-FFF2-40B4-BE49-F238E27FC236}">
                  <a16:creationId xmlns:a16="http://schemas.microsoft.com/office/drawing/2014/main" id="{F358E2E4-CD77-5737-C1CE-37CF3671AFAC}"/>
                </a:ext>
              </a:extLst>
            </p:cNvPr>
            <p:cNvSpPr/>
            <p:nvPr/>
          </p:nvSpPr>
          <p:spPr>
            <a:xfrm>
              <a:off x="5684248"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C6EFFF"/>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92" name="Freeform: Shape 191">
              <a:extLst>
                <a:ext uri="{FF2B5EF4-FFF2-40B4-BE49-F238E27FC236}">
                  <a16:creationId xmlns:a16="http://schemas.microsoft.com/office/drawing/2014/main" id="{602BE958-6350-554F-B5AC-4BEE8233E1FA}"/>
                </a:ext>
              </a:extLst>
            </p:cNvPr>
            <p:cNvSpPr/>
            <p:nvPr/>
          </p:nvSpPr>
          <p:spPr>
            <a:xfrm>
              <a:off x="5796139" y="5705530"/>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969696"/>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93" name="Freeform: Shape 192">
              <a:extLst>
                <a:ext uri="{FF2B5EF4-FFF2-40B4-BE49-F238E27FC236}">
                  <a16:creationId xmlns:a16="http://schemas.microsoft.com/office/drawing/2014/main" id="{74B23BE7-2259-0773-566D-F940576DABAA}"/>
                </a:ext>
              </a:extLst>
            </p:cNvPr>
            <p:cNvSpPr/>
            <p:nvPr/>
          </p:nvSpPr>
          <p:spPr>
            <a:xfrm>
              <a:off x="5796139" y="5804212"/>
              <a:ext cx="111890" cy="98682"/>
            </a:xfrm>
            <a:custGeom>
              <a:avLst/>
              <a:gdLst>
                <a:gd name="connsiteX0" fmla="*/ 0 w 111890"/>
                <a:gd name="connsiteY0" fmla="*/ 0 h 98682"/>
                <a:gd name="connsiteX1" fmla="*/ 111891 w 111890"/>
                <a:gd name="connsiteY1" fmla="*/ 0 h 98682"/>
                <a:gd name="connsiteX2" fmla="*/ 111891 w 111890"/>
                <a:gd name="connsiteY2" fmla="*/ 98682 h 98682"/>
                <a:gd name="connsiteX3" fmla="*/ 0 w 111890"/>
                <a:gd name="connsiteY3" fmla="*/ 98682 h 98682"/>
              </a:gdLst>
              <a:ahLst/>
              <a:cxnLst>
                <a:cxn ang="0">
                  <a:pos x="connsiteX0" y="connsiteY0"/>
                </a:cxn>
                <a:cxn ang="0">
                  <a:pos x="connsiteX1" y="connsiteY1"/>
                </a:cxn>
                <a:cxn ang="0">
                  <a:pos x="connsiteX2" y="connsiteY2"/>
                </a:cxn>
                <a:cxn ang="0">
                  <a:pos x="connsiteX3" y="connsiteY3"/>
                </a:cxn>
              </a:cxnLst>
              <a:rect l="l" t="t" r="r" b="b"/>
              <a:pathLst>
                <a:path w="111890" h="98682">
                  <a:moveTo>
                    <a:pt x="0" y="0"/>
                  </a:moveTo>
                  <a:lnTo>
                    <a:pt x="111891" y="0"/>
                  </a:lnTo>
                  <a:lnTo>
                    <a:pt x="111891" y="98682"/>
                  </a:lnTo>
                  <a:lnTo>
                    <a:pt x="0" y="98682"/>
                  </a:lnTo>
                  <a:close/>
                </a:path>
              </a:pathLst>
            </a:custGeom>
            <a:solidFill>
              <a:srgbClr val="E75C00"/>
            </a:solidFill>
            <a:ln w="1269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sp>
        <p:nvSpPr>
          <p:cNvPr id="194" name="Freeform: Shape 193">
            <a:extLst>
              <a:ext uri="{FF2B5EF4-FFF2-40B4-BE49-F238E27FC236}">
                <a16:creationId xmlns:a16="http://schemas.microsoft.com/office/drawing/2014/main" id="{81F1BA53-83DF-163C-C147-C2A24AB8A37D}"/>
              </a:ext>
            </a:extLst>
          </p:cNvPr>
          <p:cNvSpPr/>
          <p:nvPr/>
        </p:nvSpPr>
        <p:spPr>
          <a:xfrm>
            <a:off x="1848848" y="4982241"/>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C6EFFF"/>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95" name="Freeform: Shape 194">
            <a:extLst>
              <a:ext uri="{FF2B5EF4-FFF2-40B4-BE49-F238E27FC236}">
                <a16:creationId xmlns:a16="http://schemas.microsoft.com/office/drawing/2014/main" id="{970CA1B5-8A5E-16B7-DEA8-AC70047A0A6A}"/>
              </a:ext>
            </a:extLst>
          </p:cNvPr>
          <p:cNvSpPr/>
          <p:nvPr/>
        </p:nvSpPr>
        <p:spPr>
          <a:xfrm>
            <a:off x="1848848" y="5111785"/>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E75C00"/>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96" name="Freeform: Shape 195">
            <a:extLst>
              <a:ext uri="{FF2B5EF4-FFF2-40B4-BE49-F238E27FC236}">
                <a16:creationId xmlns:a16="http://schemas.microsoft.com/office/drawing/2014/main" id="{C6AB28E4-9EC1-2004-EFD8-EC45D105BCC6}"/>
              </a:ext>
            </a:extLst>
          </p:cNvPr>
          <p:cNvSpPr/>
          <p:nvPr/>
        </p:nvSpPr>
        <p:spPr>
          <a:xfrm>
            <a:off x="1182711" y="5233328"/>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969696"/>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197" name="Freeform: Shape 196">
            <a:extLst>
              <a:ext uri="{FF2B5EF4-FFF2-40B4-BE49-F238E27FC236}">
                <a16:creationId xmlns:a16="http://schemas.microsoft.com/office/drawing/2014/main" id="{F22E2CC4-E7A8-623E-D666-E127AD4B6BF3}"/>
              </a:ext>
            </a:extLst>
          </p:cNvPr>
          <p:cNvSpPr/>
          <p:nvPr/>
        </p:nvSpPr>
        <p:spPr>
          <a:xfrm>
            <a:off x="1182711" y="5362872"/>
            <a:ext cx="85727" cy="99698"/>
          </a:xfrm>
          <a:custGeom>
            <a:avLst/>
            <a:gdLst>
              <a:gd name="connsiteX0" fmla="*/ 0 w 85727"/>
              <a:gd name="connsiteY0" fmla="*/ 0 h 99698"/>
              <a:gd name="connsiteX1" fmla="*/ 85728 w 85727"/>
              <a:gd name="connsiteY1" fmla="*/ 0 h 99698"/>
              <a:gd name="connsiteX2" fmla="*/ 85728 w 85727"/>
              <a:gd name="connsiteY2" fmla="*/ 99698 h 99698"/>
              <a:gd name="connsiteX3" fmla="*/ 0 w 85727"/>
              <a:gd name="connsiteY3" fmla="*/ 99698 h 99698"/>
            </a:gdLst>
            <a:ahLst/>
            <a:cxnLst>
              <a:cxn ang="0">
                <a:pos x="connsiteX0" y="connsiteY0"/>
              </a:cxn>
              <a:cxn ang="0">
                <a:pos x="connsiteX1" y="connsiteY1"/>
              </a:cxn>
              <a:cxn ang="0">
                <a:pos x="connsiteX2" y="connsiteY2"/>
              </a:cxn>
              <a:cxn ang="0">
                <a:pos x="connsiteX3" y="connsiteY3"/>
              </a:cxn>
            </a:cxnLst>
            <a:rect l="l" t="t" r="r" b="b"/>
            <a:pathLst>
              <a:path w="85727" h="99698">
                <a:moveTo>
                  <a:pt x="0" y="0"/>
                </a:moveTo>
                <a:lnTo>
                  <a:pt x="85728" y="0"/>
                </a:lnTo>
                <a:lnTo>
                  <a:pt x="85728" y="99698"/>
                </a:lnTo>
                <a:lnTo>
                  <a:pt x="0" y="99698"/>
                </a:lnTo>
                <a:close/>
              </a:path>
            </a:pathLst>
          </a:custGeom>
          <a:solidFill>
            <a:srgbClr val="C0C0C0"/>
          </a:solidFill>
          <a:ln w="1269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nvGrpSpPr>
          <p:cNvPr id="198" name="Graphic 33">
            <a:extLst>
              <a:ext uri="{FF2B5EF4-FFF2-40B4-BE49-F238E27FC236}">
                <a16:creationId xmlns:a16="http://schemas.microsoft.com/office/drawing/2014/main" id="{7F100FDC-0AAF-ECE1-49DA-826A6B8FBBFB}"/>
              </a:ext>
            </a:extLst>
          </p:cNvPr>
          <p:cNvGrpSpPr/>
          <p:nvPr/>
        </p:nvGrpSpPr>
        <p:grpSpPr>
          <a:xfrm>
            <a:off x="916130" y="1659049"/>
            <a:ext cx="112144" cy="3959991"/>
            <a:chOff x="916130" y="1659049"/>
            <a:chExt cx="112144" cy="3959991"/>
          </a:xfrm>
          <a:noFill/>
        </p:grpSpPr>
        <p:sp>
          <p:nvSpPr>
            <p:cNvPr id="199" name="Freeform: Shape 198">
              <a:extLst>
                <a:ext uri="{FF2B5EF4-FFF2-40B4-BE49-F238E27FC236}">
                  <a16:creationId xmlns:a16="http://schemas.microsoft.com/office/drawing/2014/main" id="{E9AB006B-9440-8D44-7D96-6CD1E1D27EE8}"/>
                </a:ext>
              </a:extLst>
            </p:cNvPr>
            <p:cNvSpPr/>
            <p:nvPr/>
          </p:nvSpPr>
          <p:spPr>
            <a:xfrm>
              <a:off x="916130" y="1659049"/>
              <a:ext cx="112144" cy="3959991"/>
            </a:xfrm>
            <a:custGeom>
              <a:avLst/>
              <a:gdLst>
                <a:gd name="connsiteX0" fmla="*/ 112145 w 112144"/>
                <a:gd name="connsiteY0" fmla="*/ 0 h 3959991"/>
                <a:gd name="connsiteX1" fmla="*/ 112145 w 112144"/>
                <a:gd name="connsiteY1" fmla="*/ 3959991 h 3959991"/>
                <a:gd name="connsiteX2" fmla="*/ 0 w 112144"/>
                <a:gd name="connsiteY2" fmla="*/ 3959991 h 3959991"/>
              </a:gdLst>
              <a:ahLst/>
              <a:cxnLst>
                <a:cxn ang="0">
                  <a:pos x="connsiteX0" y="connsiteY0"/>
                </a:cxn>
                <a:cxn ang="0">
                  <a:pos x="connsiteX1" y="connsiteY1"/>
                </a:cxn>
                <a:cxn ang="0">
                  <a:pos x="connsiteX2" y="connsiteY2"/>
                </a:cxn>
              </a:cxnLst>
              <a:rect l="l" t="t" r="r" b="b"/>
              <a:pathLst>
                <a:path w="112144" h="3959991">
                  <a:moveTo>
                    <a:pt x="112145" y="0"/>
                  </a:moveTo>
                  <a:lnTo>
                    <a:pt x="112145" y="3959991"/>
                  </a:lnTo>
                  <a:lnTo>
                    <a:pt x="0" y="3959991"/>
                  </a:lnTo>
                </a:path>
              </a:pathLst>
            </a:custGeom>
            <a:noFill/>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nvGrpSpPr>
            <p:cNvPr id="200" name="Graphic 33">
              <a:extLst>
                <a:ext uri="{FF2B5EF4-FFF2-40B4-BE49-F238E27FC236}">
                  <a16:creationId xmlns:a16="http://schemas.microsoft.com/office/drawing/2014/main" id="{6CBC89BC-442E-F60D-2BAA-762257CCDF8D}"/>
                </a:ext>
              </a:extLst>
            </p:cNvPr>
            <p:cNvGrpSpPr/>
            <p:nvPr/>
          </p:nvGrpSpPr>
          <p:grpSpPr>
            <a:xfrm>
              <a:off x="916130" y="5396275"/>
              <a:ext cx="112144" cy="112398"/>
              <a:chOff x="916130" y="5396275"/>
              <a:chExt cx="112144" cy="112398"/>
            </a:xfrm>
          </p:grpSpPr>
          <p:sp>
            <p:nvSpPr>
              <p:cNvPr id="201" name="Freeform: Shape 200">
                <a:extLst>
                  <a:ext uri="{FF2B5EF4-FFF2-40B4-BE49-F238E27FC236}">
                    <a16:creationId xmlns:a16="http://schemas.microsoft.com/office/drawing/2014/main" id="{22D01919-AA48-CF19-6717-1F336118CDF9}"/>
                  </a:ext>
                </a:extLst>
              </p:cNvPr>
              <p:cNvSpPr/>
              <p:nvPr/>
            </p:nvSpPr>
            <p:spPr>
              <a:xfrm>
                <a:off x="962994" y="5508673"/>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02" name="Freeform: Shape 201">
                <a:extLst>
                  <a:ext uri="{FF2B5EF4-FFF2-40B4-BE49-F238E27FC236}">
                    <a16:creationId xmlns:a16="http://schemas.microsoft.com/office/drawing/2014/main" id="{4E58D5E0-C6C0-1DA5-81D9-97B0BBD82456}"/>
                  </a:ext>
                </a:extLst>
              </p:cNvPr>
              <p:cNvSpPr/>
              <p:nvPr/>
            </p:nvSpPr>
            <p:spPr>
              <a:xfrm>
                <a:off x="916130" y="5396275"/>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03" name="Graphic 33">
              <a:extLst>
                <a:ext uri="{FF2B5EF4-FFF2-40B4-BE49-F238E27FC236}">
                  <a16:creationId xmlns:a16="http://schemas.microsoft.com/office/drawing/2014/main" id="{29742E61-EB61-D19A-4273-EBC3FC9A0177}"/>
                </a:ext>
              </a:extLst>
            </p:cNvPr>
            <p:cNvGrpSpPr/>
            <p:nvPr/>
          </p:nvGrpSpPr>
          <p:grpSpPr>
            <a:xfrm>
              <a:off x="916130" y="5176557"/>
              <a:ext cx="112144" cy="106683"/>
              <a:chOff x="916130" y="5176557"/>
              <a:chExt cx="112144" cy="106683"/>
            </a:xfrm>
          </p:grpSpPr>
          <p:sp>
            <p:nvSpPr>
              <p:cNvPr id="204" name="Freeform: Shape 203">
                <a:extLst>
                  <a:ext uri="{FF2B5EF4-FFF2-40B4-BE49-F238E27FC236}">
                    <a16:creationId xmlns:a16="http://schemas.microsoft.com/office/drawing/2014/main" id="{EC79AC6A-B80A-06FC-93C4-4A24D5A184CB}"/>
                  </a:ext>
                </a:extLst>
              </p:cNvPr>
              <p:cNvSpPr/>
              <p:nvPr/>
            </p:nvSpPr>
            <p:spPr>
              <a:xfrm>
                <a:off x="962994" y="5283241"/>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05" name="Freeform: Shape 204">
                <a:extLst>
                  <a:ext uri="{FF2B5EF4-FFF2-40B4-BE49-F238E27FC236}">
                    <a16:creationId xmlns:a16="http://schemas.microsoft.com/office/drawing/2014/main" id="{961EBA27-5F23-33C8-F3A0-F8BF14A7CB23}"/>
                  </a:ext>
                </a:extLst>
              </p:cNvPr>
              <p:cNvSpPr/>
              <p:nvPr/>
            </p:nvSpPr>
            <p:spPr>
              <a:xfrm>
                <a:off x="916130" y="5176557"/>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06" name="Graphic 33">
              <a:extLst>
                <a:ext uri="{FF2B5EF4-FFF2-40B4-BE49-F238E27FC236}">
                  <a16:creationId xmlns:a16="http://schemas.microsoft.com/office/drawing/2014/main" id="{EDEA1131-6EC3-9BC6-F119-9F131409A650}"/>
                </a:ext>
              </a:extLst>
            </p:cNvPr>
            <p:cNvGrpSpPr/>
            <p:nvPr/>
          </p:nvGrpSpPr>
          <p:grpSpPr>
            <a:xfrm>
              <a:off x="916130" y="4952014"/>
              <a:ext cx="112144" cy="105794"/>
              <a:chOff x="916130" y="4952014"/>
              <a:chExt cx="112144" cy="105794"/>
            </a:xfrm>
          </p:grpSpPr>
          <p:sp>
            <p:nvSpPr>
              <p:cNvPr id="207" name="Freeform: Shape 206">
                <a:extLst>
                  <a:ext uri="{FF2B5EF4-FFF2-40B4-BE49-F238E27FC236}">
                    <a16:creationId xmlns:a16="http://schemas.microsoft.com/office/drawing/2014/main" id="{3109979C-3EC2-E1B3-756B-8B230D766296}"/>
                  </a:ext>
                </a:extLst>
              </p:cNvPr>
              <p:cNvSpPr/>
              <p:nvPr/>
            </p:nvSpPr>
            <p:spPr>
              <a:xfrm>
                <a:off x="962994" y="5057808"/>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08" name="Freeform: Shape 207">
                <a:extLst>
                  <a:ext uri="{FF2B5EF4-FFF2-40B4-BE49-F238E27FC236}">
                    <a16:creationId xmlns:a16="http://schemas.microsoft.com/office/drawing/2014/main" id="{880ED704-EE14-1F05-5D9F-2956B2F9EB28}"/>
                  </a:ext>
                </a:extLst>
              </p:cNvPr>
              <p:cNvSpPr/>
              <p:nvPr/>
            </p:nvSpPr>
            <p:spPr>
              <a:xfrm>
                <a:off x="916130" y="4952014"/>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09" name="Graphic 33">
              <a:extLst>
                <a:ext uri="{FF2B5EF4-FFF2-40B4-BE49-F238E27FC236}">
                  <a16:creationId xmlns:a16="http://schemas.microsoft.com/office/drawing/2014/main" id="{0D8AAAFC-47DF-BF02-3539-C9FD3BF92642}"/>
                </a:ext>
              </a:extLst>
            </p:cNvPr>
            <p:cNvGrpSpPr/>
            <p:nvPr/>
          </p:nvGrpSpPr>
          <p:grpSpPr>
            <a:xfrm>
              <a:off x="916130" y="4726327"/>
              <a:ext cx="112144" cy="111128"/>
              <a:chOff x="916130" y="4726327"/>
              <a:chExt cx="112144" cy="111128"/>
            </a:xfrm>
          </p:grpSpPr>
          <p:sp>
            <p:nvSpPr>
              <p:cNvPr id="210" name="Freeform: Shape 209">
                <a:extLst>
                  <a:ext uri="{FF2B5EF4-FFF2-40B4-BE49-F238E27FC236}">
                    <a16:creationId xmlns:a16="http://schemas.microsoft.com/office/drawing/2014/main" id="{58B0013A-29CA-76EF-EA7F-4B24CB37AC1C}"/>
                  </a:ext>
                </a:extLst>
              </p:cNvPr>
              <p:cNvSpPr/>
              <p:nvPr/>
            </p:nvSpPr>
            <p:spPr>
              <a:xfrm>
                <a:off x="962994" y="4837456"/>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11" name="Freeform: Shape 210">
                <a:extLst>
                  <a:ext uri="{FF2B5EF4-FFF2-40B4-BE49-F238E27FC236}">
                    <a16:creationId xmlns:a16="http://schemas.microsoft.com/office/drawing/2014/main" id="{8785ECD4-6600-D0A6-1600-BAD95AA26181}"/>
                  </a:ext>
                </a:extLst>
              </p:cNvPr>
              <p:cNvSpPr/>
              <p:nvPr/>
            </p:nvSpPr>
            <p:spPr>
              <a:xfrm>
                <a:off x="916130" y="4726327"/>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12" name="Graphic 33">
              <a:extLst>
                <a:ext uri="{FF2B5EF4-FFF2-40B4-BE49-F238E27FC236}">
                  <a16:creationId xmlns:a16="http://schemas.microsoft.com/office/drawing/2014/main" id="{6DE4B8A1-D657-B511-33AC-82D9281BB474}"/>
                </a:ext>
              </a:extLst>
            </p:cNvPr>
            <p:cNvGrpSpPr/>
            <p:nvPr/>
          </p:nvGrpSpPr>
          <p:grpSpPr>
            <a:xfrm>
              <a:off x="916130" y="4507372"/>
              <a:ext cx="112144" cy="112398"/>
              <a:chOff x="916130" y="4507372"/>
              <a:chExt cx="112144" cy="112398"/>
            </a:xfrm>
          </p:grpSpPr>
          <p:sp>
            <p:nvSpPr>
              <p:cNvPr id="213" name="Freeform: Shape 212">
                <a:extLst>
                  <a:ext uri="{FF2B5EF4-FFF2-40B4-BE49-F238E27FC236}">
                    <a16:creationId xmlns:a16="http://schemas.microsoft.com/office/drawing/2014/main" id="{8FAEC7CA-EB18-1B40-9CC9-7BC1FD894DB5}"/>
                  </a:ext>
                </a:extLst>
              </p:cNvPr>
              <p:cNvSpPr/>
              <p:nvPr/>
            </p:nvSpPr>
            <p:spPr>
              <a:xfrm>
                <a:off x="962994" y="4619771"/>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14" name="Freeform: Shape 213">
                <a:extLst>
                  <a:ext uri="{FF2B5EF4-FFF2-40B4-BE49-F238E27FC236}">
                    <a16:creationId xmlns:a16="http://schemas.microsoft.com/office/drawing/2014/main" id="{F5EA6716-9230-E6A4-2BFD-C6859C397E5A}"/>
                  </a:ext>
                </a:extLst>
              </p:cNvPr>
              <p:cNvSpPr/>
              <p:nvPr/>
            </p:nvSpPr>
            <p:spPr>
              <a:xfrm>
                <a:off x="916130" y="4507372"/>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15" name="Graphic 33">
              <a:extLst>
                <a:ext uri="{FF2B5EF4-FFF2-40B4-BE49-F238E27FC236}">
                  <a16:creationId xmlns:a16="http://schemas.microsoft.com/office/drawing/2014/main" id="{9EDCE006-4CCB-4ED4-53C7-00CCD1997D50}"/>
                </a:ext>
              </a:extLst>
            </p:cNvPr>
            <p:cNvGrpSpPr/>
            <p:nvPr/>
          </p:nvGrpSpPr>
          <p:grpSpPr>
            <a:xfrm>
              <a:off x="916130" y="4282067"/>
              <a:ext cx="112144" cy="112271"/>
              <a:chOff x="916130" y="4282067"/>
              <a:chExt cx="112144" cy="112271"/>
            </a:xfrm>
          </p:grpSpPr>
          <p:sp>
            <p:nvSpPr>
              <p:cNvPr id="216" name="Freeform: Shape 215">
                <a:extLst>
                  <a:ext uri="{FF2B5EF4-FFF2-40B4-BE49-F238E27FC236}">
                    <a16:creationId xmlns:a16="http://schemas.microsoft.com/office/drawing/2014/main" id="{F9BDA303-1D03-4722-BC0D-D7A0ACE4CE26}"/>
                  </a:ext>
                </a:extLst>
              </p:cNvPr>
              <p:cNvSpPr/>
              <p:nvPr/>
            </p:nvSpPr>
            <p:spPr>
              <a:xfrm>
                <a:off x="962994" y="4394338"/>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17" name="Freeform: Shape 216">
                <a:extLst>
                  <a:ext uri="{FF2B5EF4-FFF2-40B4-BE49-F238E27FC236}">
                    <a16:creationId xmlns:a16="http://schemas.microsoft.com/office/drawing/2014/main" id="{5606FDA9-29D8-3D15-3623-7015D1FD7D4E}"/>
                  </a:ext>
                </a:extLst>
              </p:cNvPr>
              <p:cNvSpPr/>
              <p:nvPr/>
            </p:nvSpPr>
            <p:spPr>
              <a:xfrm>
                <a:off x="916130" y="4282067"/>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18" name="Graphic 33">
              <a:extLst>
                <a:ext uri="{FF2B5EF4-FFF2-40B4-BE49-F238E27FC236}">
                  <a16:creationId xmlns:a16="http://schemas.microsoft.com/office/drawing/2014/main" id="{E5E21422-E114-46C9-F9CF-C6E42829FCCE}"/>
                </a:ext>
              </a:extLst>
            </p:cNvPr>
            <p:cNvGrpSpPr/>
            <p:nvPr/>
          </p:nvGrpSpPr>
          <p:grpSpPr>
            <a:xfrm>
              <a:off x="916130" y="4056634"/>
              <a:ext cx="112144" cy="112398"/>
              <a:chOff x="916130" y="4056634"/>
              <a:chExt cx="112144" cy="112398"/>
            </a:xfrm>
          </p:grpSpPr>
          <p:sp>
            <p:nvSpPr>
              <p:cNvPr id="219" name="Freeform: Shape 218">
                <a:extLst>
                  <a:ext uri="{FF2B5EF4-FFF2-40B4-BE49-F238E27FC236}">
                    <a16:creationId xmlns:a16="http://schemas.microsoft.com/office/drawing/2014/main" id="{2ADFA958-7EAA-5E9C-5726-604D3E9E8CE6}"/>
                  </a:ext>
                </a:extLst>
              </p:cNvPr>
              <p:cNvSpPr/>
              <p:nvPr/>
            </p:nvSpPr>
            <p:spPr>
              <a:xfrm>
                <a:off x="962994" y="4169033"/>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20" name="Freeform: Shape 219">
                <a:extLst>
                  <a:ext uri="{FF2B5EF4-FFF2-40B4-BE49-F238E27FC236}">
                    <a16:creationId xmlns:a16="http://schemas.microsoft.com/office/drawing/2014/main" id="{37FC2A20-9E54-3593-F8C3-D68DBE4C3A94}"/>
                  </a:ext>
                </a:extLst>
              </p:cNvPr>
              <p:cNvSpPr/>
              <p:nvPr/>
            </p:nvSpPr>
            <p:spPr>
              <a:xfrm>
                <a:off x="916130" y="4056634"/>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21" name="Graphic 33">
              <a:extLst>
                <a:ext uri="{FF2B5EF4-FFF2-40B4-BE49-F238E27FC236}">
                  <a16:creationId xmlns:a16="http://schemas.microsoft.com/office/drawing/2014/main" id="{080005B1-B336-37C8-C252-7BB443962983}"/>
                </a:ext>
              </a:extLst>
            </p:cNvPr>
            <p:cNvGrpSpPr/>
            <p:nvPr/>
          </p:nvGrpSpPr>
          <p:grpSpPr>
            <a:xfrm>
              <a:off x="916130" y="3831202"/>
              <a:ext cx="112144" cy="112398"/>
              <a:chOff x="916130" y="3831202"/>
              <a:chExt cx="112144" cy="112398"/>
            </a:xfrm>
          </p:grpSpPr>
          <p:sp>
            <p:nvSpPr>
              <p:cNvPr id="222" name="Freeform: Shape 221">
                <a:extLst>
                  <a:ext uri="{FF2B5EF4-FFF2-40B4-BE49-F238E27FC236}">
                    <a16:creationId xmlns:a16="http://schemas.microsoft.com/office/drawing/2014/main" id="{ED90825D-14A9-844C-7C5A-8961EC28308F}"/>
                  </a:ext>
                </a:extLst>
              </p:cNvPr>
              <p:cNvSpPr/>
              <p:nvPr/>
            </p:nvSpPr>
            <p:spPr>
              <a:xfrm>
                <a:off x="962994" y="3943600"/>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23" name="Freeform: Shape 222">
                <a:extLst>
                  <a:ext uri="{FF2B5EF4-FFF2-40B4-BE49-F238E27FC236}">
                    <a16:creationId xmlns:a16="http://schemas.microsoft.com/office/drawing/2014/main" id="{D5D9A4A6-086D-53F5-9A38-7C105D17A4A1}"/>
                  </a:ext>
                </a:extLst>
              </p:cNvPr>
              <p:cNvSpPr/>
              <p:nvPr/>
            </p:nvSpPr>
            <p:spPr>
              <a:xfrm>
                <a:off x="916130" y="3831202"/>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24" name="Graphic 33">
              <a:extLst>
                <a:ext uri="{FF2B5EF4-FFF2-40B4-BE49-F238E27FC236}">
                  <a16:creationId xmlns:a16="http://schemas.microsoft.com/office/drawing/2014/main" id="{D75F993C-14CA-C6C6-C5D5-CA8CE6D7EB2A}"/>
                </a:ext>
              </a:extLst>
            </p:cNvPr>
            <p:cNvGrpSpPr/>
            <p:nvPr/>
          </p:nvGrpSpPr>
          <p:grpSpPr>
            <a:xfrm>
              <a:off x="916130" y="3605896"/>
              <a:ext cx="112144" cy="112398"/>
              <a:chOff x="916130" y="3605896"/>
              <a:chExt cx="112144" cy="112398"/>
            </a:xfrm>
          </p:grpSpPr>
          <p:sp>
            <p:nvSpPr>
              <p:cNvPr id="225" name="Freeform: Shape 224">
                <a:extLst>
                  <a:ext uri="{FF2B5EF4-FFF2-40B4-BE49-F238E27FC236}">
                    <a16:creationId xmlns:a16="http://schemas.microsoft.com/office/drawing/2014/main" id="{B8259F68-2886-4166-0D94-B759302E200C}"/>
                  </a:ext>
                </a:extLst>
              </p:cNvPr>
              <p:cNvSpPr/>
              <p:nvPr/>
            </p:nvSpPr>
            <p:spPr>
              <a:xfrm>
                <a:off x="962994" y="3718295"/>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26" name="Freeform: Shape 225">
                <a:extLst>
                  <a:ext uri="{FF2B5EF4-FFF2-40B4-BE49-F238E27FC236}">
                    <a16:creationId xmlns:a16="http://schemas.microsoft.com/office/drawing/2014/main" id="{F2F2F075-B907-94F9-7FD0-7BE80D3F4C56}"/>
                  </a:ext>
                </a:extLst>
              </p:cNvPr>
              <p:cNvSpPr/>
              <p:nvPr/>
            </p:nvSpPr>
            <p:spPr>
              <a:xfrm>
                <a:off x="916130" y="3605896"/>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27" name="Graphic 33">
              <a:extLst>
                <a:ext uri="{FF2B5EF4-FFF2-40B4-BE49-F238E27FC236}">
                  <a16:creationId xmlns:a16="http://schemas.microsoft.com/office/drawing/2014/main" id="{3F21864E-4D9A-FFC3-5BBA-6D66CD8AB2BC}"/>
                </a:ext>
              </a:extLst>
            </p:cNvPr>
            <p:cNvGrpSpPr/>
            <p:nvPr/>
          </p:nvGrpSpPr>
          <p:grpSpPr>
            <a:xfrm>
              <a:off x="916130" y="3393164"/>
              <a:ext cx="112144" cy="103508"/>
              <a:chOff x="916130" y="3393164"/>
              <a:chExt cx="112144" cy="103508"/>
            </a:xfrm>
          </p:grpSpPr>
          <p:sp>
            <p:nvSpPr>
              <p:cNvPr id="228" name="Freeform: Shape 227">
                <a:extLst>
                  <a:ext uri="{FF2B5EF4-FFF2-40B4-BE49-F238E27FC236}">
                    <a16:creationId xmlns:a16="http://schemas.microsoft.com/office/drawing/2014/main" id="{CA301863-19FD-6603-A51B-256A3D307855}"/>
                  </a:ext>
                </a:extLst>
              </p:cNvPr>
              <p:cNvSpPr/>
              <p:nvPr/>
            </p:nvSpPr>
            <p:spPr>
              <a:xfrm>
                <a:off x="962994" y="3496673"/>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29" name="Freeform: Shape 228">
                <a:extLst>
                  <a:ext uri="{FF2B5EF4-FFF2-40B4-BE49-F238E27FC236}">
                    <a16:creationId xmlns:a16="http://schemas.microsoft.com/office/drawing/2014/main" id="{0CCA46D1-18FF-1008-4547-7CB536AC2CB3}"/>
                  </a:ext>
                </a:extLst>
              </p:cNvPr>
              <p:cNvSpPr/>
              <p:nvPr/>
            </p:nvSpPr>
            <p:spPr>
              <a:xfrm>
                <a:off x="916130" y="3393164"/>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30" name="Graphic 33">
              <a:extLst>
                <a:ext uri="{FF2B5EF4-FFF2-40B4-BE49-F238E27FC236}">
                  <a16:creationId xmlns:a16="http://schemas.microsoft.com/office/drawing/2014/main" id="{6B32F744-ABF8-2167-65A0-E7A933FB1153}"/>
                </a:ext>
              </a:extLst>
            </p:cNvPr>
            <p:cNvGrpSpPr/>
            <p:nvPr/>
          </p:nvGrpSpPr>
          <p:grpSpPr>
            <a:xfrm>
              <a:off x="916130" y="3167732"/>
              <a:ext cx="112144" cy="112398"/>
              <a:chOff x="916130" y="3167732"/>
              <a:chExt cx="112144" cy="112398"/>
            </a:xfrm>
          </p:grpSpPr>
          <p:sp>
            <p:nvSpPr>
              <p:cNvPr id="231" name="Freeform: Shape 230">
                <a:extLst>
                  <a:ext uri="{FF2B5EF4-FFF2-40B4-BE49-F238E27FC236}">
                    <a16:creationId xmlns:a16="http://schemas.microsoft.com/office/drawing/2014/main" id="{24CAF5AE-472B-2B23-1D98-B917D71A3D87}"/>
                  </a:ext>
                </a:extLst>
              </p:cNvPr>
              <p:cNvSpPr/>
              <p:nvPr/>
            </p:nvSpPr>
            <p:spPr>
              <a:xfrm>
                <a:off x="962994" y="3280130"/>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32" name="Freeform: Shape 231">
                <a:extLst>
                  <a:ext uri="{FF2B5EF4-FFF2-40B4-BE49-F238E27FC236}">
                    <a16:creationId xmlns:a16="http://schemas.microsoft.com/office/drawing/2014/main" id="{FB214F63-5942-4A6F-D026-2DFE53AE6B4D}"/>
                  </a:ext>
                </a:extLst>
              </p:cNvPr>
              <p:cNvSpPr/>
              <p:nvPr/>
            </p:nvSpPr>
            <p:spPr>
              <a:xfrm>
                <a:off x="916130" y="3167732"/>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33" name="Graphic 33">
              <a:extLst>
                <a:ext uri="{FF2B5EF4-FFF2-40B4-BE49-F238E27FC236}">
                  <a16:creationId xmlns:a16="http://schemas.microsoft.com/office/drawing/2014/main" id="{40836786-4445-EFAC-A605-79219E1C8520}"/>
                </a:ext>
              </a:extLst>
            </p:cNvPr>
            <p:cNvGrpSpPr/>
            <p:nvPr/>
          </p:nvGrpSpPr>
          <p:grpSpPr>
            <a:xfrm>
              <a:off x="916130" y="2942426"/>
              <a:ext cx="112144" cy="125099"/>
              <a:chOff x="916130" y="2942426"/>
              <a:chExt cx="112144" cy="125099"/>
            </a:xfrm>
          </p:grpSpPr>
          <p:sp>
            <p:nvSpPr>
              <p:cNvPr id="234" name="Freeform: Shape 233">
                <a:extLst>
                  <a:ext uri="{FF2B5EF4-FFF2-40B4-BE49-F238E27FC236}">
                    <a16:creationId xmlns:a16="http://schemas.microsoft.com/office/drawing/2014/main" id="{5C2515F4-F804-4F83-3548-5664172F583F}"/>
                  </a:ext>
                </a:extLst>
              </p:cNvPr>
              <p:cNvSpPr/>
              <p:nvPr/>
            </p:nvSpPr>
            <p:spPr>
              <a:xfrm>
                <a:off x="962994" y="3054825"/>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35" name="Freeform: Shape 234">
                <a:extLst>
                  <a:ext uri="{FF2B5EF4-FFF2-40B4-BE49-F238E27FC236}">
                    <a16:creationId xmlns:a16="http://schemas.microsoft.com/office/drawing/2014/main" id="{AEC0B92C-B584-9BF7-3116-26B9A29EFC68}"/>
                  </a:ext>
                </a:extLst>
              </p:cNvPr>
              <p:cNvSpPr/>
              <p:nvPr/>
            </p:nvSpPr>
            <p:spPr>
              <a:xfrm>
                <a:off x="916130" y="2942426"/>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36" name="Graphic 33">
              <a:extLst>
                <a:ext uri="{FF2B5EF4-FFF2-40B4-BE49-F238E27FC236}">
                  <a16:creationId xmlns:a16="http://schemas.microsoft.com/office/drawing/2014/main" id="{AED70CBC-17F1-8029-5733-948407C2FE9E}"/>
                </a:ext>
              </a:extLst>
            </p:cNvPr>
            <p:cNvGrpSpPr/>
            <p:nvPr/>
          </p:nvGrpSpPr>
          <p:grpSpPr>
            <a:xfrm>
              <a:off x="916130" y="2716994"/>
              <a:ext cx="112144" cy="112398"/>
              <a:chOff x="916130" y="2716994"/>
              <a:chExt cx="112144" cy="112398"/>
            </a:xfrm>
          </p:grpSpPr>
          <p:sp>
            <p:nvSpPr>
              <p:cNvPr id="237" name="Freeform: Shape 236">
                <a:extLst>
                  <a:ext uri="{FF2B5EF4-FFF2-40B4-BE49-F238E27FC236}">
                    <a16:creationId xmlns:a16="http://schemas.microsoft.com/office/drawing/2014/main" id="{4E01679A-F585-28C1-4C88-87FF69874392}"/>
                  </a:ext>
                </a:extLst>
              </p:cNvPr>
              <p:cNvSpPr/>
              <p:nvPr/>
            </p:nvSpPr>
            <p:spPr>
              <a:xfrm>
                <a:off x="962994" y="2829392"/>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38" name="Freeform: Shape 237">
                <a:extLst>
                  <a:ext uri="{FF2B5EF4-FFF2-40B4-BE49-F238E27FC236}">
                    <a16:creationId xmlns:a16="http://schemas.microsoft.com/office/drawing/2014/main" id="{85A352BE-0620-B687-E39A-870E15CC7D39}"/>
                  </a:ext>
                </a:extLst>
              </p:cNvPr>
              <p:cNvSpPr/>
              <p:nvPr/>
            </p:nvSpPr>
            <p:spPr>
              <a:xfrm>
                <a:off x="916130" y="2716994"/>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39" name="Graphic 33">
              <a:extLst>
                <a:ext uri="{FF2B5EF4-FFF2-40B4-BE49-F238E27FC236}">
                  <a16:creationId xmlns:a16="http://schemas.microsoft.com/office/drawing/2014/main" id="{1AB0475E-E266-0943-FCE7-A03920B47BDB}"/>
                </a:ext>
              </a:extLst>
            </p:cNvPr>
            <p:cNvGrpSpPr/>
            <p:nvPr/>
          </p:nvGrpSpPr>
          <p:grpSpPr>
            <a:xfrm>
              <a:off x="916130" y="2491561"/>
              <a:ext cx="112144" cy="112398"/>
              <a:chOff x="916130" y="2491561"/>
              <a:chExt cx="112144" cy="112398"/>
            </a:xfrm>
          </p:grpSpPr>
          <p:sp>
            <p:nvSpPr>
              <p:cNvPr id="240" name="Freeform: Shape 239">
                <a:extLst>
                  <a:ext uri="{FF2B5EF4-FFF2-40B4-BE49-F238E27FC236}">
                    <a16:creationId xmlns:a16="http://schemas.microsoft.com/office/drawing/2014/main" id="{ACDC9C81-B2EB-B644-CADB-62D3BA9BBFAC}"/>
                  </a:ext>
                </a:extLst>
              </p:cNvPr>
              <p:cNvSpPr/>
              <p:nvPr/>
            </p:nvSpPr>
            <p:spPr>
              <a:xfrm>
                <a:off x="962994" y="2603960"/>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41" name="Freeform: Shape 240">
                <a:extLst>
                  <a:ext uri="{FF2B5EF4-FFF2-40B4-BE49-F238E27FC236}">
                    <a16:creationId xmlns:a16="http://schemas.microsoft.com/office/drawing/2014/main" id="{26681DAE-6A97-4867-3494-0DDFF185E75D}"/>
                  </a:ext>
                </a:extLst>
              </p:cNvPr>
              <p:cNvSpPr/>
              <p:nvPr/>
            </p:nvSpPr>
            <p:spPr>
              <a:xfrm>
                <a:off x="916130" y="2491561"/>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42" name="Graphic 33">
              <a:extLst>
                <a:ext uri="{FF2B5EF4-FFF2-40B4-BE49-F238E27FC236}">
                  <a16:creationId xmlns:a16="http://schemas.microsoft.com/office/drawing/2014/main" id="{83008B70-CDBA-2413-4D89-4E1A0B896F1C}"/>
                </a:ext>
              </a:extLst>
            </p:cNvPr>
            <p:cNvGrpSpPr/>
            <p:nvPr/>
          </p:nvGrpSpPr>
          <p:grpSpPr>
            <a:xfrm>
              <a:off x="916130" y="2276035"/>
              <a:ext cx="112144" cy="107699"/>
              <a:chOff x="916130" y="2276035"/>
              <a:chExt cx="112144" cy="107699"/>
            </a:xfrm>
          </p:grpSpPr>
          <p:sp>
            <p:nvSpPr>
              <p:cNvPr id="243" name="Freeform: Shape 242">
                <a:extLst>
                  <a:ext uri="{FF2B5EF4-FFF2-40B4-BE49-F238E27FC236}">
                    <a16:creationId xmlns:a16="http://schemas.microsoft.com/office/drawing/2014/main" id="{F8CB6BFE-3649-44C5-4FBA-782AD0430AB0}"/>
                  </a:ext>
                </a:extLst>
              </p:cNvPr>
              <p:cNvSpPr/>
              <p:nvPr/>
            </p:nvSpPr>
            <p:spPr>
              <a:xfrm>
                <a:off x="962994" y="2383735"/>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44" name="Freeform: Shape 243">
                <a:extLst>
                  <a:ext uri="{FF2B5EF4-FFF2-40B4-BE49-F238E27FC236}">
                    <a16:creationId xmlns:a16="http://schemas.microsoft.com/office/drawing/2014/main" id="{BFC3AD76-7E6A-8183-8D2E-D6EF3D2FC953}"/>
                  </a:ext>
                </a:extLst>
              </p:cNvPr>
              <p:cNvSpPr/>
              <p:nvPr/>
            </p:nvSpPr>
            <p:spPr>
              <a:xfrm>
                <a:off x="916130" y="2276035"/>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45" name="Graphic 33">
              <a:extLst>
                <a:ext uri="{FF2B5EF4-FFF2-40B4-BE49-F238E27FC236}">
                  <a16:creationId xmlns:a16="http://schemas.microsoft.com/office/drawing/2014/main" id="{69CA83DF-8945-7888-6536-6FE99FE68748}"/>
                </a:ext>
              </a:extLst>
            </p:cNvPr>
            <p:cNvGrpSpPr/>
            <p:nvPr/>
          </p:nvGrpSpPr>
          <p:grpSpPr>
            <a:xfrm>
              <a:off x="916130" y="2046920"/>
              <a:ext cx="112144" cy="115700"/>
              <a:chOff x="916130" y="2046920"/>
              <a:chExt cx="112144" cy="115700"/>
            </a:xfrm>
          </p:grpSpPr>
          <p:sp>
            <p:nvSpPr>
              <p:cNvPr id="246" name="Freeform: Shape 245">
                <a:extLst>
                  <a:ext uri="{FF2B5EF4-FFF2-40B4-BE49-F238E27FC236}">
                    <a16:creationId xmlns:a16="http://schemas.microsoft.com/office/drawing/2014/main" id="{47779470-A5B6-3803-7D59-C0926C15E828}"/>
                  </a:ext>
                </a:extLst>
              </p:cNvPr>
              <p:cNvSpPr/>
              <p:nvPr/>
            </p:nvSpPr>
            <p:spPr>
              <a:xfrm>
                <a:off x="962994" y="2162620"/>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47" name="Freeform: Shape 246">
                <a:extLst>
                  <a:ext uri="{FF2B5EF4-FFF2-40B4-BE49-F238E27FC236}">
                    <a16:creationId xmlns:a16="http://schemas.microsoft.com/office/drawing/2014/main" id="{65972ED7-B9C5-9FB1-4D4F-83B44A6CDE57}"/>
                  </a:ext>
                </a:extLst>
              </p:cNvPr>
              <p:cNvSpPr/>
              <p:nvPr/>
            </p:nvSpPr>
            <p:spPr>
              <a:xfrm>
                <a:off x="916130" y="2046920"/>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nvGrpSpPr>
            <p:cNvPr id="248" name="Graphic 33">
              <a:extLst>
                <a:ext uri="{FF2B5EF4-FFF2-40B4-BE49-F238E27FC236}">
                  <a16:creationId xmlns:a16="http://schemas.microsoft.com/office/drawing/2014/main" id="{A06049F3-EC0E-9652-7209-03E086A7E6CF}"/>
                </a:ext>
              </a:extLst>
            </p:cNvPr>
            <p:cNvGrpSpPr/>
            <p:nvPr/>
          </p:nvGrpSpPr>
          <p:grpSpPr>
            <a:xfrm>
              <a:off x="916130" y="1711628"/>
              <a:ext cx="112144" cy="228861"/>
              <a:chOff x="916130" y="1711628"/>
              <a:chExt cx="112144" cy="228861"/>
            </a:xfrm>
          </p:grpSpPr>
          <p:sp>
            <p:nvSpPr>
              <p:cNvPr id="249" name="Freeform: Shape 248">
                <a:extLst>
                  <a:ext uri="{FF2B5EF4-FFF2-40B4-BE49-F238E27FC236}">
                    <a16:creationId xmlns:a16="http://schemas.microsoft.com/office/drawing/2014/main" id="{96123ADF-9BB3-7696-3543-6EE5377C60D8}"/>
                  </a:ext>
                </a:extLst>
              </p:cNvPr>
              <p:cNvSpPr/>
              <p:nvPr/>
            </p:nvSpPr>
            <p:spPr>
              <a:xfrm>
                <a:off x="962994" y="1940490"/>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50" name="Freeform: Shape 249">
                <a:extLst>
                  <a:ext uri="{FF2B5EF4-FFF2-40B4-BE49-F238E27FC236}">
                    <a16:creationId xmlns:a16="http://schemas.microsoft.com/office/drawing/2014/main" id="{3312BF68-A3D4-56FF-39D8-6954E14E0298}"/>
                  </a:ext>
                </a:extLst>
              </p:cNvPr>
              <p:cNvSpPr/>
              <p:nvPr/>
            </p:nvSpPr>
            <p:spPr>
              <a:xfrm>
                <a:off x="962994" y="1711628"/>
                <a:ext cx="65280" cy="12700"/>
              </a:xfrm>
              <a:custGeom>
                <a:avLst/>
                <a:gdLst>
                  <a:gd name="connsiteX0" fmla="*/ 65280 w 65280"/>
                  <a:gd name="connsiteY0" fmla="*/ 0 h 12700"/>
                  <a:gd name="connsiteX1" fmla="*/ 0 w 65280"/>
                  <a:gd name="connsiteY1" fmla="*/ 0 h 12700"/>
                </a:gdLst>
                <a:ahLst/>
                <a:cxnLst>
                  <a:cxn ang="0">
                    <a:pos x="connsiteX0" y="connsiteY0"/>
                  </a:cxn>
                  <a:cxn ang="0">
                    <a:pos x="connsiteX1" y="connsiteY1"/>
                  </a:cxn>
                </a:cxnLst>
                <a:rect l="l" t="t" r="r" b="b"/>
                <a:pathLst>
                  <a:path w="65280" h="12700">
                    <a:moveTo>
                      <a:pt x="65280"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51" name="Freeform: Shape 250">
                <a:extLst>
                  <a:ext uri="{FF2B5EF4-FFF2-40B4-BE49-F238E27FC236}">
                    <a16:creationId xmlns:a16="http://schemas.microsoft.com/office/drawing/2014/main" id="{B8AC49F7-328D-86A6-BE38-1852B3F4033F}"/>
                  </a:ext>
                </a:extLst>
              </p:cNvPr>
              <p:cNvSpPr/>
              <p:nvPr/>
            </p:nvSpPr>
            <p:spPr>
              <a:xfrm>
                <a:off x="916130" y="1828091"/>
                <a:ext cx="112144" cy="12700"/>
              </a:xfrm>
              <a:custGeom>
                <a:avLst/>
                <a:gdLst>
                  <a:gd name="connsiteX0" fmla="*/ 112145 w 112144"/>
                  <a:gd name="connsiteY0" fmla="*/ 0 h 12700"/>
                  <a:gd name="connsiteX1" fmla="*/ 0 w 112144"/>
                  <a:gd name="connsiteY1" fmla="*/ 0 h 12700"/>
                </a:gdLst>
                <a:ahLst/>
                <a:cxnLst>
                  <a:cxn ang="0">
                    <a:pos x="connsiteX0" y="connsiteY0"/>
                  </a:cxn>
                  <a:cxn ang="0">
                    <a:pos x="connsiteX1" y="connsiteY1"/>
                  </a:cxn>
                </a:cxnLst>
                <a:rect l="l" t="t" r="r" b="b"/>
                <a:pathLst>
                  <a:path w="112144" h="12700">
                    <a:moveTo>
                      <a:pt x="112145" y="0"/>
                    </a:moveTo>
                    <a:lnTo>
                      <a:pt x="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grpSp>
      </p:grpSp>
      <p:sp>
        <p:nvSpPr>
          <p:cNvPr id="252" name="Freeform: Shape 251">
            <a:extLst>
              <a:ext uri="{FF2B5EF4-FFF2-40B4-BE49-F238E27FC236}">
                <a16:creationId xmlns:a16="http://schemas.microsoft.com/office/drawing/2014/main" id="{EBCF04A7-731A-5ACC-019E-507A65A485E1}"/>
              </a:ext>
            </a:extLst>
          </p:cNvPr>
          <p:cNvSpPr/>
          <p:nvPr/>
        </p:nvSpPr>
        <p:spPr>
          <a:xfrm>
            <a:off x="1028274" y="3393164"/>
            <a:ext cx="4915189" cy="12700"/>
          </a:xfrm>
          <a:custGeom>
            <a:avLst/>
            <a:gdLst>
              <a:gd name="connsiteX0" fmla="*/ 0 w 4915189"/>
              <a:gd name="connsiteY0" fmla="*/ 0 h 12700"/>
              <a:gd name="connsiteX1" fmla="*/ 4915190 w 4915189"/>
              <a:gd name="connsiteY1" fmla="*/ 0 h 12700"/>
            </a:gdLst>
            <a:ahLst/>
            <a:cxnLst>
              <a:cxn ang="0">
                <a:pos x="connsiteX0" y="connsiteY0"/>
              </a:cxn>
              <a:cxn ang="0">
                <a:pos x="connsiteX1" y="connsiteY1"/>
              </a:cxn>
            </a:cxnLst>
            <a:rect l="l" t="t" r="r" b="b"/>
            <a:pathLst>
              <a:path w="4915189" h="12700">
                <a:moveTo>
                  <a:pt x="0" y="0"/>
                </a:moveTo>
                <a:lnTo>
                  <a:pt x="4915190" y="0"/>
                </a:lnTo>
              </a:path>
            </a:pathLst>
          </a:custGeom>
          <a:ln w="1903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mn-lt"/>
              <a:ea typeface="+mn-ea"/>
              <a:cs typeface="+mn-cs"/>
            </a:endParaRPr>
          </a:p>
        </p:txBody>
      </p:sp>
      <p:sp>
        <p:nvSpPr>
          <p:cNvPr id="253" name="TextBox 252">
            <a:extLst>
              <a:ext uri="{FF2B5EF4-FFF2-40B4-BE49-F238E27FC236}">
                <a16:creationId xmlns:a16="http://schemas.microsoft.com/office/drawing/2014/main" id="{E5D0E72C-1C23-22D9-7447-43823FAC1963}"/>
              </a:ext>
            </a:extLst>
          </p:cNvPr>
          <p:cNvSpPr txBox="1"/>
          <p:nvPr/>
        </p:nvSpPr>
        <p:spPr>
          <a:xfrm>
            <a:off x="1553059" y="3868374"/>
            <a:ext cx="229550"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solidFill>
                  <a:srgbClr val="363636"/>
                </a:solidFill>
                <a:effectLst/>
                <a:uLnTx/>
                <a:uFillTx/>
                <a:latin typeface="+mn-lt"/>
                <a:ea typeface="+mn-ea"/>
                <a:cs typeface="Arial"/>
                <a:sym typeface="Arial"/>
                <a:rtl val="0"/>
              </a:rPr>
              <a:t>*</a:t>
            </a:r>
          </a:p>
        </p:txBody>
      </p:sp>
      <p:sp>
        <p:nvSpPr>
          <p:cNvPr id="254" name="TextBox 253">
            <a:extLst>
              <a:ext uri="{FF2B5EF4-FFF2-40B4-BE49-F238E27FC236}">
                <a16:creationId xmlns:a16="http://schemas.microsoft.com/office/drawing/2014/main" id="{91738125-6AEB-44C7-CB26-1291317F1CEC}"/>
              </a:ext>
            </a:extLst>
          </p:cNvPr>
          <p:cNvSpPr txBox="1"/>
          <p:nvPr/>
        </p:nvSpPr>
        <p:spPr>
          <a:xfrm>
            <a:off x="4844119" y="4975977"/>
            <a:ext cx="229550"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solidFill>
                  <a:srgbClr val="363636"/>
                </a:solidFill>
                <a:effectLst/>
                <a:uLnTx/>
                <a:uFillTx/>
                <a:latin typeface="+mn-lt"/>
                <a:ea typeface="+mn-ea"/>
                <a:cs typeface="Arial"/>
                <a:sym typeface="Arial"/>
                <a:rtl val="0"/>
              </a:rPr>
              <a:t>*</a:t>
            </a:r>
          </a:p>
        </p:txBody>
      </p:sp>
      <p:sp>
        <p:nvSpPr>
          <p:cNvPr id="255" name="TextBox 254">
            <a:extLst>
              <a:ext uri="{FF2B5EF4-FFF2-40B4-BE49-F238E27FC236}">
                <a16:creationId xmlns:a16="http://schemas.microsoft.com/office/drawing/2014/main" id="{0A016E02-F2A7-89E6-ED84-FD711F55F105}"/>
              </a:ext>
            </a:extLst>
          </p:cNvPr>
          <p:cNvSpPr txBox="1"/>
          <p:nvPr/>
        </p:nvSpPr>
        <p:spPr>
          <a:xfrm>
            <a:off x="2781570" y="5417825"/>
            <a:ext cx="229550"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solidFill>
                  <a:srgbClr val="363636"/>
                </a:solidFill>
                <a:effectLst/>
                <a:uLnTx/>
                <a:uFillTx/>
                <a:latin typeface="+mn-lt"/>
                <a:ea typeface="+mn-ea"/>
                <a:cs typeface="Arial"/>
                <a:sym typeface="Arial"/>
                <a:rtl val="0"/>
              </a:rPr>
              <a:t>*</a:t>
            </a:r>
          </a:p>
        </p:txBody>
      </p:sp>
      <p:sp>
        <p:nvSpPr>
          <p:cNvPr id="35" name="TextBox 34">
            <a:extLst>
              <a:ext uri="{FF2B5EF4-FFF2-40B4-BE49-F238E27FC236}">
                <a16:creationId xmlns:a16="http://schemas.microsoft.com/office/drawing/2014/main" id="{3C4880E7-2858-0B1B-E766-2CD5F1992F06}"/>
              </a:ext>
            </a:extLst>
          </p:cNvPr>
          <p:cNvSpPr txBox="1"/>
          <p:nvPr/>
        </p:nvSpPr>
        <p:spPr>
          <a:xfrm>
            <a:off x="2827108" y="4765590"/>
            <a:ext cx="464719"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1" i="0" u="sng"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BOR</a:t>
            </a:r>
          </a:p>
        </p:txBody>
      </p:sp>
      <p:sp>
        <p:nvSpPr>
          <p:cNvPr id="36" name="TextBox 35">
            <a:extLst>
              <a:ext uri="{FF2B5EF4-FFF2-40B4-BE49-F238E27FC236}">
                <a16:creationId xmlns:a16="http://schemas.microsoft.com/office/drawing/2014/main" id="{6BF2ADFA-5325-7FD6-B684-57E9EE534033}"/>
              </a:ext>
            </a:extLst>
          </p:cNvPr>
          <p:cNvSpPr txBox="1"/>
          <p:nvPr/>
        </p:nvSpPr>
        <p:spPr>
          <a:xfrm>
            <a:off x="1809549" y="4765590"/>
            <a:ext cx="880838"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1" i="0" u="sng"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奥洛莫拉西布剂量</a:t>
            </a:r>
          </a:p>
        </p:txBody>
      </p:sp>
      <p:sp>
        <p:nvSpPr>
          <p:cNvPr id="37" name="TextBox 36">
            <a:extLst>
              <a:ext uri="{FF2B5EF4-FFF2-40B4-BE49-F238E27FC236}">
                <a16:creationId xmlns:a16="http://schemas.microsoft.com/office/drawing/2014/main" id="{FE2B374D-9D83-AE67-FAAC-4E452098826E}"/>
              </a:ext>
            </a:extLst>
          </p:cNvPr>
          <p:cNvSpPr txBox="1"/>
          <p:nvPr/>
        </p:nvSpPr>
        <p:spPr>
          <a:xfrm>
            <a:off x="1091344" y="4765590"/>
            <a:ext cx="622176"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1" i="0" u="sng"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PD-L1 评分</a:t>
            </a:r>
          </a:p>
        </p:txBody>
      </p:sp>
      <p:sp>
        <p:nvSpPr>
          <p:cNvPr id="38" name="TextBox 37">
            <a:extLst>
              <a:ext uri="{FF2B5EF4-FFF2-40B4-BE49-F238E27FC236}">
                <a16:creationId xmlns:a16="http://schemas.microsoft.com/office/drawing/2014/main" id="{DD5E1E5F-FCA8-1380-4CCF-B5F592A88792}"/>
              </a:ext>
            </a:extLst>
          </p:cNvPr>
          <p:cNvSpPr txBox="1"/>
          <p:nvPr/>
        </p:nvSpPr>
        <p:spPr>
          <a:xfrm>
            <a:off x="1309645" y="4950273"/>
            <a:ext cx="385582"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 50%</a:t>
            </a:r>
          </a:p>
        </p:txBody>
      </p:sp>
      <p:sp>
        <p:nvSpPr>
          <p:cNvPr id="39" name="TextBox 38">
            <a:extLst>
              <a:ext uri="{FF2B5EF4-FFF2-40B4-BE49-F238E27FC236}">
                <a16:creationId xmlns:a16="http://schemas.microsoft.com/office/drawing/2014/main" id="{13B9488A-4A23-1AF1-99BA-29AE55F45B5D}"/>
              </a:ext>
            </a:extLst>
          </p:cNvPr>
          <p:cNvSpPr txBox="1"/>
          <p:nvPr/>
        </p:nvSpPr>
        <p:spPr>
          <a:xfrm>
            <a:off x="1309645" y="5088265"/>
            <a:ext cx="385582"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1-49%</a:t>
            </a:r>
          </a:p>
        </p:txBody>
      </p:sp>
      <p:sp>
        <p:nvSpPr>
          <p:cNvPr id="40" name="TextBox 39">
            <a:extLst>
              <a:ext uri="{FF2B5EF4-FFF2-40B4-BE49-F238E27FC236}">
                <a16:creationId xmlns:a16="http://schemas.microsoft.com/office/drawing/2014/main" id="{01D47BD9-06E6-79A3-D3C0-35E2A87155C2}"/>
              </a:ext>
            </a:extLst>
          </p:cNvPr>
          <p:cNvSpPr txBox="1"/>
          <p:nvPr/>
        </p:nvSpPr>
        <p:spPr>
          <a:xfrm>
            <a:off x="1309645" y="5197233"/>
            <a:ext cx="385582"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&lt;1% </a:t>
            </a:r>
          </a:p>
        </p:txBody>
      </p:sp>
      <p:sp>
        <p:nvSpPr>
          <p:cNvPr id="41" name="TextBox 40">
            <a:extLst>
              <a:ext uri="{FF2B5EF4-FFF2-40B4-BE49-F238E27FC236}">
                <a16:creationId xmlns:a16="http://schemas.microsoft.com/office/drawing/2014/main" id="{9E7DEEDC-2AA2-C1BB-FDE3-5C86BE8335FF}"/>
              </a:ext>
            </a:extLst>
          </p:cNvPr>
          <p:cNvSpPr txBox="1"/>
          <p:nvPr/>
        </p:nvSpPr>
        <p:spPr>
          <a:xfrm>
            <a:off x="1309645" y="5342677"/>
            <a:ext cx="385582"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不详</a:t>
            </a:r>
          </a:p>
        </p:txBody>
      </p:sp>
      <p:sp>
        <p:nvSpPr>
          <p:cNvPr id="42" name="TextBox 41">
            <a:extLst>
              <a:ext uri="{FF2B5EF4-FFF2-40B4-BE49-F238E27FC236}">
                <a16:creationId xmlns:a16="http://schemas.microsoft.com/office/drawing/2014/main" id="{7D980C5F-FAC0-906E-B506-2898F1B09A57}"/>
              </a:ext>
            </a:extLst>
          </p:cNvPr>
          <p:cNvSpPr txBox="1"/>
          <p:nvPr/>
        </p:nvSpPr>
        <p:spPr>
          <a:xfrm>
            <a:off x="1989253" y="4951956"/>
            <a:ext cx="499417"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50 mg BID</a:t>
            </a:r>
          </a:p>
        </p:txBody>
      </p:sp>
      <p:sp>
        <p:nvSpPr>
          <p:cNvPr id="43" name="TextBox 42">
            <a:extLst>
              <a:ext uri="{FF2B5EF4-FFF2-40B4-BE49-F238E27FC236}">
                <a16:creationId xmlns:a16="http://schemas.microsoft.com/office/drawing/2014/main" id="{D18C3A5E-730D-24DF-EEC7-1F06FEAD00FA}"/>
              </a:ext>
            </a:extLst>
          </p:cNvPr>
          <p:cNvSpPr txBox="1"/>
          <p:nvPr/>
        </p:nvSpPr>
        <p:spPr>
          <a:xfrm>
            <a:off x="1989253" y="5101802"/>
            <a:ext cx="578567"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100 mg BID</a:t>
            </a:r>
          </a:p>
        </p:txBody>
      </p:sp>
      <p:sp>
        <p:nvSpPr>
          <p:cNvPr id="44" name="TextBox 43">
            <a:extLst>
              <a:ext uri="{FF2B5EF4-FFF2-40B4-BE49-F238E27FC236}">
                <a16:creationId xmlns:a16="http://schemas.microsoft.com/office/drawing/2014/main" id="{48502774-ED7A-1A65-CD02-BA09A9202E05}"/>
              </a:ext>
            </a:extLst>
          </p:cNvPr>
          <p:cNvSpPr txBox="1"/>
          <p:nvPr/>
        </p:nvSpPr>
        <p:spPr>
          <a:xfrm>
            <a:off x="2989033" y="4947286"/>
            <a:ext cx="464719"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CR</a:t>
            </a:r>
          </a:p>
        </p:txBody>
      </p:sp>
      <p:sp>
        <p:nvSpPr>
          <p:cNvPr id="45" name="TextBox 44">
            <a:extLst>
              <a:ext uri="{FF2B5EF4-FFF2-40B4-BE49-F238E27FC236}">
                <a16:creationId xmlns:a16="http://schemas.microsoft.com/office/drawing/2014/main" id="{A53026A3-F7F5-54B9-8E1A-88C56AC6C8FB}"/>
              </a:ext>
            </a:extLst>
          </p:cNvPr>
          <p:cNvSpPr txBox="1"/>
          <p:nvPr/>
        </p:nvSpPr>
        <p:spPr>
          <a:xfrm>
            <a:off x="2989033" y="5072132"/>
            <a:ext cx="464719"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PR</a:t>
            </a:r>
          </a:p>
        </p:txBody>
      </p:sp>
      <p:sp>
        <p:nvSpPr>
          <p:cNvPr id="46" name="TextBox 45">
            <a:extLst>
              <a:ext uri="{FF2B5EF4-FFF2-40B4-BE49-F238E27FC236}">
                <a16:creationId xmlns:a16="http://schemas.microsoft.com/office/drawing/2014/main" id="{4C92A854-CF20-E73C-E0AA-289FDFD8AB64}"/>
              </a:ext>
            </a:extLst>
          </p:cNvPr>
          <p:cNvSpPr txBox="1"/>
          <p:nvPr/>
        </p:nvSpPr>
        <p:spPr>
          <a:xfrm>
            <a:off x="2989033" y="5203667"/>
            <a:ext cx="464719"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SD</a:t>
            </a:r>
          </a:p>
        </p:txBody>
      </p:sp>
      <p:sp>
        <p:nvSpPr>
          <p:cNvPr id="47" name="TextBox 46">
            <a:extLst>
              <a:ext uri="{FF2B5EF4-FFF2-40B4-BE49-F238E27FC236}">
                <a16:creationId xmlns:a16="http://schemas.microsoft.com/office/drawing/2014/main" id="{9137BB04-5DD5-27BA-4598-28422B10871E}"/>
              </a:ext>
            </a:extLst>
          </p:cNvPr>
          <p:cNvSpPr txBox="1"/>
          <p:nvPr/>
        </p:nvSpPr>
        <p:spPr>
          <a:xfrm>
            <a:off x="2989033" y="5335202"/>
            <a:ext cx="464719" cy="122149"/>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PD</a:t>
            </a:r>
          </a:p>
        </p:txBody>
      </p:sp>
      <p:sp>
        <p:nvSpPr>
          <p:cNvPr id="48" name="TextBox 47">
            <a:extLst>
              <a:ext uri="{FF2B5EF4-FFF2-40B4-BE49-F238E27FC236}">
                <a16:creationId xmlns:a16="http://schemas.microsoft.com/office/drawing/2014/main" id="{A5D93CA4-5A07-4EEC-4285-8BCB21EABB73}"/>
              </a:ext>
            </a:extLst>
          </p:cNvPr>
          <p:cNvSpPr txBox="1"/>
          <p:nvPr/>
        </p:nvSpPr>
        <p:spPr>
          <a:xfrm>
            <a:off x="2989033" y="5458133"/>
            <a:ext cx="1386725" cy="137410"/>
          </a:xfrm>
          <a:prstGeom prst="rect">
            <a:avLst/>
          </a:prstGeom>
          <a:noFill/>
          <a:ln>
            <a:no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已接受 1 个周期的 SoC</a:t>
            </a:r>
          </a:p>
        </p:txBody>
      </p:sp>
      <p:sp>
        <p:nvSpPr>
          <p:cNvPr id="49" name="TextBox 48">
            <a:extLst>
              <a:ext uri="{FF2B5EF4-FFF2-40B4-BE49-F238E27FC236}">
                <a16:creationId xmlns:a16="http://schemas.microsoft.com/office/drawing/2014/main" id="{2FD0B11C-484C-EB6B-67A2-69737208F2B2}"/>
              </a:ext>
            </a:extLst>
          </p:cNvPr>
          <p:cNvSpPr txBox="1"/>
          <p:nvPr/>
        </p:nvSpPr>
        <p:spPr>
          <a:xfrm>
            <a:off x="276243" y="5698251"/>
            <a:ext cx="751477" cy="205184"/>
          </a:xfrm>
          <a:prstGeom prst="rect">
            <a:avLst/>
          </a:prstGeom>
          <a:noFill/>
        </p:spPr>
        <p:txBody>
          <a:bodyPr wrap="square" lIns="0" tIns="0" rIns="0" bIns="0" rtlCol="0">
            <a:spAutoFit/>
          </a:bodyPr>
          <a:lstStyle/>
          <a:p>
            <a:pPr marL="0" marR="0" lvl="0" indent="0" algn="r" defTabSz="914400" rtl="0" eaLnBrk="1" fontAlgn="auto" latinLnBrk="0" hangingPunct="1">
              <a:lnSpc>
                <a:spcPts val="800"/>
              </a:lnSpc>
              <a:spcBef>
                <a:spcPts val="0"/>
              </a:spcBef>
              <a:spcAft>
                <a:spcPts val="800"/>
              </a:spcAft>
              <a:buClrTx/>
              <a:buSzTx/>
              <a:buFontTx/>
              <a:buNone/>
              <a:tabLst/>
              <a:defRPr/>
            </a:pPr>
            <a:r>
              <a:rPr lang="zh-cn" sz="7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PD-L1 评分</a:t>
            </a:r>
            <a:br>
              <a:rPr kumimoji="0" lang="en-US" sz="700" i="0" u="none" strike="noStrike" kern="100" cap="none" spc="0" normalizeH="0" baseline="0" noProof="0" dirty="0">
                <a:ln>
                  <a:noFill/>
                </a:ln>
                <a:solidFill>
                  <a:srgbClr val="363636"/>
                </a:solidFill>
                <a:effectLst/>
                <a:uLnTx/>
                <a:uFillTx/>
                <a:latin typeface="+mn-lt"/>
                <a:ea typeface="Aptos" panose="020B0004020202020204" pitchFamily="34" charset="0"/>
                <a:cs typeface="Mangal" panose="02040503050203030202" pitchFamily="18" charset="0"/>
              </a:rPr>
            </a:br>
            <a:r>
              <a:rPr lang="zh-cn" sz="700" i="0" u="none" strike="noStrike" kern="100" cap="none" spc="0" normalizeH="0" noProof="0">
                <a:ln>
                  <a:noFill/>
                </a:ln>
                <a:solidFill>
                  <a:srgbClr val="363636"/>
                </a:solidFill>
                <a:effectLst/>
                <a:uLnTx/>
                <a:uFillTx/>
                <a:latin typeface="+mn-lt"/>
                <a:ea typeface="Aptos" panose="020B0004020202020204" pitchFamily="34" charset="0"/>
                <a:cs typeface="Mangal" panose="02040503050203030202" pitchFamily="18" charset="0"/>
              </a:rPr>
              <a:t>奥洛莫拉西布剂量</a:t>
            </a:r>
          </a:p>
        </p:txBody>
      </p:sp>
      <p:graphicFrame>
        <p:nvGraphicFramePr>
          <p:cNvPr id="2" name="Table 1">
            <a:extLst>
              <a:ext uri="{FF2B5EF4-FFF2-40B4-BE49-F238E27FC236}">
                <a16:creationId xmlns:a16="http://schemas.microsoft.com/office/drawing/2014/main" id="{E6E78EBF-ED0A-D637-83AB-4A166F2A961A}"/>
              </a:ext>
            </a:extLst>
          </p:cNvPr>
          <p:cNvGraphicFramePr>
            <a:graphicFrameLocks noGrp="1"/>
          </p:cNvGraphicFramePr>
          <p:nvPr>
            <p:extLst>
              <p:ext uri="{D42A27DB-BD31-4B8C-83A1-F6EECF244321}">
                <p14:modId xmlns:p14="http://schemas.microsoft.com/office/powerpoint/2010/main" val="478972086"/>
              </p:ext>
            </p:extLst>
          </p:nvPr>
        </p:nvGraphicFramePr>
        <p:xfrm>
          <a:off x="6407579" y="1671643"/>
          <a:ext cx="5546608" cy="4048535"/>
        </p:xfrm>
        <a:graphic>
          <a:graphicData uri="http://schemas.openxmlformats.org/drawingml/2006/table">
            <a:tbl>
              <a:tblPr firstRow="1" bandRow="1">
                <a:tableStyleId>{69012ECD-51FC-41F1-AA8D-1B2483CD663E}</a:tableStyleId>
              </a:tblPr>
              <a:tblGrid>
                <a:gridCol w="2315040">
                  <a:extLst>
                    <a:ext uri="{9D8B030D-6E8A-4147-A177-3AD203B41FA5}">
                      <a16:colId xmlns:a16="http://schemas.microsoft.com/office/drawing/2014/main" val="1987913234"/>
                    </a:ext>
                  </a:extLst>
                </a:gridCol>
                <a:gridCol w="1615784">
                  <a:extLst>
                    <a:ext uri="{9D8B030D-6E8A-4147-A177-3AD203B41FA5}">
                      <a16:colId xmlns:a16="http://schemas.microsoft.com/office/drawing/2014/main" val="2996158103"/>
                    </a:ext>
                  </a:extLst>
                </a:gridCol>
                <a:gridCol w="1615784">
                  <a:extLst>
                    <a:ext uri="{9D8B030D-6E8A-4147-A177-3AD203B41FA5}">
                      <a16:colId xmlns:a16="http://schemas.microsoft.com/office/drawing/2014/main" val="297098435"/>
                    </a:ext>
                  </a:extLst>
                </a:gridCol>
              </a:tblGrid>
              <a:tr h="318935">
                <a:tc>
                  <a:txBody>
                    <a:bodyPr/>
                    <a:lstStyle/>
                    <a:p>
                      <a:pPr rtl="0"/>
                      <a:endParaRPr lang="en-US" sz="1200" b="1" noProof="0" dirty="0">
                        <a:solidFill>
                          <a:schemeClr val="tx2"/>
                        </a:solidFill>
                        <a:latin typeface="+mn-lt"/>
                      </a:endParaRPr>
                    </a:p>
                  </a:txBody>
                  <a:tcPr marL="90000" anchor="b"/>
                </a:tc>
                <a:tc gridSpan="2">
                  <a:txBody>
                    <a:bodyPr/>
                    <a:lstStyle/>
                    <a:p>
                      <a:pPr algn="ctr" rtl="0"/>
                      <a:r>
                        <a:rPr lang="zh-cn" sz="1200" noProof="0">
                          <a:solidFill>
                            <a:schemeClr val="tx2"/>
                          </a:solidFill>
                          <a:latin typeface="+mn-lt"/>
                        </a:rPr>
                        <a:t>奥洛莫拉西布 + 帕博利珠单抗</a:t>
                      </a:r>
                    </a:p>
                  </a:txBody>
                  <a:tcPr marL="72000" marR="72000" marT="36000" marB="36000" anchor="b"/>
                </a:tc>
                <a:tc hMerge="1">
                  <a:txBody>
                    <a:bodyPr/>
                    <a:lstStyle/>
                    <a:p>
                      <a:pPr algn="ctr" rtl="0"/>
                      <a:endParaRPr lang="en-US" sz="1400" dirty="0">
                        <a:solidFill>
                          <a:schemeClr val="tx2"/>
                        </a:solidFill>
                        <a:latin typeface="+mn-lt"/>
                      </a:endParaRPr>
                    </a:p>
                  </a:txBody>
                  <a:tcPr marL="72000" marR="72000" marT="36000" marB="36000" anchor="b"/>
                </a:tc>
                <a:extLst>
                  <a:ext uri="{0D108BD9-81ED-4DB2-BD59-A6C34878D82A}">
                    <a16:rowId xmlns:a16="http://schemas.microsoft.com/office/drawing/2014/main" val="994705806"/>
                  </a:ext>
                </a:extLst>
              </a:tr>
              <a:tr h="318935">
                <a:tc>
                  <a:txBody>
                    <a:bodyPr/>
                    <a:lstStyle/>
                    <a:p>
                      <a:pPr rtl="0"/>
                      <a:endParaRPr lang="en-US" sz="1200" b="1" noProof="0" dirty="0">
                        <a:solidFill>
                          <a:schemeClr val="tx2"/>
                        </a:solidFill>
                        <a:latin typeface="+mn-lt"/>
                      </a:endParaRPr>
                    </a:p>
                  </a:txBody>
                  <a:tcPr marL="90000" anchor="b">
                    <a:solidFill>
                      <a:schemeClr val="accent1"/>
                    </a:solidFill>
                  </a:tcPr>
                </a:tc>
                <a:tc>
                  <a:txBody>
                    <a:bodyPr/>
                    <a:lstStyle/>
                    <a:p>
                      <a:pPr algn="ctr" rtl="0"/>
                      <a:r>
                        <a:rPr lang="zh-cn" sz="1200" b="1" noProof="0">
                          <a:solidFill>
                            <a:schemeClr val="tx2"/>
                          </a:solidFill>
                          <a:latin typeface="+mn-lt"/>
                        </a:rPr>
                        <a:t>全部</a:t>
                      </a:r>
                    </a:p>
                    <a:p>
                      <a:pPr algn="ctr" rtl="0"/>
                      <a:r>
                        <a:rPr lang="zh-cn" sz="1200" b="1" noProof="0">
                          <a:solidFill>
                            <a:schemeClr val="tx2"/>
                          </a:solidFill>
                          <a:latin typeface="+mn-lt"/>
                        </a:rPr>
                        <a:t>(n=46)</a:t>
                      </a:r>
                    </a:p>
                  </a:txBody>
                  <a:tcPr marL="72000" marR="72000" marT="36000" marB="36000" anchor="b">
                    <a:solidFill>
                      <a:schemeClr val="accent1"/>
                    </a:solidFill>
                  </a:tcPr>
                </a:tc>
                <a:tc>
                  <a:txBody>
                    <a:bodyPr/>
                    <a:lstStyle/>
                    <a:p>
                      <a:pPr algn="ctr" rtl="0"/>
                      <a:r>
                        <a:rPr lang="zh-cn" sz="1200" b="1" noProof="0">
                          <a:solidFill>
                            <a:schemeClr val="tx2"/>
                          </a:solidFill>
                          <a:latin typeface="+mn-lt"/>
                        </a:rPr>
                        <a:t>PD-L1 </a:t>
                      </a:r>
                      <a:r>
                        <a:rPr lang="zh-cn" sz="1200" b="1" noProof="0">
                          <a:solidFill>
                            <a:schemeClr val="tx2"/>
                          </a:solidFill>
                          <a:latin typeface="+mn-lt"/>
                          <a:cs typeface="Arial" panose="020B0604020202020204" pitchFamily="34" charset="0"/>
                        </a:rPr>
                        <a:t>≥50%</a:t>
                      </a:r>
                      <a:endParaRPr lang="en-US" sz="1200" b="1" noProof="0" dirty="0">
                        <a:solidFill>
                          <a:schemeClr val="tx2"/>
                        </a:solidFill>
                        <a:latin typeface="+mn-lt"/>
                      </a:endParaRPr>
                    </a:p>
                    <a:p>
                      <a:pPr algn="ctr" rtl="0"/>
                      <a:r>
                        <a:rPr lang="zh-cn" sz="1200" b="1" noProof="0">
                          <a:solidFill>
                            <a:schemeClr val="tx2"/>
                          </a:solidFill>
                          <a:latin typeface="+mn-lt"/>
                        </a:rPr>
                        <a:t>(n=20)</a:t>
                      </a:r>
                      <a:endParaRPr lang="en-US" sz="1200" noProof="0" dirty="0">
                        <a:solidFill>
                          <a:schemeClr val="tx2"/>
                        </a:solidFill>
                        <a:latin typeface="+mn-lt"/>
                      </a:endParaRPr>
                    </a:p>
                  </a:txBody>
                  <a:tcPr marL="72000" marR="72000" marT="36000" marB="36000" anchor="b">
                    <a:solidFill>
                      <a:schemeClr val="accent1"/>
                    </a:solidFill>
                  </a:tcPr>
                </a:tc>
                <a:extLst>
                  <a:ext uri="{0D108BD9-81ED-4DB2-BD59-A6C34878D82A}">
                    <a16:rowId xmlns:a16="http://schemas.microsoft.com/office/drawing/2014/main" val="4111249997"/>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BOR，n (%)</a:t>
                      </a:r>
                    </a:p>
                  </a:txBody>
                  <a:tcPr marL="90000"/>
                </a:tc>
                <a:tc>
                  <a:txBody>
                    <a:bodyPr/>
                    <a:lstStyle/>
                    <a:p>
                      <a:pPr algn="ctr" rtl="0"/>
                      <a:endParaRPr lang="en-US" sz="1200" noProof="0" dirty="0">
                        <a:latin typeface="+mn-lt"/>
                      </a:endParaRPr>
                    </a:p>
                  </a:txBody>
                  <a:tcPr marL="90000"/>
                </a:tc>
                <a:tc>
                  <a:txBody>
                    <a:bodyPr/>
                    <a:lstStyle/>
                    <a:p>
                      <a:pPr algn="ctr" rtl="0"/>
                      <a:endParaRPr lang="en-US" sz="1200" noProof="0" dirty="0">
                        <a:latin typeface="+mn-lt"/>
                      </a:endParaRPr>
                    </a:p>
                  </a:txBody>
                  <a:tcPr marL="90000"/>
                </a:tc>
                <a:extLst>
                  <a:ext uri="{0D108BD9-81ED-4DB2-BD59-A6C34878D82A}">
                    <a16:rowId xmlns:a16="http://schemas.microsoft.com/office/drawing/2014/main" val="1333390472"/>
                  </a:ext>
                </a:extLst>
              </a:tr>
              <a:tr h="202881">
                <a:tc>
                  <a:txBody>
                    <a:bodyPr/>
                    <a:lstStyle/>
                    <a:p>
                      <a:pPr marL="84138" indent="0" rtl="0"/>
                      <a:r>
                        <a:rPr lang="zh-cn" sz="1200" b="0" noProof="0">
                          <a:latin typeface="+mn-lt"/>
                        </a:rPr>
                        <a:t>CR</a:t>
                      </a:r>
                    </a:p>
                  </a:txBody>
                  <a:tcPr marL="90000"/>
                </a:tc>
                <a:tc>
                  <a:txBody>
                    <a:bodyPr/>
                    <a:lstStyle/>
                    <a:p>
                      <a:pPr algn="ctr" rtl="0"/>
                      <a:r>
                        <a:rPr lang="zh-cn" sz="1200" noProof="0">
                          <a:latin typeface="+mn-lt"/>
                        </a:rPr>
                        <a:t>1 (2)</a:t>
                      </a:r>
                      <a:endParaRPr lang="en-US" sz="1200" noProof="0" dirty="0">
                        <a:latin typeface="+mn-lt"/>
                      </a:endParaRPr>
                    </a:p>
                  </a:txBody>
                  <a:tcPr marL="90000"/>
                </a:tc>
                <a:tc>
                  <a:txBody>
                    <a:bodyPr/>
                    <a:lstStyle/>
                    <a:p>
                      <a:pPr algn="ctr" rtl="0"/>
                      <a:r>
                        <a:rPr lang="zh-cn" sz="1200" noProof="0">
                          <a:latin typeface="+mn-lt"/>
                        </a:rPr>
                        <a:t>0</a:t>
                      </a:r>
                      <a:endParaRPr lang="en-US" sz="1200" noProof="0" dirty="0">
                        <a:latin typeface="+mn-lt"/>
                      </a:endParaRPr>
                    </a:p>
                  </a:txBody>
                  <a:tcPr marL="90000"/>
                </a:tc>
                <a:extLst>
                  <a:ext uri="{0D108BD9-81ED-4DB2-BD59-A6C34878D82A}">
                    <a16:rowId xmlns:a16="http://schemas.microsoft.com/office/drawing/2014/main" val="3113293845"/>
                  </a:ext>
                </a:extLst>
              </a:tr>
              <a:tr h="202881">
                <a:tc>
                  <a:txBody>
                    <a:bodyPr/>
                    <a:lstStyle/>
                    <a:p>
                      <a:pPr marL="84138" indent="0" rtl="0"/>
                      <a:r>
                        <a:rPr lang="zh-cn" sz="1200" b="0" noProof="0">
                          <a:latin typeface="+mn-lt"/>
                        </a:rPr>
                        <a:t>PR</a:t>
                      </a:r>
                    </a:p>
                  </a:txBody>
                  <a:tcPr marL="90000"/>
                </a:tc>
                <a:tc>
                  <a:txBody>
                    <a:bodyPr/>
                    <a:lstStyle/>
                    <a:p>
                      <a:pPr algn="ctr" rtl="0"/>
                      <a:r>
                        <a:rPr lang="zh-cn" sz="1200" noProof="0">
                          <a:latin typeface="+mn-lt"/>
                        </a:rPr>
                        <a:t>33 (72)</a:t>
                      </a:r>
                      <a:endParaRPr lang="en-US" sz="1200" noProof="0" dirty="0">
                        <a:latin typeface="+mn-lt"/>
                      </a:endParaRPr>
                    </a:p>
                  </a:txBody>
                  <a:tcPr marL="90000"/>
                </a:tc>
                <a:tc>
                  <a:txBody>
                    <a:bodyPr/>
                    <a:lstStyle/>
                    <a:p>
                      <a:pPr algn="ctr" rtl="0"/>
                      <a:r>
                        <a:rPr lang="zh-cn" sz="1200" noProof="0">
                          <a:latin typeface="+mn-lt"/>
                        </a:rPr>
                        <a:t>18 (90)</a:t>
                      </a:r>
                      <a:endParaRPr lang="en-US" sz="1200" noProof="0" dirty="0">
                        <a:latin typeface="+mn-lt"/>
                      </a:endParaRPr>
                    </a:p>
                  </a:txBody>
                  <a:tcPr marL="90000"/>
                </a:tc>
                <a:extLst>
                  <a:ext uri="{0D108BD9-81ED-4DB2-BD59-A6C34878D82A}">
                    <a16:rowId xmlns:a16="http://schemas.microsoft.com/office/drawing/2014/main" val="919345016"/>
                  </a:ext>
                </a:extLst>
              </a:tr>
              <a:tr h="202881">
                <a:tc>
                  <a:txBody>
                    <a:bodyPr/>
                    <a:lstStyle/>
                    <a:p>
                      <a:pPr marL="84138" indent="0" rtl="0"/>
                      <a:r>
                        <a:rPr lang="zh-cn" sz="1200" b="0" noProof="0">
                          <a:latin typeface="+mn-lt"/>
                        </a:rPr>
                        <a:t>SD</a:t>
                      </a:r>
                    </a:p>
                  </a:txBody>
                  <a:tcPr marL="90000"/>
                </a:tc>
                <a:tc>
                  <a:txBody>
                    <a:bodyPr/>
                    <a:lstStyle/>
                    <a:p>
                      <a:pPr algn="ctr" rtl="0"/>
                      <a:r>
                        <a:rPr lang="zh-cn" sz="1200" noProof="0">
                          <a:latin typeface="+mn-lt"/>
                        </a:rPr>
                        <a:t>8 (17)</a:t>
                      </a:r>
                      <a:endParaRPr lang="en-US" sz="1200" noProof="0" dirty="0">
                        <a:latin typeface="+mn-lt"/>
                      </a:endParaRPr>
                    </a:p>
                  </a:txBody>
                  <a:tcPr marL="90000"/>
                </a:tc>
                <a:tc>
                  <a:txBody>
                    <a:bodyPr/>
                    <a:lstStyle/>
                    <a:p>
                      <a:pPr algn="ctr" rtl="0"/>
                      <a:r>
                        <a:rPr lang="zh-cn" sz="1200" noProof="0">
                          <a:latin typeface="+mn-lt"/>
                        </a:rPr>
                        <a:t>1 (5)</a:t>
                      </a:r>
                      <a:endParaRPr lang="en-US" sz="1200" noProof="0" dirty="0">
                        <a:latin typeface="+mn-lt"/>
                      </a:endParaRPr>
                    </a:p>
                  </a:txBody>
                  <a:tcPr marL="90000"/>
                </a:tc>
                <a:extLst>
                  <a:ext uri="{0D108BD9-81ED-4DB2-BD59-A6C34878D82A}">
                    <a16:rowId xmlns:a16="http://schemas.microsoft.com/office/drawing/2014/main" val="875130476"/>
                  </a:ext>
                </a:extLst>
              </a:tr>
              <a:tr h="202881">
                <a:tc>
                  <a:txBody>
                    <a:bodyPr/>
                    <a:lstStyle/>
                    <a:p>
                      <a:pPr marL="84138" indent="0" rtl="0"/>
                      <a:r>
                        <a:rPr lang="zh-cn" sz="1200" b="0" noProof="0">
                          <a:latin typeface="+mn-lt"/>
                        </a:rPr>
                        <a:t>PD</a:t>
                      </a:r>
                    </a:p>
                  </a:txBody>
                  <a:tcPr marL="90000"/>
                </a:tc>
                <a:tc>
                  <a:txBody>
                    <a:bodyPr/>
                    <a:lstStyle/>
                    <a:p>
                      <a:pPr algn="ctr" rtl="0"/>
                      <a:r>
                        <a:rPr lang="zh-cn" sz="1200" noProof="0">
                          <a:latin typeface="+mn-lt"/>
                        </a:rPr>
                        <a:t>3 (7)</a:t>
                      </a:r>
                      <a:endParaRPr lang="en-US" sz="1200" noProof="0" dirty="0">
                        <a:latin typeface="+mn-lt"/>
                      </a:endParaRPr>
                    </a:p>
                  </a:txBody>
                  <a:tcPr marL="90000"/>
                </a:tc>
                <a:tc>
                  <a:txBody>
                    <a:bodyPr/>
                    <a:lstStyle/>
                    <a:p>
                      <a:pPr algn="ctr" rtl="0"/>
                      <a:r>
                        <a:rPr lang="zh-cn" sz="1200" noProof="0">
                          <a:latin typeface="+mn-lt"/>
                        </a:rPr>
                        <a:t>1 (5)</a:t>
                      </a:r>
                      <a:endParaRPr lang="en-US" sz="1200" noProof="0" dirty="0">
                        <a:latin typeface="+mn-lt"/>
                      </a:endParaRPr>
                    </a:p>
                  </a:txBody>
                  <a:tcPr marL="90000"/>
                </a:tc>
                <a:extLst>
                  <a:ext uri="{0D108BD9-81ED-4DB2-BD59-A6C34878D82A}">
                    <a16:rowId xmlns:a16="http://schemas.microsoft.com/office/drawing/2014/main" val="3452524233"/>
                  </a:ext>
                </a:extLst>
              </a:tr>
              <a:tr h="202881">
                <a:tc>
                  <a:txBody>
                    <a:bodyPr/>
                    <a:lstStyle/>
                    <a:p>
                      <a:pPr marL="84138" indent="0" rtl="0"/>
                      <a:r>
                        <a:rPr lang="zh-cn" sz="1200" b="0" noProof="0">
                          <a:latin typeface="+mn-lt"/>
                        </a:rPr>
                        <a:t>NE</a:t>
                      </a:r>
                    </a:p>
                  </a:txBody>
                  <a:tcPr marL="90000"/>
                </a:tc>
                <a:tc>
                  <a:txBody>
                    <a:bodyPr/>
                    <a:lstStyle/>
                    <a:p>
                      <a:pPr algn="ctr" rtl="0"/>
                      <a:r>
                        <a:rPr lang="zh-cn" sz="1200" noProof="0">
                          <a:latin typeface="+mn-lt"/>
                        </a:rPr>
                        <a:t>1 (2)</a:t>
                      </a:r>
                      <a:endParaRPr lang="en-US" sz="1200" noProof="0" dirty="0">
                        <a:latin typeface="+mn-lt"/>
                      </a:endParaRPr>
                    </a:p>
                  </a:txBody>
                  <a:tcPr marL="90000"/>
                </a:tc>
                <a:tc>
                  <a:txBody>
                    <a:bodyPr/>
                    <a:lstStyle/>
                    <a:p>
                      <a:pPr algn="ctr" rtl="0"/>
                      <a:r>
                        <a:rPr lang="zh-cn" sz="1200" noProof="0">
                          <a:latin typeface="+mn-lt"/>
                        </a:rPr>
                        <a:t>0</a:t>
                      </a:r>
                      <a:endParaRPr lang="en-US" sz="1200" noProof="0" dirty="0">
                        <a:latin typeface="+mn-lt"/>
                      </a:endParaRPr>
                    </a:p>
                  </a:txBody>
                  <a:tcPr marL="90000"/>
                </a:tc>
                <a:extLst>
                  <a:ext uri="{0D108BD9-81ED-4DB2-BD59-A6C34878D82A}">
                    <a16:rowId xmlns:a16="http://schemas.microsoft.com/office/drawing/2014/main" val="1653115234"/>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ORR，(%) (95%CI)</a:t>
                      </a:r>
                    </a:p>
                  </a:txBody>
                  <a:tcPr marL="90000"/>
                </a:tc>
                <a:tc>
                  <a:txBody>
                    <a:bodyPr/>
                    <a:lstStyle/>
                    <a:p>
                      <a:pPr algn="ctr" rtl="0"/>
                      <a:r>
                        <a:rPr lang="zh-cn" sz="1200" noProof="0">
                          <a:latin typeface="+mn-lt"/>
                        </a:rPr>
                        <a:t>74 (58.9, 85.7)</a:t>
                      </a:r>
                      <a:endParaRPr lang="en-US" sz="1200" noProof="0" dirty="0">
                        <a:latin typeface="+mn-lt"/>
                      </a:endParaRPr>
                    </a:p>
                  </a:txBody>
                  <a:tcPr marL="90000"/>
                </a:tc>
                <a:tc>
                  <a:txBody>
                    <a:bodyPr/>
                    <a:lstStyle/>
                    <a:p>
                      <a:pPr algn="ctr" rtl="0"/>
                      <a:r>
                        <a:rPr lang="zh-cn" sz="1200" noProof="0">
                          <a:latin typeface="+mn-lt"/>
                        </a:rPr>
                        <a:t>90 (68.3, 98.8)</a:t>
                      </a:r>
                      <a:endParaRPr lang="en-US" sz="1200" noProof="0" dirty="0">
                        <a:latin typeface="+mn-lt"/>
                      </a:endParaRPr>
                    </a:p>
                  </a:txBody>
                  <a:tcPr marL="90000"/>
                </a:tc>
                <a:extLst>
                  <a:ext uri="{0D108BD9-81ED-4DB2-BD59-A6C34878D82A}">
                    <a16:rowId xmlns:a16="http://schemas.microsoft.com/office/drawing/2014/main" val="2066696972"/>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DCR (%) (95%CI)</a:t>
                      </a:r>
                      <a:endParaRPr lang="en-US" sz="1200" b="0" kern="1200" noProof="0" dirty="0">
                        <a:solidFill>
                          <a:schemeClr val="tx1"/>
                        </a:solidFill>
                        <a:latin typeface="+mn-lt"/>
                        <a:ea typeface="+mn-ea"/>
                        <a:cs typeface="+mn-cs"/>
                      </a:endParaRPr>
                    </a:p>
                  </a:txBody>
                  <a:tcPr marL="90000"/>
                </a:tc>
                <a:tc>
                  <a:txBody>
                    <a:bodyPr/>
                    <a:lstStyle/>
                    <a:p>
                      <a:pPr algn="ctr" rtl="0"/>
                      <a:r>
                        <a:rPr lang="zh-cn" sz="1200" noProof="0">
                          <a:latin typeface="+mn-lt"/>
                        </a:rPr>
                        <a:t>91 (79.2, 97.6)</a:t>
                      </a:r>
                      <a:endParaRPr lang="en-US" sz="1200" noProof="0" dirty="0">
                        <a:latin typeface="+mn-lt"/>
                      </a:endParaRPr>
                    </a:p>
                  </a:txBody>
                  <a:tcPr marL="90000"/>
                </a:tc>
                <a:tc>
                  <a:txBody>
                    <a:bodyPr/>
                    <a:lstStyle/>
                    <a:p>
                      <a:pPr algn="ctr" rtl="0"/>
                      <a:r>
                        <a:rPr lang="zh-cn" sz="1200" noProof="0">
                          <a:latin typeface="+mn-lt"/>
                        </a:rPr>
                        <a:t>95 (75.1, 99.9)</a:t>
                      </a:r>
                      <a:endParaRPr lang="en-US" sz="1200" noProof="0" dirty="0">
                        <a:latin typeface="+mn-lt"/>
                      </a:endParaRPr>
                    </a:p>
                  </a:txBody>
                  <a:tcPr marL="90000"/>
                </a:tc>
                <a:extLst>
                  <a:ext uri="{0D108BD9-81ED-4DB2-BD59-A6C34878D82A}">
                    <a16:rowId xmlns:a16="http://schemas.microsoft.com/office/drawing/2014/main" val="3671690943"/>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mDoR（月）(95%CI)</a:t>
                      </a:r>
                    </a:p>
                  </a:txBody>
                  <a:tcPr marL="90000"/>
                </a:tc>
                <a:tc>
                  <a:txBody>
                    <a:bodyPr/>
                    <a:lstStyle/>
                    <a:p>
                      <a:pPr algn="ctr" rtl="0"/>
                      <a:r>
                        <a:rPr lang="zh-cn" sz="1200" noProof="0">
                          <a:latin typeface="+mn-lt"/>
                        </a:rPr>
                        <a:t>NE (10.5, NE)</a:t>
                      </a:r>
                      <a:endParaRPr lang="en-US" sz="1200" noProof="0" dirty="0">
                        <a:latin typeface="+mn-lt"/>
                      </a:endParaRPr>
                    </a:p>
                  </a:txBody>
                  <a:tcPr marL="90000"/>
                </a:tc>
                <a:tc>
                  <a:txBody>
                    <a:bodyPr/>
                    <a:lstStyle/>
                    <a:p>
                      <a:pPr algn="ctr" rtl="0"/>
                      <a:r>
                        <a:rPr lang="zh-cn" sz="1200" noProof="0">
                          <a:latin typeface="+mn-lt"/>
                        </a:rPr>
                        <a:t>NE (10.5, NE)</a:t>
                      </a:r>
                      <a:endParaRPr lang="en-US" sz="1200" noProof="0" dirty="0">
                        <a:latin typeface="+mn-lt"/>
                      </a:endParaRPr>
                    </a:p>
                  </a:txBody>
                  <a:tcPr marL="90000"/>
                </a:tc>
                <a:extLst>
                  <a:ext uri="{0D108BD9-81ED-4DB2-BD59-A6C34878D82A}">
                    <a16:rowId xmlns:a16="http://schemas.microsoft.com/office/drawing/2014/main" val="3801635745"/>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mPFS（月）(95%CI)</a:t>
                      </a:r>
                    </a:p>
                  </a:txBody>
                  <a:tcPr marL="90000"/>
                </a:tc>
                <a:tc>
                  <a:txBody>
                    <a:bodyPr/>
                    <a:lstStyle/>
                    <a:p>
                      <a:pPr algn="ctr" rtl="0"/>
                      <a:r>
                        <a:rPr lang="zh-cn" sz="1200" noProof="0">
                          <a:latin typeface="+mn-lt"/>
                        </a:rPr>
                        <a:t>NE (12.0, NE)</a:t>
                      </a:r>
                      <a:endParaRPr lang="en-US" sz="1200" noProof="0" dirty="0">
                        <a:latin typeface="+mn-lt"/>
                      </a:endParaRPr>
                    </a:p>
                  </a:txBody>
                  <a:tcPr marL="90000"/>
                </a:tc>
                <a:tc>
                  <a:txBody>
                    <a:bodyPr/>
                    <a:lstStyle/>
                    <a:p>
                      <a:pPr algn="ctr" rtl="0"/>
                      <a:r>
                        <a:rPr lang="zh-cn" sz="1200" noProof="0">
                          <a:latin typeface="+mn-lt"/>
                        </a:rPr>
                        <a:t>NE (12.0, NE)</a:t>
                      </a:r>
                      <a:endParaRPr lang="en-US" sz="1200" noProof="0" dirty="0">
                        <a:latin typeface="+mn-lt"/>
                      </a:endParaRPr>
                    </a:p>
                  </a:txBody>
                  <a:tcPr marL="90000"/>
                </a:tc>
                <a:extLst>
                  <a:ext uri="{0D108BD9-81ED-4DB2-BD59-A6C34878D82A}">
                    <a16:rowId xmlns:a16="http://schemas.microsoft.com/office/drawing/2014/main" val="2326682062"/>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6 个月的 PFS 率，% (95%CI)</a:t>
                      </a:r>
                    </a:p>
                  </a:txBody>
                  <a:tcPr marL="90000"/>
                </a:tc>
                <a:tc>
                  <a:txBody>
                    <a:bodyPr/>
                    <a:lstStyle/>
                    <a:p>
                      <a:pPr algn="ctr" rtl="0"/>
                      <a:r>
                        <a:rPr lang="zh-cn" sz="1200" noProof="0">
                          <a:latin typeface="+mn-lt"/>
                        </a:rPr>
                        <a:t>80.2 (64.1, 89.6)</a:t>
                      </a:r>
                      <a:endParaRPr lang="en-US" sz="1200" noProof="0" dirty="0">
                        <a:latin typeface="+mn-lt"/>
                      </a:endParaRPr>
                    </a:p>
                  </a:txBody>
                  <a:tcPr marL="90000"/>
                </a:tc>
                <a:tc>
                  <a:txBody>
                    <a:bodyPr/>
                    <a:lstStyle/>
                    <a:p>
                      <a:pPr algn="ctr" rtl="0"/>
                      <a:r>
                        <a:rPr lang="zh-cn" sz="1200" noProof="0">
                          <a:latin typeface="+mn-lt"/>
                        </a:rPr>
                        <a:t>89.7 (64.8, 97.3)</a:t>
                      </a:r>
                      <a:endParaRPr lang="en-US" sz="1200" noProof="0" dirty="0">
                        <a:latin typeface="+mn-lt"/>
                      </a:endParaRPr>
                    </a:p>
                  </a:txBody>
                  <a:tcPr marL="90000"/>
                </a:tc>
                <a:extLst>
                  <a:ext uri="{0D108BD9-81ED-4DB2-BD59-A6C34878D82A}">
                    <a16:rowId xmlns:a16="http://schemas.microsoft.com/office/drawing/2014/main" val="1144305901"/>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12 个月的 PFS 率，% (95%CI)</a:t>
                      </a:r>
                    </a:p>
                  </a:txBody>
                  <a:tcPr marL="90000"/>
                </a:tc>
                <a:tc>
                  <a:txBody>
                    <a:bodyPr/>
                    <a:lstStyle/>
                    <a:p>
                      <a:pPr algn="ctr" rtl="0"/>
                      <a:r>
                        <a:rPr lang="zh-cn" sz="1200" noProof="0">
                          <a:latin typeface="+mn-lt"/>
                        </a:rPr>
                        <a:t>66.7 (40.9, 83.2)</a:t>
                      </a:r>
                      <a:endParaRPr lang="en-US" sz="1200" noProof="0" dirty="0">
                        <a:latin typeface="+mn-lt"/>
                      </a:endParaRPr>
                    </a:p>
                  </a:txBody>
                  <a:tcPr marL="90000"/>
                </a:tc>
                <a:tc>
                  <a:txBody>
                    <a:bodyPr/>
                    <a:lstStyle/>
                    <a:p>
                      <a:pPr algn="ctr" rtl="0"/>
                      <a:r>
                        <a:rPr lang="zh-cn" sz="1200" noProof="0" dirty="0">
                          <a:latin typeface="+mn-lt"/>
                        </a:rPr>
                        <a:t>59.8 (8.2, 90.0)</a:t>
                      </a:r>
                      <a:endParaRPr lang="en-US" sz="1200" noProof="0" dirty="0">
                        <a:latin typeface="+mn-lt"/>
                      </a:endParaRPr>
                    </a:p>
                  </a:txBody>
                  <a:tcPr marL="90000"/>
                </a:tc>
                <a:extLst>
                  <a:ext uri="{0D108BD9-81ED-4DB2-BD59-A6C34878D82A}">
                    <a16:rowId xmlns:a16="http://schemas.microsoft.com/office/drawing/2014/main" val="3558598599"/>
                  </a:ext>
                </a:extLst>
              </a:tr>
            </a:tbl>
          </a:graphicData>
        </a:graphic>
      </p:graphicFrame>
      <p:sp>
        <p:nvSpPr>
          <p:cNvPr id="4" name="TextBox 3">
            <a:extLst>
              <a:ext uri="{FF2B5EF4-FFF2-40B4-BE49-F238E27FC236}">
                <a16:creationId xmlns:a16="http://schemas.microsoft.com/office/drawing/2014/main" id="{7FD14B7E-B684-01E2-894B-DF2C5CFED091}"/>
              </a:ext>
            </a:extLst>
          </p:cNvPr>
          <p:cNvSpPr txBox="1"/>
          <p:nvPr/>
        </p:nvSpPr>
        <p:spPr>
          <a:xfrm>
            <a:off x="2059922" y="1615219"/>
            <a:ext cx="2463809" cy="244298"/>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600" b="1" i="0" u="none" strike="noStrike" kern="1200" cap="none" spc="0" normalizeH="0" noProof="0">
                <a:ln>
                  <a:noFill/>
                </a:ln>
                <a:solidFill>
                  <a:srgbClr val="363636"/>
                </a:solidFill>
                <a:effectLst/>
                <a:uLnTx/>
                <a:uFillTx/>
                <a:latin typeface="+mn-lt"/>
                <a:ea typeface="Aptos" panose="020B0004020202020204" pitchFamily="34" charset="0"/>
                <a:cs typeface="+mn-cs"/>
              </a:rPr>
              <a:t>肿瘤缓解</a:t>
            </a:r>
            <a:endParaRPr kumimoji="0" lang="en-US" sz="1600" b="1" i="0" u="none" strike="noStrike" kern="100" cap="none" spc="0" normalizeH="0" baseline="0" noProof="0" dirty="0">
              <a:ln>
                <a:noFill/>
              </a:ln>
              <a:solidFill>
                <a:srgbClr val="363636"/>
              </a:solidFill>
              <a:effectLst/>
              <a:uLnTx/>
              <a:uFillTx/>
              <a:latin typeface="+mn-lt"/>
              <a:ea typeface="Aptos" panose="020B0004020202020204" pitchFamily="34" charset="0"/>
              <a:cs typeface="Mangal" panose="02040503050203030202" pitchFamily="18" charset="0"/>
            </a:endParaRPr>
          </a:p>
        </p:txBody>
      </p:sp>
    </p:spTree>
    <p:extLst>
      <p:ext uri="{BB962C8B-B14F-4D97-AF65-F5344CB8AC3E}">
        <p14:creationId xmlns:p14="http://schemas.microsoft.com/office/powerpoint/2010/main" val="311672321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7989C5-2CF7-C32F-D98D-DBC7AD22B4A3}"/>
            </a:ext>
          </a:extLst>
        </p:cNvPr>
        <p:cNvGrpSpPr/>
        <p:nvPr/>
      </p:nvGrpSpPr>
      <p:grpSpPr>
        <a:xfrm>
          <a:off x="0" y="0"/>
          <a:ext cx="0" cy="0"/>
          <a:chOff x="0" y="0"/>
          <a:chExt cx="0" cy="0"/>
        </a:xfrm>
      </p:grpSpPr>
      <p:sp>
        <p:nvSpPr>
          <p:cNvPr id="7" name="Content Placeholder 7">
            <a:extLst>
              <a:ext uri="{FF2B5EF4-FFF2-40B4-BE49-F238E27FC236}">
                <a16:creationId xmlns:a16="http://schemas.microsoft.com/office/drawing/2014/main" id="{D6A9CBE8-70B2-72C2-7419-B85706FF36F9}"/>
              </a:ext>
            </a:extLst>
          </p:cNvPr>
          <p:cNvSpPr>
            <a:spLocks noGrp="1"/>
          </p:cNvSpPr>
          <p:nvPr>
            <p:ph idx="1"/>
          </p:nvPr>
        </p:nvSpPr>
        <p:spPr>
          <a:xfrm>
            <a:off x="304799" y="1246909"/>
            <a:ext cx="11731869" cy="5055650"/>
          </a:xfrm>
        </p:spPr>
        <p:txBody>
          <a:bodyPr rtlCol="0"/>
          <a:lstStyle/>
          <a:p>
            <a:pPr rtl="0"/>
            <a:r>
              <a:rPr lang="zh-cn" b="1" noProof="0"/>
              <a:t>关键结果（续）</a:t>
            </a:r>
          </a:p>
          <a:p>
            <a:pPr rtl="0">
              <a:spcBef>
                <a:spcPts val="27000"/>
              </a:spcBef>
            </a:pPr>
            <a:r>
              <a:rPr lang="zh-cn" b="1" noProof="0"/>
              <a:t>结论</a:t>
            </a:r>
          </a:p>
          <a:p>
            <a:pPr lvl="1" rtl="0"/>
            <a:r>
              <a:rPr lang="zh-cn" noProof="0"/>
              <a:t>在 KRAS G12C 突变型 NSCLC 患者中，一线奥洛莫拉西布 + 帕博利珠单抗在任何剂量下均表现出较好的抗肿瘤活性，无论 PD-L1 表达如何；未观察到新的安全性信号</a:t>
            </a:r>
          </a:p>
        </p:txBody>
      </p:sp>
      <p:sp>
        <p:nvSpPr>
          <p:cNvPr id="22" name="Title 1">
            <a:extLst>
              <a:ext uri="{FF2B5EF4-FFF2-40B4-BE49-F238E27FC236}">
                <a16:creationId xmlns:a16="http://schemas.microsoft.com/office/drawing/2014/main" id="{D8CB7B8B-8F5A-B368-6901-FCE1C3CF346D}"/>
              </a:ext>
            </a:extLst>
          </p:cNvPr>
          <p:cNvSpPr>
            <a:spLocks noGrp="1"/>
          </p:cNvSpPr>
          <p:nvPr>
            <p:ph type="title"/>
          </p:nvPr>
        </p:nvSpPr>
        <p:spPr>
          <a:xfrm>
            <a:off x="304800" y="107693"/>
            <a:ext cx="11582400" cy="939801"/>
          </a:xfrm>
        </p:spPr>
        <p:txBody>
          <a:bodyPr rtlCol="0"/>
          <a:lstStyle/>
          <a:p>
            <a:pPr rtl="0"/>
            <a:r>
              <a:rPr lang="zh-cn" noProof="0">
                <a:latin typeface="+mn-lt"/>
              </a:rPr>
              <a:t>8519:一线奥洛莫拉西布联合免疫疗法治疗 KRAS G12C 突变晚期 NSCLC 患者的安全性和有效性：LOXO-RAS-20001 试验的最新进展 — Dragnev KH 等人</a:t>
            </a:r>
          </a:p>
        </p:txBody>
      </p:sp>
      <p:sp>
        <p:nvSpPr>
          <p:cNvPr id="30" name="Text Placeholder 4">
            <a:extLst>
              <a:ext uri="{FF2B5EF4-FFF2-40B4-BE49-F238E27FC236}">
                <a16:creationId xmlns:a16="http://schemas.microsoft.com/office/drawing/2014/main" id="{3B619BC6-B635-07F5-2557-E21FF41A2378}"/>
              </a:ext>
            </a:extLst>
          </p:cNvPr>
          <p:cNvSpPr>
            <a:spLocks noGrp="1"/>
          </p:cNvSpPr>
          <p:nvPr>
            <p:ph type="body" sz="quarter" idx="11"/>
          </p:nvPr>
        </p:nvSpPr>
        <p:spPr>
          <a:xfrm>
            <a:off x="6379633" y="6521312"/>
            <a:ext cx="5507567" cy="200025"/>
          </a:xfrm>
        </p:spPr>
        <p:txBody>
          <a:bodyPr rtlCol="0"/>
          <a:lstStyle/>
          <a:p>
            <a:pPr rtl="0"/>
            <a:r>
              <a:rPr lang="zh-cn" noProof="0"/>
              <a:t>Dragnev KH, et al.J Clin Oncol 2025;43(suppl):Abstr 8519</a:t>
            </a:r>
          </a:p>
        </p:txBody>
      </p:sp>
      <p:graphicFrame>
        <p:nvGraphicFramePr>
          <p:cNvPr id="2" name="Table 3">
            <a:extLst>
              <a:ext uri="{FF2B5EF4-FFF2-40B4-BE49-F238E27FC236}">
                <a16:creationId xmlns:a16="http://schemas.microsoft.com/office/drawing/2014/main" id="{D01D00D3-244A-F2EF-1842-9E619B5AE0B8}"/>
              </a:ext>
            </a:extLst>
          </p:cNvPr>
          <p:cNvGraphicFramePr>
            <a:graphicFrameLocks noGrp="1"/>
          </p:cNvGraphicFramePr>
          <p:nvPr>
            <p:extLst>
              <p:ext uri="{D42A27DB-BD31-4B8C-83A1-F6EECF244321}">
                <p14:modId xmlns:p14="http://schemas.microsoft.com/office/powerpoint/2010/main" val="855986978"/>
              </p:ext>
            </p:extLst>
          </p:nvPr>
        </p:nvGraphicFramePr>
        <p:xfrm>
          <a:off x="354228" y="1752792"/>
          <a:ext cx="5652381" cy="3043320"/>
        </p:xfrm>
        <a:graphic>
          <a:graphicData uri="http://schemas.openxmlformats.org/drawingml/2006/table">
            <a:tbl>
              <a:tblPr firstRow="1" bandRow="1">
                <a:tableStyleId>{69012ECD-51FC-41F1-AA8D-1B2483CD663E}</a:tableStyleId>
              </a:tblPr>
              <a:tblGrid>
                <a:gridCol w="1404865">
                  <a:extLst>
                    <a:ext uri="{9D8B030D-6E8A-4147-A177-3AD203B41FA5}">
                      <a16:colId xmlns:a16="http://schemas.microsoft.com/office/drawing/2014/main" val="1987913234"/>
                    </a:ext>
                  </a:extLst>
                </a:gridCol>
                <a:gridCol w="1061879">
                  <a:extLst>
                    <a:ext uri="{9D8B030D-6E8A-4147-A177-3AD203B41FA5}">
                      <a16:colId xmlns:a16="http://schemas.microsoft.com/office/drawing/2014/main" val="2996158103"/>
                    </a:ext>
                  </a:extLst>
                </a:gridCol>
                <a:gridCol w="1061879">
                  <a:extLst>
                    <a:ext uri="{9D8B030D-6E8A-4147-A177-3AD203B41FA5}">
                      <a16:colId xmlns:a16="http://schemas.microsoft.com/office/drawing/2014/main" val="3650700611"/>
                    </a:ext>
                  </a:extLst>
                </a:gridCol>
                <a:gridCol w="1061879">
                  <a:extLst>
                    <a:ext uri="{9D8B030D-6E8A-4147-A177-3AD203B41FA5}">
                      <a16:colId xmlns:a16="http://schemas.microsoft.com/office/drawing/2014/main" val="1659093788"/>
                    </a:ext>
                  </a:extLst>
                </a:gridCol>
                <a:gridCol w="1061879">
                  <a:extLst>
                    <a:ext uri="{9D8B030D-6E8A-4147-A177-3AD203B41FA5}">
                      <a16:colId xmlns:a16="http://schemas.microsoft.com/office/drawing/2014/main" val="3080604803"/>
                    </a:ext>
                  </a:extLst>
                </a:gridCol>
              </a:tblGrid>
              <a:tr h="142515">
                <a:tc rowSpan="3">
                  <a:txBody>
                    <a:bodyPr/>
                    <a:lstStyle/>
                    <a:p>
                      <a:pPr rtl="0"/>
                      <a:r>
                        <a:rPr lang="zh-cn" sz="1100" b="1" noProof="0">
                          <a:solidFill>
                            <a:schemeClr val="tx2"/>
                          </a:solidFill>
                          <a:latin typeface="+mn-lt"/>
                        </a:rPr>
                        <a:t>不良事件 (AE)，数量 n (%)</a:t>
                      </a:r>
                    </a:p>
                  </a:txBody>
                  <a:tcPr marL="72000" marT="36000" marB="36000" anchor="b">
                    <a:lnB w="12700" cap="flat" cmpd="sng" algn="ctr">
                      <a:noFill/>
                      <a:prstDash val="solid"/>
                      <a:round/>
                      <a:headEnd type="none" w="med" len="med"/>
                      <a:tailEnd type="none" w="med" len="med"/>
                    </a:lnB>
                    <a:solidFill>
                      <a:schemeClr val="accent1"/>
                    </a:solidFill>
                  </a:tcPr>
                </a:tc>
                <a:tc gridSpan="4">
                  <a:txBody>
                    <a:bodyPr/>
                    <a:lstStyle/>
                    <a:p>
                      <a:pPr algn="ctr" rtl="0"/>
                      <a:r>
                        <a:rPr lang="zh-cn" sz="1100" b="1" noProof="0">
                          <a:solidFill>
                            <a:schemeClr val="tx2"/>
                          </a:solidFill>
                          <a:latin typeface="+mn-lt"/>
                        </a:rPr>
                        <a:t>奥洛莫拉西布 50 或 100 mg BID + 帕博利珠单抗 </a:t>
                      </a:r>
                    </a:p>
                    <a:p>
                      <a:pPr algn="ctr" rtl="0"/>
                      <a:r>
                        <a:rPr lang="zh-cn" sz="1100" b="1" noProof="0">
                          <a:solidFill>
                            <a:schemeClr val="tx2"/>
                          </a:solidFill>
                          <a:latin typeface="+mn-lt"/>
                        </a:rPr>
                        <a:t>(n=48)</a:t>
                      </a:r>
                    </a:p>
                  </a:txBody>
                  <a:tcPr marL="72000" marT="36000" marB="36000" anchor="b"/>
                </a:tc>
                <a:tc hMerge="1">
                  <a:txBody>
                    <a:bodyPr/>
                    <a:lstStyle/>
                    <a:p>
                      <a:pPr rtl="0"/>
                      <a:endParaRPr lang="en-US"/>
                    </a:p>
                  </a:txBody>
                  <a:tcPr/>
                </a:tc>
                <a:tc hMerge="1">
                  <a:txBody>
                    <a:bodyPr/>
                    <a:lstStyle/>
                    <a:p>
                      <a:pPr algn="ctr" rtl="0"/>
                      <a:endParaRPr lang="en-US" sz="1400" noProof="0" dirty="0"/>
                    </a:p>
                  </a:txBody>
                  <a:tcPr marL="72000" marT="36000" marB="36000" anchor="b"/>
                </a:tc>
                <a:tc hMerge="1">
                  <a:txBody>
                    <a:bodyPr/>
                    <a:lstStyle/>
                    <a:p>
                      <a:pPr rtl="0"/>
                      <a:endParaRPr lang="en-US"/>
                    </a:p>
                  </a:txBody>
                  <a:tcPr/>
                </a:tc>
                <a:extLst>
                  <a:ext uri="{0D108BD9-81ED-4DB2-BD59-A6C34878D82A}">
                    <a16:rowId xmlns:a16="http://schemas.microsoft.com/office/drawing/2014/main" val="3513537560"/>
                  </a:ext>
                </a:extLst>
              </a:tr>
              <a:tr h="0">
                <a:tc vMerge="1">
                  <a:txBody>
                    <a:bodyPr/>
                    <a:lstStyle/>
                    <a:p>
                      <a:pPr rtl="0"/>
                      <a:endParaRPr dirty="0"/>
                    </a:p>
                  </a:txBody>
                  <a:tcPr marL="72000" marT="36000" marB="36000" anchor="b">
                    <a:solidFill>
                      <a:schemeClr val="accent1"/>
                    </a:solidFill>
                  </a:tcPr>
                </a:tc>
                <a:tc gridSpan="2">
                  <a:txBody>
                    <a:bodyPr/>
                    <a:lstStyle/>
                    <a:p>
                      <a:pPr algn="ctr" rtl="0"/>
                      <a:r>
                        <a:rPr lang="zh-cn" sz="1100" b="1" noProof="0">
                          <a:solidFill>
                            <a:schemeClr val="tx2"/>
                          </a:solidFill>
                          <a:latin typeface="+mn-lt"/>
                        </a:rPr>
                        <a:t>TEAE </a:t>
                      </a:r>
                      <a:r>
                        <a:rPr lang="zh-cn" sz="1100" b="1" noProof="0">
                          <a:solidFill>
                            <a:schemeClr val="tx2"/>
                          </a:solidFill>
                          <a:latin typeface="+mn-lt"/>
                          <a:cs typeface="Arial" panose="020B0604020202020204" pitchFamily="34" charset="0"/>
                        </a:rPr>
                        <a:t>≥10%</a:t>
                      </a:r>
                      <a:endParaRPr lang="en-US" sz="1100" b="1" noProof="0" dirty="0">
                        <a:solidFill>
                          <a:schemeClr val="tx2"/>
                        </a:solidFill>
                        <a:latin typeface="+mn-lt"/>
                      </a:endParaRPr>
                    </a:p>
                  </a:txBody>
                  <a:tcPr marL="72000" marT="36000" marB="36000" anchor="b">
                    <a:lnB w="12700" cap="flat" cmpd="sng" algn="ctr">
                      <a:noFill/>
                      <a:prstDash val="solid"/>
                      <a:round/>
                      <a:headEnd type="none" w="med" len="med"/>
                      <a:tailEnd type="none" w="med" len="med"/>
                    </a:lnB>
                    <a:solidFill>
                      <a:schemeClr val="accent1"/>
                    </a:solidFill>
                  </a:tcPr>
                </a:tc>
                <a:tc hMerge="1">
                  <a:txBody>
                    <a:bodyPr/>
                    <a:lstStyle/>
                    <a:p>
                      <a:pPr rtl="0"/>
                      <a:endParaRPr lang="en-US"/>
                    </a:p>
                  </a:txBody>
                  <a:tcPr/>
                </a:tc>
                <a:tc gridSpan="2">
                  <a:txBody>
                    <a:bodyPr/>
                    <a:lstStyle/>
                    <a:p>
                      <a:pPr algn="ctr" rtl="0"/>
                      <a:r>
                        <a:rPr lang="zh-cn" sz="1100" b="1" noProof="0">
                          <a:solidFill>
                            <a:schemeClr val="tx2"/>
                          </a:solidFill>
                          <a:latin typeface="+mn-lt"/>
                        </a:rPr>
                        <a:t>TRAE</a:t>
                      </a:r>
                      <a:endParaRPr lang="en-US" sz="1200" noProof="0" dirty="0">
                        <a:latin typeface="+mn-lt"/>
                      </a:endParaRPr>
                    </a:p>
                  </a:txBody>
                  <a:tcPr marL="72000" marT="36000" marB="36000" anchor="b">
                    <a:lnB w="12700" cap="flat" cmpd="sng" algn="ctr">
                      <a:noFill/>
                      <a:prstDash val="solid"/>
                      <a:round/>
                      <a:headEnd type="none" w="med" len="med"/>
                      <a:tailEnd type="none" w="med" len="med"/>
                    </a:lnB>
                    <a:solidFill>
                      <a:schemeClr val="accent1"/>
                    </a:solidFill>
                  </a:tcPr>
                </a:tc>
                <a:tc hMerge="1">
                  <a:txBody>
                    <a:bodyPr/>
                    <a:lstStyle/>
                    <a:p>
                      <a:pPr rtl="0"/>
                      <a:endParaRPr lang="en-US"/>
                    </a:p>
                  </a:txBody>
                  <a:tcPr/>
                </a:tc>
                <a:extLst>
                  <a:ext uri="{0D108BD9-81ED-4DB2-BD59-A6C34878D82A}">
                    <a16:rowId xmlns:a16="http://schemas.microsoft.com/office/drawing/2014/main" val="4111249997"/>
                  </a:ext>
                </a:extLst>
              </a:tr>
              <a:tr h="0">
                <a:tc vMerge="1">
                  <a:txBody>
                    <a:bodyPr/>
                    <a:lstStyle/>
                    <a:p>
                      <a:pPr rtl="0"/>
                      <a:endParaRPr lang="en-US" sz="1200" b="1" noProof="0" dirty="0">
                        <a:solidFill>
                          <a:schemeClr val="tx2"/>
                        </a:solidFill>
                      </a:endParaRPr>
                    </a:p>
                  </a:txBody>
                  <a:tcPr marL="72000" marT="36000" marB="36000" anchor="b">
                    <a:solidFill>
                      <a:schemeClr val="accent1"/>
                    </a:solidFill>
                  </a:tcPr>
                </a:tc>
                <a:tc>
                  <a:txBody>
                    <a:bodyPr/>
                    <a:lstStyle/>
                    <a:p>
                      <a:pPr algn="ctr" rtl="0"/>
                      <a:r>
                        <a:rPr lang="zh-cn" sz="1100" b="1" noProof="0">
                          <a:solidFill>
                            <a:schemeClr val="tx2"/>
                          </a:solidFill>
                          <a:latin typeface="+mn-lt"/>
                        </a:rPr>
                        <a:t>任何级别</a:t>
                      </a: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noProof="0">
                          <a:solidFill>
                            <a:schemeClr val="tx2"/>
                          </a:solidFill>
                          <a:latin typeface="+mn-lt"/>
                        </a:rPr>
                        <a:t>≥3</a:t>
                      </a:r>
                      <a:r>
                        <a:rPr lang="zh-cn" sz="1100" b="1" noProof="0">
                          <a:solidFill>
                            <a:schemeClr val="tx2"/>
                          </a:solidFill>
                          <a:latin typeface="+mn-lt"/>
                          <a:cs typeface="Arial" panose="020B0604020202020204" pitchFamily="34" charset="0"/>
                        </a:rPr>
                        <a:t> 级</a:t>
                      </a:r>
                      <a:endParaRPr lang="en-US" sz="1100" b="1" noProof="0" dirty="0">
                        <a:solidFill>
                          <a:schemeClr val="tx2"/>
                        </a:solidFill>
                        <a:latin typeface="+mn-lt"/>
                      </a:endParaRP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algn="ctr" rtl="0"/>
                      <a:r>
                        <a:rPr lang="zh-cn" sz="1100" b="1" noProof="0">
                          <a:solidFill>
                            <a:schemeClr val="tx2"/>
                          </a:solidFill>
                          <a:latin typeface="+mn-lt"/>
                        </a:rPr>
                        <a:t>任何级别</a:t>
                      </a: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noProof="0">
                          <a:solidFill>
                            <a:schemeClr val="tx2"/>
                          </a:solidFill>
                          <a:latin typeface="+mn-lt"/>
                        </a:rPr>
                        <a:t>3</a:t>
                      </a:r>
                      <a:r>
                        <a:rPr lang="zh-cn" sz="1100" b="1" noProof="0">
                          <a:solidFill>
                            <a:schemeClr val="tx2"/>
                          </a:solidFill>
                          <a:latin typeface="+mn-lt"/>
                          <a:cs typeface="Arial" panose="020B0604020202020204" pitchFamily="34" charset="0"/>
                        </a:rPr>
                        <a:t> 级</a:t>
                      </a:r>
                      <a:endParaRPr lang="en-US" sz="1100" b="1" noProof="0" dirty="0">
                        <a:solidFill>
                          <a:schemeClr val="tx2"/>
                        </a:solidFill>
                        <a:latin typeface="+mn-lt"/>
                      </a:endParaRP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421229489"/>
                  </a:ext>
                </a:extLst>
              </a:tr>
              <a:tr h="0">
                <a:tc>
                  <a:txBody>
                    <a:bodyPr/>
                    <a:lstStyle/>
                    <a:p>
                      <a:pPr rtl="0"/>
                      <a:r>
                        <a:rPr lang="zh-cn" sz="1100" b="0" noProof="0">
                          <a:latin typeface="+mn-lt"/>
                        </a:rPr>
                        <a:t>任何不良事件</a:t>
                      </a: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45 (93.8)</a:t>
                      </a:r>
                      <a:endParaRPr lang="en-US" sz="1100" noProof="0" dirty="0">
                        <a:latin typeface="+mn-lt"/>
                      </a:endParaRP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26 (54.2)</a:t>
                      </a:r>
                      <a:endParaRPr lang="en-US" sz="1100" noProof="0" dirty="0">
                        <a:latin typeface="+mn-lt"/>
                      </a:endParaRP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43 (89.6)</a:t>
                      </a:r>
                      <a:endParaRPr lang="en-US" sz="1100" noProof="0" dirty="0">
                        <a:latin typeface="+mn-lt"/>
                      </a:endParaRPr>
                    </a:p>
                  </a:txBody>
                  <a:tcPr marL="72000" marT="36000" marB="36000">
                    <a:lnT w="12700" cap="flat" cmpd="sng" algn="ctr">
                      <a:noFill/>
                      <a:prstDash val="solid"/>
                      <a:round/>
                      <a:headEnd type="none" w="med" len="med"/>
                      <a:tailEnd type="none" w="med" len="med"/>
                    </a:lnT>
                  </a:tcPr>
                </a:tc>
                <a:tc>
                  <a:txBody>
                    <a:bodyPr/>
                    <a:lstStyle/>
                    <a:p>
                      <a:pPr algn="ctr" rtl="0"/>
                      <a:r>
                        <a:rPr lang="zh-cn" sz="1100" noProof="0">
                          <a:latin typeface="+mn-lt"/>
                        </a:rPr>
                        <a:t>17 (35.4)</a:t>
                      </a:r>
                      <a:endParaRPr lang="en-US" sz="1100" noProof="0" dirty="0">
                        <a:latin typeface="+mn-lt"/>
                      </a:endParaRPr>
                    </a:p>
                  </a:txBody>
                  <a:tcPr marL="72000" marT="36000" marB="36000">
                    <a:lnT w="12700" cap="flat" cmpd="sng" algn="ctr">
                      <a:noFill/>
                      <a:prstDash val="solid"/>
                      <a:round/>
                      <a:headEnd type="none" w="med" len="med"/>
                      <a:tailEnd type="none" w="med" len="med"/>
                    </a:lnT>
                  </a:tcPr>
                </a:tc>
                <a:extLst>
                  <a:ext uri="{0D108BD9-81ED-4DB2-BD59-A6C34878D82A}">
                    <a16:rowId xmlns:a16="http://schemas.microsoft.com/office/drawing/2014/main" val="3093402527"/>
                  </a:ext>
                </a:extLst>
              </a:tr>
              <a:tr h="0">
                <a:tc>
                  <a:txBody>
                    <a:bodyPr/>
                    <a:lstStyle/>
                    <a:p>
                      <a:pPr rtl="0"/>
                      <a:r>
                        <a:rPr lang="zh-cn" sz="1100" b="0" noProof="0">
                          <a:latin typeface="+mn-lt"/>
                        </a:rPr>
                        <a:t>腹泻</a:t>
                      </a:r>
                    </a:p>
                  </a:txBody>
                  <a:tcPr marL="72000" marT="36000" marB="36000"/>
                </a:tc>
                <a:tc>
                  <a:txBody>
                    <a:bodyPr/>
                    <a:lstStyle/>
                    <a:p>
                      <a:pPr algn="ctr" rtl="0"/>
                      <a:r>
                        <a:rPr lang="zh-cn" sz="1100" noProof="0">
                          <a:latin typeface="+mn-lt"/>
                        </a:rPr>
                        <a:t>20 (41.7)</a:t>
                      </a:r>
                      <a:endParaRPr lang="en-US" sz="1100" noProof="0" dirty="0">
                        <a:latin typeface="+mn-lt"/>
                      </a:endParaRPr>
                    </a:p>
                  </a:txBody>
                  <a:tcPr marL="72000" marT="36000" marB="36000"/>
                </a:tc>
                <a:tc>
                  <a:txBody>
                    <a:bodyPr/>
                    <a:lstStyle/>
                    <a:p>
                      <a:pPr algn="ctr" rtl="0"/>
                      <a:r>
                        <a:rPr lang="zh-cn" sz="1100" noProof="0">
                          <a:latin typeface="+mn-lt"/>
                        </a:rPr>
                        <a:t>4 (8.3)</a:t>
                      </a:r>
                      <a:endParaRPr lang="en-US" sz="1100" noProof="0" dirty="0">
                        <a:latin typeface="+mn-lt"/>
                      </a:endParaRPr>
                    </a:p>
                  </a:txBody>
                  <a:tcPr marL="72000" marT="36000" marB="36000"/>
                </a:tc>
                <a:tc>
                  <a:txBody>
                    <a:bodyPr/>
                    <a:lstStyle/>
                    <a:p>
                      <a:pPr algn="ctr" rtl="0"/>
                      <a:r>
                        <a:rPr lang="zh-cn" sz="1100" noProof="0">
                          <a:latin typeface="+mn-lt"/>
                        </a:rPr>
                        <a:t>17 (35.4)</a:t>
                      </a:r>
                      <a:endParaRPr lang="en-US" sz="1100" noProof="0" dirty="0">
                        <a:latin typeface="+mn-lt"/>
                      </a:endParaRPr>
                    </a:p>
                  </a:txBody>
                  <a:tcPr marL="72000" marT="36000" marB="36000"/>
                </a:tc>
                <a:tc>
                  <a:txBody>
                    <a:bodyPr/>
                    <a:lstStyle/>
                    <a:p>
                      <a:pPr algn="ctr" rtl="0"/>
                      <a:r>
                        <a:rPr lang="zh-cn" sz="1100" noProof="0">
                          <a:latin typeface="+mn-lt"/>
                        </a:rPr>
                        <a:t>4 (8.3)</a:t>
                      </a:r>
                      <a:endParaRPr lang="en-US" sz="1100" noProof="0" dirty="0">
                        <a:latin typeface="+mn-lt"/>
                      </a:endParaRPr>
                    </a:p>
                  </a:txBody>
                  <a:tcPr marL="72000" marT="36000" marB="36000"/>
                </a:tc>
                <a:extLst>
                  <a:ext uri="{0D108BD9-81ED-4DB2-BD59-A6C34878D82A}">
                    <a16:rowId xmlns:a16="http://schemas.microsoft.com/office/drawing/2014/main" val="938311612"/>
                  </a:ext>
                </a:extLst>
              </a:tr>
              <a:tr h="0">
                <a:tc>
                  <a:txBody>
                    <a:bodyPr/>
                    <a:lstStyle/>
                    <a:p>
                      <a:pPr rtl="0"/>
                      <a:r>
                        <a:rPr lang="zh-cn" sz="1100" b="0" noProof="0">
                          <a:latin typeface="+mn-lt"/>
                        </a:rPr>
                        <a:t>ALT 升高</a:t>
                      </a:r>
                    </a:p>
                  </a:txBody>
                  <a:tcPr marL="72000" marT="36000" marB="36000"/>
                </a:tc>
                <a:tc>
                  <a:txBody>
                    <a:bodyPr/>
                    <a:lstStyle/>
                    <a:p>
                      <a:pPr algn="ctr" rtl="0"/>
                      <a:r>
                        <a:rPr lang="zh-cn" sz="1100" noProof="0">
                          <a:latin typeface="+mn-lt"/>
                        </a:rPr>
                        <a:t>16 (33.3)</a:t>
                      </a:r>
                      <a:endParaRPr lang="en-US" sz="1100" noProof="0" dirty="0">
                        <a:latin typeface="+mn-lt"/>
                      </a:endParaRPr>
                    </a:p>
                  </a:txBody>
                  <a:tcPr marL="72000" marT="36000" marB="36000"/>
                </a:tc>
                <a:tc>
                  <a:txBody>
                    <a:bodyPr/>
                    <a:lstStyle/>
                    <a:p>
                      <a:pPr algn="ctr" rtl="0"/>
                      <a:r>
                        <a:rPr lang="zh-cn" sz="1100" noProof="0">
                          <a:latin typeface="+mn-lt"/>
                        </a:rPr>
                        <a:t>11 (22.9)</a:t>
                      </a:r>
                      <a:endParaRPr lang="en-US" sz="1100" noProof="0" dirty="0">
                        <a:latin typeface="+mn-lt"/>
                      </a:endParaRPr>
                    </a:p>
                  </a:txBody>
                  <a:tcPr marL="72000" marT="36000" marB="36000"/>
                </a:tc>
                <a:tc>
                  <a:txBody>
                    <a:bodyPr/>
                    <a:lstStyle/>
                    <a:p>
                      <a:pPr algn="ctr" rtl="0"/>
                      <a:r>
                        <a:rPr lang="zh-cn" sz="1100" noProof="0">
                          <a:latin typeface="+mn-lt"/>
                        </a:rPr>
                        <a:t>14 (29.2)</a:t>
                      </a:r>
                      <a:endParaRPr lang="en-US" sz="1100" noProof="0" dirty="0">
                        <a:latin typeface="+mn-lt"/>
                      </a:endParaRPr>
                    </a:p>
                  </a:txBody>
                  <a:tcPr marL="72000" marT="36000" marB="36000"/>
                </a:tc>
                <a:tc>
                  <a:txBody>
                    <a:bodyPr/>
                    <a:lstStyle/>
                    <a:p>
                      <a:pPr algn="ctr" rtl="0"/>
                      <a:r>
                        <a:rPr lang="zh-cn" sz="1100" noProof="0">
                          <a:latin typeface="+mn-lt"/>
                        </a:rPr>
                        <a:t>11 (22.9)</a:t>
                      </a:r>
                      <a:endParaRPr lang="en-US" sz="1100" noProof="0" dirty="0">
                        <a:latin typeface="+mn-lt"/>
                      </a:endParaRPr>
                    </a:p>
                  </a:txBody>
                  <a:tcPr marL="72000" marT="36000" marB="36000"/>
                </a:tc>
                <a:extLst>
                  <a:ext uri="{0D108BD9-81ED-4DB2-BD59-A6C34878D82A}">
                    <a16:rowId xmlns:a16="http://schemas.microsoft.com/office/drawing/2014/main" val="311329384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AST 升高</a:t>
                      </a:r>
                    </a:p>
                  </a:txBody>
                  <a:tcPr marL="72000" marT="36000" marB="36000"/>
                </a:tc>
                <a:tc>
                  <a:txBody>
                    <a:bodyPr/>
                    <a:lstStyle/>
                    <a:p>
                      <a:pPr algn="ctr" rtl="0"/>
                      <a:r>
                        <a:rPr lang="zh-cn" sz="1100" noProof="0">
                          <a:latin typeface="+mn-lt"/>
                        </a:rPr>
                        <a:t>14 (29.2)</a:t>
                      </a:r>
                      <a:endParaRPr lang="en-US" sz="1100" noProof="0" dirty="0">
                        <a:latin typeface="+mn-lt"/>
                      </a:endParaRPr>
                    </a:p>
                  </a:txBody>
                  <a:tcPr marL="72000" marT="36000" marB="36000"/>
                </a:tc>
                <a:tc>
                  <a:txBody>
                    <a:bodyPr/>
                    <a:lstStyle/>
                    <a:p>
                      <a:pPr algn="ctr" rtl="0"/>
                      <a:r>
                        <a:rPr lang="zh-cn" sz="1100" noProof="0">
                          <a:latin typeface="+mn-lt"/>
                        </a:rPr>
                        <a:t>7 (14.9)</a:t>
                      </a:r>
                      <a:endParaRPr lang="en-US" sz="1100" noProof="0" dirty="0">
                        <a:latin typeface="+mn-lt"/>
                      </a:endParaRPr>
                    </a:p>
                  </a:txBody>
                  <a:tcPr marL="72000" marT="36000" marB="36000"/>
                </a:tc>
                <a:tc>
                  <a:txBody>
                    <a:bodyPr/>
                    <a:lstStyle/>
                    <a:p>
                      <a:pPr algn="ctr" rtl="0"/>
                      <a:r>
                        <a:rPr lang="zh-cn" sz="1100" noProof="0">
                          <a:latin typeface="+mn-lt"/>
                        </a:rPr>
                        <a:t>14 (29.2)</a:t>
                      </a:r>
                      <a:endParaRPr lang="en-US" sz="1100" noProof="0" dirty="0">
                        <a:latin typeface="+mn-lt"/>
                      </a:endParaRPr>
                    </a:p>
                  </a:txBody>
                  <a:tcPr marL="72000" marT="36000" marB="36000"/>
                </a:tc>
                <a:tc>
                  <a:txBody>
                    <a:bodyPr/>
                    <a:lstStyle/>
                    <a:p>
                      <a:pPr algn="ctr" rtl="0"/>
                      <a:r>
                        <a:rPr lang="zh-cn" sz="1100" noProof="0">
                          <a:latin typeface="+mn-lt"/>
                        </a:rPr>
                        <a:t>7 (14.6)</a:t>
                      </a:r>
                      <a:endParaRPr lang="en-US" sz="1100" noProof="0" dirty="0">
                        <a:latin typeface="+mn-lt"/>
                      </a:endParaRPr>
                    </a:p>
                  </a:txBody>
                  <a:tcPr marL="72000" marT="36000" marB="36000"/>
                </a:tc>
                <a:extLst>
                  <a:ext uri="{0D108BD9-81ED-4DB2-BD59-A6C34878D82A}">
                    <a16:rowId xmlns:a16="http://schemas.microsoft.com/office/drawing/2014/main" val="91934501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恶心</a:t>
                      </a:r>
                    </a:p>
                  </a:txBody>
                  <a:tcPr marL="72000" marT="36000" marB="36000"/>
                </a:tc>
                <a:tc>
                  <a:txBody>
                    <a:bodyPr/>
                    <a:lstStyle/>
                    <a:p>
                      <a:pPr algn="ctr" rtl="0"/>
                      <a:r>
                        <a:rPr lang="zh-cn" sz="1100" noProof="0">
                          <a:latin typeface="+mn-lt"/>
                        </a:rPr>
                        <a:t>13 (27.1)</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algn="ctr" rtl="0"/>
                      <a:r>
                        <a:rPr lang="zh-cn" sz="1100" noProof="0">
                          <a:latin typeface="+mn-lt"/>
                        </a:rPr>
                        <a:t>9 (18.8)</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extLst>
                  <a:ext uri="{0D108BD9-81ED-4DB2-BD59-A6C34878D82A}">
                    <a16:rowId xmlns:a16="http://schemas.microsoft.com/office/drawing/2014/main" val="2065518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疲劳</a:t>
                      </a:r>
                    </a:p>
                  </a:txBody>
                  <a:tcPr marL="72000" marT="36000" marB="36000"/>
                </a:tc>
                <a:tc>
                  <a:txBody>
                    <a:bodyPr/>
                    <a:lstStyle/>
                    <a:p>
                      <a:pPr algn="ctr" rtl="0"/>
                      <a:r>
                        <a:rPr lang="zh-cn" sz="1100" noProof="0">
                          <a:latin typeface="+mn-lt"/>
                        </a:rPr>
                        <a:t>11 (29.9)</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algn="ctr" rtl="0"/>
                      <a:r>
                        <a:rPr lang="zh-cn" sz="1100" noProof="0">
                          <a:latin typeface="+mn-lt"/>
                        </a:rPr>
                        <a:t>7 (14.6)</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372966240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呕吐</a:t>
                      </a:r>
                    </a:p>
                  </a:txBody>
                  <a:tcPr marL="72000" marT="36000" marB="36000"/>
                </a:tc>
                <a:tc>
                  <a:txBody>
                    <a:bodyPr/>
                    <a:lstStyle/>
                    <a:p>
                      <a:pPr algn="ctr" rtl="0"/>
                      <a:r>
                        <a:rPr lang="zh-cn" sz="1100" noProof="0">
                          <a:latin typeface="+mn-lt"/>
                        </a:rPr>
                        <a:t>10 (20.8)</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algn="ctr" rtl="0"/>
                      <a:r>
                        <a:rPr lang="zh-cn" sz="1100" noProof="0">
                          <a:latin typeface="+mn-lt"/>
                        </a:rPr>
                        <a:t>6 (12.5)</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388560790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食欲下降</a:t>
                      </a:r>
                    </a:p>
                  </a:txBody>
                  <a:tcPr marL="72000" marT="36000" marB="36000"/>
                </a:tc>
                <a:tc>
                  <a:txBody>
                    <a:bodyPr/>
                    <a:lstStyle/>
                    <a:p>
                      <a:pPr algn="ctr" rtl="0"/>
                      <a:r>
                        <a:rPr lang="zh-cn" sz="1100" noProof="0">
                          <a:latin typeface="+mn-lt"/>
                        </a:rPr>
                        <a:t>8 (16.7)</a:t>
                      </a:r>
                      <a:endParaRPr lang="en-US" sz="1100" noProof="0" dirty="0">
                        <a:latin typeface="+mn-lt"/>
                      </a:endParaRPr>
                    </a:p>
                  </a:txBody>
                  <a:tcPr marL="72000" marT="36000" marB="36000"/>
                </a:tc>
                <a:tc>
                  <a:txBody>
                    <a:bodyPr/>
                    <a:lstStyle/>
                    <a:p>
                      <a:pPr algn="ctr" rtl="0"/>
                      <a:r>
                        <a:rPr lang="zh-cn" sz="1100" noProof="0">
                          <a:latin typeface="+mn-lt"/>
                        </a:rPr>
                        <a:t>1 (2.1)</a:t>
                      </a:r>
                      <a:endParaRPr lang="en-US" sz="1100" noProof="0" dirty="0">
                        <a:latin typeface="+mn-lt"/>
                      </a:endParaRPr>
                    </a:p>
                  </a:txBody>
                  <a:tcPr marL="72000" marT="36000" marB="36000"/>
                </a:tc>
                <a:tc>
                  <a:txBody>
                    <a:bodyPr/>
                    <a:lstStyle/>
                    <a:p>
                      <a:pPr algn="ctr" rtl="0"/>
                      <a:r>
                        <a:rPr lang="zh-cn" sz="1100" noProof="0">
                          <a:latin typeface="+mn-lt"/>
                        </a:rPr>
                        <a:t>6 (12.5)</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378751801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瘙痒</a:t>
                      </a:r>
                    </a:p>
                  </a:txBody>
                  <a:tcPr marL="72000" marT="36000" marB="36000"/>
                </a:tc>
                <a:tc>
                  <a:txBody>
                    <a:bodyPr/>
                    <a:lstStyle/>
                    <a:p>
                      <a:pPr algn="ctr" rtl="0"/>
                      <a:r>
                        <a:rPr lang="zh-cn" sz="1100" noProof="0">
                          <a:latin typeface="+mn-lt"/>
                        </a:rPr>
                        <a:t>9 (18.8)</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algn="ctr" rtl="0"/>
                      <a:r>
                        <a:rPr lang="zh-cn" sz="1100" noProof="0">
                          <a:latin typeface="+mn-lt"/>
                        </a:rPr>
                        <a:t>7 (14.6)</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1258692395"/>
                  </a:ext>
                </a:extLst>
              </a:tr>
            </a:tbl>
          </a:graphicData>
        </a:graphic>
      </p:graphicFrame>
      <p:graphicFrame>
        <p:nvGraphicFramePr>
          <p:cNvPr id="6" name="Table 3">
            <a:extLst>
              <a:ext uri="{FF2B5EF4-FFF2-40B4-BE49-F238E27FC236}">
                <a16:creationId xmlns:a16="http://schemas.microsoft.com/office/drawing/2014/main" id="{0F0582CB-2A09-F861-F4BD-6FEA69D76547}"/>
              </a:ext>
            </a:extLst>
          </p:cNvPr>
          <p:cNvGraphicFramePr>
            <a:graphicFrameLocks noGrp="1"/>
          </p:cNvGraphicFramePr>
          <p:nvPr>
            <p:extLst>
              <p:ext uri="{D42A27DB-BD31-4B8C-83A1-F6EECF244321}">
                <p14:modId xmlns:p14="http://schemas.microsoft.com/office/powerpoint/2010/main" val="932833593"/>
              </p:ext>
            </p:extLst>
          </p:nvPr>
        </p:nvGraphicFramePr>
        <p:xfrm>
          <a:off x="6170733" y="1744341"/>
          <a:ext cx="5609519" cy="3043320"/>
        </p:xfrm>
        <a:graphic>
          <a:graphicData uri="http://schemas.openxmlformats.org/drawingml/2006/table">
            <a:tbl>
              <a:tblPr firstRow="1" bandRow="1">
                <a:tableStyleId>{69012ECD-51FC-41F1-AA8D-1B2483CD663E}</a:tableStyleId>
              </a:tblPr>
              <a:tblGrid>
                <a:gridCol w="1362003">
                  <a:extLst>
                    <a:ext uri="{9D8B030D-6E8A-4147-A177-3AD203B41FA5}">
                      <a16:colId xmlns:a16="http://schemas.microsoft.com/office/drawing/2014/main" val="1987913234"/>
                    </a:ext>
                  </a:extLst>
                </a:gridCol>
                <a:gridCol w="1061879">
                  <a:extLst>
                    <a:ext uri="{9D8B030D-6E8A-4147-A177-3AD203B41FA5}">
                      <a16:colId xmlns:a16="http://schemas.microsoft.com/office/drawing/2014/main" val="2996158103"/>
                    </a:ext>
                  </a:extLst>
                </a:gridCol>
                <a:gridCol w="1061879">
                  <a:extLst>
                    <a:ext uri="{9D8B030D-6E8A-4147-A177-3AD203B41FA5}">
                      <a16:colId xmlns:a16="http://schemas.microsoft.com/office/drawing/2014/main" val="3650700611"/>
                    </a:ext>
                  </a:extLst>
                </a:gridCol>
                <a:gridCol w="1061879">
                  <a:extLst>
                    <a:ext uri="{9D8B030D-6E8A-4147-A177-3AD203B41FA5}">
                      <a16:colId xmlns:a16="http://schemas.microsoft.com/office/drawing/2014/main" val="1659093788"/>
                    </a:ext>
                  </a:extLst>
                </a:gridCol>
                <a:gridCol w="1061879">
                  <a:extLst>
                    <a:ext uri="{9D8B030D-6E8A-4147-A177-3AD203B41FA5}">
                      <a16:colId xmlns:a16="http://schemas.microsoft.com/office/drawing/2014/main" val="3080604803"/>
                    </a:ext>
                  </a:extLst>
                </a:gridCol>
              </a:tblGrid>
              <a:tr h="142515">
                <a:tc rowSpan="3">
                  <a:txBody>
                    <a:bodyPr/>
                    <a:lstStyle/>
                    <a:p>
                      <a:pPr rtl="0"/>
                      <a:r>
                        <a:rPr lang="zh-cn" sz="1100" b="1" noProof="0">
                          <a:solidFill>
                            <a:schemeClr val="tx2"/>
                          </a:solidFill>
                          <a:latin typeface="+mn-lt"/>
                        </a:rPr>
                        <a:t>AE，n (%)（续）</a:t>
                      </a:r>
                    </a:p>
                  </a:txBody>
                  <a:tcPr marL="72000" marT="36000" marB="36000" anchor="b">
                    <a:lnB w="12700" cap="flat" cmpd="sng" algn="ctr">
                      <a:noFill/>
                      <a:prstDash val="solid"/>
                      <a:round/>
                      <a:headEnd type="none" w="med" len="med"/>
                      <a:tailEnd type="none" w="med" len="med"/>
                    </a:lnB>
                    <a:solidFill>
                      <a:schemeClr val="accent1"/>
                    </a:solidFill>
                  </a:tcPr>
                </a:tc>
                <a:tc gridSpan="4">
                  <a:txBody>
                    <a:bodyPr/>
                    <a:lstStyle/>
                    <a:p>
                      <a:pPr algn="ctr" rtl="0"/>
                      <a:r>
                        <a:rPr lang="zh-cn" sz="1100" b="1" noProof="0">
                          <a:solidFill>
                            <a:schemeClr val="tx2"/>
                          </a:solidFill>
                          <a:latin typeface="+mn-lt"/>
                        </a:rPr>
                        <a:t>奥洛莫拉西布 50 或 100 mg BID + 帕博利珠单抗 </a:t>
                      </a:r>
                    </a:p>
                    <a:p>
                      <a:pPr algn="ctr" rtl="0"/>
                      <a:r>
                        <a:rPr lang="zh-cn" sz="1100" b="1" noProof="0">
                          <a:solidFill>
                            <a:schemeClr val="tx2"/>
                          </a:solidFill>
                          <a:latin typeface="+mn-lt"/>
                        </a:rPr>
                        <a:t>(n=48)</a:t>
                      </a:r>
                    </a:p>
                  </a:txBody>
                  <a:tcPr marL="72000" marT="36000" marB="36000" anchor="b"/>
                </a:tc>
                <a:tc hMerge="1">
                  <a:txBody>
                    <a:bodyPr/>
                    <a:lstStyle/>
                    <a:p>
                      <a:pPr rtl="0"/>
                      <a:endParaRPr lang="en-US"/>
                    </a:p>
                  </a:txBody>
                  <a:tcPr/>
                </a:tc>
                <a:tc hMerge="1">
                  <a:txBody>
                    <a:bodyPr/>
                    <a:lstStyle/>
                    <a:p>
                      <a:pPr algn="ctr" rtl="0"/>
                      <a:endParaRPr lang="en-US" sz="1400" noProof="0" dirty="0"/>
                    </a:p>
                  </a:txBody>
                  <a:tcPr marL="72000" marT="36000" marB="36000" anchor="b"/>
                </a:tc>
                <a:tc hMerge="1">
                  <a:txBody>
                    <a:bodyPr/>
                    <a:lstStyle/>
                    <a:p>
                      <a:pPr rtl="0"/>
                      <a:endParaRPr lang="en-US"/>
                    </a:p>
                  </a:txBody>
                  <a:tcPr/>
                </a:tc>
                <a:extLst>
                  <a:ext uri="{0D108BD9-81ED-4DB2-BD59-A6C34878D82A}">
                    <a16:rowId xmlns:a16="http://schemas.microsoft.com/office/drawing/2014/main" val="3513537560"/>
                  </a:ext>
                </a:extLst>
              </a:tr>
              <a:tr h="0">
                <a:tc vMerge="1">
                  <a:txBody>
                    <a:bodyPr/>
                    <a:lstStyle/>
                    <a:p>
                      <a:pPr rtl="0"/>
                      <a:endParaRPr dirty="0"/>
                    </a:p>
                  </a:txBody>
                  <a:tcPr marL="72000" marT="36000" marB="36000" anchor="b">
                    <a:solidFill>
                      <a:schemeClr val="accent1"/>
                    </a:solidFill>
                  </a:tcPr>
                </a:tc>
                <a:tc gridSpan="2">
                  <a:txBody>
                    <a:bodyPr/>
                    <a:lstStyle/>
                    <a:p>
                      <a:pPr algn="ctr" rtl="0"/>
                      <a:r>
                        <a:rPr lang="zh-cn" sz="1100" b="1" noProof="0">
                          <a:solidFill>
                            <a:schemeClr val="tx2"/>
                          </a:solidFill>
                          <a:latin typeface="+mn-lt"/>
                        </a:rPr>
                        <a:t>TEAE </a:t>
                      </a:r>
                      <a:r>
                        <a:rPr lang="zh-cn" sz="1100" b="1" noProof="0">
                          <a:solidFill>
                            <a:schemeClr val="tx2"/>
                          </a:solidFill>
                          <a:latin typeface="+mn-lt"/>
                          <a:cs typeface="Arial" panose="020B0604020202020204" pitchFamily="34" charset="0"/>
                        </a:rPr>
                        <a:t>≥10%</a:t>
                      </a:r>
                      <a:endParaRPr lang="en-US" sz="1100" b="1" noProof="0" dirty="0">
                        <a:solidFill>
                          <a:schemeClr val="tx2"/>
                        </a:solidFill>
                        <a:latin typeface="+mn-lt"/>
                      </a:endParaRPr>
                    </a:p>
                  </a:txBody>
                  <a:tcPr marL="72000" marT="36000" marB="36000" anchor="b">
                    <a:lnB w="12700" cap="flat" cmpd="sng" algn="ctr">
                      <a:noFill/>
                      <a:prstDash val="solid"/>
                      <a:round/>
                      <a:headEnd type="none" w="med" len="med"/>
                      <a:tailEnd type="none" w="med" len="med"/>
                    </a:lnB>
                    <a:solidFill>
                      <a:schemeClr val="accent1"/>
                    </a:solidFill>
                  </a:tcPr>
                </a:tc>
                <a:tc hMerge="1">
                  <a:txBody>
                    <a:bodyPr/>
                    <a:lstStyle/>
                    <a:p>
                      <a:pPr rtl="0"/>
                      <a:endParaRPr lang="en-US"/>
                    </a:p>
                  </a:txBody>
                  <a:tcPr/>
                </a:tc>
                <a:tc gridSpan="2">
                  <a:txBody>
                    <a:bodyPr/>
                    <a:lstStyle/>
                    <a:p>
                      <a:pPr algn="ctr" rtl="0"/>
                      <a:r>
                        <a:rPr lang="zh-cn" sz="1100" b="1" noProof="0">
                          <a:solidFill>
                            <a:schemeClr val="tx2"/>
                          </a:solidFill>
                          <a:latin typeface="+mn-lt"/>
                        </a:rPr>
                        <a:t>TRAE</a:t>
                      </a:r>
                      <a:endParaRPr lang="en-US" sz="1200" noProof="0" dirty="0">
                        <a:latin typeface="+mn-lt"/>
                      </a:endParaRPr>
                    </a:p>
                  </a:txBody>
                  <a:tcPr marL="72000" marT="36000" marB="36000" anchor="b">
                    <a:lnB w="12700" cap="flat" cmpd="sng" algn="ctr">
                      <a:noFill/>
                      <a:prstDash val="solid"/>
                      <a:round/>
                      <a:headEnd type="none" w="med" len="med"/>
                      <a:tailEnd type="none" w="med" len="med"/>
                    </a:lnB>
                    <a:solidFill>
                      <a:schemeClr val="accent1"/>
                    </a:solidFill>
                  </a:tcPr>
                </a:tc>
                <a:tc hMerge="1">
                  <a:txBody>
                    <a:bodyPr/>
                    <a:lstStyle/>
                    <a:p>
                      <a:pPr rtl="0"/>
                      <a:endParaRPr lang="en-US"/>
                    </a:p>
                  </a:txBody>
                  <a:tcPr/>
                </a:tc>
                <a:extLst>
                  <a:ext uri="{0D108BD9-81ED-4DB2-BD59-A6C34878D82A}">
                    <a16:rowId xmlns:a16="http://schemas.microsoft.com/office/drawing/2014/main" val="4111249997"/>
                  </a:ext>
                </a:extLst>
              </a:tr>
              <a:tr h="0">
                <a:tc vMerge="1">
                  <a:txBody>
                    <a:bodyPr/>
                    <a:lstStyle/>
                    <a:p>
                      <a:pPr rtl="0"/>
                      <a:endParaRPr lang="en-US" sz="1200" b="1" noProof="0" dirty="0">
                        <a:solidFill>
                          <a:schemeClr val="tx2"/>
                        </a:solidFill>
                      </a:endParaRPr>
                    </a:p>
                  </a:txBody>
                  <a:tcPr marL="72000" marT="36000" marB="36000" anchor="b">
                    <a:solidFill>
                      <a:schemeClr val="accent1"/>
                    </a:solidFill>
                  </a:tcPr>
                </a:tc>
                <a:tc>
                  <a:txBody>
                    <a:bodyPr/>
                    <a:lstStyle/>
                    <a:p>
                      <a:pPr algn="ctr" rtl="0"/>
                      <a:r>
                        <a:rPr lang="zh-cn" sz="1100" b="1" noProof="0">
                          <a:solidFill>
                            <a:schemeClr val="tx2"/>
                          </a:solidFill>
                          <a:latin typeface="+mn-lt"/>
                        </a:rPr>
                        <a:t>任何级别</a:t>
                      </a: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noProof="0">
                          <a:solidFill>
                            <a:schemeClr val="tx2"/>
                          </a:solidFill>
                          <a:latin typeface="+mn-lt"/>
                        </a:rPr>
                        <a:t>≥3</a:t>
                      </a:r>
                      <a:r>
                        <a:rPr lang="zh-cn" sz="1100" b="1" noProof="0">
                          <a:solidFill>
                            <a:schemeClr val="tx2"/>
                          </a:solidFill>
                          <a:latin typeface="+mn-lt"/>
                          <a:cs typeface="Arial" panose="020B0604020202020204" pitchFamily="34" charset="0"/>
                        </a:rPr>
                        <a:t> 级</a:t>
                      </a:r>
                      <a:endParaRPr lang="en-US" sz="1100" b="1" noProof="0" dirty="0">
                        <a:solidFill>
                          <a:schemeClr val="tx2"/>
                        </a:solidFill>
                        <a:latin typeface="+mn-lt"/>
                      </a:endParaRP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algn="ctr" rtl="0"/>
                      <a:r>
                        <a:rPr lang="zh-cn" sz="1100" b="1" noProof="0">
                          <a:solidFill>
                            <a:schemeClr val="tx2"/>
                          </a:solidFill>
                          <a:latin typeface="+mn-lt"/>
                        </a:rPr>
                        <a:t>任何级别</a:t>
                      </a: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1" noProof="0">
                          <a:solidFill>
                            <a:schemeClr val="tx2"/>
                          </a:solidFill>
                          <a:latin typeface="+mn-lt"/>
                        </a:rPr>
                        <a:t>3</a:t>
                      </a:r>
                      <a:r>
                        <a:rPr lang="zh-cn" sz="1100" b="1" noProof="0">
                          <a:solidFill>
                            <a:schemeClr val="tx2"/>
                          </a:solidFill>
                          <a:latin typeface="+mn-lt"/>
                          <a:cs typeface="Arial" panose="020B0604020202020204" pitchFamily="34" charset="0"/>
                        </a:rPr>
                        <a:t> 级</a:t>
                      </a:r>
                      <a:endParaRPr lang="en-US" sz="1100" b="1" noProof="0" dirty="0">
                        <a:solidFill>
                          <a:schemeClr val="tx2"/>
                        </a:solidFill>
                        <a:latin typeface="+mn-lt"/>
                      </a:endParaRPr>
                    </a:p>
                  </a:txBody>
                  <a:tcPr marL="72000" marT="36000" marB="36000" anchor="b">
                    <a:lnT w="9525" cap="flat" cmpd="sng" algn="ctr">
                      <a:noFill/>
                      <a:prstDash val="solid"/>
                    </a:lnT>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42122948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腹痛</a:t>
                      </a:r>
                    </a:p>
                  </a:txBody>
                  <a:tcPr marL="72000" marT="36000" marB="36000">
                    <a:lnT w="9525" cap="flat" cmpd="sng" algn="ctr">
                      <a:noFill/>
                      <a:prstDash val="solid"/>
                    </a:lnT>
                  </a:tcPr>
                </a:tc>
                <a:tc>
                  <a:txBody>
                    <a:bodyPr/>
                    <a:lstStyle/>
                    <a:p>
                      <a:pPr algn="ctr" rtl="0"/>
                      <a:r>
                        <a:rPr lang="zh-cn" sz="1100" noProof="0">
                          <a:latin typeface="+mn-lt"/>
                        </a:rPr>
                        <a:t>9 (18.8)</a:t>
                      </a:r>
                      <a:endParaRPr lang="en-US" sz="1100" noProof="0" dirty="0">
                        <a:latin typeface="+mn-lt"/>
                      </a:endParaRPr>
                    </a:p>
                  </a:txBody>
                  <a:tcPr marL="72000" marT="36000" marB="36000">
                    <a:lnT w="9525" cap="flat" cmpd="sng" algn="ctr">
                      <a:noFill/>
                      <a:prstDash val="solid"/>
                    </a:lnT>
                  </a:tcPr>
                </a:tc>
                <a:tc>
                  <a:txBody>
                    <a:bodyPr/>
                    <a:lstStyle/>
                    <a:p>
                      <a:pPr algn="ctr" rtl="0"/>
                      <a:r>
                        <a:rPr lang="zh-cn" sz="1100" noProof="0">
                          <a:latin typeface="+mn-lt"/>
                        </a:rPr>
                        <a:t>-</a:t>
                      </a:r>
                      <a:endParaRPr lang="en-US" sz="1100" noProof="0" dirty="0">
                        <a:latin typeface="+mn-lt"/>
                      </a:endParaRPr>
                    </a:p>
                  </a:txBody>
                  <a:tcPr marL="72000" marT="36000" marB="36000">
                    <a:lnT w="9525" cap="flat" cmpd="sng" algn="ctr">
                      <a:noFill/>
                      <a:prstDash val="solid"/>
                    </a:lnT>
                  </a:tcPr>
                </a:tc>
                <a:tc>
                  <a:txBody>
                    <a:bodyPr/>
                    <a:lstStyle/>
                    <a:p>
                      <a:pPr algn="ctr" rtl="0"/>
                      <a:r>
                        <a:rPr lang="zh-cn" sz="1100" noProof="0">
                          <a:latin typeface="+mn-lt"/>
                        </a:rPr>
                        <a:t>3 (6.3)</a:t>
                      </a:r>
                      <a:endParaRPr lang="en-US" sz="1100" noProof="0" dirty="0">
                        <a:latin typeface="+mn-lt"/>
                      </a:endParaRPr>
                    </a:p>
                  </a:txBody>
                  <a:tcPr marL="72000" marT="36000" marB="36000">
                    <a:lnT w="9525" cap="flat" cmpd="sng" algn="ctr">
                      <a:noFill/>
                      <a:prstDash val="solid"/>
                    </a:lnT>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lnT w="9525" cap="flat" cmpd="sng" algn="ctr">
                      <a:noFill/>
                      <a:prstDash val="solid"/>
                    </a:lnT>
                  </a:tcPr>
                </a:tc>
                <a:extLst>
                  <a:ext uri="{0D108BD9-81ED-4DB2-BD59-A6C34878D82A}">
                    <a16:rowId xmlns:a16="http://schemas.microsoft.com/office/drawing/2014/main" val="12720158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外周性水肿</a:t>
                      </a:r>
                    </a:p>
                  </a:txBody>
                  <a:tcPr marL="72000" marT="36000" marB="36000"/>
                </a:tc>
                <a:tc>
                  <a:txBody>
                    <a:bodyPr/>
                    <a:lstStyle/>
                    <a:p>
                      <a:pPr algn="ctr" rtl="0"/>
                      <a:r>
                        <a:rPr lang="zh-cn" sz="1100" noProof="0">
                          <a:latin typeface="+mn-lt"/>
                        </a:rPr>
                        <a:t>8 (16.7)</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1 (2.1)</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tc>
                  <a:txBody>
                    <a:bodyPr/>
                    <a:lstStyle/>
                    <a:p>
                      <a:pPr algn="ctr" rtl="0"/>
                      <a:r>
                        <a:rPr lang="zh-cn" sz="1100" noProof="0">
                          <a:latin typeface="+mn-lt"/>
                        </a:rPr>
                        <a:t>2 (4.3)</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248674657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便秘</a:t>
                      </a:r>
                    </a:p>
                  </a:txBody>
                  <a:tcPr marL="72000" marT="36000" marB="36000"/>
                </a:tc>
                <a:tc>
                  <a:txBody>
                    <a:bodyPr/>
                    <a:lstStyle/>
                    <a:p>
                      <a:pPr algn="ctr" rtl="0"/>
                      <a:r>
                        <a:rPr lang="zh-cn" sz="1100" noProof="0">
                          <a:latin typeface="+mn-lt"/>
                        </a:rPr>
                        <a:t>7 (14.6)</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1 (2.1)</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tc>
                  <a:txBody>
                    <a:bodyPr/>
                    <a:lstStyle/>
                    <a:p>
                      <a:pPr algn="ctr" rtl="0"/>
                      <a:r>
                        <a:rPr lang="zh-cn" sz="1100" noProof="0">
                          <a:latin typeface="+mn-lt"/>
                        </a:rPr>
                        <a:t>1 (2.1)</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363623142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关节痛</a:t>
                      </a:r>
                    </a:p>
                  </a:txBody>
                  <a:tcPr marL="72000" marT="36000" marB="36000"/>
                </a:tc>
                <a:tc>
                  <a:txBody>
                    <a:bodyPr/>
                    <a:lstStyle/>
                    <a:p>
                      <a:pPr algn="ctr" rtl="0"/>
                      <a:r>
                        <a:rPr lang="zh-cn" sz="1100" noProof="0">
                          <a:latin typeface="+mn-lt"/>
                        </a:rPr>
                        <a:t>7 (14.6)</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1 (2.1)</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tc>
                  <a:txBody>
                    <a:bodyPr/>
                    <a:lstStyle/>
                    <a:p>
                      <a:pPr algn="ctr" rtl="0"/>
                      <a:r>
                        <a:rPr lang="zh-cn" sz="1100" noProof="0">
                          <a:latin typeface="+mn-lt"/>
                        </a:rPr>
                        <a:t>2 (4.2)</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67976796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呼吸困难</a:t>
                      </a:r>
                    </a:p>
                  </a:txBody>
                  <a:tcPr marL="72000" marT="36000" marB="36000"/>
                </a:tc>
                <a:tc>
                  <a:txBody>
                    <a:bodyPr/>
                    <a:lstStyle/>
                    <a:p>
                      <a:pPr algn="ctr" rtl="0"/>
                      <a:r>
                        <a:rPr lang="zh-cn" sz="1100" noProof="0">
                          <a:latin typeface="+mn-lt"/>
                        </a:rPr>
                        <a:t>6 (12.5)</a:t>
                      </a:r>
                      <a:endParaRPr lang="en-US" sz="1100" noProof="0" dirty="0">
                        <a:latin typeface="+mn-lt"/>
                      </a:endParaRPr>
                    </a:p>
                  </a:txBody>
                  <a:tcPr marL="72000" marT="36000" marB="36000"/>
                </a:tc>
                <a:tc>
                  <a:txBody>
                    <a:bodyPr/>
                    <a:lstStyle/>
                    <a:p>
                      <a:pPr algn="ctr" rtl="0"/>
                      <a:r>
                        <a:rPr lang="zh-cn" sz="1100" noProof="0">
                          <a:latin typeface="+mn-lt"/>
                        </a:rPr>
                        <a:t>2 (4.2)</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282074405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贫血症</a:t>
                      </a:r>
                    </a:p>
                  </a:txBody>
                  <a:tcPr marL="72000" marT="36000" marB="36000"/>
                </a:tc>
                <a:tc>
                  <a:txBody>
                    <a:bodyPr/>
                    <a:lstStyle/>
                    <a:p>
                      <a:pPr algn="ctr" rtl="0"/>
                      <a:r>
                        <a:rPr lang="zh-cn" sz="1100" noProof="0">
                          <a:latin typeface="+mn-lt"/>
                        </a:rPr>
                        <a:t>5 (10.4)</a:t>
                      </a:r>
                      <a:endParaRPr lang="en-US" sz="1100" noProof="0" dirty="0">
                        <a:latin typeface="+mn-lt"/>
                      </a:endParaRPr>
                    </a:p>
                  </a:txBody>
                  <a:tcPr marL="72000" marT="36000" marB="36000"/>
                </a:tc>
                <a:tc>
                  <a:txBody>
                    <a:bodyPr/>
                    <a:lstStyle/>
                    <a:p>
                      <a:pPr algn="ctr" rtl="0"/>
                      <a:r>
                        <a:rPr lang="zh-cn" sz="1100" noProof="0">
                          <a:latin typeface="+mn-lt"/>
                        </a:rPr>
                        <a:t>1 (2.1)</a:t>
                      </a:r>
                      <a:endParaRPr lang="en-US" sz="1100" noProof="0" dirty="0">
                        <a:latin typeface="+mn-lt"/>
                      </a:endParaRPr>
                    </a:p>
                  </a:txBody>
                  <a:tcPr marL="72000" marT="36000" marB="36000"/>
                </a:tc>
                <a:tc>
                  <a:txBody>
                    <a:bodyPr/>
                    <a:lstStyle/>
                    <a:p>
                      <a:pPr algn="ctr" rtl="0"/>
                      <a:r>
                        <a:rPr lang="zh-cn" sz="1100" noProof="0">
                          <a:latin typeface="+mn-lt"/>
                        </a:rPr>
                        <a:t>2 (4.2)</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208856682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咳嗽</a:t>
                      </a:r>
                    </a:p>
                  </a:txBody>
                  <a:tcPr marL="72000" marT="36000" marB="36000"/>
                </a:tc>
                <a:tc>
                  <a:txBody>
                    <a:bodyPr/>
                    <a:lstStyle/>
                    <a:p>
                      <a:pPr algn="ctr" rtl="0"/>
                      <a:r>
                        <a:rPr lang="zh-cn" sz="1100" noProof="0">
                          <a:latin typeface="+mn-lt"/>
                        </a:rPr>
                        <a:t>5 (10.4)</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423532887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头晕</a:t>
                      </a:r>
                    </a:p>
                  </a:txBody>
                  <a:tcPr marL="72000" marT="36000" marB="36000"/>
                </a:tc>
                <a:tc>
                  <a:txBody>
                    <a:bodyPr/>
                    <a:lstStyle/>
                    <a:p>
                      <a:pPr algn="ctr" rtl="0"/>
                      <a:r>
                        <a:rPr lang="zh-cn" sz="1100" noProof="0">
                          <a:latin typeface="+mn-lt"/>
                        </a:rPr>
                        <a:t>5 (10.4)</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algn="ctr" rtl="0"/>
                      <a:r>
                        <a:rPr lang="zh-cn" sz="1100" noProof="0">
                          <a:latin typeface="+mn-lt"/>
                        </a:rPr>
                        <a:t>-</a:t>
                      </a:r>
                      <a:endParaRPr lang="en-US" sz="1100" noProof="0" dirty="0">
                        <a:latin typeface="+mn-lt"/>
                      </a:endParaRP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tc>
                <a:extLst>
                  <a:ext uri="{0D108BD9-81ED-4DB2-BD59-A6C34878D82A}">
                    <a16:rowId xmlns:a16="http://schemas.microsoft.com/office/drawing/2014/main" val="251965356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noProof="0">
                          <a:latin typeface="+mn-lt"/>
                        </a:rPr>
                        <a:t>高血压</a:t>
                      </a:r>
                    </a:p>
                  </a:txBody>
                  <a:tcPr marL="72000" marT="36000" marB="36000"/>
                </a:tc>
                <a:tc>
                  <a:txBody>
                    <a:bodyPr/>
                    <a:lstStyle/>
                    <a:p>
                      <a:pPr algn="ctr" rtl="0"/>
                      <a:r>
                        <a:rPr lang="zh-cn" sz="1100" noProof="0">
                          <a:latin typeface="+mn-lt"/>
                        </a:rPr>
                        <a:t>5 (10.4)</a:t>
                      </a:r>
                      <a:endParaRPr lang="en-US" sz="1100" noProof="0" dirty="0">
                        <a:latin typeface="+mn-lt"/>
                      </a:endParaRPr>
                    </a:p>
                  </a:txBody>
                  <a:tcPr marL="72000" marT="36000" marB="36000"/>
                </a:tc>
                <a:tc>
                  <a:txBody>
                    <a:bodyPr/>
                    <a:lstStyle/>
                    <a:p>
                      <a:pPr algn="ctr" rtl="0"/>
                      <a:r>
                        <a:rPr lang="zh-cn" sz="1100" noProof="0">
                          <a:latin typeface="+mn-lt"/>
                        </a:rPr>
                        <a:t>1 (2.1)</a:t>
                      </a:r>
                      <a:endParaRPr lang="en-US" sz="1100" noProof="0" dirty="0">
                        <a:latin typeface="+mn-lt"/>
                      </a:endParaRPr>
                    </a:p>
                  </a:txBody>
                  <a:tcPr marL="72000" marT="36000" marB="36000"/>
                </a:tc>
                <a:tc>
                  <a:txBody>
                    <a:bodyPr/>
                    <a:lstStyle/>
                    <a:p>
                      <a:pPr algn="ctr" rtl="0"/>
                      <a:r>
                        <a:rPr lang="zh-cn" sz="1100" noProof="0">
                          <a:latin typeface="+mn-lt"/>
                        </a:rPr>
                        <a:t>1 (2.1)</a:t>
                      </a:r>
                      <a:endParaRPr lang="en-US" sz="1100" noProof="0" dirty="0">
                        <a:latin typeface="+mn-lt"/>
                      </a:endParaRPr>
                    </a:p>
                  </a:txBody>
                  <a:tcPr marL="72000" marT="36000" marB="36000"/>
                </a:tc>
                <a:tc>
                  <a:txBody>
                    <a:bodyPr/>
                    <a:lstStyle/>
                    <a:p>
                      <a:pPr algn="ctr" rtl="0"/>
                      <a:r>
                        <a:rPr lang="zh-cn" sz="1100" noProof="0">
                          <a:latin typeface="+mn-lt"/>
                        </a:rPr>
                        <a:t>1 (2.1)</a:t>
                      </a:r>
                      <a:endParaRPr lang="en-US" sz="1100" noProof="0" dirty="0">
                        <a:latin typeface="+mn-lt"/>
                      </a:endParaRPr>
                    </a:p>
                  </a:txBody>
                  <a:tcPr marL="72000" marT="36000" marB="36000"/>
                </a:tc>
                <a:extLst>
                  <a:ext uri="{0D108BD9-81ED-4DB2-BD59-A6C34878D82A}">
                    <a16:rowId xmlns:a16="http://schemas.microsoft.com/office/drawing/2014/main" val="3710285772"/>
                  </a:ext>
                </a:extLst>
              </a:tr>
            </a:tbl>
          </a:graphicData>
        </a:graphic>
      </p:graphicFrame>
    </p:spTree>
    <p:extLst>
      <p:ext uri="{BB962C8B-B14F-4D97-AF65-F5344CB8AC3E}">
        <p14:creationId xmlns:p14="http://schemas.microsoft.com/office/powerpoint/2010/main" val="51254185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9657B6-3B30-8D83-6E02-EF6ED493342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4A8853D-7179-7ECF-FA91-227CAC091DAF}"/>
              </a:ext>
            </a:extLst>
          </p:cNvPr>
          <p:cNvSpPr>
            <a:spLocks noGrp="1"/>
          </p:cNvSpPr>
          <p:nvPr>
            <p:ph type="title"/>
          </p:nvPr>
        </p:nvSpPr>
        <p:spPr>
          <a:xfrm>
            <a:off x="304800" y="107693"/>
            <a:ext cx="11582400" cy="939801"/>
          </a:xfrm>
        </p:spPr>
        <p:txBody>
          <a:bodyPr rtlCol="0"/>
          <a:lstStyle/>
          <a:p>
            <a:pPr rtl="0"/>
            <a:r>
              <a:rPr lang="zh-cn" noProof="0">
                <a:latin typeface="+mn-lt"/>
              </a:rPr>
              <a:t>8520:索托拉西布单药治疗既往接受过治疗的 KRAS G12C 突变非小细胞肺癌患者：II 期研究的主要结果 — Wang J 等人</a:t>
            </a:r>
          </a:p>
        </p:txBody>
      </p:sp>
      <p:sp>
        <p:nvSpPr>
          <p:cNvPr id="29" name="Content Placeholder 7">
            <a:extLst>
              <a:ext uri="{FF2B5EF4-FFF2-40B4-BE49-F238E27FC236}">
                <a16:creationId xmlns:a16="http://schemas.microsoft.com/office/drawing/2014/main" id="{CEC8C7B5-CCFB-1FD3-E186-1B5230658236}"/>
              </a:ext>
            </a:extLst>
          </p:cNvPr>
          <p:cNvSpPr>
            <a:spLocks noGrp="1"/>
          </p:cNvSpPr>
          <p:nvPr>
            <p:ph idx="1"/>
          </p:nvPr>
        </p:nvSpPr>
        <p:spPr>
          <a:xfrm>
            <a:off x="304799" y="1246909"/>
            <a:ext cx="11409095" cy="5055650"/>
          </a:xfrm>
        </p:spPr>
        <p:txBody>
          <a:bodyPr rtlCol="0"/>
          <a:lstStyle/>
          <a:p>
            <a:pPr rtl="0"/>
            <a:r>
              <a:rPr lang="zh-cn" b="1" noProof="0"/>
              <a:t>研究目的</a:t>
            </a:r>
          </a:p>
          <a:p>
            <a:pPr lvl="1" rtl="0"/>
            <a:r>
              <a:rPr lang="zh-cn" noProof="0"/>
              <a:t>评估 II 期试验中索托拉西布（KRAS 抑制剂）对先前接受过治疗的 KRAS G12C 突变 NSCLC 患者的疗效和安全性</a:t>
            </a:r>
          </a:p>
        </p:txBody>
      </p:sp>
      <p:sp>
        <p:nvSpPr>
          <p:cNvPr id="30" name="Text Placeholder 4">
            <a:extLst>
              <a:ext uri="{FF2B5EF4-FFF2-40B4-BE49-F238E27FC236}">
                <a16:creationId xmlns:a16="http://schemas.microsoft.com/office/drawing/2014/main" id="{2C32C446-7482-DDF4-46C1-0E22FE1C6AF8}"/>
              </a:ext>
            </a:extLst>
          </p:cNvPr>
          <p:cNvSpPr>
            <a:spLocks noGrp="1"/>
          </p:cNvSpPr>
          <p:nvPr>
            <p:ph type="body" sz="quarter" idx="11"/>
          </p:nvPr>
        </p:nvSpPr>
        <p:spPr>
          <a:xfrm>
            <a:off x="6379633" y="6521312"/>
            <a:ext cx="5507567" cy="200025"/>
          </a:xfrm>
        </p:spPr>
        <p:txBody>
          <a:bodyPr rtlCol="0"/>
          <a:lstStyle/>
          <a:p>
            <a:pPr rtl="0"/>
            <a:r>
              <a:rPr lang="zh-cn" noProof="0"/>
              <a:t>Wang J, et al.J Clin Oncol 2025;43(suppl):Abstr 8520</a:t>
            </a:r>
          </a:p>
        </p:txBody>
      </p:sp>
      <p:sp>
        <p:nvSpPr>
          <p:cNvPr id="31" name="Rectangle 9">
            <a:extLst>
              <a:ext uri="{FF2B5EF4-FFF2-40B4-BE49-F238E27FC236}">
                <a16:creationId xmlns:a16="http://schemas.microsoft.com/office/drawing/2014/main" id="{B907A9F4-1ABC-AA8F-9C5C-12839BFF7D2E}"/>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ORR (IRC, RECIST v1.1)</a:t>
            </a:r>
          </a:p>
        </p:txBody>
      </p:sp>
      <p:sp>
        <p:nvSpPr>
          <p:cNvPr id="32" name="Content Placeholder 26">
            <a:extLst>
              <a:ext uri="{FF2B5EF4-FFF2-40B4-BE49-F238E27FC236}">
                <a16:creationId xmlns:a16="http://schemas.microsoft.com/office/drawing/2014/main" id="{DE30CE1C-42AD-7D65-4B29-5F2ADC43E8FE}"/>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DoR、DCR、TTR、PFS、OS、安全性</a:t>
            </a:r>
          </a:p>
        </p:txBody>
      </p:sp>
      <p:sp>
        <p:nvSpPr>
          <p:cNvPr id="41" name="AutoShape 8">
            <a:extLst>
              <a:ext uri="{FF2B5EF4-FFF2-40B4-BE49-F238E27FC236}">
                <a16:creationId xmlns:a16="http://schemas.microsoft.com/office/drawing/2014/main" id="{FD4B6387-DE69-370D-AE94-4B5AD4335776}"/>
              </a:ext>
            </a:extLst>
          </p:cNvPr>
          <p:cNvSpPr>
            <a:spLocks noChangeArrowheads="1"/>
          </p:cNvSpPr>
          <p:nvPr/>
        </p:nvSpPr>
        <p:spPr bwMode="auto">
          <a:xfrm>
            <a:off x="5816980" y="3435705"/>
            <a:ext cx="3023627"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索托拉西布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500 mg/天</a:t>
            </a:r>
          </a:p>
        </p:txBody>
      </p:sp>
      <p:sp>
        <p:nvSpPr>
          <p:cNvPr id="39" name="AutoShape 9">
            <a:extLst>
              <a:ext uri="{FF2B5EF4-FFF2-40B4-BE49-F238E27FC236}">
                <a16:creationId xmlns:a16="http://schemas.microsoft.com/office/drawing/2014/main" id="{331258C6-FA7E-44C3-AB62-6771EBCA308E}"/>
              </a:ext>
            </a:extLst>
          </p:cNvPr>
          <p:cNvSpPr>
            <a:spLocks noChangeArrowheads="1"/>
          </p:cNvSpPr>
          <p:nvPr/>
        </p:nvSpPr>
        <p:spPr bwMode="auto">
          <a:xfrm>
            <a:off x="1176793" y="2663256"/>
            <a:ext cx="4058459" cy="2365631"/>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局部晚期或转移性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KRAS G12C 突变</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铂类化疗和PD-(L) 1 抑制剂后出现进展</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允许稳定的 CNS 转移</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0–1</a:t>
            </a:r>
            <a:endPar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(n=145</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cxnSp>
        <p:nvCxnSpPr>
          <p:cNvPr id="15" name="AutoShape 19">
            <a:extLst>
              <a:ext uri="{FF2B5EF4-FFF2-40B4-BE49-F238E27FC236}">
                <a16:creationId xmlns:a16="http://schemas.microsoft.com/office/drawing/2014/main" id="{B0F26DB7-B539-6047-C17C-69CEBBF5612C}"/>
              </a:ext>
            </a:extLst>
          </p:cNvPr>
          <p:cNvCxnSpPr>
            <a:cxnSpLocks noChangeShapeType="1"/>
            <a:stCxn id="39" idx="3"/>
            <a:endCxn id="41" idx="1"/>
          </p:cNvCxnSpPr>
          <p:nvPr/>
        </p:nvCxnSpPr>
        <p:spPr bwMode="auto">
          <a:xfrm>
            <a:off x="5235252" y="3846072"/>
            <a:ext cx="581728" cy="2"/>
          </a:xfrm>
          <a:prstGeom prst="straightConnector1">
            <a:avLst/>
          </a:prstGeom>
          <a:noFill/>
          <a:ln w="38100">
            <a:solidFill>
              <a:schemeClr val="bg1"/>
            </a:solidFill>
            <a:miter lim="800000"/>
            <a:headEnd/>
            <a:tailEnd type="triangle" w="med" len="med"/>
          </a:ln>
        </p:spPr>
      </p:cxnSp>
      <p:sp>
        <p:nvSpPr>
          <p:cNvPr id="5" name="AutoShape 12">
            <a:extLst>
              <a:ext uri="{FF2B5EF4-FFF2-40B4-BE49-F238E27FC236}">
                <a16:creationId xmlns:a16="http://schemas.microsoft.com/office/drawing/2014/main" id="{B89C1614-9940-59F1-7755-76386C009B79}"/>
              </a:ext>
            </a:extLst>
          </p:cNvPr>
          <p:cNvSpPr>
            <a:spLocks noChangeArrowheads="1"/>
          </p:cNvSpPr>
          <p:nvPr/>
        </p:nvSpPr>
        <p:spPr bwMode="auto">
          <a:xfrm>
            <a:off x="9595440" y="3536845"/>
            <a:ext cx="938928" cy="618455"/>
          </a:xfrm>
          <a:prstGeom prst="roundRect">
            <a:avLst>
              <a:gd name="adj" fmla="val 16667"/>
            </a:avLst>
          </a:prstGeom>
          <a:solidFill>
            <a:schemeClr val="tx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PD/</a:t>
            </a:r>
            <a:br>
              <a:rPr kumimoji="0" lang="en-US" sz="1600" b="0" i="0" u="none" strike="noStrike" kern="0" cap="none" spc="0" normalizeH="0" baseline="0" noProof="0" dirty="0">
                <a:ln>
                  <a:noFill/>
                </a:ln>
                <a:solidFill>
                  <a:srgbClr val="FFFFFF"/>
                </a:solidFill>
                <a:effectLst/>
                <a:uLnTx/>
                <a:uFillTx/>
                <a:latin typeface="Arial" panose="020B0604020202020204"/>
                <a:ea typeface="+mn-ea"/>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毒性</a:t>
            </a:r>
            <a:endPar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cxnSp>
        <p:nvCxnSpPr>
          <p:cNvPr id="6" name="AutoShape 19">
            <a:extLst>
              <a:ext uri="{FF2B5EF4-FFF2-40B4-BE49-F238E27FC236}">
                <a16:creationId xmlns:a16="http://schemas.microsoft.com/office/drawing/2014/main" id="{2CCA875A-CD73-2D1F-BBB6-2F475D0CBA14}"/>
              </a:ext>
            </a:extLst>
          </p:cNvPr>
          <p:cNvCxnSpPr>
            <a:cxnSpLocks noChangeShapeType="1"/>
            <a:stCxn id="41" idx="3"/>
            <a:endCxn id="5" idx="1"/>
          </p:cNvCxnSpPr>
          <p:nvPr/>
        </p:nvCxnSpPr>
        <p:spPr bwMode="auto">
          <a:xfrm flipV="1">
            <a:off x="8840607" y="3846073"/>
            <a:ext cx="754833" cy="1"/>
          </a:xfrm>
          <a:prstGeom prst="straightConnector1">
            <a:avLst/>
          </a:prstGeom>
          <a:noFill/>
          <a:ln w="38100">
            <a:solidFill>
              <a:schemeClr val="bg1"/>
            </a:solidFill>
            <a:miter lim="800000"/>
            <a:headEnd/>
            <a:tailEnd type="triangle" w="med" len="med"/>
          </a:ln>
        </p:spPr>
      </p:cxnSp>
    </p:spTree>
    <p:extLst>
      <p:ext uri="{BB962C8B-B14F-4D97-AF65-F5344CB8AC3E}">
        <p14:creationId xmlns:p14="http://schemas.microsoft.com/office/powerpoint/2010/main" val="421788143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504218-D56A-8C9D-2725-6617D70B4442}"/>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724E307-C73A-12F2-0FF8-B514ABFC9AAF}"/>
              </a:ext>
            </a:extLst>
          </p:cNvPr>
          <p:cNvSpPr>
            <a:spLocks noGrp="1"/>
          </p:cNvSpPr>
          <p:nvPr>
            <p:ph type="title"/>
          </p:nvPr>
        </p:nvSpPr>
        <p:spPr>
          <a:xfrm>
            <a:off x="304800" y="107693"/>
            <a:ext cx="11582400" cy="939801"/>
          </a:xfrm>
        </p:spPr>
        <p:txBody>
          <a:bodyPr rtlCol="0"/>
          <a:lstStyle/>
          <a:p>
            <a:pPr rtl="0"/>
            <a:r>
              <a:rPr lang="zh-cn" noProof="0">
                <a:latin typeface="+mn-lt"/>
              </a:rPr>
              <a:t>8520:索托拉西布单药治疗既往接受过治疗的 KRAS G12C 突变非小细胞肺癌患者：II 期研究的主要结果 — Wang J 等人</a:t>
            </a:r>
          </a:p>
        </p:txBody>
      </p:sp>
      <p:sp>
        <p:nvSpPr>
          <p:cNvPr id="29" name="Content Placeholder 7">
            <a:extLst>
              <a:ext uri="{FF2B5EF4-FFF2-40B4-BE49-F238E27FC236}">
                <a16:creationId xmlns:a16="http://schemas.microsoft.com/office/drawing/2014/main" id="{7C7AC511-D5AF-4A61-E423-702C68AFB7E9}"/>
              </a:ext>
            </a:extLst>
          </p:cNvPr>
          <p:cNvSpPr>
            <a:spLocks noGrp="1"/>
          </p:cNvSpPr>
          <p:nvPr>
            <p:ph idx="1"/>
          </p:nvPr>
        </p:nvSpPr>
        <p:spPr>
          <a:xfrm>
            <a:off x="304799" y="1246909"/>
            <a:ext cx="11731869" cy="5055650"/>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4699C4CD-4534-60C3-2323-76B3268CDE73}"/>
              </a:ext>
            </a:extLst>
          </p:cNvPr>
          <p:cNvSpPr>
            <a:spLocks noGrp="1"/>
          </p:cNvSpPr>
          <p:nvPr>
            <p:ph type="body" sz="quarter" idx="11"/>
          </p:nvPr>
        </p:nvSpPr>
        <p:spPr>
          <a:xfrm>
            <a:off x="6379633" y="6521312"/>
            <a:ext cx="5507567" cy="200025"/>
          </a:xfrm>
        </p:spPr>
        <p:txBody>
          <a:bodyPr rtlCol="0"/>
          <a:lstStyle/>
          <a:p>
            <a:pPr rtl="0"/>
            <a:r>
              <a:rPr lang="zh-cn" noProof="0"/>
              <a:t>Wang J, et al.J Clin Oncol 2025;43(suppl):Abstr 8520</a:t>
            </a:r>
          </a:p>
        </p:txBody>
      </p:sp>
      <p:grpSp>
        <p:nvGrpSpPr>
          <p:cNvPr id="175" name="Group 174">
            <a:extLst>
              <a:ext uri="{FF2B5EF4-FFF2-40B4-BE49-F238E27FC236}">
                <a16:creationId xmlns:a16="http://schemas.microsoft.com/office/drawing/2014/main" id="{72F6302B-5BDB-ED2B-723C-F0DA042068DD}"/>
              </a:ext>
            </a:extLst>
          </p:cNvPr>
          <p:cNvGrpSpPr/>
          <p:nvPr/>
        </p:nvGrpSpPr>
        <p:grpSpPr>
          <a:xfrm>
            <a:off x="5350724" y="2090006"/>
            <a:ext cx="6428300" cy="3920977"/>
            <a:chOff x="5094534" y="2014453"/>
            <a:chExt cx="6428300" cy="3456845"/>
          </a:xfrm>
        </p:grpSpPr>
        <p:sp>
          <p:nvSpPr>
            <p:cNvPr id="3" name="Rectangle 2">
              <a:extLst>
                <a:ext uri="{FF2B5EF4-FFF2-40B4-BE49-F238E27FC236}">
                  <a16:creationId xmlns:a16="http://schemas.microsoft.com/office/drawing/2014/main" id="{967644F6-AE9C-3F06-9E11-0A0714C73C24}"/>
                </a:ext>
              </a:extLst>
            </p:cNvPr>
            <p:cNvSpPr/>
            <p:nvPr/>
          </p:nvSpPr>
          <p:spPr>
            <a:xfrm>
              <a:off x="5833003" y="4952764"/>
              <a:ext cx="108000" cy="95216"/>
            </a:xfrm>
            <a:prstGeom prst="rect">
              <a:avLst/>
            </a:prstGeom>
            <a:solidFill>
              <a:schemeClr val="accent6"/>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 name="Rectangle 3">
              <a:extLst>
                <a:ext uri="{FF2B5EF4-FFF2-40B4-BE49-F238E27FC236}">
                  <a16:creationId xmlns:a16="http://schemas.microsoft.com/office/drawing/2014/main" id="{C057EA16-35C1-02B6-C5CA-45515BD5029E}"/>
                </a:ext>
              </a:extLst>
            </p:cNvPr>
            <p:cNvSpPr/>
            <p:nvPr/>
          </p:nvSpPr>
          <p:spPr>
            <a:xfrm>
              <a:off x="5833003" y="5096330"/>
              <a:ext cx="108000" cy="95216"/>
            </a:xfrm>
            <a:prstGeom prst="rect">
              <a:avLst/>
            </a:prstGeom>
            <a:solidFill>
              <a:schemeClr val="accent1"/>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 name="Rectangle 4">
              <a:extLst>
                <a:ext uri="{FF2B5EF4-FFF2-40B4-BE49-F238E27FC236}">
                  <a16:creationId xmlns:a16="http://schemas.microsoft.com/office/drawing/2014/main" id="{3A7ED0B1-47C4-65C5-DE96-489E4FDEAF9C}"/>
                </a:ext>
              </a:extLst>
            </p:cNvPr>
            <p:cNvSpPr/>
            <p:nvPr/>
          </p:nvSpPr>
          <p:spPr>
            <a:xfrm>
              <a:off x="5833003" y="5235833"/>
              <a:ext cx="108000" cy="95216"/>
            </a:xfrm>
            <a:prstGeom prst="rect">
              <a:avLst/>
            </a:prstGeom>
            <a:solidFill>
              <a:schemeClr val="tx1"/>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 name="TextBox 58">
              <a:extLst>
                <a:ext uri="{FF2B5EF4-FFF2-40B4-BE49-F238E27FC236}">
                  <a16:creationId xmlns:a16="http://schemas.microsoft.com/office/drawing/2014/main" id="{601B35A4-C003-46DF-313B-39149BBA82F2}"/>
                </a:ext>
              </a:extLst>
            </p:cNvPr>
            <p:cNvSpPr txBox="1"/>
            <p:nvPr/>
          </p:nvSpPr>
          <p:spPr>
            <a:xfrm rot="16200000">
              <a:off x="3465706" y="3645403"/>
              <a:ext cx="3442321"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相较于基线目标病变的最佳百分比变化，%</a:t>
              </a:r>
            </a:p>
          </p:txBody>
        </p:sp>
        <p:grpSp>
          <p:nvGrpSpPr>
            <p:cNvPr id="24" name="Group 23">
              <a:extLst>
                <a:ext uri="{FF2B5EF4-FFF2-40B4-BE49-F238E27FC236}">
                  <a16:creationId xmlns:a16="http://schemas.microsoft.com/office/drawing/2014/main" id="{95361501-EDC5-55F6-223F-FCF62157E259}"/>
                </a:ext>
              </a:extLst>
            </p:cNvPr>
            <p:cNvGrpSpPr/>
            <p:nvPr/>
          </p:nvGrpSpPr>
          <p:grpSpPr>
            <a:xfrm>
              <a:off x="5286902" y="2014453"/>
              <a:ext cx="306174" cy="3456845"/>
              <a:chOff x="5320237" y="2014453"/>
              <a:chExt cx="306174" cy="3456845"/>
            </a:xfrm>
          </p:grpSpPr>
          <p:sp>
            <p:nvSpPr>
              <p:cNvPr id="9" name="TextBox 71">
                <a:extLst>
                  <a:ext uri="{FF2B5EF4-FFF2-40B4-BE49-F238E27FC236}">
                    <a16:creationId xmlns:a16="http://schemas.microsoft.com/office/drawing/2014/main" id="{24D895D0-F5D6-A175-E015-4BB5540D5811}"/>
                  </a:ext>
                </a:extLst>
              </p:cNvPr>
              <p:cNvSpPr txBox="1"/>
              <p:nvPr/>
            </p:nvSpPr>
            <p:spPr>
              <a:xfrm>
                <a:off x="5541451" y="2955607"/>
                <a:ext cx="84960"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p>
            </p:txBody>
          </p:sp>
          <p:sp>
            <p:nvSpPr>
              <p:cNvPr id="10" name="TextBox 71">
                <a:extLst>
                  <a:ext uri="{FF2B5EF4-FFF2-40B4-BE49-F238E27FC236}">
                    <a16:creationId xmlns:a16="http://schemas.microsoft.com/office/drawing/2014/main" id="{5A4A897C-DD53-FC2E-0453-B2E291E03230}"/>
                  </a:ext>
                </a:extLst>
              </p:cNvPr>
              <p:cNvSpPr txBox="1"/>
              <p:nvPr/>
            </p:nvSpPr>
            <p:spPr>
              <a:xfrm>
                <a:off x="5405197" y="3426184"/>
                <a:ext cx="221214"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11" name="TextBox 71">
                <a:extLst>
                  <a:ext uri="{FF2B5EF4-FFF2-40B4-BE49-F238E27FC236}">
                    <a16:creationId xmlns:a16="http://schemas.microsoft.com/office/drawing/2014/main" id="{CBB20753-92AA-4085-591E-91D57BE6A438}"/>
                  </a:ext>
                </a:extLst>
              </p:cNvPr>
              <p:cNvSpPr txBox="1"/>
              <p:nvPr/>
            </p:nvSpPr>
            <p:spPr>
              <a:xfrm>
                <a:off x="5405197" y="3896761"/>
                <a:ext cx="221214"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12" name="TextBox 71">
                <a:extLst>
                  <a:ext uri="{FF2B5EF4-FFF2-40B4-BE49-F238E27FC236}">
                    <a16:creationId xmlns:a16="http://schemas.microsoft.com/office/drawing/2014/main" id="{03203664-4EC1-0644-F868-2BBF44EF8951}"/>
                  </a:ext>
                </a:extLst>
              </p:cNvPr>
              <p:cNvSpPr txBox="1"/>
              <p:nvPr/>
            </p:nvSpPr>
            <p:spPr>
              <a:xfrm>
                <a:off x="5405197" y="4367338"/>
                <a:ext cx="221214"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13" name="TextBox 71">
                <a:extLst>
                  <a:ext uri="{FF2B5EF4-FFF2-40B4-BE49-F238E27FC236}">
                    <a16:creationId xmlns:a16="http://schemas.microsoft.com/office/drawing/2014/main" id="{3C8B0C4E-B501-DA8D-937F-058B000F13EF}"/>
                  </a:ext>
                </a:extLst>
              </p:cNvPr>
              <p:cNvSpPr txBox="1"/>
              <p:nvPr/>
            </p:nvSpPr>
            <p:spPr>
              <a:xfrm>
                <a:off x="5405197" y="4837915"/>
                <a:ext cx="221214"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14" name="TextBox 71">
                <a:extLst>
                  <a:ext uri="{FF2B5EF4-FFF2-40B4-BE49-F238E27FC236}">
                    <a16:creationId xmlns:a16="http://schemas.microsoft.com/office/drawing/2014/main" id="{A3B262DC-7298-1EB6-9908-57C0A1A730FB}"/>
                  </a:ext>
                </a:extLst>
              </p:cNvPr>
              <p:cNvSpPr txBox="1"/>
              <p:nvPr/>
            </p:nvSpPr>
            <p:spPr>
              <a:xfrm>
                <a:off x="5320237" y="5308491"/>
                <a:ext cx="306174"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-100</a:t>
                </a:r>
              </a:p>
            </p:txBody>
          </p:sp>
          <p:sp>
            <p:nvSpPr>
              <p:cNvPr id="15" name="TextBox 71">
                <a:extLst>
                  <a:ext uri="{FF2B5EF4-FFF2-40B4-BE49-F238E27FC236}">
                    <a16:creationId xmlns:a16="http://schemas.microsoft.com/office/drawing/2014/main" id="{E6EC1E58-C762-0973-873C-B0662A6E6562}"/>
                  </a:ext>
                </a:extLst>
              </p:cNvPr>
              <p:cNvSpPr txBox="1"/>
              <p:nvPr/>
            </p:nvSpPr>
            <p:spPr>
              <a:xfrm>
                <a:off x="5456493" y="2485030"/>
                <a:ext cx="169918"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16" name="TextBox 71">
                <a:extLst>
                  <a:ext uri="{FF2B5EF4-FFF2-40B4-BE49-F238E27FC236}">
                    <a16:creationId xmlns:a16="http://schemas.microsoft.com/office/drawing/2014/main" id="{A4F291B1-B752-3D70-A372-341A2357AE0F}"/>
                  </a:ext>
                </a:extLst>
              </p:cNvPr>
              <p:cNvSpPr txBox="1"/>
              <p:nvPr/>
            </p:nvSpPr>
            <p:spPr>
              <a:xfrm>
                <a:off x="5456493" y="2014453"/>
                <a:ext cx="169918" cy="162807"/>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40</a:t>
                </a:r>
              </a:p>
            </p:txBody>
          </p:sp>
        </p:grpSp>
        <p:sp>
          <p:nvSpPr>
            <p:cNvPr id="17" name="TextBox 16">
              <a:extLst>
                <a:ext uri="{FF2B5EF4-FFF2-40B4-BE49-F238E27FC236}">
                  <a16:creationId xmlns:a16="http://schemas.microsoft.com/office/drawing/2014/main" id="{8EA792A6-3899-605C-DBCF-E02F84DEDE13}"/>
                </a:ext>
              </a:extLst>
            </p:cNvPr>
            <p:cNvSpPr txBox="1"/>
            <p:nvPr/>
          </p:nvSpPr>
          <p:spPr>
            <a:xfrm>
              <a:off x="5715542" y="4809060"/>
              <a:ext cx="1224754" cy="121145"/>
            </a:xfrm>
            <a:prstGeom prst="rect">
              <a:avLst/>
            </a:prstGeom>
            <a:noFill/>
            <a:ln>
              <a:solidFill>
                <a:schemeClr val="tx2"/>
              </a:solid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1" i="0" u="none" strike="noStrike" kern="1200" cap="none" spc="0" normalizeH="0" noProof="0">
                  <a:ln>
                    <a:noFill/>
                  </a:ln>
                  <a:solidFill>
                    <a:srgbClr val="363636"/>
                  </a:solidFill>
                  <a:effectLst/>
                  <a:uLnTx/>
                  <a:uFillTx/>
                  <a:latin typeface="Arial" panose="020B0604020202020204"/>
                  <a:ea typeface="Aptos" panose="020B0004020202020204" pitchFamily="34" charset="0"/>
                  <a:cs typeface="+mn-cs"/>
                </a:rPr>
                <a:t>经证实的 BOR</a:t>
              </a:r>
              <a:endParaRPr kumimoji="0" lang="en-US" sz="9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8" name="TextBox 17">
              <a:extLst>
                <a:ext uri="{FF2B5EF4-FFF2-40B4-BE49-F238E27FC236}">
                  <a16:creationId xmlns:a16="http://schemas.microsoft.com/office/drawing/2014/main" id="{6CC7A03B-3DF8-FD40-7139-3CA1397456CB}"/>
                </a:ext>
              </a:extLst>
            </p:cNvPr>
            <p:cNvSpPr txBox="1"/>
            <p:nvPr/>
          </p:nvSpPr>
          <p:spPr>
            <a:xfrm>
              <a:off x="5995331" y="4955802"/>
              <a:ext cx="384302" cy="121145"/>
            </a:xfrm>
            <a:prstGeom prst="rect">
              <a:avLst/>
            </a:prstGeom>
            <a:noFill/>
            <a:ln>
              <a:solidFill>
                <a:schemeClr val="tx2"/>
              </a:solid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i="0" u="none" strike="noStrike" kern="1200" cap="none" spc="0" normalizeH="0" noProof="0">
                  <a:ln>
                    <a:noFill/>
                  </a:ln>
                  <a:solidFill>
                    <a:srgbClr val="363636"/>
                  </a:solidFill>
                  <a:effectLst/>
                  <a:uLnTx/>
                  <a:uFillTx/>
                  <a:latin typeface="Arial" panose="020B0604020202020204"/>
                  <a:ea typeface="Aptos" panose="020B0004020202020204" pitchFamily="34" charset="0"/>
                  <a:cs typeface="+mn-cs"/>
                </a:rPr>
                <a:t>PR</a:t>
              </a:r>
              <a:endParaRPr kumimoji="0" lang="en-US" sz="90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9" name="TextBox 18">
              <a:extLst>
                <a:ext uri="{FF2B5EF4-FFF2-40B4-BE49-F238E27FC236}">
                  <a16:creationId xmlns:a16="http://schemas.microsoft.com/office/drawing/2014/main" id="{151137FD-5571-8D2E-25C9-329406B0684F}"/>
                </a:ext>
              </a:extLst>
            </p:cNvPr>
            <p:cNvSpPr txBox="1"/>
            <p:nvPr/>
          </p:nvSpPr>
          <p:spPr>
            <a:xfrm>
              <a:off x="5995330" y="5100640"/>
              <a:ext cx="314029" cy="121145"/>
            </a:xfrm>
            <a:prstGeom prst="rect">
              <a:avLst/>
            </a:prstGeom>
            <a:noFill/>
            <a:ln>
              <a:solidFill>
                <a:schemeClr val="tx2"/>
              </a:solidFill>
            </a:ln>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SD</a:t>
              </a:r>
            </a:p>
          </p:txBody>
        </p:sp>
        <p:sp>
          <p:nvSpPr>
            <p:cNvPr id="20" name="TextBox 19">
              <a:extLst>
                <a:ext uri="{FF2B5EF4-FFF2-40B4-BE49-F238E27FC236}">
                  <a16:creationId xmlns:a16="http://schemas.microsoft.com/office/drawing/2014/main" id="{A9D96C91-7E74-17C3-90B4-EF8D82F1E63E}"/>
                </a:ext>
              </a:extLst>
            </p:cNvPr>
            <p:cNvSpPr txBox="1"/>
            <p:nvPr/>
          </p:nvSpPr>
          <p:spPr>
            <a:xfrm>
              <a:off x="5995331" y="5239694"/>
              <a:ext cx="478621" cy="121145"/>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PD</a:t>
              </a:r>
            </a:p>
          </p:txBody>
        </p:sp>
        <p:sp>
          <p:nvSpPr>
            <p:cNvPr id="21" name="TextBox 20">
              <a:extLst>
                <a:ext uri="{FF2B5EF4-FFF2-40B4-BE49-F238E27FC236}">
                  <a16:creationId xmlns:a16="http://schemas.microsoft.com/office/drawing/2014/main" id="{3A4CC3BE-14DD-93C0-C796-3BCFAD47A894}"/>
                </a:ext>
              </a:extLst>
            </p:cNvPr>
            <p:cNvSpPr txBox="1"/>
            <p:nvPr/>
          </p:nvSpPr>
          <p:spPr>
            <a:xfrm>
              <a:off x="7438984" y="2073330"/>
              <a:ext cx="2463809" cy="188471"/>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400" b="1" i="0" u="none" strike="noStrike" kern="1200" cap="none" spc="0" normalizeH="0" noProof="0">
                  <a:ln>
                    <a:noFill/>
                  </a:ln>
                  <a:solidFill>
                    <a:srgbClr val="363636"/>
                  </a:solidFill>
                  <a:effectLst/>
                  <a:uLnTx/>
                  <a:uFillTx/>
                  <a:latin typeface="Arial" panose="020B0604020202020204"/>
                  <a:ea typeface="Aptos" panose="020B0004020202020204" pitchFamily="34" charset="0"/>
                  <a:cs typeface="+mn-cs"/>
                </a:rPr>
                <a:t>肿瘤缓解</a:t>
              </a:r>
              <a:endParaRPr kumimoji="0" lang="en-US" sz="1400" b="1"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23" name="Freeform: Shape 22">
              <a:extLst>
                <a:ext uri="{FF2B5EF4-FFF2-40B4-BE49-F238E27FC236}">
                  <a16:creationId xmlns:a16="http://schemas.microsoft.com/office/drawing/2014/main" id="{78E38FAD-DC91-ED0C-8257-BD90685781B0}"/>
                </a:ext>
              </a:extLst>
            </p:cNvPr>
            <p:cNvSpPr/>
            <p:nvPr/>
          </p:nvSpPr>
          <p:spPr>
            <a:xfrm>
              <a:off x="5693728" y="2640305"/>
              <a:ext cx="44927" cy="393810"/>
            </a:xfrm>
            <a:custGeom>
              <a:avLst/>
              <a:gdLst>
                <a:gd name="connsiteX0" fmla="*/ 0 w 44927"/>
                <a:gd name="connsiteY0" fmla="*/ 0 h 393810"/>
                <a:gd name="connsiteX1" fmla="*/ 44927 w 44927"/>
                <a:gd name="connsiteY1" fmla="*/ 0 h 393810"/>
                <a:gd name="connsiteX2" fmla="*/ 44927 w 44927"/>
                <a:gd name="connsiteY2" fmla="*/ 393811 h 393810"/>
                <a:gd name="connsiteX3" fmla="*/ 0 w 44927"/>
                <a:gd name="connsiteY3" fmla="*/ 393811 h 393810"/>
              </a:gdLst>
              <a:ahLst/>
              <a:cxnLst>
                <a:cxn ang="0">
                  <a:pos x="connsiteX0" y="connsiteY0"/>
                </a:cxn>
                <a:cxn ang="0">
                  <a:pos x="connsiteX1" y="connsiteY1"/>
                </a:cxn>
                <a:cxn ang="0">
                  <a:pos x="connsiteX2" y="connsiteY2"/>
                </a:cxn>
                <a:cxn ang="0">
                  <a:pos x="connsiteX3" y="connsiteY3"/>
                </a:cxn>
              </a:cxnLst>
              <a:rect l="l" t="t" r="r" b="b"/>
              <a:pathLst>
                <a:path w="44927" h="393810">
                  <a:moveTo>
                    <a:pt x="0" y="0"/>
                  </a:moveTo>
                  <a:lnTo>
                    <a:pt x="44927" y="0"/>
                  </a:lnTo>
                  <a:lnTo>
                    <a:pt x="44927" y="393811"/>
                  </a:lnTo>
                  <a:lnTo>
                    <a:pt x="0" y="393811"/>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 name="Freeform: Shape 24">
              <a:extLst>
                <a:ext uri="{FF2B5EF4-FFF2-40B4-BE49-F238E27FC236}">
                  <a16:creationId xmlns:a16="http://schemas.microsoft.com/office/drawing/2014/main" id="{4ED673C6-D2DC-3295-BF4F-8AD8568CA901}"/>
                </a:ext>
              </a:extLst>
            </p:cNvPr>
            <p:cNvSpPr/>
            <p:nvPr/>
          </p:nvSpPr>
          <p:spPr>
            <a:xfrm>
              <a:off x="5738782" y="2687516"/>
              <a:ext cx="44927" cy="346598"/>
            </a:xfrm>
            <a:custGeom>
              <a:avLst/>
              <a:gdLst>
                <a:gd name="connsiteX0" fmla="*/ 0 w 44927"/>
                <a:gd name="connsiteY0" fmla="*/ 0 h 346598"/>
                <a:gd name="connsiteX1" fmla="*/ 44927 w 44927"/>
                <a:gd name="connsiteY1" fmla="*/ 0 h 346598"/>
                <a:gd name="connsiteX2" fmla="*/ 44927 w 44927"/>
                <a:gd name="connsiteY2" fmla="*/ 346599 h 346598"/>
                <a:gd name="connsiteX3" fmla="*/ 0 w 44927"/>
                <a:gd name="connsiteY3" fmla="*/ 346599 h 346598"/>
              </a:gdLst>
              <a:ahLst/>
              <a:cxnLst>
                <a:cxn ang="0">
                  <a:pos x="connsiteX0" y="connsiteY0"/>
                </a:cxn>
                <a:cxn ang="0">
                  <a:pos x="connsiteX1" y="connsiteY1"/>
                </a:cxn>
                <a:cxn ang="0">
                  <a:pos x="connsiteX2" y="connsiteY2"/>
                </a:cxn>
                <a:cxn ang="0">
                  <a:pos x="connsiteX3" y="connsiteY3"/>
                </a:cxn>
              </a:cxnLst>
              <a:rect l="l" t="t" r="r" b="b"/>
              <a:pathLst>
                <a:path w="44927" h="346598">
                  <a:moveTo>
                    <a:pt x="0" y="0"/>
                  </a:moveTo>
                  <a:lnTo>
                    <a:pt x="44927" y="0"/>
                  </a:lnTo>
                  <a:lnTo>
                    <a:pt x="44927" y="346599"/>
                  </a:lnTo>
                  <a:lnTo>
                    <a:pt x="0" y="346599"/>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 name="Freeform: Shape 30">
              <a:extLst>
                <a:ext uri="{FF2B5EF4-FFF2-40B4-BE49-F238E27FC236}">
                  <a16:creationId xmlns:a16="http://schemas.microsoft.com/office/drawing/2014/main" id="{E2E30557-29B0-343A-3820-86A399FA554E}"/>
                </a:ext>
              </a:extLst>
            </p:cNvPr>
            <p:cNvSpPr/>
            <p:nvPr/>
          </p:nvSpPr>
          <p:spPr>
            <a:xfrm>
              <a:off x="5783709" y="2810622"/>
              <a:ext cx="44927" cy="223366"/>
            </a:xfrm>
            <a:custGeom>
              <a:avLst/>
              <a:gdLst>
                <a:gd name="connsiteX0" fmla="*/ 0 w 44927"/>
                <a:gd name="connsiteY0" fmla="*/ 0 h 223366"/>
                <a:gd name="connsiteX1" fmla="*/ 44927 w 44927"/>
                <a:gd name="connsiteY1" fmla="*/ 0 h 223366"/>
                <a:gd name="connsiteX2" fmla="*/ 44927 w 44927"/>
                <a:gd name="connsiteY2" fmla="*/ 223367 h 223366"/>
                <a:gd name="connsiteX3" fmla="*/ 0 w 44927"/>
                <a:gd name="connsiteY3" fmla="*/ 223367 h 223366"/>
              </a:gdLst>
              <a:ahLst/>
              <a:cxnLst>
                <a:cxn ang="0">
                  <a:pos x="connsiteX0" y="connsiteY0"/>
                </a:cxn>
                <a:cxn ang="0">
                  <a:pos x="connsiteX1" y="connsiteY1"/>
                </a:cxn>
                <a:cxn ang="0">
                  <a:pos x="connsiteX2" y="connsiteY2"/>
                </a:cxn>
                <a:cxn ang="0">
                  <a:pos x="connsiteX3" y="connsiteY3"/>
                </a:cxn>
              </a:cxnLst>
              <a:rect l="l" t="t" r="r" b="b"/>
              <a:pathLst>
                <a:path w="44927" h="223366">
                  <a:moveTo>
                    <a:pt x="0" y="0"/>
                  </a:moveTo>
                  <a:lnTo>
                    <a:pt x="44927" y="0"/>
                  </a:lnTo>
                  <a:lnTo>
                    <a:pt x="44927" y="223367"/>
                  </a:lnTo>
                  <a:lnTo>
                    <a:pt x="0" y="22336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 name="Freeform: Shape 31">
              <a:extLst>
                <a:ext uri="{FF2B5EF4-FFF2-40B4-BE49-F238E27FC236}">
                  <a16:creationId xmlns:a16="http://schemas.microsoft.com/office/drawing/2014/main" id="{901F712D-53E1-D938-E92C-ADC17454C646}"/>
                </a:ext>
              </a:extLst>
            </p:cNvPr>
            <p:cNvSpPr/>
            <p:nvPr/>
          </p:nvSpPr>
          <p:spPr>
            <a:xfrm>
              <a:off x="5828764" y="2925732"/>
              <a:ext cx="44927" cy="108256"/>
            </a:xfrm>
            <a:custGeom>
              <a:avLst/>
              <a:gdLst>
                <a:gd name="connsiteX0" fmla="*/ 0 w 44927"/>
                <a:gd name="connsiteY0" fmla="*/ 0 h 108256"/>
                <a:gd name="connsiteX1" fmla="*/ 44927 w 44927"/>
                <a:gd name="connsiteY1" fmla="*/ 0 h 108256"/>
                <a:gd name="connsiteX2" fmla="*/ 44927 w 44927"/>
                <a:gd name="connsiteY2" fmla="*/ 108257 h 108256"/>
                <a:gd name="connsiteX3" fmla="*/ 0 w 44927"/>
                <a:gd name="connsiteY3" fmla="*/ 108257 h 108256"/>
              </a:gdLst>
              <a:ahLst/>
              <a:cxnLst>
                <a:cxn ang="0">
                  <a:pos x="connsiteX0" y="connsiteY0"/>
                </a:cxn>
                <a:cxn ang="0">
                  <a:pos x="connsiteX1" y="connsiteY1"/>
                </a:cxn>
                <a:cxn ang="0">
                  <a:pos x="connsiteX2" y="connsiteY2"/>
                </a:cxn>
                <a:cxn ang="0">
                  <a:pos x="connsiteX3" y="connsiteY3"/>
                </a:cxn>
              </a:cxnLst>
              <a:rect l="l" t="t" r="r" b="b"/>
              <a:pathLst>
                <a:path w="44927" h="108256">
                  <a:moveTo>
                    <a:pt x="0" y="0"/>
                  </a:moveTo>
                  <a:lnTo>
                    <a:pt x="44927" y="0"/>
                  </a:lnTo>
                  <a:lnTo>
                    <a:pt x="44927" y="108257"/>
                  </a:lnTo>
                  <a:lnTo>
                    <a:pt x="0" y="108257"/>
                  </a:lnTo>
                  <a:close/>
                </a:path>
              </a:pathLst>
            </a:custGeom>
            <a:solidFill>
              <a:srgbClr val="363636"/>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 name="Freeform: Shape 32">
              <a:extLst>
                <a:ext uri="{FF2B5EF4-FFF2-40B4-BE49-F238E27FC236}">
                  <a16:creationId xmlns:a16="http://schemas.microsoft.com/office/drawing/2014/main" id="{21F9A0D3-E67B-6553-0285-C02D02EEF191}"/>
                </a:ext>
              </a:extLst>
            </p:cNvPr>
            <p:cNvSpPr/>
            <p:nvPr/>
          </p:nvSpPr>
          <p:spPr>
            <a:xfrm>
              <a:off x="5873691" y="2962790"/>
              <a:ext cx="44927" cy="71198"/>
            </a:xfrm>
            <a:custGeom>
              <a:avLst/>
              <a:gdLst>
                <a:gd name="connsiteX0" fmla="*/ 0 w 44927"/>
                <a:gd name="connsiteY0" fmla="*/ 0 h 71198"/>
                <a:gd name="connsiteX1" fmla="*/ 44927 w 44927"/>
                <a:gd name="connsiteY1" fmla="*/ 0 h 71198"/>
                <a:gd name="connsiteX2" fmla="*/ 44927 w 44927"/>
                <a:gd name="connsiteY2" fmla="*/ 71198 h 71198"/>
                <a:gd name="connsiteX3" fmla="*/ 0 w 44927"/>
                <a:gd name="connsiteY3" fmla="*/ 71198 h 71198"/>
              </a:gdLst>
              <a:ahLst/>
              <a:cxnLst>
                <a:cxn ang="0">
                  <a:pos x="connsiteX0" y="connsiteY0"/>
                </a:cxn>
                <a:cxn ang="0">
                  <a:pos x="connsiteX1" y="connsiteY1"/>
                </a:cxn>
                <a:cxn ang="0">
                  <a:pos x="connsiteX2" y="connsiteY2"/>
                </a:cxn>
                <a:cxn ang="0">
                  <a:pos x="connsiteX3" y="connsiteY3"/>
                </a:cxn>
              </a:cxnLst>
              <a:rect l="l" t="t" r="r" b="b"/>
              <a:pathLst>
                <a:path w="44927" h="71198">
                  <a:moveTo>
                    <a:pt x="0" y="0"/>
                  </a:moveTo>
                  <a:lnTo>
                    <a:pt x="44927" y="0"/>
                  </a:lnTo>
                  <a:lnTo>
                    <a:pt x="44927" y="71198"/>
                  </a:lnTo>
                  <a:lnTo>
                    <a:pt x="0" y="7119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 name="Freeform: Shape 33">
              <a:extLst>
                <a:ext uri="{FF2B5EF4-FFF2-40B4-BE49-F238E27FC236}">
                  <a16:creationId xmlns:a16="http://schemas.microsoft.com/office/drawing/2014/main" id="{CCB56CCF-FA87-56D3-D0E8-8976F7968914}"/>
                </a:ext>
              </a:extLst>
            </p:cNvPr>
            <p:cNvSpPr/>
            <p:nvPr/>
          </p:nvSpPr>
          <p:spPr>
            <a:xfrm>
              <a:off x="5918618" y="2968247"/>
              <a:ext cx="44927" cy="65740"/>
            </a:xfrm>
            <a:custGeom>
              <a:avLst/>
              <a:gdLst>
                <a:gd name="connsiteX0" fmla="*/ 0 w 44927"/>
                <a:gd name="connsiteY0" fmla="*/ 0 h 65740"/>
                <a:gd name="connsiteX1" fmla="*/ 44927 w 44927"/>
                <a:gd name="connsiteY1" fmla="*/ 0 h 65740"/>
                <a:gd name="connsiteX2" fmla="*/ 44927 w 44927"/>
                <a:gd name="connsiteY2" fmla="*/ 65741 h 65740"/>
                <a:gd name="connsiteX3" fmla="*/ 0 w 44927"/>
                <a:gd name="connsiteY3" fmla="*/ 65741 h 65740"/>
              </a:gdLst>
              <a:ahLst/>
              <a:cxnLst>
                <a:cxn ang="0">
                  <a:pos x="connsiteX0" y="connsiteY0"/>
                </a:cxn>
                <a:cxn ang="0">
                  <a:pos x="connsiteX1" y="connsiteY1"/>
                </a:cxn>
                <a:cxn ang="0">
                  <a:pos x="connsiteX2" y="connsiteY2"/>
                </a:cxn>
                <a:cxn ang="0">
                  <a:pos x="connsiteX3" y="connsiteY3"/>
                </a:cxn>
              </a:cxnLst>
              <a:rect l="l" t="t" r="r" b="b"/>
              <a:pathLst>
                <a:path w="44927" h="65740">
                  <a:moveTo>
                    <a:pt x="0" y="0"/>
                  </a:moveTo>
                  <a:lnTo>
                    <a:pt x="44927" y="0"/>
                  </a:lnTo>
                  <a:lnTo>
                    <a:pt x="44927" y="65741"/>
                  </a:lnTo>
                  <a:lnTo>
                    <a:pt x="0" y="65741"/>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 name="Freeform: Shape 34">
              <a:extLst>
                <a:ext uri="{FF2B5EF4-FFF2-40B4-BE49-F238E27FC236}">
                  <a16:creationId xmlns:a16="http://schemas.microsoft.com/office/drawing/2014/main" id="{19FBD470-8198-F156-996E-9AFA89EE4BBE}"/>
                </a:ext>
              </a:extLst>
            </p:cNvPr>
            <p:cNvSpPr/>
            <p:nvPr/>
          </p:nvSpPr>
          <p:spPr>
            <a:xfrm>
              <a:off x="5963672" y="2973324"/>
              <a:ext cx="44927" cy="60791"/>
            </a:xfrm>
            <a:custGeom>
              <a:avLst/>
              <a:gdLst>
                <a:gd name="connsiteX0" fmla="*/ 0 w 44927"/>
                <a:gd name="connsiteY0" fmla="*/ 0 h 60791"/>
                <a:gd name="connsiteX1" fmla="*/ 44927 w 44927"/>
                <a:gd name="connsiteY1" fmla="*/ 0 h 60791"/>
                <a:gd name="connsiteX2" fmla="*/ 44927 w 44927"/>
                <a:gd name="connsiteY2" fmla="*/ 60791 h 60791"/>
                <a:gd name="connsiteX3" fmla="*/ 0 w 44927"/>
                <a:gd name="connsiteY3" fmla="*/ 60791 h 60791"/>
              </a:gdLst>
              <a:ahLst/>
              <a:cxnLst>
                <a:cxn ang="0">
                  <a:pos x="connsiteX0" y="connsiteY0"/>
                </a:cxn>
                <a:cxn ang="0">
                  <a:pos x="connsiteX1" y="connsiteY1"/>
                </a:cxn>
                <a:cxn ang="0">
                  <a:pos x="connsiteX2" y="connsiteY2"/>
                </a:cxn>
                <a:cxn ang="0">
                  <a:pos x="connsiteX3" y="connsiteY3"/>
                </a:cxn>
              </a:cxnLst>
              <a:rect l="l" t="t" r="r" b="b"/>
              <a:pathLst>
                <a:path w="44927" h="60791">
                  <a:moveTo>
                    <a:pt x="0" y="0"/>
                  </a:moveTo>
                  <a:lnTo>
                    <a:pt x="44927" y="0"/>
                  </a:lnTo>
                  <a:lnTo>
                    <a:pt x="44927" y="60791"/>
                  </a:lnTo>
                  <a:lnTo>
                    <a:pt x="0" y="60791"/>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 name="Freeform: Shape 35">
              <a:extLst>
                <a:ext uri="{FF2B5EF4-FFF2-40B4-BE49-F238E27FC236}">
                  <a16:creationId xmlns:a16="http://schemas.microsoft.com/office/drawing/2014/main" id="{B551BCE3-3C36-ADA5-812D-D4A497EA70F5}"/>
                </a:ext>
              </a:extLst>
            </p:cNvPr>
            <p:cNvSpPr/>
            <p:nvPr/>
          </p:nvSpPr>
          <p:spPr>
            <a:xfrm>
              <a:off x="6008599" y="3034115"/>
              <a:ext cx="44927" cy="138461"/>
            </a:xfrm>
            <a:custGeom>
              <a:avLst/>
              <a:gdLst>
                <a:gd name="connsiteX0" fmla="*/ 0 w 44927"/>
                <a:gd name="connsiteY0" fmla="*/ 0 h 138461"/>
                <a:gd name="connsiteX1" fmla="*/ 44927 w 44927"/>
                <a:gd name="connsiteY1" fmla="*/ 0 h 138461"/>
                <a:gd name="connsiteX2" fmla="*/ 44927 w 44927"/>
                <a:gd name="connsiteY2" fmla="*/ 138462 h 138461"/>
                <a:gd name="connsiteX3" fmla="*/ 0 w 44927"/>
                <a:gd name="connsiteY3" fmla="*/ 138462 h 138461"/>
              </a:gdLst>
              <a:ahLst/>
              <a:cxnLst>
                <a:cxn ang="0">
                  <a:pos x="connsiteX0" y="connsiteY0"/>
                </a:cxn>
                <a:cxn ang="0">
                  <a:pos x="connsiteX1" y="connsiteY1"/>
                </a:cxn>
                <a:cxn ang="0">
                  <a:pos x="connsiteX2" y="connsiteY2"/>
                </a:cxn>
                <a:cxn ang="0">
                  <a:pos x="connsiteX3" y="connsiteY3"/>
                </a:cxn>
              </a:cxnLst>
              <a:rect l="l" t="t" r="r" b="b"/>
              <a:pathLst>
                <a:path w="44927" h="138461">
                  <a:moveTo>
                    <a:pt x="0" y="0"/>
                  </a:moveTo>
                  <a:lnTo>
                    <a:pt x="44927" y="0"/>
                  </a:lnTo>
                  <a:lnTo>
                    <a:pt x="44927" y="138462"/>
                  </a:lnTo>
                  <a:lnTo>
                    <a:pt x="0" y="138462"/>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 name="Freeform: Shape 36">
              <a:extLst>
                <a:ext uri="{FF2B5EF4-FFF2-40B4-BE49-F238E27FC236}">
                  <a16:creationId xmlns:a16="http://schemas.microsoft.com/office/drawing/2014/main" id="{3DDCCCB3-4244-E3B7-3A4D-7155688517D2}"/>
                </a:ext>
              </a:extLst>
            </p:cNvPr>
            <p:cNvSpPr/>
            <p:nvPr/>
          </p:nvSpPr>
          <p:spPr>
            <a:xfrm>
              <a:off x="6053653" y="3034115"/>
              <a:ext cx="44927" cy="138461"/>
            </a:xfrm>
            <a:custGeom>
              <a:avLst/>
              <a:gdLst>
                <a:gd name="connsiteX0" fmla="*/ 0 w 44927"/>
                <a:gd name="connsiteY0" fmla="*/ 0 h 138461"/>
                <a:gd name="connsiteX1" fmla="*/ 44927 w 44927"/>
                <a:gd name="connsiteY1" fmla="*/ 0 h 138461"/>
                <a:gd name="connsiteX2" fmla="*/ 44927 w 44927"/>
                <a:gd name="connsiteY2" fmla="*/ 138462 h 138461"/>
                <a:gd name="connsiteX3" fmla="*/ 0 w 44927"/>
                <a:gd name="connsiteY3" fmla="*/ 138462 h 138461"/>
              </a:gdLst>
              <a:ahLst/>
              <a:cxnLst>
                <a:cxn ang="0">
                  <a:pos x="connsiteX0" y="connsiteY0"/>
                </a:cxn>
                <a:cxn ang="0">
                  <a:pos x="connsiteX1" y="connsiteY1"/>
                </a:cxn>
                <a:cxn ang="0">
                  <a:pos x="connsiteX2" y="connsiteY2"/>
                </a:cxn>
                <a:cxn ang="0">
                  <a:pos x="connsiteX3" y="connsiteY3"/>
                </a:cxn>
              </a:cxnLst>
              <a:rect l="l" t="t" r="r" b="b"/>
              <a:pathLst>
                <a:path w="44927" h="138461">
                  <a:moveTo>
                    <a:pt x="0" y="0"/>
                  </a:moveTo>
                  <a:lnTo>
                    <a:pt x="44927" y="0"/>
                  </a:lnTo>
                  <a:lnTo>
                    <a:pt x="44927" y="138462"/>
                  </a:lnTo>
                  <a:lnTo>
                    <a:pt x="0" y="138462"/>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 name="Freeform: Shape 37">
              <a:extLst>
                <a:ext uri="{FF2B5EF4-FFF2-40B4-BE49-F238E27FC236}">
                  <a16:creationId xmlns:a16="http://schemas.microsoft.com/office/drawing/2014/main" id="{154B5C10-D05B-9CE6-9C08-4281EC941930}"/>
                </a:ext>
              </a:extLst>
            </p:cNvPr>
            <p:cNvSpPr/>
            <p:nvPr/>
          </p:nvSpPr>
          <p:spPr>
            <a:xfrm>
              <a:off x="6098580" y="3034115"/>
              <a:ext cx="44927" cy="153056"/>
            </a:xfrm>
            <a:custGeom>
              <a:avLst/>
              <a:gdLst>
                <a:gd name="connsiteX0" fmla="*/ 0 w 44927"/>
                <a:gd name="connsiteY0" fmla="*/ 0 h 153056"/>
                <a:gd name="connsiteX1" fmla="*/ 44927 w 44927"/>
                <a:gd name="connsiteY1" fmla="*/ 0 h 153056"/>
                <a:gd name="connsiteX2" fmla="*/ 44927 w 44927"/>
                <a:gd name="connsiteY2" fmla="*/ 153057 h 153056"/>
                <a:gd name="connsiteX3" fmla="*/ 0 w 44927"/>
                <a:gd name="connsiteY3" fmla="*/ 153057 h 153056"/>
              </a:gdLst>
              <a:ahLst/>
              <a:cxnLst>
                <a:cxn ang="0">
                  <a:pos x="connsiteX0" y="connsiteY0"/>
                </a:cxn>
                <a:cxn ang="0">
                  <a:pos x="connsiteX1" y="connsiteY1"/>
                </a:cxn>
                <a:cxn ang="0">
                  <a:pos x="connsiteX2" y="connsiteY2"/>
                </a:cxn>
                <a:cxn ang="0">
                  <a:pos x="connsiteX3" y="connsiteY3"/>
                </a:cxn>
              </a:cxnLst>
              <a:rect l="l" t="t" r="r" b="b"/>
              <a:pathLst>
                <a:path w="44927" h="153056">
                  <a:moveTo>
                    <a:pt x="0" y="0"/>
                  </a:moveTo>
                  <a:lnTo>
                    <a:pt x="44927" y="0"/>
                  </a:lnTo>
                  <a:lnTo>
                    <a:pt x="44927" y="153057"/>
                  </a:lnTo>
                  <a:lnTo>
                    <a:pt x="0" y="15305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 name="Freeform: Shape 38">
              <a:extLst>
                <a:ext uri="{FF2B5EF4-FFF2-40B4-BE49-F238E27FC236}">
                  <a16:creationId xmlns:a16="http://schemas.microsoft.com/office/drawing/2014/main" id="{24D7E1A7-8C90-C8CE-DCA6-D3C1BB9B2BF1}"/>
                </a:ext>
              </a:extLst>
            </p:cNvPr>
            <p:cNvSpPr/>
            <p:nvPr/>
          </p:nvSpPr>
          <p:spPr>
            <a:xfrm>
              <a:off x="6143634" y="3034115"/>
              <a:ext cx="44927" cy="153056"/>
            </a:xfrm>
            <a:custGeom>
              <a:avLst/>
              <a:gdLst>
                <a:gd name="connsiteX0" fmla="*/ 0 w 44927"/>
                <a:gd name="connsiteY0" fmla="*/ 0 h 153056"/>
                <a:gd name="connsiteX1" fmla="*/ 44927 w 44927"/>
                <a:gd name="connsiteY1" fmla="*/ 0 h 153056"/>
                <a:gd name="connsiteX2" fmla="*/ 44927 w 44927"/>
                <a:gd name="connsiteY2" fmla="*/ 153057 h 153056"/>
                <a:gd name="connsiteX3" fmla="*/ 0 w 44927"/>
                <a:gd name="connsiteY3" fmla="*/ 153057 h 153056"/>
              </a:gdLst>
              <a:ahLst/>
              <a:cxnLst>
                <a:cxn ang="0">
                  <a:pos x="connsiteX0" y="connsiteY0"/>
                </a:cxn>
                <a:cxn ang="0">
                  <a:pos x="connsiteX1" y="connsiteY1"/>
                </a:cxn>
                <a:cxn ang="0">
                  <a:pos x="connsiteX2" y="connsiteY2"/>
                </a:cxn>
                <a:cxn ang="0">
                  <a:pos x="connsiteX3" y="connsiteY3"/>
                </a:cxn>
              </a:cxnLst>
              <a:rect l="l" t="t" r="r" b="b"/>
              <a:pathLst>
                <a:path w="44927" h="153056">
                  <a:moveTo>
                    <a:pt x="0" y="0"/>
                  </a:moveTo>
                  <a:lnTo>
                    <a:pt x="44927" y="0"/>
                  </a:lnTo>
                  <a:lnTo>
                    <a:pt x="44927" y="153057"/>
                  </a:lnTo>
                  <a:lnTo>
                    <a:pt x="0" y="15305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 name="Freeform: Shape 39">
              <a:extLst>
                <a:ext uri="{FF2B5EF4-FFF2-40B4-BE49-F238E27FC236}">
                  <a16:creationId xmlns:a16="http://schemas.microsoft.com/office/drawing/2014/main" id="{FB7E0D6F-C82A-13AE-68B5-7A3D79718F87}"/>
                </a:ext>
              </a:extLst>
            </p:cNvPr>
            <p:cNvSpPr/>
            <p:nvPr/>
          </p:nvSpPr>
          <p:spPr>
            <a:xfrm>
              <a:off x="6188561" y="3034115"/>
              <a:ext cx="44927" cy="172093"/>
            </a:xfrm>
            <a:custGeom>
              <a:avLst/>
              <a:gdLst>
                <a:gd name="connsiteX0" fmla="*/ 0 w 44927"/>
                <a:gd name="connsiteY0" fmla="*/ 0 h 172093"/>
                <a:gd name="connsiteX1" fmla="*/ 44927 w 44927"/>
                <a:gd name="connsiteY1" fmla="*/ 0 h 172093"/>
                <a:gd name="connsiteX2" fmla="*/ 44927 w 44927"/>
                <a:gd name="connsiteY2" fmla="*/ 172094 h 172093"/>
                <a:gd name="connsiteX3" fmla="*/ 0 w 44927"/>
                <a:gd name="connsiteY3" fmla="*/ 172094 h 172093"/>
              </a:gdLst>
              <a:ahLst/>
              <a:cxnLst>
                <a:cxn ang="0">
                  <a:pos x="connsiteX0" y="connsiteY0"/>
                </a:cxn>
                <a:cxn ang="0">
                  <a:pos x="connsiteX1" y="connsiteY1"/>
                </a:cxn>
                <a:cxn ang="0">
                  <a:pos x="connsiteX2" y="connsiteY2"/>
                </a:cxn>
                <a:cxn ang="0">
                  <a:pos x="connsiteX3" y="connsiteY3"/>
                </a:cxn>
              </a:cxnLst>
              <a:rect l="l" t="t" r="r" b="b"/>
              <a:pathLst>
                <a:path w="44927" h="172093">
                  <a:moveTo>
                    <a:pt x="0" y="0"/>
                  </a:moveTo>
                  <a:lnTo>
                    <a:pt x="44927" y="0"/>
                  </a:lnTo>
                  <a:lnTo>
                    <a:pt x="44927" y="172094"/>
                  </a:lnTo>
                  <a:lnTo>
                    <a:pt x="0" y="172094"/>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 name="Freeform: Shape 40">
              <a:extLst>
                <a:ext uri="{FF2B5EF4-FFF2-40B4-BE49-F238E27FC236}">
                  <a16:creationId xmlns:a16="http://schemas.microsoft.com/office/drawing/2014/main" id="{A1117B1A-88B7-18DC-A128-6EDC3EFFA7FF}"/>
                </a:ext>
              </a:extLst>
            </p:cNvPr>
            <p:cNvSpPr/>
            <p:nvPr/>
          </p:nvSpPr>
          <p:spPr>
            <a:xfrm>
              <a:off x="6233616" y="3034115"/>
              <a:ext cx="44927" cy="196714"/>
            </a:xfrm>
            <a:custGeom>
              <a:avLst/>
              <a:gdLst>
                <a:gd name="connsiteX0" fmla="*/ 0 w 44927"/>
                <a:gd name="connsiteY0" fmla="*/ 0 h 196714"/>
                <a:gd name="connsiteX1" fmla="*/ 44927 w 44927"/>
                <a:gd name="connsiteY1" fmla="*/ 0 h 196714"/>
                <a:gd name="connsiteX2" fmla="*/ 44927 w 44927"/>
                <a:gd name="connsiteY2" fmla="*/ 196715 h 196714"/>
                <a:gd name="connsiteX3" fmla="*/ 0 w 44927"/>
                <a:gd name="connsiteY3" fmla="*/ 196715 h 196714"/>
              </a:gdLst>
              <a:ahLst/>
              <a:cxnLst>
                <a:cxn ang="0">
                  <a:pos x="connsiteX0" y="connsiteY0"/>
                </a:cxn>
                <a:cxn ang="0">
                  <a:pos x="connsiteX1" y="connsiteY1"/>
                </a:cxn>
                <a:cxn ang="0">
                  <a:pos x="connsiteX2" y="connsiteY2"/>
                </a:cxn>
                <a:cxn ang="0">
                  <a:pos x="connsiteX3" y="connsiteY3"/>
                </a:cxn>
              </a:cxnLst>
              <a:rect l="l" t="t" r="r" b="b"/>
              <a:pathLst>
                <a:path w="44927" h="196714">
                  <a:moveTo>
                    <a:pt x="0" y="0"/>
                  </a:moveTo>
                  <a:lnTo>
                    <a:pt x="44927" y="0"/>
                  </a:lnTo>
                  <a:lnTo>
                    <a:pt x="44927" y="196715"/>
                  </a:lnTo>
                  <a:lnTo>
                    <a:pt x="0" y="196715"/>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 name="Freeform: Shape 41">
              <a:extLst>
                <a:ext uri="{FF2B5EF4-FFF2-40B4-BE49-F238E27FC236}">
                  <a16:creationId xmlns:a16="http://schemas.microsoft.com/office/drawing/2014/main" id="{9C034DD4-BE22-92A1-5580-4244D578EAB6}"/>
                </a:ext>
              </a:extLst>
            </p:cNvPr>
            <p:cNvSpPr/>
            <p:nvPr/>
          </p:nvSpPr>
          <p:spPr>
            <a:xfrm>
              <a:off x="6278543" y="3034115"/>
              <a:ext cx="44927" cy="207375"/>
            </a:xfrm>
            <a:custGeom>
              <a:avLst/>
              <a:gdLst>
                <a:gd name="connsiteX0" fmla="*/ 0 w 44927"/>
                <a:gd name="connsiteY0" fmla="*/ 0 h 207375"/>
                <a:gd name="connsiteX1" fmla="*/ 44927 w 44927"/>
                <a:gd name="connsiteY1" fmla="*/ 0 h 207375"/>
                <a:gd name="connsiteX2" fmla="*/ 44927 w 44927"/>
                <a:gd name="connsiteY2" fmla="*/ 207376 h 207375"/>
                <a:gd name="connsiteX3" fmla="*/ 0 w 44927"/>
                <a:gd name="connsiteY3" fmla="*/ 207376 h 207375"/>
              </a:gdLst>
              <a:ahLst/>
              <a:cxnLst>
                <a:cxn ang="0">
                  <a:pos x="connsiteX0" y="connsiteY0"/>
                </a:cxn>
                <a:cxn ang="0">
                  <a:pos x="connsiteX1" y="connsiteY1"/>
                </a:cxn>
                <a:cxn ang="0">
                  <a:pos x="connsiteX2" y="connsiteY2"/>
                </a:cxn>
                <a:cxn ang="0">
                  <a:pos x="connsiteX3" y="connsiteY3"/>
                </a:cxn>
              </a:cxnLst>
              <a:rect l="l" t="t" r="r" b="b"/>
              <a:pathLst>
                <a:path w="44927" h="207375">
                  <a:moveTo>
                    <a:pt x="0" y="0"/>
                  </a:moveTo>
                  <a:lnTo>
                    <a:pt x="44927" y="0"/>
                  </a:lnTo>
                  <a:lnTo>
                    <a:pt x="44927" y="207376"/>
                  </a:lnTo>
                  <a:lnTo>
                    <a:pt x="0" y="207376"/>
                  </a:lnTo>
                  <a:close/>
                </a:path>
              </a:pathLst>
            </a:custGeom>
            <a:solidFill>
              <a:srgbClr val="363636"/>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 name="Freeform: Shape 42">
              <a:extLst>
                <a:ext uri="{FF2B5EF4-FFF2-40B4-BE49-F238E27FC236}">
                  <a16:creationId xmlns:a16="http://schemas.microsoft.com/office/drawing/2014/main" id="{DF5D0663-3455-3393-889F-054BFF7F6829}"/>
                </a:ext>
              </a:extLst>
            </p:cNvPr>
            <p:cNvSpPr/>
            <p:nvPr/>
          </p:nvSpPr>
          <p:spPr>
            <a:xfrm>
              <a:off x="6323470" y="3034115"/>
              <a:ext cx="44927" cy="248368"/>
            </a:xfrm>
            <a:custGeom>
              <a:avLst/>
              <a:gdLst>
                <a:gd name="connsiteX0" fmla="*/ 0 w 44927"/>
                <a:gd name="connsiteY0" fmla="*/ 0 h 248368"/>
                <a:gd name="connsiteX1" fmla="*/ 44927 w 44927"/>
                <a:gd name="connsiteY1" fmla="*/ 0 h 248368"/>
                <a:gd name="connsiteX2" fmla="*/ 44927 w 44927"/>
                <a:gd name="connsiteY2" fmla="*/ 248368 h 248368"/>
                <a:gd name="connsiteX3" fmla="*/ 0 w 44927"/>
                <a:gd name="connsiteY3" fmla="*/ 248368 h 248368"/>
              </a:gdLst>
              <a:ahLst/>
              <a:cxnLst>
                <a:cxn ang="0">
                  <a:pos x="connsiteX0" y="connsiteY0"/>
                </a:cxn>
                <a:cxn ang="0">
                  <a:pos x="connsiteX1" y="connsiteY1"/>
                </a:cxn>
                <a:cxn ang="0">
                  <a:pos x="connsiteX2" y="connsiteY2"/>
                </a:cxn>
                <a:cxn ang="0">
                  <a:pos x="connsiteX3" y="connsiteY3"/>
                </a:cxn>
              </a:cxnLst>
              <a:rect l="l" t="t" r="r" b="b"/>
              <a:pathLst>
                <a:path w="44927" h="248368">
                  <a:moveTo>
                    <a:pt x="0" y="0"/>
                  </a:moveTo>
                  <a:lnTo>
                    <a:pt x="44927" y="0"/>
                  </a:lnTo>
                  <a:lnTo>
                    <a:pt x="44927" y="248368"/>
                  </a:lnTo>
                  <a:lnTo>
                    <a:pt x="0" y="24836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 name="Freeform: Shape 43">
              <a:extLst>
                <a:ext uri="{FF2B5EF4-FFF2-40B4-BE49-F238E27FC236}">
                  <a16:creationId xmlns:a16="http://schemas.microsoft.com/office/drawing/2014/main" id="{54FF2214-CD2E-21F9-F980-4B38F856AD10}"/>
                </a:ext>
              </a:extLst>
            </p:cNvPr>
            <p:cNvSpPr/>
            <p:nvPr/>
          </p:nvSpPr>
          <p:spPr>
            <a:xfrm>
              <a:off x="6368524" y="3034115"/>
              <a:ext cx="44927" cy="255094"/>
            </a:xfrm>
            <a:custGeom>
              <a:avLst/>
              <a:gdLst>
                <a:gd name="connsiteX0" fmla="*/ 0 w 44927"/>
                <a:gd name="connsiteY0" fmla="*/ 0 h 255094"/>
                <a:gd name="connsiteX1" fmla="*/ 44927 w 44927"/>
                <a:gd name="connsiteY1" fmla="*/ 0 h 255094"/>
                <a:gd name="connsiteX2" fmla="*/ 44927 w 44927"/>
                <a:gd name="connsiteY2" fmla="*/ 255095 h 255094"/>
                <a:gd name="connsiteX3" fmla="*/ 0 w 44927"/>
                <a:gd name="connsiteY3" fmla="*/ 255095 h 255094"/>
              </a:gdLst>
              <a:ahLst/>
              <a:cxnLst>
                <a:cxn ang="0">
                  <a:pos x="connsiteX0" y="connsiteY0"/>
                </a:cxn>
                <a:cxn ang="0">
                  <a:pos x="connsiteX1" y="connsiteY1"/>
                </a:cxn>
                <a:cxn ang="0">
                  <a:pos x="connsiteX2" y="connsiteY2"/>
                </a:cxn>
                <a:cxn ang="0">
                  <a:pos x="connsiteX3" y="connsiteY3"/>
                </a:cxn>
              </a:cxnLst>
              <a:rect l="l" t="t" r="r" b="b"/>
              <a:pathLst>
                <a:path w="44927" h="255094">
                  <a:moveTo>
                    <a:pt x="0" y="0"/>
                  </a:moveTo>
                  <a:lnTo>
                    <a:pt x="44927" y="0"/>
                  </a:lnTo>
                  <a:lnTo>
                    <a:pt x="44927" y="255095"/>
                  </a:lnTo>
                  <a:lnTo>
                    <a:pt x="0" y="25509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 name="Freeform: Shape 44">
              <a:extLst>
                <a:ext uri="{FF2B5EF4-FFF2-40B4-BE49-F238E27FC236}">
                  <a16:creationId xmlns:a16="http://schemas.microsoft.com/office/drawing/2014/main" id="{BEF95E31-EE86-A267-C893-03C8CA3096BB}"/>
                </a:ext>
              </a:extLst>
            </p:cNvPr>
            <p:cNvSpPr/>
            <p:nvPr/>
          </p:nvSpPr>
          <p:spPr>
            <a:xfrm>
              <a:off x="6413451" y="3034115"/>
              <a:ext cx="44927" cy="265120"/>
            </a:xfrm>
            <a:custGeom>
              <a:avLst/>
              <a:gdLst>
                <a:gd name="connsiteX0" fmla="*/ 0 w 44927"/>
                <a:gd name="connsiteY0" fmla="*/ 0 h 265120"/>
                <a:gd name="connsiteX1" fmla="*/ 44927 w 44927"/>
                <a:gd name="connsiteY1" fmla="*/ 0 h 265120"/>
                <a:gd name="connsiteX2" fmla="*/ 44927 w 44927"/>
                <a:gd name="connsiteY2" fmla="*/ 265121 h 265120"/>
                <a:gd name="connsiteX3" fmla="*/ 0 w 44927"/>
                <a:gd name="connsiteY3" fmla="*/ 265121 h 265120"/>
              </a:gdLst>
              <a:ahLst/>
              <a:cxnLst>
                <a:cxn ang="0">
                  <a:pos x="connsiteX0" y="connsiteY0"/>
                </a:cxn>
                <a:cxn ang="0">
                  <a:pos x="connsiteX1" y="connsiteY1"/>
                </a:cxn>
                <a:cxn ang="0">
                  <a:pos x="connsiteX2" y="connsiteY2"/>
                </a:cxn>
                <a:cxn ang="0">
                  <a:pos x="connsiteX3" y="connsiteY3"/>
                </a:cxn>
              </a:cxnLst>
              <a:rect l="l" t="t" r="r" b="b"/>
              <a:pathLst>
                <a:path w="44927" h="265120">
                  <a:moveTo>
                    <a:pt x="0" y="0"/>
                  </a:moveTo>
                  <a:lnTo>
                    <a:pt x="44927" y="0"/>
                  </a:lnTo>
                  <a:lnTo>
                    <a:pt x="44927" y="265121"/>
                  </a:lnTo>
                  <a:lnTo>
                    <a:pt x="0" y="265121"/>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 name="Freeform: Shape 45">
              <a:extLst>
                <a:ext uri="{FF2B5EF4-FFF2-40B4-BE49-F238E27FC236}">
                  <a16:creationId xmlns:a16="http://schemas.microsoft.com/office/drawing/2014/main" id="{31E7A4FA-EB12-B18A-6C92-BD6A149CB7AB}"/>
                </a:ext>
              </a:extLst>
            </p:cNvPr>
            <p:cNvSpPr/>
            <p:nvPr/>
          </p:nvSpPr>
          <p:spPr>
            <a:xfrm>
              <a:off x="6458505" y="3034115"/>
              <a:ext cx="44927" cy="301925"/>
            </a:xfrm>
            <a:custGeom>
              <a:avLst/>
              <a:gdLst>
                <a:gd name="connsiteX0" fmla="*/ 0 w 44927"/>
                <a:gd name="connsiteY0" fmla="*/ 0 h 301925"/>
                <a:gd name="connsiteX1" fmla="*/ 44927 w 44927"/>
                <a:gd name="connsiteY1" fmla="*/ 0 h 301925"/>
                <a:gd name="connsiteX2" fmla="*/ 44927 w 44927"/>
                <a:gd name="connsiteY2" fmla="*/ 301926 h 301925"/>
                <a:gd name="connsiteX3" fmla="*/ 0 w 44927"/>
                <a:gd name="connsiteY3" fmla="*/ 301926 h 301925"/>
              </a:gdLst>
              <a:ahLst/>
              <a:cxnLst>
                <a:cxn ang="0">
                  <a:pos x="connsiteX0" y="connsiteY0"/>
                </a:cxn>
                <a:cxn ang="0">
                  <a:pos x="connsiteX1" y="connsiteY1"/>
                </a:cxn>
                <a:cxn ang="0">
                  <a:pos x="connsiteX2" y="connsiteY2"/>
                </a:cxn>
                <a:cxn ang="0">
                  <a:pos x="connsiteX3" y="connsiteY3"/>
                </a:cxn>
              </a:cxnLst>
              <a:rect l="l" t="t" r="r" b="b"/>
              <a:pathLst>
                <a:path w="44927" h="301925">
                  <a:moveTo>
                    <a:pt x="0" y="0"/>
                  </a:moveTo>
                  <a:lnTo>
                    <a:pt x="44927" y="0"/>
                  </a:lnTo>
                  <a:lnTo>
                    <a:pt x="44927" y="301926"/>
                  </a:lnTo>
                  <a:lnTo>
                    <a:pt x="0" y="301926"/>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 name="Freeform: Shape 46">
              <a:extLst>
                <a:ext uri="{FF2B5EF4-FFF2-40B4-BE49-F238E27FC236}">
                  <a16:creationId xmlns:a16="http://schemas.microsoft.com/office/drawing/2014/main" id="{EBE00880-583B-5048-D626-F587E41CFADA}"/>
                </a:ext>
              </a:extLst>
            </p:cNvPr>
            <p:cNvSpPr/>
            <p:nvPr/>
          </p:nvSpPr>
          <p:spPr>
            <a:xfrm>
              <a:off x="6503432" y="3034115"/>
              <a:ext cx="44927" cy="311063"/>
            </a:xfrm>
            <a:custGeom>
              <a:avLst/>
              <a:gdLst>
                <a:gd name="connsiteX0" fmla="*/ 0 w 44927"/>
                <a:gd name="connsiteY0" fmla="*/ 0 h 311063"/>
                <a:gd name="connsiteX1" fmla="*/ 44927 w 44927"/>
                <a:gd name="connsiteY1" fmla="*/ 0 h 311063"/>
                <a:gd name="connsiteX2" fmla="*/ 44927 w 44927"/>
                <a:gd name="connsiteY2" fmla="*/ 311063 h 311063"/>
                <a:gd name="connsiteX3" fmla="*/ 0 w 44927"/>
                <a:gd name="connsiteY3" fmla="*/ 311063 h 311063"/>
              </a:gdLst>
              <a:ahLst/>
              <a:cxnLst>
                <a:cxn ang="0">
                  <a:pos x="connsiteX0" y="connsiteY0"/>
                </a:cxn>
                <a:cxn ang="0">
                  <a:pos x="connsiteX1" y="connsiteY1"/>
                </a:cxn>
                <a:cxn ang="0">
                  <a:pos x="connsiteX2" y="connsiteY2"/>
                </a:cxn>
                <a:cxn ang="0">
                  <a:pos x="connsiteX3" y="connsiteY3"/>
                </a:cxn>
              </a:cxnLst>
              <a:rect l="l" t="t" r="r" b="b"/>
              <a:pathLst>
                <a:path w="44927" h="311063">
                  <a:moveTo>
                    <a:pt x="0" y="0"/>
                  </a:moveTo>
                  <a:lnTo>
                    <a:pt x="44927" y="0"/>
                  </a:lnTo>
                  <a:lnTo>
                    <a:pt x="44927" y="311063"/>
                  </a:lnTo>
                  <a:lnTo>
                    <a:pt x="0" y="311063"/>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 name="Freeform: Shape 47">
              <a:extLst>
                <a:ext uri="{FF2B5EF4-FFF2-40B4-BE49-F238E27FC236}">
                  <a16:creationId xmlns:a16="http://schemas.microsoft.com/office/drawing/2014/main" id="{10F6EB74-96A7-6022-7070-CA7EA54D8106}"/>
                </a:ext>
              </a:extLst>
            </p:cNvPr>
            <p:cNvSpPr/>
            <p:nvPr/>
          </p:nvSpPr>
          <p:spPr>
            <a:xfrm>
              <a:off x="6548486" y="3034115"/>
              <a:ext cx="44927" cy="325785"/>
            </a:xfrm>
            <a:custGeom>
              <a:avLst/>
              <a:gdLst>
                <a:gd name="connsiteX0" fmla="*/ 0 w 44927"/>
                <a:gd name="connsiteY0" fmla="*/ 0 h 325785"/>
                <a:gd name="connsiteX1" fmla="*/ 44927 w 44927"/>
                <a:gd name="connsiteY1" fmla="*/ 0 h 325785"/>
                <a:gd name="connsiteX2" fmla="*/ 44927 w 44927"/>
                <a:gd name="connsiteY2" fmla="*/ 325785 h 325785"/>
                <a:gd name="connsiteX3" fmla="*/ 0 w 44927"/>
                <a:gd name="connsiteY3" fmla="*/ 325785 h 325785"/>
              </a:gdLst>
              <a:ahLst/>
              <a:cxnLst>
                <a:cxn ang="0">
                  <a:pos x="connsiteX0" y="connsiteY0"/>
                </a:cxn>
                <a:cxn ang="0">
                  <a:pos x="connsiteX1" y="connsiteY1"/>
                </a:cxn>
                <a:cxn ang="0">
                  <a:pos x="connsiteX2" y="connsiteY2"/>
                </a:cxn>
                <a:cxn ang="0">
                  <a:pos x="connsiteX3" y="connsiteY3"/>
                </a:cxn>
              </a:cxnLst>
              <a:rect l="l" t="t" r="r" b="b"/>
              <a:pathLst>
                <a:path w="44927" h="325785">
                  <a:moveTo>
                    <a:pt x="0" y="0"/>
                  </a:moveTo>
                  <a:lnTo>
                    <a:pt x="44927" y="0"/>
                  </a:lnTo>
                  <a:lnTo>
                    <a:pt x="44927" y="325785"/>
                  </a:lnTo>
                  <a:lnTo>
                    <a:pt x="0" y="325785"/>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 name="Freeform: Shape 48">
              <a:extLst>
                <a:ext uri="{FF2B5EF4-FFF2-40B4-BE49-F238E27FC236}">
                  <a16:creationId xmlns:a16="http://schemas.microsoft.com/office/drawing/2014/main" id="{D19E8055-4212-4799-8DFA-6CA9BE6AD8B7}"/>
                </a:ext>
              </a:extLst>
            </p:cNvPr>
            <p:cNvSpPr/>
            <p:nvPr/>
          </p:nvSpPr>
          <p:spPr>
            <a:xfrm>
              <a:off x="6593413" y="3034115"/>
              <a:ext cx="44927" cy="358148"/>
            </a:xfrm>
            <a:custGeom>
              <a:avLst/>
              <a:gdLst>
                <a:gd name="connsiteX0" fmla="*/ 0 w 44927"/>
                <a:gd name="connsiteY0" fmla="*/ 0 h 358148"/>
                <a:gd name="connsiteX1" fmla="*/ 44927 w 44927"/>
                <a:gd name="connsiteY1" fmla="*/ 0 h 358148"/>
                <a:gd name="connsiteX2" fmla="*/ 44927 w 44927"/>
                <a:gd name="connsiteY2" fmla="*/ 358148 h 358148"/>
                <a:gd name="connsiteX3" fmla="*/ 0 w 44927"/>
                <a:gd name="connsiteY3" fmla="*/ 358148 h 358148"/>
              </a:gdLst>
              <a:ahLst/>
              <a:cxnLst>
                <a:cxn ang="0">
                  <a:pos x="connsiteX0" y="connsiteY0"/>
                </a:cxn>
                <a:cxn ang="0">
                  <a:pos x="connsiteX1" y="connsiteY1"/>
                </a:cxn>
                <a:cxn ang="0">
                  <a:pos x="connsiteX2" y="connsiteY2"/>
                </a:cxn>
                <a:cxn ang="0">
                  <a:pos x="connsiteX3" y="connsiteY3"/>
                </a:cxn>
              </a:cxnLst>
              <a:rect l="l" t="t" r="r" b="b"/>
              <a:pathLst>
                <a:path w="44927" h="358148">
                  <a:moveTo>
                    <a:pt x="0" y="0"/>
                  </a:moveTo>
                  <a:lnTo>
                    <a:pt x="44927" y="0"/>
                  </a:lnTo>
                  <a:lnTo>
                    <a:pt x="44927" y="358148"/>
                  </a:lnTo>
                  <a:lnTo>
                    <a:pt x="0" y="358148"/>
                  </a:lnTo>
                  <a:close/>
                </a:path>
              </a:pathLst>
            </a:custGeom>
            <a:solidFill>
              <a:srgbClr val="363636"/>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 name="Freeform: Shape 49">
              <a:extLst>
                <a:ext uri="{FF2B5EF4-FFF2-40B4-BE49-F238E27FC236}">
                  <a16:creationId xmlns:a16="http://schemas.microsoft.com/office/drawing/2014/main" id="{DFDEF6BC-AD6E-5116-549F-AB358A1607B2}"/>
                </a:ext>
              </a:extLst>
            </p:cNvPr>
            <p:cNvSpPr/>
            <p:nvPr/>
          </p:nvSpPr>
          <p:spPr>
            <a:xfrm>
              <a:off x="6638341" y="3034115"/>
              <a:ext cx="44927" cy="436707"/>
            </a:xfrm>
            <a:custGeom>
              <a:avLst/>
              <a:gdLst>
                <a:gd name="connsiteX0" fmla="*/ 0 w 44927"/>
                <a:gd name="connsiteY0" fmla="*/ 0 h 436707"/>
                <a:gd name="connsiteX1" fmla="*/ 44927 w 44927"/>
                <a:gd name="connsiteY1" fmla="*/ 0 h 436707"/>
                <a:gd name="connsiteX2" fmla="*/ 44927 w 44927"/>
                <a:gd name="connsiteY2" fmla="*/ 436707 h 436707"/>
                <a:gd name="connsiteX3" fmla="*/ 0 w 44927"/>
                <a:gd name="connsiteY3" fmla="*/ 436707 h 436707"/>
              </a:gdLst>
              <a:ahLst/>
              <a:cxnLst>
                <a:cxn ang="0">
                  <a:pos x="connsiteX0" y="connsiteY0"/>
                </a:cxn>
                <a:cxn ang="0">
                  <a:pos x="connsiteX1" y="connsiteY1"/>
                </a:cxn>
                <a:cxn ang="0">
                  <a:pos x="connsiteX2" y="connsiteY2"/>
                </a:cxn>
                <a:cxn ang="0">
                  <a:pos x="connsiteX3" y="connsiteY3"/>
                </a:cxn>
              </a:cxnLst>
              <a:rect l="l" t="t" r="r" b="b"/>
              <a:pathLst>
                <a:path w="44927" h="436707">
                  <a:moveTo>
                    <a:pt x="0" y="0"/>
                  </a:moveTo>
                  <a:lnTo>
                    <a:pt x="44927" y="0"/>
                  </a:lnTo>
                  <a:lnTo>
                    <a:pt x="44927" y="436707"/>
                  </a:lnTo>
                  <a:lnTo>
                    <a:pt x="0" y="43670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 name="Freeform: Shape 50">
              <a:extLst>
                <a:ext uri="{FF2B5EF4-FFF2-40B4-BE49-F238E27FC236}">
                  <a16:creationId xmlns:a16="http://schemas.microsoft.com/office/drawing/2014/main" id="{85731C8D-C5DF-86C7-261E-DD37C2FC20FE}"/>
                </a:ext>
              </a:extLst>
            </p:cNvPr>
            <p:cNvSpPr/>
            <p:nvPr/>
          </p:nvSpPr>
          <p:spPr>
            <a:xfrm>
              <a:off x="6683395" y="3034115"/>
              <a:ext cx="44927" cy="442925"/>
            </a:xfrm>
            <a:custGeom>
              <a:avLst/>
              <a:gdLst>
                <a:gd name="connsiteX0" fmla="*/ 0 w 44927"/>
                <a:gd name="connsiteY0" fmla="*/ 0 h 442925"/>
                <a:gd name="connsiteX1" fmla="*/ 44927 w 44927"/>
                <a:gd name="connsiteY1" fmla="*/ 0 h 442925"/>
                <a:gd name="connsiteX2" fmla="*/ 44927 w 44927"/>
                <a:gd name="connsiteY2" fmla="*/ 442926 h 442925"/>
                <a:gd name="connsiteX3" fmla="*/ 0 w 44927"/>
                <a:gd name="connsiteY3" fmla="*/ 442926 h 442925"/>
              </a:gdLst>
              <a:ahLst/>
              <a:cxnLst>
                <a:cxn ang="0">
                  <a:pos x="connsiteX0" y="connsiteY0"/>
                </a:cxn>
                <a:cxn ang="0">
                  <a:pos x="connsiteX1" y="connsiteY1"/>
                </a:cxn>
                <a:cxn ang="0">
                  <a:pos x="connsiteX2" y="connsiteY2"/>
                </a:cxn>
                <a:cxn ang="0">
                  <a:pos x="connsiteX3" y="connsiteY3"/>
                </a:cxn>
              </a:cxnLst>
              <a:rect l="l" t="t" r="r" b="b"/>
              <a:pathLst>
                <a:path w="44927" h="442925">
                  <a:moveTo>
                    <a:pt x="0" y="0"/>
                  </a:moveTo>
                  <a:lnTo>
                    <a:pt x="44927" y="0"/>
                  </a:lnTo>
                  <a:lnTo>
                    <a:pt x="44927" y="442926"/>
                  </a:lnTo>
                  <a:lnTo>
                    <a:pt x="0" y="442926"/>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 name="Freeform: Shape 51">
              <a:extLst>
                <a:ext uri="{FF2B5EF4-FFF2-40B4-BE49-F238E27FC236}">
                  <a16:creationId xmlns:a16="http://schemas.microsoft.com/office/drawing/2014/main" id="{68AF5E7E-2B57-B2A9-3FF7-421476AF1CD0}"/>
                </a:ext>
              </a:extLst>
            </p:cNvPr>
            <p:cNvSpPr/>
            <p:nvPr/>
          </p:nvSpPr>
          <p:spPr>
            <a:xfrm>
              <a:off x="6728322" y="3034115"/>
              <a:ext cx="44927" cy="460566"/>
            </a:xfrm>
            <a:custGeom>
              <a:avLst/>
              <a:gdLst>
                <a:gd name="connsiteX0" fmla="*/ 0 w 44927"/>
                <a:gd name="connsiteY0" fmla="*/ 0 h 460566"/>
                <a:gd name="connsiteX1" fmla="*/ 44927 w 44927"/>
                <a:gd name="connsiteY1" fmla="*/ 0 h 460566"/>
                <a:gd name="connsiteX2" fmla="*/ 44927 w 44927"/>
                <a:gd name="connsiteY2" fmla="*/ 460567 h 460566"/>
                <a:gd name="connsiteX3" fmla="*/ 0 w 44927"/>
                <a:gd name="connsiteY3" fmla="*/ 460567 h 460566"/>
              </a:gdLst>
              <a:ahLst/>
              <a:cxnLst>
                <a:cxn ang="0">
                  <a:pos x="connsiteX0" y="connsiteY0"/>
                </a:cxn>
                <a:cxn ang="0">
                  <a:pos x="connsiteX1" y="connsiteY1"/>
                </a:cxn>
                <a:cxn ang="0">
                  <a:pos x="connsiteX2" y="connsiteY2"/>
                </a:cxn>
                <a:cxn ang="0">
                  <a:pos x="connsiteX3" y="connsiteY3"/>
                </a:cxn>
              </a:cxnLst>
              <a:rect l="l" t="t" r="r" b="b"/>
              <a:pathLst>
                <a:path w="44927" h="460566">
                  <a:moveTo>
                    <a:pt x="0" y="0"/>
                  </a:moveTo>
                  <a:lnTo>
                    <a:pt x="44927" y="0"/>
                  </a:lnTo>
                  <a:lnTo>
                    <a:pt x="44927" y="460567"/>
                  </a:lnTo>
                  <a:lnTo>
                    <a:pt x="0" y="46056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 name="Freeform: Shape 52">
              <a:extLst>
                <a:ext uri="{FF2B5EF4-FFF2-40B4-BE49-F238E27FC236}">
                  <a16:creationId xmlns:a16="http://schemas.microsoft.com/office/drawing/2014/main" id="{42881A83-FC95-9250-684E-A12CEB2DAF0D}"/>
                </a:ext>
              </a:extLst>
            </p:cNvPr>
            <p:cNvSpPr/>
            <p:nvPr/>
          </p:nvSpPr>
          <p:spPr>
            <a:xfrm>
              <a:off x="6773376" y="3034115"/>
              <a:ext cx="44927" cy="490010"/>
            </a:xfrm>
            <a:custGeom>
              <a:avLst/>
              <a:gdLst>
                <a:gd name="connsiteX0" fmla="*/ 0 w 44927"/>
                <a:gd name="connsiteY0" fmla="*/ 0 h 490010"/>
                <a:gd name="connsiteX1" fmla="*/ 44927 w 44927"/>
                <a:gd name="connsiteY1" fmla="*/ 0 h 490010"/>
                <a:gd name="connsiteX2" fmla="*/ 44927 w 44927"/>
                <a:gd name="connsiteY2" fmla="*/ 490010 h 490010"/>
                <a:gd name="connsiteX3" fmla="*/ 0 w 44927"/>
                <a:gd name="connsiteY3" fmla="*/ 490010 h 490010"/>
              </a:gdLst>
              <a:ahLst/>
              <a:cxnLst>
                <a:cxn ang="0">
                  <a:pos x="connsiteX0" y="connsiteY0"/>
                </a:cxn>
                <a:cxn ang="0">
                  <a:pos x="connsiteX1" y="connsiteY1"/>
                </a:cxn>
                <a:cxn ang="0">
                  <a:pos x="connsiteX2" y="connsiteY2"/>
                </a:cxn>
                <a:cxn ang="0">
                  <a:pos x="connsiteX3" y="connsiteY3"/>
                </a:cxn>
              </a:cxnLst>
              <a:rect l="l" t="t" r="r" b="b"/>
              <a:pathLst>
                <a:path w="44927" h="490010">
                  <a:moveTo>
                    <a:pt x="0" y="0"/>
                  </a:moveTo>
                  <a:lnTo>
                    <a:pt x="44927" y="0"/>
                  </a:lnTo>
                  <a:lnTo>
                    <a:pt x="44927" y="490010"/>
                  </a:lnTo>
                  <a:lnTo>
                    <a:pt x="0" y="490010"/>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 name="Freeform: Shape 53">
              <a:extLst>
                <a:ext uri="{FF2B5EF4-FFF2-40B4-BE49-F238E27FC236}">
                  <a16:creationId xmlns:a16="http://schemas.microsoft.com/office/drawing/2014/main" id="{BD4E7EC0-FE2B-5C2C-A842-AB462FA1FDD8}"/>
                </a:ext>
              </a:extLst>
            </p:cNvPr>
            <p:cNvSpPr/>
            <p:nvPr/>
          </p:nvSpPr>
          <p:spPr>
            <a:xfrm>
              <a:off x="6818303" y="3034115"/>
              <a:ext cx="44927" cy="506762"/>
            </a:xfrm>
            <a:custGeom>
              <a:avLst/>
              <a:gdLst>
                <a:gd name="connsiteX0" fmla="*/ 0 w 44927"/>
                <a:gd name="connsiteY0" fmla="*/ 0 h 506762"/>
                <a:gd name="connsiteX1" fmla="*/ 44927 w 44927"/>
                <a:gd name="connsiteY1" fmla="*/ 0 h 506762"/>
                <a:gd name="connsiteX2" fmla="*/ 44927 w 44927"/>
                <a:gd name="connsiteY2" fmla="*/ 506763 h 506762"/>
                <a:gd name="connsiteX3" fmla="*/ 0 w 44927"/>
                <a:gd name="connsiteY3" fmla="*/ 506763 h 506762"/>
              </a:gdLst>
              <a:ahLst/>
              <a:cxnLst>
                <a:cxn ang="0">
                  <a:pos x="connsiteX0" y="connsiteY0"/>
                </a:cxn>
                <a:cxn ang="0">
                  <a:pos x="connsiteX1" y="connsiteY1"/>
                </a:cxn>
                <a:cxn ang="0">
                  <a:pos x="connsiteX2" y="connsiteY2"/>
                </a:cxn>
                <a:cxn ang="0">
                  <a:pos x="connsiteX3" y="connsiteY3"/>
                </a:cxn>
              </a:cxnLst>
              <a:rect l="l" t="t" r="r" b="b"/>
              <a:pathLst>
                <a:path w="44927" h="506762">
                  <a:moveTo>
                    <a:pt x="0" y="0"/>
                  </a:moveTo>
                  <a:lnTo>
                    <a:pt x="44927" y="0"/>
                  </a:lnTo>
                  <a:lnTo>
                    <a:pt x="44927" y="506763"/>
                  </a:lnTo>
                  <a:lnTo>
                    <a:pt x="0" y="506763"/>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 name="Freeform: Shape 54">
              <a:extLst>
                <a:ext uri="{FF2B5EF4-FFF2-40B4-BE49-F238E27FC236}">
                  <a16:creationId xmlns:a16="http://schemas.microsoft.com/office/drawing/2014/main" id="{58EE25BE-0BCF-DAEB-D0F0-57B4EF41E97A}"/>
                </a:ext>
              </a:extLst>
            </p:cNvPr>
            <p:cNvSpPr/>
            <p:nvPr/>
          </p:nvSpPr>
          <p:spPr>
            <a:xfrm>
              <a:off x="6863357" y="3034115"/>
              <a:ext cx="44927" cy="516027"/>
            </a:xfrm>
            <a:custGeom>
              <a:avLst/>
              <a:gdLst>
                <a:gd name="connsiteX0" fmla="*/ 0 w 44927"/>
                <a:gd name="connsiteY0" fmla="*/ 0 h 516027"/>
                <a:gd name="connsiteX1" fmla="*/ 44927 w 44927"/>
                <a:gd name="connsiteY1" fmla="*/ 0 h 516027"/>
                <a:gd name="connsiteX2" fmla="*/ 44927 w 44927"/>
                <a:gd name="connsiteY2" fmla="*/ 516028 h 516027"/>
                <a:gd name="connsiteX3" fmla="*/ 0 w 44927"/>
                <a:gd name="connsiteY3" fmla="*/ 516028 h 516027"/>
              </a:gdLst>
              <a:ahLst/>
              <a:cxnLst>
                <a:cxn ang="0">
                  <a:pos x="connsiteX0" y="connsiteY0"/>
                </a:cxn>
                <a:cxn ang="0">
                  <a:pos x="connsiteX1" y="connsiteY1"/>
                </a:cxn>
                <a:cxn ang="0">
                  <a:pos x="connsiteX2" y="connsiteY2"/>
                </a:cxn>
                <a:cxn ang="0">
                  <a:pos x="connsiteX3" y="connsiteY3"/>
                </a:cxn>
              </a:cxnLst>
              <a:rect l="l" t="t" r="r" b="b"/>
              <a:pathLst>
                <a:path w="44927" h="516027">
                  <a:moveTo>
                    <a:pt x="0" y="0"/>
                  </a:moveTo>
                  <a:lnTo>
                    <a:pt x="44927" y="0"/>
                  </a:lnTo>
                  <a:lnTo>
                    <a:pt x="44927" y="516028"/>
                  </a:lnTo>
                  <a:lnTo>
                    <a:pt x="0" y="51602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 name="Freeform: Shape 55">
              <a:extLst>
                <a:ext uri="{FF2B5EF4-FFF2-40B4-BE49-F238E27FC236}">
                  <a16:creationId xmlns:a16="http://schemas.microsoft.com/office/drawing/2014/main" id="{5A34BE4A-6FB2-FF92-716A-4003209C04CC}"/>
                </a:ext>
              </a:extLst>
            </p:cNvPr>
            <p:cNvSpPr/>
            <p:nvPr/>
          </p:nvSpPr>
          <p:spPr>
            <a:xfrm>
              <a:off x="6908284" y="3034115"/>
              <a:ext cx="44927" cy="526942"/>
            </a:xfrm>
            <a:custGeom>
              <a:avLst/>
              <a:gdLst>
                <a:gd name="connsiteX0" fmla="*/ 0 w 44927"/>
                <a:gd name="connsiteY0" fmla="*/ 0 h 526942"/>
                <a:gd name="connsiteX1" fmla="*/ 44927 w 44927"/>
                <a:gd name="connsiteY1" fmla="*/ 0 h 526942"/>
                <a:gd name="connsiteX2" fmla="*/ 44927 w 44927"/>
                <a:gd name="connsiteY2" fmla="*/ 526942 h 526942"/>
                <a:gd name="connsiteX3" fmla="*/ 0 w 44927"/>
                <a:gd name="connsiteY3" fmla="*/ 526942 h 526942"/>
              </a:gdLst>
              <a:ahLst/>
              <a:cxnLst>
                <a:cxn ang="0">
                  <a:pos x="connsiteX0" y="connsiteY0"/>
                </a:cxn>
                <a:cxn ang="0">
                  <a:pos x="connsiteX1" y="connsiteY1"/>
                </a:cxn>
                <a:cxn ang="0">
                  <a:pos x="connsiteX2" y="connsiteY2"/>
                </a:cxn>
                <a:cxn ang="0">
                  <a:pos x="connsiteX3" y="connsiteY3"/>
                </a:cxn>
              </a:cxnLst>
              <a:rect l="l" t="t" r="r" b="b"/>
              <a:pathLst>
                <a:path w="44927" h="526942">
                  <a:moveTo>
                    <a:pt x="0" y="0"/>
                  </a:moveTo>
                  <a:lnTo>
                    <a:pt x="44927" y="0"/>
                  </a:lnTo>
                  <a:lnTo>
                    <a:pt x="44927" y="526942"/>
                  </a:lnTo>
                  <a:lnTo>
                    <a:pt x="0" y="526942"/>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 name="Freeform: Shape 56">
              <a:extLst>
                <a:ext uri="{FF2B5EF4-FFF2-40B4-BE49-F238E27FC236}">
                  <a16:creationId xmlns:a16="http://schemas.microsoft.com/office/drawing/2014/main" id="{0E783C5A-1636-2757-B0C6-DC1DC0EF3CE0}"/>
                </a:ext>
              </a:extLst>
            </p:cNvPr>
            <p:cNvSpPr/>
            <p:nvPr/>
          </p:nvSpPr>
          <p:spPr>
            <a:xfrm>
              <a:off x="6953211" y="3034115"/>
              <a:ext cx="44927" cy="539506"/>
            </a:xfrm>
            <a:custGeom>
              <a:avLst/>
              <a:gdLst>
                <a:gd name="connsiteX0" fmla="*/ 0 w 44927"/>
                <a:gd name="connsiteY0" fmla="*/ 0 h 539506"/>
                <a:gd name="connsiteX1" fmla="*/ 44927 w 44927"/>
                <a:gd name="connsiteY1" fmla="*/ 0 h 539506"/>
                <a:gd name="connsiteX2" fmla="*/ 44927 w 44927"/>
                <a:gd name="connsiteY2" fmla="*/ 539506 h 539506"/>
                <a:gd name="connsiteX3" fmla="*/ 0 w 44927"/>
                <a:gd name="connsiteY3" fmla="*/ 539506 h 539506"/>
              </a:gdLst>
              <a:ahLst/>
              <a:cxnLst>
                <a:cxn ang="0">
                  <a:pos x="connsiteX0" y="connsiteY0"/>
                </a:cxn>
                <a:cxn ang="0">
                  <a:pos x="connsiteX1" y="connsiteY1"/>
                </a:cxn>
                <a:cxn ang="0">
                  <a:pos x="connsiteX2" y="connsiteY2"/>
                </a:cxn>
                <a:cxn ang="0">
                  <a:pos x="connsiteX3" y="connsiteY3"/>
                </a:cxn>
              </a:cxnLst>
              <a:rect l="l" t="t" r="r" b="b"/>
              <a:pathLst>
                <a:path w="44927" h="539506">
                  <a:moveTo>
                    <a:pt x="0" y="0"/>
                  </a:moveTo>
                  <a:lnTo>
                    <a:pt x="44927" y="0"/>
                  </a:lnTo>
                  <a:lnTo>
                    <a:pt x="44927" y="539506"/>
                  </a:lnTo>
                  <a:lnTo>
                    <a:pt x="0" y="539506"/>
                  </a:lnTo>
                  <a:close/>
                </a:path>
              </a:pathLst>
            </a:custGeom>
            <a:solidFill>
              <a:srgbClr val="363636"/>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 name="Freeform: Shape 57">
              <a:extLst>
                <a:ext uri="{FF2B5EF4-FFF2-40B4-BE49-F238E27FC236}">
                  <a16:creationId xmlns:a16="http://schemas.microsoft.com/office/drawing/2014/main" id="{8116BBA2-C805-A8BA-7B23-9468B72D5F04}"/>
                </a:ext>
              </a:extLst>
            </p:cNvPr>
            <p:cNvSpPr/>
            <p:nvPr/>
          </p:nvSpPr>
          <p:spPr>
            <a:xfrm>
              <a:off x="6998265" y="3034115"/>
              <a:ext cx="44927" cy="557401"/>
            </a:xfrm>
            <a:custGeom>
              <a:avLst/>
              <a:gdLst>
                <a:gd name="connsiteX0" fmla="*/ 0 w 44927"/>
                <a:gd name="connsiteY0" fmla="*/ 0 h 557401"/>
                <a:gd name="connsiteX1" fmla="*/ 44927 w 44927"/>
                <a:gd name="connsiteY1" fmla="*/ 0 h 557401"/>
                <a:gd name="connsiteX2" fmla="*/ 44927 w 44927"/>
                <a:gd name="connsiteY2" fmla="*/ 557401 h 557401"/>
                <a:gd name="connsiteX3" fmla="*/ 0 w 44927"/>
                <a:gd name="connsiteY3" fmla="*/ 557401 h 557401"/>
              </a:gdLst>
              <a:ahLst/>
              <a:cxnLst>
                <a:cxn ang="0">
                  <a:pos x="connsiteX0" y="connsiteY0"/>
                </a:cxn>
                <a:cxn ang="0">
                  <a:pos x="connsiteX1" y="connsiteY1"/>
                </a:cxn>
                <a:cxn ang="0">
                  <a:pos x="connsiteX2" y="connsiteY2"/>
                </a:cxn>
                <a:cxn ang="0">
                  <a:pos x="connsiteX3" y="connsiteY3"/>
                </a:cxn>
              </a:cxnLst>
              <a:rect l="l" t="t" r="r" b="b"/>
              <a:pathLst>
                <a:path w="44927" h="557401">
                  <a:moveTo>
                    <a:pt x="0" y="0"/>
                  </a:moveTo>
                  <a:lnTo>
                    <a:pt x="44927" y="0"/>
                  </a:lnTo>
                  <a:lnTo>
                    <a:pt x="44927" y="557401"/>
                  </a:lnTo>
                  <a:lnTo>
                    <a:pt x="0" y="557401"/>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 name="Freeform: Shape 58">
              <a:extLst>
                <a:ext uri="{FF2B5EF4-FFF2-40B4-BE49-F238E27FC236}">
                  <a16:creationId xmlns:a16="http://schemas.microsoft.com/office/drawing/2014/main" id="{815D8C41-4925-2314-5425-2468ACF87108}"/>
                </a:ext>
              </a:extLst>
            </p:cNvPr>
            <p:cNvSpPr/>
            <p:nvPr/>
          </p:nvSpPr>
          <p:spPr>
            <a:xfrm>
              <a:off x="7043193" y="3034115"/>
              <a:ext cx="44927" cy="575295"/>
            </a:xfrm>
            <a:custGeom>
              <a:avLst/>
              <a:gdLst>
                <a:gd name="connsiteX0" fmla="*/ 0 w 44927"/>
                <a:gd name="connsiteY0" fmla="*/ 0 h 575295"/>
                <a:gd name="connsiteX1" fmla="*/ 44927 w 44927"/>
                <a:gd name="connsiteY1" fmla="*/ 0 h 575295"/>
                <a:gd name="connsiteX2" fmla="*/ 44927 w 44927"/>
                <a:gd name="connsiteY2" fmla="*/ 575296 h 575295"/>
                <a:gd name="connsiteX3" fmla="*/ 0 w 44927"/>
                <a:gd name="connsiteY3" fmla="*/ 575296 h 575295"/>
              </a:gdLst>
              <a:ahLst/>
              <a:cxnLst>
                <a:cxn ang="0">
                  <a:pos x="connsiteX0" y="connsiteY0"/>
                </a:cxn>
                <a:cxn ang="0">
                  <a:pos x="connsiteX1" y="connsiteY1"/>
                </a:cxn>
                <a:cxn ang="0">
                  <a:pos x="connsiteX2" y="connsiteY2"/>
                </a:cxn>
                <a:cxn ang="0">
                  <a:pos x="connsiteX3" y="connsiteY3"/>
                </a:cxn>
              </a:cxnLst>
              <a:rect l="l" t="t" r="r" b="b"/>
              <a:pathLst>
                <a:path w="44927" h="575295">
                  <a:moveTo>
                    <a:pt x="0" y="0"/>
                  </a:moveTo>
                  <a:lnTo>
                    <a:pt x="44927" y="0"/>
                  </a:lnTo>
                  <a:lnTo>
                    <a:pt x="44927" y="575296"/>
                  </a:lnTo>
                  <a:lnTo>
                    <a:pt x="0" y="575296"/>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 name="Freeform: Shape 59">
              <a:extLst>
                <a:ext uri="{FF2B5EF4-FFF2-40B4-BE49-F238E27FC236}">
                  <a16:creationId xmlns:a16="http://schemas.microsoft.com/office/drawing/2014/main" id="{01BF7E12-32E4-16CB-BDF2-25299F40AB1B}"/>
                </a:ext>
              </a:extLst>
            </p:cNvPr>
            <p:cNvSpPr/>
            <p:nvPr/>
          </p:nvSpPr>
          <p:spPr>
            <a:xfrm>
              <a:off x="7088247" y="3034115"/>
              <a:ext cx="44927" cy="578087"/>
            </a:xfrm>
            <a:custGeom>
              <a:avLst/>
              <a:gdLst>
                <a:gd name="connsiteX0" fmla="*/ 0 w 44927"/>
                <a:gd name="connsiteY0" fmla="*/ 0 h 578087"/>
                <a:gd name="connsiteX1" fmla="*/ 44927 w 44927"/>
                <a:gd name="connsiteY1" fmla="*/ 0 h 578087"/>
                <a:gd name="connsiteX2" fmla="*/ 44927 w 44927"/>
                <a:gd name="connsiteY2" fmla="*/ 578088 h 578087"/>
                <a:gd name="connsiteX3" fmla="*/ 0 w 44927"/>
                <a:gd name="connsiteY3" fmla="*/ 578088 h 578087"/>
              </a:gdLst>
              <a:ahLst/>
              <a:cxnLst>
                <a:cxn ang="0">
                  <a:pos x="connsiteX0" y="connsiteY0"/>
                </a:cxn>
                <a:cxn ang="0">
                  <a:pos x="connsiteX1" y="connsiteY1"/>
                </a:cxn>
                <a:cxn ang="0">
                  <a:pos x="connsiteX2" y="connsiteY2"/>
                </a:cxn>
                <a:cxn ang="0">
                  <a:pos x="connsiteX3" y="connsiteY3"/>
                </a:cxn>
              </a:cxnLst>
              <a:rect l="l" t="t" r="r" b="b"/>
              <a:pathLst>
                <a:path w="44927" h="578087">
                  <a:moveTo>
                    <a:pt x="0" y="0"/>
                  </a:moveTo>
                  <a:lnTo>
                    <a:pt x="44927" y="0"/>
                  </a:lnTo>
                  <a:lnTo>
                    <a:pt x="44927" y="578088"/>
                  </a:lnTo>
                  <a:lnTo>
                    <a:pt x="0" y="57808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 name="Freeform: Shape 60">
              <a:extLst>
                <a:ext uri="{FF2B5EF4-FFF2-40B4-BE49-F238E27FC236}">
                  <a16:creationId xmlns:a16="http://schemas.microsoft.com/office/drawing/2014/main" id="{31663950-8AB9-CF1F-3353-672486959AF0}"/>
                </a:ext>
              </a:extLst>
            </p:cNvPr>
            <p:cNvSpPr/>
            <p:nvPr/>
          </p:nvSpPr>
          <p:spPr>
            <a:xfrm>
              <a:off x="7133174" y="3034115"/>
              <a:ext cx="44927" cy="581006"/>
            </a:xfrm>
            <a:custGeom>
              <a:avLst/>
              <a:gdLst>
                <a:gd name="connsiteX0" fmla="*/ 0 w 44927"/>
                <a:gd name="connsiteY0" fmla="*/ 0 h 581006"/>
                <a:gd name="connsiteX1" fmla="*/ 44927 w 44927"/>
                <a:gd name="connsiteY1" fmla="*/ 0 h 581006"/>
                <a:gd name="connsiteX2" fmla="*/ 44927 w 44927"/>
                <a:gd name="connsiteY2" fmla="*/ 581007 h 581006"/>
                <a:gd name="connsiteX3" fmla="*/ 0 w 44927"/>
                <a:gd name="connsiteY3" fmla="*/ 581007 h 581006"/>
              </a:gdLst>
              <a:ahLst/>
              <a:cxnLst>
                <a:cxn ang="0">
                  <a:pos x="connsiteX0" y="connsiteY0"/>
                </a:cxn>
                <a:cxn ang="0">
                  <a:pos x="connsiteX1" y="connsiteY1"/>
                </a:cxn>
                <a:cxn ang="0">
                  <a:pos x="connsiteX2" y="connsiteY2"/>
                </a:cxn>
                <a:cxn ang="0">
                  <a:pos x="connsiteX3" y="connsiteY3"/>
                </a:cxn>
              </a:cxnLst>
              <a:rect l="l" t="t" r="r" b="b"/>
              <a:pathLst>
                <a:path w="44927" h="581006">
                  <a:moveTo>
                    <a:pt x="0" y="0"/>
                  </a:moveTo>
                  <a:lnTo>
                    <a:pt x="44927" y="0"/>
                  </a:lnTo>
                  <a:lnTo>
                    <a:pt x="44927" y="581007"/>
                  </a:lnTo>
                  <a:lnTo>
                    <a:pt x="0" y="58100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 name="Freeform: Shape 61">
              <a:extLst>
                <a:ext uri="{FF2B5EF4-FFF2-40B4-BE49-F238E27FC236}">
                  <a16:creationId xmlns:a16="http://schemas.microsoft.com/office/drawing/2014/main" id="{6F948DA3-D929-8FA4-726F-A86AE2641431}"/>
                </a:ext>
              </a:extLst>
            </p:cNvPr>
            <p:cNvSpPr/>
            <p:nvPr/>
          </p:nvSpPr>
          <p:spPr>
            <a:xfrm>
              <a:off x="7178228" y="3034115"/>
              <a:ext cx="44927" cy="584306"/>
            </a:xfrm>
            <a:custGeom>
              <a:avLst/>
              <a:gdLst>
                <a:gd name="connsiteX0" fmla="*/ 0 w 44927"/>
                <a:gd name="connsiteY0" fmla="*/ 0 h 584306"/>
                <a:gd name="connsiteX1" fmla="*/ 44927 w 44927"/>
                <a:gd name="connsiteY1" fmla="*/ 0 h 584306"/>
                <a:gd name="connsiteX2" fmla="*/ 44927 w 44927"/>
                <a:gd name="connsiteY2" fmla="*/ 584307 h 584306"/>
                <a:gd name="connsiteX3" fmla="*/ 0 w 44927"/>
                <a:gd name="connsiteY3" fmla="*/ 584307 h 584306"/>
              </a:gdLst>
              <a:ahLst/>
              <a:cxnLst>
                <a:cxn ang="0">
                  <a:pos x="connsiteX0" y="connsiteY0"/>
                </a:cxn>
                <a:cxn ang="0">
                  <a:pos x="connsiteX1" y="connsiteY1"/>
                </a:cxn>
                <a:cxn ang="0">
                  <a:pos x="connsiteX2" y="connsiteY2"/>
                </a:cxn>
                <a:cxn ang="0">
                  <a:pos x="connsiteX3" y="connsiteY3"/>
                </a:cxn>
              </a:cxnLst>
              <a:rect l="l" t="t" r="r" b="b"/>
              <a:pathLst>
                <a:path w="44927" h="584306">
                  <a:moveTo>
                    <a:pt x="0" y="0"/>
                  </a:moveTo>
                  <a:lnTo>
                    <a:pt x="44927" y="0"/>
                  </a:lnTo>
                  <a:lnTo>
                    <a:pt x="44927" y="584307"/>
                  </a:lnTo>
                  <a:lnTo>
                    <a:pt x="0" y="58430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 name="Freeform: Shape 62">
              <a:extLst>
                <a:ext uri="{FF2B5EF4-FFF2-40B4-BE49-F238E27FC236}">
                  <a16:creationId xmlns:a16="http://schemas.microsoft.com/office/drawing/2014/main" id="{D2F60510-3940-15B7-F6F1-43F11A79B20A}"/>
                </a:ext>
              </a:extLst>
            </p:cNvPr>
            <p:cNvSpPr/>
            <p:nvPr/>
          </p:nvSpPr>
          <p:spPr>
            <a:xfrm>
              <a:off x="7223155" y="3034115"/>
              <a:ext cx="44927" cy="584306"/>
            </a:xfrm>
            <a:custGeom>
              <a:avLst/>
              <a:gdLst>
                <a:gd name="connsiteX0" fmla="*/ 0 w 44927"/>
                <a:gd name="connsiteY0" fmla="*/ 0 h 584306"/>
                <a:gd name="connsiteX1" fmla="*/ 44927 w 44927"/>
                <a:gd name="connsiteY1" fmla="*/ 0 h 584306"/>
                <a:gd name="connsiteX2" fmla="*/ 44927 w 44927"/>
                <a:gd name="connsiteY2" fmla="*/ 584307 h 584306"/>
                <a:gd name="connsiteX3" fmla="*/ 0 w 44927"/>
                <a:gd name="connsiteY3" fmla="*/ 584307 h 584306"/>
              </a:gdLst>
              <a:ahLst/>
              <a:cxnLst>
                <a:cxn ang="0">
                  <a:pos x="connsiteX0" y="connsiteY0"/>
                </a:cxn>
                <a:cxn ang="0">
                  <a:pos x="connsiteX1" y="connsiteY1"/>
                </a:cxn>
                <a:cxn ang="0">
                  <a:pos x="connsiteX2" y="connsiteY2"/>
                </a:cxn>
                <a:cxn ang="0">
                  <a:pos x="connsiteX3" y="connsiteY3"/>
                </a:cxn>
              </a:cxnLst>
              <a:rect l="l" t="t" r="r" b="b"/>
              <a:pathLst>
                <a:path w="44927" h="584306">
                  <a:moveTo>
                    <a:pt x="0" y="0"/>
                  </a:moveTo>
                  <a:lnTo>
                    <a:pt x="44927" y="0"/>
                  </a:lnTo>
                  <a:lnTo>
                    <a:pt x="44927" y="584307"/>
                  </a:lnTo>
                  <a:lnTo>
                    <a:pt x="0" y="58430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 name="Freeform: Shape 63">
              <a:extLst>
                <a:ext uri="{FF2B5EF4-FFF2-40B4-BE49-F238E27FC236}">
                  <a16:creationId xmlns:a16="http://schemas.microsoft.com/office/drawing/2014/main" id="{65F57FF3-5F7E-8DBD-1BA2-0C99E3EB11BC}"/>
                </a:ext>
              </a:extLst>
            </p:cNvPr>
            <p:cNvSpPr/>
            <p:nvPr/>
          </p:nvSpPr>
          <p:spPr>
            <a:xfrm>
              <a:off x="7268209" y="3034115"/>
              <a:ext cx="44927" cy="594586"/>
            </a:xfrm>
            <a:custGeom>
              <a:avLst/>
              <a:gdLst>
                <a:gd name="connsiteX0" fmla="*/ 0 w 44927"/>
                <a:gd name="connsiteY0" fmla="*/ 0 h 594586"/>
                <a:gd name="connsiteX1" fmla="*/ 44927 w 44927"/>
                <a:gd name="connsiteY1" fmla="*/ 0 h 594586"/>
                <a:gd name="connsiteX2" fmla="*/ 44927 w 44927"/>
                <a:gd name="connsiteY2" fmla="*/ 594587 h 594586"/>
                <a:gd name="connsiteX3" fmla="*/ 0 w 44927"/>
                <a:gd name="connsiteY3" fmla="*/ 594587 h 594586"/>
              </a:gdLst>
              <a:ahLst/>
              <a:cxnLst>
                <a:cxn ang="0">
                  <a:pos x="connsiteX0" y="connsiteY0"/>
                </a:cxn>
                <a:cxn ang="0">
                  <a:pos x="connsiteX1" y="connsiteY1"/>
                </a:cxn>
                <a:cxn ang="0">
                  <a:pos x="connsiteX2" y="connsiteY2"/>
                </a:cxn>
                <a:cxn ang="0">
                  <a:pos x="connsiteX3" y="connsiteY3"/>
                </a:cxn>
              </a:cxnLst>
              <a:rect l="l" t="t" r="r" b="b"/>
              <a:pathLst>
                <a:path w="44927" h="594586">
                  <a:moveTo>
                    <a:pt x="0" y="0"/>
                  </a:moveTo>
                  <a:lnTo>
                    <a:pt x="44927" y="0"/>
                  </a:lnTo>
                  <a:lnTo>
                    <a:pt x="44927" y="594587"/>
                  </a:lnTo>
                  <a:lnTo>
                    <a:pt x="0" y="59458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 name="Freeform: Shape 64">
              <a:extLst>
                <a:ext uri="{FF2B5EF4-FFF2-40B4-BE49-F238E27FC236}">
                  <a16:creationId xmlns:a16="http://schemas.microsoft.com/office/drawing/2014/main" id="{9766502D-0BA2-931B-6A34-DC8C8278AFEA}"/>
                </a:ext>
              </a:extLst>
            </p:cNvPr>
            <p:cNvSpPr/>
            <p:nvPr/>
          </p:nvSpPr>
          <p:spPr>
            <a:xfrm>
              <a:off x="7313136" y="3034115"/>
              <a:ext cx="44927" cy="602582"/>
            </a:xfrm>
            <a:custGeom>
              <a:avLst/>
              <a:gdLst>
                <a:gd name="connsiteX0" fmla="*/ 0 w 44927"/>
                <a:gd name="connsiteY0" fmla="*/ 0 h 602582"/>
                <a:gd name="connsiteX1" fmla="*/ 44927 w 44927"/>
                <a:gd name="connsiteY1" fmla="*/ 0 h 602582"/>
                <a:gd name="connsiteX2" fmla="*/ 44927 w 44927"/>
                <a:gd name="connsiteY2" fmla="*/ 602582 h 602582"/>
                <a:gd name="connsiteX3" fmla="*/ 0 w 44927"/>
                <a:gd name="connsiteY3" fmla="*/ 602582 h 602582"/>
              </a:gdLst>
              <a:ahLst/>
              <a:cxnLst>
                <a:cxn ang="0">
                  <a:pos x="connsiteX0" y="connsiteY0"/>
                </a:cxn>
                <a:cxn ang="0">
                  <a:pos x="connsiteX1" y="connsiteY1"/>
                </a:cxn>
                <a:cxn ang="0">
                  <a:pos x="connsiteX2" y="connsiteY2"/>
                </a:cxn>
                <a:cxn ang="0">
                  <a:pos x="connsiteX3" y="connsiteY3"/>
                </a:cxn>
              </a:cxnLst>
              <a:rect l="l" t="t" r="r" b="b"/>
              <a:pathLst>
                <a:path w="44927" h="602582">
                  <a:moveTo>
                    <a:pt x="0" y="0"/>
                  </a:moveTo>
                  <a:lnTo>
                    <a:pt x="44927" y="0"/>
                  </a:lnTo>
                  <a:lnTo>
                    <a:pt x="44927" y="602582"/>
                  </a:lnTo>
                  <a:lnTo>
                    <a:pt x="0" y="602582"/>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6" name="Freeform: Shape 65">
              <a:extLst>
                <a:ext uri="{FF2B5EF4-FFF2-40B4-BE49-F238E27FC236}">
                  <a16:creationId xmlns:a16="http://schemas.microsoft.com/office/drawing/2014/main" id="{F3288B01-B444-40A2-50F7-231EC790F545}"/>
                </a:ext>
              </a:extLst>
            </p:cNvPr>
            <p:cNvSpPr/>
            <p:nvPr/>
          </p:nvSpPr>
          <p:spPr>
            <a:xfrm>
              <a:off x="7358063" y="3034115"/>
              <a:ext cx="44927" cy="612988"/>
            </a:xfrm>
            <a:custGeom>
              <a:avLst/>
              <a:gdLst>
                <a:gd name="connsiteX0" fmla="*/ 0 w 44927"/>
                <a:gd name="connsiteY0" fmla="*/ 0 h 612988"/>
                <a:gd name="connsiteX1" fmla="*/ 44927 w 44927"/>
                <a:gd name="connsiteY1" fmla="*/ 0 h 612988"/>
                <a:gd name="connsiteX2" fmla="*/ 44927 w 44927"/>
                <a:gd name="connsiteY2" fmla="*/ 612989 h 612988"/>
                <a:gd name="connsiteX3" fmla="*/ 0 w 44927"/>
                <a:gd name="connsiteY3" fmla="*/ 612989 h 612988"/>
              </a:gdLst>
              <a:ahLst/>
              <a:cxnLst>
                <a:cxn ang="0">
                  <a:pos x="connsiteX0" y="connsiteY0"/>
                </a:cxn>
                <a:cxn ang="0">
                  <a:pos x="connsiteX1" y="connsiteY1"/>
                </a:cxn>
                <a:cxn ang="0">
                  <a:pos x="connsiteX2" y="connsiteY2"/>
                </a:cxn>
                <a:cxn ang="0">
                  <a:pos x="connsiteX3" y="connsiteY3"/>
                </a:cxn>
              </a:cxnLst>
              <a:rect l="l" t="t" r="r" b="b"/>
              <a:pathLst>
                <a:path w="44927" h="612988">
                  <a:moveTo>
                    <a:pt x="0" y="0"/>
                  </a:moveTo>
                  <a:lnTo>
                    <a:pt x="44927" y="0"/>
                  </a:lnTo>
                  <a:lnTo>
                    <a:pt x="44927" y="612989"/>
                  </a:lnTo>
                  <a:lnTo>
                    <a:pt x="0" y="612989"/>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 name="Freeform: Shape 66">
              <a:extLst>
                <a:ext uri="{FF2B5EF4-FFF2-40B4-BE49-F238E27FC236}">
                  <a16:creationId xmlns:a16="http://schemas.microsoft.com/office/drawing/2014/main" id="{6C0B2A4E-AED6-9AFE-7103-D663DC5241A1}"/>
                </a:ext>
              </a:extLst>
            </p:cNvPr>
            <p:cNvSpPr/>
            <p:nvPr/>
          </p:nvSpPr>
          <p:spPr>
            <a:xfrm>
              <a:off x="7403117" y="3034115"/>
              <a:ext cx="44927" cy="616796"/>
            </a:xfrm>
            <a:custGeom>
              <a:avLst/>
              <a:gdLst>
                <a:gd name="connsiteX0" fmla="*/ 0 w 44927"/>
                <a:gd name="connsiteY0" fmla="*/ 0 h 616796"/>
                <a:gd name="connsiteX1" fmla="*/ 44927 w 44927"/>
                <a:gd name="connsiteY1" fmla="*/ 0 h 616796"/>
                <a:gd name="connsiteX2" fmla="*/ 44927 w 44927"/>
                <a:gd name="connsiteY2" fmla="*/ 616796 h 616796"/>
                <a:gd name="connsiteX3" fmla="*/ 0 w 44927"/>
                <a:gd name="connsiteY3" fmla="*/ 616796 h 616796"/>
              </a:gdLst>
              <a:ahLst/>
              <a:cxnLst>
                <a:cxn ang="0">
                  <a:pos x="connsiteX0" y="connsiteY0"/>
                </a:cxn>
                <a:cxn ang="0">
                  <a:pos x="connsiteX1" y="connsiteY1"/>
                </a:cxn>
                <a:cxn ang="0">
                  <a:pos x="connsiteX2" y="connsiteY2"/>
                </a:cxn>
                <a:cxn ang="0">
                  <a:pos x="connsiteX3" y="connsiteY3"/>
                </a:cxn>
              </a:cxnLst>
              <a:rect l="l" t="t" r="r" b="b"/>
              <a:pathLst>
                <a:path w="44927" h="616796">
                  <a:moveTo>
                    <a:pt x="0" y="0"/>
                  </a:moveTo>
                  <a:lnTo>
                    <a:pt x="44927" y="0"/>
                  </a:lnTo>
                  <a:lnTo>
                    <a:pt x="44927" y="616796"/>
                  </a:lnTo>
                  <a:lnTo>
                    <a:pt x="0" y="616796"/>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 name="Freeform: Shape 67">
              <a:extLst>
                <a:ext uri="{FF2B5EF4-FFF2-40B4-BE49-F238E27FC236}">
                  <a16:creationId xmlns:a16="http://schemas.microsoft.com/office/drawing/2014/main" id="{2510FB9E-F4D3-AF37-6361-AE9B96AA7D0D}"/>
                </a:ext>
              </a:extLst>
            </p:cNvPr>
            <p:cNvSpPr/>
            <p:nvPr/>
          </p:nvSpPr>
          <p:spPr>
            <a:xfrm>
              <a:off x="7448044" y="3034115"/>
              <a:ext cx="44927" cy="632787"/>
            </a:xfrm>
            <a:custGeom>
              <a:avLst/>
              <a:gdLst>
                <a:gd name="connsiteX0" fmla="*/ 0 w 44927"/>
                <a:gd name="connsiteY0" fmla="*/ 0 h 632787"/>
                <a:gd name="connsiteX1" fmla="*/ 44927 w 44927"/>
                <a:gd name="connsiteY1" fmla="*/ 0 h 632787"/>
                <a:gd name="connsiteX2" fmla="*/ 44927 w 44927"/>
                <a:gd name="connsiteY2" fmla="*/ 632787 h 632787"/>
                <a:gd name="connsiteX3" fmla="*/ 0 w 44927"/>
                <a:gd name="connsiteY3" fmla="*/ 632787 h 632787"/>
              </a:gdLst>
              <a:ahLst/>
              <a:cxnLst>
                <a:cxn ang="0">
                  <a:pos x="connsiteX0" y="connsiteY0"/>
                </a:cxn>
                <a:cxn ang="0">
                  <a:pos x="connsiteX1" y="connsiteY1"/>
                </a:cxn>
                <a:cxn ang="0">
                  <a:pos x="connsiteX2" y="connsiteY2"/>
                </a:cxn>
                <a:cxn ang="0">
                  <a:pos x="connsiteX3" y="connsiteY3"/>
                </a:cxn>
              </a:cxnLst>
              <a:rect l="l" t="t" r="r" b="b"/>
              <a:pathLst>
                <a:path w="44927" h="632787">
                  <a:moveTo>
                    <a:pt x="0" y="0"/>
                  </a:moveTo>
                  <a:lnTo>
                    <a:pt x="44927" y="0"/>
                  </a:lnTo>
                  <a:lnTo>
                    <a:pt x="44927" y="632787"/>
                  </a:lnTo>
                  <a:lnTo>
                    <a:pt x="0" y="632787"/>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 name="Freeform: Shape 68">
              <a:extLst>
                <a:ext uri="{FF2B5EF4-FFF2-40B4-BE49-F238E27FC236}">
                  <a16:creationId xmlns:a16="http://schemas.microsoft.com/office/drawing/2014/main" id="{79953E0F-4A81-4FF7-9370-AAACCD08AC35}"/>
                </a:ext>
              </a:extLst>
            </p:cNvPr>
            <p:cNvSpPr/>
            <p:nvPr/>
          </p:nvSpPr>
          <p:spPr>
            <a:xfrm>
              <a:off x="7493099" y="3034115"/>
              <a:ext cx="44927" cy="649286"/>
            </a:xfrm>
            <a:custGeom>
              <a:avLst/>
              <a:gdLst>
                <a:gd name="connsiteX0" fmla="*/ 0 w 44927"/>
                <a:gd name="connsiteY0" fmla="*/ 0 h 649286"/>
                <a:gd name="connsiteX1" fmla="*/ 44927 w 44927"/>
                <a:gd name="connsiteY1" fmla="*/ 0 h 649286"/>
                <a:gd name="connsiteX2" fmla="*/ 44927 w 44927"/>
                <a:gd name="connsiteY2" fmla="*/ 649286 h 649286"/>
                <a:gd name="connsiteX3" fmla="*/ 0 w 44927"/>
                <a:gd name="connsiteY3" fmla="*/ 649286 h 649286"/>
              </a:gdLst>
              <a:ahLst/>
              <a:cxnLst>
                <a:cxn ang="0">
                  <a:pos x="connsiteX0" y="connsiteY0"/>
                </a:cxn>
                <a:cxn ang="0">
                  <a:pos x="connsiteX1" y="connsiteY1"/>
                </a:cxn>
                <a:cxn ang="0">
                  <a:pos x="connsiteX2" y="connsiteY2"/>
                </a:cxn>
                <a:cxn ang="0">
                  <a:pos x="connsiteX3" y="connsiteY3"/>
                </a:cxn>
              </a:cxnLst>
              <a:rect l="l" t="t" r="r" b="b"/>
              <a:pathLst>
                <a:path w="44927" h="649286">
                  <a:moveTo>
                    <a:pt x="0" y="0"/>
                  </a:moveTo>
                  <a:lnTo>
                    <a:pt x="44927" y="0"/>
                  </a:lnTo>
                  <a:lnTo>
                    <a:pt x="44927" y="649286"/>
                  </a:lnTo>
                  <a:lnTo>
                    <a:pt x="0" y="649286"/>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81299A21-62C7-B117-0600-3356CA791C9E}"/>
                </a:ext>
              </a:extLst>
            </p:cNvPr>
            <p:cNvSpPr/>
            <p:nvPr/>
          </p:nvSpPr>
          <p:spPr>
            <a:xfrm>
              <a:off x="7538026" y="3034115"/>
              <a:ext cx="44927" cy="649286"/>
            </a:xfrm>
            <a:custGeom>
              <a:avLst/>
              <a:gdLst>
                <a:gd name="connsiteX0" fmla="*/ 0 w 44927"/>
                <a:gd name="connsiteY0" fmla="*/ 0 h 649286"/>
                <a:gd name="connsiteX1" fmla="*/ 44927 w 44927"/>
                <a:gd name="connsiteY1" fmla="*/ 0 h 649286"/>
                <a:gd name="connsiteX2" fmla="*/ 44927 w 44927"/>
                <a:gd name="connsiteY2" fmla="*/ 649286 h 649286"/>
                <a:gd name="connsiteX3" fmla="*/ 0 w 44927"/>
                <a:gd name="connsiteY3" fmla="*/ 649286 h 649286"/>
              </a:gdLst>
              <a:ahLst/>
              <a:cxnLst>
                <a:cxn ang="0">
                  <a:pos x="connsiteX0" y="connsiteY0"/>
                </a:cxn>
                <a:cxn ang="0">
                  <a:pos x="connsiteX1" y="connsiteY1"/>
                </a:cxn>
                <a:cxn ang="0">
                  <a:pos x="connsiteX2" y="connsiteY2"/>
                </a:cxn>
                <a:cxn ang="0">
                  <a:pos x="connsiteX3" y="connsiteY3"/>
                </a:cxn>
              </a:cxnLst>
              <a:rect l="l" t="t" r="r" b="b"/>
              <a:pathLst>
                <a:path w="44927" h="649286">
                  <a:moveTo>
                    <a:pt x="0" y="0"/>
                  </a:moveTo>
                  <a:lnTo>
                    <a:pt x="44927" y="0"/>
                  </a:lnTo>
                  <a:lnTo>
                    <a:pt x="44927" y="649286"/>
                  </a:lnTo>
                  <a:lnTo>
                    <a:pt x="0" y="649286"/>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 name="Freeform: Shape 70">
              <a:extLst>
                <a:ext uri="{FF2B5EF4-FFF2-40B4-BE49-F238E27FC236}">
                  <a16:creationId xmlns:a16="http://schemas.microsoft.com/office/drawing/2014/main" id="{5509FD08-5F4C-C5D2-3148-7DF0FA658258}"/>
                </a:ext>
              </a:extLst>
            </p:cNvPr>
            <p:cNvSpPr/>
            <p:nvPr/>
          </p:nvSpPr>
          <p:spPr>
            <a:xfrm>
              <a:off x="7583080" y="3034115"/>
              <a:ext cx="44927" cy="665657"/>
            </a:xfrm>
            <a:custGeom>
              <a:avLst/>
              <a:gdLst>
                <a:gd name="connsiteX0" fmla="*/ 0 w 44927"/>
                <a:gd name="connsiteY0" fmla="*/ 0 h 665657"/>
                <a:gd name="connsiteX1" fmla="*/ 44927 w 44927"/>
                <a:gd name="connsiteY1" fmla="*/ 0 h 665657"/>
                <a:gd name="connsiteX2" fmla="*/ 44927 w 44927"/>
                <a:gd name="connsiteY2" fmla="*/ 665658 h 665657"/>
                <a:gd name="connsiteX3" fmla="*/ 0 w 44927"/>
                <a:gd name="connsiteY3" fmla="*/ 665658 h 665657"/>
              </a:gdLst>
              <a:ahLst/>
              <a:cxnLst>
                <a:cxn ang="0">
                  <a:pos x="connsiteX0" y="connsiteY0"/>
                </a:cxn>
                <a:cxn ang="0">
                  <a:pos x="connsiteX1" y="connsiteY1"/>
                </a:cxn>
                <a:cxn ang="0">
                  <a:pos x="connsiteX2" y="connsiteY2"/>
                </a:cxn>
                <a:cxn ang="0">
                  <a:pos x="connsiteX3" y="connsiteY3"/>
                </a:cxn>
              </a:cxnLst>
              <a:rect l="l" t="t" r="r" b="b"/>
              <a:pathLst>
                <a:path w="44927" h="665657">
                  <a:moveTo>
                    <a:pt x="0" y="0"/>
                  </a:moveTo>
                  <a:lnTo>
                    <a:pt x="44927" y="0"/>
                  </a:lnTo>
                  <a:lnTo>
                    <a:pt x="44927" y="665658"/>
                  </a:lnTo>
                  <a:lnTo>
                    <a:pt x="0" y="66565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 name="Freeform: Shape 71">
              <a:extLst>
                <a:ext uri="{FF2B5EF4-FFF2-40B4-BE49-F238E27FC236}">
                  <a16:creationId xmlns:a16="http://schemas.microsoft.com/office/drawing/2014/main" id="{141E1B3A-3648-8BD7-F3F3-B8B4B5F117D9}"/>
                </a:ext>
              </a:extLst>
            </p:cNvPr>
            <p:cNvSpPr/>
            <p:nvPr/>
          </p:nvSpPr>
          <p:spPr>
            <a:xfrm>
              <a:off x="7628007" y="3034115"/>
              <a:ext cx="44927" cy="679364"/>
            </a:xfrm>
            <a:custGeom>
              <a:avLst/>
              <a:gdLst>
                <a:gd name="connsiteX0" fmla="*/ 0 w 44927"/>
                <a:gd name="connsiteY0" fmla="*/ 0 h 679364"/>
                <a:gd name="connsiteX1" fmla="*/ 44927 w 44927"/>
                <a:gd name="connsiteY1" fmla="*/ 0 h 679364"/>
                <a:gd name="connsiteX2" fmla="*/ 44927 w 44927"/>
                <a:gd name="connsiteY2" fmla="*/ 679364 h 679364"/>
                <a:gd name="connsiteX3" fmla="*/ 0 w 44927"/>
                <a:gd name="connsiteY3" fmla="*/ 679364 h 679364"/>
              </a:gdLst>
              <a:ahLst/>
              <a:cxnLst>
                <a:cxn ang="0">
                  <a:pos x="connsiteX0" y="connsiteY0"/>
                </a:cxn>
                <a:cxn ang="0">
                  <a:pos x="connsiteX1" y="connsiteY1"/>
                </a:cxn>
                <a:cxn ang="0">
                  <a:pos x="connsiteX2" y="connsiteY2"/>
                </a:cxn>
                <a:cxn ang="0">
                  <a:pos x="connsiteX3" y="connsiteY3"/>
                </a:cxn>
              </a:cxnLst>
              <a:rect l="l" t="t" r="r" b="b"/>
              <a:pathLst>
                <a:path w="44927" h="679364">
                  <a:moveTo>
                    <a:pt x="0" y="0"/>
                  </a:moveTo>
                  <a:lnTo>
                    <a:pt x="44927" y="0"/>
                  </a:lnTo>
                  <a:lnTo>
                    <a:pt x="44927" y="679364"/>
                  </a:lnTo>
                  <a:lnTo>
                    <a:pt x="0" y="679364"/>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 name="Freeform: Shape 72">
              <a:extLst>
                <a:ext uri="{FF2B5EF4-FFF2-40B4-BE49-F238E27FC236}">
                  <a16:creationId xmlns:a16="http://schemas.microsoft.com/office/drawing/2014/main" id="{DE9C081E-65D0-7EE2-D636-448AD9EA3F9B}"/>
                </a:ext>
              </a:extLst>
            </p:cNvPr>
            <p:cNvSpPr/>
            <p:nvPr/>
          </p:nvSpPr>
          <p:spPr>
            <a:xfrm>
              <a:off x="7672934" y="3034115"/>
              <a:ext cx="44927" cy="683552"/>
            </a:xfrm>
            <a:custGeom>
              <a:avLst/>
              <a:gdLst>
                <a:gd name="connsiteX0" fmla="*/ 0 w 44927"/>
                <a:gd name="connsiteY0" fmla="*/ 0 h 683552"/>
                <a:gd name="connsiteX1" fmla="*/ 44927 w 44927"/>
                <a:gd name="connsiteY1" fmla="*/ 0 h 683552"/>
                <a:gd name="connsiteX2" fmla="*/ 44927 w 44927"/>
                <a:gd name="connsiteY2" fmla="*/ 683553 h 683552"/>
                <a:gd name="connsiteX3" fmla="*/ 0 w 44927"/>
                <a:gd name="connsiteY3" fmla="*/ 683553 h 683552"/>
              </a:gdLst>
              <a:ahLst/>
              <a:cxnLst>
                <a:cxn ang="0">
                  <a:pos x="connsiteX0" y="connsiteY0"/>
                </a:cxn>
                <a:cxn ang="0">
                  <a:pos x="connsiteX1" y="connsiteY1"/>
                </a:cxn>
                <a:cxn ang="0">
                  <a:pos x="connsiteX2" y="connsiteY2"/>
                </a:cxn>
                <a:cxn ang="0">
                  <a:pos x="connsiteX3" y="connsiteY3"/>
                </a:cxn>
              </a:cxnLst>
              <a:rect l="l" t="t" r="r" b="b"/>
              <a:pathLst>
                <a:path w="44927" h="683552">
                  <a:moveTo>
                    <a:pt x="0" y="0"/>
                  </a:moveTo>
                  <a:lnTo>
                    <a:pt x="44927" y="0"/>
                  </a:lnTo>
                  <a:lnTo>
                    <a:pt x="44927" y="683553"/>
                  </a:lnTo>
                  <a:lnTo>
                    <a:pt x="0" y="683553"/>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 name="Freeform: Shape 73">
              <a:extLst>
                <a:ext uri="{FF2B5EF4-FFF2-40B4-BE49-F238E27FC236}">
                  <a16:creationId xmlns:a16="http://schemas.microsoft.com/office/drawing/2014/main" id="{4F637DA2-76D5-722F-8B48-CC34C286AC0B}"/>
                </a:ext>
              </a:extLst>
            </p:cNvPr>
            <p:cNvSpPr/>
            <p:nvPr/>
          </p:nvSpPr>
          <p:spPr>
            <a:xfrm>
              <a:off x="7717988" y="3034115"/>
              <a:ext cx="44927" cy="688755"/>
            </a:xfrm>
            <a:custGeom>
              <a:avLst/>
              <a:gdLst>
                <a:gd name="connsiteX0" fmla="*/ 0 w 44927"/>
                <a:gd name="connsiteY0" fmla="*/ 0 h 688755"/>
                <a:gd name="connsiteX1" fmla="*/ 44927 w 44927"/>
                <a:gd name="connsiteY1" fmla="*/ 0 h 688755"/>
                <a:gd name="connsiteX2" fmla="*/ 44927 w 44927"/>
                <a:gd name="connsiteY2" fmla="*/ 688756 h 688755"/>
                <a:gd name="connsiteX3" fmla="*/ 0 w 44927"/>
                <a:gd name="connsiteY3" fmla="*/ 688756 h 688755"/>
              </a:gdLst>
              <a:ahLst/>
              <a:cxnLst>
                <a:cxn ang="0">
                  <a:pos x="connsiteX0" y="connsiteY0"/>
                </a:cxn>
                <a:cxn ang="0">
                  <a:pos x="connsiteX1" y="connsiteY1"/>
                </a:cxn>
                <a:cxn ang="0">
                  <a:pos x="connsiteX2" y="connsiteY2"/>
                </a:cxn>
                <a:cxn ang="0">
                  <a:pos x="connsiteX3" y="connsiteY3"/>
                </a:cxn>
              </a:cxnLst>
              <a:rect l="l" t="t" r="r" b="b"/>
              <a:pathLst>
                <a:path w="44927" h="688755">
                  <a:moveTo>
                    <a:pt x="0" y="0"/>
                  </a:moveTo>
                  <a:lnTo>
                    <a:pt x="44927" y="0"/>
                  </a:lnTo>
                  <a:lnTo>
                    <a:pt x="44927" y="688756"/>
                  </a:lnTo>
                  <a:lnTo>
                    <a:pt x="0" y="688756"/>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 name="Freeform: Shape 74">
              <a:extLst>
                <a:ext uri="{FF2B5EF4-FFF2-40B4-BE49-F238E27FC236}">
                  <a16:creationId xmlns:a16="http://schemas.microsoft.com/office/drawing/2014/main" id="{CD6F2695-D85E-E126-DD36-85F32C7BDAE7}"/>
                </a:ext>
              </a:extLst>
            </p:cNvPr>
            <p:cNvSpPr/>
            <p:nvPr/>
          </p:nvSpPr>
          <p:spPr>
            <a:xfrm>
              <a:off x="7762915" y="3034115"/>
              <a:ext cx="44927" cy="709823"/>
            </a:xfrm>
            <a:custGeom>
              <a:avLst/>
              <a:gdLst>
                <a:gd name="connsiteX0" fmla="*/ 0 w 44927"/>
                <a:gd name="connsiteY0" fmla="*/ 0 h 709823"/>
                <a:gd name="connsiteX1" fmla="*/ 44927 w 44927"/>
                <a:gd name="connsiteY1" fmla="*/ 0 h 709823"/>
                <a:gd name="connsiteX2" fmla="*/ 44927 w 44927"/>
                <a:gd name="connsiteY2" fmla="*/ 709823 h 709823"/>
                <a:gd name="connsiteX3" fmla="*/ 0 w 44927"/>
                <a:gd name="connsiteY3" fmla="*/ 709823 h 709823"/>
              </a:gdLst>
              <a:ahLst/>
              <a:cxnLst>
                <a:cxn ang="0">
                  <a:pos x="connsiteX0" y="connsiteY0"/>
                </a:cxn>
                <a:cxn ang="0">
                  <a:pos x="connsiteX1" y="connsiteY1"/>
                </a:cxn>
                <a:cxn ang="0">
                  <a:pos x="connsiteX2" y="connsiteY2"/>
                </a:cxn>
                <a:cxn ang="0">
                  <a:pos x="connsiteX3" y="connsiteY3"/>
                </a:cxn>
              </a:cxnLst>
              <a:rect l="l" t="t" r="r" b="b"/>
              <a:pathLst>
                <a:path w="44927" h="709823">
                  <a:moveTo>
                    <a:pt x="0" y="0"/>
                  </a:moveTo>
                  <a:lnTo>
                    <a:pt x="44927" y="0"/>
                  </a:lnTo>
                  <a:lnTo>
                    <a:pt x="44927" y="709823"/>
                  </a:lnTo>
                  <a:lnTo>
                    <a:pt x="0" y="709823"/>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 name="Freeform: Shape 75">
              <a:extLst>
                <a:ext uri="{FF2B5EF4-FFF2-40B4-BE49-F238E27FC236}">
                  <a16:creationId xmlns:a16="http://schemas.microsoft.com/office/drawing/2014/main" id="{7F2433A6-725A-39CF-E4AF-63AAB018310E}"/>
                </a:ext>
              </a:extLst>
            </p:cNvPr>
            <p:cNvSpPr/>
            <p:nvPr/>
          </p:nvSpPr>
          <p:spPr>
            <a:xfrm>
              <a:off x="7807969" y="3034115"/>
              <a:ext cx="44927" cy="721753"/>
            </a:xfrm>
            <a:custGeom>
              <a:avLst/>
              <a:gdLst>
                <a:gd name="connsiteX0" fmla="*/ 0 w 44927"/>
                <a:gd name="connsiteY0" fmla="*/ 0 h 721753"/>
                <a:gd name="connsiteX1" fmla="*/ 44927 w 44927"/>
                <a:gd name="connsiteY1" fmla="*/ 0 h 721753"/>
                <a:gd name="connsiteX2" fmla="*/ 44927 w 44927"/>
                <a:gd name="connsiteY2" fmla="*/ 721753 h 721753"/>
                <a:gd name="connsiteX3" fmla="*/ 0 w 44927"/>
                <a:gd name="connsiteY3" fmla="*/ 721753 h 721753"/>
              </a:gdLst>
              <a:ahLst/>
              <a:cxnLst>
                <a:cxn ang="0">
                  <a:pos x="connsiteX0" y="connsiteY0"/>
                </a:cxn>
                <a:cxn ang="0">
                  <a:pos x="connsiteX1" y="connsiteY1"/>
                </a:cxn>
                <a:cxn ang="0">
                  <a:pos x="connsiteX2" y="connsiteY2"/>
                </a:cxn>
                <a:cxn ang="0">
                  <a:pos x="connsiteX3" y="connsiteY3"/>
                </a:cxn>
              </a:cxnLst>
              <a:rect l="l" t="t" r="r" b="b"/>
              <a:pathLst>
                <a:path w="44927" h="721753">
                  <a:moveTo>
                    <a:pt x="0" y="0"/>
                  </a:moveTo>
                  <a:lnTo>
                    <a:pt x="44927" y="0"/>
                  </a:lnTo>
                  <a:lnTo>
                    <a:pt x="44927" y="721753"/>
                  </a:lnTo>
                  <a:lnTo>
                    <a:pt x="0" y="721753"/>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 name="Freeform: Shape 76">
              <a:extLst>
                <a:ext uri="{FF2B5EF4-FFF2-40B4-BE49-F238E27FC236}">
                  <a16:creationId xmlns:a16="http://schemas.microsoft.com/office/drawing/2014/main" id="{1D7662BD-00CA-AA20-5AF2-08D189BD6EFF}"/>
                </a:ext>
              </a:extLst>
            </p:cNvPr>
            <p:cNvSpPr/>
            <p:nvPr/>
          </p:nvSpPr>
          <p:spPr>
            <a:xfrm>
              <a:off x="7852896" y="3034115"/>
              <a:ext cx="44927" cy="740790"/>
            </a:xfrm>
            <a:custGeom>
              <a:avLst/>
              <a:gdLst>
                <a:gd name="connsiteX0" fmla="*/ 0 w 44927"/>
                <a:gd name="connsiteY0" fmla="*/ 0 h 740790"/>
                <a:gd name="connsiteX1" fmla="*/ 44927 w 44927"/>
                <a:gd name="connsiteY1" fmla="*/ 0 h 740790"/>
                <a:gd name="connsiteX2" fmla="*/ 44927 w 44927"/>
                <a:gd name="connsiteY2" fmla="*/ 740790 h 740790"/>
                <a:gd name="connsiteX3" fmla="*/ 0 w 44927"/>
                <a:gd name="connsiteY3" fmla="*/ 740790 h 740790"/>
              </a:gdLst>
              <a:ahLst/>
              <a:cxnLst>
                <a:cxn ang="0">
                  <a:pos x="connsiteX0" y="connsiteY0"/>
                </a:cxn>
                <a:cxn ang="0">
                  <a:pos x="connsiteX1" y="connsiteY1"/>
                </a:cxn>
                <a:cxn ang="0">
                  <a:pos x="connsiteX2" y="connsiteY2"/>
                </a:cxn>
                <a:cxn ang="0">
                  <a:pos x="connsiteX3" y="connsiteY3"/>
                </a:cxn>
              </a:cxnLst>
              <a:rect l="l" t="t" r="r" b="b"/>
              <a:pathLst>
                <a:path w="44927" h="740790">
                  <a:moveTo>
                    <a:pt x="0" y="0"/>
                  </a:moveTo>
                  <a:lnTo>
                    <a:pt x="44927" y="0"/>
                  </a:lnTo>
                  <a:lnTo>
                    <a:pt x="44927" y="740790"/>
                  </a:lnTo>
                  <a:lnTo>
                    <a:pt x="0" y="740790"/>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 name="Freeform: Shape 77">
              <a:extLst>
                <a:ext uri="{FF2B5EF4-FFF2-40B4-BE49-F238E27FC236}">
                  <a16:creationId xmlns:a16="http://schemas.microsoft.com/office/drawing/2014/main" id="{C530C57A-CD47-A7F6-7D06-F679A7A4FB9D}"/>
                </a:ext>
              </a:extLst>
            </p:cNvPr>
            <p:cNvSpPr/>
            <p:nvPr/>
          </p:nvSpPr>
          <p:spPr>
            <a:xfrm>
              <a:off x="7897950" y="3034115"/>
              <a:ext cx="44927" cy="747389"/>
            </a:xfrm>
            <a:custGeom>
              <a:avLst/>
              <a:gdLst>
                <a:gd name="connsiteX0" fmla="*/ 0 w 44927"/>
                <a:gd name="connsiteY0" fmla="*/ 0 h 747389"/>
                <a:gd name="connsiteX1" fmla="*/ 44927 w 44927"/>
                <a:gd name="connsiteY1" fmla="*/ 0 h 747389"/>
                <a:gd name="connsiteX2" fmla="*/ 44927 w 44927"/>
                <a:gd name="connsiteY2" fmla="*/ 747390 h 747389"/>
                <a:gd name="connsiteX3" fmla="*/ 0 w 44927"/>
                <a:gd name="connsiteY3" fmla="*/ 747390 h 747389"/>
              </a:gdLst>
              <a:ahLst/>
              <a:cxnLst>
                <a:cxn ang="0">
                  <a:pos x="connsiteX0" y="connsiteY0"/>
                </a:cxn>
                <a:cxn ang="0">
                  <a:pos x="connsiteX1" y="connsiteY1"/>
                </a:cxn>
                <a:cxn ang="0">
                  <a:pos x="connsiteX2" y="connsiteY2"/>
                </a:cxn>
                <a:cxn ang="0">
                  <a:pos x="connsiteX3" y="connsiteY3"/>
                </a:cxn>
              </a:cxnLst>
              <a:rect l="l" t="t" r="r" b="b"/>
              <a:pathLst>
                <a:path w="44927" h="747389">
                  <a:moveTo>
                    <a:pt x="0" y="0"/>
                  </a:moveTo>
                  <a:lnTo>
                    <a:pt x="44927" y="0"/>
                  </a:lnTo>
                  <a:lnTo>
                    <a:pt x="44927" y="747390"/>
                  </a:lnTo>
                  <a:lnTo>
                    <a:pt x="0" y="74739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 name="Freeform: Shape 78">
              <a:extLst>
                <a:ext uri="{FF2B5EF4-FFF2-40B4-BE49-F238E27FC236}">
                  <a16:creationId xmlns:a16="http://schemas.microsoft.com/office/drawing/2014/main" id="{2DAEF7CD-8F64-5C6C-20C8-D668BE466C78}"/>
                </a:ext>
              </a:extLst>
            </p:cNvPr>
            <p:cNvSpPr/>
            <p:nvPr/>
          </p:nvSpPr>
          <p:spPr>
            <a:xfrm>
              <a:off x="7942878" y="3034115"/>
              <a:ext cx="44927" cy="753227"/>
            </a:xfrm>
            <a:custGeom>
              <a:avLst/>
              <a:gdLst>
                <a:gd name="connsiteX0" fmla="*/ 0 w 44927"/>
                <a:gd name="connsiteY0" fmla="*/ 0 h 753227"/>
                <a:gd name="connsiteX1" fmla="*/ 44927 w 44927"/>
                <a:gd name="connsiteY1" fmla="*/ 0 h 753227"/>
                <a:gd name="connsiteX2" fmla="*/ 44927 w 44927"/>
                <a:gd name="connsiteY2" fmla="*/ 753228 h 753227"/>
                <a:gd name="connsiteX3" fmla="*/ 0 w 44927"/>
                <a:gd name="connsiteY3" fmla="*/ 753228 h 753227"/>
              </a:gdLst>
              <a:ahLst/>
              <a:cxnLst>
                <a:cxn ang="0">
                  <a:pos x="connsiteX0" y="connsiteY0"/>
                </a:cxn>
                <a:cxn ang="0">
                  <a:pos x="connsiteX1" y="connsiteY1"/>
                </a:cxn>
                <a:cxn ang="0">
                  <a:pos x="connsiteX2" y="connsiteY2"/>
                </a:cxn>
                <a:cxn ang="0">
                  <a:pos x="connsiteX3" y="connsiteY3"/>
                </a:cxn>
              </a:cxnLst>
              <a:rect l="l" t="t" r="r" b="b"/>
              <a:pathLst>
                <a:path w="44927" h="753227">
                  <a:moveTo>
                    <a:pt x="0" y="0"/>
                  </a:moveTo>
                  <a:lnTo>
                    <a:pt x="44927" y="0"/>
                  </a:lnTo>
                  <a:lnTo>
                    <a:pt x="44927" y="753228"/>
                  </a:lnTo>
                  <a:lnTo>
                    <a:pt x="0" y="753228"/>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 name="Freeform: Shape 79">
              <a:extLst>
                <a:ext uri="{FF2B5EF4-FFF2-40B4-BE49-F238E27FC236}">
                  <a16:creationId xmlns:a16="http://schemas.microsoft.com/office/drawing/2014/main" id="{C00C839B-5FD5-72B0-4BE8-870BC1175963}"/>
                </a:ext>
              </a:extLst>
            </p:cNvPr>
            <p:cNvSpPr/>
            <p:nvPr/>
          </p:nvSpPr>
          <p:spPr>
            <a:xfrm>
              <a:off x="7987805" y="3034115"/>
              <a:ext cx="44927" cy="780894"/>
            </a:xfrm>
            <a:custGeom>
              <a:avLst/>
              <a:gdLst>
                <a:gd name="connsiteX0" fmla="*/ 0 w 44927"/>
                <a:gd name="connsiteY0" fmla="*/ 0 h 780894"/>
                <a:gd name="connsiteX1" fmla="*/ 44927 w 44927"/>
                <a:gd name="connsiteY1" fmla="*/ 0 h 780894"/>
                <a:gd name="connsiteX2" fmla="*/ 44927 w 44927"/>
                <a:gd name="connsiteY2" fmla="*/ 780895 h 780894"/>
                <a:gd name="connsiteX3" fmla="*/ 0 w 44927"/>
                <a:gd name="connsiteY3" fmla="*/ 780895 h 780894"/>
              </a:gdLst>
              <a:ahLst/>
              <a:cxnLst>
                <a:cxn ang="0">
                  <a:pos x="connsiteX0" y="connsiteY0"/>
                </a:cxn>
                <a:cxn ang="0">
                  <a:pos x="connsiteX1" y="connsiteY1"/>
                </a:cxn>
                <a:cxn ang="0">
                  <a:pos x="connsiteX2" y="connsiteY2"/>
                </a:cxn>
                <a:cxn ang="0">
                  <a:pos x="connsiteX3" y="connsiteY3"/>
                </a:cxn>
              </a:cxnLst>
              <a:rect l="l" t="t" r="r" b="b"/>
              <a:pathLst>
                <a:path w="44927" h="780894">
                  <a:moveTo>
                    <a:pt x="0" y="0"/>
                  </a:moveTo>
                  <a:lnTo>
                    <a:pt x="44927" y="0"/>
                  </a:lnTo>
                  <a:lnTo>
                    <a:pt x="44927" y="780895"/>
                  </a:lnTo>
                  <a:lnTo>
                    <a:pt x="0" y="78089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 name="Freeform: Shape 80">
              <a:extLst>
                <a:ext uri="{FF2B5EF4-FFF2-40B4-BE49-F238E27FC236}">
                  <a16:creationId xmlns:a16="http://schemas.microsoft.com/office/drawing/2014/main" id="{B9AE830D-9B64-4902-5DDB-6B443D02197C}"/>
                </a:ext>
              </a:extLst>
            </p:cNvPr>
            <p:cNvSpPr/>
            <p:nvPr/>
          </p:nvSpPr>
          <p:spPr>
            <a:xfrm>
              <a:off x="8032859" y="3034115"/>
              <a:ext cx="44927" cy="780894"/>
            </a:xfrm>
            <a:custGeom>
              <a:avLst/>
              <a:gdLst>
                <a:gd name="connsiteX0" fmla="*/ 0 w 44927"/>
                <a:gd name="connsiteY0" fmla="*/ 0 h 780894"/>
                <a:gd name="connsiteX1" fmla="*/ 44927 w 44927"/>
                <a:gd name="connsiteY1" fmla="*/ 0 h 780894"/>
                <a:gd name="connsiteX2" fmla="*/ 44927 w 44927"/>
                <a:gd name="connsiteY2" fmla="*/ 780895 h 780894"/>
                <a:gd name="connsiteX3" fmla="*/ 0 w 44927"/>
                <a:gd name="connsiteY3" fmla="*/ 780895 h 780894"/>
              </a:gdLst>
              <a:ahLst/>
              <a:cxnLst>
                <a:cxn ang="0">
                  <a:pos x="connsiteX0" y="connsiteY0"/>
                </a:cxn>
                <a:cxn ang="0">
                  <a:pos x="connsiteX1" y="connsiteY1"/>
                </a:cxn>
                <a:cxn ang="0">
                  <a:pos x="connsiteX2" y="connsiteY2"/>
                </a:cxn>
                <a:cxn ang="0">
                  <a:pos x="connsiteX3" y="connsiteY3"/>
                </a:cxn>
              </a:cxnLst>
              <a:rect l="l" t="t" r="r" b="b"/>
              <a:pathLst>
                <a:path w="44927" h="780894">
                  <a:moveTo>
                    <a:pt x="0" y="0"/>
                  </a:moveTo>
                  <a:lnTo>
                    <a:pt x="44927" y="0"/>
                  </a:lnTo>
                  <a:lnTo>
                    <a:pt x="44927" y="780895"/>
                  </a:lnTo>
                  <a:lnTo>
                    <a:pt x="0" y="78089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 name="Freeform: Shape 81">
              <a:extLst>
                <a:ext uri="{FF2B5EF4-FFF2-40B4-BE49-F238E27FC236}">
                  <a16:creationId xmlns:a16="http://schemas.microsoft.com/office/drawing/2014/main" id="{786E9F07-C217-5502-5AB1-F472F529B84F}"/>
                </a:ext>
              </a:extLst>
            </p:cNvPr>
            <p:cNvSpPr/>
            <p:nvPr/>
          </p:nvSpPr>
          <p:spPr>
            <a:xfrm>
              <a:off x="8077786" y="3034115"/>
              <a:ext cx="44927" cy="807800"/>
            </a:xfrm>
            <a:custGeom>
              <a:avLst/>
              <a:gdLst>
                <a:gd name="connsiteX0" fmla="*/ 0 w 44927"/>
                <a:gd name="connsiteY0" fmla="*/ 0 h 807800"/>
                <a:gd name="connsiteX1" fmla="*/ 44927 w 44927"/>
                <a:gd name="connsiteY1" fmla="*/ 0 h 807800"/>
                <a:gd name="connsiteX2" fmla="*/ 44927 w 44927"/>
                <a:gd name="connsiteY2" fmla="*/ 807800 h 807800"/>
                <a:gd name="connsiteX3" fmla="*/ 0 w 44927"/>
                <a:gd name="connsiteY3" fmla="*/ 807800 h 807800"/>
              </a:gdLst>
              <a:ahLst/>
              <a:cxnLst>
                <a:cxn ang="0">
                  <a:pos x="connsiteX0" y="connsiteY0"/>
                </a:cxn>
                <a:cxn ang="0">
                  <a:pos x="connsiteX1" y="connsiteY1"/>
                </a:cxn>
                <a:cxn ang="0">
                  <a:pos x="connsiteX2" y="connsiteY2"/>
                </a:cxn>
                <a:cxn ang="0">
                  <a:pos x="connsiteX3" y="connsiteY3"/>
                </a:cxn>
              </a:cxnLst>
              <a:rect l="l" t="t" r="r" b="b"/>
              <a:pathLst>
                <a:path w="44927" h="807800">
                  <a:moveTo>
                    <a:pt x="0" y="0"/>
                  </a:moveTo>
                  <a:lnTo>
                    <a:pt x="44927" y="0"/>
                  </a:lnTo>
                  <a:lnTo>
                    <a:pt x="44927" y="807800"/>
                  </a:lnTo>
                  <a:lnTo>
                    <a:pt x="0" y="80780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 name="Freeform: Shape 82">
              <a:extLst>
                <a:ext uri="{FF2B5EF4-FFF2-40B4-BE49-F238E27FC236}">
                  <a16:creationId xmlns:a16="http://schemas.microsoft.com/office/drawing/2014/main" id="{ECA73502-6230-F974-5BD6-3BA15009CF0B}"/>
                </a:ext>
              </a:extLst>
            </p:cNvPr>
            <p:cNvSpPr/>
            <p:nvPr/>
          </p:nvSpPr>
          <p:spPr>
            <a:xfrm>
              <a:off x="8122840" y="3034115"/>
              <a:ext cx="44927" cy="812369"/>
            </a:xfrm>
            <a:custGeom>
              <a:avLst/>
              <a:gdLst>
                <a:gd name="connsiteX0" fmla="*/ 0 w 44927"/>
                <a:gd name="connsiteY0" fmla="*/ 0 h 812369"/>
                <a:gd name="connsiteX1" fmla="*/ 44927 w 44927"/>
                <a:gd name="connsiteY1" fmla="*/ 0 h 812369"/>
                <a:gd name="connsiteX2" fmla="*/ 44927 w 44927"/>
                <a:gd name="connsiteY2" fmla="*/ 812369 h 812369"/>
                <a:gd name="connsiteX3" fmla="*/ 0 w 44927"/>
                <a:gd name="connsiteY3" fmla="*/ 812369 h 812369"/>
              </a:gdLst>
              <a:ahLst/>
              <a:cxnLst>
                <a:cxn ang="0">
                  <a:pos x="connsiteX0" y="connsiteY0"/>
                </a:cxn>
                <a:cxn ang="0">
                  <a:pos x="connsiteX1" y="connsiteY1"/>
                </a:cxn>
                <a:cxn ang="0">
                  <a:pos x="connsiteX2" y="connsiteY2"/>
                </a:cxn>
                <a:cxn ang="0">
                  <a:pos x="connsiteX3" y="connsiteY3"/>
                </a:cxn>
              </a:cxnLst>
              <a:rect l="l" t="t" r="r" b="b"/>
              <a:pathLst>
                <a:path w="44927" h="812369">
                  <a:moveTo>
                    <a:pt x="0" y="0"/>
                  </a:moveTo>
                  <a:lnTo>
                    <a:pt x="44927" y="0"/>
                  </a:lnTo>
                  <a:lnTo>
                    <a:pt x="44927" y="812369"/>
                  </a:lnTo>
                  <a:lnTo>
                    <a:pt x="0" y="81236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 name="Freeform: Shape 83">
              <a:extLst>
                <a:ext uri="{FF2B5EF4-FFF2-40B4-BE49-F238E27FC236}">
                  <a16:creationId xmlns:a16="http://schemas.microsoft.com/office/drawing/2014/main" id="{770D26BF-F706-428A-6B95-9DBDB1B9A515}"/>
                </a:ext>
              </a:extLst>
            </p:cNvPr>
            <p:cNvSpPr/>
            <p:nvPr/>
          </p:nvSpPr>
          <p:spPr>
            <a:xfrm>
              <a:off x="8167767" y="3034115"/>
              <a:ext cx="44927" cy="817699"/>
            </a:xfrm>
            <a:custGeom>
              <a:avLst/>
              <a:gdLst>
                <a:gd name="connsiteX0" fmla="*/ 0 w 44927"/>
                <a:gd name="connsiteY0" fmla="*/ 0 h 817699"/>
                <a:gd name="connsiteX1" fmla="*/ 44927 w 44927"/>
                <a:gd name="connsiteY1" fmla="*/ 0 h 817699"/>
                <a:gd name="connsiteX2" fmla="*/ 44927 w 44927"/>
                <a:gd name="connsiteY2" fmla="*/ 817699 h 817699"/>
                <a:gd name="connsiteX3" fmla="*/ 0 w 44927"/>
                <a:gd name="connsiteY3" fmla="*/ 817699 h 817699"/>
              </a:gdLst>
              <a:ahLst/>
              <a:cxnLst>
                <a:cxn ang="0">
                  <a:pos x="connsiteX0" y="connsiteY0"/>
                </a:cxn>
                <a:cxn ang="0">
                  <a:pos x="connsiteX1" y="connsiteY1"/>
                </a:cxn>
                <a:cxn ang="0">
                  <a:pos x="connsiteX2" y="connsiteY2"/>
                </a:cxn>
                <a:cxn ang="0">
                  <a:pos x="connsiteX3" y="connsiteY3"/>
                </a:cxn>
              </a:cxnLst>
              <a:rect l="l" t="t" r="r" b="b"/>
              <a:pathLst>
                <a:path w="44927" h="817699">
                  <a:moveTo>
                    <a:pt x="0" y="0"/>
                  </a:moveTo>
                  <a:lnTo>
                    <a:pt x="44927" y="0"/>
                  </a:lnTo>
                  <a:lnTo>
                    <a:pt x="44927" y="817699"/>
                  </a:lnTo>
                  <a:lnTo>
                    <a:pt x="0" y="817699"/>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 name="Freeform: Shape 84">
              <a:extLst>
                <a:ext uri="{FF2B5EF4-FFF2-40B4-BE49-F238E27FC236}">
                  <a16:creationId xmlns:a16="http://schemas.microsoft.com/office/drawing/2014/main" id="{877287D1-BE1C-76B7-FFC4-712E4657C1D0}"/>
                </a:ext>
              </a:extLst>
            </p:cNvPr>
            <p:cNvSpPr/>
            <p:nvPr/>
          </p:nvSpPr>
          <p:spPr>
            <a:xfrm>
              <a:off x="8212821" y="3034115"/>
              <a:ext cx="44927" cy="867703"/>
            </a:xfrm>
            <a:custGeom>
              <a:avLst/>
              <a:gdLst>
                <a:gd name="connsiteX0" fmla="*/ 0 w 44927"/>
                <a:gd name="connsiteY0" fmla="*/ 0 h 867703"/>
                <a:gd name="connsiteX1" fmla="*/ 44927 w 44927"/>
                <a:gd name="connsiteY1" fmla="*/ 0 h 867703"/>
                <a:gd name="connsiteX2" fmla="*/ 44927 w 44927"/>
                <a:gd name="connsiteY2" fmla="*/ 867703 h 867703"/>
                <a:gd name="connsiteX3" fmla="*/ 0 w 44927"/>
                <a:gd name="connsiteY3" fmla="*/ 867703 h 867703"/>
              </a:gdLst>
              <a:ahLst/>
              <a:cxnLst>
                <a:cxn ang="0">
                  <a:pos x="connsiteX0" y="connsiteY0"/>
                </a:cxn>
                <a:cxn ang="0">
                  <a:pos x="connsiteX1" y="connsiteY1"/>
                </a:cxn>
                <a:cxn ang="0">
                  <a:pos x="connsiteX2" y="connsiteY2"/>
                </a:cxn>
                <a:cxn ang="0">
                  <a:pos x="connsiteX3" y="connsiteY3"/>
                </a:cxn>
              </a:cxnLst>
              <a:rect l="l" t="t" r="r" b="b"/>
              <a:pathLst>
                <a:path w="44927" h="867703">
                  <a:moveTo>
                    <a:pt x="0" y="0"/>
                  </a:moveTo>
                  <a:lnTo>
                    <a:pt x="44927" y="0"/>
                  </a:lnTo>
                  <a:lnTo>
                    <a:pt x="44927" y="867703"/>
                  </a:lnTo>
                  <a:lnTo>
                    <a:pt x="0" y="867703"/>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 name="Freeform: Shape 85">
              <a:extLst>
                <a:ext uri="{FF2B5EF4-FFF2-40B4-BE49-F238E27FC236}">
                  <a16:creationId xmlns:a16="http://schemas.microsoft.com/office/drawing/2014/main" id="{6EFC7794-2D33-3CEA-F1B2-F2931BD91D79}"/>
                </a:ext>
              </a:extLst>
            </p:cNvPr>
            <p:cNvSpPr/>
            <p:nvPr/>
          </p:nvSpPr>
          <p:spPr>
            <a:xfrm>
              <a:off x="8257748" y="3034115"/>
              <a:ext cx="44927" cy="872271"/>
            </a:xfrm>
            <a:custGeom>
              <a:avLst/>
              <a:gdLst>
                <a:gd name="connsiteX0" fmla="*/ 0 w 44927"/>
                <a:gd name="connsiteY0" fmla="*/ 0 h 872271"/>
                <a:gd name="connsiteX1" fmla="*/ 44927 w 44927"/>
                <a:gd name="connsiteY1" fmla="*/ 0 h 872271"/>
                <a:gd name="connsiteX2" fmla="*/ 44927 w 44927"/>
                <a:gd name="connsiteY2" fmla="*/ 872272 h 872271"/>
                <a:gd name="connsiteX3" fmla="*/ 0 w 44927"/>
                <a:gd name="connsiteY3" fmla="*/ 872272 h 872271"/>
              </a:gdLst>
              <a:ahLst/>
              <a:cxnLst>
                <a:cxn ang="0">
                  <a:pos x="connsiteX0" y="connsiteY0"/>
                </a:cxn>
                <a:cxn ang="0">
                  <a:pos x="connsiteX1" y="connsiteY1"/>
                </a:cxn>
                <a:cxn ang="0">
                  <a:pos x="connsiteX2" y="connsiteY2"/>
                </a:cxn>
                <a:cxn ang="0">
                  <a:pos x="connsiteX3" y="connsiteY3"/>
                </a:cxn>
              </a:cxnLst>
              <a:rect l="l" t="t" r="r" b="b"/>
              <a:pathLst>
                <a:path w="44927" h="872271">
                  <a:moveTo>
                    <a:pt x="0" y="0"/>
                  </a:moveTo>
                  <a:lnTo>
                    <a:pt x="44927" y="0"/>
                  </a:lnTo>
                  <a:lnTo>
                    <a:pt x="44927" y="872272"/>
                  </a:lnTo>
                  <a:lnTo>
                    <a:pt x="0" y="872272"/>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 name="Freeform: Shape 86">
              <a:extLst>
                <a:ext uri="{FF2B5EF4-FFF2-40B4-BE49-F238E27FC236}">
                  <a16:creationId xmlns:a16="http://schemas.microsoft.com/office/drawing/2014/main" id="{1F4A3BB4-AB59-E174-F064-B45005894E96}"/>
                </a:ext>
              </a:extLst>
            </p:cNvPr>
            <p:cNvSpPr/>
            <p:nvPr/>
          </p:nvSpPr>
          <p:spPr>
            <a:xfrm>
              <a:off x="8302802" y="3034115"/>
              <a:ext cx="44927" cy="875571"/>
            </a:xfrm>
            <a:custGeom>
              <a:avLst/>
              <a:gdLst>
                <a:gd name="connsiteX0" fmla="*/ 0 w 44927"/>
                <a:gd name="connsiteY0" fmla="*/ 0 h 875571"/>
                <a:gd name="connsiteX1" fmla="*/ 44927 w 44927"/>
                <a:gd name="connsiteY1" fmla="*/ 0 h 875571"/>
                <a:gd name="connsiteX2" fmla="*/ 44927 w 44927"/>
                <a:gd name="connsiteY2" fmla="*/ 875572 h 875571"/>
                <a:gd name="connsiteX3" fmla="*/ 0 w 44927"/>
                <a:gd name="connsiteY3" fmla="*/ 875572 h 875571"/>
              </a:gdLst>
              <a:ahLst/>
              <a:cxnLst>
                <a:cxn ang="0">
                  <a:pos x="connsiteX0" y="connsiteY0"/>
                </a:cxn>
                <a:cxn ang="0">
                  <a:pos x="connsiteX1" y="connsiteY1"/>
                </a:cxn>
                <a:cxn ang="0">
                  <a:pos x="connsiteX2" y="connsiteY2"/>
                </a:cxn>
                <a:cxn ang="0">
                  <a:pos x="connsiteX3" y="connsiteY3"/>
                </a:cxn>
              </a:cxnLst>
              <a:rect l="l" t="t" r="r" b="b"/>
              <a:pathLst>
                <a:path w="44927" h="875571">
                  <a:moveTo>
                    <a:pt x="0" y="0"/>
                  </a:moveTo>
                  <a:lnTo>
                    <a:pt x="44927" y="0"/>
                  </a:lnTo>
                  <a:lnTo>
                    <a:pt x="44927" y="875572"/>
                  </a:lnTo>
                  <a:lnTo>
                    <a:pt x="0" y="875572"/>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 name="Freeform: Shape 87">
              <a:extLst>
                <a:ext uri="{FF2B5EF4-FFF2-40B4-BE49-F238E27FC236}">
                  <a16:creationId xmlns:a16="http://schemas.microsoft.com/office/drawing/2014/main" id="{2A7BD63E-9559-A11F-895D-9C372D7E6057}"/>
                </a:ext>
              </a:extLst>
            </p:cNvPr>
            <p:cNvSpPr/>
            <p:nvPr/>
          </p:nvSpPr>
          <p:spPr>
            <a:xfrm>
              <a:off x="8347730" y="3034115"/>
              <a:ext cx="44927" cy="885343"/>
            </a:xfrm>
            <a:custGeom>
              <a:avLst/>
              <a:gdLst>
                <a:gd name="connsiteX0" fmla="*/ 0 w 44927"/>
                <a:gd name="connsiteY0" fmla="*/ 0 h 885343"/>
                <a:gd name="connsiteX1" fmla="*/ 44927 w 44927"/>
                <a:gd name="connsiteY1" fmla="*/ 0 h 885343"/>
                <a:gd name="connsiteX2" fmla="*/ 44927 w 44927"/>
                <a:gd name="connsiteY2" fmla="*/ 885344 h 885343"/>
                <a:gd name="connsiteX3" fmla="*/ 0 w 44927"/>
                <a:gd name="connsiteY3" fmla="*/ 885344 h 885343"/>
              </a:gdLst>
              <a:ahLst/>
              <a:cxnLst>
                <a:cxn ang="0">
                  <a:pos x="connsiteX0" y="connsiteY0"/>
                </a:cxn>
                <a:cxn ang="0">
                  <a:pos x="connsiteX1" y="connsiteY1"/>
                </a:cxn>
                <a:cxn ang="0">
                  <a:pos x="connsiteX2" y="connsiteY2"/>
                </a:cxn>
                <a:cxn ang="0">
                  <a:pos x="connsiteX3" y="connsiteY3"/>
                </a:cxn>
              </a:cxnLst>
              <a:rect l="l" t="t" r="r" b="b"/>
              <a:pathLst>
                <a:path w="44927" h="885343">
                  <a:moveTo>
                    <a:pt x="0" y="0"/>
                  </a:moveTo>
                  <a:lnTo>
                    <a:pt x="44927" y="0"/>
                  </a:lnTo>
                  <a:lnTo>
                    <a:pt x="44927" y="885344"/>
                  </a:lnTo>
                  <a:lnTo>
                    <a:pt x="0" y="885344"/>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 name="Freeform: Shape 88">
              <a:extLst>
                <a:ext uri="{FF2B5EF4-FFF2-40B4-BE49-F238E27FC236}">
                  <a16:creationId xmlns:a16="http://schemas.microsoft.com/office/drawing/2014/main" id="{4C101B5E-63CC-E55E-9962-34AEB23451C5}"/>
                </a:ext>
              </a:extLst>
            </p:cNvPr>
            <p:cNvSpPr/>
            <p:nvPr/>
          </p:nvSpPr>
          <p:spPr>
            <a:xfrm>
              <a:off x="8392657" y="3034115"/>
              <a:ext cx="44927" cy="891308"/>
            </a:xfrm>
            <a:custGeom>
              <a:avLst/>
              <a:gdLst>
                <a:gd name="connsiteX0" fmla="*/ 0 w 44927"/>
                <a:gd name="connsiteY0" fmla="*/ 0 h 891308"/>
                <a:gd name="connsiteX1" fmla="*/ 44927 w 44927"/>
                <a:gd name="connsiteY1" fmla="*/ 0 h 891308"/>
                <a:gd name="connsiteX2" fmla="*/ 44927 w 44927"/>
                <a:gd name="connsiteY2" fmla="*/ 891309 h 891308"/>
                <a:gd name="connsiteX3" fmla="*/ 0 w 44927"/>
                <a:gd name="connsiteY3" fmla="*/ 891309 h 891308"/>
              </a:gdLst>
              <a:ahLst/>
              <a:cxnLst>
                <a:cxn ang="0">
                  <a:pos x="connsiteX0" y="connsiteY0"/>
                </a:cxn>
                <a:cxn ang="0">
                  <a:pos x="connsiteX1" y="connsiteY1"/>
                </a:cxn>
                <a:cxn ang="0">
                  <a:pos x="connsiteX2" y="connsiteY2"/>
                </a:cxn>
                <a:cxn ang="0">
                  <a:pos x="connsiteX3" y="connsiteY3"/>
                </a:cxn>
              </a:cxnLst>
              <a:rect l="l" t="t" r="r" b="b"/>
              <a:pathLst>
                <a:path w="44927" h="891308">
                  <a:moveTo>
                    <a:pt x="0" y="0"/>
                  </a:moveTo>
                  <a:lnTo>
                    <a:pt x="44927" y="0"/>
                  </a:lnTo>
                  <a:lnTo>
                    <a:pt x="44927" y="891309"/>
                  </a:lnTo>
                  <a:lnTo>
                    <a:pt x="0" y="89130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 name="Freeform: Shape 89">
              <a:extLst>
                <a:ext uri="{FF2B5EF4-FFF2-40B4-BE49-F238E27FC236}">
                  <a16:creationId xmlns:a16="http://schemas.microsoft.com/office/drawing/2014/main" id="{D3A109A7-E648-57A3-C1A0-70D3F3CB76BD}"/>
                </a:ext>
              </a:extLst>
            </p:cNvPr>
            <p:cNvSpPr/>
            <p:nvPr/>
          </p:nvSpPr>
          <p:spPr>
            <a:xfrm>
              <a:off x="8437711" y="3034115"/>
              <a:ext cx="44927" cy="891308"/>
            </a:xfrm>
            <a:custGeom>
              <a:avLst/>
              <a:gdLst>
                <a:gd name="connsiteX0" fmla="*/ 0 w 44927"/>
                <a:gd name="connsiteY0" fmla="*/ 0 h 891308"/>
                <a:gd name="connsiteX1" fmla="*/ 44927 w 44927"/>
                <a:gd name="connsiteY1" fmla="*/ 0 h 891308"/>
                <a:gd name="connsiteX2" fmla="*/ 44927 w 44927"/>
                <a:gd name="connsiteY2" fmla="*/ 891309 h 891308"/>
                <a:gd name="connsiteX3" fmla="*/ 0 w 44927"/>
                <a:gd name="connsiteY3" fmla="*/ 891309 h 891308"/>
              </a:gdLst>
              <a:ahLst/>
              <a:cxnLst>
                <a:cxn ang="0">
                  <a:pos x="connsiteX0" y="connsiteY0"/>
                </a:cxn>
                <a:cxn ang="0">
                  <a:pos x="connsiteX1" y="connsiteY1"/>
                </a:cxn>
                <a:cxn ang="0">
                  <a:pos x="connsiteX2" y="connsiteY2"/>
                </a:cxn>
                <a:cxn ang="0">
                  <a:pos x="connsiteX3" y="connsiteY3"/>
                </a:cxn>
              </a:cxnLst>
              <a:rect l="l" t="t" r="r" b="b"/>
              <a:pathLst>
                <a:path w="44927" h="891308">
                  <a:moveTo>
                    <a:pt x="0" y="0"/>
                  </a:moveTo>
                  <a:lnTo>
                    <a:pt x="44927" y="0"/>
                  </a:lnTo>
                  <a:lnTo>
                    <a:pt x="44927" y="891309"/>
                  </a:lnTo>
                  <a:lnTo>
                    <a:pt x="0" y="89130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 name="Freeform: Shape 90">
              <a:extLst>
                <a:ext uri="{FF2B5EF4-FFF2-40B4-BE49-F238E27FC236}">
                  <a16:creationId xmlns:a16="http://schemas.microsoft.com/office/drawing/2014/main" id="{18826F25-5F4D-F3FF-5CD2-388764E6B15D}"/>
                </a:ext>
              </a:extLst>
            </p:cNvPr>
            <p:cNvSpPr/>
            <p:nvPr/>
          </p:nvSpPr>
          <p:spPr>
            <a:xfrm>
              <a:off x="8482638" y="3034115"/>
              <a:ext cx="44927" cy="891308"/>
            </a:xfrm>
            <a:custGeom>
              <a:avLst/>
              <a:gdLst>
                <a:gd name="connsiteX0" fmla="*/ 0 w 44927"/>
                <a:gd name="connsiteY0" fmla="*/ 0 h 891308"/>
                <a:gd name="connsiteX1" fmla="*/ 44927 w 44927"/>
                <a:gd name="connsiteY1" fmla="*/ 0 h 891308"/>
                <a:gd name="connsiteX2" fmla="*/ 44927 w 44927"/>
                <a:gd name="connsiteY2" fmla="*/ 891309 h 891308"/>
                <a:gd name="connsiteX3" fmla="*/ 0 w 44927"/>
                <a:gd name="connsiteY3" fmla="*/ 891309 h 891308"/>
              </a:gdLst>
              <a:ahLst/>
              <a:cxnLst>
                <a:cxn ang="0">
                  <a:pos x="connsiteX0" y="connsiteY0"/>
                </a:cxn>
                <a:cxn ang="0">
                  <a:pos x="connsiteX1" y="connsiteY1"/>
                </a:cxn>
                <a:cxn ang="0">
                  <a:pos x="connsiteX2" y="connsiteY2"/>
                </a:cxn>
                <a:cxn ang="0">
                  <a:pos x="connsiteX3" y="connsiteY3"/>
                </a:cxn>
              </a:cxnLst>
              <a:rect l="l" t="t" r="r" b="b"/>
              <a:pathLst>
                <a:path w="44927" h="891308">
                  <a:moveTo>
                    <a:pt x="0" y="0"/>
                  </a:moveTo>
                  <a:lnTo>
                    <a:pt x="44927" y="0"/>
                  </a:lnTo>
                  <a:lnTo>
                    <a:pt x="44927" y="891309"/>
                  </a:lnTo>
                  <a:lnTo>
                    <a:pt x="0" y="89130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 name="Freeform: Shape 91">
              <a:extLst>
                <a:ext uri="{FF2B5EF4-FFF2-40B4-BE49-F238E27FC236}">
                  <a16:creationId xmlns:a16="http://schemas.microsoft.com/office/drawing/2014/main" id="{5981F7E2-8CEB-0304-68F9-9C9C0DE63B91}"/>
                </a:ext>
              </a:extLst>
            </p:cNvPr>
            <p:cNvSpPr/>
            <p:nvPr/>
          </p:nvSpPr>
          <p:spPr>
            <a:xfrm>
              <a:off x="8527692" y="3034115"/>
              <a:ext cx="44927" cy="901208"/>
            </a:xfrm>
            <a:custGeom>
              <a:avLst/>
              <a:gdLst>
                <a:gd name="connsiteX0" fmla="*/ 0 w 44927"/>
                <a:gd name="connsiteY0" fmla="*/ 0 h 901208"/>
                <a:gd name="connsiteX1" fmla="*/ 44927 w 44927"/>
                <a:gd name="connsiteY1" fmla="*/ 0 h 901208"/>
                <a:gd name="connsiteX2" fmla="*/ 44927 w 44927"/>
                <a:gd name="connsiteY2" fmla="*/ 901208 h 901208"/>
                <a:gd name="connsiteX3" fmla="*/ 0 w 44927"/>
                <a:gd name="connsiteY3" fmla="*/ 901208 h 901208"/>
              </a:gdLst>
              <a:ahLst/>
              <a:cxnLst>
                <a:cxn ang="0">
                  <a:pos x="connsiteX0" y="connsiteY0"/>
                </a:cxn>
                <a:cxn ang="0">
                  <a:pos x="connsiteX1" y="connsiteY1"/>
                </a:cxn>
                <a:cxn ang="0">
                  <a:pos x="connsiteX2" y="connsiteY2"/>
                </a:cxn>
                <a:cxn ang="0">
                  <a:pos x="connsiteX3" y="connsiteY3"/>
                </a:cxn>
              </a:cxnLst>
              <a:rect l="l" t="t" r="r" b="b"/>
              <a:pathLst>
                <a:path w="44927" h="901208">
                  <a:moveTo>
                    <a:pt x="0" y="0"/>
                  </a:moveTo>
                  <a:lnTo>
                    <a:pt x="44927" y="0"/>
                  </a:lnTo>
                  <a:lnTo>
                    <a:pt x="44927" y="901208"/>
                  </a:lnTo>
                  <a:lnTo>
                    <a:pt x="0" y="901208"/>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 name="Freeform: Shape 92">
              <a:extLst>
                <a:ext uri="{FF2B5EF4-FFF2-40B4-BE49-F238E27FC236}">
                  <a16:creationId xmlns:a16="http://schemas.microsoft.com/office/drawing/2014/main" id="{78B7B0DA-98F6-375E-AFB9-FB538012571E}"/>
                </a:ext>
              </a:extLst>
            </p:cNvPr>
            <p:cNvSpPr/>
            <p:nvPr/>
          </p:nvSpPr>
          <p:spPr>
            <a:xfrm>
              <a:off x="8572619" y="3034115"/>
              <a:ext cx="44927" cy="915676"/>
            </a:xfrm>
            <a:custGeom>
              <a:avLst/>
              <a:gdLst>
                <a:gd name="connsiteX0" fmla="*/ 0 w 44927"/>
                <a:gd name="connsiteY0" fmla="*/ 0 h 915676"/>
                <a:gd name="connsiteX1" fmla="*/ 44927 w 44927"/>
                <a:gd name="connsiteY1" fmla="*/ 0 h 915676"/>
                <a:gd name="connsiteX2" fmla="*/ 44927 w 44927"/>
                <a:gd name="connsiteY2" fmla="*/ 915676 h 915676"/>
                <a:gd name="connsiteX3" fmla="*/ 0 w 44927"/>
                <a:gd name="connsiteY3" fmla="*/ 915676 h 915676"/>
              </a:gdLst>
              <a:ahLst/>
              <a:cxnLst>
                <a:cxn ang="0">
                  <a:pos x="connsiteX0" y="connsiteY0"/>
                </a:cxn>
                <a:cxn ang="0">
                  <a:pos x="connsiteX1" y="connsiteY1"/>
                </a:cxn>
                <a:cxn ang="0">
                  <a:pos x="connsiteX2" y="connsiteY2"/>
                </a:cxn>
                <a:cxn ang="0">
                  <a:pos x="connsiteX3" y="connsiteY3"/>
                </a:cxn>
              </a:cxnLst>
              <a:rect l="l" t="t" r="r" b="b"/>
              <a:pathLst>
                <a:path w="44927" h="915676">
                  <a:moveTo>
                    <a:pt x="0" y="0"/>
                  </a:moveTo>
                  <a:lnTo>
                    <a:pt x="44927" y="0"/>
                  </a:lnTo>
                  <a:lnTo>
                    <a:pt x="44927" y="915676"/>
                  </a:lnTo>
                  <a:lnTo>
                    <a:pt x="0" y="915676"/>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 name="Freeform: Shape 93">
              <a:extLst>
                <a:ext uri="{FF2B5EF4-FFF2-40B4-BE49-F238E27FC236}">
                  <a16:creationId xmlns:a16="http://schemas.microsoft.com/office/drawing/2014/main" id="{BA599D3A-BF72-D8A7-7CD3-6E26B626042E}"/>
                </a:ext>
              </a:extLst>
            </p:cNvPr>
            <p:cNvSpPr/>
            <p:nvPr/>
          </p:nvSpPr>
          <p:spPr>
            <a:xfrm>
              <a:off x="8617673" y="3034115"/>
              <a:ext cx="44927" cy="943977"/>
            </a:xfrm>
            <a:custGeom>
              <a:avLst/>
              <a:gdLst>
                <a:gd name="connsiteX0" fmla="*/ 0 w 44927"/>
                <a:gd name="connsiteY0" fmla="*/ 0 h 943977"/>
                <a:gd name="connsiteX1" fmla="*/ 44927 w 44927"/>
                <a:gd name="connsiteY1" fmla="*/ 0 h 943977"/>
                <a:gd name="connsiteX2" fmla="*/ 44927 w 44927"/>
                <a:gd name="connsiteY2" fmla="*/ 943978 h 943977"/>
                <a:gd name="connsiteX3" fmla="*/ 0 w 44927"/>
                <a:gd name="connsiteY3" fmla="*/ 943978 h 943977"/>
              </a:gdLst>
              <a:ahLst/>
              <a:cxnLst>
                <a:cxn ang="0">
                  <a:pos x="connsiteX0" y="connsiteY0"/>
                </a:cxn>
                <a:cxn ang="0">
                  <a:pos x="connsiteX1" y="connsiteY1"/>
                </a:cxn>
                <a:cxn ang="0">
                  <a:pos x="connsiteX2" y="connsiteY2"/>
                </a:cxn>
                <a:cxn ang="0">
                  <a:pos x="connsiteX3" y="connsiteY3"/>
                </a:cxn>
              </a:cxnLst>
              <a:rect l="l" t="t" r="r" b="b"/>
              <a:pathLst>
                <a:path w="44927" h="943977">
                  <a:moveTo>
                    <a:pt x="0" y="0"/>
                  </a:moveTo>
                  <a:lnTo>
                    <a:pt x="44927" y="0"/>
                  </a:lnTo>
                  <a:lnTo>
                    <a:pt x="44927" y="943978"/>
                  </a:lnTo>
                  <a:lnTo>
                    <a:pt x="0" y="94397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5" name="Freeform: Shape 94">
              <a:extLst>
                <a:ext uri="{FF2B5EF4-FFF2-40B4-BE49-F238E27FC236}">
                  <a16:creationId xmlns:a16="http://schemas.microsoft.com/office/drawing/2014/main" id="{DE59ACA5-F83D-CA38-34CC-EE7F28B3E8B2}"/>
                </a:ext>
              </a:extLst>
            </p:cNvPr>
            <p:cNvSpPr/>
            <p:nvPr/>
          </p:nvSpPr>
          <p:spPr>
            <a:xfrm>
              <a:off x="8662600" y="3034115"/>
              <a:ext cx="44927" cy="950450"/>
            </a:xfrm>
            <a:custGeom>
              <a:avLst/>
              <a:gdLst>
                <a:gd name="connsiteX0" fmla="*/ 0 w 44927"/>
                <a:gd name="connsiteY0" fmla="*/ 0 h 950450"/>
                <a:gd name="connsiteX1" fmla="*/ 44927 w 44927"/>
                <a:gd name="connsiteY1" fmla="*/ 0 h 950450"/>
                <a:gd name="connsiteX2" fmla="*/ 44927 w 44927"/>
                <a:gd name="connsiteY2" fmla="*/ 950450 h 950450"/>
                <a:gd name="connsiteX3" fmla="*/ 0 w 44927"/>
                <a:gd name="connsiteY3" fmla="*/ 950450 h 950450"/>
              </a:gdLst>
              <a:ahLst/>
              <a:cxnLst>
                <a:cxn ang="0">
                  <a:pos x="connsiteX0" y="connsiteY0"/>
                </a:cxn>
                <a:cxn ang="0">
                  <a:pos x="connsiteX1" y="connsiteY1"/>
                </a:cxn>
                <a:cxn ang="0">
                  <a:pos x="connsiteX2" y="connsiteY2"/>
                </a:cxn>
                <a:cxn ang="0">
                  <a:pos x="connsiteX3" y="connsiteY3"/>
                </a:cxn>
              </a:cxnLst>
              <a:rect l="l" t="t" r="r" b="b"/>
              <a:pathLst>
                <a:path w="44927" h="950450">
                  <a:moveTo>
                    <a:pt x="0" y="0"/>
                  </a:moveTo>
                  <a:lnTo>
                    <a:pt x="44927" y="0"/>
                  </a:lnTo>
                  <a:lnTo>
                    <a:pt x="44927" y="950450"/>
                  </a:lnTo>
                  <a:lnTo>
                    <a:pt x="0" y="95045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6" name="Freeform: Shape 95">
              <a:extLst>
                <a:ext uri="{FF2B5EF4-FFF2-40B4-BE49-F238E27FC236}">
                  <a16:creationId xmlns:a16="http://schemas.microsoft.com/office/drawing/2014/main" id="{A9778650-3835-733E-E142-5C26C1FFCA36}"/>
                </a:ext>
              </a:extLst>
            </p:cNvPr>
            <p:cNvSpPr/>
            <p:nvPr/>
          </p:nvSpPr>
          <p:spPr>
            <a:xfrm>
              <a:off x="8707527" y="3034115"/>
              <a:ext cx="44927" cy="959714"/>
            </a:xfrm>
            <a:custGeom>
              <a:avLst/>
              <a:gdLst>
                <a:gd name="connsiteX0" fmla="*/ 0 w 44927"/>
                <a:gd name="connsiteY0" fmla="*/ 0 h 959714"/>
                <a:gd name="connsiteX1" fmla="*/ 44927 w 44927"/>
                <a:gd name="connsiteY1" fmla="*/ 0 h 959714"/>
                <a:gd name="connsiteX2" fmla="*/ 44927 w 44927"/>
                <a:gd name="connsiteY2" fmla="*/ 959715 h 959714"/>
                <a:gd name="connsiteX3" fmla="*/ 0 w 44927"/>
                <a:gd name="connsiteY3" fmla="*/ 959715 h 959714"/>
              </a:gdLst>
              <a:ahLst/>
              <a:cxnLst>
                <a:cxn ang="0">
                  <a:pos x="connsiteX0" y="connsiteY0"/>
                </a:cxn>
                <a:cxn ang="0">
                  <a:pos x="connsiteX1" y="connsiteY1"/>
                </a:cxn>
                <a:cxn ang="0">
                  <a:pos x="connsiteX2" y="connsiteY2"/>
                </a:cxn>
                <a:cxn ang="0">
                  <a:pos x="connsiteX3" y="connsiteY3"/>
                </a:cxn>
              </a:cxnLst>
              <a:rect l="l" t="t" r="r" b="b"/>
              <a:pathLst>
                <a:path w="44927" h="959714">
                  <a:moveTo>
                    <a:pt x="0" y="0"/>
                  </a:moveTo>
                  <a:lnTo>
                    <a:pt x="44927" y="0"/>
                  </a:lnTo>
                  <a:lnTo>
                    <a:pt x="44927" y="959715"/>
                  </a:lnTo>
                  <a:lnTo>
                    <a:pt x="0" y="95971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7" name="Freeform: Shape 96">
              <a:extLst>
                <a:ext uri="{FF2B5EF4-FFF2-40B4-BE49-F238E27FC236}">
                  <a16:creationId xmlns:a16="http://schemas.microsoft.com/office/drawing/2014/main" id="{2A68B627-E308-ABA9-E873-C1D4DF3B03DF}"/>
                </a:ext>
              </a:extLst>
            </p:cNvPr>
            <p:cNvSpPr/>
            <p:nvPr/>
          </p:nvSpPr>
          <p:spPr>
            <a:xfrm>
              <a:off x="8752582" y="3034115"/>
              <a:ext cx="44927" cy="963268"/>
            </a:xfrm>
            <a:custGeom>
              <a:avLst/>
              <a:gdLst>
                <a:gd name="connsiteX0" fmla="*/ 0 w 44927"/>
                <a:gd name="connsiteY0" fmla="*/ 0 h 963268"/>
                <a:gd name="connsiteX1" fmla="*/ 44927 w 44927"/>
                <a:gd name="connsiteY1" fmla="*/ 0 h 963268"/>
                <a:gd name="connsiteX2" fmla="*/ 44927 w 44927"/>
                <a:gd name="connsiteY2" fmla="*/ 963268 h 963268"/>
                <a:gd name="connsiteX3" fmla="*/ 0 w 44927"/>
                <a:gd name="connsiteY3" fmla="*/ 963268 h 963268"/>
              </a:gdLst>
              <a:ahLst/>
              <a:cxnLst>
                <a:cxn ang="0">
                  <a:pos x="connsiteX0" y="connsiteY0"/>
                </a:cxn>
                <a:cxn ang="0">
                  <a:pos x="connsiteX1" y="connsiteY1"/>
                </a:cxn>
                <a:cxn ang="0">
                  <a:pos x="connsiteX2" y="connsiteY2"/>
                </a:cxn>
                <a:cxn ang="0">
                  <a:pos x="connsiteX3" y="connsiteY3"/>
                </a:cxn>
              </a:cxnLst>
              <a:rect l="l" t="t" r="r" b="b"/>
              <a:pathLst>
                <a:path w="44927" h="963268">
                  <a:moveTo>
                    <a:pt x="0" y="0"/>
                  </a:moveTo>
                  <a:lnTo>
                    <a:pt x="44927" y="0"/>
                  </a:lnTo>
                  <a:lnTo>
                    <a:pt x="44927" y="963268"/>
                  </a:lnTo>
                  <a:lnTo>
                    <a:pt x="0" y="963268"/>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8" name="Freeform: Shape 97">
              <a:extLst>
                <a:ext uri="{FF2B5EF4-FFF2-40B4-BE49-F238E27FC236}">
                  <a16:creationId xmlns:a16="http://schemas.microsoft.com/office/drawing/2014/main" id="{9D7E4CDC-4B9F-48A7-3B91-0C09CBC9300C}"/>
                </a:ext>
              </a:extLst>
            </p:cNvPr>
            <p:cNvSpPr/>
            <p:nvPr/>
          </p:nvSpPr>
          <p:spPr>
            <a:xfrm>
              <a:off x="8797509" y="3034115"/>
              <a:ext cx="44927" cy="975959"/>
            </a:xfrm>
            <a:custGeom>
              <a:avLst/>
              <a:gdLst>
                <a:gd name="connsiteX0" fmla="*/ 0 w 44927"/>
                <a:gd name="connsiteY0" fmla="*/ 0 h 975959"/>
                <a:gd name="connsiteX1" fmla="*/ 44927 w 44927"/>
                <a:gd name="connsiteY1" fmla="*/ 0 h 975959"/>
                <a:gd name="connsiteX2" fmla="*/ 44927 w 44927"/>
                <a:gd name="connsiteY2" fmla="*/ 975960 h 975959"/>
                <a:gd name="connsiteX3" fmla="*/ 0 w 44927"/>
                <a:gd name="connsiteY3" fmla="*/ 975960 h 975959"/>
              </a:gdLst>
              <a:ahLst/>
              <a:cxnLst>
                <a:cxn ang="0">
                  <a:pos x="connsiteX0" y="connsiteY0"/>
                </a:cxn>
                <a:cxn ang="0">
                  <a:pos x="connsiteX1" y="connsiteY1"/>
                </a:cxn>
                <a:cxn ang="0">
                  <a:pos x="connsiteX2" y="connsiteY2"/>
                </a:cxn>
                <a:cxn ang="0">
                  <a:pos x="connsiteX3" y="connsiteY3"/>
                </a:cxn>
              </a:cxnLst>
              <a:rect l="l" t="t" r="r" b="b"/>
              <a:pathLst>
                <a:path w="44927" h="975959">
                  <a:moveTo>
                    <a:pt x="0" y="0"/>
                  </a:moveTo>
                  <a:lnTo>
                    <a:pt x="44927" y="0"/>
                  </a:lnTo>
                  <a:lnTo>
                    <a:pt x="44927" y="975960"/>
                  </a:lnTo>
                  <a:lnTo>
                    <a:pt x="0" y="97596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9" name="Freeform: Shape 98">
              <a:extLst>
                <a:ext uri="{FF2B5EF4-FFF2-40B4-BE49-F238E27FC236}">
                  <a16:creationId xmlns:a16="http://schemas.microsoft.com/office/drawing/2014/main" id="{9A402441-93D3-EB50-AB86-B505318A5D3D}"/>
                </a:ext>
              </a:extLst>
            </p:cNvPr>
            <p:cNvSpPr/>
            <p:nvPr/>
          </p:nvSpPr>
          <p:spPr>
            <a:xfrm>
              <a:off x="8842563" y="3034115"/>
              <a:ext cx="44927" cy="975959"/>
            </a:xfrm>
            <a:custGeom>
              <a:avLst/>
              <a:gdLst>
                <a:gd name="connsiteX0" fmla="*/ 0 w 44927"/>
                <a:gd name="connsiteY0" fmla="*/ 0 h 975959"/>
                <a:gd name="connsiteX1" fmla="*/ 44927 w 44927"/>
                <a:gd name="connsiteY1" fmla="*/ 0 h 975959"/>
                <a:gd name="connsiteX2" fmla="*/ 44927 w 44927"/>
                <a:gd name="connsiteY2" fmla="*/ 975960 h 975959"/>
                <a:gd name="connsiteX3" fmla="*/ 0 w 44927"/>
                <a:gd name="connsiteY3" fmla="*/ 975960 h 975959"/>
              </a:gdLst>
              <a:ahLst/>
              <a:cxnLst>
                <a:cxn ang="0">
                  <a:pos x="connsiteX0" y="connsiteY0"/>
                </a:cxn>
                <a:cxn ang="0">
                  <a:pos x="connsiteX1" y="connsiteY1"/>
                </a:cxn>
                <a:cxn ang="0">
                  <a:pos x="connsiteX2" y="connsiteY2"/>
                </a:cxn>
                <a:cxn ang="0">
                  <a:pos x="connsiteX3" y="connsiteY3"/>
                </a:cxn>
              </a:cxnLst>
              <a:rect l="l" t="t" r="r" b="b"/>
              <a:pathLst>
                <a:path w="44927" h="975959">
                  <a:moveTo>
                    <a:pt x="0" y="0"/>
                  </a:moveTo>
                  <a:lnTo>
                    <a:pt x="44927" y="0"/>
                  </a:lnTo>
                  <a:lnTo>
                    <a:pt x="44927" y="975960"/>
                  </a:lnTo>
                  <a:lnTo>
                    <a:pt x="0" y="97596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0" name="Freeform: Shape 99">
              <a:extLst>
                <a:ext uri="{FF2B5EF4-FFF2-40B4-BE49-F238E27FC236}">
                  <a16:creationId xmlns:a16="http://schemas.microsoft.com/office/drawing/2014/main" id="{081CB10C-AF42-E69F-338F-BE64B398A332}"/>
                </a:ext>
              </a:extLst>
            </p:cNvPr>
            <p:cNvSpPr/>
            <p:nvPr/>
          </p:nvSpPr>
          <p:spPr>
            <a:xfrm>
              <a:off x="8887490" y="3034115"/>
              <a:ext cx="44927" cy="1001215"/>
            </a:xfrm>
            <a:custGeom>
              <a:avLst/>
              <a:gdLst>
                <a:gd name="connsiteX0" fmla="*/ 0 w 44927"/>
                <a:gd name="connsiteY0" fmla="*/ 0 h 1001215"/>
                <a:gd name="connsiteX1" fmla="*/ 44927 w 44927"/>
                <a:gd name="connsiteY1" fmla="*/ 0 h 1001215"/>
                <a:gd name="connsiteX2" fmla="*/ 44927 w 44927"/>
                <a:gd name="connsiteY2" fmla="*/ 1001215 h 1001215"/>
                <a:gd name="connsiteX3" fmla="*/ 0 w 44927"/>
                <a:gd name="connsiteY3" fmla="*/ 1001215 h 1001215"/>
              </a:gdLst>
              <a:ahLst/>
              <a:cxnLst>
                <a:cxn ang="0">
                  <a:pos x="connsiteX0" y="connsiteY0"/>
                </a:cxn>
                <a:cxn ang="0">
                  <a:pos x="connsiteX1" y="connsiteY1"/>
                </a:cxn>
                <a:cxn ang="0">
                  <a:pos x="connsiteX2" y="connsiteY2"/>
                </a:cxn>
                <a:cxn ang="0">
                  <a:pos x="connsiteX3" y="connsiteY3"/>
                </a:cxn>
              </a:cxnLst>
              <a:rect l="l" t="t" r="r" b="b"/>
              <a:pathLst>
                <a:path w="44927" h="1001215">
                  <a:moveTo>
                    <a:pt x="0" y="0"/>
                  </a:moveTo>
                  <a:lnTo>
                    <a:pt x="44927" y="0"/>
                  </a:lnTo>
                  <a:lnTo>
                    <a:pt x="44927" y="1001215"/>
                  </a:lnTo>
                  <a:lnTo>
                    <a:pt x="0" y="1001215"/>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4509718E-6B2C-18CD-D196-B9C1C0EBD4A5}"/>
                </a:ext>
              </a:extLst>
            </p:cNvPr>
            <p:cNvSpPr/>
            <p:nvPr/>
          </p:nvSpPr>
          <p:spPr>
            <a:xfrm>
              <a:off x="8932544" y="3034115"/>
              <a:ext cx="44927" cy="1011368"/>
            </a:xfrm>
            <a:custGeom>
              <a:avLst/>
              <a:gdLst>
                <a:gd name="connsiteX0" fmla="*/ 0 w 44927"/>
                <a:gd name="connsiteY0" fmla="*/ 0 h 1011368"/>
                <a:gd name="connsiteX1" fmla="*/ 44927 w 44927"/>
                <a:gd name="connsiteY1" fmla="*/ 0 h 1011368"/>
                <a:gd name="connsiteX2" fmla="*/ 44927 w 44927"/>
                <a:gd name="connsiteY2" fmla="*/ 1011368 h 1011368"/>
                <a:gd name="connsiteX3" fmla="*/ 0 w 44927"/>
                <a:gd name="connsiteY3" fmla="*/ 1011368 h 1011368"/>
              </a:gdLst>
              <a:ahLst/>
              <a:cxnLst>
                <a:cxn ang="0">
                  <a:pos x="connsiteX0" y="connsiteY0"/>
                </a:cxn>
                <a:cxn ang="0">
                  <a:pos x="connsiteX1" y="connsiteY1"/>
                </a:cxn>
                <a:cxn ang="0">
                  <a:pos x="connsiteX2" y="connsiteY2"/>
                </a:cxn>
                <a:cxn ang="0">
                  <a:pos x="connsiteX3" y="connsiteY3"/>
                </a:cxn>
              </a:cxnLst>
              <a:rect l="l" t="t" r="r" b="b"/>
              <a:pathLst>
                <a:path w="44927" h="1011368">
                  <a:moveTo>
                    <a:pt x="0" y="0"/>
                  </a:moveTo>
                  <a:lnTo>
                    <a:pt x="44927" y="0"/>
                  </a:lnTo>
                  <a:lnTo>
                    <a:pt x="44927" y="1011368"/>
                  </a:lnTo>
                  <a:lnTo>
                    <a:pt x="0" y="101136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2" name="Freeform: Shape 101">
              <a:extLst>
                <a:ext uri="{FF2B5EF4-FFF2-40B4-BE49-F238E27FC236}">
                  <a16:creationId xmlns:a16="http://schemas.microsoft.com/office/drawing/2014/main" id="{65A65922-2F7B-5E6D-FAB2-1BD8A639967E}"/>
                </a:ext>
              </a:extLst>
            </p:cNvPr>
            <p:cNvSpPr/>
            <p:nvPr/>
          </p:nvSpPr>
          <p:spPr>
            <a:xfrm>
              <a:off x="8977471" y="3034115"/>
              <a:ext cx="44927" cy="1014795"/>
            </a:xfrm>
            <a:custGeom>
              <a:avLst/>
              <a:gdLst>
                <a:gd name="connsiteX0" fmla="*/ 0 w 44927"/>
                <a:gd name="connsiteY0" fmla="*/ 0 h 1014795"/>
                <a:gd name="connsiteX1" fmla="*/ 44927 w 44927"/>
                <a:gd name="connsiteY1" fmla="*/ 0 h 1014795"/>
                <a:gd name="connsiteX2" fmla="*/ 44927 w 44927"/>
                <a:gd name="connsiteY2" fmla="*/ 1014795 h 1014795"/>
                <a:gd name="connsiteX3" fmla="*/ 0 w 44927"/>
                <a:gd name="connsiteY3" fmla="*/ 1014795 h 1014795"/>
              </a:gdLst>
              <a:ahLst/>
              <a:cxnLst>
                <a:cxn ang="0">
                  <a:pos x="connsiteX0" y="connsiteY0"/>
                </a:cxn>
                <a:cxn ang="0">
                  <a:pos x="connsiteX1" y="connsiteY1"/>
                </a:cxn>
                <a:cxn ang="0">
                  <a:pos x="connsiteX2" y="connsiteY2"/>
                </a:cxn>
                <a:cxn ang="0">
                  <a:pos x="connsiteX3" y="connsiteY3"/>
                </a:cxn>
              </a:cxnLst>
              <a:rect l="l" t="t" r="r" b="b"/>
              <a:pathLst>
                <a:path w="44927" h="1014795">
                  <a:moveTo>
                    <a:pt x="0" y="0"/>
                  </a:moveTo>
                  <a:lnTo>
                    <a:pt x="44927" y="0"/>
                  </a:lnTo>
                  <a:lnTo>
                    <a:pt x="44927" y="1014795"/>
                  </a:lnTo>
                  <a:lnTo>
                    <a:pt x="0" y="101479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3" name="Freeform: Shape 102">
              <a:extLst>
                <a:ext uri="{FF2B5EF4-FFF2-40B4-BE49-F238E27FC236}">
                  <a16:creationId xmlns:a16="http://schemas.microsoft.com/office/drawing/2014/main" id="{D9D32B7E-EB7B-0CE6-AFD7-744068D02FA6}"/>
                </a:ext>
              </a:extLst>
            </p:cNvPr>
            <p:cNvSpPr/>
            <p:nvPr/>
          </p:nvSpPr>
          <p:spPr>
            <a:xfrm>
              <a:off x="9022398" y="3034115"/>
              <a:ext cx="44927" cy="1026978"/>
            </a:xfrm>
            <a:custGeom>
              <a:avLst/>
              <a:gdLst>
                <a:gd name="connsiteX0" fmla="*/ 0 w 44927"/>
                <a:gd name="connsiteY0" fmla="*/ 0 h 1026978"/>
                <a:gd name="connsiteX1" fmla="*/ 44927 w 44927"/>
                <a:gd name="connsiteY1" fmla="*/ 0 h 1026978"/>
                <a:gd name="connsiteX2" fmla="*/ 44927 w 44927"/>
                <a:gd name="connsiteY2" fmla="*/ 1026979 h 1026978"/>
                <a:gd name="connsiteX3" fmla="*/ 0 w 44927"/>
                <a:gd name="connsiteY3" fmla="*/ 1026979 h 1026978"/>
              </a:gdLst>
              <a:ahLst/>
              <a:cxnLst>
                <a:cxn ang="0">
                  <a:pos x="connsiteX0" y="connsiteY0"/>
                </a:cxn>
                <a:cxn ang="0">
                  <a:pos x="connsiteX1" y="connsiteY1"/>
                </a:cxn>
                <a:cxn ang="0">
                  <a:pos x="connsiteX2" y="connsiteY2"/>
                </a:cxn>
                <a:cxn ang="0">
                  <a:pos x="connsiteX3" y="connsiteY3"/>
                </a:cxn>
              </a:cxnLst>
              <a:rect l="l" t="t" r="r" b="b"/>
              <a:pathLst>
                <a:path w="44927" h="1026978">
                  <a:moveTo>
                    <a:pt x="0" y="0"/>
                  </a:moveTo>
                  <a:lnTo>
                    <a:pt x="44927" y="0"/>
                  </a:lnTo>
                  <a:lnTo>
                    <a:pt x="44927" y="1026979"/>
                  </a:lnTo>
                  <a:lnTo>
                    <a:pt x="0" y="102697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A19E3D8F-4713-EACB-A466-F75AF5985BD4}"/>
                </a:ext>
              </a:extLst>
            </p:cNvPr>
            <p:cNvSpPr/>
            <p:nvPr/>
          </p:nvSpPr>
          <p:spPr>
            <a:xfrm>
              <a:off x="9067452" y="3034115"/>
              <a:ext cx="44927" cy="1056676"/>
            </a:xfrm>
            <a:custGeom>
              <a:avLst/>
              <a:gdLst>
                <a:gd name="connsiteX0" fmla="*/ 0 w 44927"/>
                <a:gd name="connsiteY0" fmla="*/ 0 h 1056676"/>
                <a:gd name="connsiteX1" fmla="*/ 44927 w 44927"/>
                <a:gd name="connsiteY1" fmla="*/ 0 h 1056676"/>
                <a:gd name="connsiteX2" fmla="*/ 44927 w 44927"/>
                <a:gd name="connsiteY2" fmla="*/ 1056676 h 1056676"/>
                <a:gd name="connsiteX3" fmla="*/ 0 w 44927"/>
                <a:gd name="connsiteY3" fmla="*/ 1056676 h 1056676"/>
              </a:gdLst>
              <a:ahLst/>
              <a:cxnLst>
                <a:cxn ang="0">
                  <a:pos x="connsiteX0" y="connsiteY0"/>
                </a:cxn>
                <a:cxn ang="0">
                  <a:pos x="connsiteX1" y="connsiteY1"/>
                </a:cxn>
                <a:cxn ang="0">
                  <a:pos x="connsiteX2" y="connsiteY2"/>
                </a:cxn>
                <a:cxn ang="0">
                  <a:pos x="connsiteX3" y="connsiteY3"/>
                </a:cxn>
              </a:cxnLst>
              <a:rect l="l" t="t" r="r" b="b"/>
              <a:pathLst>
                <a:path w="44927" h="1056676">
                  <a:moveTo>
                    <a:pt x="0" y="0"/>
                  </a:moveTo>
                  <a:lnTo>
                    <a:pt x="44927" y="0"/>
                  </a:lnTo>
                  <a:lnTo>
                    <a:pt x="44927" y="1056676"/>
                  </a:lnTo>
                  <a:lnTo>
                    <a:pt x="0" y="1056676"/>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FDC1D1E5-E844-B408-34EB-8AD39409D016}"/>
                </a:ext>
              </a:extLst>
            </p:cNvPr>
            <p:cNvSpPr/>
            <p:nvPr/>
          </p:nvSpPr>
          <p:spPr>
            <a:xfrm>
              <a:off x="9112379" y="3034115"/>
              <a:ext cx="44927" cy="1068859"/>
            </a:xfrm>
            <a:custGeom>
              <a:avLst/>
              <a:gdLst>
                <a:gd name="connsiteX0" fmla="*/ 0 w 44927"/>
                <a:gd name="connsiteY0" fmla="*/ 0 h 1068859"/>
                <a:gd name="connsiteX1" fmla="*/ 44927 w 44927"/>
                <a:gd name="connsiteY1" fmla="*/ 0 h 1068859"/>
                <a:gd name="connsiteX2" fmla="*/ 44927 w 44927"/>
                <a:gd name="connsiteY2" fmla="*/ 1068860 h 1068859"/>
                <a:gd name="connsiteX3" fmla="*/ 0 w 44927"/>
                <a:gd name="connsiteY3" fmla="*/ 1068860 h 1068859"/>
              </a:gdLst>
              <a:ahLst/>
              <a:cxnLst>
                <a:cxn ang="0">
                  <a:pos x="connsiteX0" y="connsiteY0"/>
                </a:cxn>
                <a:cxn ang="0">
                  <a:pos x="connsiteX1" y="connsiteY1"/>
                </a:cxn>
                <a:cxn ang="0">
                  <a:pos x="connsiteX2" y="connsiteY2"/>
                </a:cxn>
                <a:cxn ang="0">
                  <a:pos x="connsiteX3" y="connsiteY3"/>
                </a:cxn>
              </a:cxnLst>
              <a:rect l="l" t="t" r="r" b="b"/>
              <a:pathLst>
                <a:path w="44927" h="1068859">
                  <a:moveTo>
                    <a:pt x="0" y="0"/>
                  </a:moveTo>
                  <a:lnTo>
                    <a:pt x="44927" y="0"/>
                  </a:lnTo>
                  <a:lnTo>
                    <a:pt x="44927" y="1068860"/>
                  </a:lnTo>
                  <a:lnTo>
                    <a:pt x="0" y="106886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B4212C22-5D60-97C8-22C1-9F6B49BD1353}"/>
                </a:ext>
              </a:extLst>
            </p:cNvPr>
            <p:cNvSpPr/>
            <p:nvPr/>
          </p:nvSpPr>
          <p:spPr>
            <a:xfrm>
              <a:off x="9157433" y="3034115"/>
              <a:ext cx="44927" cy="1101349"/>
            </a:xfrm>
            <a:custGeom>
              <a:avLst/>
              <a:gdLst>
                <a:gd name="connsiteX0" fmla="*/ 0 w 44927"/>
                <a:gd name="connsiteY0" fmla="*/ 0 h 1101349"/>
                <a:gd name="connsiteX1" fmla="*/ 44927 w 44927"/>
                <a:gd name="connsiteY1" fmla="*/ 0 h 1101349"/>
                <a:gd name="connsiteX2" fmla="*/ 44927 w 44927"/>
                <a:gd name="connsiteY2" fmla="*/ 1101350 h 1101349"/>
                <a:gd name="connsiteX3" fmla="*/ 0 w 44927"/>
                <a:gd name="connsiteY3" fmla="*/ 1101350 h 1101349"/>
              </a:gdLst>
              <a:ahLst/>
              <a:cxnLst>
                <a:cxn ang="0">
                  <a:pos x="connsiteX0" y="connsiteY0"/>
                </a:cxn>
                <a:cxn ang="0">
                  <a:pos x="connsiteX1" y="connsiteY1"/>
                </a:cxn>
                <a:cxn ang="0">
                  <a:pos x="connsiteX2" y="connsiteY2"/>
                </a:cxn>
                <a:cxn ang="0">
                  <a:pos x="connsiteX3" y="connsiteY3"/>
                </a:cxn>
              </a:cxnLst>
              <a:rect l="l" t="t" r="r" b="b"/>
              <a:pathLst>
                <a:path w="44927" h="1101349">
                  <a:moveTo>
                    <a:pt x="0" y="0"/>
                  </a:moveTo>
                  <a:lnTo>
                    <a:pt x="44927" y="0"/>
                  </a:lnTo>
                  <a:lnTo>
                    <a:pt x="44927" y="1101350"/>
                  </a:lnTo>
                  <a:lnTo>
                    <a:pt x="0" y="1101350"/>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8A821392-072C-0085-A40D-5973FAB3DF9E}"/>
                </a:ext>
              </a:extLst>
            </p:cNvPr>
            <p:cNvSpPr/>
            <p:nvPr/>
          </p:nvSpPr>
          <p:spPr>
            <a:xfrm>
              <a:off x="9202361" y="3034115"/>
              <a:ext cx="44927" cy="1105283"/>
            </a:xfrm>
            <a:custGeom>
              <a:avLst/>
              <a:gdLst>
                <a:gd name="connsiteX0" fmla="*/ 0 w 44927"/>
                <a:gd name="connsiteY0" fmla="*/ 0 h 1105283"/>
                <a:gd name="connsiteX1" fmla="*/ 44927 w 44927"/>
                <a:gd name="connsiteY1" fmla="*/ 0 h 1105283"/>
                <a:gd name="connsiteX2" fmla="*/ 44927 w 44927"/>
                <a:gd name="connsiteY2" fmla="*/ 1105284 h 1105283"/>
                <a:gd name="connsiteX3" fmla="*/ 0 w 44927"/>
                <a:gd name="connsiteY3" fmla="*/ 1105284 h 1105283"/>
              </a:gdLst>
              <a:ahLst/>
              <a:cxnLst>
                <a:cxn ang="0">
                  <a:pos x="connsiteX0" y="connsiteY0"/>
                </a:cxn>
                <a:cxn ang="0">
                  <a:pos x="connsiteX1" y="connsiteY1"/>
                </a:cxn>
                <a:cxn ang="0">
                  <a:pos x="connsiteX2" y="connsiteY2"/>
                </a:cxn>
                <a:cxn ang="0">
                  <a:pos x="connsiteX3" y="connsiteY3"/>
                </a:cxn>
              </a:cxnLst>
              <a:rect l="l" t="t" r="r" b="b"/>
              <a:pathLst>
                <a:path w="44927" h="1105283">
                  <a:moveTo>
                    <a:pt x="0" y="0"/>
                  </a:moveTo>
                  <a:lnTo>
                    <a:pt x="44927" y="0"/>
                  </a:lnTo>
                  <a:lnTo>
                    <a:pt x="44927" y="1105284"/>
                  </a:lnTo>
                  <a:lnTo>
                    <a:pt x="0" y="1105284"/>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99F906FC-F367-7C34-7B91-A8623D268DA8}"/>
                </a:ext>
              </a:extLst>
            </p:cNvPr>
            <p:cNvSpPr/>
            <p:nvPr/>
          </p:nvSpPr>
          <p:spPr>
            <a:xfrm>
              <a:off x="9247415" y="3034115"/>
              <a:ext cx="44927" cy="1109345"/>
            </a:xfrm>
            <a:custGeom>
              <a:avLst/>
              <a:gdLst>
                <a:gd name="connsiteX0" fmla="*/ 0 w 44927"/>
                <a:gd name="connsiteY0" fmla="*/ 0 h 1109345"/>
                <a:gd name="connsiteX1" fmla="*/ 44927 w 44927"/>
                <a:gd name="connsiteY1" fmla="*/ 0 h 1109345"/>
                <a:gd name="connsiteX2" fmla="*/ 44927 w 44927"/>
                <a:gd name="connsiteY2" fmla="*/ 1109345 h 1109345"/>
                <a:gd name="connsiteX3" fmla="*/ 0 w 44927"/>
                <a:gd name="connsiteY3" fmla="*/ 1109345 h 1109345"/>
              </a:gdLst>
              <a:ahLst/>
              <a:cxnLst>
                <a:cxn ang="0">
                  <a:pos x="connsiteX0" y="connsiteY0"/>
                </a:cxn>
                <a:cxn ang="0">
                  <a:pos x="connsiteX1" y="connsiteY1"/>
                </a:cxn>
                <a:cxn ang="0">
                  <a:pos x="connsiteX2" y="connsiteY2"/>
                </a:cxn>
                <a:cxn ang="0">
                  <a:pos x="connsiteX3" y="connsiteY3"/>
                </a:cxn>
              </a:cxnLst>
              <a:rect l="l" t="t" r="r" b="b"/>
              <a:pathLst>
                <a:path w="44927" h="1109345">
                  <a:moveTo>
                    <a:pt x="0" y="0"/>
                  </a:moveTo>
                  <a:lnTo>
                    <a:pt x="44927" y="0"/>
                  </a:lnTo>
                  <a:lnTo>
                    <a:pt x="44927" y="1109345"/>
                  </a:lnTo>
                  <a:lnTo>
                    <a:pt x="0" y="110934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9" name="Freeform: Shape 108">
              <a:extLst>
                <a:ext uri="{FF2B5EF4-FFF2-40B4-BE49-F238E27FC236}">
                  <a16:creationId xmlns:a16="http://schemas.microsoft.com/office/drawing/2014/main" id="{19E59761-F948-6B35-1B85-05C7BB1B2095}"/>
                </a:ext>
              </a:extLst>
            </p:cNvPr>
            <p:cNvSpPr/>
            <p:nvPr/>
          </p:nvSpPr>
          <p:spPr>
            <a:xfrm>
              <a:off x="9292342" y="3034115"/>
              <a:ext cx="44927" cy="1114548"/>
            </a:xfrm>
            <a:custGeom>
              <a:avLst/>
              <a:gdLst>
                <a:gd name="connsiteX0" fmla="*/ 0 w 44927"/>
                <a:gd name="connsiteY0" fmla="*/ 0 h 1114548"/>
                <a:gd name="connsiteX1" fmla="*/ 44927 w 44927"/>
                <a:gd name="connsiteY1" fmla="*/ 0 h 1114548"/>
                <a:gd name="connsiteX2" fmla="*/ 44927 w 44927"/>
                <a:gd name="connsiteY2" fmla="*/ 1114549 h 1114548"/>
                <a:gd name="connsiteX3" fmla="*/ 0 w 44927"/>
                <a:gd name="connsiteY3" fmla="*/ 1114549 h 1114548"/>
              </a:gdLst>
              <a:ahLst/>
              <a:cxnLst>
                <a:cxn ang="0">
                  <a:pos x="connsiteX0" y="connsiteY0"/>
                </a:cxn>
                <a:cxn ang="0">
                  <a:pos x="connsiteX1" y="connsiteY1"/>
                </a:cxn>
                <a:cxn ang="0">
                  <a:pos x="connsiteX2" y="connsiteY2"/>
                </a:cxn>
                <a:cxn ang="0">
                  <a:pos x="connsiteX3" y="connsiteY3"/>
                </a:cxn>
              </a:cxnLst>
              <a:rect l="l" t="t" r="r" b="b"/>
              <a:pathLst>
                <a:path w="44927" h="1114548">
                  <a:moveTo>
                    <a:pt x="0" y="0"/>
                  </a:moveTo>
                  <a:lnTo>
                    <a:pt x="44927" y="0"/>
                  </a:lnTo>
                  <a:lnTo>
                    <a:pt x="44927" y="1114549"/>
                  </a:lnTo>
                  <a:lnTo>
                    <a:pt x="0" y="111454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0" name="Freeform: Shape 109">
              <a:extLst>
                <a:ext uri="{FF2B5EF4-FFF2-40B4-BE49-F238E27FC236}">
                  <a16:creationId xmlns:a16="http://schemas.microsoft.com/office/drawing/2014/main" id="{1C39EDC9-CDAE-8F46-B95E-954B0D089D41}"/>
                </a:ext>
              </a:extLst>
            </p:cNvPr>
            <p:cNvSpPr/>
            <p:nvPr/>
          </p:nvSpPr>
          <p:spPr>
            <a:xfrm>
              <a:off x="9337396" y="3034115"/>
              <a:ext cx="44927" cy="1118102"/>
            </a:xfrm>
            <a:custGeom>
              <a:avLst/>
              <a:gdLst>
                <a:gd name="connsiteX0" fmla="*/ 0 w 44927"/>
                <a:gd name="connsiteY0" fmla="*/ 0 h 1118102"/>
                <a:gd name="connsiteX1" fmla="*/ 44927 w 44927"/>
                <a:gd name="connsiteY1" fmla="*/ 0 h 1118102"/>
                <a:gd name="connsiteX2" fmla="*/ 44927 w 44927"/>
                <a:gd name="connsiteY2" fmla="*/ 1118102 h 1118102"/>
                <a:gd name="connsiteX3" fmla="*/ 0 w 44927"/>
                <a:gd name="connsiteY3" fmla="*/ 1118102 h 1118102"/>
              </a:gdLst>
              <a:ahLst/>
              <a:cxnLst>
                <a:cxn ang="0">
                  <a:pos x="connsiteX0" y="connsiteY0"/>
                </a:cxn>
                <a:cxn ang="0">
                  <a:pos x="connsiteX1" y="connsiteY1"/>
                </a:cxn>
                <a:cxn ang="0">
                  <a:pos x="connsiteX2" y="connsiteY2"/>
                </a:cxn>
                <a:cxn ang="0">
                  <a:pos x="connsiteX3" y="connsiteY3"/>
                </a:cxn>
              </a:cxnLst>
              <a:rect l="l" t="t" r="r" b="b"/>
              <a:pathLst>
                <a:path w="44927" h="1118102">
                  <a:moveTo>
                    <a:pt x="0" y="0"/>
                  </a:moveTo>
                  <a:lnTo>
                    <a:pt x="44927" y="0"/>
                  </a:lnTo>
                  <a:lnTo>
                    <a:pt x="44927" y="1118102"/>
                  </a:lnTo>
                  <a:lnTo>
                    <a:pt x="0" y="1118102"/>
                  </a:lnTo>
                  <a:close/>
                </a:path>
              </a:pathLst>
            </a:custGeom>
            <a:solidFill>
              <a:srgbClr val="363636"/>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1" name="Freeform: Shape 110">
              <a:extLst>
                <a:ext uri="{FF2B5EF4-FFF2-40B4-BE49-F238E27FC236}">
                  <a16:creationId xmlns:a16="http://schemas.microsoft.com/office/drawing/2014/main" id="{2DFD9B64-F3FE-1841-9D90-8592D19C0FA8}"/>
                </a:ext>
              </a:extLst>
            </p:cNvPr>
            <p:cNvSpPr/>
            <p:nvPr/>
          </p:nvSpPr>
          <p:spPr>
            <a:xfrm>
              <a:off x="9382323" y="3034115"/>
              <a:ext cx="44927" cy="1121528"/>
            </a:xfrm>
            <a:custGeom>
              <a:avLst/>
              <a:gdLst>
                <a:gd name="connsiteX0" fmla="*/ 0 w 44927"/>
                <a:gd name="connsiteY0" fmla="*/ 0 h 1121528"/>
                <a:gd name="connsiteX1" fmla="*/ 44927 w 44927"/>
                <a:gd name="connsiteY1" fmla="*/ 0 h 1121528"/>
                <a:gd name="connsiteX2" fmla="*/ 44927 w 44927"/>
                <a:gd name="connsiteY2" fmla="*/ 1121529 h 1121528"/>
                <a:gd name="connsiteX3" fmla="*/ 0 w 44927"/>
                <a:gd name="connsiteY3" fmla="*/ 1121529 h 1121528"/>
              </a:gdLst>
              <a:ahLst/>
              <a:cxnLst>
                <a:cxn ang="0">
                  <a:pos x="connsiteX0" y="connsiteY0"/>
                </a:cxn>
                <a:cxn ang="0">
                  <a:pos x="connsiteX1" y="connsiteY1"/>
                </a:cxn>
                <a:cxn ang="0">
                  <a:pos x="connsiteX2" y="connsiteY2"/>
                </a:cxn>
                <a:cxn ang="0">
                  <a:pos x="connsiteX3" y="connsiteY3"/>
                </a:cxn>
              </a:cxnLst>
              <a:rect l="l" t="t" r="r" b="b"/>
              <a:pathLst>
                <a:path w="44927" h="1121528">
                  <a:moveTo>
                    <a:pt x="0" y="0"/>
                  </a:moveTo>
                  <a:lnTo>
                    <a:pt x="44927" y="0"/>
                  </a:lnTo>
                  <a:lnTo>
                    <a:pt x="44927" y="1121529"/>
                  </a:lnTo>
                  <a:lnTo>
                    <a:pt x="0" y="112152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2" name="Freeform: Shape 111">
              <a:extLst>
                <a:ext uri="{FF2B5EF4-FFF2-40B4-BE49-F238E27FC236}">
                  <a16:creationId xmlns:a16="http://schemas.microsoft.com/office/drawing/2014/main" id="{EDA88A94-FA04-77EA-8BD5-A020C6709849}"/>
                </a:ext>
              </a:extLst>
            </p:cNvPr>
            <p:cNvSpPr/>
            <p:nvPr/>
          </p:nvSpPr>
          <p:spPr>
            <a:xfrm>
              <a:off x="9427250" y="3034115"/>
              <a:ext cx="44927" cy="1130285"/>
            </a:xfrm>
            <a:custGeom>
              <a:avLst/>
              <a:gdLst>
                <a:gd name="connsiteX0" fmla="*/ 0 w 44927"/>
                <a:gd name="connsiteY0" fmla="*/ 0 h 1130285"/>
                <a:gd name="connsiteX1" fmla="*/ 44927 w 44927"/>
                <a:gd name="connsiteY1" fmla="*/ 0 h 1130285"/>
                <a:gd name="connsiteX2" fmla="*/ 44927 w 44927"/>
                <a:gd name="connsiteY2" fmla="*/ 1130286 h 1130285"/>
                <a:gd name="connsiteX3" fmla="*/ 0 w 44927"/>
                <a:gd name="connsiteY3" fmla="*/ 1130286 h 1130285"/>
              </a:gdLst>
              <a:ahLst/>
              <a:cxnLst>
                <a:cxn ang="0">
                  <a:pos x="connsiteX0" y="connsiteY0"/>
                </a:cxn>
                <a:cxn ang="0">
                  <a:pos x="connsiteX1" y="connsiteY1"/>
                </a:cxn>
                <a:cxn ang="0">
                  <a:pos x="connsiteX2" y="connsiteY2"/>
                </a:cxn>
                <a:cxn ang="0">
                  <a:pos x="connsiteX3" y="connsiteY3"/>
                </a:cxn>
              </a:cxnLst>
              <a:rect l="l" t="t" r="r" b="b"/>
              <a:pathLst>
                <a:path w="44927" h="1130285">
                  <a:moveTo>
                    <a:pt x="0" y="0"/>
                  </a:moveTo>
                  <a:lnTo>
                    <a:pt x="44927" y="0"/>
                  </a:lnTo>
                  <a:lnTo>
                    <a:pt x="44927" y="1130286"/>
                  </a:lnTo>
                  <a:lnTo>
                    <a:pt x="0" y="1130286"/>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3" name="Freeform: Shape 112">
              <a:extLst>
                <a:ext uri="{FF2B5EF4-FFF2-40B4-BE49-F238E27FC236}">
                  <a16:creationId xmlns:a16="http://schemas.microsoft.com/office/drawing/2014/main" id="{23CB4E1B-6CC5-A21B-E80F-0C54CFBD15A8}"/>
                </a:ext>
              </a:extLst>
            </p:cNvPr>
            <p:cNvSpPr/>
            <p:nvPr/>
          </p:nvSpPr>
          <p:spPr>
            <a:xfrm>
              <a:off x="9472304" y="3034115"/>
              <a:ext cx="44927" cy="1151099"/>
            </a:xfrm>
            <a:custGeom>
              <a:avLst/>
              <a:gdLst>
                <a:gd name="connsiteX0" fmla="*/ 0 w 44927"/>
                <a:gd name="connsiteY0" fmla="*/ 0 h 1151099"/>
                <a:gd name="connsiteX1" fmla="*/ 44927 w 44927"/>
                <a:gd name="connsiteY1" fmla="*/ 0 h 1151099"/>
                <a:gd name="connsiteX2" fmla="*/ 44927 w 44927"/>
                <a:gd name="connsiteY2" fmla="*/ 1151099 h 1151099"/>
                <a:gd name="connsiteX3" fmla="*/ 0 w 44927"/>
                <a:gd name="connsiteY3" fmla="*/ 1151099 h 1151099"/>
              </a:gdLst>
              <a:ahLst/>
              <a:cxnLst>
                <a:cxn ang="0">
                  <a:pos x="connsiteX0" y="connsiteY0"/>
                </a:cxn>
                <a:cxn ang="0">
                  <a:pos x="connsiteX1" y="connsiteY1"/>
                </a:cxn>
                <a:cxn ang="0">
                  <a:pos x="connsiteX2" y="connsiteY2"/>
                </a:cxn>
                <a:cxn ang="0">
                  <a:pos x="connsiteX3" y="connsiteY3"/>
                </a:cxn>
              </a:cxnLst>
              <a:rect l="l" t="t" r="r" b="b"/>
              <a:pathLst>
                <a:path w="44927" h="1151099">
                  <a:moveTo>
                    <a:pt x="0" y="0"/>
                  </a:moveTo>
                  <a:lnTo>
                    <a:pt x="44927" y="0"/>
                  </a:lnTo>
                  <a:lnTo>
                    <a:pt x="44927" y="1151099"/>
                  </a:lnTo>
                  <a:lnTo>
                    <a:pt x="0" y="115109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4" name="Freeform: Shape 113">
              <a:extLst>
                <a:ext uri="{FF2B5EF4-FFF2-40B4-BE49-F238E27FC236}">
                  <a16:creationId xmlns:a16="http://schemas.microsoft.com/office/drawing/2014/main" id="{D8676C10-BD46-5361-1150-44D9EA401E33}"/>
                </a:ext>
              </a:extLst>
            </p:cNvPr>
            <p:cNvSpPr/>
            <p:nvPr/>
          </p:nvSpPr>
          <p:spPr>
            <a:xfrm>
              <a:off x="9517231" y="3034115"/>
              <a:ext cx="44927" cy="1156302"/>
            </a:xfrm>
            <a:custGeom>
              <a:avLst/>
              <a:gdLst>
                <a:gd name="connsiteX0" fmla="*/ 0 w 44927"/>
                <a:gd name="connsiteY0" fmla="*/ 0 h 1156302"/>
                <a:gd name="connsiteX1" fmla="*/ 44927 w 44927"/>
                <a:gd name="connsiteY1" fmla="*/ 0 h 1156302"/>
                <a:gd name="connsiteX2" fmla="*/ 44927 w 44927"/>
                <a:gd name="connsiteY2" fmla="*/ 1156303 h 1156302"/>
                <a:gd name="connsiteX3" fmla="*/ 0 w 44927"/>
                <a:gd name="connsiteY3" fmla="*/ 1156303 h 1156302"/>
              </a:gdLst>
              <a:ahLst/>
              <a:cxnLst>
                <a:cxn ang="0">
                  <a:pos x="connsiteX0" y="connsiteY0"/>
                </a:cxn>
                <a:cxn ang="0">
                  <a:pos x="connsiteX1" y="connsiteY1"/>
                </a:cxn>
                <a:cxn ang="0">
                  <a:pos x="connsiteX2" y="connsiteY2"/>
                </a:cxn>
                <a:cxn ang="0">
                  <a:pos x="connsiteX3" y="connsiteY3"/>
                </a:cxn>
              </a:cxnLst>
              <a:rect l="l" t="t" r="r" b="b"/>
              <a:pathLst>
                <a:path w="44927" h="1156302">
                  <a:moveTo>
                    <a:pt x="0" y="0"/>
                  </a:moveTo>
                  <a:lnTo>
                    <a:pt x="44927" y="0"/>
                  </a:lnTo>
                  <a:lnTo>
                    <a:pt x="44927" y="1156303"/>
                  </a:lnTo>
                  <a:lnTo>
                    <a:pt x="0" y="1156303"/>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5" name="Freeform: Shape 114">
              <a:extLst>
                <a:ext uri="{FF2B5EF4-FFF2-40B4-BE49-F238E27FC236}">
                  <a16:creationId xmlns:a16="http://schemas.microsoft.com/office/drawing/2014/main" id="{318AAE46-7CDC-19CF-3BE8-64B8749D8F83}"/>
                </a:ext>
              </a:extLst>
            </p:cNvPr>
            <p:cNvSpPr/>
            <p:nvPr/>
          </p:nvSpPr>
          <p:spPr>
            <a:xfrm>
              <a:off x="9562285" y="3034115"/>
              <a:ext cx="44927" cy="1180035"/>
            </a:xfrm>
            <a:custGeom>
              <a:avLst/>
              <a:gdLst>
                <a:gd name="connsiteX0" fmla="*/ 0 w 44927"/>
                <a:gd name="connsiteY0" fmla="*/ 0 h 1180035"/>
                <a:gd name="connsiteX1" fmla="*/ 44927 w 44927"/>
                <a:gd name="connsiteY1" fmla="*/ 0 h 1180035"/>
                <a:gd name="connsiteX2" fmla="*/ 44927 w 44927"/>
                <a:gd name="connsiteY2" fmla="*/ 1180036 h 1180035"/>
                <a:gd name="connsiteX3" fmla="*/ 0 w 44927"/>
                <a:gd name="connsiteY3" fmla="*/ 1180036 h 1180035"/>
              </a:gdLst>
              <a:ahLst/>
              <a:cxnLst>
                <a:cxn ang="0">
                  <a:pos x="connsiteX0" y="connsiteY0"/>
                </a:cxn>
                <a:cxn ang="0">
                  <a:pos x="connsiteX1" y="connsiteY1"/>
                </a:cxn>
                <a:cxn ang="0">
                  <a:pos x="connsiteX2" y="connsiteY2"/>
                </a:cxn>
                <a:cxn ang="0">
                  <a:pos x="connsiteX3" y="connsiteY3"/>
                </a:cxn>
              </a:cxnLst>
              <a:rect l="l" t="t" r="r" b="b"/>
              <a:pathLst>
                <a:path w="44927" h="1180035">
                  <a:moveTo>
                    <a:pt x="0" y="0"/>
                  </a:moveTo>
                  <a:lnTo>
                    <a:pt x="44927" y="0"/>
                  </a:lnTo>
                  <a:lnTo>
                    <a:pt x="44927" y="1180036"/>
                  </a:lnTo>
                  <a:lnTo>
                    <a:pt x="0" y="1180036"/>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6" name="Freeform: Shape 115">
              <a:extLst>
                <a:ext uri="{FF2B5EF4-FFF2-40B4-BE49-F238E27FC236}">
                  <a16:creationId xmlns:a16="http://schemas.microsoft.com/office/drawing/2014/main" id="{9D7E5075-5711-CA24-1BDD-7AB41039BF68}"/>
                </a:ext>
              </a:extLst>
            </p:cNvPr>
            <p:cNvSpPr/>
            <p:nvPr/>
          </p:nvSpPr>
          <p:spPr>
            <a:xfrm>
              <a:off x="9607213" y="3034115"/>
              <a:ext cx="44927" cy="1212525"/>
            </a:xfrm>
            <a:custGeom>
              <a:avLst/>
              <a:gdLst>
                <a:gd name="connsiteX0" fmla="*/ 0 w 44927"/>
                <a:gd name="connsiteY0" fmla="*/ 0 h 1212525"/>
                <a:gd name="connsiteX1" fmla="*/ 44927 w 44927"/>
                <a:gd name="connsiteY1" fmla="*/ 0 h 1212525"/>
                <a:gd name="connsiteX2" fmla="*/ 44927 w 44927"/>
                <a:gd name="connsiteY2" fmla="*/ 1212525 h 1212525"/>
                <a:gd name="connsiteX3" fmla="*/ 0 w 44927"/>
                <a:gd name="connsiteY3" fmla="*/ 1212525 h 1212525"/>
              </a:gdLst>
              <a:ahLst/>
              <a:cxnLst>
                <a:cxn ang="0">
                  <a:pos x="connsiteX0" y="connsiteY0"/>
                </a:cxn>
                <a:cxn ang="0">
                  <a:pos x="connsiteX1" y="connsiteY1"/>
                </a:cxn>
                <a:cxn ang="0">
                  <a:pos x="connsiteX2" y="connsiteY2"/>
                </a:cxn>
                <a:cxn ang="0">
                  <a:pos x="connsiteX3" y="connsiteY3"/>
                </a:cxn>
              </a:cxnLst>
              <a:rect l="l" t="t" r="r" b="b"/>
              <a:pathLst>
                <a:path w="44927" h="1212525">
                  <a:moveTo>
                    <a:pt x="0" y="0"/>
                  </a:moveTo>
                  <a:lnTo>
                    <a:pt x="44927" y="0"/>
                  </a:lnTo>
                  <a:lnTo>
                    <a:pt x="44927" y="1212525"/>
                  </a:lnTo>
                  <a:lnTo>
                    <a:pt x="0" y="1212525"/>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7" name="Freeform: Shape 116">
              <a:extLst>
                <a:ext uri="{FF2B5EF4-FFF2-40B4-BE49-F238E27FC236}">
                  <a16:creationId xmlns:a16="http://schemas.microsoft.com/office/drawing/2014/main" id="{678C0021-CE82-2D63-25CD-88C2F99C87F5}"/>
                </a:ext>
              </a:extLst>
            </p:cNvPr>
            <p:cNvSpPr/>
            <p:nvPr/>
          </p:nvSpPr>
          <p:spPr>
            <a:xfrm>
              <a:off x="9652267" y="3034115"/>
              <a:ext cx="44927" cy="1215063"/>
            </a:xfrm>
            <a:custGeom>
              <a:avLst/>
              <a:gdLst>
                <a:gd name="connsiteX0" fmla="*/ 0 w 44927"/>
                <a:gd name="connsiteY0" fmla="*/ 0 h 1215063"/>
                <a:gd name="connsiteX1" fmla="*/ 44927 w 44927"/>
                <a:gd name="connsiteY1" fmla="*/ 0 h 1215063"/>
                <a:gd name="connsiteX2" fmla="*/ 44927 w 44927"/>
                <a:gd name="connsiteY2" fmla="*/ 1215064 h 1215063"/>
                <a:gd name="connsiteX3" fmla="*/ 0 w 44927"/>
                <a:gd name="connsiteY3" fmla="*/ 1215064 h 1215063"/>
              </a:gdLst>
              <a:ahLst/>
              <a:cxnLst>
                <a:cxn ang="0">
                  <a:pos x="connsiteX0" y="connsiteY0"/>
                </a:cxn>
                <a:cxn ang="0">
                  <a:pos x="connsiteX1" y="connsiteY1"/>
                </a:cxn>
                <a:cxn ang="0">
                  <a:pos x="connsiteX2" y="connsiteY2"/>
                </a:cxn>
                <a:cxn ang="0">
                  <a:pos x="connsiteX3" y="connsiteY3"/>
                </a:cxn>
              </a:cxnLst>
              <a:rect l="l" t="t" r="r" b="b"/>
              <a:pathLst>
                <a:path w="44927" h="1215063">
                  <a:moveTo>
                    <a:pt x="0" y="0"/>
                  </a:moveTo>
                  <a:lnTo>
                    <a:pt x="44927" y="0"/>
                  </a:lnTo>
                  <a:lnTo>
                    <a:pt x="44927" y="1215064"/>
                  </a:lnTo>
                  <a:lnTo>
                    <a:pt x="0" y="1215064"/>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8" name="Freeform: Shape 117">
              <a:extLst>
                <a:ext uri="{FF2B5EF4-FFF2-40B4-BE49-F238E27FC236}">
                  <a16:creationId xmlns:a16="http://schemas.microsoft.com/office/drawing/2014/main" id="{FE717C3C-4058-002B-1AE3-65C8D1FD751B}"/>
                </a:ext>
              </a:extLst>
            </p:cNvPr>
            <p:cNvSpPr/>
            <p:nvPr/>
          </p:nvSpPr>
          <p:spPr>
            <a:xfrm>
              <a:off x="9697194" y="3034115"/>
              <a:ext cx="44927" cy="1232831"/>
            </a:xfrm>
            <a:custGeom>
              <a:avLst/>
              <a:gdLst>
                <a:gd name="connsiteX0" fmla="*/ 0 w 44927"/>
                <a:gd name="connsiteY0" fmla="*/ 0 h 1232831"/>
                <a:gd name="connsiteX1" fmla="*/ 44927 w 44927"/>
                <a:gd name="connsiteY1" fmla="*/ 0 h 1232831"/>
                <a:gd name="connsiteX2" fmla="*/ 44927 w 44927"/>
                <a:gd name="connsiteY2" fmla="*/ 1232831 h 1232831"/>
                <a:gd name="connsiteX3" fmla="*/ 0 w 44927"/>
                <a:gd name="connsiteY3" fmla="*/ 1232831 h 1232831"/>
              </a:gdLst>
              <a:ahLst/>
              <a:cxnLst>
                <a:cxn ang="0">
                  <a:pos x="connsiteX0" y="connsiteY0"/>
                </a:cxn>
                <a:cxn ang="0">
                  <a:pos x="connsiteX1" y="connsiteY1"/>
                </a:cxn>
                <a:cxn ang="0">
                  <a:pos x="connsiteX2" y="connsiteY2"/>
                </a:cxn>
                <a:cxn ang="0">
                  <a:pos x="connsiteX3" y="connsiteY3"/>
                </a:cxn>
              </a:cxnLst>
              <a:rect l="l" t="t" r="r" b="b"/>
              <a:pathLst>
                <a:path w="44927" h="1232831">
                  <a:moveTo>
                    <a:pt x="0" y="0"/>
                  </a:moveTo>
                  <a:lnTo>
                    <a:pt x="44927" y="0"/>
                  </a:lnTo>
                  <a:lnTo>
                    <a:pt x="44927" y="1232831"/>
                  </a:lnTo>
                  <a:lnTo>
                    <a:pt x="0" y="123283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9" name="Freeform: Shape 118">
              <a:extLst>
                <a:ext uri="{FF2B5EF4-FFF2-40B4-BE49-F238E27FC236}">
                  <a16:creationId xmlns:a16="http://schemas.microsoft.com/office/drawing/2014/main" id="{460BAAFB-5A54-FE7A-6012-70C35E1B0E3D}"/>
                </a:ext>
              </a:extLst>
            </p:cNvPr>
            <p:cNvSpPr/>
            <p:nvPr/>
          </p:nvSpPr>
          <p:spPr>
            <a:xfrm>
              <a:off x="9742121" y="3034115"/>
              <a:ext cx="44927" cy="1242730"/>
            </a:xfrm>
            <a:custGeom>
              <a:avLst/>
              <a:gdLst>
                <a:gd name="connsiteX0" fmla="*/ 0 w 44927"/>
                <a:gd name="connsiteY0" fmla="*/ 0 h 1242730"/>
                <a:gd name="connsiteX1" fmla="*/ 44927 w 44927"/>
                <a:gd name="connsiteY1" fmla="*/ 0 h 1242730"/>
                <a:gd name="connsiteX2" fmla="*/ 44927 w 44927"/>
                <a:gd name="connsiteY2" fmla="*/ 1242730 h 1242730"/>
                <a:gd name="connsiteX3" fmla="*/ 0 w 44927"/>
                <a:gd name="connsiteY3" fmla="*/ 1242730 h 1242730"/>
              </a:gdLst>
              <a:ahLst/>
              <a:cxnLst>
                <a:cxn ang="0">
                  <a:pos x="connsiteX0" y="connsiteY0"/>
                </a:cxn>
                <a:cxn ang="0">
                  <a:pos x="connsiteX1" y="connsiteY1"/>
                </a:cxn>
                <a:cxn ang="0">
                  <a:pos x="connsiteX2" y="connsiteY2"/>
                </a:cxn>
                <a:cxn ang="0">
                  <a:pos x="connsiteX3" y="connsiteY3"/>
                </a:cxn>
              </a:cxnLst>
              <a:rect l="l" t="t" r="r" b="b"/>
              <a:pathLst>
                <a:path w="44927" h="1242730">
                  <a:moveTo>
                    <a:pt x="0" y="0"/>
                  </a:moveTo>
                  <a:lnTo>
                    <a:pt x="44927" y="0"/>
                  </a:lnTo>
                  <a:lnTo>
                    <a:pt x="44927" y="1242730"/>
                  </a:lnTo>
                  <a:lnTo>
                    <a:pt x="0" y="124273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0" name="Freeform: Shape 119">
              <a:extLst>
                <a:ext uri="{FF2B5EF4-FFF2-40B4-BE49-F238E27FC236}">
                  <a16:creationId xmlns:a16="http://schemas.microsoft.com/office/drawing/2014/main" id="{E47197C0-7692-279F-E31E-B4537683E2D0}"/>
                </a:ext>
              </a:extLst>
            </p:cNvPr>
            <p:cNvSpPr/>
            <p:nvPr/>
          </p:nvSpPr>
          <p:spPr>
            <a:xfrm>
              <a:off x="9787175" y="3034115"/>
              <a:ext cx="44927" cy="1249456"/>
            </a:xfrm>
            <a:custGeom>
              <a:avLst/>
              <a:gdLst>
                <a:gd name="connsiteX0" fmla="*/ 0 w 44927"/>
                <a:gd name="connsiteY0" fmla="*/ 0 h 1249456"/>
                <a:gd name="connsiteX1" fmla="*/ 44927 w 44927"/>
                <a:gd name="connsiteY1" fmla="*/ 0 h 1249456"/>
                <a:gd name="connsiteX2" fmla="*/ 44927 w 44927"/>
                <a:gd name="connsiteY2" fmla="*/ 1249457 h 1249456"/>
                <a:gd name="connsiteX3" fmla="*/ 0 w 44927"/>
                <a:gd name="connsiteY3" fmla="*/ 1249457 h 1249456"/>
              </a:gdLst>
              <a:ahLst/>
              <a:cxnLst>
                <a:cxn ang="0">
                  <a:pos x="connsiteX0" y="connsiteY0"/>
                </a:cxn>
                <a:cxn ang="0">
                  <a:pos x="connsiteX1" y="connsiteY1"/>
                </a:cxn>
                <a:cxn ang="0">
                  <a:pos x="connsiteX2" y="connsiteY2"/>
                </a:cxn>
                <a:cxn ang="0">
                  <a:pos x="connsiteX3" y="connsiteY3"/>
                </a:cxn>
              </a:cxnLst>
              <a:rect l="l" t="t" r="r" b="b"/>
              <a:pathLst>
                <a:path w="44927" h="1249456">
                  <a:moveTo>
                    <a:pt x="0" y="0"/>
                  </a:moveTo>
                  <a:lnTo>
                    <a:pt x="44927" y="0"/>
                  </a:lnTo>
                  <a:lnTo>
                    <a:pt x="44927" y="1249457"/>
                  </a:lnTo>
                  <a:lnTo>
                    <a:pt x="0" y="1249457"/>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1" name="Freeform: Shape 120">
              <a:extLst>
                <a:ext uri="{FF2B5EF4-FFF2-40B4-BE49-F238E27FC236}">
                  <a16:creationId xmlns:a16="http://schemas.microsoft.com/office/drawing/2014/main" id="{8997F3B0-89D4-B54E-1322-F6051C515C9B}"/>
                </a:ext>
              </a:extLst>
            </p:cNvPr>
            <p:cNvSpPr/>
            <p:nvPr/>
          </p:nvSpPr>
          <p:spPr>
            <a:xfrm>
              <a:off x="9832102" y="3034115"/>
              <a:ext cx="44927" cy="1249456"/>
            </a:xfrm>
            <a:custGeom>
              <a:avLst/>
              <a:gdLst>
                <a:gd name="connsiteX0" fmla="*/ 0 w 44927"/>
                <a:gd name="connsiteY0" fmla="*/ 0 h 1249456"/>
                <a:gd name="connsiteX1" fmla="*/ 44927 w 44927"/>
                <a:gd name="connsiteY1" fmla="*/ 0 h 1249456"/>
                <a:gd name="connsiteX2" fmla="*/ 44927 w 44927"/>
                <a:gd name="connsiteY2" fmla="*/ 1249457 h 1249456"/>
                <a:gd name="connsiteX3" fmla="*/ 0 w 44927"/>
                <a:gd name="connsiteY3" fmla="*/ 1249457 h 1249456"/>
              </a:gdLst>
              <a:ahLst/>
              <a:cxnLst>
                <a:cxn ang="0">
                  <a:pos x="connsiteX0" y="connsiteY0"/>
                </a:cxn>
                <a:cxn ang="0">
                  <a:pos x="connsiteX1" y="connsiteY1"/>
                </a:cxn>
                <a:cxn ang="0">
                  <a:pos x="connsiteX2" y="connsiteY2"/>
                </a:cxn>
                <a:cxn ang="0">
                  <a:pos x="connsiteX3" y="connsiteY3"/>
                </a:cxn>
              </a:cxnLst>
              <a:rect l="l" t="t" r="r" b="b"/>
              <a:pathLst>
                <a:path w="44927" h="1249456">
                  <a:moveTo>
                    <a:pt x="0" y="0"/>
                  </a:moveTo>
                  <a:lnTo>
                    <a:pt x="44927" y="0"/>
                  </a:lnTo>
                  <a:lnTo>
                    <a:pt x="44927" y="1249457"/>
                  </a:lnTo>
                  <a:lnTo>
                    <a:pt x="0" y="1249457"/>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2" name="Freeform: Shape 121">
              <a:extLst>
                <a:ext uri="{FF2B5EF4-FFF2-40B4-BE49-F238E27FC236}">
                  <a16:creationId xmlns:a16="http://schemas.microsoft.com/office/drawing/2014/main" id="{B3999CBE-343B-54A6-8DE7-A6B58EC5B5DC}"/>
                </a:ext>
              </a:extLst>
            </p:cNvPr>
            <p:cNvSpPr/>
            <p:nvPr/>
          </p:nvSpPr>
          <p:spPr>
            <a:xfrm>
              <a:off x="9877156" y="3034115"/>
              <a:ext cx="44927" cy="1260625"/>
            </a:xfrm>
            <a:custGeom>
              <a:avLst/>
              <a:gdLst>
                <a:gd name="connsiteX0" fmla="*/ 0 w 44927"/>
                <a:gd name="connsiteY0" fmla="*/ 0 h 1260625"/>
                <a:gd name="connsiteX1" fmla="*/ 44927 w 44927"/>
                <a:gd name="connsiteY1" fmla="*/ 0 h 1260625"/>
                <a:gd name="connsiteX2" fmla="*/ 44927 w 44927"/>
                <a:gd name="connsiteY2" fmla="*/ 1260625 h 1260625"/>
                <a:gd name="connsiteX3" fmla="*/ 0 w 44927"/>
                <a:gd name="connsiteY3" fmla="*/ 1260625 h 1260625"/>
              </a:gdLst>
              <a:ahLst/>
              <a:cxnLst>
                <a:cxn ang="0">
                  <a:pos x="connsiteX0" y="connsiteY0"/>
                </a:cxn>
                <a:cxn ang="0">
                  <a:pos x="connsiteX1" y="connsiteY1"/>
                </a:cxn>
                <a:cxn ang="0">
                  <a:pos x="connsiteX2" y="connsiteY2"/>
                </a:cxn>
                <a:cxn ang="0">
                  <a:pos x="connsiteX3" y="connsiteY3"/>
                </a:cxn>
              </a:cxnLst>
              <a:rect l="l" t="t" r="r" b="b"/>
              <a:pathLst>
                <a:path w="44927" h="1260625">
                  <a:moveTo>
                    <a:pt x="0" y="0"/>
                  </a:moveTo>
                  <a:lnTo>
                    <a:pt x="44927" y="0"/>
                  </a:lnTo>
                  <a:lnTo>
                    <a:pt x="44927" y="1260625"/>
                  </a:lnTo>
                  <a:lnTo>
                    <a:pt x="0" y="126062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3" name="Freeform: Shape 122">
              <a:extLst>
                <a:ext uri="{FF2B5EF4-FFF2-40B4-BE49-F238E27FC236}">
                  <a16:creationId xmlns:a16="http://schemas.microsoft.com/office/drawing/2014/main" id="{FC1858C8-AB6E-430E-8F2B-6CB130C2671B}"/>
                </a:ext>
              </a:extLst>
            </p:cNvPr>
            <p:cNvSpPr/>
            <p:nvPr/>
          </p:nvSpPr>
          <p:spPr>
            <a:xfrm>
              <a:off x="9922083" y="3034115"/>
              <a:ext cx="44927" cy="1260625"/>
            </a:xfrm>
            <a:custGeom>
              <a:avLst/>
              <a:gdLst>
                <a:gd name="connsiteX0" fmla="*/ 0 w 44927"/>
                <a:gd name="connsiteY0" fmla="*/ 0 h 1260625"/>
                <a:gd name="connsiteX1" fmla="*/ 44927 w 44927"/>
                <a:gd name="connsiteY1" fmla="*/ 0 h 1260625"/>
                <a:gd name="connsiteX2" fmla="*/ 44927 w 44927"/>
                <a:gd name="connsiteY2" fmla="*/ 1260625 h 1260625"/>
                <a:gd name="connsiteX3" fmla="*/ 0 w 44927"/>
                <a:gd name="connsiteY3" fmla="*/ 1260625 h 1260625"/>
              </a:gdLst>
              <a:ahLst/>
              <a:cxnLst>
                <a:cxn ang="0">
                  <a:pos x="connsiteX0" y="connsiteY0"/>
                </a:cxn>
                <a:cxn ang="0">
                  <a:pos x="connsiteX1" y="connsiteY1"/>
                </a:cxn>
                <a:cxn ang="0">
                  <a:pos x="connsiteX2" y="connsiteY2"/>
                </a:cxn>
                <a:cxn ang="0">
                  <a:pos x="connsiteX3" y="connsiteY3"/>
                </a:cxn>
              </a:cxnLst>
              <a:rect l="l" t="t" r="r" b="b"/>
              <a:pathLst>
                <a:path w="44927" h="1260625">
                  <a:moveTo>
                    <a:pt x="0" y="0"/>
                  </a:moveTo>
                  <a:lnTo>
                    <a:pt x="44927" y="0"/>
                  </a:lnTo>
                  <a:lnTo>
                    <a:pt x="44927" y="1260625"/>
                  </a:lnTo>
                  <a:lnTo>
                    <a:pt x="0" y="126062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4" name="Freeform: Shape 123">
              <a:extLst>
                <a:ext uri="{FF2B5EF4-FFF2-40B4-BE49-F238E27FC236}">
                  <a16:creationId xmlns:a16="http://schemas.microsoft.com/office/drawing/2014/main" id="{CDCAC5D4-96AA-D1FE-DDBB-0949F30BCE86}"/>
                </a:ext>
              </a:extLst>
            </p:cNvPr>
            <p:cNvSpPr/>
            <p:nvPr/>
          </p:nvSpPr>
          <p:spPr>
            <a:xfrm>
              <a:off x="9967137" y="3034115"/>
              <a:ext cx="44927" cy="1289561"/>
            </a:xfrm>
            <a:custGeom>
              <a:avLst/>
              <a:gdLst>
                <a:gd name="connsiteX0" fmla="*/ 0 w 44927"/>
                <a:gd name="connsiteY0" fmla="*/ 0 h 1289561"/>
                <a:gd name="connsiteX1" fmla="*/ 44927 w 44927"/>
                <a:gd name="connsiteY1" fmla="*/ 0 h 1289561"/>
                <a:gd name="connsiteX2" fmla="*/ 44927 w 44927"/>
                <a:gd name="connsiteY2" fmla="*/ 1289561 h 1289561"/>
                <a:gd name="connsiteX3" fmla="*/ 0 w 44927"/>
                <a:gd name="connsiteY3" fmla="*/ 1289561 h 1289561"/>
              </a:gdLst>
              <a:ahLst/>
              <a:cxnLst>
                <a:cxn ang="0">
                  <a:pos x="connsiteX0" y="connsiteY0"/>
                </a:cxn>
                <a:cxn ang="0">
                  <a:pos x="connsiteX1" y="connsiteY1"/>
                </a:cxn>
                <a:cxn ang="0">
                  <a:pos x="connsiteX2" y="connsiteY2"/>
                </a:cxn>
                <a:cxn ang="0">
                  <a:pos x="connsiteX3" y="connsiteY3"/>
                </a:cxn>
              </a:cxnLst>
              <a:rect l="l" t="t" r="r" b="b"/>
              <a:pathLst>
                <a:path w="44927" h="1289561">
                  <a:moveTo>
                    <a:pt x="0" y="0"/>
                  </a:moveTo>
                  <a:lnTo>
                    <a:pt x="44927" y="0"/>
                  </a:lnTo>
                  <a:lnTo>
                    <a:pt x="44927" y="1289561"/>
                  </a:lnTo>
                  <a:lnTo>
                    <a:pt x="0" y="128956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5" name="Freeform: Shape 124">
              <a:extLst>
                <a:ext uri="{FF2B5EF4-FFF2-40B4-BE49-F238E27FC236}">
                  <a16:creationId xmlns:a16="http://schemas.microsoft.com/office/drawing/2014/main" id="{FBEE4C97-D22C-A415-41F7-858DFDBEEBBF}"/>
                </a:ext>
              </a:extLst>
            </p:cNvPr>
            <p:cNvSpPr/>
            <p:nvPr/>
          </p:nvSpPr>
          <p:spPr>
            <a:xfrm>
              <a:off x="10012065" y="3034115"/>
              <a:ext cx="44927" cy="1297556"/>
            </a:xfrm>
            <a:custGeom>
              <a:avLst/>
              <a:gdLst>
                <a:gd name="connsiteX0" fmla="*/ 0 w 44927"/>
                <a:gd name="connsiteY0" fmla="*/ 0 h 1297556"/>
                <a:gd name="connsiteX1" fmla="*/ 44927 w 44927"/>
                <a:gd name="connsiteY1" fmla="*/ 0 h 1297556"/>
                <a:gd name="connsiteX2" fmla="*/ 44927 w 44927"/>
                <a:gd name="connsiteY2" fmla="*/ 1297557 h 1297556"/>
                <a:gd name="connsiteX3" fmla="*/ 0 w 44927"/>
                <a:gd name="connsiteY3" fmla="*/ 1297557 h 1297556"/>
              </a:gdLst>
              <a:ahLst/>
              <a:cxnLst>
                <a:cxn ang="0">
                  <a:pos x="connsiteX0" y="connsiteY0"/>
                </a:cxn>
                <a:cxn ang="0">
                  <a:pos x="connsiteX1" y="connsiteY1"/>
                </a:cxn>
                <a:cxn ang="0">
                  <a:pos x="connsiteX2" y="connsiteY2"/>
                </a:cxn>
                <a:cxn ang="0">
                  <a:pos x="connsiteX3" y="connsiteY3"/>
                </a:cxn>
              </a:cxnLst>
              <a:rect l="l" t="t" r="r" b="b"/>
              <a:pathLst>
                <a:path w="44927" h="1297556">
                  <a:moveTo>
                    <a:pt x="0" y="0"/>
                  </a:moveTo>
                  <a:lnTo>
                    <a:pt x="44927" y="0"/>
                  </a:lnTo>
                  <a:lnTo>
                    <a:pt x="44927" y="1297557"/>
                  </a:lnTo>
                  <a:lnTo>
                    <a:pt x="0" y="1297557"/>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6" name="Freeform: Shape 125">
              <a:extLst>
                <a:ext uri="{FF2B5EF4-FFF2-40B4-BE49-F238E27FC236}">
                  <a16:creationId xmlns:a16="http://schemas.microsoft.com/office/drawing/2014/main" id="{D3E90F42-565F-ED2B-BE2D-A427DBE4302A}"/>
                </a:ext>
              </a:extLst>
            </p:cNvPr>
            <p:cNvSpPr/>
            <p:nvPr/>
          </p:nvSpPr>
          <p:spPr>
            <a:xfrm>
              <a:off x="10056992" y="3034115"/>
              <a:ext cx="44927" cy="1336265"/>
            </a:xfrm>
            <a:custGeom>
              <a:avLst/>
              <a:gdLst>
                <a:gd name="connsiteX0" fmla="*/ 0 w 44927"/>
                <a:gd name="connsiteY0" fmla="*/ 0 h 1336265"/>
                <a:gd name="connsiteX1" fmla="*/ 44927 w 44927"/>
                <a:gd name="connsiteY1" fmla="*/ 0 h 1336265"/>
                <a:gd name="connsiteX2" fmla="*/ 44927 w 44927"/>
                <a:gd name="connsiteY2" fmla="*/ 1336265 h 1336265"/>
                <a:gd name="connsiteX3" fmla="*/ 0 w 44927"/>
                <a:gd name="connsiteY3" fmla="*/ 1336265 h 1336265"/>
              </a:gdLst>
              <a:ahLst/>
              <a:cxnLst>
                <a:cxn ang="0">
                  <a:pos x="connsiteX0" y="connsiteY0"/>
                </a:cxn>
                <a:cxn ang="0">
                  <a:pos x="connsiteX1" y="connsiteY1"/>
                </a:cxn>
                <a:cxn ang="0">
                  <a:pos x="connsiteX2" y="connsiteY2"/>
                </a:cxn>
                <a:cxn ang="0">
                  <a:pos x="connsiteX3" y="connsiteY3"/>
                </a:cxn>
              </a:cxnLst>
              <a:rect l="l" t="t" r="r" b="b"/>
              <a:pathLst>
                <a:path w="44927" h="1336265">
                  <a:moveTo>
                    <a:pt x="0" y="0"/>
                  </a:moveTo>
                  <a:lnTo>
                    <a:pt x="44927" y="0"/>
                  </a:lnTo>
                  <a:lnTo>
                    <a:pt x="44927" y="1336265"/>
                  </a:lnTo>
                  <a:lnTo>
                    <a:pt x="0" y="133626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7" name="Freeform: Shape 126">
              <a:extLst>
                <a:ext uri="{FF2B5EF4-FFF2-40B4-BE49-F238E27FC236}">
                  <a16:creationId xmlns:a16="http://schemas.microsoft.com/office/drawing/2014/main" id="{B8002BED-3419-168F-5C52-E302EB541D7D}"/>
                </a:ext>
              </a:extLst>
            </p:cNvPr>
            <p:cNvSpPr/>
            <p:nvPr/>
          </p:nvSpPr>
          <p:spPr>
            <a:xfrm>
              <a:off x="10102046" y="3034115"/>
              <a:ext cx="44927" cy="1354794"/>
            </a:xfrm>
            <a:custGeom>
              <a:avLst/>
              <a:gdLst>
                <a:gd name="connsiteX0" fmla="*/ 0 w 44927"/>
                <a:gd name="connsiteY0" fmla="*/ 0 h 1354794"/>
                <a:gd name="connsiteX1" fmla="*/ 44927 w 44927"/>
                <a:gd name="connsiteY1" fmla="*/ 0 h 1354794"/>
                <a:gd name="connsiteX2" fmla="*/ 44927 w 44927"/>
                <a:gd name="connsiteY2" fmla="*/ 1354795 h 1354794"/>
                <a:gd name="connsiteX3" fmla="*/ 0 w 44927"/>
                <a:gd name="connsiteY3" fmla="*/ 1354795 h 1354794"/>
              </a:gdLst>
              <a:ahLst/>
              <a:cxnLst>
                <a:cxn ang="0">
                  <a:pos x="connsiteX0" y="connsiteY0"/>
                </a:cxn>
                <a:cxn ang="0">
                  <a:pos x="connsiteX1" y="connsiteY1"/>
                </a:cxn>
                <a:cxn ang="0">
                  <a:pos x="connsiteX2" y="connsiteY2"/>
                </a:cxn>
                <a:cxn ang="0">
                  <a:pos x="connsiteX3" y="connsiteY3"/>
                </a:cxn>
              </a:cxnLst>
              <a:rect l="l" t="t" r="r" b="b"/>
              <a:pathLst>
                <a:path w="44927" h="1354794">
                  <a:moveTo>
                    <a:pt x="0" y="0"/>
                  </a:moveTo>
                  <a:lnTo>
                    <a:pt x="44927" y="0"/>
                  </a:lnTo>
                  <a:lnTo>
                    <a:pt x="44927" y="1354795"/>
                  </a:lnTo>
                  <a:lnTo>
                    <a:pt x="0" y="135479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8" name="Freeform: Shape 127">
              <a:extLst>
                <a:ext uri="{FF2B5EF4-FFF2-40B4-BE49-F238E27FC236}">
                  <a16:creationId xmlns:a16="http://schemas.microsoft.com/office/drawing/2014/main" id="{29A7EF0A-6F3F-EB55-0172-26D0FA9BBC97}"/>
                </a:ext>
              </a:extLst>
            </p:cNvPr>
            <p:cNvSpPr/>
            <p:nvPr/>
          </p:nvSpPr>
          <p:spPr>
            <a:xfrm>
              <a:off x="10146973" y="3034115"/>
              <a:ext cx="44927" cy="1365835"/>
            </a:xfrm>
            <a:custGeom>
              <a:avLst/>
              <a:gdLst>
                <a:gd name="connsiteX0" fmla="*/ 0 w 44927"/>
                <a:gd name="connsiteY0" fmla="*/ 0 h 1365835"/>
                <a:gd name="connsiteX1" fmla="*/ 44927 w 44927"/>
                <a:gd name="connsiteY1" fmla="*/ 0 h 1365835"/>
                <a:gd name="connsiteX2" fmla="*/ 44927 w 44927"/>
                <a:gd name="connsiteY2" fmla="*/ 1365836 h 1365835"/>
                <a:gd name="connsiteX3" fmla="*/ 0 w 44927"/>
                <a:gd name="connsiteY3" fmla="*/ 1365836 h 1365835"/>
              </a:gdLst>
              <a:ahLst/>
              <a:cxnLst>
                <a:cxn ang="0">
                  <a:pos x="connsiteX0" y="connsiteY0"/>
                </a:cxn>
                <a:cxn ang="0">
                  <a:pos x="connsiteX1" y="connsiteY1"/>
                </a:cxn>
                <a:cxn ang="0">
                  <a:pos x="connsiteX2" y="connsiteY2"/>
                </a:cxn>
                <a:cxn ang="0">
                  <a:pos x="connsiteX3" y="connsiteY3"/>
                </a:cxn>
              </a:cxnLst>
              <a:rect l="l" t="t" r="r" b="b"/>
              <a:pathLst>
                <a:path w="44927" h="1365835">
                  <a:moveTo>
                    <a:pt x="0" y="0"/>
                  </a:moveTo>
                  <a:lnTo>
                    <a:pt x="44927" y="0"/>
                  </a:lnTo>
                  <a:lnTo>
                    <a:pt x="44927" y="1365836"/>
                  </a:lnTo>
                  <a:lnTo>
                    <a:pt x="0" y="1365836"/>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9" name="Freeform: Shape 128">
              <a:extLst>
                <a:ext uri="{FF2B5EF4-FFF2-40B4-BE49-F238E27FC236}">
                  <a16:creationId xmlns:a16="http://schemas.microsoft.com/office/drawing/2014/main" id="{66FC709B-160F-5D07-77A6-287D5837E7E9}"/>
                </a:ext>
              </a:extLst>
            </p:cNvPr>
            <p:cNvSpPr/>
            <p:nvPr/>
          </p:nvSpPr>
          <p:spPr>
            <a:xfrm>
              <a:off x="10192027" y="3034115"/>
              <a:ext cx="44927" cy="1414570"/>
            </a:xfrm>
            <a:custGeom>
              <a:avLst/>
              <a:gdLst>
                <a:gd name="connsiteX0" fmla="*/ 0 w 44927"/>
                <a:gd name="connsiteY0" fmla="*/ 0 h 1414570"/>
                <a:gd name="connsiteX1" fmla="*/ 44927 w 44927"/>
                <a:gd name="connsiteY1" fmla="*/ 0 h 1414570"/>
                <a:gd name="connsiteX2" fmla="*/ 44927 w 44927"/>
                <a:gd name="connsiteY2" fmla="*/ 1414571 h 1414570"/>
                <a:gd name="connsiteX3" fmla="*/ 0 w 44927"/>
                <a:gd name="connsiteY3" fmla="*/ 1414571 h 1414570"/>
              </a:gdLst>
              <a:ahLst/>
              <a:cxnLst>
                <a:cxn ang="0">
                  <a:pos x="connsiteX0" y="connsiteY0"/>
                </a:cxn>
                <a:cxn ang="0">
                  <a:pos x="connsiteX1" y="connsiteY1"/>
                </a:cxn>
                <a:cxn ang="0">
                  <a:pos x="connsiteX2" y="connsiteY2"/>
                </a:cxn>
                <a:cxn ang="0">
                  <a:pos x="connsiteX3" y="connsiteY3"/>
                </a:cxn>
              </a:cxnLst>
              <a:rect l="l" t="t" r="r" b="b"/>
              <a:pathLst>
                <a:path w="44927" h="1414570">
                  <a:moveTo>
                    <a:pt x="0" y="0"/>
                  </a:moveTo>
                  <a:lnTo>
                    <a:pt x="44927" y="0"/>
                  </a:lnTo>
                  <a:lnTo>
                    <a:pt x="44927" y="1414571"/>
                  </a:lnTo>
                  <a:lnTo>
                    <a:pt x="0" y="141457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0" name="Freeform: Shape 129">
              <a:extLst>
                <a:ext uri="{FF2B5EF4-FFF2-40B4-BE49-F238E27FC236}">
                  <a16:creationId xmlns:a16="http://schemas.microsoft.com/office/drawing/2014/main" id="{6ED353ED-35A9-6F39-80F5-2A7A9D79E5B6}"/>
                </a:ext>
              </a:extLst>
            </p:cNvPr>
            <p:cNvSpPr/>
            <p:nvPr/>
          </p:nvSpPr>
          <p:spPr>
            <a:xfrm>
              <a:off x="10236954" y="3034115"/>
              <a:ext cx="44927" cy="1420027"/>
            </a:xfrm>
            <a:custGeom>
              <a:avLst/>
              <a:gdLst>
                <a:gd name="connsiteX0" fmla="*/ 0 w 44927"/>
                <a:gd name="connsiteY0" fmla="*/ 0 h 1420027"/>
                <a:gd name="connsiteX1" fmla="*/ 44927 w 44927"/>
                <a:gd name="connsiteY1" fmla="*/ 0 h 1420027"/>
                <a:gd name="connsiteX2" fmla="*/ 44927 w 44927"/>
                <a:gd name="connsiteY2" fmla="*/ 1420028 h 1420027"/>
                <a:gd name="connsiteX3" fmla="*/ 0 w 44927"/>
                <a:gd name="connsiteY3" fmla="*/ 1420028 h 1420027"/>
              </a:gdLst>
              <a:ahLst/>
              <a:cxnLst>
                <a:cxn ang="0">
                  <a:pos x="connsiteX0" y="connsiteY0"/>
                </a:cxn>
                <a:cxn ang="0">
                  <a:pos x="connsiteX1" y="connsiteY1"/>
                </a:cxn>
                <a:cxn ang="0">
                  <a:pos x="connsiteX2" y="connsiteY2"/>
                </a:cxn>
                <a:cxn ang="0">
                  <a:pos x="connsiteX3" y="connsiteY3"/>
                </a:cxn>
              </a:cxnLst>
              <a:rect l="l" t="t" r="r" b="b"/>
              <a:pathLst>
                <a:path w="44927" h="1420027">
                  <a:moveTo>
                    <a:pt x="0" y="0"/>
                  </a:moveTo>
                  <a:lnTo>
                    <a:pt x="44927" y="0"/>
                  </a:lnTo>
                  <a:lnTo>
                    <a:pt x="44927" y="1420028"/>
                  </a:lnTo>
                  <a:lnTo>
                    <a:pt x="0" y="1420028"/>
                  </a:lnTo>
                  <a:close/>
                </a:path>
              </a:pathLst>
            </a:custGeom>
            <a:solidFill>
              <a:srgbClr val="00A2E1"/>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1" name="Freeform: Shape 130">
              <a:extLst>
                <a:ext uri="{FF2B5EF4-FFF2-40B4-BE49-F238E27FC236}">
                  <a16:creationId xmlns:a16="http://schemas.microsoft.com/office/drawing/2014/main" id="{5030057D-C2F3-331B-FAD1-013B4433A737}"/>
                </a:ext>
              </a:extLst>
            </p:cNvPr>
            <p:cNvSpPr/>
            <p:nvPr/>
          </p:nvSpPr>
          <p:spPr>
            <a:xfrm>
              <a:off x="10282008" y="3034115"/>
              <a:ext cx="44927" cy="1427388"/>
            </a:xfrm>
            <a:custGeom>
              <a:avLst/>
              <a:gdLst>
                <a:gd name="connsiteX0" fmla="*/ 0 w 44927"/>
                <a:gd name="connsiteY0" fmla="*/ 0 h 1427388"/>
                <a:gd name="connsiteX1" fmla="*/ 44927 w 44927"/>
                <a:gd name="connsiteY1" fmla="*/ 0 h 1427388"/>
                <a:gd name="connsiteX2" fmla="*/ 44927 w 44927"/>
                <a:gd name="connsiteY2" fmla="*/ 1427389 h 1427388"/>
                <a:gd name="connsiteX3" fmla="*/ 0 w 44927"/>
                <a:gd name="connsiteY3" fmla="*/ 1427389 h 1427388"/>
              </a:gdLst>
              <a:ahLst/>
              <a:cxnLst>
                <a:cxn ang="0">
                  <a:pos x="connsiteX0" y="connsiteY0"/>
                </a:cxn>
                <a:cxn ang="0">
                  <a:pos x="connsiteX1" y="connsiteY1"/>
                </a:cxn>
                <a:cxn ang="0">
                  <a:pos x="connsiteX2" y="connsiteY2"/>
                </a:cxn>
                <a:cxn ang="0">
                  <a:pos x="connsiteX3" y="connsiteY3"/>
                </a:cxn>
              </a:cxnLst>
              <a:rect l="l" t="t" r="r" b="b"/>
              <a:pathLst>
                <a:path w="44927" h="1427388">
                  <a:moveTo>
                    <a:pt x="0" y="0"/>
                  </a:moveTo>
                  <a:lnTo>
                    <a:pt x="44927" y="0"/>
                  </a:lnTo>
                  <a:lnTo>
                    <a:pt x="44927" y="1427389"/>
                  </a:lnTo>
                  <a:lnTo>
                    <a:pt x="0" y="142738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2" name="Freeform: Shape 131">
              <a:extLst>
                <a:ext uri="{FF2B5EF4-FFF2-40B4-BE49-F238E27FC236}">
                  <a16:creationId xmlns:a16="http://schemas.microsoft.com/office/drawing/2014/main" id="{7CD4ABE4-85EE-B447-F743-A17E08DF6838}"/>
                </a:ext>
              </a:extLst>
            </p:cNvPr>
            <p:cNvSpPr/>
            <p:nvPr/>
          </p:nvSpPr>
          <p:spPr>
            <a:xfrm>
              <a:off x="10326935" y="3034115"/>
              <a:ext cx="44927" cy="1440968"/>
            </a:xfrm>
            <a:custGeom>
              <a:avLst/>
              <a:gdLst>
                <a:gd name="connsiteX0" fmla="*/ 0 w 44927"/>
                <a:gd name="connsiteY0" fmla="*/ 0 h 1440968"/>
                <a:gd name="connsiteX1" fmla="*/ 44927 w 44927"/>
                <a:gd name="connsiteY1" fmla="*/ 0 h 1440968"/>
                <a:gd name="connsiteX2" fmla="*/ 44927 w 44927"/>
                <a:gd name="connsiteY2" fmla="*/ 1440968 h 1440968"/>
                <a:gd name="connsiteX3" fmla="*/ 0 w 44927"/>
                <a:gd name="connsiteY3" fmla="*/ 1440968 h 1440968"/>
              </a:gdLst>
              <a:ahLst/>
              <a:cxnLst>
                <a:cxn ang="0">
                  <a:pos x="connsiteX0" y="connsiteY0"/>
                </a:cxn>
                <a:cxn ang="0">
                  <a:pos x="connsiteX1" y="connsiteY1"/>
                </a:cxn>
                <a:cxn ang="0">
                  <a:pos x="connsiteX2" y="connsiteY2"/>
                </a:cxn>
                <a:cxn ang="0">
                  <a:pos x="connsiteX3" y="connsiteY3"/>
                </a:cxn>
              </a:cxnLst>
              <a:rect l="l" t="t" r="r" b="b"/>
              <a:pathLst>
                <a:path w="44927" h="1440968">
                  <a:moveTo>
                    <a:pt x="0" y="0"/>
                  </a:moveTo>
                  <a:lnTo>
                    <a:pt x="44927" y="0"/>
                  </a:lnTo>
                  <a:lnTo>
                    <a:pt x="44927" y="1440968"/>
                  </a:lnTo>
                  <a:lnTo>
                    <a:pt x="0" y="1440968"/>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3" name="Freeform: Shape 132">
              <a:extLst>
                <a:ext uri="{FF2B5EF4-FFF2-40B4-BE49-F238E27FC236}">
                  <a16:creationId xmlns:a16="http://schemas.microsoft.com/office/drawing/2014/main" id="{4D97FBE1-E05A-098F-3AF2-F492C5934B67}"/>
                </a:ext>
              </a:extLst>
            </p:cNvPr>
            <p:cNvSpPr/>
            <p:nvPr/>
          </p:nvSpPr>
          <p:spPr>
            <a:xfrm>
              <a:off x="10371989" y="3034115"/>
              <a:ext cx="44927" cy="1449598"/>
            </a:xfrm>
            <a:custGeom>
              <a:avLst/>
              <a:gdLst>
                <a:gd name="connsiteX0" fmla="*/ 0 w 44927"/>
                <a:gd name="connsiteY0" fmla="*/ 0 h 1449598"/>
                <a:gd name="connsiteX1" fmla="*/ 44927 w 44927"/>
                <a:gd name="connsiteY1" fmla="*/ 0 h 1449598"/>
                <a:gd name="connsiteX2" fmla="*/ 44927 w 44927"/>
                <a:gd name="connsiteY2" fmla="*/ 1449598 h 1449598"/>
                <a:gd name="connsiteX3" fmla="*/ 0 w 44927"/>
                <a:gd name="connsiteY3" fmla="*/ 1449598 h 1449598"/>
              </a:gdLst>
              <a:ahLst/>
              <a:cxnLst>
                <a:cxn ang="0">
                  <a:pos x="connsiteX0" y="connsiteY0"/>
                </a:cxn>
                <a:cxn ang="0">
                  <a:pos x="connsiteX1" y="connsiteY1"/>
                </a:cxn>
                <a:cxn ang="0">
                  <a:pos x="connsiteX2" y="connsiteY2"/>
                </a:cxn>
                <a:cxn ang="0">
                  <a:pos x="connsiteX3" y="connsiteY3"/>
                </a:cxn>
              </a:cxnLst>
              <a:rect l="l" t="t" r="r" b="b"/>
              <a:pathLst>
                <a:path w="44927" h="1449598">
                  <a:moveTo>
                    <a:pt x="0" y="0"/>
                  </a:moveTo>
                  <a:lnTo>
                    <a:pt x="44927" y="0"/>
                  </a:lnTo>
                  <a:lnTo>
                    <a:pt x="44927" y="1449598"/>
                  </a:lnTo>
                  <a:lnTo>
                    <a:pt x="0" y="1449598"/>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4" name="Freeform: Shape 133">
              <a:extLst>
                <a:ext uri="{FF2B5EF4-FFF2-40B4-BE49-F238E27FC236}">
                  <a16:creationId xmlns:a16="http://schemas.microsoft.com/office/drawing/2014/main" id="{B7080740-2AB4-017D-B09E-CA4DC5813BC6}"/>
                </a:ext>
              </a:extLst>
            </p:cNvPr>
            <p:cNvSpPr/>
            <p:nvPr/>
          </p:nvSpPr>
          <p:spPr>
            <a:xfrm>
              <a:off x="10416917" y="3034115"/>
              <a:ext cx="44927" cy="1453913"/>
            </a:xfrm>
            <a:custGeom>
              <a:avLst/>
              <a:gdLst>
                <a:gd name="connsiteX0" fmla="*/ 0 w 44927"/>
                <a:gd name="connsiteY0" fmla="*/ 0 h 1453913"/>
                <a:gd name="connsiteX1" fmla="*/ 44927 w 44927"/>
                <a:gd name="connsiteY1" fmla="*/ 0 h 1453913"/>
                <a:gd name="connsiteX2" fmla="*/ 44927 w 44927"/>
                <a:gd name="connsiteY2" fmla="*/ 1453913 h 1453913"/>
                <a:gd name="connsiteX3" fmla="*/ 0 w 44927"/>
                <a:gd name="connsiteY3" fmla="*/ 1453913 h 1453913"/>
              </a:gdLst>
              <a:ahLst/>
              <a:cxnLst>
                <a:cxn ang="0">
                  <a:pos x="connsiteX0" y="connsiteY0"/>
                </a:cxn>
                <a:cxn ang="0">
                  <a:pos x="connsiteX1" y="connsiteY1"/>
                </a:cxn>
                <a:cxn ang="0">
                  <a:pos x="connsiteX2" y="connsiteY2"/>
                </a:cxn>
                <a:cxn ang="0">
                  <a:pos x="connsiteX3" y="connsiteY3"/>
                </a:cxn>
              </a:cxnLst>
              <a:rect l="l" t="t" r="r" b="b"/>
              <a:pathLst>
                <a:path w="44927" h="1453913">
                  <a:moveTo>
                    <a:pt x="0" y="0"/>
                  </a:moveTo>
                  <a:lnTo>
                    <a:pt x="44927" y="0"/>
                  </a:lnTo>
                  <a:lnTo>
                    <a:pt x="44927" y="1453913"/>
                  </a:lnTo>
                  <a:lnTo>
                    <a:pt x="0" y="1453913"/>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1A3D471E-F7A4-82F9-48AF-E65F1122FE7E}"/>
                </a:ext>
              </a:extLst>
            </p:cNvPr>
            <p:cNvSpPr/>
            <p:nvPr/>
          </p:nvSpPr>
          <p:spPr>
            <a:xfrm>
              <a:off x="10461844" y="3034115"/>
              <a:ext cx="44927" cy="1456959"/>
            </a:xfrm>
            <a:custGeom>
              <a:avLst/>
              <a:gdLst>
                <a:gd name="connsiteX0" fmla="*/ 0 w 44927"/>
                <a:gd name="connsiteY0" fmla="*/ 0 h 1456959"/>
                <a:gd name="connsiteX1" fmla="*/ 44927 w 44927"/>
                <a:gd name="connsiteY1" fmla="*/ 0 h 1456959"/>
                <a:gd name="connsiteX2" fmla="*/ 44927 w 44927"/>
                <a:gd name="connsiteY2" fmla="*/ 1456959 h 1456959"/>
                <a:gd name="connsiteX3" fmla="*/ 0 w 44927"/>
                <a:gd name="connsiteY3" fmla="*/ 1456959 h 1456959"/>
              </a:gdLst>
              <a:ahLst/>
              <a:cxnLst>
                <a:cxn ang="0">
                  <a:pos x="connsiteX0" y="connsiteY0"/>
                </a:cxn>
                <a:cxn ang="0">
                  <a:pos x="connsiteX1" y="connsiteY1"/>
                </a:cxn>
                <a:cxn ang="0">
                  <a:pos x="connsiteX2" y="connsiteY2"/>
                </a:cxn>
                <a:cxn ang="0">
                  <a:pos x="connsiteX3" y="connsiteY3"/>
                </a:cxn>
              </a:cxnLst>
              <a:rect l="l" t="t" r="r" b="b"/>
              <a:pathLst>
                <a:path w="44927" h="1456959">
                  <a:moveTo>
                    <a:pt x="0" y="0"/>
                  </a:moveTo>
                  <a:lnTo>
                    <a:pt x="44927" y="0"/>
                  </a:lnTo>
                  <a:lnTo>
                    <a:pt x="44927" y="1456959"/>
                  </a:lnTo>
                  <a:lnTo>
                    <a:pt x="0" y="145695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6" name="Freeform: Shape 135">
              <a:extLst>
                <a:ext uri="{FF2B5EF4-FFF2-40B4-BE49-F238E27FC236}">
                  <a16:creationId xmlns:a16="http://schemas.microsoft.com/office/drawing/2014/main" id="{BF963E16-9CBF-3E5D-DBF2-5FB2EAAF9EF1}"/>
                </a:ext>
              </a:extLst>
            </p:cNvPr>
            <p:cNvSpPr/>
            <p:nvPr/>
          </p:nvSpPr>
          <p:spPr>
            <a:xfrm>
              <a:off x="10506898" y="3034115"/>
              <a:ext cx="44927" cy="1461908"/>
            </a:xfrm>
            <a:custGeom>
              <a:avLst/>
              <a:gdLst>
                <a:gd name="connsiteX0" fmla="*/ 0 w 44927"/>
                <a:gd name="connsiteY0" fmla="*/ 0 h 1461908"/>
                <a:gd name="connsiteX1" fmla="*/ 44927 w 44927"/>
                <a:gd name="connsiteY1" fmla="*/ 0 h 1461908"/>
                <a:gd name="connsiteX2" fmla="*/ 44927 w 44927"/>
                <a:gd name="connsiteY2" fmla="*/ 1461909 h 1461908"/>
                <a:gd name="connsiteX3" fmla="*/ 0 w 44927"/>
                <a:gd name="connsiteY3" fmla="*/ 1461909 h 1461908"/>
              </a:gdLst>
              <a:ahLst/>
              <a:cxnLst>
                <a:cxn ang="0">
                  <a:pos x="connsiteX0" y="connsiteY0"/>
                </a:cxn>
                <a:cxn ang="0">
                  <a:pos x="connsiteX1" y="connsiteY1"/>
                </a:cxn>
                <a:cxn ang="0">
                  <a:pos x="connsiteX2" y="connsiteY2"/>
                </a:cxn>
                <a:cxn ang="0">
                  <a:pos x="connsiteX3" y="connsiteY3"/>
                </a:cxn>
              </a:cxnLst>
              <a:rect l="l" t="t" r="r" b="b"/>
              <a:pathLst>
                <a:path w="44927" h="1461908">
                  <a:moveTo>
                    <a:pt x="0" y="0"/>
                  </a:moveTo>
                  <a:lnTo>
                    <a:pt x="44927" y="0"/>
                  </a:lnTo>
                  <a:lnTo>
                    <a:pt x="44927" y="1461909"/>
                  </a:lnTo>
                  <a:lnTo>
                    <a:pt x="0" y="146190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429C1BCC-742C-35AD-27FC-3E15C0F893C4}"/>
                </a:ext>
              </a:extLst>
            </p:cNvPr>
            <p:cNvSpPr/>
            <p:nvPr/>
          </p:nvSpPr>
          <p:spPr>
            <a:xfrm>
              <a:off x="10551825" y="3034115"/>
              <a:ext cx="44927" cy="1475488"/>
            </a:xfrm>
            <a:custGeom>
              <a:avLst/>
              <a:gdLst>
                <a:gd name="connsiteX0" fmla="*/ 0 w 44927"/>
                <a:gd name="connsiteY0" fmla="*/ 0 h 1475488"/>
                <a:gd name="connsiteX1" fmla="*/ 44927 w 44927"/>
                <a:gd name="connsiteY1" fmla="*/ 0 h 1475488"/>
                <a:gd name="connsiteX2" fmla="*/ 44927 w 44927"/>
                <a:gd name="connsiteY2" fmla="*/ 1475489 h 1475488"/>
                <a:gd name="connsiteX3" fmla="*/ 0 w 44927"/>
                <a:gd name="connsiteY3" fmla="*/ 1475489 h 1475488"/>
              </a:gdLst>
              <a:ahLst/>
              <a:cxnLst>
                <a:cxn ang="0">
                  <a:pos x="connsiteX0" y="connsiteY0"/>
                </a:cxn>
                <a:cxn ang="0">
                  <a:pos x="connsiteX1" y="connsiteY1"/>
                </a:cxn>
                <a:cxn ang="0">
                  <a:pos x="connsiteX2" y="connsiteY2"/>
                </a:cxn>
                <a:cxn ang="0">
                  <a:pos x="connsiteX3" y="connsiteY3"/>
                </a:cxn>
              </a:cxnLst>
              <a:rect l="l" t="t" r="r" b="b"/>
              <a:pathLst>
                <a:path w="44927" h="1475488">
                  <a:moveTo>
                    <a:pt x="0" y="0"/>
                  </a:moveTo>
                  <a:lnTo>
                    <a:pt x="44927" y="0"/>
                  </a:lnTo>
                  <a:lnTo>
                    <a:pt x="44927" y="1475489"/>
                  </a:lnTo>
                  <a:lnTo>
                    <a:pt x="0" y="147548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EBA3F9CD-6D2B-99BB-EDF6-3CA01901A6C3}"/>
                </a:ext>
              </a:extLst>
            </p:cNvPr>
            <p:cNvSpPr/>
            <p:nvPr/>
          </p:nvSpPr>
          <p:spPr>
            <a:xfrm>
              <a:off x="10596879" y="3034115"/>
              <a:ext cx="44927" cy="1496429"/>
            </a:xfrm>
            <a:custGeom>
              <a:avLst/>
              <a:gdLst>
                <a:gd name="connsiteX0" fmla="*/ 0 w 44927"/>
                <a:gd name="connsiteY0" fmla="*/ 0 h 1496429"/>
                <a:gd name="connsiteX1" fmla="*/ 44927 w 44927"/>
                <a:gd name="connsiteY1" fmla="*/ 0 h 1496429"/>
                <a:gd name="connsiteX2" fmla="*/ 44927 w 44927"/>
                <a:gd name="connsiteY2" fmla="*/ 1496429 h 1496429"/>
                <a:gd name="connsiteX3" fmla="*/ 0 w 44927"/>
                <a:gd name="connsiteY3" fmla="*/ 1496429 h 1496429"/>
              </a:gdLst>
              <a:ahLst/>
              <a:cxnLst>
                <a:cxn ang="0">
                  <a:pos x="connsiteX0" y="connsiteY0"/>
                </a:cxn>
                <a:cxn ang="0">
                  <a:pos x="connsiteX1" y="connsiteY1"/>
                </a:cxn>
                <a:cxn ang="0">
                  <a:pos x="connsiteX2" y="connsiteY2"/>
                </a:cxn>
                <a:cxn ang="0">
                  <a:pos x="connsiteX3" y="connsiteY3"/>
                </a:cxn>
              </a:cxnLst>
              <a:rect l="l" t="t" r="r" b="b"/>
              <a:pathLst>
                <a:path w="44927" h="1496429">
                  <a:moveTo>
                    <a:pt x="0" y="0"/>
                  </a:moveTo>
                  <a:lnTo>
                    <a:pt x="44927" y="0"/>
                  </a:lnTo>
                  <a:lnTo>
                    <a:pt x="44927" y="1496429"/>
                  </a:lnTo>
                  <a:lnTo>
                    <a:pt x="0" y="149642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9" name="Freeform: Shape 138">
              <a:extLst>
                <a:ext uri="{FF2B5EF4-FFF2-40B4-BE49-F238E27FC236}">
                  <a16:creationId xmlns:a16="http://schemas.microsoft.com/office/drawing/2014/main" id="{DFC99D10-0A02-38AE-DB04-84EBA5B09684}"/>
                </a:ext>
              </a:extLst>
            </p:cNvPr>
            <p:cNvSpPr/>
            <p:nvPr/>
          </p:nvSpPr>
          <p:spPr>
            <a:xfrm>
              <a:off x="10641806" y="3034115"/>
              <a:ext cx="44927" cy="1516100"/>
            </a:xfrm>
            <a:custGeom>
              <a:avLst/>
              <a:gdLst>
                <a:gd name="connsiteX0" fmla="*/ 0 w 44927"/>
                <a:gd name="connsiteY0" fmla="*/ 0 h 1516100"/>
                <a:gd name="connsiteX1" fmla="*/ 44927 w 44927"/>
                <a:gd name="connsiteY1" fmla="*/ 0 h 1516100"/>
                <a:gd name="connsiteX2" fmla="*/ 44927 w 44927"/>
                <a:gd name="connsiteY2" fmla="*/ 1516101 h 1516100"/>
                <a:gd name="connsiteX3" fmla="*/ 0 w 44927"/>
                <a:gd name="connsiteY3" fmla="*/ 1516101 h 1516100"/>
              </a:gdLst>
              <a:ahLst/>
              <a:cxnLst>
                <a:cxn ang="0">
                  <a:pos x="connsiteX0" y="connsiteY0"/>
                </a:cxn>
                <a:cxn ang="0">
                  <a:pos x="connsiteX1" y="connsiteY1"/>
                </a:cxn>
                <a:cxn ang="0">
                  <a:pos x="connsiteX2" y="connsiteY2"/>
                </a:cxn>
                <a:cxn ang="0">
                  <a:pos x="connsiteX3" y="connsiteY3"/>
                </a:cxn>
              </a:cxnLst>
              <a:rect l="l" t="t" r="r" b="b"/>
              <a:pathLst>
                <a:path w="44927" h="1516100">
                  <a:moveTo>
                    <a:pt x="0" y="0"/>
                  </a:moveTo>
                  <a:lnTo>
                    <a:pt x="44927" y="0"/>
                  </a:lnTo>
                  <a:lnTo>
                    <a:pt x="44927" y="1516101"/>
                  </a:lnTo>
                  <a:lnTo>
                    <a:pt x="0" y="151610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0" name="Freeform: Shape 139">
              <a:extLst>
                <a:ext uri="{FF2B5EF4-FFF2-40B4-BE49-F238E27FC236}">
                  <a16:creationId xmlns:a16="http://schemas.microsoft.com/office/drawing/2014/main" id="{9DBAB513-D78A-D528-7AD1-0F8DB71478A5}"/>
                </a:ext>
              </a:extLst>
            </p:cNvPr>
            <p:cNvSpPr/>
            <p:nvPr/>
          </p:nvSpPr>
          <p:spPr>
            <a:xfrm>
              <a:off x="10686860" y="3034115"/>
              <a:ext cx="44927" cy="1530314"/>
            </a:xfrm>
            <a:custGeom>
              <a:avLst/>
              <a:gdLst>
                <a:gd name="connsiteX0" fmla="*/ 0 w 44927"/>
                <a:gd name="connsiteY0" fmla="*/ 0 h 1530314"/>
                <a:gd name="connsiteX1" fmla="*/ 44927 w 44927"/>
                <a:gd name="connsiteY1" fmla="*/ 0 h 1530314"/>
                <a:gd name="connsiteX2" fmla="*/ 44927 w 44927"/>
                <a:gd name="connsiteY2" fmla="*/ 1530315 h 1530314"/>
                <a:gd name="connsiteX3" fmla="*/ 0 w 44927"/>
                <a:gd name="connsiteY3" fmla="*/ 1530315 h 1530314"/>
              </a:gdLst>
              <a:ahLst/>
              <a:cxnLst>
                <a:cxn ang="0">
                  <a:pos x="connsiteX0" y="connsiteY0"/>
                </a:cxn>
                <a:cxn ang="0">
                  <a:pos x="connsiteX1" y="connsiteY1"/>
                </a:cxn>
                <a:cxn ang="0">
                  <a:pos x="connsiteX2" y="connsiteY2"/>
                </a:cxn>
                <a:cxn ang="0">
                  <a:pos x="connsiteX3" y="connsiteY3"/>
                </a:cxn>
              </a:cxnLst>
              <a:rect l="l" t="t" r="r" b="b"/>
              <a:pathLst>
                <a:path w="44927" h="1530314">
                  <a:moveTo>
                    <a:pt x="0" y="0"/>
                  </a:moveTo>
                  <a:lnTo>
                    <a:pt x="44927" y="0"/>
                  </a:lnTo>
                  <a:lnTo>
                    <a:pt x="44927" y="1530315"/>
                  </a:lnTo>
                  <a:lnTo>
                    <a:pt x="0" y="153031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1" name="Freeform: Shape 140">
              <a:extLst>
                <a:ext uri="{FF2B5EF4-FFF2-40B4-BE49-F238E27FC236}">
                  <a16:creationId xmlns:a16="http://schemas.microsoft.com/office/drawing/2014/main" id="{A8E05474-5978-5686-4BFE-D2CD3B691B70}"/>
                </a:ext>
              </a:extLst>
            </p:cNvPr>
            <p:cNvSpPr/>
            <p:nvPr/>
          </p:nvSpPr>
          <p:spPr>
            <a:xfrm>
              <a:off x="10731787" y="3034115"/>
              <a:ext cx="44927" cy="1541990"/>
            </a:xfrm>
            <a:custGeom>
              <a:avLst/>
              <a:gdLst>
                <a:gd name="connsiteX0" fmla="*/ 0 w 44927"/>
                <a:gd name="connsiteY0" fmla="*/ 0 h 1541990"/>
                <a:gd name="connsiteX1" fmla="*/ 44927 w 44927"/>
                <a:gd name="connsiteY1" fmla="*/ 0 h 1541990"/>
                <a:gd name="connsiteX2" fmla="*/ 44927 w 44927"/>
                <a:gd name="connsiteY2" fmla="*/ 1541991 h 1541990"/>
                <a:gd name="connsiteX3" fmla="*/ 0 w 44927"/>
                <a:gd name="connsiteY3" fmla="*/ 1541991 h 1541990"/>
              </a:gdLst>
              <a:ahLst/>
              <a:cxnLst>
                <a:cxn ang="0">
                  <a:pos x="connsiteX0" y="connsiteY0"/>
                </a:cxn>
                <a:cxn ang="0">
                  <a:pos x="connsiteX1" y="connsiteY1"/>
                </a:cxn>
                <a:cxn ang="0">
                  <a:pos x="connsiteX2" y="connsiteY2"/>
                </a:cxn>
                <a:cxn ang="0">
                  <a:pos x="connsiteX3" y="connsiteY3"/>
                </a:cxn>
              </a:cxnLst>
              <a:rect l="l" t="t" r="r" b="b"/>
              <a:pathLst>
                <a:path w="44927" h="1541990">
                  <a:moveTo>
                    <a:pt x="0" y="0"/>
                  </a:moveTo>
                  <a:lnTo>
                    <a:pt x="44927" y="0"/>
                  </a:lnTo>
                  <a:lnTo>
                    <a:pt x="44927" y="1541991"/>
                  </a:lnTo>
                  <a:lnTo>
                    <a:pt x="0" y="154199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2" name="Freeform: Shape 141">
              <a:extLst>
                <a:ext uri="{FF2B5EF4-FFF2-40B4-BE49-F238E27FC236}">
                  <a16:creationId xmlns:a16="http://schemas.microsoft.com/office/drawing/2014/main" id="{F6DDDE24-7E62-2634-ED1B-023BAEDBFE66}"/>
                </a:ext>
              </a:extLst>
            </p:cNvPr>
            <p:cNvSpPr/>
            <p:nvPr/>
          </p:nvSpPr>
          <p:spPr>
            <a:xfrm>
              <a:off x="10776714" y="3034115"/>
              <a:ext cx="44927" cy="1545671"/>
            </a:xfrm>
            <a:custGeom>
              <a:avLst/>
              <a:gdLst>
                <a:gd name="connsiteX0" fmla="*/ 0 w 44927"/>
                <a:gd name="connsiteY0" fmla="*/ 0 h 1545671"/>
                <a:gd name="connsiteX1" fmla="*/ 44927 w 44927"/>
                <a:gd name="connsiteY1" fmla="*/ 0 h 1545671"/>
                <a:gd name="connsiteX2" fmla="*/ 44927 w 44927"/>
                <a:gd name="connsiteY2" fmla="*/ 1545671 h 1545671"/>
                <a:gd name="connsiteX3" fmla="*/ 0 w 44927"/>
                <a:gd name="connsiteY3" fmla="*/ 1545671 h 1545671"/>
              </a:gdLst>
              <a:ahLst/>
              <a:cxnLst>
                <a:cxn ang="0">
                  <a:pos x="connsiteX0" y="connsiteY0"/>
                </a:cxn>
                <a:cxn ang="0">
                  <a:pos x="connsiteX1" y="connsiteY1"/>
                </a:cxn>
                <a:cxn ang="0">
                  <a:pos x="connsiteX2" y="connsiteY2"/>
                </a:cxn>
                <a:cxn ang="0">
                  <a:pos x="connsiteX3" y="connsiteY3"/>
                </a:cxn>
              </a:cxnLst>
              <a:rect l="l" t="t" r="r" b="b"/>
              <a:pathLst>
                <a:path w="44927" h="1545671">
                  <a:moveTo>
                    <a:pt x="0" y="0"/>
                  </a:moveTo>
                  <a:lnTo>
                    <a:pt x="44927" y="0"/>
                  </a:lnTo>
                  <a:lnTo>
                    <a:pt x="44927" y="1545671"/>
                  </a:lnTo>
                  <a:lnTo>
                    <a:pt x="0" y="154567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3" name="Freeform: Shape 142">
              <a:extLst>
                <a:ext uri="{FF2B5EF4-FFF2-40B4-BE49-F238E27FC236}">
                  <a16:creationId xmlns:a16="http://schemas.microsoft.com/office/drawing/2014/main" id="{0ADC1602-1220-66CA-7C8B-73ACEC33BB47}"/>
                </a:ext>
              </a:extLst>
            </p:cNvPr>
            <p:cNvSpPr/>
            <p:nvPr/>
          </p:nvSpPr>
          <p:spPr>
            <a:xfrm>
              <a:off x="10821768" y="3034115"/>
              <a:ext cx="44927" cy="1553032"/>
            </a:xfrm>
            <a:custGeom>
              <a:avLst/>
              <a:gdLst>
                <a:gd name="connsiteX0" fmla="*/ 0 w 44927"/>
                <a:gd name="connsiteY0" fmla="*/ 0 h 1553032"/>
                <a:gd name="connsiteX1" fmla="*/ 44927 w 44927"/>
                <a:gd name="connsiteY1" fmla="*/ 0 h 1553032"/>
                <a:gd name="connsiteX2" fmla="*/ 44927 w 44927"/>
                <a:gd name="connsiteY2" fmla="*/ 1553032 h 1553032"/>
                <a:gd name="connsiteX3" fmla="*/ 0 w 44927"/>
                <a:gd name="connsiteY3" fmla="*/ 1553032 h 1553032"/>
              </a:gdLst>
              <a:ahLst/>
              <a:cxnLst>
                <a:cxn ang="0">
                  <a:pos x="connsiteX0" y="connsiteY0"/>
                </a:cxn>
                <a:cxn ang="0">
                  <a:pos x="connsiteX1" y="connsiteY1"/>
                </a:cxn>
                <a:cxn ang="0">
                  <a:pos x="connsiteX2" y="connsiteY2"/>
                </a:cxn>
                <a:cxn ang="0">
                  <a:pos x="connsiteX3" y="connsiteY3"/>
                </a:cxn>
              </a:cxnLst>
              <a:rect l="l" t="t" r="r" b="b"/>
              <a:pathLst>
                <a:path w="44927" h="1553032">
                  <a:moveTo>
                    <a:pt x="0" y="0"/>
                  </a:moveTo>
                  <a:lnTo>
                    <a:pt x="44927" y="0"/>
                  </a:lnTo>
                  <a:lnTo>
                    <a:pt x="44927" y="1553032"/>
                  </a:lnTo>
                  <a:lnTo>
                    <a:pt x="0" y="1553032"/>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4" name="Freeform: Shape 143">
              <a:extLst>
                <a:ext uri="{FF2B5EF4-FFF2-40B4-BE49-F238E27FC236}">
                  <a16:creationId xmlns:a16="http://schemas.microsoft.com/office/drawing/2014/main" id="{DA499BF0-B09F-F68E-46E5-61D4C955A8BD}"/>
                </a:ext>
              </a:extLst>
            </p:cNvPr>
            <p:cNvSpPr/>
            <p:nvPr/>
          </p:nvSpPr>
          <p:spPr>
            <a:xfrm>
              <a:off x="10866696" y="3034115"/>
              <a:ext cx="44927" cy="1560393"/>
            </a:xfrm>
            <a:custGeom>
              <a:avLst/>
              <a:gdLst>
                <a:gd name="connsiteX0" fmla="*/ 0 w 44927"/>
                <a:gd name="connsiteY0" fmla="*/ 0 h 1560393"/>
                <a:gd name="connsiteX1" fmla="*/ 44927 w 44927"/>
                <a:gd name="connsiteY1" fmla="*/ 0 h 1560393"/>
                <a:gd name="connsiteX2" fmla="*/ 44927 w 44927"/>
                <a:gd name="connsiteY2" fmla="*/ 1560393 h 1560393"/>
                <a:gd name="connsiteX3" fmla="*/ 0 w 44927"/>
                <a:gd name="connsiteY3" fmla="*/ 1560393 h 1560393"/>
              </a:gdLst>
              <a:ahLst/>
              <a:cxnLst>
                <a:cxn ang="0">
                  <a:pos x="connsiteX0" y="connsiteY0"/>
                </a:cxn>
                <a:cxn ang="0">
                  <a:pos x="connsiteX1" y="connsiteY1"/>
                </a:cxn>
                <a:cxn ang="0">
                  <a:pos x="connsiteX2" y="connsiteY2"/>
                </a:cxn>
                <a:cxn ang="0">
                  <a:pos x="connsiteX3" y="connsiteY3"/>
                </a:cxn>
              </a:cxnLst>
              <a:rect l="l" t="t" r="r" b="b"/>
              <a:pathLst>
                <a:path w="44927" h="1560393">
                  <a:moveTo>
                    <a:pt x="0" y="0"/>
                  </a:moveTo>
                  <a:lnTo>
                    <a:pt x="44927" y="0"/>
                  </a:lnTo>
                  <a:lnTo>
                    <a:pt x="44927" y="1560393"/>
                  </a:lnTo>
                  <a:lnTo>
                    <a:pt x="0" y="1560393"/>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5" name="Freeform: Shape 144">
              <a:extLst>
                <a:ext uri="{FF2B5EF4-FFF2-40B4-BE49-F238E27FC236}">
                  <a16:creationId xmlns:a16="http://schemas.microsoft.com/office/drawing/2014/main" id="{DFB2867E-3B61-2F74-5291-6C7A40BA3D82}"/>
                </a:ext>
              </a:extLst>
            </p:cNvPr>
            <p:cNvSpPr/>
            <p:nvPr/>
          </p:nvSpPr>
          <p:spPr>
            <a:xfrm>
              <a:off x="10911750" y="3034115"/>
              <a:ext cx="44927" cy="1565977"/>
            </a:xfrm>
            <a:custGeom>
              <a:avLst/>
              <a:gdLst>
                <a:gd name="connsiteX0" fmla="*/ 0 w 44927"/>
                <a:gd name="connsiteY0" fmla="*/ 0 h 1565977"/>
                <a:gd name="connsiteX1" fmla="*/ 44927 w 44927"/>
                <a:gd name="connsiteY1" fmla="*/ 0 h 1565977"/>
                <a:gd name="connsiteX2" fmla="*/ 44927 w 44927"/>
                <a:gd name="connsiteY2" fmla="*/ 1565977 h 1565977"/>
                <a:gd name="connsiteX3" fmla="*/ 0 w 44927"/>
                <a:gd name="connsiteY3" fmla="*/ 1565977 h 1565977"/>
              </a:gdLst>
              <a:ahLst/>
              <a:cxnLst>
                <a:cxn ang="0">
                  <a:pos x="connsiteX0" y="connsiteY0"/>
                </a:cxn>
                <a:cxn ang="0">
                  <a:pos x="connsiteX1" y="connsiteY1"/>
                </a:cxn>
                <a:cxn ang="0">
                  <a:pos x="connsiteX2" y="connsiteY2"/>
                </a:cxn>
                <a:cxn ang="0">
                  <a:pos x="connsiteX3" y="connsiteY3"/>
                </a:cxn>
              </a:cxnLst>
              <a:rect l="l" t="t" r="r" b="b"/>
              <a:pathLst>
                <a:path w="44927" h="1565977">
                  <a:moveTo>
                    <a:pt x="0" y="0"/>
                  </a:moveTo>
                  <a:lnTo>
                    <a:pt x="44927" y="0"/>
                  </a:lnTo>
                  <a:lnTo>
                    <a:pt x="44927" y="1565977"/>
                  </a:lnTo>
                  <a:lnTo>
                    <a:pt x="0" y="1565977"/>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6" name="Freeform: Shape 145">
              <a:extLst>
                <a:ext uri="{FF2B5EF4-FFF2-40B4-BE49-F238E27FC236}">
                  <a16:creationId xmlns:a16="http://schemas.microsoft.com/office/drawing/2014/main" id="{F0CE941B-B210-7FAF-0254-01C040DBA373}"/>
                </a:ext>
              </a:extLst>
            </p:cNvPr>
            <p:cNvSpPr/>
            <p:nvPr/>
          </p:nvSpPr>
          <p:spPr>
            <a:xfrm>
              <a:off x="10956677" y="3034115"/>
              <a:ext cx="44927" cy="1572703"/>
            </a:xfrm>
            <a:custGeom>
              <a:avLst/>
              <a:gdLst>
                <a:gd name="connsiteX0" fmla="*/ 0 w 44927"/>
                <a:gd name="connsiteY0" fmla="*/ 0 h 1572703"/>
                <a:gd name="connsiteX1" fmla="*/ 44927 w 44927"/>
                <a:gd name="connsiteY1" fmla="*/ 0 h 1572703"/>
                <a:gd name="connsiteX2" fmla="*/ 44927 w 44927"/>
                <a:gd name="connsiteY2" fmla="*/ 1572704 h 1572703"/>
                <a:gd name="connsiteX3" fmla="*/ 0 w 44927"/>
                <a:gd name="connsiteY3" fmla="*/ 1572704 h 1572703"/>
              </a:gdLst>
              <a:ahLst/>
              <a:cxnLst>
                <a:cxn ang="0">
                  <a:pos x="connsiteX0" y="connsiteY0"/>
                </a:cxn>
                <a:cxn ang="0">
                  <a:pos x="connsiteX1" y="connsiteY1"/>
                </a:cxn>
                <a:cxn ang="0">
                  <a:pos x="connsiteX2" y="connsiteY2"/>
                </a:cxn>
                <a:cxn ang="0">
                  <a:pos x="connsiteX3" y="connsiteY3"/>
                </a:cxn>
              </a:cxnLst>
              <a:rect l="l" t="t" r="r" b="b"/>
              <a:pathLst>
                <a:path w="44927" h="1572703">
                  <a:moveTo>
                    <a:pt x="0" y="0"/>
                  </a:moveTo>
                  <a:lnTo>
                    <a:pt x="44927" y="0"/>
                  </a:lnTo>
                  <a:lnTo>
                    <a:pt x="44927" y="1572704"/>
                  </a:lnTo>
                  <a:lnTo>
                    <a:pt x="0" y="1572704"/>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7" name="Freeform: Shape 146">
              <a:extLst>
                <a:ext uri="{FF2B5EF4-FFF2-40B4-BE49-F238E27FC236}">
                  <a16:creationId xmlns:a16="http://schemas.microsoft.com/office/drawing/2014/main" id="{85A9765E-BA40-E114-A8E4-1D73FCE54B7D}"/>
                </a:ext>
              </a:extLst>
            </p:cNvPr>
            <p:cNvSpPr/>
            <p:nvPr/>
          </p:nvSpPr>
          <p:spPr>
            <a:xfrm>
              <a:off x="11001731" y="3034115"/>
              <a:ext cx="44927" cy="1584126"/>
            </a:xfrm>
            <a:custGeom>
              <a:avLst/>
              <a:gdLst>
                <a:gd name="connsiteX0" fmla="*/ 0 w 44927"/>
                <a:gd name="connsiteY0" fmla="*/ 0 h 1584126"/>
                <a:gd name="connsiteX1" fmla="*/ 44927 w 44927"/>
                <a:gd name="connsiteY1" fmla="*/ 0 h 1584126"/>
                <a:gd name="connsiteX2" fmla="*/ 44927 w 44927"/>
                <a:gd name="connsiteY2" fmla="*/ 1584126 h 1584126"/>
                <a:gd name="connsiteX3" fmla="*/ 0 w 44927"/>
                <a:gd name="connsiteY3" fmla="*/ 1584126 h 1584126"/>
              </a:gdLst>
              <a:ahLst/>
              <a:cxnLst>
                <a:cxn ang="0">
                  <a:pos x="connsiteX0" y="connsiteY0"/>
                </a:cxn>
                <a:cxn ang="0">
                  <a:pos x="connsiteX1" y="connsiteY1"/>
                </a:cxn>
                <a:cxn ang="0">
                  <a:pos x="connsiteX2" y="connsiteY2"/>
                </a:cxn>
                <a:cxn ang="0">
                  <a:pos x="connsiteX3" y="connsiteY3"/>
                </a:cxn>
              </a:cxnLst>
              <a:rect l="l" t="t" r="r" b="b"/>
              <a:pathLst>
                <a:path w="44927" h="1584126">
                  <a:moveTo>
                    <a:pt x="0" y="0"/>
                  </a:moveTo>
                  <a:lnTo>
                    <a:pt x="44927" y="0"/>
                  </a:lnTo>
                  <a:lnTo>
                    <a:pt x="44927" y="1584126"/>
                  </a:lnTo>
                  <a:lnTo>
                    <a:pt x="0" y="1584126"/>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8" name="Freeform: Shape 147">
              <a:extLst>
                <a:ext uri="{FF2B5EF4-FFF2-40B4-BE49-F238E27FC236}">
                  <a16:creationId xmlns:a16="http://schemas.microsoft.com/office/drawing/2014/main" id="{5618A17A-A8E5-ADFD-0743-5BE8B6700AAA}"/>
                </a:ext>
              </a:extLst>
            </p:cNvPr>
            <p:cNvSpPr/>
            <p:nvPr/>
          </p:nvSpPr>
          <p:spPr>
            <a:xfrm>
              <a:off x="11046658" y="3034115"/>
              <a:ext cx="44927" cy="1604178"/>
            </a:xfrm>
            <a:custGeom>
              <a:avLst/>
              <a:gdLst>
                <a:gd name="connsiteX0" fmla="*/ 0 w 44927"/>
                <a:gd name="connsiteY0" fmla="*/ 0 h 1604178"/>
                <a:gd name="connsiteX1" fmla="*/ 44927 w 44927"/>
                <a:gd name="connsiteY1" fmla="*/ 0 h 1604178"/>
                <a:gd name="connsiteX2" fmla="*/ 44927 w 44927"/>
                <a:gd name="connsiteY2" fmla="*/ 1604178 h 1604178"/>
                <a:gd name="connsiteX3" fmla="*/ 0 w 44927"/>
                <a:gd name="connsiteY3" fmla="*/ 1604178 h 1604178"/>
              </a:gdLst>
              <a:ahLst/>
              <a:cxnLst>
                <a:cxn ang="0">
                  <a:pos x="connsiteX0" y="connsiteY0"/>
                </a:cxn>
                <a:cxn ang="0">
                  <a:pos x="connsiteX1" y="connsiteY1"/>
                </a:cxn>
                <a:cxn ang="0">
                  <a:pos x="connsiteX2" y="connsiteY2"/>
                </a:cxn>
                <a:cxn ang="0">
                  <a:pos x="connsiteX3" y="connsiteY3"/>
                </a:cxn>
              </a:cxnLst>
              <a:rect l="l" t="t" r="r" b="b"/>
              <a:pathLst>
                <a:path w="44927" h="1604178">
                  <a:moveTo>
                    <a:pt x="0" y="0"/>
                  </a:moveTo>
                  <a:lnTo>
                    <a:pt x="44927" y="0"/>
                  </a:lnTo>
                  <a:lnTo>
                    <a:pt x="44927" y="1604178"/>
                  </a:lnTo>
                  <a:lnTo>
                    <a:pt x="0" y="1604178"/>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9" name="Freeform: Shape 148">
              <a:extLst>
                <a:ext uri="{FF2B5EF4-FFF2-40B4-BE49-F238E27FC236}">
                  <a16:creationId xmlns:a16="http://schemas.microsoft.com/office/drawing/2014/main" id="{1A621CE9-959B-D346-7396-0C392C5906FA}"/>
                </a:ext>
              </a:extLst>
            </p:cNvPr>
            <p:cNvSpPr/>
            <p:nvPr/>
          </p:nvSpPr>
          <p:spPr>
            <a:xfrm>
              <a:off x="11091585" y="3034115"/>
              <a:ext cx="44927" cy="1608874"/>
            </a:xfrm>
            <a:custGeom>
              <a:avLst/>
              <a:gdLst>
                <a:gd name="connsiteX0" fmla="*/ 0 w 44927"/>
                <a:gd name="connsiteY0" fmla="*/ 0 h 1608874"/>
                <a:gd name="connsiteX1" fmla="*/ 44927 w 44927"/>
                <a:gd name="connsiteY1" fmla="*/ 0 h 1608874"/>
                <a:gd name="connsiteX2" fmla="*/ 44927 w 44927"/>
                <a:gd name="connsiteY2" fmla="*/ 1608874 h 1608874"/>
                <a:gd name="connsiteX3" fmla="*/ 0 w 44927"/>
                <a:gd name="connsiteY3" fmla="*/ 1608874 h 1608874"/>
              </a:gdLst>
              <a:ahLst/>
              <a:cxnLst>
                <a:cxn ang="0">
                  <a:pos x="connsiteX0" y="connsiteY0"/>
                </a:cxn>
                <a:cxn ang="0">
                  <a:pos x="connsiteX1" y="connsiteY1"/>
                </a:cxn>
                <a:cxn ang="0">
                  <a:pos x="connsiteX2" y="connsiteY2"/>
                </a:cxn>
                <a:cxn ang="0">
                  <a:pos x="connsiteX3" y="connsiteY3"/>
                </a:cxn>
              </a:cxnLst>
              <a:rect l="l" t="t" r="r" b="b"/>
              <a:pathLst>
                <a:path w="44927" h="1608874">
                  <a:moveTo>
                    <a:pt x="0" y="0"/>
                  </a:moveTo>
                  <a:lnTo>
                    <a:pt x="44927" y="0"/>
                  </a:lnTo>
                  <a:lnTo>
                    <a:pt x="44927" y="1608874"/>
                  </a:lnTo>
                  <a:lnTo>
                    <a:pt x="0" y="1608874"/>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0" name="Freeform: Shape 149">
              <a:extLst>
                <a:ext uri="{FF2B5EF4-FFF2-40B4-BE49-F238E27FC236}">
                  <a16:creationId xmlns:a16="http://schemas.microsoft.com/office/drawing/2014/main" id="{6D655E0C-ACBB-9F58-FB85-F3EDE7803712}"/>
                </a:ext>
              </a:extLst>
            </p:cNvPr>
            <p:cNvSpPr/>
            <p:nvPr/>
          </p:nvSpPr>
          <p:spPr>
            <a:xfrm>
              <a:off x="11136639" y="3034115"/>
              <a:ext cx="44927" cy="1614585"/>
            </a:xfrm>
            <a:custGeom>
              <a:avLst/>
              <a:gdLst>
                <a:gd name="connsiteX0" fmla="*/ 0 w 44927"/>
                <a:gd name="connsiteY0" fmla="*/ 0 h 1614585"/>
                <a:gd name="connsiteX1" fmla="*/ 44927 w 44927"/>
                <a:gd name="connsiteY1" fmla="*/ 0 h 1614585"/>
                <a:gd name="connsiteX2" fmla="*/ 44927 w 44927"/>
                <a:gd name="connsiteY2" fmla="*/ 1614585 h 1614585"/>
                <a:gd name="connsiteX3" fmla="*/ 0 w 44927"/>
                <a:gd name="connsiteY3" fmla="*/ 1614585 h 1614585"/>
              </a:gdLst>
              <a:ahLst/>
              <a:cxnLst>
                <a:cxn ang="0">
                  <a:pos x="connsiteX0" y="connsiteY0"/>
                </a:cxn>
                <a:cxn ang="0">
                  <a:pos x="connsiteX1" y="connsiteY1"/>
                </a:cxn>
                <a:cxn ang="0">
                  <a:pos x="connsiteX2" y="connsiteY2"/>
                </a:cxn>
                <a:cxn ang="0">
                  <a:pos x="connsiteX3" y="connsiteY3"/>
                </a:cxn>
              </a:cxnLst>
              <a:rect l="l" t="t" r="r" b="b"/>
              <a:pathLst>
                <a:path w="44927" h="1614585">
                  <a:moveTo>
                    <a:pt x="0" y="0"/>
                  </a:moveTo>
                  <a:lnTo>
                    <a:pt x="44927" y="0"/>
                  </a:lnTo>
                  <a:lnTo>
                    <a:pt x="44927" y="1614585"/>
                  </a:lnTo>
                  <a:lnTo>
                    <a:pt x="0" y="1614585"/>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1" name="Freeform: Shape 150">
              <a:extLst>
                <a:ext uri="{FF2B5EF4-FFF2-40B4-BE49-F238E27FC236}">
                  <a16:creationId xmlns:a16="http://schemas.microsoft.com/office/drawing/2014/main" id="{03016D5E-34C0-25B7-6231-D6104A67CCFA}"/>
                </a:ext>
              </a:extLst>
            </p:cNvPr>
            <p:cNvSpPr/>
            <p:nvPr/>
          </p:nvSpPr>
          <p:spPr>
            <a:xfrm>
              <a:off x="11181566" y="3034115"/>
              <a:ext cx="44927" cy="1622199"/>
            </a:xfrm>
            <a:custGeom>
              <a:avLst/>
              <a:gdLst>
                <a:gd name="connsiteX0" fmla="*/ 0 w 44927"/>
                <a:gd name="connsiteY0" fmla="*/ 0 h 1622199"/>
                <a:gd name="connsiteX1" fmla="*/ 44927 w 44927"/>
                <a:gd name="connsiteY1" fmla="*/ 0 h 1622199"/>
                <a:gd name="connsiteX2" fmla="*/ 44927 w 44927"/>
                <a:gd name="connsiteY2" fmla="*/ 1622200 h 1622199"/>
                <a:gd name="connsiteX3" fmla="*/ 0 w 44927"/>
                <a:gd name="connsiteY3" fmla="*/ 1622200 h 1622199"/>
              </a:gdLst>
              <a:ahLst/>
              <a:cxnLst>
                <a:cxn ang="0">
                  <a:pos x="connsiteX0" y="connsiteY0"/>
                </a:cxn>
                <a:cxn ang="0">
                  <a:pos x="connsiteX1" y="connsiteY1"/>
                </a:cxn>
                <a:cxn ang="0">
                  <a:pos x="connsiteX2" y="connsiteY2"/>
                </a:cxn>
                <a:cxn ang="0">
                  <a:pos x="connsiteX3" y="connsiteY3"/>
                </a:cxn>
              </a:cxnLst>
              <a:rect l="l" t="t" r="r" b="b"/>
              <a:pathLst>
                <a:path w="44927" h="1622199">
                  <a:moveTo>
                    <a:pt x="0" y="0"/>
                  </a:moveTo>
                  <a:lnTo>
                    <a:pt x="44927" y="0"/>
                  </a:lnTo>
                  <a:lnTo>
                    <a:pt x="44927" y="1622200"/>
                  </a:lnTo>
                  <a:lnTo>
                    <a:pt x="0" y="1622200"/>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2" name="Freeform: Shape 151">
              <a:extLst>
                <a:ext uri="{FF2B5EF4-FFF2-40B4-BE49-F238E27FC236}">
                  <a16:creationId xmlns:a16="http://schemas.microsoft.com/office/drawing/2014/main" id="{C7C3DC56-7CFA-E64D-3A7C-407FAF910079}"/>
                </a:ext>
              </a:extLst>
            </p:cNvPr>
            <p:cNvSpPr/>
            <p:nvPr/>
          </p:nvSpPr>
          <p:spPr>
            <a:xfrm>
              <a:off x="11226620" y="3034115"/>
              <a:ext cx="44927" cy="1681341"/>
            </a:xfrm>
            <a:custGeom>
              <a:avLst/>
              <a:gdLst>
                <a:gd name="connsiteX0" fmla="*/ 0 w 44927"/>
                <a:gd name="connsiteY0" fmla="*/ 0 h 1681341"/>
                <a:gd name="connsiteX1" fmla="*/ 44927 w 44927"/>
                <a:gd name="connsiteY1" fmla="*/ 0 h 1681341"/>
                <a:gd name="connsiteX2" fmla="*/ 44927 w 44927"/>
                <a:gd name="connsiteY2" fmla="*/ 1681341 h 1681341"/>
                <a:gd name="connsiteX3" fmla="*/ 0 w 44927"/>
                <a:gd name="connsiteY3" fmla="*/ 1681341 h 1681341"/>
              </a:gdLst>
              <a:ahLst/>
              <a:cxnLst>
                <a:cxn ang="0">
                  <a:pos x="connsiteX0" y="connsiteY0"/>
                </a:cxn>
                <a:cxn ang="0">
                  <a:pos x="connsiteX1" y="connsiteY1"/>
                </a:cxn>
                <a:cxn ang="0">
                  <a:pos x="connsiteX2" y="connsiteY2"/>
                </a:cxn>
                <a:cxn ang="0">
                  <a:pos x="connsiteX3" y="connsiteY3"/>
                </a:cxn>
              </a:cxnLst>
              <a:rect l="l" t="t" r="r" b="b"/>
              <a:pathLst>
                <a:path w="44927" h="1681341">
                  <a:moveTo>
                    <a:pt x="0" y="0"/>
                  </a:moveTo>
                  <a:lnTo>
                    <a:pt x="44927" y="0"/>
                  </a:lnTo>
                  <a:lnTo>
                    <a:pt x="44927" y="1681341"/>
                  </a:lnTo>
                  <a:lnTo>
                    <a:pt x="0" y="168134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E218DFD7-C034-5C0C-AE57-C952F787AD48}"/>
                </a:ext>
              </a:extLst>
            </p:cNvPr>
            <p:cNvSpPr/>
            <p:nvPr/>
          </p:nvSpPr>
          <p:spPr>
            <a:xfrm>
              <a:off x="11271548" y="3034115"/>
              <a:ext cx="44927" cy="1709896"/>
            </a:xfrm>
            <a:custGeom>
              <a:avLst/>
              <a:gdLst>
                <a:gd name="connsiteX0" fmla="*/ 0 w 44927"/>
                <a:gd name="connsiteY0" fmla="*/ 0 h 1709896"/>
                <a:gd name="connsiteX1" fmla="*/ 44927 w 44927"/>
                <a:gd name="connsiteY1" fmla="*/ 0 h 1709896"/>
                <a:gd name="connsiteX2" fmla="*/ 44927 w 44927"/>
                <a:gd name="connsiteY2" fmla="*/ 1709897 h 1709896"/>
                <a:gd name="connsiteX3" fmla="*/ 0 w 44927"/>
                <a:gd name="connsiteY3" fmla="*/ 1709897 h 1709896"/>
              </a:gdLst>
              <a:ahLst/>
              <a:cxnLst>
                <a:cxn ang="0">
                  <a:pos x="connsiteX0" y="connsiteY0"/>
                </a:cxn>
                <a:cxn ang="0">
                  <a:pos x="connsiteX1" y="connsiteY1"/>
                </a:cxn>
                <a:cxn ang="0">
                  <a:pos x="connsiteX2" y="connsiteY2"/>
                </a:cxn>
                <a:cxn ang="0">
                  <a:pos x="connsiteX3" y="connsiteY3"/>
                </a:cxn>
              </a:cxnLst>
              <a:rect l="l" t="t" r="r" b="b"/>
              <a:pathLst>
                <a:path w="44927" h="1709896">
                  <a:moveTo>
                    <a:pt x="0" y="0"/>
                  </a:moveTo>
                  <a:lnTo>
                    <a:pt x="44927" y="0"/>
                  </a:lnTo>
                  <a:lnTo>
                    <a:pt x="44927" y="1709897"/>
                  </a:lnTo>
                  <a:lnTo>
                    <a:pt x="0" y="1709897"/>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4" name="Freeform: Shape 153">
              <a:extLst>
                <a:ext uri="{FF2B5EF4-FFF2-40B4-BE49-F238E27FC236}">
                  <a16:creationId xmlns:a16="http://schemas.microsoft.com/office/drawing/2014/main" id="{3B4FB8D3-5AA1-9D94-840E-DDD0BD331139}"/>
                </a:ext>
              </a:extLst>
            </p:cNvPr>
            <p:cNvSpPr/>
            <p:nvPr/>
          </p:nvSpPr>
          <p:spPr>
            <a:xfrm>
              <a:off x="11316602" y="3034115"/>
              <a:ext cx="44927" cy="1784267"/>
            </a:xfrm>
            <a:custGeom>
              <a:avLst/>
              <a:gdLst>
                <a:gd name="connsiteX0" fmla="*/ 0 w 44927"/>
                <a:gd name="connsiteY0" fmla="*/ 0 h 1784267"/>
                <a:gd name="connsiteX1" fmla="*/ 44927 w 44927"/>
                <a:gd name="connsiteY1" fmla="*/ 0 h 1784267"/>
                <a:gd name="connsiteX2" fmla="*/ 44927 w 44927"/>
                <a:gd name="connsiteY2" fmla="*/ 1784268 h 1784267"/>
                <a:gd name="connsiteX3" fmla="*/ 0 w 44927"/>
                <a:gd name="connsiteY3" fmla="*/ 1784268 h 1784267"/>
              </a:gdLst>
              <a:ahLst/>
              <a:cxnLst>
                <a:cxn ang="0">
                  <a:pos x="connsiteX0" y="connsiteY0"/>
                </a:cxn>
                <a:cxn ang="0">
                  <a:pos x="connsiteX1" y="connsiteY1"/>
                </a:cxn>
                <a:cxn ang="0">
                  <a:pos x="connsiteX2" y="connsiteY2"/>
                </a:cxn>
                <a:cxn ang="0">
                  <a:pos x="connsiteX3" y="connsiteY3"/>
                </a:cxn>
              </a:cxnLst>
              <a:rect l="l" t="t" r="r" b="b"/>
              <a:pathLst>
                <a:path w="44927" h="1784267">
                  <a:moveTo>
                    <a:pt x="0" y="0"/>
                  </a:moveTo>
                  <a:lnTo>
                    <a:pt x="44927" y="0"/>
                  </a:lnTo>
                  <a:lnTo>
                    <a:pt x="44927" y="1784268"/>
                  </a:lnTo>
                  <a:lnTo>
                    <a:pt x="0" y="1784268"/>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5" name="Freeform: Shape 154">
              <a:extLst>
                <a:ext uri="{FF2B5EF4-FFF2-40B4-BE49-F238E27FC236}">
                  <a16:creationId xmlns:a16="http://schemas.microsoft.com/office/drawing/2014/main" id="{D4DC39A4-4FA3-726F-6E74-368C015787BC}"/>
                </a:ext>
              </a:extLst>
            </p:cNvPr>
            <p:cNvSpPr/>
            <p:nvPr/>
          </p:nvSpPr>
          <p:spPr>
            <a:xfrm>
              <a:off x="11361529" y="3034115"/>
              <a:ext cx="44927" cy="1942400"/>
            </a:xfrm>
            <a:custGeom>
              <a:avLst/>
              <a:gdLst>
                <a:gd name="connsiteX0" fmla="*/ 0 w 44927"/>
                <a:gd name="connsiteY0" fmla="*/ 0 h 1942400"/>
                <a:gd name="connsiteX1" fmla="*/ 44927 w 44927"/>
                <a:gd name="connsiteY1" fmla="*/ 0 h 1942400"/>
                <a:gd name="connsiteX2" fmla="*/ 44927 w 44927"/>
                <a:gd name="connsiteY2" fmla="*/ 1942401 h 1942400"/>
                <a:gd name="connsiteX3" fmla="*/ 0 w 44927"/>
                <a:gd name="connsiteY3" fmla="*/ 1942401 h 1942400"/>
              </a:gdLst>
              <a:ahLst/>
              <a:cxnLst>
                <a:cxn ang="0">
                  <a:pos x="connsiteX0" y="connsiteY0"/>
                </a:cxn>
                <a:cxn ang="0">
                  <a:pos x="connsiteX1" y="connsiteY1"/>
                </a:cxn>
                <a:cxn ang="0">
                  <a:pos x="connsiteX2" y="connsiteY2"/>
                </a:cxn>
                <a:cxn ang="0">
                  <a:pos x="connsiteX3" y="connsiteY3"/>
                </a:cxn>
              </a:cxnLst>
              <a:rect l="l" t="t" r="r" b="b"/>
              <a:pathLst>
                <a:path w="44927" h="1942400">
                  <a:moveTo>
                    <a:pt x="0" y="0"/>
                  </a:moveTo>
                  <a:lnTo>
                    <a:pt x="44927" y="0"/>
                  </a:lnTo>
                  <a:lnTo>
                    <a:pt x="44927" y="1942401"/>
                  </a:lnTo>
                  <a:lnTo>
                    <a:pt x="0" y="1942401"/>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E7B6F8AC-C14D-6C71-1A17-386DD9AD2381}"/>
                </a:ext>
              </a:extLst>
            </p:cNvPr>
            <p:cNvSpPr/>
            <p:nvPr/>
          </p:nvSpPr>
          <p:spPr>
            <a:xfrm>
              <a:off x="11406583" y="3034115"/>
              <a:ext cx="44927" cy="1960549"/>
            </a:xfrm>
            <a:custGeom>
              <a:avLst/>
              <a:gdLst>
                <a:gd name="connsiteX0" fmla="*/ 0 w 44927"/>
                <a:gd name="connsiteY0" fmla="*/ 0 h 1960549"/>
                <a:gd name="connsiteX1" fmla="*/ 44927 w 44927"/>
                <a:gd name="connsiteY1" fmla="*/ 0 h 1960549"/>
                <a:gd name="connsiteX2" fmla="*/ 44927 w 44927"/>
                <a:gd name="connsiteY2" fmla="*/ 1960549 h 1960549"/>
                <a:gd name="connsiteX3" fmla="*/ 0 w 44927"/>
                <a:gd name="connsiteY3" fmla="*/ 1960549 h 1960549"/>
              </a:gdLst>
              <a:ahLst/>
              <a:cxnLst>
                <a:cxn ang="0">
                  <a:pos x="connsiteX0" y="connsiteY0"/>
                </a:cxn>
                <a:cxn ang="0">
                  <a:pos x="connsiteX1" y="connsiteY1"/>
                </a:cxn>
                <a:cxn ang="0">
                  <a:pos x="connsiteX2" y="connsiteY2"/>
                </a:cxn>
                <a:cxn ang="0">
                  <a:pos x="connsiteX3" y="connsiteY3"/>
                </a:cxn>
              </a:cxnLst>
              <a:rect l="l" t="t" r="r" b="b"/>
              <a:pathLst>
                <a:path w="44927" h="1960549">
                  <a:moveTo>
                    <a:pt x="0" y="0"/>
                  </a:moveTo>
                  <a:lnTo>
                    <a:pt x="44927" y="0"/>
                  </a:lnTo>
                  <a:lnTo>
                    <a:pt x="44927" y="1960549"/>
                  </a:lnTo>
                  <a:lnTo>
                    <a:pt x="0" y="1960549"/>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7" name="Freeform: Shape 156">
              <a:extLst>
                <a:ext uri="{FF2B5EF4-FFF2-40B4-BE49-F238E27FC236}">
                  <a16:creationId xmlns:a16="http://schemas.microsoft.com/office/drawing/2014/main" id="{6367D3AB-5CED-BE89-A5BB-51B63641C57E}"/>
                </a:ext>
              </a:extLst>
            </p:cNvPr>
            <p:cNvSpPr/>
            <p:nvPr/>
          </p:nvSpPr>
          <p:spPr>
            <a:xfrm>
              <a:off x="11451510" y="3034115"/>
              <a:ext cx="44927" cy="2112971"/>
            </a:xfrm>
            <a:custGeom>
              <a:avLst/>
              <a:gdLst>
                <a:gd name="connsiteX0" fmla="*/ 0 w 44927"/>
                <a:gd name="connsiteY0" fmla="*/ 0 h 2112971"/>
                <a:gd name="connsiteX1" fmla="*/ 44927 w 44927"/>
                <a:gd name="connsiteY1" fmla="*/ 0 h 2112971"/>
                <a:gd name="connsiteX2" fmla="*/ 44927 w 44927"/>
                <a:gd name="connsiteY2" fmla="*/ 2112972 h 2112971"/>
                <a:gd name="connsiteX3" fmla="*/ 0 w 44927"/>
                <a:gd name="connsiteY3" fmla="*/ 2112972 h 2112971"/>
              </a:gdLst>
              <a:ahLst/>
              <a:cxnLst>
                <a:cxn ang="0">
                  <a:pos x="connsiteX0" y="connsiteY0"/>
                </a:cxn>
                <a:cxn ang="0">
                  <a:pos x="connsiteX1" y="connsiteY1"/>
                </a:cxn>
                <a:cxn ang="0">
                  <a:pos x="connsiteX2" y="connsiteY2"/>
                </a:cxn>
                <a:cxn ang="0">
                  <a:pos x="connsiteX3" y="connsiteY3"/>
                </a:cxn>
              </a:cxnLst>
              <a:rect l="l" t="t" r="r" b="b"/>
              <a:pathLst>
                <a:path w="44927" h="2112971">
                  <a:moveTo>
                    <a:pt x="0" y="0"/>
                  </a:moveTo>
                  <a:lnTo>
                    <a:pt x="44927" y="0"/>
                  </a:lnTo>
                  <a:lnTo>
                    <a:pt x="44927" y="2112972"/>
                  </a:lnTo>
                  <a:lnTo>
                    <a:pt x="0" y="2112972"/>
                  </a:lnTo>
                  <a:close/>
                </a:path>
              </a:pathLst>
            </a:custGeom>
            <a:solidFill>
              <a:srgbClr val="E75C00"/>
            </a:solidFill>
            <a:ln w="9510" cap="flat">
              <a:solidFill>
                <a:schemeClr val="tx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58" name="Graphic 25">
              <a:extLst>
                <a:ext uri="{FF2B5EF4-FFF2-40B4-BE49-F238E27FC236}">
                  <a16:creationId xmlns:a16="http://schemas.microsoft.com/office/drawing/2014/main" id="{A3D351D5-BC76-3550-77BB-A0B88C2623DC}"/>
                </a:ext>
              </a:extLst>
            </p:cNvPr>
            <p:cNvGrpSpPr/>
            <p:nvPr/>
          </p:nvGrpSpPr>
          <p:grpSpPr>
            <a:xfrm>
              <a:off x="5620627" y="2091026"/>
              <a:ext cx="42642" cy="3291611"/>
              <a:chOff x="5620627" y="2091026"/>
              <a:chExt cx="42642" cy="3291611"/>
            </a:xfrm>
            <a:noFill/>
          </p:grpSpPr>
          <p:sp>
            <p:nvSpPr>
              <p:cNvPr id="159" name="Freeform: Shape 158">
                <a:extLst>
                  <a:ext uri="{FF2B5EF4-FFF2-40B4-BE49-F238E27FC236}">
                    <a16:creationId xmlns:a16="http://schemas.microsoft.com/office/drawing/2014/main" id="{2D9665B5-0FFE-269A-1995-A800F03E9009}"/>
                  </a:ext>
                </a:extLst>
              </p:cNvPr>
              <p:cNvSpPr/>
              <p:nvPr/>
            </p:nvSpPr>
            <p:spPr>
              <a:xfrm>
                <a:off x="5620627" y="2091026"/>
                <a:ext cx="42642" cy="3291611"/>
              </a:xfrm>
              <a:custGeom>
                <a:avLst/>
                <a:gdLst>
                  <a:gd name="connsiteX0" fmla="*/ 0 w 42642"/>
                  <a:gd name="connsiteY0" fmla="*/ 0 h 3291611"/>
                  <a:gd name="connsiteX1" fmla="*/ 42643 w 42642"/>
                  <a:gd name="connsiteY1" fmla="*/ 0 h 3291611"/>
                  <a:gd name="connsiteX2" fmla="*/ 42643 w 42642"/>
                  <a:gd name="connsiteY2" fmla="*/ 3291611 h 3291611"/>
                  <a:gd name="connsiteX3" fmla="*/ 0 w 42642"/>
                  <a:gd name="connsiteY3" fmla="*/ 3291611 h 3291611"/>
                </a:gdLst>
                <a:ahLst/>
                <a:cxnLst>
                  <a:cxn ang="0">
                    <a:pos x="connsiteX0" y="connsiteY0"/>
                  </a:cxn>
                  <a:cxn ang="0">
                    <a:pos x="connsiteX1" y="connsiteY1"/>
                  </a:cxn>
                  <a:cxn ang="0">
                    <a:pos x="connsiteX2" y="connsiteY2"/>
                  </a:cxn>
                  <a:cxn ang="0">
                    <a:pos x="connsiteX3" y="connsiteY3"/>
                  </a:cxn>
                </a:cxnLst>
                <a:rect l="l" t="t" r="r" b="b"/>
                <a:pathLst>
                  <a:path w="42642" h="3291611">
                    <a:moveTo>
                      <a:pt x="0" y="0"/>
                    </a:moveTo>
                    <a:lnTo>
                      <a:pt x="42643" y="0"/>
                    </a:lnTo>
                    <a:lnTo>
                      <a:pt x="42643" y="3291611"/>
                    </a:lnTo>
                    <a:lnTo>
                      <a:pt x="0" y="3291611"/>
                    </a:lnTo>
                  </a:path>
                </a:pathLst>
              </a:custGeom>
              <a:noFill/>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5F78AD44-5751-3F51-4EBC-E5DCBCD6D922}"/>
                  </a:ext>
                </a:extLst>
              </p:cNvPr>
              <p:cNvSpPr/>
              <p:nvPr/>
            </p:nvSpPr>
            <p:spPr>
              <a:xfrm>
                <a:off x="5620627" y="2564284"/>
                <a:ext cx="42642" cy="12691"/>
              </a:xfrm>
              <a:custGeom>
                <a:avLst/>
                <a:gdLst>
                  <a:gd name="connsiteX0" fmla="*/ 42643 w 42642"/>
                  <a:gd name="connsiteY0" fmla="*/ 0 h 12691"/>
                  <a:gd name="connsiteX1" fmla="*/ 0 w 42642"/>
                  <a:gd name="connsiteY1" fmla="*/ 0 h 12691"/>
                </a:gdLst>
                <a:ahLst/>
                <a:cxnLst>
                  <a:cxn ang="0">
                    <a:pos x="connsiteX0" y="connsiteY0"/>
                  </a:cxn>
                  <a:cxn ang="0">
                    <a:pos x="connsiteX1" y="connsiteY1"/>
                  </a:cxn>
                </a:cxnLst>
                <a:rect l="l" t="t" r="r" b="b"/>
                <a:pathLst>
                  <a:path w="42642" h="12691">
                    <a:moveTo>
                      <a:pt x="42643" y="0"/>
                    </a:moveTo>
                    <a:lnTo>
                      <a:pt x="0" y="0"/>
                    </a:lnTo>
                  </a:path>
                </a:pathLst>
              </a:custGeom>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F4AC7333-60E2-D617-C3E7-471CA775670D}"/>
                  </a:ext>
                </a:extLst>
              </p:cNvPr>
              <p:cNvSpPr/>
              <p:nvPr/>
            </p:nvSpPr>
            <p:spPr>
              <a:xfrm>
                <a:off x="5620627" y="3034115"/>
                <a:ext cx="42642" cy="12691"/>
              </a:xfrm>
              <a:custGeom>
                <a:avLst/>
                <a:gdLst>
                  <a:gd name="connsiteX0" fmla="*/ 42643 w 42642"/>
                  <a:gd name="connsiteY0" fmla="*/ 0 h 12691"/>
                  <a:gd name="connsiteX1" fmla="*/ 0 w 42642"/>
                  <a:gd name="connsiteY1" fmla="*/ 0 h 12691"/>
                </a:gdLst>
                <a:ahLst/>
                <a:cxnLst>
                  <a:cxn ang="0">
                    <a:pos x="connsiteX0" y="connsiteY0"/>
                  </a:cxn>
                  <a:cxn ang="0">
                    <a:pos x="connsiteX1" y="connsiteY1"/>
                  </a:cxn>
                </a:cxnLst>
                <a:rect l="l" t="t" r="r" b="b"/>
                <a:pathLst>
                  <a:path w="42642" h="12691">
                    <a:moveTo>
                      <a:pt x="42643" y="0"/>
                    </a:moveTo>
                    <a:lnTo>
                      <a:pt x="0" y="0"/>
                    </a:lnTo>
                  </a:path>
                </a:pathLst>
              </a:custGeom>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59663CC4-FF36-A83F-340C-6E8CC75FA68C}"/>
                  </a:ext>
                </a:extLst>
              </p:cNvPr>
              <p:cNvSpPr/>
              <p:nvPr/>
            </p:nvSpPr>
            <p:spPr>
              <a:xfrm>
                <a:off x="5620627" y="3503820"/>
                <a:ext cx="42642" cy="12691"/>
              </a:xfrm>
              <a:custGeom>
                <a:avLst/>
                <a:gdLst>
                  <a:gd name="connsiteX0" fmla="*/ 42643 w 42642"/>
                  <a:gd name="connsiteY0" fmla="*/ 0 h 12691"/>
                  <a:gd name="connsiteX1" fmla="*/ 0 w 42642"/>
                  <a:gd name="connsiteY1" fmla="*/ 0 h 12691"/>
                </a:gdLst>
                <a:ahLst/>
                <a:cxnLst>
                  <a:cxn ang="0">
                    <a:pos x="connsiteX0" y="connsiteY0"/>
                  </a:cxn>
                  <a:cxn ang="0">
                    <a:pos x="connsiteX1" y="connsiteY1"/>
                  </a:cxn>
                </a:cxnLst>
                <a:rect l="l" t="t" r="r" b="b"/>
                <a:pathLst>
                  <a:path w="42642" h="12691">
                    <a:moveTo>
                      <a:pt x="42643" y="0"/>
                    </a:moveTo>
                    <a:lnTo>
                      <a:pt x="0" y="0"/>
                    </a:lnTo>
                  </a:path>
                </a:pathLst>
              </a:custGeom>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05921637-F373-942F-869A-E0A79BE17277}"/>
                  </a:ext>
                </a:extLst>
              </p:cNvPr>
              <p:cNvSpPr/>
              <p:nvPr/>
            </p:nvSpPr>
            <p:spPr>
              <a:xfrm>
                <a:off x="5620627" y="3973524"/>
                <a:ext cx="42642" cy="12691"/>
              </a:xfrm>
              <a:custGeom>
                <a:avLst/>
                <a:gdLst>
                  <a:gd name="connsiteX0" fmla="*/ 42643 w 42642"/>
                  <a:gd name="connsiteY0" fmla="*/ 0 h 12691"/>
                  <a:gd name="connsiteX1" fmla="*/ 0 w 42642"/>
                  <a:gd name="connsiteY1" fmla="*/ 0 h 12691"/>
                </a:gdLst>
                <a:ahLst/>
                <a:cxnLst>
                  <a:cxn ang="0">
                    <a:pos x="connsiteX0" y="connsiteY0"/>
                  </a:cxn>
                  <a:cxn ang="0">
                    <a:pos x="connsiteX1" y="connsiteY1"/>
                  </a:cxn>
                </a:cxnLst>
                <a:rect l="l" t="t" r="r" b="b"/>
                <a:pathLst>
                  <a:path w="42642" h="12691">
                    <a:moveTo>
                      <a:pt x="42643" y="0"/>
                    </a:moveTo>
                    <a:lnTo>
                      <a:pt x="0" y="0"/>
                    </a:lnTo>
                  </a:path>
                </a:pathLst>
              </a:custGeom>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89A03121-4EC3-E70E-30DE-8B5C2435CF25}"/>
                  </a:ext>
                </a:extLst>
              </p:cNvPr>
              <p:cNvSpPr/>
              <p:nvPr/>
            </p:nvSpPr>
            <p:spPr>
              <a:xfrm>
                <a:off x="5620627" y="4443355"/>
                <a:ext cx="42642" cy="12691"/>
              </a:xfrm>
              <a:custGeom>
                <a:avLst/>
                <a:gdLst>
                  <a:gd name="connsiteX0" fmla="*/ 42643 w 42642"/>
                  <a:gd name="connsiteY0" fmla="*/ 0 h 12691"/>
                  <a:gd name="connsiteX1" fmla="*/ 0 w 42642"/>
                  <a:gd name="connsiteY1" fmla="*/ 0 h 12691"/>
                </a:gdLst>
                <a:ahLst/>
                <a:cxnLst>
                  <a:cxn ang="0">
                    <a:pos x="connsiteX0" y="connsiteY0"/>
                  </a:cxn>
                  <a:cxn ang="0">
                    <a:pos x="connsiteX1" y="connsiteY1"/>
                  </a:cxn>
                </a:cxnLst>
                <a:rect l="l" t="t" r="r" b="b"/>
                <a:pathLst>
                  <a:path w="42642" h="12691">
                    <a:moveTo>
                      <a:pt x="42643" y="0"/>
                    </a:moveTo>
                    <a:lnTo>
                      <a:pt x="0" y="0"/>
                    </a:lnTo>
                  </a:path>
                </a:pathLst>
              </a:custGeom>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791B0A6F-3711-D726-3BAC-A9262712133F}"/>
                  </a:ext>
                </a:extLst>
              </p:cNvPr>
              <p:cNvSpPr/>
              <p:nvPr/>
            </p:nvSpPr>
            <p:spPr>
              <a:xfrm>
                <a:off x="5620627" y="4913060"/>
                <a:ext cx="42642" cy="12691"/>
              </a:xfrm>
              <a:custGeom>
                <a:avLst/>
                <a:gdLst>
                  <a:gd name="connsiteX0" fmla="*/ 42643 w 42642"/>
                  <a:gd name="connsiteY0" fmla="*/ 0 h 12691"/>
                  <a:gd name="connsiteX1" fmla="*/ 0 w 42642"/>
                  <a:gd name="connsiteY1" fmla="*/ 0 h 12691"/>
                </a:gdLst>
                <a:ahLst/>
                <a:cxnLst>
                  <a:cxn ang="0">
                    <a:pos x="connsiteX0" y="connsiteY0"/>
                  </a:cxn>
                  <a:cxn ang="0">
                    <a:pos x="connsiteX1" y="connsiteY1"/>
                  </a:cxn>
                </a:cxnLst>
                <a:rect l="l" t="t" r="r" b="b"/>
                <a:pathLst>
                  <a:path w="42642" h="12691">
                    <a:moveTo>
                      <a:pt x="42643" y="0"/>
                    </a:moveTo>
                    <a:lnTo>
                      <a:pt x="0" y="0"/>
                    </a:lnTo>
                  </a:path>
                </a:pathLst>
              </a:custGeom>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66" name="Graphic 25">
              <a:extLst>
                <a:ext uri="{FF2B5EF4-FFF2-40B4-BE49-F238E27FC236}">
                  <a16:creationId xmlns:a16="http://schemas.microsoft.com/office/drawing/2014/main" id="{49D6AD59-9631-AC79-6D94-A6DE54AEE0E4}"/>
                </a:ext>
              </a:extLst>
            </p:cNvPr>
            <p:cNvGrpSpPr/>
            <p:nvPr/>
          </p:nvGrpSpPr>
          <p:grpSpPr>
            <a:xfrm>
              <a:off x="5669361" y="2564284"/>
              <a:ext cx="5853473" cy="12691"/>
              <a:chOff x="5669361" y="2564284"/>
              <a:chExt cx="5853473" cy="12691"/>
            </a:xfrm>
          </p:grpSpPr>
          <p:sp>
            <p:nvSpPr>
              <p:cNvPr id="167" name="Freeform: Shape 166">
                <a:extLst>
                  <a:ext uri="{FF2B5EF4-FFF2-40B4-BE49-F238E27FC236}">
                    <a16:creationId xmlns:a16="http://schemas.microsoft.com/office/drawing/2014/main" id="{5987E9EC-7B8F-AB83-6331-2C3F8029704F}"/>
                  </a:ext>
                </a:extLst>
              </p:cNvPr>
              <p:cNvSpPr/>
              <p:nvPr/>
            </p:nvSpPr>
            <p:spPr>
              <a:xfrm>
                <a:off x="5669361" y="2564284"/>
                <a:ext cx="12691" cy="12691"/>
              </a:xfrm>
              <a:custGeom>
                <a:avLst/>
                <a:gdLst>
                  <a:gd name="connsiteX0" fmla="*/ 0 w 12691"/>
                  <a:gd name="connsiteY0" fmla="*/ 0 h 12691"/>
                  <a:gd name="connsiteX1" fmla="*/ 12691 w 12691"/>
                  <a:gd name="connsiteY1" fmla="*/ 0 h 12691"/>
                </a:gdLst>
                <a:ahLst/>
                <a:cxnLst>
                  <a:cxn ang="0">
                    <a:pos x="connsiteX0" y="connsiteY0"/>
                  </a:cxn>
                  <a:cxn ang="0">
                    <a:pos x="connsiteX1" y="connsiteY1"/>
                  </a:cxn>
                </a:cxnLst>
                <a:rect l="l" t="t" r="r" b="b"/>
                <a:pathLst>
                  <a:path w="12691" h="12691">
                    <a:moveTo>
                      <a:pt x="0" y="0"/>
                    </a:moveTo>
                    <a:lnTo>
                      <a:pt x="12691" y="0"/>
                    </a:lnTo>
                  </a:path>
                </a:pathLst>
              </a:custGeom>
              <a:ln w="12680"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65C79BA8-E2DC-1A28-7EDF-E2A46EEFD5D4}"/>
                  </a:ext>
                </a:extLst>
              </p:cNvPr>
              <p:cNvSpPr/>
              <p:nvPr/>
            </p:nvSpPr>
            <p:spPr>
              <a:xfrm>
                <a:off x="5707562" y="2564284"/>
                <a:ext cx="5789890" cy="12691"/>
              </a:xfrm>
              <a:custGeom>
                <a:avLst/>
                <a:gdLst>
                  <a:gd name="connsiteX0" fmla="*/ 0 w 5789890"/>
                  <a:gd name="connsiteY0" fmla="*/ 0 h 12691"/>
                  <a:gd name="connsiteX1" fmla="*/ 5789891 w 5789890"/>
                  <a:gd name="connsiteY1" fmla="*/ 0 h 12691"/>
                </a:gdLst>
                <a:ahLst/>
                <a:cxnLst>
                  <a:cxn ang="0">
                    <a:pos x="connsiteX0" y="connsiteY0"/>
                  </a:cxn>
                  <a:cxn ang="0">
                    <a:pos x="connsiteX1" y="connsiteY1"/>
                  </a:cxn>
                </a:cxnLst>
                <a:rect l="l" t="t" r="r" b="b"/>
                <a:pathLst>
                  <a:path w="5789890" h="12691">
                    <a:moveTo>
                      <a:pt x="0" y="0"/>
                    </a:moveTo>
                    <a:lnTo>
                      <a:pt x="5789891" y="0"/>
                    </a:lnTo>
                  </a:path>
                </a:pathLst>
              </a:custGeom>
              <a:ln w="12680" cap="flat">
                <a:solidFill>
                  <a:srgbClr val="969696"/>
                </a:solidFill>
                <a:custDash>
                  <a:ds d="150750" sp="15075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0EDDE903-5505-0E6B-2152-6A236C420941}"/>
                  </a:ext>
                </a:extLst>
              </p:cNvPr>
              <p:cNvSpPr/>
              <p:nvPr/>
            </p:nvSpPr>
            <p:spPr>
              <a:xfrm>
                <a:off x="11510144" y="2564284"/>
                <a:ext cx="12691" cy="12691"/>
              </a:xfrm>
              <a:custGeom>
                <a:avLst/>
                <a:gdLst>
                  <a:gd name="connsiteX0" fmla="*/ 0 w 12691"/>
                  <a:gd name="connsiteY0" fmla="*/ 0 h 12691"/>
                  <a:gd name="connsiteX1" fmla="*/ 12691 w 12691"/>
                  <a:gd name="connsiteY1" fmla="*/ 0 h 12691"/>
                </a:gdLst>
                <a:ahLst/>
                <a:cxnLst>
                  <a:cxn ang="0">
                    <a:pos x="connsiteX0" y="connsiteY0"/>
                  </a:cxn>
                  <a:cxn ang="0">
                    <a:pos x="connsiteX1" y="connsiteY1"/>
                  </a:cxn>
                </a:cxnLst>
                <a:rect l="l" t="t" r="r" b="b"/>
                <a:pathLst>
                  <a:path w="12691" h="12691">
                    <a:moveTo>
                      <a:pt x="0" y="0"/>
                    </a:moveTo>
                    <a:lnTo>
                      <a:pt x="12691" y="0"/>
                    </a:lnTo>
                  </a:path>
                </a:pathLst>
              </a:custGeom>
              <a:ln w="12680"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70" name="Graphic 25">
              <a:extLst>
                <a:ext uri="{FF2B5EF4-FFF2-40B4-BE49-F238E27FC236}">
                  <a16:creationId xmlns:a16="http://schemas.microsoft.com/office/drawing/2014/main" id="{5BBFCC20-1F86-2132-EDF5-DC18E8F8D9FF}"/>
                </a:ext>
              </a:extLst>
            </p:cNvPr>
            <p:cNvGrpSpPr/>
            <p:nvPr/>
          </p:nvGrpSpPr>
          <p:grpSpPr>
            <a:xfrm>
              <a:off x="5669361" y="3736832"/>
              <a:ext cx="5853473" cy="12691"/>
              <a:chOff x="5669361" y="3736832"/>
              <a:chExt cx="5853473" cy="12691"/>
            </a:xfrm>
          </p:grpSpPr>
          <p:sp>
            <p:nvSpPr>
              <p:cNvPr id="171" name="Freeform: Shape 170">
                <a:extLst>
                  <a:ext uri="{FF2B5EF4-FFF2-40B4-BE49-F238E27FC236}">
                    <a16:creationId xmlns:a16="http://schemas.microsoft.com/office/drawing/2014/main" id="{315105A3-7BB9-475F-29D4-CA980899BC0A}"/>
                  </a:ext>
                </a:extLst>
              </p:cNvPr>
              <p:cNvSpPr/>
              <p:nvPr/>
            </p:nvSpPr>
            <p:spPr>
              <a:xfrm>
                <a:off x="5669361" y="3736832"/>
                <a:ext cx="12691" cy="12691"/>
              </a:xfrm>
              <a:custGeom>
                <a:avLst/>
                <a:gdLst>
                  <a:gd name="connsiteX0" fmla="*/ 0 w 12691"/>
                  <a:gd name="connsiteY0" fmla="*/ 0 h 12691"/>
                  <a:gd name="connsiteX1" fmla="*/ 12691 w 12691"/>
                  <a:gd name="connsiteY1" fmla="*/ 0 h 12691"/>
                </a:gdLst>
                <a:ahLst/>
                <a:cxnLst>
                  <a:cxn ang="0">
                    <a:pos x="connsiteX0" y="connsiteY0"/>
                  </a:cxn>
                  <a:cxn ang="0">
                    <a:pos x="connsiteX1" y="connsiteY1"/>
                  </a:cxn>
                </a:cxnLst>
                <a:rect l="l" t="t" r="r" b="b"/>
                <a:pathLst>
                  <a:path w="12691" h="12691">
                    <a:moveTo>
                      <a:pt x="0" y="0"/>
                    </a:moveTo>
                    <a:lnTo>
                      <a:pt x="12691" y="0"/>
                    </a:lnTo>
                  </a:path>
                </a:pathLst>
              </a:custGeom>
              <a:ln w="12680"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8393E7AF-AF80-1808-7E94-1BAAD3E1708B}"/>
                  </a:ext>
                </a:extLst>
              </p:cNvPr>
              <p:cNvSpPr/>
              <p:nvPr/>
            </p:nvSpPr>
            <p:spPr>
              <a:xfrm>
                <a:off x="5707562" y="3736832"/>
                <a:ext cx="5789890" cy="12691"/>
              </a:xfrm>
              <a:custGeom>
                <a:avLst/>
                <a:gdLst>
                  <a:gd name="connsiteX0" fmla="*/ 0 w 5789890"/>
                  <a:gd name="connsiteY0" fmla="*/ 0 h 12691"/>
                  <a:gd name="connsiteX1" fmla="*/ 5789891 w 5789890"/>
                  <a:gd name="connsiteY1" fmla="*/ 0 h 12691"/>
                </a:gdLst>
                <a:ahLst/>
                <a:cxnLst>
                  <a:cxn ang="0">
                    <a:pos x="connsiteX0" y="connsiteY0"/>
                  </a:cxn>
                  <a:cxn ang="0">
                    <a:pos x="connsiteX1" y="connsiteY1"/>
                  </a:cxn>
                </a:cxnLst>
                <a:rect l="l" t="t" r="r" b="b"/>
                <a:pathLst>
                  <a:path w="5789890" h="12691">
                    <a:moveTo>
                      <a:pt x="0" y="0"/>
                    </a:moveTo>
                    <a:lnTo>
                      <a:pt x="5789891" y="0"/>
                    </a:lnTo>
                  </a:path>
                </a:pathLst>
              </a:custGeom>
              <a:ln w="12680" cap="flat">
                <a:solidFill>
                  <a:srgbClr val="969696"/>
                </a:solidFill>
                <a:custDash>
                  <a:ds d="150750" sp="15075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3" name="Freeform: Shape 172">
                <a:extLst>
                  <a:ext uri="{FF2B5EF4-FFF2-40B4-BE49-F238E27FC236}">
                    <a16:creationId xmlns:a16="http://schemas.microsoft.com/office/drawing/2014/main" id="{AA295323-1DAB-DE56-15CD-810281C9313C}"/>
                  </a:ext>
                </a:extLst>
              </p:cNvPr>
              <p:cNvSpPr/>
              <p:nvPr/>
            </p:nvSpPr>
            <p:spPr>
              <a:xfrm>
                <a:off x="11510144" y="3736832"/>
                <a:ext cx="12691" cy="12691"/>
              </a:xfrm>
              <a:custGeom>
                <a:avLst/>
                <a:gdLst>
                  <a:gd name="connsiteX0" fmla="*/ 0 w 12691"/>
                  <a:gd name="connsiteY0" fmla="*/ 0 h 12691"/>
                  <a:gd name="connsiteX1" fmla="*/ 12691 w 12691"/>
                  <a:gd name="connsiteY1" fmla="*/ 0 h 12691"/>
                </a:gdLst>
                <a:ahLst/>
                <a:cxnLst>
                  <a:cxn ang="0">
                    <a:pos x="connsiteX0" y="connsiteY0"/>
                  </a:cxn>
                  <a:cxn ang="0">
                    <a:pos x="connsiteX1" y="connsiteY1"/>
                  </a:cxn>
                </a:cxnLst>
                <a:rect l="l" t="t" r="r" b="b"/>
                <a:pathLst>
                  <a:path w="12691" h="12691">
                    <a:moveTo>
                      <a:pt x="0" y="0"/>
                    </a:moveTo>
                    <a:lnTo>
                      <a:pt x="12691" y="0"/>
                    </a:lnTo>
                  </a:path>
                </a:pathLst>
              </a:custGeom>
              <a:ln w="12680" cap="flat">
                <a:solidFill>
                  <a:srgbClr val="96969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174" name="Freeform: Shape 173">
              <a:extLst>
                <a:ext uri="{FF2B5EF4-FFF2-40B4-BE49-F238E27FC236}">
                  <a16:creationId xmlns:a16="http://schemas.microsoft.com/office/drawing/2014/main" id="{30C8FE5F-070A-84B3-10B2-8AF55484AEA1}"/>
                </a:ext>
              </a:extLst>
            </p:cNvPr>
            <p:cNvSpPr/>
            <p:nvPr/>
          </p:nvSpPr>
          <p:spPr>
            <a:xfrm>
              <a:off x="5663269" y="3034115"/>
              <a:ext cx="5859565" cy="12691"/>
            </a:xfrm>
            <a:custGeom>
              <a:avLst/>
              <a:gdLst>
                <a:gd name="connsiteX0" fmla="*/ 0 w 5859565"/>
                <a:gd name="connsiteY0" fmla="*/ 0 h 12691"/>
                <a:gd name="connsiteX1" fmla="*/ 5859566 w 5859565"/>
                <a:gd name="connsiteY1" fmla="*/ 0 h 12691"/>
              </a:gdLst>
              <a:ahLst/>
              <a:cxnLst>
                <a:cxn ang="0">
                  <a:pos x="connsiteX0" y="connsiteY0"/>
                </a:cxn>
                <a:cxn ang="0">
                  <a:pos x="connsiteX1" y="connsiteY1"/>
                </a:cxn>
              </a:cxnLst>
              <a:rect l="l" t="t" r="r" b="b"/>
              <a:pathLst>
                <a:path w="5859565" h="12691">
                  <a:moveTo>
                    <a:pt x="0" y="0"/>
                  </a:moveTo>
                  <a:lnTo>
                    <a:pt x="5859566" y="0"/>
                  </a:lnTo>
                </a:path>
              </a:pathLst>
            </a:custGeom>
            <a:ln w="1901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aphicFrame>
        <p:nvGraphicFramePr>
          <p:cNvPr id="6" name="Table 5">
            <a:extLst>
              <a:ext uri="{FF2B5EF4-FFF2-40B4-BE49-F238E27FC236}">
                <a16:creationId xmlns:a16="http://schemas.microsoft.com/office/drawing/2014/main" id="{8EF6DB6F-4E82-E584-9AFA-4517144576B7}"/>
              </a:ext>
            </a:extLst>
          </p:cNvPr>
          <p:cNvGraphicFramePr>
            <a:graphicFrameLocks noGrp="1"/>
          </p:cNvGraphicFramePr>
          <p:nvPr>
            <p:extLst>
              <p:ext uri="{D42A27DB-BD31-4B8C-83A1-F6EECF244321}">
                <p14:modId xmlns:p14="http://schemas.microsoft.com/office/powerpoint/2010/main" val="3887191057"/>
              </p:ext>
            </p:extLst>
          </p:nvPr>
        </p:nvGraphicFramePr>
        <p:xfrm>
          <a:off x="304797" y="2112839"/>
          <a:ext cx="4685213" cy="3174680"/>
        </p:xfrm>
        <a:graphic>
          <a:graphicData uri="http://schemas.openxmlformats.org/drawingml/2006/table">
            <a:tbl>
              <a:tblPr firstRow="1" bandRow="1">
                <a:tableStyleId>{69012ECD-51FC-41F1-AA8D-1B2483CD663E}</a:tableStyleId>
              </a:tblPr>
              <a:tblGrid>
                <a:gridCol w="2690587">
                  <a:extLst>
                    <a:ext uri="{9D8B030D-6E8A-4147-A177-3AD203B41FA5}">
                      <a16:colId xmlns:a16="http://schemas.microsoft.com/office/drawing/2014/main" val="1987913234"/>
                    </a:ext>
                  </a:extLst>
                </a:gridCol>
                <a:gridCol w="1994626">
                  <a:extLst>
                    <a:ext uri="{9D8B030D-6E8A-4147-A177-3AD203B41FA5}">
                      <a16:colId xmlns:a16="http://schemas.microsoft.com/office/drawing/2014/main" val="2996158103"/>
                    </a:ext>
                  </a:extLst>
                </a:gridCol>
              </a:tblGrid>
              <a:tr h="432653">
                <a:tc>
                  <a:txBody>
                    <a:bodyPr/>
                    <a:lstStyle/>
                    <a:p>
                      <a:pPr rtl="0"/>
                      <a:r>
                        <a:rPr lang="zh-cn" sz="1400" b="1" noProof="0">
                          <a:solidFill>
                            <a:schemeClr val="tx2"/>
                          </a:solidFill>
                          <a:latin typeface="+mn-lt"/>
                        </a:rPr>
                        <a:t>缓解 (IRC)</a:t>
                      </a:r>
                    </a:p>
                  </a:txBody>
                  <a:tcPr marL="90000" anchor="b"/>
                </a:tc>
                <a:tc>
                  <a:txBody>
                    <a:bodyPr/>
                    <a:lstStyle/>
                    <a:p>
                      <a:pPr algn="ctr" rtl="0"/>
                      <a:r>
                        <a:rPr lang="zh-cn" sz="1400" noProof="0">
                          <a:solidFill>
                            <a:schemeClr val="tx2"/>
                          </a:solidFill>
                          <a:latin typeface="+mn-lt"/>
                        </a:rPr>
                        <a:t>索托拉西布</a:t>
                      </a:r>
                    </a:p>
                    <a:p>
                      <a:pPr algn="ctr" rtl="0"/>
                      <a:r>
                        <a:rPr lang="zh-cn" sz="1400" noProof="0">
                          <a:solidFill>
                            <a:schemeClr val="tx2"/>
                          </a:solidFill>
                          <a:latin typeface="+mn-lt"/>
                        </a:rPr>
                        <a:t>(n=145)</a:t>
                      </a:r>
                    </a:p>
                  </a:txBody>
                  <a:tcPr marL="72000" marR="72000" marT="36000" marB="36000" anchor="b"/>
                </a:tc>
                <a:extLst>
                  <a:ext uri="{0D108BD9-81ED-4DB2-BD59-A6C34878D82A}">
                    <a16:rowId xmlns:a16="http://schemas.microsoft.com/office/drawing/2014/main" val="4111249997"/>
                  </a:ext>
                </a:extLst>
              </a:tr>
              <a:tr h="382280">
                <a:tc>
                  <a:txBody>
                    <a:bodyPr/>
                    <a:lstStyle/>
                    <a:p>
                      <a:pPr rtl="0"/>
                      <a:r>
                        <a:rPr lang="zh-cn" sz="1400" b="0" noProof="0">
                          <a:latin typeface="+mn-lt"/>
                        </a:rPr>
                        <a:t>中位随访数（月）</a:t>
                      </a:r>
                      <a:endParaRPr lang="en-US" sz="1400" b="0" noProof="0" dirty="0">
                        <a:latin typeface="+mn-lt"/>
                      </a:endParaRPr>
                    </a:p>
                  </a:txBody>
                  <a:tcPr marL="90000" anchor="ctr"/>
                </a:tc>
                <a:tc>
                  <a:txBody>
                    <a:bodyPr/>
                    <a:lstStyle/>
                    <a:p>
                      <a:pPr algn="ctr" rtl="0"/>
                      <a:r>
                        <a:rPr lang="zh-cn" sz="1400" noProof="0">
                          <a:latin typeface="+mn-lt"/>
                        </a:rPr>
                        <a:t>6.8</a:t>
                      </a:r>
                    </a:p>
                  </a:txBody>
                  <a:tcPr marL="90000" anchor="ctr"/>
                </a:tc>
                <a:extLst>
                  <a:ext uri="{0D108BD9-81ED-4DB2-BD59-A6C34878D82A}">
                    <a16:rowId xmlns:a16="http://schemas.microsoft.com/office/drawing/2014/main" val="2160512752"/>
                  </a:ext>
                </a:extLst>
              </a:tr>
              <a:tr h="38228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kern="1200" noProof="0">
                          <a:solidFill>
                            <a:schemeClr val="tx1"/>
                          </a:solidFill>
                          <a:latin typeface="+mn-lt"/>
                          <a:ea typeface="+mn-ea"/>
                          <a:cs typeface="+mn-cs"/>
                        </a:rPr>
                        <a:t>经证实的 BOR，n (%)</a:t>
                      </a:r>
                    </a:p>
                  </a:txBody>
                  <a:tcPr marL="90000" anchor="ctr"/>
                </a:tc>
                <a:tc>
                  <a:txBody>
                    <a:bodyPr/>
                    <a:lstStyle/>
                    <a:p>
                      <a:pPr algn="ctr" rtl="0"/>
                      <a:endParaRPr lang="en-US" sz="1400" noProof="0" dirty="0">
                        <a:latin typeface="+mn-lt"/>
                      </a:endParaRPr>
                    </a:p>
                  </a:txBody>
                  <a:tcPr marL="90000" anchor="ctr"/>
                </a:tc>
                <a:extLst>
                  <a:ext uri="{0D108BD9-81ED-4DB2-BD59-A6C34878D82A}">
                    <a16:rowId xmlns:a16="http://schemas.microsoft.com/office/drawing/2014/main" val="1333390472"/>
                  </a:ext>
                </a:extLst>
              </a:tr>
              <a:tr h="382280">
                <a:tc>
                  <a:txBody>
                    <a:bodyPr/>
                    <a:lstStyle/>
                    <a:p>
                      <a:pPr marL="84138" indent="0" rtl="0"/>
                      <a:r>
                        <a:rPr lang="zh-cn" sz="1400" b="0" noProof="0">
                          <a:latin typeface="+mn-lt"/>
                        </a:rPr>
                        <a:t>PR</a:t>
                      </a:r>
                    </a:p>
                  </a:txBody>
                  <a:tcPr marL="90000" anchor="ctr"/>
                </a:tc>
                <a:tc>
                  <a:txBody>
                    <a:bodyPr/>
                    <a:lstStyle/>
                    <a:p>
                      <a:pPr algn="ctr" rtl="0"/>
                      <a:r>
                        <a:rPr lang="zh-cn" sz="1400" noProof="0">
                          <a:latin typeface="+mn-lt"/>
                        </a:rPr>
                        <a:t>76 (52.4)</a:t>
                      </a:r>
                    </a:p>
                  </a:txBody>
                  <a:tcPr marL="90000" anchor="ctr"/>
                </a:tc>
                <a:extLst>
                  <a:ext uri="{0D108BD9-81ED-4DB2-BD59-A6C34878D82A}">
                    <a16:rowId xmlns:a16="http://schemas.microsoft.com/office/drawing/2014/main" val="3113293845"/>
                  </a:ext>
                </a:extLst>
              </a:tr>
              <a:tr h="382280">
                <a:tc>
                  <a:txBody>
                    <a:bodyPr/>
                    <a:lstStyle/>
                    <a:p>
                      <a:pPr marL="84138" indent="0" rtl="0"/>
                      <a:r>
                        <a:rPr lang="zh-cn" sz="1400" b="0" noProof="0">
                          <a:latin typeface="+mn-lt"/>
                        </a:rPr>
                        <a:t>SD</a:t>
                      </a:r>
                    </a:p>
                  </a:txBody>
                  <a:tcPr marL="90000" anchor="ctr"/>
                </a:tc>
                <a:tc>
                  <a:txBody>
                    <a:bodyPr/>
                    <a:lstStyle/>
                    <a:p>
                      <a:pPr algn="ctr" rtl="0"/>
                      <a:r>
                        <a:rPr lang="zh-cn" sz="1400" noProof="0">
                          <a:latin typeface="+mn-lt"/>
                        </a:rPr>
                        <a:t>51 (35.2)</a:t>
                      </a:r>
                    </a:p>
                  </a:txBody>
                  <a:tcPr marL="90000" anchor="ctr"/>
                </a:tc>
                <a:extLst>
                  <a:ext uri="{0D108BD9-81ED-4DB2-BD59-A6C34878D82A}">
                    <a16:rowId xmlns:a16="http://schemas.microsoft.com/office/drawing/2014/main" val="919345016"/>
                  </a:ext>
                </a:extLst>
              </a:tr>
              <a:tr h="382280">
                <a:tc>
                  <a:txBody>
                    <a:bodyPr/>
                    <a:lstStyle/>
                    <a:p>
                      <a:pPr marL="84138" indent="0" rtl="0"/>
                      <a:r>
                        <a:rPr lang="zh-cn" sz="1400" b="0" noProof="0">
                          <a:latin typeface="+mn-lt"/>
                        </a:rPr>
                        <a:t>非 CR/非 PD</a:t>
                      </a:r>
                    </a:p>
                  </a:txBody>
                  <a:tcPr marL="90000" anchor="ctr"/>
                </a:tc>
                <a:tc>
                  <a:txBody>
                    <a:bodyPr/>
                    <a:lstStyle/>
                    <a:p>
                      <a:pPr algn="ctr" rtl="0"/>
                      <a:r>
                        <a:rPr lang="zh-cn" sz="1400" noProof="0">
                          <a:latin typeface="+mn-lt"/>
                        </a:rPr>
                        <a:t>8 (5.5)</a:t>
                      </a:r>
                    </a:p>
                  </a:txBody>
                  <a:tcPr marL="90000" anchor="ctr"/>
                </a:tc>
                <a:extLst>
                  <a:ext uri="{0D108BD9-81ED-4DB2-BD59-A6C34878D82A}">
                    <a16:rowId xmlns:a16="http://schemas.microsoft.com/office/drawing/2014/main" val="875130476"/>
                  </a:ext>
                </a:extLst>
              </a:tr>
              <a:tr h="382280">
                <a:tc>
                  <a:txBody>
                    <a:bodyPr/>
                    <a:lstStyle/>
                    <a:p>
                      <a:pPr marL="84138" indent="0" rtl="0"/>
                      <a:r>
                        <a:rPr lang="zh-cn" sz="1400" b="0" noProof="0">
                          <a:latin typeface="+mn-lt"/>
                        </a:rPr>
                        <a:t>PD</a:t>
                      </a:r>
                    </a:p>
                  </a:txBody>
                  <a:tcPr marL="90000" anchor="ctr"/>
                </a:tc>
                <a:tc>
                  <a:txBody>
                    <a:bodyPr/>
                    <a:lstStyle/>
                    <a:p>
                      <a:pPr algn="ctr" rtl="0"/>
                      <a:r>
                        <a:rPr lang="zh-cn" sz="1400" noProof="0">
                          <a:latin typeface="+mn-lt"/>
                        </a:rPr>
                        <a:t>5 (3.4)</a:t>
                      </a:r>
                    </a:p>
                  </a:txBody>
                  <a:tcPr marL="90000" anchor="ctr"/>
                </a:tc>
                <a:extLst>
                  <a:ext uri="{0D108BD9-81ED-4DB2-BD59-A6C34878D82A}">
                    <a16:rowId xmlns:a16="http://schemas.microsoft.com/office/drawing/2014/main" val="3452524233"/>
                  </a:ext>
                </a:extLst>
              </a:tr>
              <a:tr h="38228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kern="1200" noProof="0">
                          <a:solidFill>
                            <a:schemeClr val="tx1"/>
                          </a:solidFill>
                          <a:latin typeface="+mn-lt"/>
                          <a:ea typeface="+mn-ea"/>
                          <a:cs typeface="+mn-cs"/>
                        </a:rPr>
                        <a:t>经证实的 ORR，% (95%CI)</a:t>
                      </a:r>
                    </a:p>
                  </a:txBody>
                  <a:tcPr marL="90000" anchor="ctr"/>
                </a:tc>
                <a:tc>
                  <a:txBody>
                    <a:bodyPr/>
                    <a:lstStyle/>
                    <a:p>
                      <a:pPr algn="ctr" rtl="0"/>
                      <a:r>
                        <a:rPr lang="zh-cn" sz="1400" noProof="0">
                          <a:latin typeface="+mn-lt"/>
                        </a:rPr>
                        <a:t>52.4 (44.0, 60.8)</a:t>
                      </a:r>
                    </a:p>
                  </a:txBody>
                  <a:tcPr marL="90000" anchor="ctr"/>
                </a:tc>
                <a:extLst>
                  <a:ext uri="{0D108BD9-81ED-4DB2-BD59-A6C34878D82A}">
                    <a16:rowId xmlns:a16="http://schemas.microsoft.com/office/drawing/2014/main" val="2066696972"/>
                  </a:ext>
                </a:extLst>
              </a:tr>
            </a:tbl>
          </a:graphicData>
        </a:graphic>
      </p:graphicFrame>
    </p:spTree>
    <p:extLst>
      <p:ext uri="{BB962C8B-B14F-4D97-AF65-F5344CB8AC3E}">
        <p14:creationId xmlns:p14="http://schemas.microsoft.com/office/powerpoint/2010/main" val="20359895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274680-132C-5151-819D-598E1ACC69AB}"/>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853253D1-7EEA-9A07-073A-AEFAD98C3A1B}"/>
              </a:ext>
            </a:extLst>
          </p:cNvPr>
          <p:cNvSpPr>
            <a:spLocks noGrp="1"/>
          </p:cNvSpPr>
          <p:nvPr>
            <p:ph type="title"/>
          </p:nvPr>
        </p:nvSpPr>
        <p:spPr>
          <a:xfrm>
            <a:off x="304800" y="107693"/>
            <a:ext cx="11582400" cy="939801"/>
          </a:xfrm>
        </p:spPr>
        <p:txBody>
          <a:bodyPr rtlCol="0"/>
          <a:lstStyle/>
          <a:p>
            <a:pPr rtl="0"/>
            <a:r>
              <a:rPr lang="zh-cn" noProof="0">
                <a:latin typeface="+mn-lt"/>
              </a:rPr>
              <a:t>8520:索托拉西布单药治疗既往接受过治疗的 KRAS G12C 突变非小细胞肺癌患者：II 期研究的主要结果 — Wang J 等人</a:t>
            </a:r>
          </a:p>
        </p:txBody>
      </p:sp>
      <p:sp>
        <p:nvSpPr>
          <p:cNvPr id="29" name="Content Placeholder 7">
            <a:extLst>
              <a:ext uri="{FF2B5EF4-FFF2-40B4-BE49-F238E27FC236}">
                <a16:creationId xmlns:a16="http://schemas.microsoft.com/office/drawing/2014/main" id="{8836B989-5E49-7EDD-E3C3-E2546446F729}"/>
              </a:ext>
            </a:extLst>
          </p:cNvPr>
          <p:cNvSpPr>
            <a:spLocks noGrp="1"/>
          </p:cNvSpPr>
          <p:nvPr>
            <p:ph idx="1"/>
          </p:nvPr>
        </p:nvSpPr>
        <p:spPr>
          <a:xfrm>
            <a:off x="304799" y="1246909"/>
            <a:ext cx="11731869" cy="5055650"/>
          </a:xfrm>
        </p:spPr>
        <p:txBody>
          <a:bodyPr rtlCol="0"/>
          <a:lstStyle/>
          <a:p>
            <a:pPr rtl="0"/>
            <a:r>
              <a:rPr lang="zh-cn" b="1" noProof="0"/>
              <a:t>关键结果（续）</a:t>
            </a:r>
          </a:p>
          <a:p>
            <a:pPr rtl="0">
              <a:spcBef>
                <a:spcPts val="29400"/>
              </a:spcBef>
            </a:pPr>
            <a:r>
              <a:rPr lang="zh-cn" b="1" noProof="0"/>
              <a:t>结论</a:t>
            </a:r>
          </a:p>
          <a:p>
            <a:pPr lvl="1" rtl="0"/>
            <a:r>
              <a:rPr lang="zh-cn" noProof="0"/>
              <a:t>在 KRAS G12C 突变 NSCLC 患者中，索托拉西布表现出较好的抗肿瘤活性，安全性可控</a:t>
            </a:r>
          </a:p>
          <a:p>
            <a:pPr lvl="1" rtl="0"/>
            <a:endParaRPr lang="en-US" noProof="0" dirty="0"/>
          </a:p>
        </p:txBody>
      </p:sp>
      <p:sp>
        <p:nvSpPr>
          <p:cNvPr id="30" name="Text Placeholder 4">
            <a:extLst>
              <a:ext uri="{FF2B5EF4-FFF2-40B4-BE49-F238E27FC236}">
                <a16:creationId xmlns:a16="http://schemas.microsoft.com/office/drawing/2014/main" id="{72369219-C035-9E90-8E22-F4F70D26036D}"/>
              </a:ext>
            </a:extLst>
          </p:cNvPr>
          <p:cNvSpPr>
            <a:spLocks noGrp="1"/>
          </p:cNvSpPr>
          <p:nvPr>
            <p:ph type="body" sz="quarter" idx="11"/>
          </p:nvPr>
        </p:nvSpPr>
        <p:spPr>
          <a:xfrm>
            <a:off x="6379633" y="6521312"/>
            <a:ext cx="5507567" cy="200025"/>
          </a:xfrm>
        </p:spPr>
        <p:txBody>
          <a:bodyPr rtlCol="0"/>
          <a:lstStyle/>
          <a:p>
            <a:pPr rtl="0"/>
            <a:r>
              <a:rPr lang="zh-cn" noProof="0"/>
              <a:t>Wang J, et al.J Clin Oncol 2025;43(suppl):Abstr 8520</a:t>
            </a:r>
          </a:p>
        </p:txBody>
      </p:sp>
      <p:graphicFrame>
        <p:nvGraphicFramePr>
          <p:cNvPr id="4" name="Table 3">
            <a:extLst>
              <a:ext uri="{FF2B5EF4-FFF2-40B4-BE49-F238E27FC236}">
                <a16:creationId xmlns:a16="http://schemas.microsoft.com/office/drawing/2014/main" id="{95576173-741F-C71F-1FCD-1EB481AD6CF3}"/>
              </a:ext>
            </a:extLst>
          </p:cNvPr>
          <p:cNvGraphicFramePr>
            <a:graphicFrameLocks noGrp="1"/>
          </p:cNvGraphicFramePr>
          <p:nvPr>
            <p:extLst>
              <p:ext uri="{D42A27DB-BD31-4B8C-83A1-F6EECF244321}">
                <p14:modId xmlns:p14="http://schemas.microsoft.com/office/powerpoint/2010/main" val="756385142"/>
              </p:ext>
            </p:extLst>
          </p:nvPr>
        </p:nvGraphicFramePr>
        <p:xfrm>
          <a:off x="6394515" y="1656366"/>
          <a:ext cx="4854804" cy="2083680"/>
        </p:xfrm>
        <a:graphic>
          <a:graphicData uri="http://schemas.openxmlformats.org/drawingml/2006/table">
            <a:tbl>
              <a:tblPr firstRow="1" bandRow="1">
                <a:tableStyleId>{69012ECD-51FC-41F1-AA8D-1B2483CD663E}</a:tableStyleId>
              </a:tblPr>
              <a:tblGrid>
                <a:gridCol w="3027738">
                  <a:extLst>
                    <a:ext uri="{9D8B030D-6E8A-4147-A177-3AD203B41FA5}">
                      <a16:colId xmlns:a16="http://schemas.microsoft.com/office/drawing/2014/main" val="1987913234"/>
                    </a:ext>
                  </a:extLst>
                </a:gridCol>
                <a:gridCol w="1827066">
                  <a:extLst>
                    <a:ext uri="{9D8B030D-6E8A-4147-A177-3AD203B41FA5}">
                      <a16:colId xmlns:a16="http://schemas.microsoft.com/office/drawing/2014/main" val="2996158103"/>
                    </a:ext>
                  </a:extLst>
                </a:gridCol>
              </a:tblGrid>
              <a:tr h="265266">
                <a:tc>
                  <a:txBody>
                    <a:bodyPr/>
                    <a:lstStyle/>
                    <a:p>
                      <a:pPr rtl="0"/>
                      <a:r>
                        <a:rPr lang="zh-cn" sz="1200" b="1" noProof="0">
                          <a:solidFill>
                            <a:schemeClr val="tx2"/>
                          </a:solidFill>
                          <a:latin typeface="+mn-lt"/>
                        </a:rPr>
                        <a:t>TRAE，数量 (%)</a:t>
                      </a:r>
                    </a:p>
                  </a:txBody>
                  <a:tcPr marL="90000" anchor="b"/>
                </a:tc>
                <a:tc>
                  <a:txBody>
                    <a:bodyPr/>
                    <a:lstStyle/>
                    <a:p>
                      <a:pPr algn="ctr" rtl="0"/>
                      <a:r>
                        <a:rPr lang="zh-cn" sz="1200" noProof="0">
                          <a:solidFill>
                            <a:schemeClr val="tx2"/>
                          </a:solidFill>
                          <a:latin typeface="+mn-lt"/>
                        </a:rPr>
                        <a:t>索托拉西布</a:t>
                      </a:r>
                    </a:p>
                    <a:p>
                      <a:pPr algn="ctr" rtl="0"/>
                      <a:r>
                        <a:rPr lang="zh-cn" sz="1200" noProof="0">
                          <a:solidFill>
                            <a:schemeClr val="tx2"/>
                          </a:solidFill>
                          <a:latin typeface="+mn-lt"/>
                        </a:rPr>
                        <a:t>(n=145)</a:t>
                      </a:r>
                    </a:p>
                  </a:txBody>
                  <a:tcPr marL="72000" marR="72000" marT="36000" marB="36000" anchor="b"/>
                </a:tc>
                <a:extLst>
                  <a:ext uri="{0D108BD9-81ED-4DB2-BD59-A6C34878D82A}">
                    <a16:rowId xmlns:a16="http://schemas.microsoft.com/office/drawing/2014/main" val="4111249997"/>
                  </a:ext>
                </a:extLst>
              </a:tr>
              <a:tr h="127610">
                <a:tc>
                  <a:txBody>
                    <a:bodyPr/>
                    <a:lstStyle/>
                    <a:p>
                      <a:pPr rtl="0"/>
                      <a:r>
                        <a:rPr lang="zh-cn" sz="1200" b="0" noProof="0">
                          <a:latin typeface="+mn-lt"/>
                        </a:rPr>
                        <a:t>任何</a:t>
                      </a:r>
                    </a:p>
                  </a:txBody>
                  <a:tcPr marL="90000"/>
                </a:tc>
                <a:tc>
                  <a:txBody>
                    <a:bodyPr/>
                    <a:lstStyle/>
                    <a:p>
                      <a:pPr algn="ctr" rtl="0"/>
                      <a:r>
                        <a:rPr lang="zh-cn" sz="1200" noProof="0">
                          <a:latin typeface="+mn-lt"/>
                        </a:rPr>
                        <a:t>138 (95.2)</a:t>
                      </a:r>
                    </a:p>
                  </a:txBody>
                  <a:tcPr marL="90000"/>
                </a:tc>
                <a:extLst>
                  <a:ext uri="{0D108BD9-81ED-4DB2-BD59-A6C34878D82A}">
                    <a16:rowId xmlns:a16="http://schemas.microsoft.com/office/drawing/2014/main" val="2160512752"/>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≥3 级</a:t>
                      </a:r>
                    </a:p>
                  </a:txBody>
                  <a:tcPr marL="90000"/>
                </a:tc>
                <a:tc>
                  <a:txBody>
                    <a:bodyPr/>
                    <a:lstStyle/>
                    <a:p>
                      <a:pPr algn="ctr" rtl="0"/>
                      <a:r>
                        <a:rPr lang="zh-cn" sz="1200" noProof="0">
                          <a:latin typeface="+mn-lt"/>
                        </a:rPr>
                        <a:t>58 (40.0)</a:t>
                      </a:r>
                    </a:p>
                  </a:txBody>
                  <a:tcPr marL="90000"/>
                </a:tc>
                <a:extLst>
                  <a:ext uri="{0D108BD9-81ED-4DB2-BD59-A6C34878D82A}">
                    <a16:rowId xmlns:a16="http://schemas.microsoft.com/office/drawing/2014/main" val="1333390472"/>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严重</a:t>
                      </a:r>
                    </a:p>
                  </a:txBody>
                  <a:tcPr marL="90000"/>
                </a:tc>
                <a:tc>
                  <a:txBody>
                    <a:bodyPr/>
                    <a:lstStyle/>
                    <a:p>
                      <a:pPr algn="ctr" rtl="0"/>
                      <a:r>
                        <a:rPr lang="zh-cn" sz="1200" noProof="0">
                          <a:latin typeface="+mn-lt"/>
                        </a:rPr>
                        <a:t>21 (14.5)</a:t>
                      </a:r>
                    </a:p>
                  </a:txBody>
                  <a:tcPr marL="90000"/>
                </a:tc>
                <a:extLst>
                  <a:ext uri="{0D108BD9-81ED-4DB2-BD59-A6C34878D82A}">
                    <a16:rowId xmlns:a16="http://schemas.microsoft.com/office/drawing/2014/main" val="116583400"/>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导致用药中断 </a:t>
                      </a:r>
                    </a:p>
                  </a:txBody>
                  <a:tcPr marL="90000"/>
                </a:tc>
                <a:tc>
                  <a:txBody>
                    <a:bodyPr/>
                    <a:lstStyle/>
                    <a:p>
                      <a:pPr algn="ctr" rtl="0"/>
                      <a:r>
                        <a:rPr lang="zh-cn" sz="1200" noProof="0">
                          <a:latin typeface="+mn-lt"/>
                        </a:rPr>
                        <a:t>35 (14.5)</a:t>
                      </a:r>
                    </a:p>
                  </a:txBody>
                  <a:tcPr marL="90000"/>
                </a:tc>
                <a:extLst>
                  <a:ext uri="{0D108BD9-81ED-4DB2-BD59-A6C34878D82A}">
                    <a16:rowId xmlns:a16="http://schemas.microsoft.com/office/drawing/2014/main" val="3093402527"/>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导致剂量减少</a:t>
                      </a:r>
                    </a:p>
                  </a:txBody>
                  <a:tcPr marL="90000"/>
                </a:tc>
                <a:tc>
                  <a:txBody>
                    <a:bodyPr/>
                    <a:lstStyle/>
                    <a:p>
                      <a:pPr algn="ctr" rtl="0"/>
                      <a:r>
                        <a:rPr lang="zh-cn" sz="1200" noProof="0">
                          <a:latin typeface="+mn-lt"/>
                        </a:rPr>
                        <a:t>15 (10.3)</a:t>
                      </a:r>
                    </a:p>
                  </a:txBody>
                  <a:tcPr marL="90000"/>
                </a:tc>
                <a:extLst>
                  <a:ext uri="{0D108BD9-81ED-4DB2-BD59-A6C34878D82A}">
                    <a16:rowId xmlns:a16="http://schemas.microsoft.com/office/drawing/2014/main" val="938311612"/>
                  </a:ext>
                </a:extLst>
              </a:tr>
              <a:tr h="212683">
                <a:tc>
                  <a:txBody>
                    <a:bodyPr/>
                    <a:lstStyle/>
                    <a:p>
                      <a:pPr marL="0" indent="0" rtl="0"/>
                      <a:r>
                        <a:rPr lang="zh-cn" sz="1200" b="0" noProof="0">
                          <a:latin typeface="+mn-lt"/>
                        </a:rPr>
                        <a:t>导致停药</a:t>
                      </a:r>
                    </a:p>
                  </a:txBody>
                  <a:tcPr marL="90000"/>
                </a:tc>
                <a:tc>
                  <a:txBody>
                    <a:bodyPr/>
                    <a:lstStyle/>
                    <a:p>
                      <a:pPr algn="ctr" rtl="0"/>
                      <a:r>
                        <a:rPr lang="zh-cn" sz="1200" noProof="0">
                          <a:latin typeface="+mn-lt"/>
                        </a:rPr>
                        <a:t>3 (2.1)</a:t>
                      </a:r>
                    </a:p>
                  </a:txBody>
                  <a:tcPr marL="90000"/>
                </a:tc>
                <a:extLst>
                  <a:ext uri="{0D108BD9-81ED-4DB2-BD59-A6C34878D82A}">
                    <a16:rowId xmlns:a16="http://schemas.microsoft.com/office/drawing/2014/main" val="3113293845"/>
                  </a:ext>
                </a:extLst>
              </a:tr>
            </a:tbl>
          </a:graphicData>
        </a:graphic>
      </p:graphicFrame>
      <p:graphicFrame>
        <p:nvGraphicFramePr>
          <p:cNvPr id="6" name="Table 5">
            <a:extLst>
              <a:ext uri="{FF2B5EF4-FFF2-40B4-BE49-F238E27FC236}">
                <a16:creationId xmlns:a16="http://schemas.microsoft.com/office/drawing/2014/main" id="{B45F7AAE-6613-96A7-705D-1B130A126E02}"/>
              </a:ext>
            </a:extLst>
          </p:cNvPr>
          <p:cNvGraphicFramePr>
            <a:graphicFrameLocks noGrp="1"/>
          </p:cNvGraphicFramePr>
          <p:nvPr>
            <p:extLst>
              <p:ext uri="{D42A27DB-BD31-4B8C-83A1-F6EECF244321}">
                <p14:modId xmlns:p14="http://schemas.microsoft.com/office/powerpoint/2010/main" val="1195052375"/>
              </p:ext>
            </p:extLst>
          </p:nvPr>
        </p:nvGraphicFramePr>
        <p:xfrm>
          <a:off x="942681" y="1656366"/>
          <a:ext cx="4986780" cy="3496320"/>
        </p:xfrm>
        <a:graphic>
          <a:graphicData uri="http://schemas.openxmlformats.org/drawingml/2006/table">
            <a:tbl>
              <a:tblPr firstRow="1" bandRow="1">
                <a:tableStyleId>{69012ECD-51FC-41F1-AA8D-1B2483CD663E}</a:tableStyleId>
              </a:tblPr>
              <a:tblGrid>
                <a:gridCol w="2530160">
                  <a:extLst>
                    <a:ext uri="{9D8B030D-6E8A-4147-A177-3AD203B41FA5}">
                      <a16:colId xmlns:a16="http://schemas.microsoft.com/office/drawing/2014/main" val="1987913234"/>
                    </a:ext>
                  </a:extLst>
                </a:gridCol>
                <a:gridCol w="2456620">
                  <a:extLst>
                    <a:ext uri="{9D8B030D-6E8A-4147-A177-3AD203B41FA5}">
                      <a16:colId xmlns:a16="http://schemas.microsoft.com/office/drawing/2014/main" val="2996158103"/>
                    </a:ext>
                  </a:extLst>
                </a:gridCol>
              </a:tblGrid>
              <a:tr h="318935">
                <a:tc>
                  <a:txBody>
                    <a:bodyPr/>
                    <a:lstStyle/>
                    <a:p>
                      <a:pPr rtl="0"/>
                      <a:r>
                        <a:rPr lang="zh-cn" sz="1200" b="1" noProof="0">
                          <a:solidFill>
                            <a:schemeClr val="tx2"/>
                          </a:solidFill>
                          <a:latin typeface="+mn-lt"/>
                        </a:rPr>
                        <a:t>缓解 (IRC)</a:t>
                      </a:r>
                    </a:p>
                  </a:txBody>
                  <a:tcPr marL="72000" marR="72000" marT="36000" marB="36000" anchor="b"/>
                </a:tc>
                <a:tc>
                  <a:txBody>
                    <a:bodyPr/>
                    <a:lstStyle/>
                    <a:p>
                      <a:pPr algn="ctr" rtl="0"/>
                      <a:r>
                        <a:rPr lang="zh-cn" sz="1200" noProof="0">
                          <a:solidFill>
                            <a:schemeClr val="tx2"/>
                          </a:solidFill>
                          <a:latin typeface="+mn-lt"/>
                        </a:rPr>
                        <a:t>索托拉西布</a:t>
                      </a:r>
                      <a:endParaRPr lang="en-US" sz="1200" noProof="0" dirty="0">
                        <a:solidFill>
                          <a:schemeClr val="tx2"/>
                        </a:solidFill>
                        <a:latin typeface="+mn-lt"/>
                      </a:endParaRPr>
                    </a:p>
                    <a:p>
                      <a:pPr algn="ctr" rtl="0"/>
                      <a:r>
                        <a:rPr lang="zh-cn" sz="1200" noProof="0">
                          <a:solidFill>
                            <a:schemeClr val="tx2"/>
                          </a:solidFill>
                          <a:latin typeface="+mn-lt"/>
                        </a:rPr>
                        <a:t>(n=145)</a:t>
                      </a:r>
                    </a:p>
                  </a:txBody>
                  <a:tcPr marL="72000" marR="72000" marT="36000" marB="36000" anchor="b"/>
                </a:tc>
                <a:extLst>
                  <a:ext uri="{0D108BD9-81ED-4DB2-BD59-A6C34878D82A}">
                    <a16:rowId xmlns:a16="http://schemas.microsoft.com/office/drawing/2014/main" val="4111249997"/>
                  </a:ext>
                </a:extLst>
              </a:tr>
              <a:tr h="202881">
                <a:tc>
                  <a:txBody>
                    <a:bodyPr/>
                    <a:lstStyle/>
                    <a:p>
                      <a:pPr rtl="0"/>
                      <a:r>
                        <a:rPr lang="zh-cn" sz="1200" b="0" noProof="0">
                          <a:latin typeface="+mn-lt"/>
                        </a:rPr>
                        <a:t>中位随访数（月）</a:t>
                      </a:r>
                      <a:endParaRPr lang="en-US" sz="1200" b="0" noProof="0" dirty="0">
                        <a:latin typeface="+mn-lt"/>
                      </a:endParaRPr>
                    </a:p>
                  </a:txBody>
                  <a:tcPr marL="72000" marR="72000" marT="36000" marB="36000"/>
                </a:tc>
                <a:tc>
                  <a:txBody>
                    <a:bodyPr/>
                    <a:lstStyle/>
                    <a:p>
                      <a:pPr algn="ctr" rtl="0"/>
                      <a:r>
                        <a:rPr lang="zh-cn" sz="1200" noProof="0">
                          <a:latin typeface="+mn-lt"/>
                        </a:rPr>
                        <a:t>6.8</a:t>
                      </a:r>
                    </a:p>
                  </a:txBody>
                  <a:tcPr marL="72000" marR="72000" marT="36000" marB="36000"/>
                </a:tc>
                <a:extLst>
                  <a:ext uri="{0D108BD9-81ED-4DB2-BD59-A6C34878D82A}">
                    <a16:rowId xmlns:a16="http://schemas.microsoft.com/office/drawing/2014/main" val="2160512752"/>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DCR (%) (95%CI)</a:t>
                      </a:r>
                    </a:p>
                  </a:txBody>
                  <a:tcPr marL="72000" marR="72000" marT="36000" marB="36000"/>
                </a:tc>
                <a:tc>
                  <a:txBody>
                    <a:bodyPr/>
                    <a:lstStyle/>
                    <a:p>
                      <a:pPr algn="ctr" rtl="0"/>
                      <a:r>
                        <a:rPr lang="zh-cn" sz="1200" noProof="0">
                          <a:latin typeface="+mn-lt"/>
                        </a:rPr>
                        <a:t>87.6 (81.1, 92.5)</a:t>
                      </a:r>
                    </a:p>
                  </a:txBody>
                  <a:tcPr marL="72000" marR="72000" marT="36000" marB="36000"/>
                </a:tc>
                <a:extLst>
                  <a:ext uri="{0D108BD9-81ED-4DB2-BD59-A6C34878D82A}">
                    <a16:rowId xmlns:a16="http://schemas.microsoft.com/office/drawing/2014/main" val="1333390472"/>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mTTR，月（范围）</a:t>
                      </a:r>
                    </a:p>
                  </a:txBody>
                  <a:tcPr marL="72000" marR="72000" marT="36000" marB="36000"/>
                </a:tc>
                <a:tc>
                  <a:txBody>
                    <a:bodyPr/>
                    <a:lstStyle/>
                    <a:p>
                      <a:pPr algn="ctr" rtl="0"/>
                      <a:r>
                        <a:rPr lang="zh-cn" sz="1200" noProof="0">
                          <a:latin typeface="+mn-lt"/>
                        </a:rPr>
                        <a:t>1.4 (1.2–8.4)</a:t>
                      </a:r>
                    </a:p>
                  </a:txBody>
                  <a:tcPr marL="72000" marR="72000" marT="36000" marB="36000"/>
                </a:tc>
                <a:extLst>
                  <a:ext uri="{0D108BD9-81ED-4DB2-BD59-A6C34878D82A}">
                    <a16:rowId xmlns:a16="http://schemas.microsoft.com/office/drawing/2014/main" val="116583400"/>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mDoR（月）(95%CI)</a:t>
                      </a:r>
                    </a:p>
                  </a:txBody>
                  <a:tcPr marL="72000" marR="72000" marT="36000" marB="36000"/>
                </a:tc>
                <a:tc>
                  <a:txBody>
                    <a:bodyPr/>
                    <a:lstStyle/>
                    <a:p>
                      <a:pPr algn="ctr" rtl="0"/>
                      <a:r>
                        <a:rPr lang="zh-cn" sz="1200" noProof="0">
                          <a:latin typeface="+mn-lt"/>
                        </a:rPr>
                        <a:t>NA (5.4, NA)</a:t>
                      </a:r>
                    </a:p>
                  </a:txBody>
                  <a:tcPr marL="72000" marR="72000" marT="36000" marB="36000"/>
                </a:tc>
                <a:extLst>
                  <a:ext uri="{0D108BD9-81ED-4DB2-BD59-A6C34878D82A}">
                    <a16:rowId xmlns:a16="http://schemas.microsoft.com/office/drawing/2014/main" val="3093402527"/>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PFS</a:t>
                      </a:r>
                    </a:p>
                  </a:txBody>
                  <a:tcPr marL="72000" marR="72000" marT="36000" marB="36000"/>
                </a:tc>
                <a:tc>
                  <a:txBody>
                    <a:bodyPr/>
                    <a:lstStyle/>
                    <a:p>
                      <a:pPr algn="ctr" rtl="0"/>
                      <a:endParaRPr lang="en-US" sz="1200" noProof="0" dirty="0">
                        <a:latin typeface="+mn-lt"/>
                      </a:endParaRPr>
                    </a:p>
                  </a:txBody>
                  <a:tcPr marL="72000" marR="72000" marT="36000" marB="36000"/>
                </a:tc>
                <a:extLst>
                  <a:ext uri="{0D108BD9-81ED-4DB2-BD59-A6C34878D82A}">
                    <a16:rowId xmlns:a16="http://schemas.microsoft.com/office/drawing/2014/main" val="938311612"/>
                  </a:ext>
                </a:extLst>
              </a:tr>
              <a:tr h="202881">
                <a:tc>
                  <a:txBody>
                    <a:bodyPr/>
                    <a:lstStyle/>
                    <a:p>
                      <a:pPr marL="84138" indent="0" rtl="0"/>
                      <a:r>
                        <a:rPr lang="zh-cn" sz="1200" b="0" noProof="0">
                          <a:latin typeface="+mn-lt"/>
                        </a:rPr>
                        <a:t>事件，n (%)</a:t>
                      </a:r>
                    </a:p>
                  </a:txBody>
                  <a:tcPr marL="72000" marR="72000" marT="36000" marB="36000"/>
                </a:tc>
                <a:tc>
                  <a:txBody>
                    <a:bodyPr/>
                    <a:lstStyle/>
                    <a:p>
                      <a:pPr algn="ctr" rtl="0"/>
                      <a:r>
                        <a:rPr lang="zh-cn" sz="1200" noProof="0">
                          <a:latin typeface="+mn-lt"/>
                        </a:rPr>
                        <a:t>62 (42.8)</a:t>
                      </a:r>
                    </a:p>
                  </a:txBody>
                  <a:tcPr marL="72000" marR="72000" marT="36000" marB="36000"/>
                </a:tc>
                <a:extLst>
                  <a:ext uri="{0D108BD9-81ED-4DB2-BD59-A6C34878D82A}">
                    <a16:rowId xmlns:a16="http://schemas.microsoft.com/office/drawing/2014/main" val="3113293845"/>
                  </a:ext>
                </a:extLst>
              </a:tr>
              <a:tr h="202881">
                <a:tc>
                  <a:txBody>
                    <a:bodyPr/>
                    <a:lstStyle/>
                    <a:p>
                      <a:pPr marL="84138" indent="0" rtl="0"/>
                      <a:r>
                        <a:rPr lang="zh-cn" sz="1200" b="0" noProof="0">
                          <a:latin typeface="+mn-lt"/>
                        </a:rPr>
                        <a:t>mPFS（月）(95%CI)</a:t>
                      </a:r>
                    </a:p>
                  </a:txBody>
                  <a:tcPr marL="72000" marR="72000" marT="36000" marB="36000"/>
                </a:tc>
                <a:tc>
                  <a:txBody>
                    <a:bodyPr/>
                    <a:lstStyle/>
                    <a:p>
                      <a:pPr algn="ctr" rtl="0"/>
                      <a:r>
                        <a:rPr lang="zh-cn" sz="1200" noProof="0">
                          <a:latin typeface="+mn-lt"/>
                        </a:rPr>
                        <a:t>7.2 (5.6, NA)</a:t>
                      </a:r>
                    </a:p>
                  </a:txBody>
                  <a:tcPr marL="72000" marR="72000" marT="36000" marB="36000"/>
                </a:tc>
                <a:extLst>
                  <a:ext uri="{0D108BD9-81ED-4DB2-BD59-A6C34878D82A}">
                    <a16:rowId xmlns:a16="http://schemas.microsoft.com/office/drawing/2014/main" val="919345016"/>
                  </a:ext>
                </a:extLst>
              </a:tr>
              <a:tr h="202881">
                <a:tc>
                  <a:txBody>
                    <a:bodyPr/>
                    <a:lstStyle/>
                    <a:p>
                      <a:pPr marL="84138" indent="0" rtl="0"/>
                      <a:r>
                        <a:rPr lang="zh-cn" sz="1200" b="0" noProof="0">
                          <a:latin typeface="+mn-lt"/>
                        </a:rPr>
                        <a:t>6 个月的 PFS 率，% (95%CI)</a:t>
                      </a:r>
                    </a:p>
                  </a:txBody>
                  <a:tcPr marL="72000" marR="72000" marT="36000" marB="36000"/>
                </a:tc>
                <a:tc>
                  <a:txBody>
                    <a:bodyPr/>
                    <a:lstStyle/>
                    <a:p>
                      <a:pPr algn="ctr" rtl="0"/>
                      <a:r>
                        <a:rPr lang="zh-cn" sz="1200" noProof="0">
                          <a:latin typeface="+mn-lt"/>
                        </a:rPr>
                        <a:t>56.7 (47.5, 65.0)</a:t>
                      </a:r>
                    </a:p>
                  </a:txBody>
                  <a:tcPr marL="72000" marR="72000" marT="36000" marB="36000"/>
                </a:tc>
                <a:extLst>
                  <a:ext uri="{0D108BD9-81ED-4DB2-BD59-A6C34878D82A}">
                    <a16:rowId xmlns:a16="http://schemas.microsoft.com/office/drawing/2014/main" val="875130476"/>
                  </a:ext>
                </a:extLst>
              </a:tr>
              <a:tr h="20288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OS</a:t>
                      </a:r>
                    </a:p>
                  </a:txBody>
                  <a:tcPr marL="72000" marR="72000" marT="36000" marB="36000"/>
                </a:tc>
                <a:tc>
                  <a:txBody>
                    <a:bodyPr/>
                    <a:lstStyle/>
                    <a:p>
                      <a:pPr algn="ctr" rtl="0"/>
                      <a:endParaRPr lang="en-US" sz="1200" noProof="0" dirty="0">
                        <a:latin typeface="+mn-lt"/>
                      </a:endParaRPr>
                    </a:p>
                  </a:txBody>
                  <a:tcPr marL="72000" marR="72000" marT="36000" marB="36000"/>
                </a:tc>
                <a:extLst>
                  <a:ext uri="{0D108BD9-81ED-4DB2-BD59-A6C34878D82A}">
                    <a16:rowId xmlns:a16="http://schemas.microsoft.com/office/drawing/2014/main" val="2066696972"/>
                  </a:ext>
                </a:extLst>
              </a:tr>
              <a:tr h="202881">
                <a:tc>
                  <a:txBody>
                    <a:bodyPr/>
                    <a:lstStyle/>
                    <a:p>
                      <a:pPr marL="84138" indent="0" rtl="0"/>
                      <a:r>
                        <a:rPr lang="zh-cn" sz="1200" b="0" noProof="0">
                          <a:latin typeface="+mn-lt"/>
                        </a:rPr>
                        <a:t>死亡，数量 (%)</a:t>
                      </a:r>
                    </a:p>
                  </a:txBody>
                  <a:tcPr marL="72000" marR="72000" marT="36000" marB="36000"/>
                </a:tc>
                <a:tc>
                  <a:txBody>
                    <a:bodyPr/>
                    <a:lstStyle/>
                    <a:p>
                      <a:pPr algn="ctr" rtl="0"/>
                      <a:r>
                        <a:rPr lang="zh-cn" sz="1200" noProof="0">
                          <a:latin typeface="+mn-lt"/>
                        </a:rPr>
                        <a:t>31 (21.4)</a:t>
                      </a:r>
                    </a:p>
                  </a:txBody>
                  <a:tcPr marL="72000" marR="72000" marT="36000" marB="36000"/>
                </a:tc>
                <a:extLst>
                  <a:ext uri="{0D108BD9-81ED-4DB2-BD59-A6C34878D82A}">
                    <a16:rowId xmlns:a16="http://schemas.microsoft.com/office/drawing/2014/main" val="2898112462"/>
                  </a:ext>
                </a:extLst>
              </a:tr>
              <a:tr h="202881">
                <a:tc>
                  <a:txBody>
                    <a:bodyPr/>
                    <a:lstStyle/>
                    <a:p>
                      <a:pPr marL="84138" indent="0" rtl="0"/>
                      <a:r>
                        <a:rPr lang="zh-cn" sz="1200" b="0" noProof="0">
                          <a:latin typeface="+mn-lt"/>
                        </a:rPr>
                        <a:t>mOS（月）(95%CI)</a:t>
                      </a:r>
                    </a:p>
                  </a:txBody>
                  <a:tcPr marL="72000" marR="72000" marT="36000" marB="36000"/>
                </a:tc>
                <a:tc>
                  <a:txBody>
                    <a:bodyPr/>
                    <a:lstStyle/>
                    <a:p>
                      <a:pPr algn="ctr" rtl="0"/>
                      <a:r>
                        <a:rPr lang="zh-cn" sz="1200" noProof="0">
                          <a:latin typeface="+mn-lt"/>
                        </a:rPr>
                        <a:t>NA (NA，NA)</a:t>
                      </a:r>
                    </a:p>
                  </a:txBody>
                  <a:tcPr marL="72000" marR="72000" marT="36000" marB="36000"/>
                </a:tc>
                <a:extLst>
                  <a:ext uri="{0D108BD9-81ED-4DB2-BD59-A6C34878D82A}">
                    <a16:rowId xmlns:a16="http://schemas.microsoft.com/office/drawing/2014/main" val="940063545"/>
                  </a:ext>
                </a:extLst>
              </a:tr>
              <a:tr h="202881">
                <a:tc>
                  <a:txBody>
                    <a:bodyPr/>
                    <a:lstStyle/>
                    <a:p>
                      <a:pPr marL="84138"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6 个月 OS 率，% (95%CI)</a:t>
                      </a:r>
                    </a:p>
                  </a:txBody>
                  <a:tcPr marL="72000" marR="72000" marT="36000" marB="36000"/>
                </a:tc>
                <a:tc>
                  <a:txBody>
                    <a:bodyPr/>
                    <a:lstStyle/>
                    <a:p>
                      <a:pPr algn="ctr" rtl="0"/>
                      <a:r>
                        <a:rPr lang="zh-cn" sz="1200" noProof="0">
                          <a:latin typeface="+mn-lt"/>
                        </a:rPr>
                        <a:t>86.6 (79.8, 81.3)</a:t>
                      </a:r>
                    </a:p>
                  </a:txBody>
                  <a:tcPr marL="72000" marR="72000" marT="36000" marB="36000"/>
                </a:tc>
                <a:extLst>
                  <a:ext uri="{0D108BD9-81ED-4DB2-BD59-A6C34878D82A}">
                    <a16:rowId xmlns:a16="http://schemas.microsoft.com/office/drawing/2014/main" val="2837465811"/>
                  </a:ext>
                </a:extLst>
              </a:tr>
            </a:tbl>
          </a:graphicData>
        </a:graphic>
      </p:graphicFrame>
    </p:spTree>
    <p:extLst>
      <p:ext uri="{BB962C8B-B14F-4D97-AF65-F5344CB8AC3E}">
        <p14:creationId xmlns:p14="http://schemas.microsoft.com/office/powerpoint/2010/main" val="23090969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52BE58-D14E-EF5C-0F2D-41EC2EFBB30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8D0CE600-7AA6-7563-ED7E-08A5E1DF3404}"/>
              </a:ext>
            </a:extLst>
          </p:cNvPr>
          <p:cNvSpPr>
            <a:spLocks noGrp="1"/>
          </p:cNvSpPr>
          <p:nvPr>
            <p:ph type="title"/>
          </p:nvPr>
        </p:nvSpPr>
        <p:spPr>
          <a:xfrm>
            <a:off x="304800" y="107693"/>
            <a:ext cx="11582400" cy="939801"/>
          </a:xfrm>
        </p:spPr>
        <p:txBody>
          <a:bodyPr rtlCol="0"/>
          <a:lstStyle/>
          <a:p>
            <a:pPr rtl="0"/>
            <a:r>
              <a:rPr lang="zh-cn" noProof="0" dirty="0">
                <a:latin typeface="+mn-lt"/>
              </a:rPr>
              <a:t>3013:一项针对 KRAS G12D 突变晚期实体瘤患者的高选择性强效口服 KRAS G12D 抑制剂 GFH375 的首次人体 I/II 期研究</a:t>
            </a:r>
            <a:r>
              <a:rPr lang="en-GB" altLang="zh-CN" noProof="0" dirty="0">
                <a:latin typeface="+mn-lt"/>
              </a:rPr>
              <a:t> </a:t>
            </a:r>
            <a:r>
              <a:rPr lang="zh-cn" noProof="0" dirty="0">
                <a:latin typeface="+mn-lt"/>
              </a:rPr>
              <a:t>— Ai X 等人</a:t>
            </a:r>
          </a:p>
        </p:txBody>
      </p:sp>
      <p:sp>
        <p:nvSpPr>
          <p:cNvPr id="29" name="Content Placeholder 7">
            <a:extLst>
              <a:ext uri="{FF2B5EF4-FFF2-40B4-BE49-F238E27FC236}">
                <a16:creationId xmlns:a16="http://schemas.microsoft.com/office/drawing/2014/main" id="{AA331195-AED3-4FBC-FEEE-202C477CC1DF}"/>
              </a:ext>
            </a:extLst>
          </p:cNvPr>
          <p:cNvSpPr>
            <a:spLocks noGrp="1"/>
          </p:cNvSpPr>
          <p:nvPr>
            <p:ph idx="1"/>
          </p:nvPr>
        </p:nvSpPr>
        <p:spPr>
          <a:xfrm>
            <a:off x="304799" y="1246909"/>
            <a:ext cx="11731869" cy="5055650"/>
          </a:xfrm>
        </p:spPr>
        <p:txBody>
          <a:bodyPr rtlCol="0"/>
          <a:lstStyle/>
          <a:p>
            <a:pPr rtl="0"/>
            <a:r>
              <a:rPr lang="zh-cn" b="1" noProof="0"/>
              <a:t>研究目的</a:t>
            </a:r>
          </a:p>
          <a:p>
            <a:pPr lvl="1" rtl="0"/>
            <a:r>
              <a:rPr lang="zh-cn" noProof="0"/>
              <a:t>评估 GFH375（KRAS G12D 抑制剂）对 KRAS G12D 突变晚期实体瘤患者的初步疗效和安全性</a:t>
            </a:r>
          </a:p>
        </p:txBody>
      </p:sp>
      <p:sp>
        <p:nvSpPr>
          <p:cNvPr id="30" name="Text Placeholder 4">
            <a:extLst>
              <a:ext uri="{FF2B5EF4-FFF2-40B4-BE49-F238E27FC236}">
                <a16:creationId xmlns:a16="http://schemas.microsoft.com/office/drawing/2014/main" id="{7FABCC31-C9F8-93CB-FD31-DFCE3BDC9AB9}"/>
              </a:ext>
            </a:extLst>
          </p:cNvPr>
          <p:cNvSpPr>
            <a:spLocks noGrp="1"/>
          </p:cNvSpPr>
          <p:nvPr>
            <p:ph type="body" sz="quarter" idx="11"/>
          </p:nvPr>
        </p:nvSpPr>
        <p:spPr>
          <a:xfrm>
            <a:off x="6379633" y="6521312"/>
            <a:ext cx="5507567" cy="200025"/>
          </a:xfrm>
        </p:spPr>
        <p:txBody>
          <a:bodyPr rtlCol="0"/>
          <a:lstStyle/>
          <a:p>
            <a:pPr rtl="0"/>
            <a:r>
              <a:rPr lang="zh-cn" noProof="0"/>
              <a:t>Ai X, et al.J Clin Oncol 2025;43(suppl):Abstr 3013</a:t>
            </a:r>
          </a:p>
        </p:txBody>
      </p:sp>
      <p:sp>
        <p:nvSpPr>
          <p:cNvPr id="31" name="Rectangle 9">
            <a:extLst>
              <a:ext uri="{FF2B5EF4-FFF2-40B4-BE49-F238E27FC236}">
                <a16:creationId xmlns:a16="http://schemas.microsoft.com/office/drawing/2014/main" id="{1E43F560-DDC1-4C52-FD36-1664D103E945}"/>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dirty="0">
                <a:ln>
                  <a:noFill/>
                </a:ln>
                <a:solidFill>
                  <a:srgbClr val="363636"/>
                </a:solidFill>
                <a:effectLst/>
                <a:uLnTx/>
                <a:uFillTx/>
                <a:latin typeface="Arial" panose="020B0604020202020204"/>
                <a:ea typeface="+mn-ea"/>
                <a:cs typeface="Arial"/>
                <a:sym typeface="Helvetica"/>
              </a:rPr>
              <a:t>I 期终点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dirty="0">
                <a:ln>
                  <a:noFill/>
                </a:ln>
                <a:solidFill>
                  <a:srgbClr val="363636"/>
                </a:solidFill>
                <a:effectLst/>
                <a:uLnTx/>
                <a:uFillTx/>
                <a:latin typeface="Arial" panose="020B0604020202020204"/>
                <a:ea typeface="+mn-ea"/>
                <a:cs typeface="Arial"/>
                <a:sym typeface="Calibri"/>
              </a:rPr>
              <a:t>安全性、MTD、RP2D、抗肿瘤活性、PK、生物标志物</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399DD7D6-76C1-2F55-E4FC-973D4896BB5D}"/>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dirty="0">
                <a:ln>
                  <a:noFill/>
                </a:ln>
                <a:solidFill>
                  <a:srgbClr val="363636"/>
                </a:solidFill>
                <a:effectLst/>
                <a:uLnTx/>
                <a:uFillTx/>
                <a:latin typeface="Arial" panose="020B0604020202020204"/>
                <a:ea typeface="+mn-ea"/>
                <a:cs typeface="Arial"/>
                <a:sym typeface="Helvetica"/>
              </a:rPr>
              <a:t>II 期终点</a:t>
            </a:r>
          </a:p>
          <a:p>
            <a:pPr marL="250825" marR="0" lvl="0" indent="-250825" algn="l" defTabSz="914400" rtl="0" eaLnBrk="1" fontAlgn="base" latinLnBrk="0" hangingPunct="1">
              <a:lnSpc>
                <a:spcPct val="100000"/>
              </a:lnSpc>
              <a:spcBef>
                <a:spcPts val="0"/>
              </a:spcBef>
              <a:spcAft>
                <a:spcPct val="0"/>
              </a:spcAft>
              <a:buClr>
                <a:srgbClr val="002850"/>
              </a:buClr>
              <a:buSzPct val="110000"/>
              <a:buFontTx/>
              <a:buChar char="•"/>
              <a:tabLst/>
              <a:defRPr/>
            </a:pPr>
            <a:r>
              <a:rPr lang="zh-cn" sz="1600" b="0" i="0" u="none" strike="noStrike" kern="1200" cap="none" spc="0" normalizeH="0" noProof="0" dirty="0">
                <a:ln>
                  <a:noFill/>
                </a:ln>
                <a:solidFill>
                  <a:srgbClr val="363636"/>
                </a:solidFill>
                <a:effectLst/>
                <a:uLnTx/>
                <a:uFillTx/>
                <a:latin typeface="Arial" panose="020B0604020202020204"/>
                <a:ea typeface="+mn-ea"/>
                <a:cs typeface="Arial"/>
                <a:sym typeface="Helvetica"/>
              </a:rPr>
              <a:t>ORR、DoR、DCR、PFS (RECIST, v1.1)、OS、安全性、生物标志物</a:t>
            </a:r>
          </a:p>
        </p:txBody>
      </p:sp>
      <p:sp>
        <p:nvSpPr>
          <p:cNvPr id="39" name="AutoShape 9">
            <a:extLst>
              <a:ext uri="{FF2B5EF4-FFF2-40B4-BE49-F238E27FC236}">
                <a16:creationId xmlns:a16="http://schemas.microsoft.com/office/drawing/2014/main" id="{E206C547-9AD5-4C3F-E398-931EEDD05A2D}"/>
              </a:ext>
            </a:extLst>
          </p:cNvPr>
          <p:cNvSpPr>
            <a:spLocks noChangeArrowheads="1"/>
          </p:cNvSpPr>
          <p:nvPr/>
        </p:nvSpPr>
        <p:spPr bwMode="auto">
          <a:xfrm>
            <a:off x="882060" y="2925279"/>
            <a:ext cx="3674781" cy="2030065"/>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晚期实体瘤</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KRAS G12D 突变</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dirty="0">
                <a:latin typeface="Arial" panose="020B0604020202020204"/>
                <a:ea typeface="SimSun" pitchFamily="2" charset="-122"/>
                <a:cs typeface="+mn-cs"/>
                <a:sym typeface="Calibri"/>
              </a:rPr>
              <a:t>先前采用标准疗法进行治疗</a:t>
            </a:r>
            <a:endPar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0–1</a:t>
            </a: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(n=62</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sp>
        <p:nvSpPr>
          <p:cNvPr id="4" name="AutoShape 8">
            <a:extLst>
              <a:ext uri="{FF2B5EF4-FFF2-40B4-BE49-F238E27FC236}">
                <a16:creationId xmlns:a16="http://schemas.microsoft.com/office/drawing/2014/main" id="{2FE54D86-97BA-A937-70D2-6269C1BC0F18}"/>
              </a:ext>
            </a:extLst>
          </p:cNvPr>
          <p:cNvSpPr>
            <a:spLocks noChangeArrowheads="1"/>
          </p:cNvSpPr>
          <p:nvPr/>
        </p:nvSpPr>
        <p:spPr bwMode="auto">
          <a:xfrm>
            <a:off x="5134101" y="2696968"/>
            <a:ext cx="2235600" cy="820737"/>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GFH375</a:t>
            </a:r>
          </a:p>
        </p:txBody>
      </p:sp>
      <p:sp>
        <p:nvSpPr>
          <p:cNvPr id="5" name="AutoShape 12">
            <a:extLst>
              <a:ext uri="{FF2B5EF4-FFF2-40B4-BE49-F238E27FC236}">
                <a16:creationId xmlns:a16="http://schemas.microsoft.com/office/drawing/2014/main" id="{3E3785CB-BD35-9C86-2D0A-D29BBAEADBF8}"/>
              </a:ext>
            </a:extLst>
          </p:cNvPr>
          <p:cNvSpPr>
            <a:spLocks noChangeArrowheads="1"/>
          </p:cNvSpPr>
          <p:nvPr/>
        </p:nvSpPr>
        <p:spPr bwMode="auto">
          <a:xfrm>
            <a:off x="5134101" y="3825715"/>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900 mg QD</a:t>
            </a:r>
          </a:p>
        </p:txBody>
      </p:sp>
      <p:sp>
        <p:nvSpPr>
          <p:cNvPr id="6" name="AutoShape 12">
            <a:extLst>
              <a:ext uri="{FF2B5EF4-FFF2-40B4-BE49-F238E27FC236}">
                <a16:creationId xmlns:a16="http://schemas.microsoft.com/office/drawing/2014/main" id="{3E0D7AB8-E50A-6565-62F3-AC6F6CE34609}"/>
              </a:ext>
            </a:extLst>
          </p:cNvPr>
          <p:cNvSpPr>
            <a:spLocks noChangeArrowheads="1"/>
          </p:cNvSpPr>
          <p:nvPr/>
        </p:nvSpPr>
        <p:spPr bwMode="auto">
          <a:xfrm>
            <a:off x="5134101" y="4071106"/>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750 mg QD</a:t>
            </a:r>
          </a:p>
        </p:txBody>
      </p:sp>
      <p:sp>
        <p:nvSpPr>
          <p:cNvPr id="7" name="AutoShape 12">
            <a:extLst>
              <a:ext uri="{FF2B5EF4-FFF2-40B4-BE49-F238E27FC236}">
                <a16:creationId xmlns:a16="http://schemas.microsoft.com/office/drawing/2014/main" id="{81D4D577-274A-278B-0226-53FA9507E6DB}"/>
              </a:ext>
            </a:extLst>
          </p:cNvPr>
          <p:cNvSpPr>
            <a:spLocks noChangeArrowheads="1"/>
          </p:cNvSpPr>
          <p:nvPr/>
        </p:nvSpPr>
        <p:spPr bwMode="auto">
          <a:xfrm>
            <a:off x="5134101" y="4316497"/>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600 mg QD</a:t>
            </a:r>
          </a:p>
        </p:txBody>
      </p:sp>
      <p:sp>
        <p:nvSpPr>
          <p:cNvPr id="9" name="AutoShape 12">
            <a:extLst>
              <a:ext uri="{FF2B5EF4-FFF2-40B4-BE49-F238E27FC236}">
                <a16:creationId xmlns:a16="http://schemas.microsoft.com/office/drawing/2014/main" id="{53D58DEE-4F33-DDEF-53A3-A14F25212FB6}"/>
              </a:ext>
            </a:extLst>
          </p:cNvPr>
          <p:cNvSpPr>
            <a:spLocks noChangeArrowheads="1"/>
          </p:cNvSpPr>
          <p:nvPr/>
        </p:nvSpPr>
        <p:spPr bwMode="auto">
          <a:xfrm>
            <a:off x="5134101" y="4561888"/>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400 mg QD</a:t>
            </a:r>
          </a:p>
        </p:txBody>
      </p:sp>
      <p:sp>
        <p:nvSpPr>
          <p:cNvPr id="10" name="AutoShape 12">
            <a:extLst>
              <a:ext uri="{FF2B5EF4-FFF2-40B4-BE49-F238E27FC236}">
                <a16:creationId xmlns:a16="http://schemas.microsoft.com/office/drawing/2014/main" id="{B926AD31-81F1-D8DA-2033-50C394FDDBF5}"/>
              </a:ext>
            </a:extLst>
          </p:cNvPr>
          <p:cNvSpPr>
            <a:spLocks noChangeArrowheads="1"/>
          </p:cNvSpPr>
          <p:nvPr/>
        </p:nvSpPr>
        <p:spPr bwMode="auto">
          <a:xfrm>
            <a:off x="5134101" y="4807279"/>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200 mg QD</a:t>
            </a:r>
          </a:p>
        </p:txBody>
      </p:sp>
      <p:sp>
        <p:nvSpPr>
          <p:cNvPr id="16" name="Content Placeholder 26">
            <a:extLst>
              <a:ext uri="{FF2B5EF4-FFF2-40B4-BE49-F238E27FC236}">
                <a16:creationId xmlns:a16="http://schemas.microsoft.com/office/drawing/2014/main" id="{19A1C4D4-E0EF-F158-F64A-606D7F2071FE}"/>
              </a:ext>
            </a:extLst>
          </p:cNvPr>
          <p:cNvSpPr txBox="1">
            <a:spLocks/>
          </p:cNvSpPr>
          <p:nvPr/>
        </p:nvSpPr>
        <p:spPr bwMode="auto">
          <a:xfrm>
            <a:off x="4422206" y="2388642"/>
            <a:ext cx="3659390" cy="283740"/>
          </a:xfrm>
          <a:prstGeom prst="rect">
            <a:avLst/>
          </a:prstGeom>
          <a:noFill/>
          <a:ln w="9525">
            <a:noFill/>
            <a:miter lim="800000"/>
            <a:headEnd/>
            <a:tailEnd/>
          </a:ln>
        </p:spPr>
        <p:txBody>
          <a:bodyPr rtlCol="0"/>
          <a:lstStyle/>
          <a:p>
            <a:pPr marL="190500" marR="0" lvl="0" indent="-190500" algn="ctr" defTabSz="914400" rtl="0" eaLnBrk="1" fontAlgn="auto" latinLnBrk="0" hangingPunct="0">
              <a:lnSpc>
                <a:spcPct val="100000"/>
              </a:lnSpc>
              <a:spcBef>
                <a:spcPts val="0"/>
              </a:spcBef>
              <a:spcAft>
                <a:spcPts val="400"/>
              </a:spcAft>
              <a:buClrTx/>
              <a:buSzTx/>
              <a:buFontTx/>
              <a:buNone/>
              <a:tabLst/>
              <a:defRPr/>
            </a:pPr>
            <a:r>
              <a:rPr lang="zh-cn" sz="1400" b="1" i="0" u="none" strike="noStrike" kern="0" cap="none" spc="0" normalizeH="0" noProof="0">
                <a:ln>
                  <a:noFill/>
                </a:ln>
                <a:solidFill>
                  <a:srgbClr val="363636"/>
                </a:solidFill>
                <a:effectLst/>
                <a:uLnTx/>
                <a:uFillTx/>
                <a:latin typeface="Arial"/>
                <a:ea typeface="+mn-ea"/>
                <a:cs typeface="+mn-cs"/>
                <a:sym typeface="Helvetica"/>
              </a:rPr>
              <a:t>I 期：剂量递增和扩展 </a:t>
            </a:r>
            <a:endParaRPr kumimoji="0" lang="en-US" sz="1400" b="0" i="0" u="none" strike="noStrike" kern="0" cap="none" spc="0" normalizeH="0" baseline="0" noProof="0" dirty="0">
              <a:ln>
                <a:noFill/>
              </a:ln>
              <a:solidFill>
                <a:srgbClr val="363636"/>
              </a:solidFill>
              <a:effectLst/>
              <a:uLnTx/>
              <a:uFillTx/>
              <a:latin typeface="Arial"/>
              <a:ea typeface="+mn-ea"/>
              <a:cs typeface="+mn-cs"/>
              <a:sym typeface="Helvetica"/>
            </a:endParaRPr>
          </a:p>
        </p:txBody>
      </p:sp>
      <p:sp>
        <p:nvSpPr>
          <p:cNvPr id="17" name="Content Placeholder 26">
            <a:extLst>
              <a:ext uri="{FF2B5EF4-FFF2-40B4-BE49-F238E27FC236}">
                <a16:creationId xmlns:a16="http://schemas.microsoft.com/office/drawing/2014/main" id="{62D1D97C-5913-26AA-FB31-83F536CD0880}"/>
              </a:ext>
            </a:extLst>
          </p:cNvPr>
          <p:cNvSpPr txBox="1">
            <a:spLocks/>
          </p:cNvSpPr>
          <p:nvPr/>
        </p:nvSpPr>
        <p:spPr bwMode="auto">
          <a:xfrm>
            <a:off x="8208128" y="2393848"/>
            <a:ext cx="2957176" cy="283740"/>
          </a:xfrm>
          <a:prstGeom prst="rect">
            <a:avLst/>
          </a:prstGeom>
          <a:noFill/>
          <a:ln w="9525">
            <a:noFill/>
            <a:miter lim="800000"/>
            <a:headEnd/>
            <a:tailEnd/>
          </a:ln>
        </p:spPr>
        <p:txBody>
          <a:bodyPr rtlCol="0"/>
          <a:lstStyle/>
          <a:p>
            <a:pPr marL="190500" marR="0" lvl="0" indent="-190500" algn="ctr" defTabSz="914400" rtl="0" eaLnBrk="1" fontAlgn="auto" latinLnBrk="0" hangingPunct="0">
              <a:lnSpc>
                <a:spcPct val="100000"/>
              </a:lnSpc>
              <a:spcBef>
                <a:spcPts val="0"/>
              </a:spcBef>
              <a:spcAft>
                <a:spcPts val="400"/>
              </a:spcAft>
              <a:buClrTx/>
              <a:buSzTx/>
              <a:buFontTx/>
              <a:buNone/>
              <a:tabLst/>
              <a:defRPr/>
            </a:pPr>
            <a:r>
              <a:rPr lang="zh-cn" sz="1400" b="1" i="0" u="none" strike="noStrike" kern="0" cap="none" spc="0" normalizeH="0" noProof="0">
                <a:ln>
                  <a:noFill/>
                </a:ln>
                <a:solidFill>
                  <a:srgbClr val="363636"/>
                </a:solidFill>
                <a:effectLst/>
                <a:uLnTx/>
                <a:uFillTx/>
                <a:latin typeface="Arial"/>
                <a:ea typeface="+mn-ea"/>
                <a:cs typeface="+mn-cs"/>
                <a:sym typeface="Helvetica"/>
              </a:rPr>
              <a:t>II</a:t>
            </a:r>
            <a:r>
              <a:rPr lang="zh-cn" sz="1400" b="1">
                <a:solidFill>
                  <a:srgbClr val="363636"/>
                </a:solidFill>
                <a:latin typeface="Arial"/>
                <a:ea typeface="+mn-ea"/>
                <a:cs typeface="+mn-cs"/>
              </a:rPr>
              <a:t>期：</a:t>
            </a:r>
            <a:r>
              <a:rPr lang="zh-cn" sz="1400" b="1" i="0" u="none" strike="noStrike" kern="0" cap="none" spc="0" normalizeH="0" noProof="0">
                <a:ln>
                  <a:noFill/>
                </a:ln>
                <a:solidFill>
                  <a:srgbClr val="363636"/>
                </a:solidFill>
                <a:effectLst/>
                <a:uLnTx/>
                <a:uFillTx/>
                <a:latin typeface="Arial"/>
                <a:ea typeface="+mn-ea"/>
                <a:cs typeface="+mn-cs"/>
                <a:sym typeface="Helvetica"/>
              </a:rPr>
              <a:t>适应症扩展</a:t>
            </a:r>
            <a:endParaRPr kumimoji="0" lang="en-US" sz="1400" b="0" i="0" u="none" strike="noStrike" kern="0" cap="none" spc="0" normalizeH="0" baseline="0" noProof="0" dirty="0">
              <a:ln>
                <a:noFill/>
              </a:ln>
              <a:solidFill>
                <a:srgbClr val="363636"/>
              </a:solidFill>
              <a:effectLst/>
              <a:uLnTx/>
              <a:uFillTx/>
              <a:latin typeface="Arial"/>
              <a:ea typeface="+mn-ea"/>
              <a:cs typeface="+mn-cs"/>
              <a:sym typeface="Helvetica"/>
            </a:endParaRPr>
          </a:p>
        </p:txBody>
      </p:sp>
      <p:sp>
        <p:nvSpPr>
          <p:cNvPr id="18" name="AutoShape 12">
            <a:extLst>
              <a:ext uri="{FF2B5EF4-FFF2-40B4-BE49-F238E27FC236}">
                <a16:creationId xmlns:a16="http://schemas.microsoft.com/office/drawing/2014/main" id="{78D5CAE7-8807-79A0-D944-E422BB8F94E4}"/>
              </a:ext>
            </a:extLst>
          </p:cNvPr>
          <p:cNvSpPr>
            <a:spLocks noChangeArrowheads="1"/>
          </p:cNvSpPr>
          <p:nvPr/>
        </p:nvSpPr>
        <p:spPr bwMode="auto">
          <a:xfrm>
            <a:off x="5134101" y="5052670"/>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100 mg QD</a:t>
            </a:r>
          </a:p>
        </p:txBody>
      </p:sp>
      <p:sp>
        <p:nvSpPr>
          <p:cNvPr id="19" name="AutoShape 12">
            <a:extLst>
              <a:ext uri="{FF2B5EF4-FFF2-40B4-BE49-F238E27FC236}">
                <a16:creationId xmlns:a16="http://schemas.microsoft.com/office/drawing/2014/main" id="{A7D115FA-276E-3F98-B639-3162B6C7F92D}"/>
              </a:ext>
            </a:extLst>
          </p:cNvPr>
          <p:cNvSpPr>
            <a:spLocks noChangeArrowheads="1"/>
          </p:cNvSpPr>
          <p:nvPr/>
        </p:nvSpPr>
        <p:spPr bwMode="auto">
          <a:xfrm>
            <a:off x="5134101" y="3597689"/>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300 mg BID</a:t>
            </a:r>
          </a:p>
        </p:txBody>
      </p:sp>
      <p:cxnSp>
        <p:nvCxnSpPr>
          <p:cNvPr id="20" name="AutoShape 19">
            <a:extLst>
              <a:ext uri="{FF2B5EF4-FFF2-40B4-BE49-F238E27FC236}">
                <a16:creationId xmlns:a16="http://schemas.microsoft.com/office/drawing/2014/main" id="{C596BC4B-2AF1-1423-311A-EB86B1CF4B5C}"/>
              </a:ext>
            </a:extLst>
          </p:cNvPr>
          <p:cNvCxnSpPr>
            <a:cxnSpLocks noChangeShapeType="1"/>
          </p:cNvCxnSpPr>
          <p:nvPr/>
        </p:nvCxnSpPr>
        <p:spPr bwMode="auto">
          <a:xfrm>
            <a:off x="7543553" y="3771568"/>
            <a:ext cx="688580" cy="0"/>
          </a:xfrm>
          <a:prstGeom prst="straightConnector1">
            <a:avLst/>
          </a:prstGeom>
          <a:noFill/>
          <a:ln w="38100">
            <a:solidFill>
              <a:schemeClr val="bg1"/>
            </a:solidFill>
            <a:round/>
            <a:headEnd type="none" w="med" len="med"/>
            <a:tailEnd type="triangle" w="med" len="med"/>
          </a:ln>
        </p:spPr>
      </p:cxnSp>
      <p:sp>
        <p:nvSpPr>
          <p:cNvPr id="43" name="AutoShape 8">
            <a:extLst>
              <a:ext uri="{FF2B5EF4-FFF2-40B4-BE49-F238E27FC236}">
                <a16:creationId xmlns:a16="http://schemas.microsoft.com/office/drawing/2014/main" id="{3760B3AB-1BCC-1709-20C1-E7FFFE80C1BF}"/>
              </a:ext>
            </a:extLst>
          </p:cNvPr>
          <p:cNvSpPr>
            <a:spLocks noChangeArrowheads="1"/>
          </p:cNvSpPr>
          <p:nvPr/>
        </p:nvSpPr>
        <p:spPr bwMode="auto">
          <a:xfrm>
            <a:off x="8347048" y="2852390"/>
            <a:ext cx="2641936" cy="453112"/>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sng" strike="noStrike" kern="0" cap="none" spc="0" normalizeH="0" noProof="0">
                <a:ln>
                  <a:noFill/>
                </a:ln>
                <a:solidFill>
                  <a:srgbClr val="FFFFFF"/>
                </a:solidFill>
                <a:effectLst/>
                <a:uLnTx/>
                <a:uFillTx/>
                <a:latin typeface="Arial" panose="020B0604020202020204"/>
                <a:ea typeface="SimSun" pitchFamily="2" charset="-122"/>
                <a:cs typeface="+mn-cs"/>
                <a:sym typeface="Helvetica"/>
              </a:rPr>
              <a:t>队列 1：</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NSCLC</a:t>
            </a:r>
          </a:p>
        </p:txBody>
      </p:sp>
      <p:sp>
        <p:nvSpPr>
          <p:cNvPr id="44" name="AutoShape 8">
            <a:extLst>
              <a:ext uri="{FF2B5EF4-FFF2-40B4-BE49-F238E27FC236}">
                <a16:creationId xmlns:a16="http://schemas.microsoft.com/office/drawing/2014/main" id="{EA0046E0-F76D-BFF3-5108-24FEB7E5B28C}"/>
              </a:ext>
            </a:extLst>
          </p:cNvPr>
          <p:cNvSpPr>
            <a:spLocks noChangeArrowheads="1"/>
          </p:cNvSpPr>
          <p:nvPr/>
        </p:nvSpPr>
        <p:spPr bwMode="auto">
          <a:xfrm>
            <a:off x="8347048" y="3384147"/>
            <a:ext cx="2641936" cy="453112"/>
          </a:xfrm>
          <a:prstGeom prst="roundRect">
            <a:avLst>
              <a:gd name="adj" fmla="val 16667"/>
            </a:avLst>
          </a:prstGeom>
          <a:solidFill>
            <a:schemeClr val="accent3"/>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sng" strike="noStrike" kern="0" cap="none" spc="0" normalizeH="0" noProof="0">
                <a:ln>
                  <a:noFill/>
                </a:ln>
                <a:solidFill>
                  <a:srgbClr val="FFFFFF"/>
                </a:solidFill>
                <a:effectLst/>
                <a:uLnTx/>
                <a:uFillTx/>
                <a:latin typeface="Arial" panose="020B0604020202020204"/>
                <a:ea typeface="SimSun" pitchFamily="2" charset="-122"/>
                <a:cs typeface="+mn-cs"/>
                <a:sym typeface="Helvetica"/>
              </a:rPr>
              <a:t>队列 2：</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PDAC</a:t>
            </a:r>
          </a:p>
        </p:txBody>
      </p:sp>
      <p:sp>
        <p:nvSpPr>
          <p:cNvPr id="45" name="AutoShape 8">
            <a:extLst>
              <a:ext uri="{FF2B5EF4-FFF2-40B4-BE49-F238E27FC236}">
                <a16:creationId xmlns:a16="http://schemas.microsoft.com/office/drawing/2014/main" id="{1DBB76FC-4B3C-8FA2-5CA1-FD42AF358200}"/>
              </a:ext>
            </a:extLst>
          </p:cNvPr>
          <p:cNvSpPr>
            <a:spLocks noChangeArrowheads="1"/>
          </p:cNvSpPr>
          <p:nvPr/>
        </p:nvSpPr>
        <p:spPr bwMode="auto">
          <a:xfrm>
            <a:off x="8347048" y="3891565"/>
            <a:ext cx="2641936" cy="453112"/>
          </a:xfrm>
          <a:prstGeom prst="roundRect">
            <a:avLst>
              <a:gd name="adj" fmla="val 16667"/>
            </a:avLst>
          </a:prstGeom>
          <a:solidFill>
            <a:schemeClr val="bg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sng" strike="noStrike" kern="0" cap="none" spc="0" normalizeH="0" noProof="0">
                <a:ln>
                  <a:noFill/>
                </a:ln>
                <a:solidFill>
                  <a:srgbClr val="FFFFFF"/>
                </a:solidFill>
                <a:effectLst/>
                <a:uLnTx/>
                <a:uFillTx/>
                <a:latin typeface="Arial" panose="020B0604020202020204"/>
                <a:ea typeface="SimSun" pitchFamily="2" charset="-122"/>
                <a:cs typeface="+mn-cs"/>
                <a:sym typeface="Helvetica"/>
              </a:rPr>
              <a:t>队列 3：</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CRC</a:t>
            </a:r>
          </a:p>
        </p:txBody>
      </p:sp>
      <p:sp>
        <p:nvSpPr>
          <p:cNvPr id="51" name="AutoShape 8">
            <a:extLst>
              <a:ext uri="{FF2B5EF4-FFF2-40B4-BE49-F238E27FC236}">
                <a16:creationId xmlns:a16="http://schemas.microsoft.com/office/drawing/2014/main" id="{B802E633-A826-2663-DE4B-1CAAA99E972F}"/>
              </a:ext>
            </a:extLst>
          </p:cNvPr>
          <p:cNvSpPr>
            <a:spLocks noChangeArrowheads="1"/>
          </p:cNvSpPr>
          <p:nvPr/>
        </p:nvSpPr>
        <p:spPr bwMode="auto">
          <a:xfrm>
            <a:off x="8347048" y="4447114"/>
            <a:ext cx="2641936" cy="453112"/>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sng" strike="noStrike" kern="0" cap="none" spc="0" normalizeH="0" noProof="0">
                <a:ln>
                  <a:noFill/>
                </a:ln>
                <a:solidFill>
                  <a:srgbClr val="FFFFFF"/>
                </a:solidFill>
                <a:effectLst/>
                <a:uLnTx/>
                <a:uFillTx/>
                <a:latin typeface="Arial" panose="020B0604020202020204"/>
                <a:ea typeface="SimSun" pitchFamily="2" charset="-122"/>
                <a:cs typeface="+mn-cs"/>
                <a:sym typeface="Helvetica"/>
              </a:rPr>
              <a:t>队列 4：</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其他</a:t>
            </a:r>
          </a:p>
        </p:txBody>
      </p:sp>
    </p:spTree>
    <p:extLst>
      <p:ext uri="{BB962C8B-B14F-4D97-AF65-F5344CB8AC3E}">
        <p14:creationId xmlns:p14="http://schemas.microsoft.com/office/powerpoint/2010/main" val="180738851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AD4E2A-B532-2647-850C-56B327CECD57}"/>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1EDBC83-7233-0787-F359-1F7C193990A2}"/>
              </a:ext>
            </a:extLst>
          </p:cNvPr>
          <p:cNvSpPr>
            <a:spLocks noGrp="1"/>
          </p:cNvSpPr>
          <p:nvPr>
            <p:ph type="title"/>
          </p:nvPr>
        </p:nvSpPr>
        <p:spPr>
          <a:xfrm>
            <a:off x="304800" y="107693"/>
            <a:ext cx="11582400" cy="939801"/>
          </a:xfrm>
        </p:spPr>
        <p:txBody>
          <a:bodyPr rtlCol="0"/>
          <a:lstStyle/>
          <a:p>
            <a:pPr rtl="0"/>
            <a:r>
              <a:rPr lang="zh-cn" noProof="0" dirty="0">
                <a:latin typeface="+mn-lt"/>
              </a:rPr>
              <a:t>3013:一项针对 KRAS G12D 突变晚期实体瘤患者的高选择性强效口服 KRAS G12D 抑制剂 GFH375 的首次人体 I/II 期研究</a:t>
            </a:r>
            <a:r>
              <a:rPr lang="en-GB" altLang="zh-CN" noProof="0" dirty="0">
                <a:latin typeface="+mn-lt"/>
              </a:rPr>
              <a:t> </a:t>
            </a:r>
            <a:r>
              <a:rPr lang="zh-cn" noProof="0" dirty="0">
                <a:latin typeface="+mn-lt"/>
              </a:rPr>
              <a:t>— Ai X 等人</a:t>
            </a:r>
          </a:p>
        </p:txBody>
      </p:sp>
      <p:sp>
        <p:nvSpPr>
          <p:cNvPr id="29" name="Content Placeholder 7">
            <a:extLst>
              <a:ext uri="{FF2B5EF4-FFF2-40B4-BE49-F238E27FC236}">
                <a16:creationId xmlns:a16="http://schemas.microsoft.com/office/drawing/2014/main" id="{22BD35A8-C691-04A7-6216-5CA15A5CCACD}"/>
              </a:ext>
            </a:extLst>
          </p:cNvPr>
          <p:cNvSpPr>
            <a:spLocks noGrp="1" noRot="1" noMove="1" noResize="1" noEditPoints="1" noAdjustHandles="1" noChangeArrowheads="1" noChangeShapeType="1"/>
          </p:cNvSpPr>
          <p:nvPr>
            <p:ph idx="1"/>
          </p:nvPr>
        </p:nvSpPr>
        <p:spPr>
          <a:xfrm>
            <a:off x="304799" y="1246909"/>
            <a:ext cx="11731869" cy="390338"/>
          </a:xfrm>
        </p:spPr>
        <p:txBody>
          <a:bodyPr rtlCol="0"/>
          <a:lstStyle/>
          <a:p>
            <a:pPr rtl="0"/>
            <a:r>
              <a:rPr lang="zh-cn" b="1" noProof="0"/>
              <a:t>关键结果</a:t>
            </a:r>
            <a:endParaRPr lang="en-US" noProof="0" dirty="0"/>
          </a:p>
        </p:txBody>
      </p:sp>
      <p:sp>
        <p:nvSpPr>
          <p:cNvPr id="30" name="Text Placeholder 4">
            <a:extLst>
              <a:ext uri="{FF2B5EF4-FFF2-40B4-BE49-F238E27FC236}">
                <a16:creationId xmlns:a16="http://schemas.microsoft.com/office/drawing/2014/main" id="{FA86B54C-1799-0A81-5626-62317C924495}"/>
              </a:ext>
            </a:extLst>
          </p:cNvPr>
          <p:cNvSpPr>
            <a:spLocks noGrp="1"/>
          </p:cNvSpPr>
          <p:nvPr>
            <p:ph type="body" sz="quarter" idx="11"/>
          </p:nvPr>
        </p:nvSpPr>
        <p:spPr>
          <a:xfrm>
            <a:off x="6379633" y="6521312"/>
            <a:ext cx="5507567" cy="200025"/>
          </a:xfrm>
        </p:spPr>
        <p:txBody>
          <a:bodyPr rtlCol="0"/>
          <a:lstStyle/>
          <a:p>
            <a:pPr rtl="0"/>
            <a:r>
              <a:rPr lang="zh-cn" noProof="0"/>
              <a:t>Ai X, et al.J Clin Oncol 2025;43(suppl):Abstr 3013</a:t>
            </a:r>
          </a:p>
        </p:txBody>
      </p:sp>
      <p:graphicFrame>
        <p:nvGraphicFramePr>
          <p:cNvPr id="311" name="Table 663">
            <a:extLst>
              <a:ext uri="{FF2B5EF4-FFF2-40B4-BE49-F238E27FC236}">
                <a16:creationId xmlns:a16="http://schemas.microsoft.com/office/drawing/2014/main" id="{7FE2B566-96BC-DD17-04A4-73D8D40E04F0}"/>
              </a:ext>
            </a:extLst>
          </p:cNvPr>
          <p:cNvGraphicFramePr>
            <a:graphicFrameLocks noGrp="1"/>
          </p:cNvGraphicFramePr>
          <p:nvPr>
            <p:extLst>
              <p:ext uri="{D42A27DB-BD31-4B8C-83A1-F6EECF244321}">
                <p14:modId xmlns:p14="http://schemas.microsoft.com/office/powerpoint/2010/main" val="438748837"/>
              </p:ext>
            </p:extLst>
          </p:nvPr>
        </p:nvGraphicFramePr>
        <p:xfrm>
          <a:off x="2224502" y="3092395"/>
          <a:ext cx="2428876" cy="884200"/>
        </p:xfrm>
        <a:graphic>
          <a:graphicData uri="http://schemas.openxmlformats.org/drawingml/2006/table">
            <a:tbl>
              <a:tblPr firstRow="1" bandRow="1">
                <a:tableStyleId>{69012ECD-51FC-41F1-AA8D-1B2483CD663E}</a:tableStyleId>
              </a:tblPr>
              <a:tblGrid>
                <a:gridCol w="968213">
                  <a:extLst>
                    <a:ext uri="{9D8B030D-6E8A-4147-A177-3AD203B41FA5}">
                      <a16:colId xmlns:a16="http://schemas.microsoft.com/office/drawing/2014/main" val="4026828033"/>
                    </a:ext>
                  </a:extLst>
                </a:gridCol>
                <a:gridCol w="246225">
                  <a:extLst>
                    <a:ext uri="{9D8B030D-6E8A-4147-A177-3AD203B41FA5}">
                      <a16:colId xmlns:a16="http://schemas.microsoft.com/office/drawing/2014/main" val="2351951672"/>
                    </a:ext>
                  </a:extLst>
                </a:gridCol>
                <a:gridCol w="1214438">
                  <a:extLst>
                    <a:ext uri="{9D8B030D-6E8A-4147-A177-3AD203B41FA5}">
                      <a16:colId xmlns:a16="http://schemas.microsoft.com/office/drawing/2014/main" val="1505204477"/>
                    </a:ext>
                  </a:extLst>
                </a:gridCol>
              </a:tblGrid>
              <a:tr h="0">
                <a:tc gridSpan="2">
                  <a:txBody>
                    <a:bodyPr/>
                    <a:lstStyle/>
                    <a:p>
                      <a:pPr marL="0" marR="0" algn="ctr" rtl="0">
                        <a:lnSpc>
                          <a:spcPct val="107000"/>
                        </a:lnSpc>
                        <a:spcAft>
                          <a:spcPts val="800"/>
                        </a:spcAft>
                      </a:pPr>
                      <a:endParaRPr lang="en-US" sz="1000" b="1" kern="100" noProof="0" dirty="0">
                        <a:solidFill>
                          <a:schemeClr val="tx2"/>
                        </a:solidFill>
                        <a:effectLst/>
                        <a:latin typeface="+mn-lt"/>
                        <a:ea typeface="Aptos" panose="020B0004020202020204" pitchFamily="34" charset="0"/>
                        <a:cs typeface="Mangal" panose="02040503050203030202" pitchFamily="18" charset="0"/>
                      </a:endParaRPr>
                    </a:p>
                  </a:txBody>
                  <a:tcPr marL="72000" marR="72000" marT="36000" marB="36000" anchor="ctr"/>
                </a:tc>
                <a:tc hMerge="1">
                  <a:txBody>
                    <a:bodyPr/>
                    <a:lstStyle/>
                    <a:p>
                      <a:pPr rtl="0"/>
                      <a:endParaRPr dirty="0"/>
                    </a:p>
                  </a:txBody>
                  <a:tcPr marL="72000" marR="72000" marT="36000" marB="36000" anchor="b"/>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00" b="1" noProof="0">
                          <a:solidFill>
                            <a:schemeClr val="tx2"/>
                          </a:solidFill>
                          <a:effectLst/>
                          <a:latin typeface="Arial" panose="020B0604020202020204" pitchFamily="34" charset="0"/>
                          <a:ea typeface="Aptos" panose="020B0004020202020204" pitchFamily="34" charset="0"/>
                        </a:rPr>
                        <a:t>NSCLC</a:t>
                      </a:r>
                      <a:br>
                        <a:rPr lang="en-US" sz="1000" b="1" noProof="0" dirty="0">
                          <a:solidFill>
                            <a:schemeClr val="tx2"/>
                          </a:solidFill>
                          <a:effectLst/>
                          <a:latin typeface="Arial" panose="020B0604020202020204" pitchFamily="34" charset="0"/>
                          <a:ea typeface="Aptos" panose="020B0004020202020204" pitchFamily="34" charset="0"/>
                        </a:rPr>
                      </a:br>
                      <a:r>
                        <a:rPr lang="zh-cn" sz="1000" b="1" noProof="0">
                          <a:solidFill>
                            <a:schemeClr val="tx2"/>
                          </a:solidFill>
                          <a:effectLst/>
                          <a:latin typeface="Arial" panose="020B0604020202020204" pitchFamily="34" charset="0"/>
                          <a:ea typeface="Aptos" panose="020B0004020202020204" pitchFamily="34" charset="0"/>
                        </a:rPr>
                        <a:t>(n=12)</a:t>
                      </a:r>
                      <a:endParaRPr lang="en-US" sz="1000" b="1" kern="100" noProof="0" dirty="0">
                        <a:solidFill>
                          <a:schemeClr val="tx2"/>
                        </a:solidFill>
                        <a:effectLst/>
                        <a:latin typeface="+mn-lt"/>
                        <a:ea typeface="Aptos" panose="020B0004020202020204" pitchFamily="34" charset="0"/>
                        <a:cs typeface="Mangal" panose="02040503050203030202" pitchFamily="18" charset="0"/>
                      </a:endParaRPr>
                    </a:p>
                  </a:txBody>
                  <a:tcPr marL="72000" marR="72000" marT="36000" marB="36000" anchor="ctr"/>
                </a:tc>
                <a:extLst>
                  <a:ext uri="{0D108BD9-81ED-4DB2-BD59-A6C34878D82A}">
                    <a16:rowId xmlns:a16="http://schemas.microsoft.com/office/drawing/2014/main" val="1727646532"/>
                  </a:ext>
                </a:extLst>
              </a:tr>
              <a:tr h="248969">
                <a:tc>
                  <a:txBody>
                    <a:bodyPr/>
                    <a:lstStyle/>
                    <a:p>
                      <a:pPr marL="0" marR="0" rtl="0">
                        <a:lnSpc>
                          <a:spcPct val="107000"/>
                        </a:lnSpc>
                        <a:spcAft>
                          <a:spcPts val="800"/>
                        </a:spcAft>
                      </a:pPr>
                      <a:r>
                        <a:rPr lang="zh-cn" sz="1000" b="0" noProof="0">
                          <a:solidFill>
                            <a:srgbClr val="000000"/>
                          </a:solidFill>
                          <a:effectLst/>
                          <a:latin typeface="Arial" panose="020B0604020202020204" pitchFamily="34" charset="0"/>
                          <a:ea typeface="Aptos" panose="020B0004020202020204" pitchFamily="34" charset="0"/>
                        </a:rPr>
                        <a:t>ORR (90%CI)</a:t>
                      </a:r>
                      <a:endParaRPr lang="en-US" sz="1000" b="0" kern="100" noProof="0" dirty="0">
                        <a:solidFill>
                          <a:srgbClr val="000000"/>
                        </a:solidFill>
                        <a:effectLst/>
                        <a:latin typeface="+mn-lt"/>
                        <a:ea typeface="Aptos" panose="020B0004020202020204" pitchFamily="34" charset="0"/>
                        <a:cs typeface="Mangal" panose="02040503050203030202" pitchFamily="18" charset="0"/>
                      </a:endParaRP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effectLst/>
                          <a:latin typeface="Arial" panose="020B0604020202020204" pitchFamily="34" charset="0"/>
                          <a:ea typeface="Aptos" panose="020B0004020202020204" pitchFamily="34" charset="0"/>
                        </a:rPr>
                        <a:t>42 (18, 68)</a:t>
                      </a:r>
                      <a:endParaRPr lang="en-US" sz="1000" kern="100" noProof="0" dirty="0">
                        <a:solidFill>
                          <a:srgbClr val="000000"/>
                        </a:solidFill>
                        <a:effectLst/>
                        <a:latin typeface="+mn-lt"/>
                        <a:ea typeface="Aptos" panose="020B0004020202020204" pitchFamily="34" charset="0"/>
                        <a:cs typeface="Mangal" panose="02040503050203030202" pitchFamily="18" charset="0"/>
                      </a:endParaRPr>
                    </a:p>
                  </a:txBody>
                  <a:tcPr marL="72000" marR="72000" marT="36000" marB="36000" anchor="ctr">
                    <a:solidFill>
                      <a:schemeClr val="tx2"/>
                    </a:solidFill>
                  </a:tcPr>
                </a:tc>
                <a:tc hMerge="1">
                  <a:txBody>
                    <a:bodyPr/>
                    <a:lstStyle/>
                    <a:p>
                      <a:pPr rtl="0"/>
                      <a:endParaRPr lang="en-US"/>
                    </a:p>
                  </a:txBody>
                  <a:tcPr/>
                </a:tc>
                <a:extLst>
                  <a:ext uri="{0D108BD9-81ED-4DB2-BD59-A6C34878D82A}">
                    <a16:rowId xmlns:a16="http://schemas.microsoft.com/office/drawing/2014/main" val="2645973767"/>
                  </a:ext>
                </a:extLst>
              </a:tr>
              <a:tr h="248969">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00" b="0" noProof="0">
                          <a:solidFill>
                            <a:srgbClr val="000000"/>
                          </a:solidFill>
                          <a:latin typeface="Arial" panose="020B0604020202020204" pitchFamily="34" charset="0"/>
                          <a:ea typeface="Aptos" panose="020B0004020202020204" pitchFamily="34" charset="0"/>
                        </a:rPr>
                        <a:t>DC</a:t>
                      </a:r>
                      <a:r>
                        <a:rPr lang="zh-cn" sz="1000" b="0" noProof="0">
                          <a:solidFill>
                            <a:srgbClr val="000000"/>
                          </a:solidFill>
                          <a:effectLst/>
                          <a:latin typeface="Arial" panose="020B0604020202020204" pitchFamily="34" charset="0"/>
                          <a:ea typeface="Aptos" panose="020B0004020202020204" pitchFamily="34" charset="0"/>
                        </a:rPr>
                        <a:t>R (90%CI)</a:t>
                      </a:r>
                      <a:endParaRPr lang="en-US" sz="1000" b="0" kern="100" noProof="0" dirty="0">
                        <a:solidFill>
                          <a:srgbClr val="000000"/>
                        </a:solidFill>
                        <a:effectLst/>
                        <a:latin typeface="+mn-lt"/>
                        <a:ea typeface="Aptos" panose="020B0004020202020204" pitchFamily="34" charset="0"/>
                        <a:cs typeface="Mangal" panose="02040503050203030202" pitchFamily="18" charset="0"/>
                      </a:endParaRP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effectLst/>
                          <a:latin typeface="Arial" panose="020B0604020202020204" pitchFamily="34" charset="0"/>
                          <a:ea typeface="Aptos" panose="020B0004020202020204" pitchFamily="34" charset="0"/>
                        </a:rPr>
                        <a:t>83 (56, 97)</a:t>
                      </a:r>
                      <a:endParaRPr lang="en-US" sz="1000" kern="100" noProof="0" dirty="0">
                        <a:solidFill>
                          <a:srgbClr val="000000"/>
                        </a:solidFill>
                        <a:effectLst/>
                        <a:latin typeface="+mn-lt"/>
                        <a:ea typeface="Aptos" panose="020B0004020202020204" pitchFamily="34" charset="0"/>
                        <a:cs typeface="Mangal" panose="02040503050203030202" pitchFamily="18" charset="0"/>
                      </a:endParaRPr>
                    </a:p>
                  </a:txBody>
                  <a:tcPr marL="72000" marR="72000" marT="36000" marB="36000" anchor="ctr">
                    <a:solidFill>
                      <a:schemeClr val="tx2"/>
                    </a:solidFill>
                  </a:tcPr>
                </a:tc>
                <a:tc hMerge="1">
                  <a:txBody>
                    <a:bodyPr/>
                    <a:lstStyle/>
                    <a:p>
                      <a:pPr rtl="0"/>
                      <a:endParaRPr lang="en-US"/>
                    </a:p>
                  </a:txBody>
                  <a:tcPr/>
                </a:tc>
                <a:extLst>
                  <a:ext uri="{0D108BD9-81ED-4DB2-BD59-A6C34878D82A}">
                    <a16:rowId xmlns:a16="http://schemas.microsoft.com/office/drawing/2014/main" val="1355336869"/>
                  </a:ext>
                </a:extLst>
              </a:tr>
            </a:tbl>
          </a:graphicData>
        </a:graphic>
      </p:graphicFrame>
      <p:sp>
        <p:nvSpPr>
          <p:cNvPr id="2" name="TextBox 1">
            <a:extLst>
              <a:ext uri="{FF2B5EF4-FFF2-40B4-BE49-F238E27FC236}">
                <a16:creationId xmlns:a16="http://schemas.microsoft.com/office/drawing/2014/main" id="{0C48AFC2-4344-D1BD-2AC2-F7C023638B2A}"/>
              </a:ext>
            </a:extLst>
          </p:cNvPr>
          <p:cNvSpPr txBox="1"/>
          <p:nvPr/>
        </p:nvSpPr>
        <p:spPr>
          <a:xfrm>
            <a:off x="353570" y="1602750"/>
            <a:ext cx="6377468" cy="336631"/>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目标病变测量值总和的最佳百分比变化</a:t>
            </a:r>
            <a:endParaRPr kumimoji="0" lang="en-US" sz="1600" b="1" i="0" u="none" strike="noStrike" kern="100" cap="none" spc="0" normalizeH="0" baseline="3000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7" name="TextBox 16">
            <a:extLst>
              <a:ext uri="{FF2B5EF4-FFF2-40B4-BE49-F238E27FC236}">
                <a16:creationId xmlns:a16="http://schemas.microsoft.com/office/drawing/2014/main" id="{57A6E5D9-6D16-9E09-5325-202520500D0D}"/>
              </a:ext>
            </a:extLst>
          </p:cNvPr>
          <p:cNvSpPr txBox="1">
            <a:spLocks/>
          </p:cNvSpPr>
          <p:nvPr/>
        </p:nvSpPr>
        <p:spPr>
          <a:xfrm>
            <a:off x="5365790" y="3694766"/>
            <a:ext cx="966636"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1"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剂量水平</a:t>
            </a:r>
            <a:endParaRPr kumimoji="0" lang="en-US" sz="900" b="1"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18" name="TextBox 17">
            <a:extLst>
              <a:ext uri="{FF2B5EF4-FFF2-40B4-BE49-F238E27FC236}">
                <a16:creationId xmlns:a16="http://schemas.microsoft.com/office/drawing/2014/main" id="{EF302AB2-C273-4319-405B-BF27DA75A416}"/>
              </a:ext>
            </a:extLst>
          </p:cNvPr>
          <p:cNvSpPr txBox="1">
            <a:spLocks/>
          </p:cNvSpPr>
          <p:nvPr/>
        </p:nvSpPr>
        <p:spPr>
          <a:xfrm>
            <a:off x="5609354" y="3945556"/>
            <a:ext cx="888862"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400 mg QD</a:t>
            </a:r>
            <a:endParaRPr kumimoji="0" lang="en-US" sz="900" b="1"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19" name="TextBox 18">
            <a:extLst>
              <a:ext uri="{FF2B5EF4-FFF2-40B4-BE49-F238E27FC236}">
                <a16:creationId xmlns:a16="http://schemas.microsoft.com/office/drawing/2014/main" id="{4EAABE10-36A4-C8E9-41B5-417363EE3160}"/>
              </a:ext>
            </a:extLst>
          </p:cNvPr>
          <p:cNvSpPr txBox="1">
            <a:spLocks/>
          </p:cNvSpPr>
          <p:nvPr/>
        </p:nvSpPr>
        <p:spPr>
          <a:xfrm>
            <a:off x="5609354" y="4176909"/>
            <a:ext cx="888862"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600 mg QD</a:t>
            </a:r>
            <a:endParaRPr kumimoji="0" lang="en-US" sz="900" b="1"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0" name="TextBox 19">
            <a:extLst>
              <a:ext uri="{FF2B5EF4-FFF2-40B4-BE49-F238E27FC236}">
                <a16:creationId xmlns:a16="http://schemas.microsoft.com/office/drawing/2014/main" id="{D7939C04-1E75-C74C-3913-0A8485394CC9}"/>
              </a:ext>
            </a:extLst>
          </p:cNvPr>
          <p:cNvSpPr txBox="1">
            <a:spLocks/>
          </p:cNvSpPr>
          <p:nvPr/>
        </p:nvSpPr>
        <p:spPr>
          <a:xfrm>
            <a:off x="5609354" y="4408595"/>
            <a:ext cx="888862"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300 mg BID</a:t>
            </a:r>
            <a:endParaRPr kumimoji="0" lang="en-US" sz="900" b="1"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1" name="TextBox 20">
            <a:extLst>
              <a:ext uri="{FF2B5EF4-FFF2-40B4-BE49-F238E27FC236}">
                <a16:creationId xmlns:a16="http://schemas.microsoft.com/office/drawing/2014/main" id="{00C5C41F-7426-6BF7-21D7-E5C220253370}"/>
              </a:ext>
            </a:extLst>
          </p:cNvPr>
          <p:cNvSpPr txBox="1">
            <a:spLocks/>
          </p:cNvSpPr>
          <p:nvPr/>
        </p:nvSpPr>
        <p:spPr>
          <a:xfrm>
            <a:off x="5379423" y="4668260"/>
            <a:ext cx="1400580"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C PR（经证实）</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3" name="TextBox 22">
            <a:extLst>
              <a:ext uri="{FF2B5EF4-FFF2-40B4-BE49-F238E27FC236}">
                <a16:creationId xmlns:a16="http://schemas.microsoft.com/office/drawing/2014/main" id="{2E7D0D3C-7EF6-5C61-7763-44E51ADF543C}"/>
              </a:ext>
            </a:extLst>
          </p:cNvPr>
          <p:cNvSpPr txBox="1">
            <a:spLocks/>
          </p:cNvSpPr>
          <p:nvPr/>
        </p:nvSpPr>
        <p:spPr>
          <a:xfrm>
            <a:off x="5404233" y="4779136"/>
            <a:ext cx="1400580"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治疗中</a:t>
            </a:r>
            <a:endParaRPr kumimoji="0" lang="en-US" sz="900" b="1"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104" name="Rectangle 103">
            <a:extLst>
              <a:ext uri="{FF2B5EF4-FFF2-40B4-BE49-F238E27FC236}">
                <a16:creationId xmlns:a16="http://schemas.microsoft.com/office/drawing/2014/main" id="{1F148BCF-34F5-8D3D-6604-5AD938233405}"/>
              </a:ext>
            </a:extLst>
          </p:cNvPr>
          <p:cNvSpPr/>
          <p:nvPr/>
        </p:nvSpPr>
        <p:spPr>
          <a:xfrm>
            <a:off x="5379423" y="3918294"/>
            <a:ext cx="180000" cy="180000"/>
          </a:xfrm>
          <a:prstGeom prst="rect">
            <a:avLst/>
          </a:prstGeom>
          <a:solidFill>
            <a:schemeClr val="accent1"/>
          </a:solidFill>
          <a:ln w="952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15" name="Rectangle 114">
            <a:extLst>
              <a:ext uri="{FF2B5EF4-FFF2-40B4-BE49-F238E27FC236}">
                <a16:creationId xmlns:a16="http://schemas.microsoft.com/office/drawing/2014/main" id="{6B2E6FC9-9D75-21E7-EA96-6B5581C7E5CA}"/>
              </a:ext>
            </a:extLst>
          </p:cNvPr>
          <p:cNvSpPr/>
          <p:nvPr/>
        </p:nvSpPr>
        <p:spPr>
          <a:xfrm>
            <a:off x="5379423" y="4149647"/>
            <a:ext cx="180000" cy="180000"/>
          </a:xfrm>
          <a:prstGeom prst="rect">
            <a:avLst/>
          </a:prstGeom>
          <a:solidFill>
            <a:srgbClr val="969696"/>
          </a:solidFill>
          <a:ln w="952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16" name="Rectangle 115">
            <a:extLst>
              <a:ext uri="{FF2B5EF4-FFF2-40B4-BE49-F238E27FC236}">
                <a16:creationId xmlns:a16="http://schemas.microsoft.com/office/drawing/2014/main" id="{781755E1-3710-5EE3-188A-B8FC58D8A52A}"/>
              </a:ext>
            </a:extLst>
          </p:cNvPr>
          <p:cNvSpPr/>
          <p:nvPr/>
        </p:nvSpPr>
        <p:spPr>
          <a:xfrm>
            <a:off x="5379423" y="4381333"/>
            <a:ext cx="180000" cy="180000"/>
          </a:xfrm>
          <a:prstGeom prst="rect">
            <a:avLst/>
          </a:prstGeom>
          <a:solidFill>
            <a:srgbClr val="E73E16"/>
          </a:solidFill>
          <a:ln w="9525">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125" name="Group 124">
            <a:extLst>
              <a:ext uri="{FF2B5EF4-FFF2-40B4-BE49-F238E27FC236}">
                <a16:creationId xmlns:a16="http://schemas.microsoft.com/office/drawing/2014/main" id="{93907FC5-A671-C913-8CD9-FC5E43A5BC7E}"/>
              </a:ext>
            </a:extLst>
          </p:cNvPr>
          <p:cNvGrpSpPr/>
          <p:nvPr/>
        </p:nvGrpSpPr>
        <p:grpSpPr>
          <a:xfrm>
            <a:off x="1315558" y="5563413"/>
            <a:ext cx="3529097" cy="617007"/>
            <a:chOff x="1108687" y="5296472"/>
            <a:chExt cx="2794096" cy="617007"/>
          </a:xfrm>
        </p:grpSpPr>
        <p:sp>
          <p:nvSpPr>
            <p:cNvPr id="24" name="TextBox 23">
              <a:extLst>
                <a:ext uri="{FF2B5EF4-FFF2-40B4-BE49-F238E27FC236}">
                  <a16:creationId xmlns:a16="http://schemas.microsoft.com/office/drawing/2014/main" id="{A224F3AD-4AAD-9446-B06F-AD100AC3F64D}"/>
                </a:ext>
              </a:extLst>
            </p:cNvPr>
            <p:cNvSpPr txBox="1">
              <a:spLocks/>
            </p:cNvSpPr>
            <p:nvPr/>
          </p:nvSpPr>
          <p:spPr>
            <a:xfrm rot="18750514">
              <a:off x="868888"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5" name="TextBox 24">
              <a:extLst>
                <a:ext uri="{FF2B5EF4-FFF2-40B4-BE49-F238E27FC236}">
                  <a16:creationId xmlns:a16="http://schemas.microsoft.com/office/drawing/2014/main" id="{F0B49045-7632-0686-DCC9-31A756E2F5EC}"/>
                </a:ext>
              </a:extLst>
            </p:cNvPr>
            <p:cNvSpPr txBox="1">
              <a:spLocks/>
            </p:cNvSpPr>
            <p:nvPr/>
          </p:nvSpPr>
          <p:spPr>
            <a:xfrm rot="18750514">
              <a:off x="1110405"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6" name="TextBox 25">
              <a:extLst>
                <a:ext uri="{FF2B5EF4-FFF2-40B4-BE49-F238E27FC236}">
                  <a16:creationId xmlns:a16="http://schemas.microsoft.com/office/drawing/2014/main" id="{462827C8-14A4-67D9-E539-E8A701F7D2A4}"/>
                </a:ext>
              </a:extLst>
            </p:cNvPr>
            <p:cNvSpPr txBox="1">
              <a:spLocks/>
            </p:cNvSpPr>
            <p:nvPr/>
          </p:nvSpPr>
          <p:spPr>
            <a:xfrm rot="18750514">
              <a:off x="1351922"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8" name="TextBox 27">
              <a:extLst>
                <a:ext uri="{FF2B5EF4-FFF2-40B4-BE49-F238E27FC236}">
                  <a16:creationId xmlns:a16="http://schemas.microsoft.com/office/drawing/2014/main" id="{C1C536B4-7EBF-E9BF-E004-AEC76C1DB2CC}"/>
                </a:ext>
              </a:extLst>
            </p:cNvPr>
            <p:cNvSpPr txBox="1">
              <a:spLocks/>
            </p:cNvSpPr>
            <p:nvPr/>
          </p:nvSpPr>
          <p:spPr>
            <a:xfrm rot="18750514">
              <a:off x="1593439"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1" name="TextBox 30">
              <a:extLst>
                <a:ext uri="{FF2B5EF4-FFF2-40B4-BE49-F238E27FC236}">
                  <a16:creationId xmlns:a16="http://schemas.microsoft.com/office/drawing/2014/main" id="{A7EB3CDE-943D-6548-DF52-20ADE60242D9}"/>
                </a:ext>
              </a:extLst>
            </p:cNvPr>
            <p:cNvSpPr txBox="1">
              <a:spLocks/>
            </p:cNvSpPr>
            <p:nvPr/>
          </p:nvSpPr>
          <p:spPr>
            <a:xfrm rot="18750514">
              <a:off x="1834956"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2" name="TextBox 31">
              <a:extLst>
                <a:ext uri="{FF2B5EF4-FFF2-40B4-BE49-F238E27FC236}">
                  <a16:creationId xmlns:a16="http://schemas.microsoft.com/office/drawing/2014/main" id="{85E6CE31-7E63-45FD-EC31-8BD547038763}"/>
                </a:ext>
              </a:extLst>
            </p:cNvPr>
            <p:cNvSpPr txBox="1">
              <a:spLocks/>
            </p:cNvSpPr>
            <p:nvPr/>
          </p:nvSpPr>
          <p:spPr>
            <a:xfrm rot="18750514">
              <a:off x="2076473"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3" name="TextBox 32">
              <a:extLst>
                <a:ext uri="{FF2B5EF4-FFF2-40B4-BE49-F238E27FC236}">
                  <a16:creationId xmlns:a16="http://schemas.microsoft.com/office/drawing/2014/main" id="{FF9E8030-00E5-5F23-4CA5-7403425F1816}"/>
                </a:ext>
              </a:extLst>
            </p:cNvPr>
            <p:cNvSpPr txBox="1">
              <a:spLocks/>
            </p:cNvSpPr>
            <p:nvPr/>
          </p:nvSpPr>
          <p:spPr>
            <a:xfrm rot="18750514">
              <a:off x="2317990"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4" name="TextBox 33">
              <a:extLst>
                <a:ext uri="{FF2B5EF4-FFF2-40B4-BE49-F238E27FC236}">
                  <a16:creationId xmlns:a16="http://schemas.microsoft.com/office/drawing/2014/main" id="{070B5E47-3FBE-DB35-EC9F-D893AB6DD7D8}"/>
                </a:ext>
              </a:extLst>
            </p:cNvPr>
            <p:cNvSpPr txBox="1">
              <a:spLocks/>
            </p:cNvSpPr>
            <p:nvPr/>
          </p:nvSpPr>
          <p:spPr>
            <a:xfrm rot="18750514">
              <a:off x="2559507"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5" name="TextBox 34">
              <a:extLst>
                <a:ext uri="{FF2B5EF4-FFF2-40B4-BE49-F238E27FC236}">
                  <a16:creationId xmlns:a16="http://schemas.microsoft.com/office/drawing/2014/main" id="{5EFC565F-FF76-BD98-47AA-84319431AF8A}"/>
                </a:ext>
              </a:extLst>
            </p:cNvPr>
            <p:cNvSpPr txBox="1">
              <a:spLocks/>
            </p:cNvSpPr>
            <p:nvPr/>
          </p:nvSpPr>
          <p:spPr>
            <a:xfrm rot="18750514">
              <a:off x="2801024"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6" name="TextBox 35">
              <a:extLst>
                <a:ext uri="{FF2B5EF4-FFF2-40B4-BE49-F238E27FC236}">
                  <a16:creationId xmlns:a16="http://schemas.microsoft.com/office/drawing/2014/main" id="{02A61E20-741F-82F2-DD24-5FBCD78397CB}"/>
                </a:ext>
              </a:extLst>
            </p:cNvPr>
            <p:cNvSpPr txBox="1">
              <a:spLocks/>
            </p:cNvSpPr>
            <p:nvPr/>
          </p:nvSpPr>
          <p:spPr>
            <a:xfrm rot="18750514">
              <a:off x="3042541"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7" name="TextBox 36">
              <a:extLst>
                <a:ext uri="{FF2B5EF4-FFF2-40B4-BE49-F238E27FC236}">
                  <a16:creationId xmlns:a16="http://schemas.microsoft.com/office/drawing/2014/main" id="{D2350C29-8452-42AC-08F4-437A8E7712A8}"/>
                </a:ext>
              </a:extLst>
            </p:cNvPr>
            <p:cNvSpPr txBox="1">
              <a:spLocks/>
            </p:cNvSpPr>
            <p:nvPr/>
          </p:nvSpPr>
          <p:spPr>
            <a:xfrm rot="18750514">
              <a:off x="3284058"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9" name="TextBox 38">
              <a:extLst>
                <a:ext uri="{FF2B5EF4-FFF2-40B4-BE49-F238E27FC236}">
                  <a16:creationId xmlns:a16="http://schemas.microsoft.com/office/drawing/2014/main" id="{46F514F9-6D97-C914-F35D-CD734DACF103}"/>
                </a:ext>
              </a:extLst>
            </p:cNvPr>
            <p:cNvSpPr txBox="1">
              <a:spLocks/>
            </p:cNvSpPr>
            <p:nvPr/>
          </p:nvSpPr>
          <p:spPr>
            <a:xfrm rot="18750514">
              <a:off x="3525574" y="5536271"/>
              <a:ext cx="61700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NSCLC</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grpSp>
      <p:sp>
        <p:nvSpPr>
          <p:cNvPr id="68" name="TextBox 67">
            <a:extLst>
              <a:ext uri="{FF2B5EF4-FFF2-40B4-BE49-F238E27FC236}">
                <a16:creationId xmlns:a16="http://schemas.microsoft.com/office/drawing/2014/main" id="{7C00FE3D-6FCC-4AA7-5620-8B69BB1364D2}"/>
              </a:ext>
            </a:extLst>
          </p:cNvPr>
          <p:cNvSpPr txBox="1">
            <a:spLocks/>
          </p:cNvSpPr>
          <p:nvPr/>
        </p:nvSpPr>
        <p:spPr>
          <a:xfrm>
            <a:off x="1463059"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2</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69" name="TextBox 68">
            <a:extLst>
              <a:ext uri="{FF2B5EF4-FFF2-40B4-BE49-F238E27FC236}">
                <a16:creationId xmlns:a16="http://schemas.microsoft.com/office/drawing/2014/main" id="{E59F7F49-E7D5-AE9F-CC57-215A9A64825E}"/>
              </a:ext>
            </a:extLst>
          </p:cNvPr>
          <p:cNvSpPr txBox="1">
            <a:spLocks/>
          </p:cNvSpPr>
          <p:nvPr/>
        </p:nvSpPr>
        <p:spPr>
          <a:xfrm>
            <a:off x="1772236"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2</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70" name="TextBox 69">
            <a:extLst>
              <a:ext uri="{FF2B5EF4-FFF2-40B4-BE49-F238E27FC236}">
                <a16:creationId xmlns:a16="http://schemas.microsoft.com/office/drawing/2014/main" id="{C933CB1C-0A28-2F0E-D23E-CC51C10BEC8B}"/>
              </a:ext>
            </a:extLst>
          </p:cNvPr>
          <p:cNvSpPr txBox="1">
            <a:spLocks/>
          </p:cNvSpPr>
          <p:nvPr/>
        </p:nvSpPr>
        <p:spPr>
          <a:xfrm>
            <a:off x="2083350"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2</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71" name="TextBox 70">
            <a:extLst>
              <a:ext uri="{FF2B5EF4-FFF2-40B4-BE49-F238E27FC236}">
                <a16:creationId xmlns:a16="http://schemas.microsoft.com/office/drawing/2014/main" id="{98776717-AFC0-E922-4F3F-D5D2BC0E4B74}"/>
              </a:ext>
            </a:extLst>
          </p:cNvPr>
          <p:cNvSpPr txBox="1">
            <a:spLocks/>
          </p:cNvSpPr>
          <p:nvPr/>
        </p:nvSpPr>
        <p:spPr>
          <a:xfrm>
            <a:off x="2695588"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2</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72" name="TextBox 71">
            <a:extLst>
              <a:ext uri="{FF2B5EF4-FFF2-40B4-BE49-F238E27FC236}">
                <a16:creationId xmlns:a16="http://schemas.microsoft.com/office/drawing/2014/main" id="{BE044E3E-AC3A-D0FA-6905-3138B7DA9494}"/>
              </a:ext>
            </a:extLst>
          </p:cNvPr>
          <p:cNvSpPr txBox="1">
            <a:spLocks/>
          </p:cNvSpPr>
          <p:nvPr/>
        </p:nvSpPr>
        <p:spPr>
          <a:xfrm>
            <a:off x="3313797"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2</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73" name="TextBox 72">
            <a:extLst>
              <a:ext uri="{FF2B5EF4-FFF2-40B4-BE49-F238E27FC236}">
                <a16:creationId xmlns:a16="http://schemas.microsoft.com/office/drawing/2014/main" id="{E6198247-DCD9-B67A-0AD5-90D164D60844}"/>
              </a:ext>
            </a:extLst>
          </p:cNvPr>
          <p:cNvSpPr txBox="1">
            <a:spLocks/>
          </p:cNvSpPr>
          <p:nvPr/>
        </p:nvSpPr>
        <p:spPr>
          <a:xfrm>
            <a:off x="2390346"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1</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74" name="TextBox 73">
            <a:extLst>
              <a:ext uri="{FF2B5EF4-FFF2-40B4-BE49-F238E27FC236}">
                <a16:creationId xmlns:a16="http://schemas.microsoft.com/office/drawing/2014/main" id="{4C4E19FD-1777-1523-D75E-DAB012AFAA92}"/>
              </a:ext>
            </a:extLst>
          </p:cNvPr>
          <p:cNvSpPr txBox="1">
            <a:spLocks/>
          </p:cNvSpPr>
          <p:nvPr/>
        </p:nvSpPr>
        <p:spPr>
          <a:xfrm>
            <a:off x="3006700"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1</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75" name="TextBox 74">
            <a:extLst>
              <a:ext uri="{FF2B5EF4-FFF2-40B4-BE49-F238E27FC236}">
                <a16:creationId xmlns:a16="http://schemas.microsoft.com/office/drawing/2014/main" id="{C9376B71-8F2B-F750-6DED-11141969FA11}"/>
              </a:ext>
            </a:extLst>
          </p:cNvPr>
          <p:cNvSpPr txBox="1">
            <a:spLocks/>
          </p:cNvSpPr>
          <p:nvPr/>
        </p:nvSpPr>
        <p:spPr>
          <a:xfrm>
            <a:off x="3623263"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3</a:t>
            </a:r>
          </a:p>
        </p:txBody>
      </p:sp>
      <p:sp>
        <p:nvSpPr>
          <p:cNvPr id="76" name="TextBox 75">
            <a:extLst>
              <a:ext uri="{FF2B5EF4-FFF2-40B4-BE49-F238E27FC236}">
                <a16:creationId xmlns:a16="http://schemas.microsoft.com/office/drawing/2014/main" id="{C051C58F-8F5E-DB83-CC75-A2FC3916E6E6}"/>
              </a:ext>
            </a:extLst>
          </p:cNvPr>
          <p:cNvSpPr txBox="1">
            <a:spLocks/>
          </p:cNvSpPr>
          <p:nvPr/>
        </p:nvSpPr>
        <p:spPr>
          <a:xfrm>
            <a:off x="4235000"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3</a:t>
            </a:r>
          </a:p>
        </p:txBody>
      </p:sp>
      <p:sp>
        <p:nvSpPr>
          <p:cNvPr id="77" name="TextBox 76">
            <a:extLst>
              <a:ext uri="{FF2B5EF4-FFF2-40B4-BE49-F238E27FC236}">
                <a16:creationId xmlns:a16="http://schemas.microsoft.com/office/drawing/2014/main" id="{82B79B0D-7A55-39FE-B062-7FD1129455A0}"/>
              </a:ext>
            </a:extLst>
          </p:cNvPr>
          <p:cNvSpPr txBox="1">
            <a:spLocks/>
          </p:cNvSpPr>
          <p:nvPr/>
        </p:nvSpPr>
        <p:spPr>
          <a:xfrm>
            <a:off x="3928287"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4</a:t>
            </a:r>
          </a:p>
        </p:txBody>
      </p:sp>
      <p:sp>
        <p:nvSpPr>
          <p:cNvPr id="78" name="TextBox 77">
            <a:extLst>
              <a:ext uri="{FF2B5EF4-FFF2-40B4-BE49-F238E27FC236}">
                <a16:creationId xmlns:a16="http://schemas.microsoft.com/office/drawing/2014/main" id="{CBF1EF2A-B1D8-5A42-E955-600968227EA3}"/>
              </a:ext>
            </a:extLst>
          </p:cNvPr>
          <p:cNvSpPr txBox="1">
            <a:spLocks/>
          </p:cNvSpPr>
          <p:nvPr/>
        </p:nvSpPr>
        <p:spPr>
          <a:xfrm>
            <a:off x="4853725"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1</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96" name="TextBox 95">
            <a:extLst>
              <a:ext uri="{FF2B5EF4-FFF2-40B4-BE49-F238E27FC236}">
                <a16:creationId xmlns:a16="http://schemas.microsoft.com/office/drawing/2014/main" id="{6150FB6E-18D2-3AE7-58CE-0260F7113379}"/>
              </a:ext>
            </a:extLst>
          </p:cNvPr>
          <p:cNvSpPr txBox="1">
            <a:spLocks/>
          </p:cNvSpPr>
          <p:nvPr/>
        </p:nvSpPr>
        <p:spPr>
          <a:xfrm>
            <a:off x="4546104" y="6181902"/>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4</a:t>
            </a:r>
          </a:p>
        </p:txBody>
      </p:sp>
      <p:grpSp>
        <p:nvGrpSpPr>
          <p:cNvPr id="203" name="Group 202">
            <a:extLst>
              <a:ext uri="{FF2B5EF4-FFF2-40B4-BE49-F238E27FC236}">
                <a16:creationId xmlns:a16="http://schemas.microsoft.com/office/drawing/2014/main" id="{753189BA-70E4-1294-275C-B5986D95B609}"/>
              </a:ext>
            </a:extLst>
          </p:cNvPr>
          <p:cNvGrpSpPr/>
          <p:nvPr/>
        </p:nvGrpSpPr>
        <p:grpSpPr>
          <a:xfrm>
            <a:off x="1454924" y="6042267"/>
            <a:ext cx="3696372" cy="277046"/>
            <a:chOff x="1039248" y="6485349"/>
            <a:chExt cx="2974152" cy="260807"/>
          </a:xfrm>
        </p:grpSpPr>
        <p:grpSp>
          <p:nvGrpSpPr>
            <p:cNvPr id="189" name="Group 188">
              <a:extLst>
                <a:ext uri="{FF2B5EF4-FFF2-40B4-BE49-F238E27FC236}">
                  <a16:creationId xmlns:a16="http://schemas.microsoft.com/office/drawing/2014/main" id="{DD58342F-FEA6-EA2D-5C74-F78389EF90E2}"/>
                </a:ext>
              </a:extLst>
            </p:cNvPr>
            <p:cNvGrpSpPr/>
            <p:nvPr/>
          </p:nvGrpSpPr>
          <p:grpSpPr>
            <a:xfrm>
              <a:off x="1039248" y="6485349"/>
              <a:ext cx="2974152" cy="130432"/>
              <a:chOff x="1039248" y="6485349"/>
              <a:chExt cx="2974152" cy="130432"/>
            </a:xfrm>
          </p:grpSpPr>
          <p:sp>
            <p:nvSpPr>
              <p:cNvPr id="122" name="Rectangle 121">
                <a:extLst>
                  <a:ext uri="{FF2B5EF4-FFF2-40B4-BE49-F238E27FC236}">
                    <a16:creationId xmlns:a16="http://schemas.microsoft.com/office/drawing/2014/main" id="{D05971AF-7CBB-424F-FCEA-027551F057D5}"/>
                  </a:ext>
                </a:extLst>
              </p:cNvPr>
              <p:cNvSpPr/>
              <p:nvPr/>
            </p:nvSpPr>
            <p:spPr>
              <a:xfrm>
                <a:off x="1039248"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78" name="Rectangle 177">
                <a:extLst>
                  <a:ext uri="{FF2B5EF4-FFF2-40B4-BE49-F238E27FC236}">
                    <a16:creationId xmlns:a16="http://schemas.microsoft.com/office/drawing/2014/main" id="{B53A7430-3FAF-C294-0A49-7F867C254FCB}"/>
                  </a:ext>
                </a:extLst>
              </p:cNvPr>
              <p:cNvSpPr/>
              <p:nvPr/>
            </p:nvSpPr>
            <p:spPr>
              <a:xfrm>
                <a:off x="1287094"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79" name="Rectangle 178">
                <a:extLst>
                  <a:ext uri="{FF2B5EF4-FFF2-40B4-BE49-F238E27FC236}">
                    <a16:creationId xmlns:a16="http://schemas.microsoft.com/office/drawing/2014/main" id="{1D9C1722-19E1-2885-93D1-22DF529586DE}"/>
                  </a:ext>
                </a:extLst>
              </p:cNvPr>
              <p:cNvSpPr/>
              <p:nvPr/>
            </p:nvSpPr>
            <p:spPr>
              <a:xfrm>
                <a:off x="1534940"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0" name="Rectangle 179">
                <a:extLst>
                  <a:ext uri="{FF2B5EF4-FFF2-40B4-BE49-F238E27FC236}">
                    <a16:creationId xmlns:a16="http://schemas.microsoft.com/office/drawing/2014/main" id="{E2654DB7-F08A-FD9E-567C-ED69FDB86ABE}"/>
                  </a:ext>
                </a:extLst>
              </p:cNvPr>
              <p:cNvSpPr/>
              <p:nvPr/>
            </p:nvSpPr>
            <p:spPr>
              <a:xfrm>
                <a:off x="1782786"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1" name="Rectangle 180">
                <a:extLst>
                  <a:ext uri="{FF2B5EF4-FFF2-40B4-BE49-F238E27FC236}">
                    <a16:creationId xmlns:a16="http://schemas.microsoft.com/office/drawing/2014/main" id="{60ADC15E-9806-5DEE-7F71-26CCEF31DBA1}"/>
                  </a:ext>
                </a:extLst>
              </p:cNvPr>
              <p:cNvSpPr/>
              <p:nvPr/>
            </p:nvSpPr>
            <p:spPr>
              <a:xfrm>
                <a:off x="2030632"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2" name="Rectangle 181">
                <a:extLst>
                  <a:ext uri="{FF2B5EF4-FFF2-40B4-BE49-F238E27FC236}">
                    <a16:creationId xmlns:a16="http://schemas.microsoft.com/office/drawing/2014/main" id="{5A4DD188-E722-EA44-F5E0-25F8F46EE0A8}"/>
                  </a:ext>
                </a:extLst>
              </p:cNvPr>
              <p:cNvSpPr/>
              <p:nvPr/>
            </p:nvSpPr>
            <p:spPr>
              <a:xfrm>
                <a:off x="2278478"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3" name="Rectangle 182">
                <a:extLst>
                  <a:ext uri="{FF2B5EF4-FFF2-40B4-BE49-F238E27FC236}">
                    <a16:creationId xmlns:a16="http://schemas.microsoft.com/office/drawing/2014/main" id="{41C60175-A5F9-8B3F-6A60-49F0345B8885}"/>
                  </a:ext>
                </a:extLst>
              </p:cNvPr>
              <p:cNvSpPr/>
              <p:nvPr/>
            </p:nvSpPr>
            <p:spPr>
              <a:xfrm>
                <a:off x="2526324"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4" name="Rectangle 183">
                <a:extLst>
                  <a:ext uri="{FF2B5EF4-FFF2-40B4-BE49-F238E27FC236}">
                    <a16:creationId xmlns:a16="http://schemas.microsoft.com/office/drawing/2014/main" id="{342ED788-FA57-31F3-3DEF-77DD4F501914}"/>
                  </a:ext>
                </a:extLst>
              </p:cNvPr>
              <p:cNvSpPr/>
              <p:nvPr/>
            </p:nvSpPr>
            <p:spPr>
              <a:xfrm>
                <a:off x="2774170"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5" name="Rectangle 184">
                <a:extLst>
                  <a:ext uri="{FF2B5EF4-FFF2-40B4-BE49-F238E27FC236}">
                    <a16:creationId xmlns:a16="http://schemas.microsoft.com/office/drawing/2014/main" id="{64A23BF1-2116-FD71-75F3-8EC75AC8217D}"/>
                  </a:ext>
                </a:extLst>
              </p:cNvPr>
              <p:cNvSpPr/>
              <p:nvPr/>
            </p:nvSpPr>
            <p:spPr>
              <a:xfrm>
                <a:off x="3022016"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6" name="Rectangle 185">
                <a:extLst>
                  <a:ext uri="{FF2B5EF4-FFF2-40B4-BE49-F238E27FC236}">
                    <a16:creationId xmlns:a16="http://schemas.microsoft.com/office/drawing/2014/main" id="{3BA7452C-9B8D-153B-ABAD-F289DE4D37E4}"/>
                  </a:ext>
                </a:extLst>
              </p:cNvPr>
              <p:cNvSpPr/>
              <p:nvPr/>
            </p:nvSpPr>
            <p:spPr>
              <a:xfrm>
                <a:off x="3269862"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7" name="Rectangle 186">
                <a:extLst>
                  <a:ext uri="{FF2B5EF4-FFF2-40B4-BE49-F238E27FC236}">
                    <a16:creationId xmlns:a16="http://schemas.microsoft.com/office/drawing/2014/main" id="{E89873B9-60DD-882B-0D8E-25416374857C}"/>
                  </a:ext>
                </a:extLst>
              </p:cNvPr>
              <p:cNvSpPr/>
              <p:nvPr/>
            </p:nvSpPr>
            <p:spPr>
              <a:xfrm>
                <a:off x="3517708"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88" name="Rectangle 187">
                <a:extLst>
                  <a:ext uri="{FF2B5EF4-FFF2-40B4-BE49-F238E27FC236}">
                    <a16:creationId xmlns:a16="http://schemas.microsoft.com/office/drawing/2014/main" id="{8081D5E2-05C2-E6FF-3A2F-90FA3FF96711}"/>
                  </a:ext>
                </a:extLst>
              </p:cNvPr>
              <p:cNvSpPr/>
              <p:nvPr/>
            </p:nvSpPr>
            <p:spPr>
              <a:xfrm>
                <a:off x="3765554"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grpSp>
          <p:nvGrpSpPr>
            <p:cNvPr id="190" name="Group 189">
              <a:extLst>
                <a:ext uri="{FF2B5EF4-FFF2-40B4-BE49-F238E27FC236}">
                  <a16:creationId xmlns:a16="http://schemas.microsoft.com/office/drawing/2014/main" id="{E1914B0C-B478-5B4F-DB37-577CC6EDF062}"/>
                </a:ext>
              </a:extLst>
            </p:cNvPr>
            <p:cNvGrpSpPr/>
            <p:nvPr/>
          </p:nvGrpSpPr>
          <p:grpSpPr>
            <a:xfrm>
              <a:off x="1039248" y="6615724"/>
              <a:ext cx="2974152" cy="130432"/>
              <a:chOff x="1039248" y="6485349"/>
              <a:chExt cx="2974152" cy="130432"/>
            </a:xfrm>
          </p:grpSpPr>
          <p:sp>
            <p:nvSpPr>
              <p:cNvPr id="191" name="Rectangle 190">
                <a:extLst>
                  <a:ext uri="{FF2B5EF4-FFF2-40B4-BE49-F238E27FC236}">
                    <a16:creationId xmlns:a16="http://schemas.microsoft.com/office/drawing/2014/main" id="{A8925335-69BC-1307-546E-4DD81A90240D}"/>
                  </a:ext>
                </a:extLst>
              </p:cNvPr>
              <p:cNvSpPr/>
              <p:nvPr/>
            </p:nvSpPr>
            <p:spPr>
              <a:xfrm>
                <a:off x="1039248"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2" name="Rectangle 191">
                <a:extLst>
                  <a:ext uri="{FF2B5EF4-FFF2-40B4-BE49-F238E27FC236}">
                    <a16:creationId xmlns:a16="http://schemas.microsoft.com/office/drawing/2014/main" id="{4EC06431-07DB-EAA3-AD4A-BFC549D54C35}"/>
                  </a:ext>
                </a:extLst>
              </p:cNvPr>
              <p:cNvSpPr/>
              <p:nvPr/>
            </p:nvSpPr>
            <p:spPr>
              <a:xfrm>
                <a:off x="1287094"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3" name="Rectangle 192">
                <a:extLst>
                  <a:ext uri="{FF2B5EF4-FFF2-40B4-BE49-F238E27FC236}">
                    <a16:creationId xmlns:a16="http://schemas.microsoft.com/office/drawing/2014/main" id="{F1F9DF6A-3FA0-2434-BFC0-09E7798C93ED}"/>
                  </a:ext>
                </a:extLst>
              </p:cNvPr>
              <p:cNvSpPr/>
              <p:nvPr/>
            </p:nvSpPr>
            <p:spPr>
              <a:xfrm>
                <a:off x="1534940"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4" name="Rectangle 193">
                <a:extLst>
                  <a:ext uri="{FF2B5EF4-FFF2-40B4-BE49-F238E27FC236}">
                    <a16:creationId xmlns:a16="http://schemas.microsoft.com/office/drawing/2014/main" id="{370AB61A-19DA-6F0E-C00B-BC059A706D94}"/>
                  </a:ext>
                </a:extLst>
              </p:cNvPr>
              <p:cNvSpPr/>
              <p:nvPr/>
            </p:nvSpPr>
            <p:spPr>
              <a:xfrm>
                <a:off x="1782786"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5" name="Rectangle 194">
                <a:extLst>
                  <a:ext uri="{FF2B5EF4-FFF2-40B4-BE49-F238E27FC236}">
                    <a16:creationId xmlns:a16="http://schemas.microsoft.com/office/drawing/2014/main" id="{E89C9D4E-F6C3-47DE-2A67-47FCF4A47E21}"/>
                  </a:ext>
                </a:extLst>
              </p:cNvPr>
              <p:cNvSpPr/>
              <p:nvPr/>
            </p:nvSpPr>
            <p:spPr>
              <a:xfrm>
                <a:off x="2030632"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6" name="Rectangle 195">
                <a:extLst>
                  <a:ext uri="{FF2B5EF4-FFF2-40B4-BE49-F238E27FC236}">
                    <a16:creationId xmlns:a16="http://schemas.microsoft.com/office/drawing/2014/main" id="{B182B572-7983-5C66-BEE3-B7859D5EA4E2}"/>
                  </a:ext>
                </a:extLst>
              </p:cNvPr>
              <p:cNvSpPr/>
              <p:nvPr/>
            </p:nvSpPr>
            <p:spPr>
              <a:xfrm>
                <a:off x="2278478"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7" name="Rectangle 196">
                <a:extLst>
                  <a:ext uri="{FF2B5EF4-FFF2-40B4-BE49-F238E27FC236}">
                    <a16:creationId xmlns:a16="http://schemas.microsoft.com/office/drawing/2014/main" id="{35DFC3F1-65D7-E2F3-CA04-FBCC870F6FA0}"/>
                  </a:ext>
                </a:extLst>
              </p:cNvPr>
              <p:cNvSpPr/>
              <p:nvPr/>
            </p:nvSpPr>
            <p:spPr>
              <a:xfrm>
                <a:off x="2526324"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8" name="Rectangle 197">
                <a:extLst>
                  <a:ext uri="{FF2B5EF4-FFF2-40B4-BE49-F238E27FC236}">
                    <a16:creationId xmlns:a16="http://schemas.microsoft.com/office/drawing/2014/main" id="{01948A38-16C1-88DC-7F26-C880DB5D963B}"/>
                  </a:ext>
                </a:extLst>
              </p:cNvPr>
              <p:cNvSpPr/>
              <p:nvPr/>
            </p:nvSpPr>
            <p:spPr>
              <a:xfrm>
                <a:off x="2774170"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99" name="Rectangle 198">
                <a:extLst>
                  <a:ext uri="{FF2B5EF4-FFF2-40B4-BE49-F238E27FC236}">
                    <a16:creationId xmlns:a16="http://schemas.microsoft.com/office/drawing/2014/main" id="{C233C2CC-0E99-CF8C-DD37-6CD77B338FA4}"/>
                  </a:ext>
                </a:extLst>
              </p:cNvPr>
              <p:cNvSpPr/>
              <p:nvPr/>
            </p:nvSpPr>
            <p:spPr>
              <a:xfrm>
                <a:off x="3022016"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00" name="Rectangle 199">
                <a:extLst>
                  <a:ext uri="{FF2B5EF4-FFF2-40B4-BE49-F238E27FC236}">
                    <a16:creationId xmlns:a16="http://schemas.microsoft.com/office/drawing/2014/main" id="{5E300283-F7D5-ACD6-E241-4AA8FDBAECA6}"/>
                  </a:ext>
                </a:extLst>
              </p:cNvPr>
              <p:cNvSpPr/>
              <p:nvPr/>
            </p:nvSpPr>
            <p:spPr>
              <a:xfrm>
                <a:off x="3269862"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01" name="Rectangle 200">
                <a:extLst>
                  <a:ext uri="{FF2B5EF4-FFF2-40B4-BE49-F238E27FC236}">
                    <a16:creationId xmlns:a16="http://schemas.microsoft.com/office/drawing/2014/main" id="{FEF6F15B-B262-3C61-96D3-21C293A1AF81}"/>
                  </a:ext>
                </a:extLst>
              </p:cNvPr>
              <p:cNvSpPr/>
              <p:nvPr/>
            </p:nvSpPr>
            <p:spPr>
              <a:xfrm>
                <a:off x="3517708"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202" name="Rectangle 201">
                <a:extLst>
                  <a:ext uri="{FF2B5EF4-FFF2-40B4-BE49-F238E27FC236}">
                    <a16:creationId xmlns:a16="http://schemas.microsoft.com/office/drawing/2014/main" id="{7CF40E61-1F73-DD51-A083-8B9DE7444357}"/>
                  </a:ext>
                </a:extLst>
              </p:cNvPr>
              <p:cNvSpPr/>
              <p:nvPr/>
            </p:nvSpPr>
            <p:spPr>
              <a:xfrm>
                <a:off x="3765554" y="6485349"/>
                <a:ext cx="247846" cy="130432"/>
              </a:xfrm>
              <a:prstGeom prst="rect">
                <a:avLst/>
              </a:prstGeom>
              <a:noFill/>
              <a:ln w="12700">
                <a:solidFill>
                  <a:srgbClr val="003948"/>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grpSp>
      <p:sp>
        <p:nvSpPr>
          <p:cNvPr id="268" name="TextBox 267">
            <a:extLst>
              <a:ext uri="{FF2B5EF4-FFF2-40B4-BE49-F238E27FC236}">
                <a16:creationId xmlns:a16="http://schemas.microsoft.com/office/drawing/2014/main" id="{B94A735A-8622-19D5-8576-684B60CA8126}"/>
              </a:ext>
            </a:extLst>
          </p:cNvPr>
          <p:cNvSpPr txBox="1">
            <a:spLocks/>
          </p:cNvSpPr>
          <p:nvPr/>
        </p:nvSpPr>
        <p:spPr>
          <a:xfrm>
            <a:off x="1463059"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PD</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69" name="TextBox 268">
            <a:extLst>
              <a:ext uri="{FF2B5EF4-FFF2-40B4-BE49-F238E27FC236}">
                <a16:creationId xmlns:a16="http://schemas.microsoft.com/office/drawing/2014/main" id="{81AC316B-8C55-61B6-90D4-D938C8D53BA2}"/>
              </a:ext>
            </a:extLst>
          </p:cNvPr>
          <p:cNvSpPr txBox="1">
            <a:spLocks/>
          </p:cNvSpPr>
          <p:nvPr/>
        </p:nvSpPr>
        <p:spPr>
          <a:xfrm>
            <a:off x="1772846"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SD</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0" name="TextBox 269">
            <a:extLst>
              <a:ext uri="{FF2B5EF4-FFF2-40B4-BE49-F238E27FC236}">
                <a16:creationId xmlns:a16="http://schemas.microsoft.com/office/drawing/2014/main" id="{22E57E2A-5240-0981-981F-824B32E7343A}"/>
              </a:ext>
            </a:extLst>
          </p:cNvPr>
          <p:cNvSpPr txBox="1">
            <a:spLocks/>
          </p:cNvSpPr>
          <p:nvPr/>
        </p:nvSpPr>
        <p:spPr>
          <a:xfrm>
            <a:off x="2079625"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SD</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1" name="TextBox 270">
            <a:extLst>
              <a:ext uri="{FF2B5EF4-FFF2-40B4-BE49-F238E27FC236}">
                <a16:creationId xmlns:a16="http://schemas.microsoft.com/office/drawing/2014/main" id="{78B6323A-D817-201E-59DF-C6F4D00DB1DF}"/>
              </a:ext>
            </a:extLst>
          </p:cNvPr>
          <p:cNvSpPr txBox="1">
            <a:spLocks/>
          </p:cNvSpPr>
          <p:nvPr/>
        </p:nvSpPr>
        <p:spPr>
          <a:xfrm>
            <a:off x="2389412"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SD</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2" name="TextBox 271">
            <a:extLst>
              <a:ext uri="{FF2B5EF4-FFF2-40B4-BE49-F238E27FC236}">
                <a16:creationId xmlns:a16="http://schemas.microsoft.com/office/drawing/2014/main" id="{09598C7E-E520-A74C-8858-E596506E2169}"/>
              </a:ext>
            </a:extLst>
          </p:cNvPr>
          <p:cNvSpPr txBox="1">
            <a:spLocks/>
          </p:cNvSpPr>
          <p:nvPr/>
        </p:nvSpPr>
        <p:spPr>
          <a:xfrm>
            <a:off x="2696195"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PD</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3" name="TextBox 272">
            <a:extLst>
              <a:ext uri="{FF2B5EF4-FFF2-40B4-BE49-F238E27FC236}">
                <a16:creationId xmlns:a16="http://schemas.microsoft.com/office/drawing/2014/main" id="{ECABD729-2101-67A9-111E-685BF1683A56}"/>
              </a:ext>
            </a:extLst>
          </p:cNvPr>
          <p:cNvSpPr txBox="1">
            <a:spLocks/>
          </p:cNvSpPr>
          <p:nvPr/>
        </p:nvSpPr>
        <p:spPr>
          <a:xfrm>
            <a:off x="3005983"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SD</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4" name="TextBox 273">
            <a:extLst>
              <a:ext uri="{FF2B5EF4-FFF2-40B4-BE49-F238E27FC236}">
                <a16:creationId xmlns:a16="http://schemas.microsoft.com/office/drawing/2014/main" id="{57A457FA-4A94-2B38-9F70-CA176D73755E}"/>
              </a:ext>
            </a:extLst>
          </p:cNvPr>
          <p:cNvSpPr txBox="1">
            <a:spLocks/>
          </p:cNvSpPr>
          <p:nvPr/>
        </p:nvSpPr>
        <p:spPr>
          <a:xfrm>
            <a:off x="3315770"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SD</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5" name="TextBox 274">
            <a:extLst>
              <a:ext uri="{FF2B5EF4-FFF2-40B4-BE49-F238E27FC236}">
                <a16:creationId xmlns:a16="http://schemas.microsoft.com/office/drawing/2014/main" id="{20392294-C0B0-6ECE-860B-4EE2303583F5}"/>
              </a:ext>
            </a:extLst>
          </p:cNvPr>
          <p:cNvSpPr txBox="1">
            <a:spLocks/>
          </p:cNvSpPr>
          <p:nvPr/>
        </p:nvSpPr>
        <p:spPr>
          <a:xfrm>
            <a:off x="3619542"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PR</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6" name="TextBox 275">
            <a:extLst>
              <a:ext uri="{FF2B5EF4-FFF2-40B4-BE49-F238E27FC236}">
                <a16:creationId xmlns:a16="http://schemas.microsoft.com/office/drawing/2014/main" id="{1CDA10DF-6672-F0B6-2029-2842E23B9464}"/>
              </a:ext>
            </a:extLst>
          </p:cNvPr>
          <p:cNvSpPr txBox="1">
            <a:spLocks/>
          </p:cNvSpPr>
          <p:nvPr/>
        </p:nvSpPr>
        <p:spPr>
          <a:xfrm>
            <a:off x="3929329"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PR</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7" name="TextBox 276">
            <a:extLst>
              <a:ext uri="{FF2B5EF4-FFF2-40B4-BE49-F238E27FC236}">
                <a16:creationId xmlns:a16="http://schemas.microsoft.com/office/drawing/2014/main" id="{86D768FA-CEB8-F0C4-3AC7-6D62F7EDFC5F}"/>
              </a:ext>
            </a:extLst>
          </p:cNvPr>
          <p:cNvSpPr txBox="1">
            <a:spLocks/>
          </p:cNvSpPr>
          <p:nvPr/>
        </p:nvSpPr>
        <p:spPr>
          <a:xfrm>
            <a:off x="4236111"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PR</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8" name="TextBox 277">
            <a:extLst>
              <a:ext uri="{FF2B5EF4-FFF2-40B4-BE49-F238E27FC236}">
                <a16:creationId xmlns:a16="http://schemas.microsoft.com/office/drawing/2014/main" id="{4D1DC844-9D18-7BFA-8C67-A69DF54F91D8}"/>
              </a:ext>
            </a:extLst>
          </p:cNvPr>
          <p:cNvSpPr txBox="1">
            <a:spLocks/>
          </p:cNvSpPr>
          <p:nvPr/>
        </p:nvSpPr>
        <p:spPr>
          <a:xfrm>
            <a:off x="4545897"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PR</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279" name="TextBox 278">
            <a:extLst>
              <a:ext uri="{FF2B5EF4-FFF2-40B4-BE49-F238E27FC236}">
                <a16:creationId xmlns:a16="http://schemas.microsoft.com/office/drawing/2014/main" id="{78603030-586E-17B5-7DE2-BD6CD59EA061}"/>
              </a:ext>
            </a:extLst>
          </p:cNvPr>
          <p:cNvSpPr txBox="1">
            <a:spLocks/>
          </p:cNvSpPr>
          <p:nvPr/>
        </p:nvSpPr>
        <p:spPr>
          <a:xfrm>
            <a:off x="4852679" y="6041015"/>
            <a:ext cx="28975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PR</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06" name="TextBox 305">
            <a:extLst>
              <a:ext uri="{FF2B5EF4-FFF2-40B4-BE49-F238E27FC236}">
                <a16:creationId xmlns:a16="http://schemas.microsoft.com/office/drawing/2014/main" id="{BD85878A-AB78-BAD0-A87D-4001591575D3}"/>
              </a:ext>
            </a:extLst>
          </p:cNvPr>
          <p:cNvSpPr txBox="1">
            <a:spLocks/>
          </p:cNvSpPr>
          <p:nvPr/>
        </p:nvSpPr>
        <p:spPr>
          <a:xfrm>
            <a:off x="976838" y="6047128"/>
            <a:ext cx="345716"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dirty="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BOR</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307" name="TextBox 306">
            <a:extLst>
              <a:ext uri="{FF2B5EF4-FFF2-40B4-BE49-F238E27FC236}">
                <a16:creationId xmlns:a16="http://schemas.microsoft.com/office/drawing/2014/main" id="{7B9BED2A-AD38-7774-9660-A36B3CE922D2}"/>
              </a:ext>
            </a:extLst>
          </p:cNvPr>
          <p:cNvSpPr txBox="1">
            <a:spLocks/>
          </p:cNvSpPr>
          <p:nvPr/>
        </p:nvSpPr>
        <p:spPr>
          <a:xfrm>
            <a:off x="976838" y="6185240"/>
            <a:ext cx="441961"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图</a:t>
            </a:r>
            <a:endParaRPr kumimoji="0" lang="en-US" sz="9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grpSp>
        <p:nvGrpSpPr>
          <p:cNvPr id="401" name="Group 400">
            <a:extLst>
              <a:ext uri="{FF2B5EF4-FFF2-40B4-BE49-F238E27FC236}">
                <a16:creationId xmlns:a16="http://schemas.microsoft.com/office/drawing/2014/main" id="{7880D935-B8AC-1BD5-E57B-C8257C0C5D40}"/>
              </a:ext>
            </a:extLst>
          </p:cNvPr>
          <p:cNvGrpSpPr/>
          <p:nvPr/>
        </p:nvGrpSpPr>
        <p:grpSpPr>
          <a:xfrm>
            <a:off x="727484" y="3180831"/>
            <a:ext cx="4395865" cy="2423292"/>
            <a:chOff x="5080028" y="1843827"/>
            <a:chExt cx="4395865" cy="3504344"/>
          </a:xfrm>
        </p:grpSpPr>
        <p:sp>
          <p:nvSpPr>
            <p:cNvPr id="3" name="TextBox 58">
              <a:extLst>
                <a:ext uri="{FF2B5EF4-FFF2-40B4-BE49-F238E27FC236}">
                  <a16:creationId xmlns:a16="http://schemas.microsoft.com/office/drawing/2014/main" id="{2FC3BA57-05C1-A04F-AD7A-5530EC0F6D90}"/>
                </a:ext>
              </a:extLst>
            </p:cNvPr>
            <p:cNvSpPr txBox="1">
              <a:spLocks/>
            </p:cNvSpPr>
            <p:nvPr/>
          </p:nvSpPr>
          <p:spPr>
            <a:xfrm rot="16200000">
              <a:off x="3543844" y="3388674"/>
              <a:ext cx="3441700" cy="36933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相较于基线的最佳百分比变化, % </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310" name="Group 309">
              <a:extLst>
                <a:ext uri="{FF2B5EF4-FFF2-40B4-BE49-F238E27FC236}">
                  <a16:creationId xmlns:a16="http://schemas.microsoft.com/office/drawing/2014/main" id="{9BAEF52D-8D6C-48EE-E8C8-169847D528EE}"/>
                </a:ext>
              </a:extLst>
            </p:cNvPr>
            <p:cNvGrpSpPr/>
            <p:nvPr/>
          </p:nvGrpSpPr>
          <p:grpSpPr>
            <a:xfrm>
              <a:off x="5464567" y="2523836"/>
              <a:ext cx="238546" cy="2113205"/>
              <a:chOff x="952500" y="2530309"/>
              <a:chExt cx="188864" cy="2113205"/>
            </a:xfrm>
          </p:grpSpPr>
          <p:sp>
            <p:nvSpPr>
              <p:cNvPr id="63" name="TextBox 62">
                <a:extLst>
                  <a:ext uri="{FF2B5EF4-FFF2-40B4-BE49-F238E27FC236}">
                    <a16:creationId xmlns:a16="http://schemas.microsoft.com/office/drawing/2014/main" id="{A1CFCCB4-E228-E387-CBB1-FEF5C2304C85}"/>
                  </a:ext>
                </a:extLst>
              </p:cNvPr>
              <p:cNvSpPr txBox="1">
                <a:spLocks/>
              </p:cNvSpPr>
              <p:nvPr/>
            </p:nvSpPr>
            <p:spPr>
              <a:xfrm>
                <a:off x="993775" y="3510128"/>
                <a:ext cx="147589" cy="152671"/>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0</a:t>
                </a:r>
                <a:endParaRPr kumimoji="0" lang="en-US" sz="10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64" name="TextBox 63">
                <a:extLst>
                  <a:ext uri="{FF2B5EF4-FFF2-40B4-BE49-F238E27FC236}">
                    <a16:creationId xmlns:a16="http://schemas.microsoft.com/office/drawing/2014/main" id="{F313C135-3A19-C6B0-FCE2-CEF910604CFD}"/>
                  </a:ext>
                </a:extLst>
              </p:cNvPr>
              <p:cNvSpPr txBox="1">
                <a:spLocks/>
              </p:cNvSpPr>
              <p:nvPr/>
            </p:nvSpPr>
            <p:spPr>
              <a:xfrm>
                <a:off x="971550" y="2530309"/>
                <a:ext cx="169814" cy="152671"/>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50</a:t>
                </a:r>
                <a:endParaRPr kumimoji="0" lang="en-US" sz="10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sp>
            <p:nvSpPr>
              <p:cNvPr id="65" name="TextBox 64">
                <a:extLst>
                  <a:ext uri="{FF2B5EF4-FFF2-40B4-BE49-F238E27FC236}">
                    <a16:creationId xmlns:a16="http://schemas.microsoft.com/office/drawing/2014/main" id="{BFE07302-7053-A75A-A033-68FA2E78C27C}"/>
                  </a:ext>
                </a:extLst>
              </p:cNvPr>
              <p:cNvSpPr txBox="1">
                <a:spLocks/>
              </p:cNvSpPr>
              <p:nvPr/>
            </p:nvSpPr>
            <p:spPr>
              <a:xfrm>
                <a:off x="952500" y="4490843"/>
                <a:ext cx="188864" cy="152671"/>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000" b="0" i="0" u="none" strike="noStrike" kern="100" cap="none" spc="0" normalizeH="0" noProof="0">
                    <a:ln>
                      <a:noFill/>
                    </a:ln>
                    <a:solidFill>
                      <a:srgbClr val="000000"/>
                    </a:solidFill>
                    <a:effectLst/>
                    <a:uLnTx/>
                    <a:uFillTx/>
                    <a:latin typeface="Arial" panose="020B0604020202020204" pitchFamily="34" charset="0"/>
                    <a:ea typeface="Aptos" panose="020B0004020202020204" pitchFamily="34" charset="0"/>
                    <a:cs typeface="Mangal" panose="02040503050203030202" pitchFamily="18" charset="0"/>
                  </a:rPr>
                  <a:t>-50</a:t>
                </a:r>
                <a:endParaRPr kumimoji="0" lang="en-US" sz="1000" b="0" i="0" u="none" strike="noStrike" kern="100" cap="none" spc="0" normalizeH="0" baseline="0" noProof="0" dirty="0">
                  <a:ln>
                    <a:noFill/>
                  </a:ln>
                  <a:solidFill>
                    <a:srgbClr val="000000"/>
                  </a:solidFill>
                  <a:effectLst/>
                  <a:uLnTx/>
                  <a:uFillTx/>
                  <a:latin typeface="Arial" panose="020B0604020202020204"/>
                  <a:ea typeface="Aptos" panose="020B0004020202020204" pitchFamily="34" charset="0"/>
                  <a:cs typeface="Mangal" panose="02040503050203030202" pitchFamily="18" charset="0"/>
                </a:endParaRPr>
              </a:p>
            </p:txBody>
          </p:sp>
        </p:grpSp>
        <p:grpSp>
          <p:nvGrpSpPr>
            <p:cNvPr id="391" name="Group 390">
              <a:extLst>
                <a:ext uri="{FF2B5EF4-FFF2-40B4-BE49-F238E27FC236}">
                  <a16:creationId xmlns:a16="http://schemas.microsoft.com/office/drawing/2014/main" id="{2E62E7D4-0802-AC84-700F-243914E13D19}"/>
                </a:ext>
              </a:extLst>
            </p:cNvPr>
            <p:cNvGrpSpPr/>
            <p:nvPr/>
          </p:nvGrpSpPr>
          <p:grpSpPr>
            <a:xfrm>
              <a:off x="8290346" y="3289914"/>
              <a:ext cx="903315" cy="213777"/>
              <a:chOff x="3165945" y="3291625"/>
              <a:chExt cx="715183" cy="213777"/>
            </a:xfrm>
          </p:grpSpPr>
          <p:sp>
            <p:nvSpPr>
              <p:cNvPr id="258" name="TextBox 257">
                <a:extLst>
                  <a:ext uri="{FF2B5EF4-FFF2-40B4-BE49-F238E27FC236}">
                    <a16:creationId xmlns:a16="http://schemas.microsoft.com/office/drawing/2014/main" id="{BAC4ECF4-B209-55A5-F0C8-F15DF1A3934E}"/>
                  </a:ext>
                </a:extLst>
              </p:cNvPr>
              <p:cNvSpPr txBox="1">
                <a:spLocks/>
              </p:cNvSpPr>
              <p:nvPr/>
            </p:nvSpPr>
            <p:spPr>
              <a:xfrm>
                <a:off x="3165945" y="3291626"/>
                <a:ext cx="229408" cy="213776"/>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400" b="0" i="0" u="none" strike="noStrike" kern="1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C</a:t>
                </a:r>
              </a:p>
            </p:txBody>
          </p:sp>
          <p:sp>
            <p:nvSpPr>
              <p:cNvPr id="259" name="TextBox 258">
                <a:extLst>
                  <a:ext uri="{FF2B5EF4-FFF2-40B4-BE49-F238E27FC236}">
                    <a16:creationId xmlns:a16="http://schemas.microsoft.com/office/drawing/2014/main" id="{026A6317-FD2E-D41D-73EA-A72D106E1A0F}"/>
                  </a:ext>
                </a:extLst>
              </p:cNvPr>
              <p:cNvSpPr txBox="1">
                <a:spLocks/>
              </p:cNvSpPr>
              <p:nvPr/>
            </p:nvSpPr>
            <p:spPr>
              <a:xfrm>
                <a:off x="3411214" y="3291625"/>
                <a:ext cx="229408" cy="213776"/>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400" b="0" i="0" u="none" strike="noStrike" kern="1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C</a:t>
                </a:r>
              </a:p>
            </p:txBody>
          </p:sp>
          <p:sp>
            <p:nvSpPr>
              <p:cNvPr id="260" name="TextBox 259">
                <a:extLst>
                  <a:ext uri="{FF2B5EF4-FFF2-40B4-BE49-F238E27FC236}">
                    <a16:creationId xmlns:a16="http://schemas.microsoft.com/office/drawing/2014/main" id="{7B7C231E-E2BD-4EAF-2F9D-5FA35BEA8F19}"/>
                  </a:ext>
                </a:extLst>
              </p:cNvPr>
              <p:cNvSpPr txBox="1">
                <a:spLocks/>
              </p:cNvSpPr>
              <p:nvPr/>
            </p:nvSpPr>
            <p:spPr>
              <a:xfrm>
                <a:off x="3651720" y="3291625"/>
                <a:ext cx="229408" cy="213775"/>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400" b="0" i="0" u="none" strike="noStrike" kern="100" cap="none" spc="0" normalizeH="0" noProof="0">
                    <a:ln>
                      <a:noFill/>
                    </a:ln>
                    <a:solidFill>
                      <a:srgbClr val="000000"/>
                    </a:solidFill>
                    <a:effectLst/>
                    <a:uLnTx/>
                    <a:uFillTx/>
                    <a:latin typeface="Arial" panose="020B0604020202020204"/>
                    <a:ea typeface="Aptos" panose="020B0004020202020204" pitchFamily="34" charset="0"/>
                    <a:cs typeface="Mangal" panose="02040503050203030202" pitchFamily="18" charset="0"/>
                  </a:rPr>
                  <a:t>C</a:t>
                </a:r>
              </a:p>
            </p:txBody>
          </p:sp>
        </p:grpSp>
        <p:grpSp>
          <p:nvGrpSpPr>
            <p:cNvPr id="394" name="Group 393">
              <a:extLst>
                <a:ext uri="{FF2B5EF4-FFF2-40B4-BE49-F238E27FC236}">
                  <a16:creationId xmlns:a16="http://schemas.microsoft.com/office/drawing/2014/main" id="{E7A74120-DF3A-1339-EFC0-644BD2E18FE4}"/>
                </a:ext>
              </a:extLst>
            </p:cNvPr>
            <p:cNvGrpSpPr/>
            <p:nvPr/>
          </p:nvGrpSpPr>
          <p:grpSpPr>
            <a:xfrm>
              <a:off x="6180133" y="3414854"/>
              <a:ext cx="2993373" cy="1050655"/>
              <a:chOff x="1495224" y="3416565"/>
              <a:chExt cx="2369947" cy="1050655"/>
            </a:xfrm>
          </p:grpSpPr>
          <p:sp>
            <p:nvSpPr>
              <p:cNvPr id="7" name="Freeform: Shape 6">
                <a:extLst>
                  <a:ext uri="{FF2B5EF4-FFF2-40B4-BE49-F238E27FC236}">
                    <a16:creationId xmlns:a16="http://schemas.microsoft.com/office/drawing/2014/main" id="{11BCED2B-2850-F598-2B7D-A8BD2891C140}"/>
                  </a:ext>
                </a:extLst>
              </p:cNvPr>
              <p:cNvSpPr/>
              <p:nvPr/>
            </p:nvSpPr>
            <p:spPr>
              <a:xfrm>
                <a:off x="1495224" y="3416565"/>
                <a:ext cx="199634" cy="165832"/>
              </a:xfrm>
              <a:custGeom>
                <a:avLst/>
                <a:gdLst>
                  <a:gd name="connsiteX0" fmla="*/ 0 w 199634"/>
                  <a:gd name="connsiteY0" fmla="*/ 0 h 165832"/>
                  <a:gd name="connsiteX1" fmla="*/ 199635 w 199634"/>
                  <a:gd name="connsiteY1" fmla="*/ 0 h 165832"/>
                  <a:gd name="connsiteX2" fmla="*/ 199635 w 199634"/>
                  <a:gd name="connsiteY2" fmla="*/ 165833 h 165832"/>
                  <a:gd name="connsiteX3" fmla="*/ 0 w 199634"/>
                  <a:gd name="connsiteY3" fmla="*/ 165833 h 165832"/>
                </a:gdLst>
                <a:ahLst/>
                <a:cxnLst>
                  <a:cxn ang="0">
                    <a:pos x="connsiteX0" y="connsiteY0"/>
                  </a:cxn>
                  <a:cxn ang="0">
                    <a:pos x="connsiteX1" y="connsiteY1"/>
                  </a:cxn>
                  <a:cxn ang="0">
                    <a:pos x="connsiteX2" y="connsiteY2"/>
                  </a:cxn>
                  <a:cxn ang="0">
                    <a:pos x="connsiteX3" y="connsiteY3"/>
                  </a:cxn>
                </a:cxnLst>
                <a:rect l="l" t="t" r="r" b="b"/>
                <a:pathLst>
                  <a:path w="199634" h="165832">
                    <a:moveTo>
                      <a:pt x="0" y="0"/>
                    </a:moveTo>
                    <a:lnTo>
                      <a:pt x="199635" y="0"/>
                    </a:lnTo>
                    <a:lnTo>
                      <a:pt x="199635" y="165833"/>
                    </a:lnTo>
                    <a:lnTo>
                      <a:pt x="0" y="165833"/>
                    </a:lnTo>
                    <a:close/>
                  </a:path>
                </a:pathLst>
              </a:custGeom>
              <a:solidFill>
                <a:srgbClr val="E73E16"/>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 name="Freeform: Shape 7">
                <a:extLst>
                  <a:ext uri="{FF2B5EF4-FFF2-40B4-BE49-F238E27FC236}">
                    <a16:creationId xmlns:a16="http://schemas.microsoft.com/office/drawing/2014/main" id="{1A806F95-6BC1-491A-E545-2A87B1BCDA65}"/>
                  </a:ext>
                </a:extLst>
              </p:cNvPr>
              <p:cNvSpPr/>
              <p:nvPr/>
            </p:nvSpPr>
            <p:spPr>
              <a:xfrm>
                <a:off x="3665537" y="3582398"/>
                <a:ext cx="199634" cy="884822"/>
              </a:xfrm>
              <a:custGeom>
                <a:avLst/>
                <a:gdLst>
                  <a:gd name="connsiteX0" fmla="*/ 0 w 199634"/>
                  <a:gd name="connsiteY0" fmla="*/ 0 h 884822"/>
                  <a:gd name="connsiteX1" fmla="*/ 199635 w 199634"/>
                  <a:gd name="connsiteY1" fmla="*/ 0 h 884822"/>
                  <a:gd name="connsiteX2" fmla="*/ 199635 w 199634"/>
                  <a:gd name="connsiteY2" fmla="*/ 884823 h 884822"/>
                  <a:gd name="connsiteX3" fmla="*/ 0 w 199634"/>
                  <a:gd name="connsiteY3" fmla="*/ 884823 h 884822"/>
                </a:gdLst>
                <a:ahLst/>
                <a:cxnLst>
                  <a:cxn ang="0">
                    <a:pos x="connsiteX0" y="connsiteY0"/>
                  </a:cxn>
                  <a:cxn ang="0">
                    <a:pos x="connsiteX1" y="connsiteY1"/>
                  </a:cxn>
                  <a:cxn ang="0">
                    <a:pos x="connsiteX2" y="connsiteY2"/>
                  </a:cxn>
                  <a:cxn ang="0">
                    <a:pos x="connsiteX3" y="connsiteY3"/>
                  </a:cxn>
                </a:cxnLst>
                <a:rect l="l" t="t" r="r" b="b"/>
                <a:pathLst>
                  <a:path w="199634" h="884822">
                    <a:moveTo>
                      <a:pt x="0" y="0"/>
                    </a:moveTo>
                    <a:lnTo>
                      <a:pt x="199635" y="0"/>
                    </a:lnTo>
                    <a:lnTo>
                      <a:pt x="199635" y="884823"/>
                    </a:lnTo>
                    <a:lnTo>
                      <a:pt x="0" y="884823"/>
                    </a:lnTo>
                    <a:close/>
                  </a:path>
                </a:pathLst>
              </a:custGeom>
              <a:solidFill>
                <a:srgbClr val="E73E16"/>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93" name="Group 392">
              <a:extLst>
                <a:ext uri="{FF2B5EF4-FFF2-40B4-BE49-F238E27FC236}">
                  <a16:creationId xmlns:a16="http://schemas.microsoft.com/office/drawing/2014/main" id="{0877C49F-21ED-CCA6-DFFF-A8E769692E42}"/>
                </a:ext>
              </a:extLst>
            </p:cNvPr>
            <p:cNvGrpSpPr/>
            <p:nvPr/>
          </p:nvGrpSpPr>
          <p:grpSpPr>
            <a:xfrm>
              <a:off x="5871647" y="3152190"/>
              <a:ext cx="2383784" cy="1121817"/>
              <a:chOff x="1250986" y="3153901"/>
              <a:chExt cx="1887316" cy="1121817"/>
            </a:xfrm>
          </p:grpSpPr>
          <p:sp>
            <p:nvSpPr>
              <p:cNvPr id="11" name="Freeform: Shape 10">
                <a:extLst>
                  <a:ext uri="{FF2B5EF4-FFF2-40B4-BE49-F238E27FC236}">
                    <a16:creationId xmlns:a16="http://schemas.microsoft.com/office/drawing/2014/main" id="{B6AB2859-D0EE-F956-2FCC-5CE73514D4A9}"/>
                  </a:ext>
                </a:extLst>
              </p:cNvPr>
              <p:cNvSpPr/>
              <p:nvPr/>
            </p:nvSpPr>
            <p:spPr>
              <a:xfrm>
                <a:off x="1250986" y="3153901"/>
                <a:ext cx="199634" cy="428496"/>
              </a:xfrm>
              <a:custGeom>
                <a:avLst/>
                <a:gdLst>
                  <a:gd name="connsiteX0" fmla="*/ 0 w 199634"/>
                  <a:gd name="connsiteY0" fmla="*/ 0 h 428496"/>
                  <a:gd name="connsiteX1" fmla="*/ 199635 w 199634"/>
                  <a:gd name="connsiteY1" fmla="*/ 0 h 428496"/>
                  <a:gd name="connsiteX2" fmla="*/ 199635 w 199634"/>
                  <a:gd name="connsiteY2" fmla="*/ 428497 h 428496"/>
                  <a:gd name="connsiteX3" fmla="*/ 0 w 199634"/>
                  <a:gd name="connsiteY3" fmla="*/ 428497 h 428496"/>
                </a:gdLst>
                <a:ahLst/>
                <a:cxnLst>
                  <a:cxn ang="0">
                    <a:pos x="connsiteX0" y="connsiteY0"/>
                  </a:cxn>
                  <a:cxn ang="0">
                    <a:pos x="connsiteX1" y="connsiteY1"/>
                  </a:cxn>
                  <a:cxn ang="0">
                    <a:pos x="connsiteX2" y="connsiteY2"/>
                  </a:cxn>
                  <a:cxn ang="0">
                    <a:pos x="connsiteX3" y="connsiteY3"/>
                  </a:cxn>
                </a:cxnLst>
                <a:rect l="l" t="t" r="r" b="b"/>
                <a:pathLst>
                  <a:path w="199634" h="428496">
                    <a:moveTo>
                      <a:pt x="0" y="0"/>
                    </a:moveTo>
                    <a:lnTo>
                      <a:pt x="199635" y="0"/>
                    </a:lnTo>
                    <a:lnTo>
                      <a:pt x="199635" y="428497"/>
                    </a:lnTo>
                    <a:lnTo>
                      <a:pt x="0" y="428497"/>
                    </a:lnTo>
                    <a:close/>
                  </a:path>
                </a:pathLst>
              </a:custGeom>
              <a:solidFill>
                <a:srgbClr val="00A2E1"/>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 name="Freeform: Shape 11">
                <a:extLst>
                  <a:ext uri="{FF2B5EF4-FFF2-40B4-BE49-F238E27FC236}">
                    <a16:creationId xmlns:a16="http://schemas.microsoft.com/office/drawing/2014/main" id="{38DC99CC-9E35-43ED-D68D-3687734C3501}"/>
                  </a:ext>
                </a:extLst>
              </p:cNvPr>
              <p:cNvSpPr/>
              <p:nvPr/>
            </p:nvSpPr>
            <p:spPr>
              <a:xfrm>
                <a:off x="1731711" y="3454941"/>
                <a:ext cx="199634" cy="127456"/>
              </a:xfrm>
              <a:custGeom>
                <a:avLst/>
                <a:gdLst>
                  <a:gd name="connsiteX0" fmla="*/ 0 w 199634"/>
                  <a:gd name="connsiteY0" fmla="*/ 0 h 127456"/>
                  <a:gd name="connsiteX1" fmla="*/ 199635 w 199634"/>
                  <a:gd name="connsiteY1" fmla="*/ 0 h 127456"/>
                  <a:gd name="connsiteX2" fmla="*/ 199635 w 199634"/>
                  <a:gd name="connsiteY2" fmla="*/ 127456 h 127456"/>
                  <a:gd name="connsiteX3" fmla="*/ 0 w 199634"/>
                  <a:gd name="connsiteY3" fmla="*/ 127456 h 127456"/>
                </a:gdLst>
                <a:ahLst/>
                <a:cxnLst>
                  <a:cxn ang="0">
                    <a:pos x="connsiteX0" y="connsiteY0"/>
                  </a:cxn>
                  <a:cxn ang="0">
                    <a:pos x="connsiteX1" y="connsiteY1"/>
                  </a:cxn>
                  <a:cxn ang="0">
                    <a:pos x="connsiteX2" y="connsiteY2"/>
                  </a:cxn>
                  <a:cxn ang="0">
                    <a:pos x="connsiteX3" y="connsiteY3"/>
                  </a:cxn>
                </a:cxnLst>
                <a:rect l="l" t="t" r="r" b="b"/>
                <a:pathLst>
                  <a:path w="199634" h="127456">
                    <a:moveTo>
                      <a:pt x="0" y="0"/>
                    </a:moveTo>
                    <a:lnTo>
                      <a:pt x="199635" y="0"/>
                    </a:lnTo>
                    <a:lnTo>
                      <a:pt x="199635" y="127456"/>
                    </a:lnTo>
                    <a:lnTo>
                      <a:pt x="0" y="127456"/>
                    </a:lnTo>
                    <a:close/>
                  </a:path>
                </a:pathLst>
              </a:custGeom>
              <a:solidFill>
                <a:srgbClr val="00A2E1"/>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 name="Freeform: Shape 3">
                <a:extLst>
                  <a:ext uri="{FF2B5EF4-FFF2-40B4-BE49-F238E27FC236}">
                    <a16:creationId xmlns:a16="http://schemas.microsoft.com/office/drawing/2014/main" id="{ADB5A615-B980-F92F-0446-57F418D5DA0F}"/>
                  </a:ext>
                </a:extLst>
              </p:cNvPr>
              <p:cNvSpPr/>
              <p:nvPr/>
            </p:nvSpPr>
            <p:spPr>
              <a:xfrm>
                <a:off x="2215231" y="3582398"/>
                <a:ext cx="199634" cy="297482"/>
              </a:xfrm>
              <a:custGeom>
                <a:avLst/>
                <a:gdLst>
                  <a:gd name="connsiteX0" fmla="*/ 0 w 199634"/>
                  <a:gd name="connsiteY0" fmla="*/ 0 h 297482"/>
                  <a:gd name="connsiteX1" fmla="*/ 199635 w 199634"/>
                  <a:gd name="connsiteY1" fmla="*/ 0 h 297482"/>
                  <a:gd name="connsiteX2" fmla="*/ 199635 w 199634"/>
                  <a:gd name="connsiteY2" fmla="*/ 297482 h 297482"/>
                  <a:gd name="connsiteX3" fmla="*/ 0 w 199634"/>
                  <a:gd name="connsiteY3" fmla="*/ 297482 h 297482"/>
                </a:gdLst>
                <a:ahLst/>
                <a:cxnLst>
                  <a:cxn ang="0">
                    <a:pos x="connsiteX0" y="connsiteY0"/>
                  </a:cxn>
                  <a:cxn ang="0">
                    <a:pos x="connsiteX1" y="connsiteY1"/>
                  </a:cxn>
                  <a:cxn ang="0">
                    <a:pos x="connsiteX2" y="connsiteY2"/>
                  </a:cxn>
                  <a:cxn ang="0">
                    <a:pos x="connsiteX3" y="connsiteY3"/>
                  </a:cxn>
                </a:cxnLst>
                <a:rect l="l" t="t" r="r" b="b"/>
                <a:pathLst>
                  <a:path w="199634" h="297482">
                    <a:moveTo>
                      <a:pt x="0" y="0"/>
                    </a:moveTo>
                    <a:lnTo>
                      <a:pt x="199635" y="0"/>
                    </a:lnTo>
                    <a:lnTo>
                      <a:pt x="199635" y="297482"/>
                    </a:lnTo>
                    <a:lnTo>
                      <a:pt x="0" y="297482"/>
                    </a:lnTo>
                    <a:close/>
                  </a:path>
                </a:pathLst>
              </a:custGeom>
              <a:solidFill>
                <a:srgbClr val="00A2E1"/>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 name="Freeform: Shape 13">
                <a:extLst>
                  <a:ext uri="{FF2B5EF4-FFF2-40B4-BE49-F238E27FC236}">
                    <a16:creationId xmlns:a16="http://schemas.microsoft.com/office/drawing/2014/main" id="{0358E4A4-054A-F542-970F-3BA4C63AFDEE}"/>
                  </a:ext>
                </a:extLst>
              </p:cNvPr>
              <p:cNvSpPr/>
              <p:nvPr/>
            </p:nvSpPr>
            <p:spPr>
              <a:xfrm>
                <a:off x="2457054" y="3582398"/>
                <a:ext cx="199634" cy="316416"/>
              </a:xfrm>
              <a:custGeom>
                <a:avLst/>
                <a:gdLst>
                  <a:gd name="connsiteX0" fmla="*/ 0 w 199634"/>
                  <a:gd name="connsiteY0" fmla="*/ 0 h 316416"/>
                  <a:gd name="connsiteX1" fmla="*/ 199635 w 199634"/>
                  <a:gd name="connsiteY1" fmla="*/ 0 h 316416"/>
                  <a:gd name="connsiteX2" fmla="*/ 199635 w 199634"/>
                  <a:gd name="connsiteY2" fmla="*/ 316416 h 316416"/>
                  <a:gd name="connsiteX3" fmla="*/ 0 w 199634"/>
                  <a:gd name="connsiteY3" fmla="*/ 316416 h 316416"/>
                </a:gdLst>
                <a:ahLst/>
                <a:cxnLst>
                  <a:cxn ang="0">
                    <a:pos x="connsiteX0" y="connsiteY0"/>
                  </a:cxn>
                  <a:cxn ang="0">
                    <a:pos x="connsiteX1" y="connsiteY1"/>
                  </a:cxn>
                  <a:cxn ang="0">
                    <a:pos x="connsiteX2" y="connsiteY2"/>
                  </a:cxn>
                  <a:cxn ang="0">
                    <a:pos x="connsiteX3" y="connsiteY3"/>
                  </a:cxn>
                </a:cxnLst>
                <a:rect l="l" t="t" r="r" b="b"/>
                <a:pathLst>
                  <a:path w="199634" h="316416">
                    <a:moveTo>
                      <a:pt x="0" y="0"/>
                    </a:moveTo>
                    <a:lnTo>
                      <a:pt x="199635" y="0"/>
                    </a:lnTo>
                    <a:lnTo>
                      <a:pt x="199635" y="316416"/>
                    </a:lnTo>
                    <a:lnTo>
                      <a:pt x="0" y="316416"/>
                    </a:lnTo>
                    <a:close/>
                  </a:path>
                </a:pathLst>
              </a:custGeom>
              <a:solidFill>
                <a:srgbClr val="00A2E1"/>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 name="Freeform: Shape 14">
                <a:extLst>
                  <a:ext uri="{FF2B5EF4-FFF2-40B4-BE49-F238E27FC236}">
                    <a16:creationId xmlns:a16="http://schemas.microsoft.com/office/drawing/2014/main" id="{98163851-C3D4-3DC1-74BC-001AABA35DC6}"/>
                  </a:ext>
                </a:extLst>
              </p:cNvPr>
              <p:cNvSpPr/>
              <p:nvPr/>
            </p:nvSpPr>
            <p:spPr>
              <a:xfrm>
                <a:off x="2700276" y="3582398"/>
                <a:ext cx="199634" cy="514399"/>
              </a:xfrm>
              <a:custGeom>
                <a:avLst/>
                <a:gdLst>
                  <a:gd name="connsiteX0" fmla="*/ 0 w 199634"/>
                  <a:gd name="connsiteY0" fmla="*/ 0 h 514399"/>
                  <a:gd name="connsiteX1" fmla="*/ 199635 w 199634"/>
                  <a:gd name="connsiteY1" fmla="*/ 0 h 514399"/>
                  <a:gd name="connsiteX2" fmla="*/ 199635 w 199634"/>
                  <a:gd name="connsiteY2" fmla="*/ 514399 h 514399"/>
                  <a:gd name="connsiteX3" fmla="*/ 0 w 199634"/>
                  <a:gd name="connsiteY3" fmla="*/ 514399 h 514399"/>
                </a:gdLst>
                <a:ahLst/>
                <a:cxnLst>
                  <a:cxn ang="0">
                    <a:pos x="connsiteX0" y="connsiteY0"/>
                  </a:cxn>
                  <a:cxn ang="0">
                    <a:pos x="connsiteX1" y="connsiteY1"/>
                  </a:cxn>
                  <a:cxn ang="0">
                    <a:pos x="connsiteX2" y="connsiteY2"/>
                  </a:cxn>
                  <a:cxn ang="0">
                    <a:pos x="connsiteX3" y="connsiteY3"/>
                  </a:cxn>
                </a:cxnLst>
                <a:rect l="l" t="t" r="r" b="b"/>
                <a:pathLst>
                  <a:path w="199634" h="514399">
                    <a:moveTo>
                      <a:pt x="0" y="0"/>
                    </a:moveTo>
                    <a:lnTo>
                      <a:pt x="199635" y="0"/>
                    </a:lnTo>
                    <a:lnTo>
                      <a:pt x="199635" y="514399"/>
                    </a:lnTo>
                    <a:lnTo>
                      <a:pt x="0" y="514399"/>
                    </a:lnTo>
                    <a:close/>
                  </a:path>
                </a:pathLst>
              </a:custGeom>
              <a:solidFill>
                <a:srgbClr val="00A2E1"/>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 name="Freeform: Shape 15">
                <a:extLst>
                  <a:ext uri="{FF2B5EF4-FFF2-40B4-BE49-F238E27FC236}">
                    <a16:creationId xmlns:a16="http://schemas.microsoft.com/office/drawing/2014/main" id="{AEE7759D-93EE-904E-D0E1-FE496C6C68A4}"/>
                  </a:ext>
                </a:extLst>
              </p:cNvPr>
              <p:cNvSpPr/>
              <p:nvPr/>
            </p:nvSpPr>
            <p:spPr>
              <a:xfrm>
                <a:off x="2938668" y="3582398"/>
                <a:ext cx="199634" cy="693320"/>
              </a:xfrm>
              <a:custGeom>
                <a:avLst/>
                <a:gdLst>
                  <a:gd name="connsiteX0" fmla="*/ 0 w 199634"/>
                  <a:gd name="connsiteY0" fmla="*/ 0 h 693320"/>
                  <a:gd name="connsiteX1" fmla="*/ 199635 w 199634"/>
                  <a:gd name="connsiteY1" fmla="*/ 0 h 693320"/>
                  <a:gd name="connsiteX2" fmla="*/ 199635 w 199634"/>
                  <a:gd name="connsiteY2" fmla="*/ 693321 h 693320"/>
                  <a:gd name="connsiteX3" fmla="*/ 0 w 199634"/>
                  <a:gd name="connsiteY3" fmla="*/ 693321 h 693320"/>
                </a:gdLst>
                <a:ahLst/>
                <a:cxnLst>
                  <a:cxn ang="0">
                    <a:pos x="connsiteX0" y="connsiteY0"/>
                  </a:cxn>
                  <a:cxn ang="0">
                    <a:pos x="connsiteX1" y="connsiteY1"/>
                  </a:cxn>
                  <a:cxn ang="0">
                    <a:pos x="connsiteX2" y="connsiteY2"/>
                  </a:cxn>
                  <a:cxn ang="0">
                    <a:pos x="connsiteX3" y="connsiteY3"/>
                  </a:cxn>
                </a:cxnLst>
                <a:rect l="l" t="t" r="r" b="b"/>
                <a:pathLst>
                  <a:path w="199634" h="693320">
                    <a:moveTo>
                      <a:pt x="0" y="0"/>
                    </a:moveTo>
                    <a:lnTo>
                      <a:pt x="199635" y="0"/>
                    </a:lnTo>
                    <a:lnTo>
                      <a:pt x="199635" y="693321"/>
                    </a:lnTo>
                    <a:lnTo>
                      <a:pt x="0" y="693321"/>
                    </a:lnTo>
                    <a:close/>
                  </a:path>
                </a:pathLst>
              </a:custGeom>
              <a:solidFill>
                <a:srgbClr val="00A2E1"/>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92" name="Group 391">
              <a:extLst>
                <a:ext uri="{FF2B5EF4-FFF2-40B4-BE49-F238E27FC236}">
                  <a16:creationId xmlns:a16="http://schemas.microsoft.com/office/drawing/2014/main" id="{250BC7B9-138E-F251-666E-FAF16226F84E}"/>
                </a:ext>
              </a:extLst>
            </p:cNvPr>
            <p:cNvGrpSpPr/>
            <p:nvPr/>
          </p:nvGrpSpPr>
          <p:grpSpPr>
            <a:xfrm>
              <a:off x="6789080" y="3580687"/>
              <a:ext cx="2686813" cy="1176205"/>
              <a:chOff x="1977346" y="3582398"/>
              <a:chExt cx="2127234" cy="1176205"/>
            </a:xfrm>
          </p:grpSpPr>
          <p:sp>
            <p:nvSpPr>
              <p:cNvPr id="67" name="Freeform: Shape 66">
                <a:extLst>
                  <a:ext uri="{FF2B5EF4-FFF2-40B4-BE49-F238E27FC236}">
                    <a16:creationId xmlns:a16="http://schemas.microsoft.com/office/drawing/2014/main" id="{EAC6ADCA-9802-9EA7-DC80-C8F322BB4A86}"/>
                  </a:ext>
                </a:extLst>
              </p:cNvPr>
              <p:cNvSpPr/>
              <p:nvPr/>
            </p:nvSpPr>
            <p:spPr>
              <a:xfrm>
                <a:off x="1977346" y="3582398"/>
                <a:ext cx="199634" cy="63791"/>
              </a:xfrm>
              <a:custGeom>
                <a:avLst/>
                <a:gdLst>
                  <a:gd name="connsiteX0" fmla="*/ 0 w 199634"/>
                  <a:gd name="connsiteY0" fmla="*/ 0 h 63791"/>
                  <a:gd name="connsiteX1" fmla="*/ 199635 w 199634"/>
                  <a:gd name="connsiteY1" fmla="*/ 0 h 63791"/>
                  <a:gd name="connsiteX2" fmla="*/ 199635 w 199634"/>
                  <a:gd name="connsiteY2" fmla="*/ 63792 h 63791"/>
                  <a:gd name="connsiteX3" fmla="*/ 0 w 199634"/>
                  <a:gd name="connsiteY3" fmla="*/ 63792 h 63791"/>
                </a:gdLst>
                <a:ahLst/>
                <a:cxnLst>
                  <a:cxn ang="0">
                    <a:pos x="connsiteX0" y="connsiteY0"/>
                  </a:cxn>
                  <a:cxn ang="0">
                    <a:pos x="connsiteX1" y="connsiteY1"/>
                  </a:cxn>
                  <a:cxn ang="0">
                    <a:pos x="connsiteX2" y="connsiteY2"/>
                  </a:cxn>
                  <a:cxn ang="0">
                    <a:pos x="connsiteX3" y="connsiteY3"/>
                  </a:cxn>
                </a:cxnLst>
                <a:rect l="l" t="t" r="r" b="b"/>
                <a:pathLst>
                  <a:path w="199634" h="63791">
                    <a:moveTo>
                      <a:pt x="0" y="0"/>
                    </a:moveTo>
                    <a:lnTo>
                      <a:pt x="199635" y="0"/>
                    </a:lnTo>
                    <a:lnTo>
                      <a:pt x="199635" y="63792"/>
                    </a:lnTo>
                    <a:lnTo>
                      <a:pt x="0" y="63792"/>
                    </a:lnTo>
                    <a:close/>
                  </a:path>
                </a:pathLst>
              </a:custGeom>
              <a:solidFill>
                <a:srgbClr val="969696"/>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25E024D3-CCAF-32B5-8EFD-F94C673FC5E4}"/>
                  </a:ext>
                </a:extLst>
              </p:cNvPr>
              <p:cNvSpPr/>
              <p:nvPr/>
            </p:nvSpPr>
            <p:spPr>
              <a:xfrm>
                <a:off x="3182906" y="3582398"/>
                <a:ext cx="199634" cy="702851"/>
              </a:xfrm>
              <a:custGeom>
                <a:avLst/>
                <a:gdLst>
                  <a:gd name="connsiteX0" fmla="*/ 0 w 199634"/>
                  <a:gd name="connsiteY0" fmla="*/ 0 h 702851"/>
                  <a:gd name="connsiteX1" fmla="*/ 199635 w 199634"/>
                  <a:gd name="connsiteY1" fmla="*/ 0 h 702851"/>
                  <a:gd name="connsiteX2" fmla="*/ 199635 w 199634"/>
                  <a:gd name="connsiteY2" fmla="*/ 702851 h 702851"/>
                  <a:gd name="connsiteX3" fmla="*/ 0 w 199634"/>
                  <a:gd name="connsiteY3" fmla="*/ 702851 h 702851"/>
                </a:gdLst>
                <a:ahLst/>
                <a:cxnLst>
                  <a:cxn ang="0">
                    <a:pos x="connsiteX0" y="connsiteY0"/>
                  </a:cxn>
                  <a:cxn ang="0">
                    <a:pos x="connsiteX1" y="connsiteY1"/>
                  </a:cxn>
                  <a:cxn ang="0">
                    <a:pos x="connsiteX2" y="connsiteY2"/>
                  </a:cxn>
                  <a:cxn ang="0">
                    <a:pos x="connsiteX3" y="connsiteY3"/>
                  </a:cxn>
                </a:cxnLst>
                <a:rect l="l" t="t" r="r" b="b"/>
                <a:pathLst>
                  <a:path w="199634" h="702851">
                    <a:moveTo>
                      <a:pt x="0" y="0"/>
                    </a:moveTo>
                    <a:lnTo>
                      <a:pt x="199635" y="0"/>
                    </a:lnTo>
                    <a:lnTo>
                      <a:pt x="199635" y="702851"/>
                    </a:lnTo>
                    <a:lnTo>
                      <a:pt x="0" y="702851"/>
                    </a:lnTo>
                    <a:close/>
                  </a:path>
                </a:pathLst>
              </a:custGeom>
              <a:solidFill>
                <a:srgbClr val="969696"/>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144AEF97-6EDE-4EFC-22FE-DA75228510B0}"/>
                  </a:ext>
                </a:extLst>
              </p:cNvPr>
              <p:cNvSpPr/>
              <p:nvPr/>
            </p:nvSpPr>
            <p:spPr>
              <a:xfrm>
                <a:off x="3421299" y="3582398"/>
                <a:ext cx="199634" cy="862711"/>
              </a:xfrm>
              <a:custGeom>
                <a:avLst/>
                <a:gdLst>
                  <a:gd name="connsiteX0" fmla="*/ 0 w 199634"/>
                  <a:gd name="connsiteY0" fmla="*/ 0 h 862711"/>
                  <a:gd name="connsiteX1" fmla="*/ 199635 w 199634"/>
                  <a:gd name="connsiteY1" fmla="*/ 0 h 862711"/>
                  <a:gd name="connsiteX2" fmla="*/ 199635 w 199634"/>
                  <a:gd name="connsiteY2" fmla="*/ 862712 h 862711"/>
                  <a:gd name="connsiteX3" fmla="*/ 0 w 199634"/>
                  <a:gd name="connsiteY3" fmla="*/ 862712 h 862711"/>
                </a:gdLst>
                <a:ahLst/>
                <a:cxnLst>
                  <a:cxn ang="0">
                    <a:pos x="connsiteX0" y="connsiteY0"/>
                  </a:cxn>
                  <a:cxn ang="0">
                    <a:pos x="connsiteX1" y="connsiteY1"/>
                  </a:cxn>
                  <a:cxn ang="0">
                    <a:pos x="connsiteX2" y="connsiteY2"/>
                  </a:cxn>
                  <a:cxn ang="0">
                    <a:pos x="connsiteX3" y="connsiteY3"/>
                  </a:cxn>
                </a:cxnLst>
                <a:rect l="l" t="t" r="r" b="b"/>
                <a:pathLst>
                  <a:path w="199634" h="862711">
                    <a:moveTo>
                      <a:pt x="0" y="0"/>
                    </a:moveTo>
                    <a:lnTo>
                      <a:pt x="199635" y="0"/>
                    </a:lnTo>
                    <a:lnTo>
                      <a:pt x="199635" y="862712"/>
                    </a:lnTo>
                    <a:lnTo>
                      <a:pt x="0" y="862712"/>
                    </a:lnTo>
                    <a:close/>
                  </a:path>
                </a:pathLst>
              </a:custGeom>
              <a:solidFill>
                <a:srgbClr val="969696"/>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783F067A-84BE-C1C4-4C57-B1A9A1DBE377}"/>
                  </a:ext>
                </a:extLst>
              </p:cNvPr>
              <p:cNvSpPr/>
              <p:nvPr/>
            </p:nvSpPr>
            <p:spPr>
              <a:xfrm>
                <a:off x="3904946" y="3582398"/>
                <a:ext cx="199634" cy="1176205"/>
              </a:xfrm>
              <a:custGeom>
                <a:avLst/>
                <a:gdLst>
                  <a:gd name="connsiteX0" fmla="*/ 0 w 199634"/>
                  <a:gd name="connsiteY0" fmla="*/ 0 h 1176205"/>
                  <a:gd name="connsiteX1" fmla="*/ 199635 w 199634"/>
                  <a:gd name="connsiteY1" fmla="*/ 0 h 1176205"/>
                  <a:gd name="connsiteX2" fmla="*/ 199635 w 199634"/>
                  <a:gd name="connsiteY2" fmla="*/ 1176205 h 1176205"/>
                  <a:gd name="connsiteX3" fmla="*/ 0 w 199634"/>
                  <a:gd name="connsiteY3" fmla="*/ 1176205 h 1176205"/>
                </a:gdLst>
                <a:ahLst/>
                <a:cxnLst>
                  <a:cxn ang="0">
                    <a:pos x="connsiteX0" y="connsiteY0"/>
                  </a:cxn>
                  <a:cxn ang="0">
                    <a:pos x="connsiteX1" y="connsiteY1"/>
                  </a:cxn>
                  <a:cxn ang="0">
                    <a:pos x="connsiteX2" y="connsiteY2"/>
                  </a:cxn>
                  <a:cxn ang="0">
                    <a:pos x="connsiteX3" y="connsiteY3"/>
                  </a:cxn>
                </a:cxnLst>
                <a:rect l="l" t="t" r="r" b="b"/>
                <a:pathLst>
                  <a:path w="199634" h="1176205">
                    <a:moveTo>
                      <a:pt x="0" y="0"/>
                    </a:moveTo>
                    <a:lnTo>
                      <a:pt x="199635" y="0"/>
                    </a:lnTo>
                    <a:lnTo>
                      <a:pt x="199635" y="1176205"/>
                    </a:lnTo>
                    <a:lnTo>
                      <a:pt x="0" y="1176205"/>
                    </a:lnTo>
                    <a:close/>
                  </a:path>
                </a:pathLst>
              </a:custGeom>
              <a:solidFill>
                <a:srgbClr val="969696"/>
              </a:solidFill>
              <a:ln w="1269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90" name="Group 389">
              <a:extLst>
                <a:ext uri="{FF2B5EF4-FFF2-40B4-BE49-F238E27FC236}">
                  <a16:creationId xmlns:a16="http://schemas.microsoft.com/office/drawing/2014/main" id="{75A9AA7F-D484-2ED6-09C3-72535EC6D434}"/>
                </a:ext>
              </a:extLst>
            </p:cNvPr>
            <p:cNvGrpSpPr/>
            <p:nvPr/>
          </p:nvGrpSpPr>
          <p:grpSpPr>
            <a:xfrm>
              <a:off x="5754641" y="1843827"/>
              <a:ext cx="3710819" cy="3456946"/>
              <a:chOff x="1158349" y="1845538"/>
              <a:chExt cx="2937971" cy="3456946"/>
            </a:xfrm>
          </p:grpSpPr>
          <p:sp>
            <p:nvSpPr>
              <p:cNvPr id="333" name="Freeform: Shape 332">
                <a:extLst>
                  <a:ext uri="{FF2B5EF4-FFF2-40B4-BE49-F238E27FC236}">
                    <a16:creationId xmlns:a16="http://schemas.microsoft.com/office/drawing/2014/main" id="{6D215E87-A39A-08B0-BA91-F67C5A52B3A1}"/>
                  </a:ext>
                </a:extLst>
              </p:cNvPr>
              <p:cNvSpPr/>
              <p:nvPr/>
            </p:nvSpPr>
            <p:spPr>
              <a:xfrm>
                <a:off x="1205747" y="1845538"/>
                <a:ext cx="2890573" cy="3456946"/>
              </a:xfrm>
              <a:custGeom>
                <a:avLst/>
                <a:gdLst>
                  <a:gd name="connsiteX0" fmla="*/ 0 w 8610596"/>
                  <a:gd name="connsiteY0" fmla="*/ 0 h 3456946"/>
                  <a:gd name="connsiteX1" fmla="*/ 0 w 8610596"/>
                  <a:gd name="connsiteY1" fmla="*/ 3456947 h 3456946"/>
                  <a:gd name="connsiteX2" fmla="*/ 8610596 w 8610596"/>
                  <a:gd name="connsiteY2" fmla="*/ 3456947 h 3456946"/>
                </a:gdLst>
                <a:ahLst/>
                <a:cxnLst>
                  <a:cxn ang="0">
                    <a:pos x="connsiteX0" y="connsiteY0"/>
                  </a:cxn>
                  <a:cxn ang="0">
                    <a:pos x="connsiteX1" y="connsiteY1"/>
                  </a:cxn>
                  <a:cxn ang="0">
                    <a:pos x="connsiteX2" y="connsiteY2"/>
                  </a:cxn>
                </a:cxnLst>
                <a:rect l="l" t="t" r="r" b="b"/>
                <a:pathLst>
                  <a:path w="8610596" h="3456946">
                    <a:moveTo>
                      <a:pt x="0" y="0"/>
                    </a:moveTo>
                    <a:lnTo>
                      <a:pt x="0" y="3456947"/>
                    </a:lnTo>
                    <a:lnTo>
                      <a:pt x="8610596" y="3456947"/>
                    </a:lnTo>
                  </a:path>
                </a:pathLst>
              </a:custGeom>
              <a:noFill/>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4" name="Freeform: Shape 333">
                <a:extLst>
                  <a:ext uri="{FF2B5EF4-FFF2-40B4-BE49-F238E27FC236}">
                    <a16:creationId xmlns:a16="http://schemas.microsoft.com/office/drawing/2014/main" id="{69C60B9F-3636-3225-D8AB-BBDEDD8C390E}"/>
                  </a:ext>
                </a:extLst>
              </p:cNvPr>
              <p:cNvSpPr/>
              <p:nvPr/>
            </p:nvSpPr>
            <p:spPr>
              <a:xfrm>
                <a:off x="1158349" y="2597694"/>
                <a:ext cx="47398" cy="12707"/>
              </a:xfrm>
              <a:custGeom>
                <a:avLst/>
                <a:gdLst>
                  <a:gd name="connsiteX0" fmla="*/ 47399 w 47398"/>
                  <a:gd name="connsiteY0" fmla="*/ 0 h 12707"/>
                  <a:gd name="connsiteX1" fmla="*/ 0 w 47398"/>
                  <a:gd name="connsiteY1" fmla="*/ 0 h 12707"/>
                </a:gdLst>
                <a:ahLst/>
                <a:cxnLst>
                  <a:cxn ang="0">
                    <a:pos x="connsiteX0" y="connsiteY0"/>
                  </a:cxn>
                  <a:cxn ang="0">
                    <a:pos x="connsiteX1" y="connsiteY1"/>
                  </a:cxn>
                </a:cxnLst>
                <a:rect l="l" t="t" r="r" b="b"/>
                <a:pathLst>
                  <a:path w="47398" h="12707">
                    <a:moveTo>
                      <a:pt x="47399" y="0"/>
                    </a:moveTo>
                    <a:lnTo>
                      <a:pt x="0" y="0"/>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5" name="Freeform: Shape 334">
                <a:extLst>
                  <a:ext uri="{FF2B5EF4-FFF2-40B4-BE49-F238E27FC236}">
                    <a16:creationId xmlns:a16="http://schemas.microsoft.com/office/drawing/2014/main" id="{9DBD68B3-B0F9-2857-6DC1-90C22604579E}"/>
                  </a:ext>
                </a:extLst>
              </p:cNvPr>
              <p:cNvSpPr/>
              <p:nvPr/>
            </p:nvSpPr>
            <p:spPr>
              <a:xfrm>
                <a:off x="1158349" y="3582398"/>
                <a:ext cx="47398" cy="12707"/>
              </a:xfrm>
              <a:custGeom>
                <a:avLst/>
                <a:gdLst>
                  <a:gd name="connsiteX0" fmla="*/ 47399 w 47398"/>
                  <a:gd name="connsiteY0" fmla="*/ 0 h 12707"/>
                  <a:gd name="connsiteX1" fmla="*/ 0 w 47398"/>
                  <a:gd name="connsiteY1" fmla="*/ 0 h 12707"/>
                </a:gdLst>
                <a:ahLst/>
                <a:cxnLst>
                  <a:cxn ang="0">
                    <a:pos x="connsiteX0" y="connsiteY0"/>
                  </a:cxn>
                  <a:cxn ang="0">
                    <a:pos x="connsiteX1" y="connsiteY1"/>
                  </a:cxn>
                </a:cxnLst>
                <a:rect l="l" t="t" r="r" b="b"/>
                <a:pathLst>
                  <a:path w="47398" h="12707">
                    <a:moveTo>
                      <a:pt x="47399" y="0"/>
                    </a:moveTo>
                    <a:lnTo>
                      <a:pt x="0" y="0"/>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6" name="Freeform: Shape 335">
                <a:extLst>
                  <a:ext uri="{FF2B5EF4-FFF2-40B4-BE49-F238E27FC236}">
                    <a16:creationId xmlns:a16="http://schemas.microsoft.com/office/drawing/2014/main" id="{FE7EDE00-9095-B22C-CE65-B3169AD98159}"/>
                  </a:ext>
                </a:extLst>
              </p:cNvPr>
              <p:cNvSpPr/>
              <p:nvPr/>
            </p:nvSpPr>
            <p:spPr>
              <a:xfrm>
                <a:off x="1158349" y="4557316"/>
                <a:ext cx="47398" cy="12707"/>
              </a:xfrm>
              <a:custGeom>
                <a:avLst/>
                <a:gdLst>
                  <a:gd name="connsiteX0" fmla="*/ 47399 w 47398"/>
                  <a:gd name="connsiteY0" fmla="*/ 0 h 12707"/>
                  <a:gd name="connsiteX1" fmla="*/ 0 w 47398"/>
                  <a:gd name="connsiteY1" fmla="*/ 0 h 12707"/>
                </a:gdLst>
                <a:ahLst/>
                <a:cxnLst>
                  <a:cxn ang="0">
                    <a:pos x="connsiteX0" y="connsiteY0"/>
                  </a:cxn>
                  <a:cxn ang="0">
                    <a:pos x="connsiteX1" y="connsiteY1"/>
                  </a:cxn>
                </a:cxnLst>
                <a:rect l="l" t="t" r="r" b="b"/>
                <a:pathLst>
                  <a:path w="47398" h="12707">
                    <a:moveTo>
                      <a:pt x="47399" y="0"/>
                    </a:moveTo>
                    <a:lnTo>
                      <a:pt x="0" y="0"/>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95" name="Group 394">
              <a:extLst>
                <a:ext uri="{FF2B5EF4-FFF2-40B4-BE49-F238E27FC236}">
                  <a16:creationId xmlns:a16="http://schemas.microsoft.com/office/drawing/2014/main" id="{662932A2-B746-0047-1FA8-9A683FFBA031}"/>
                </a:ext>
              </a:extLst>
            </p:cNvPr>
            <p:cNvGrpSpPr/>
            <p:nvPr/>
          </p:nvGrpSpPr>
          <p:grpSpPr>
            <a:xfrm>
              <a:off x="5814508" y="3136461"/>
              <a:ext cx="3661385" cy="1464509"/>
              <a:chOff x="1205747" y="3138172"/>
              <a:chExt cx="2898833" cy="1464509"/>
            </a:xfrm>
          </p:grpSpPr>
          <p:sp>
            <p:nvSpPr>
              <p:cNvPr id="132" name="Freeform: Shape 131">
                <a:extLst>
                  <a:ext uri="{FF2B5EF4-FFF2-40B4-BE49-F238E27FC236}">
                    <a16:creationId xmlns:a16="http://schemas.microsoft.com/office/drawing/2014/main" id="{99AAD21C-56AA-F8EF-9E06-67A35162F367}"/>
                  </a:ext>
                </a:extLst>
              </p:cNvPr>
              <p:cNvSpPr/>
              <p:nvPr/>
            </p:nvSpPr>
            <p:spPr>
              <a:xfrm>
                <a:off x="1766021" y="3345910"/>
                <a:ext cx="122627" cy="12707"/>
              </a:xfrm>
              <a:custGeom>
                <a:avLst/>
                <a:gdLst>
                  <a:gd name="connsiteX0" fmla="*/ 0 w 122627"/>
                  <a:gd name="connsiteY0" fmla="*/ 0 h 12707"/>
                  <a:gd name="connsiteX1" fmla="*/ 122627 w 122627"/>
                  <a:gd name="connsiteY1" fmla="*/ 0 h 12707"/>
                </a:gdLst>
                <a:ahLst/>
                <a:cxnLst>
                  <a:cxn ang="0">
                    <a:pos x="connsiteX0" y="connsiteY0"/>
                  </a:cxn>
                  <a:cxn ang="0">
                    <a:pos x="connsiteX1" y="connsiteY1"/>
                  </a:cxn>
                </a:cxnLst>
                <a:rect l="l" t="t" r="r" b="b"/>
                <a:pathLst>
                  <a:path w="122627" h="12707">
                    <a:moveTo>
                      <a:pt x="0" y="0"/>
                    </a:moveTo>
                    <a:lnTo>
                      <a:pt x="122627" y="0"/>
                    </a:lnTo>
                  </a:path>
                </a:pathLst>
              </a:custGeom>
              <a:ln w="19043" cap="flat">
                <a:solidFill>
                  <a:srgbClr val="000000"/>
                </a:solidFill>
                <a:prstDash val="solid"/>
                <a:miter/>
                <a:headEnd type="none" w="med" len="med"/>
                <a:tailEnd type="triangle" w="med" len="me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95AEFBF1-7A73-3E72-2B4E-59588F09530E}"/>
                  </a:ext>
                </a:extLst>
              </p:cNvPr>
              <p:cNvSpPr/>
              <p:nvPr/>
            </p:nvSpPr>
            <p:spPr>
              <a:xfrm>
                <a:off x="2964845" y="4396566"/>
                <a:ext cx="122627" cy="12707"/>
              </a:xfrm>
              <a:custGeom>
                <a:avLst/>
                <a:gdLst>
                  <a:gd name="connsiteX0" fmla="*/ 0 w 122627"/>
                  <a:gd name="connsiteY0" fmla="*/ 0 h 12707"/>
                  <a:gd name="connsiteX1" fmla="*/ 122627 w 122627"/>
                  <a:gd name="connsiteY1" fmla="*/ 0 h 12707"/>
                </a:gdLst>
                <a:ahLst/>
                <a:cxnLst>
                  <a:cxn ang="0">
                    <a:pos x="connsiteX0" y="connsiteY0"/>
                  </a:cxn>
                  <a:cxn ang="0">
                    <a:pos x="connsiteX1" y="connsiteY1"/>
                  </a:cxn>
                </a:cxnLst>
                <a:rect l="l" t="t" r="r" b="b"/>
                <a:pathLst>
                  <a:path w="122627" h="12707">
                    <a:moveTo>
                      <a:pt x="0" y="0"/>
                    </a:moveTo>
                    <a:lnTo>
                      <a:pt x="122627" y="0"/>
                    </a:lnTo>
                  </a:path>
                </a:pathLst>
              </a:custGeom>
              <a:ln w="19043" cap="flat">
                <a:solidFill>
                  <a:srgbClr val="000000"/>
                </a:solidFill>
                <a:prstDash val="solid"/>
                <a:miter/>
                <a:headEnd type="none" w="med" len="med"/>
                <a:tailEnd type="triangle" w="med" len="me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A656D777-9390-C531-7A13-96B67A1DEAC1}"/>
                  </a:ext>
                </a:extLst>
              </p:cNvPr>
              <p:cNvSpPr/>
              <p:nvPr/>
            </p:nvSpPr>
            <p:spPr>
              <a:xfrm>
                <a:off x="3205525" y="4413085"/>
                <a:ext cx="122627" cy="12707"/>
              </a:xfrm>
              <a:custGeom>
                <a:avLst/>
                <a:gdLst>
                  <a:gd name="connsiteX0" fmla="*/ 0 w 122627"/>
                  <a:gd name="connsiteY0" fmla="*/ 0 h 12707"/>
                  <a:gd name="connsiteX1" fmla="*/ 122627 w 122627"/>
                  <a:gd name="connsiteY1" fmla="*/ 0 h 12707"/>
                </a:gdLst>
                <a:ahLst/>
                <a:cxnLst>
                  <a:cxn ang="0">
                    <a:pos x="connsiteX0" y="connsiteY0"/>
                  </a:cxn>
                  <a:cxn ang="0">
                    <a:pos x="connsiteX1" y="connsiteY1"/>
                  </a:cxn>
                </a:cxnLst>
                <a:rect l="l" t="t" r="r" b="b"/>
                <a:pathLst>
                  <a:path w="122627" h="12707">
                    <a:moveTo>
                      <a:pt x="0" y="0"/>
                    </a:moveTo>
                    <a:lnTo>
                      <a:pt x="122627" y="0"/>
                    </a:lnTo>
                  </a:path>
                </a:pathLst>
              </a:custGeom>
              <a:ln w="19043" cap="flat">
                <a:solidFill>
                  <a:srgbClr val="000000"/>
                </a:solidFill>
                <a:prstDash val="solid"/>
                <a:miter/>
                <a:headEnd type="none" w="med" len="med"/>
                <a:tailEnd type="triangle" w="med" len="me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1" name="Freeform: Shape 140">
                <a:extLst>
                  <a:ext uri="{FF2B5EF4-FFF2-40B4-BE49-F238E27FC236}">
                    <a16:creationId xmlns:a16="http://schemas.microsoft.com/office/drawing/2014/main" id="{8A3CECAF-9135-F33D-8609-08FC784E1ABF}"/>
                  </a:ext>
                </a:extLst>
              </p:cNvPr>
              <p:cNvSpPr/>
              <p:nvPr/>
            </p:nvSpPr>
            <p:spPr>
              <a:xfrm>
                <a:off x="2482723" y="4024873"/>
                <a:ext cx="122627" cy="12707"/>
              </a:xfrm>
              <a:custGeom>
                <a:avLst/>
                <a:gdLst>
                  <a:gd name="connsiteX0" fmla="*/ 0 w 122627"/>
                  <a:gd name="connsiteY0" fmla="*/ 0 h 12707"/>
                  <a:gd name="connsiteX1" fmla="*/ 122627 w 122627"/>
                  <a:gd name="connsiteY1" fmla="*/ 0 h 12707"/>
                </a:gdLst>
                <a:ahLst/>
                <a:cxnLst>
                  <a:cxn ang="0">
                    <a:pos x="connsiteX0" y="connsiteY0"/>
                  </a:cxn>
                  <a:cxn ang="0">
                    <a:pos x="connsiteX1" y="connsiteY1"/>
                  </a:cxn>
                </a:cxnLst>
                <a:rect l="l" t="t" r="r" b="b"/>
                <a:pathLst>
                  <a:path w="122627" h="12707">
                    <a:moveTo>
                      <a:pt x="0" y="0"/>
                    </a:moveTo>
                    <a:lnTo>
                      <a:pt x="122627" y="0"/>
                    </a:lnTo>
                  </a:path>
                </a:pathLst>
              </a:custGeom>
              <a:ln w="19043" cap="flat">
                <a:solidFill>
                  <a:srgbClr val="000000"/>
                </a:solidFill>
                <a:prstDash val="solid"/>
                <a:miter/>
                <a:headEnd type="none" w="med" len="med"/>
                <a:tailEnd type="triangle" w="med" len="me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4" name="Freeform: Shape 143">
                <a:extLst>
                  <a:ext uri="{FF2B5EF4-FFF2-40B4-BE49-F238E27FC236}">
                    <a16:creationId xmlns:a16="http://schemas.microsoft.com/office/drawing/2014/main" id="{BDCEF515-D4BF-CC83-A7A1-45AB7FA96343}"/>
                  </a:ext>
                </a:extLst>
              </p:cNvPr>
              <p:cNvSpPr/>
              <p:nvPr/>
            </p:nvSpPr>
            <p:spPr>
              <a:xfrm>
                <a:off x="3449382" y="4572692"/>
                <a:ext cx="122500" cy="12707"/>
              </a:xfrm>
              <a:custGeom>
                <a:avLst/>
                <a:gdLst>
                  <a:gd name="connsiteX0" fmla="*/ 0 w 122500"/>
                  <a:gd name="connsiteY0" fmla="*/ 0 h 12707"/>
                  <a:gd name="connsiteX1" fmla="*/ 122500 w 122500"/>
                  <a:gd name="connsiteY1" fmla="*/ 0 h 12707"/>
                </a:gdLst>
                <a:ahLst/>
                <a:cxnLst>
                  <a:cxn ang="0">
                    <a:pos x="connsiteX0" y="connsiteY0"/>
                  </a:cxn>
                  <a:cxn ang="0">
                    <a:pos x="connsiteX1" y="connsiteY1"/>
                  </a:cxn>
                </a:cxnLst>
                <a:rect l="l" t="t" r="r" b="b"/>
                <a:pathLst>
                  <a:path w="122500" h="12707">
                    <a:moveTo>
                      <a:pt x="0" y="0"/>
                    </a:moveTo>
                    <a:lnTo>
                      <a:pt x="122500" y="0"/>
                    </a:lnTo>
                  </a:path>
                </a:pathLst>
              </a:custGeom>
              <a:ln w="19043" cap="flat">
                <a:solidFill>
                  <a:srgbClr val="000000"/>
                </a:solidFill>
                <a:prstDash val="solid"/>
                <a:miter/>
                <a:headEnd type="none" w="med" len="med"/>
                <a:tailEnd type="triangle" w="med" len="me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7" name="Freeform: Shape 146">
                <a:extLst>
                  <a:ext uri="{FF2B5EF4-FFF2-40B4-BE49-F238E27FC236}">
                    <a16:creationId xmlns:a16="http://schemas.microsoft.com/office/drawing/2014/main" id="{97F21263-FA68-D0C9-A746-FB8129561B6C}"/>
                  </a:ext>
                </a:extLst>
              </p:cNvPr>
              <p:cNvSpPr/>
              <p:nvPr/>
            </p:nvSpPr>
            <p:spPr>
              <a:xfrm>
                <a:off x="3692349" y="4589974"/>
                <a:ext cx="122627" cy="12707"/>
              </a:xfrm>
              <a:custGeom>
                <a:avLst/>
                <a:gdLst>
                  <a:gd name="connsiteX0" fmla="*/ 0 w 122627"/>
                  <a:gd name="connsiteY0" fmla="*/ 0 h 12707"/>
                  <a:gd name="connsiteX1" fmla="*/ 122627 w 122627"/>
                  <a:gd name="connsiteY1" fmla="*/ 0 h 12707"/>
                </a:gdLst>
                <a:ahLst/>
                <a:cxnLst>
                  <a:cxn ang="0">
                    <a:pos x="connsiteX0" y="connsiteY0"/>
                  </a:cxn>
                  <a:cxn ang="0">
                    <a:pos x="connsiteX1" y="connsiteY1"/>
                  </a:cxn>
                </a:cxnLst>
                <a:rect l="l" t="t" r="r" b="b"/>
                <a:pathLst>
                  <a:path w="122627" h="12707">
                    <a:moveTo>
                      <a:pt x="0" y="0"/>
                    </a:moveTo>
                    <a:lnTo>
                      <a:pt x="122627" y="0"/>
                    </a:lnTo>
                  </a:path>
                </a:pathLst>
              </a:custGeom>
              <a:ln w="19043" cap="flat">
                <a:solidFill>
                  <a:srgbClr val="000000"/>
                </a:solidFill>
                <a:prstDash val="solid"/>
                <a:miter/>
                <a:headEnd type="none" w="med" len="med"/>
                <a:tailEnd type="triangle" w="med" len="me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2" name="Freeform: Shape 371">
                <a:extLst>
                  <a:ext uri="{FF2B5EF4-FFF2-40B4-BE49-F238E27FC236}">
                    <a16:creationId xmlns:a16="http://schemas.microsoft.com/office/drawing/2014/main" id="{F7B91A0E-1F4E-83AE-B48D-CB769BC89ABF}"/>
                  </a:ext>
                </a:extLst>
              </p:cNvPr>
              <p:cNvSpPr/>
              <p:nvPr/>
            </p:nvSpPr>
            <p:spPr>
              <a:xfrm flipV="1">
                <a:off x="1214007" y="3536679"/>
                <a:ext cx="2890573" cy="45719"/>
              </a:xfrm>
              <a:custGeom>
                <a:avLst/>
                <a:gdLst>
                  <a:gd name="connsiteX0" fmla="*/ 0 w 8602336"/>
                  <a:gd name="connsiteY0" fmla="*/ 0 h 12707"/>
                  <a:gd name="connsiteX1" fmla="*/ 8602337 w 8602336"/>
                  <a:gd name="connsiteY1" fmla="*/ 0 h 12707"/>
                </a:gdLst>
                <a:ahLst/>
                <a:cxnLst>
                  <a:cxn ang="0">
                    <a:pos x="connsiteX0" y="connsiteY0"/>
                  </a:cxn>
                  <a:cxn ang="0">
                    <a:pos x="connsiteX1" y="connsiteY1"/>
                  </a:cxn>
                </a:cxnLst>
                <a:rect l="l" t="t" r="r" b="b"/>
                <a:pathLst>
                  <a:path w="8602336" h="12707">
                    <a:moveTo>
                      <a:pt x="0" y="0"/>
                    </a:moveTo>
                    <a:lnTo>
                      <a:pt x="8602337" y="0"/>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3" name="Freeform: Shape 372">
                <a:extLst>
                  <a:ext uri="{FF2B5EF4-FFF2-40B4-BE49-F238E27FC236}">
                    <a16:creationId xmlns:a16="http://schemas.microsoft.com/office/drawing/2014/main" id="{4A6FE05F-45BB-E8C9-67CC-C570AC919483}"/>
                  </a:ext>
                </a:extLst>
              </p:cNvPr>
              <p:cNvSpPr/>
              <p:nvPr/>
            </p:nvSpPr>
            <p:spPr>
              <a:xfrm flipV="1">
                <a:off x="1205747" y="3138172"/>
                <a:ext cx="2893349" cy="45719"/>
              </a:xfrm>
              <a:custGeom>
                <a:avLst/>
                <a:gdLst>
                  <a:gd name="connsiteX0" fmla="*/ 0 w 8610596"/>
                  <a:gd name="connsiteY0" fmla="*/ 0 h 12707"/>
                  <a:gd name="connsiteX1" fmla="*/ 8610596 w 8610596"/>
                  <a:gd name="connsiteY1" fmla="*/ 0 h 12707"/>
                </a:gdLst>
                <a:ahLst/>
                <a:cxnLst>
                  <a:cxn ang="0">
                    <a:pos x="connsiteX0" y="connsiteY0"/>
                  </a:cxn>
                  <a:cxn ang="0">
                    <a:pos x="connsiteX1" y="connsiteY1"/>
                  </a:cxn>
                </a:cxnLst>
                <a:rect l="l" t="t" r="r" b="b"/>
                <a:pathLst>
                  <a:path w="8610596" h="12707">
                    <a:moveTo>
                      <a:pt x="0" y="0"/>
                    </a:moveTo>
                    <a:lnTo>
                      <a:pt x="8610596" y="0"/>
                    </a:lnTo>
                  </a:path>
                </a:pathLst>
              </a:custGeom>
              <a:ln w="19043" cap="flat">
                <a:solidFill>
                  <a:srgbClr val="000000"/>
                </a:solidFill>
                <a:custDash>
                  <a:ds d="150000" sp="150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4" name="Freeform: Shape 373">
                <a:extLst>
                  <a:ext uri="{FF2B5EF4-FFF2-40B4-BE49-F238E27FC236}">
                    <a16:creationId xmlns:a16="http://schemas.microsoft.com/office/drawing/2014/main" id="{1F4FB53D-F57E-5739-E002-956711EDF8E4}"/>
                  </a:ext>
                </a:extLst>
              </p:cNvPr>
              <p:cNvSpPr/>
              <p:nvPr/>
            </p:nvSpPr>
            <p:spPr>
              <a:xfrm flipV="1">
                <a:off x="1205747" y="4124781"/>
                <a:ext cx="2893349" cy="45719"/>
              </a:xfrm>
              <a:custGeom>
                <a:avLst/>
                <a:gdLst>
                  <a:gd name="connsiteX0" fmla="*/ 0 w 8610596"/>
                  <a:gd name="connsiteY0" fmla="*/ 0 h 12707"/>
                  <a:gd name="connsiteX1" fmla="*/ 8610596 w 8610596"/>
                  <a:gd name="connsiteY1" fmla="*/ 0 h 12707"/>
                </a:gdLst>
                <a:ahLst/>
                <a:cxnLst>
                  <a:cxn ang="0">
                    <a:pos x="connsiteX0" y="connsiteY0"/>
                  </a:cxn>
                  <a:cxn ang="0">
                    <a:pos x="connsiteX1" y="connsiteY1"/>
                  </a:cxn>
                </a:cxnLst>
                <a:rect l="l" t="t" r="r" b="b"/>
                <a:pathLst>
                  <a:path w="8610596" h="12707">
                    <a:moveTo>
                      <a:pt x="0" y="0"/>
                    </a:moveTo>
                    <a:lnTo>
                      <a:pt x="8610596" y="0"/>
                    </a:lnTo>
                  </a:path>
                </a:pathLst>
              </a:custGeom>
              <a:ln w="19043" cap="flat">
                <a:solidFill>
                  <a:srgbClr val="000000"/>
                </a:solidFill>
                <a:custDash>
                  <a:ds d="150000" sp="150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378" name="Freeform: Shape 377">
              <a:extLst>
                <a:ext uri="{FF2B5EF4-FFF2-40B4-BE49-F238E27FC236}">
                  <a16:creationId xmlns:a16="http://schemas.microsoft.com/office/drawing/2014/main" id="{0195D92E-4ADA-DDA2-4C4E-5530711921CD}"/>
                </a:ext>
              </a:extLst>
            </p:cNvPr>
            <p:cNvSpPr/>
            <p:nvPr/>
          </p:nvSpPr>
          <p:spPr>
            <a:xfrm>
              <a:off x="5996037"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9" name="Freeform: Shape 378">
              <a:extLst>
                <a:ext uri="{FF2B5EF4-FFF2-40B4-BE49-F238E27FC236}">
                  <a16:creationId xmlns:a16="http://schemas.microsoft.com/office/drawing/2014/main" id="{084D9EA8-87F3-73C3-6F15-42CC39661DBA}"/>
                </a:ext>
              </a:extLst>
            </p:cNvPr>
            <p:cNvSpPr/>
            <p:nvPr/>
          </p:nvSpPr>
          <p:spPr>
            <a:xfrm>
              <a:off x="6301474"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0" name="Freeform: Shape 379">
              <a:extLst>
                <a:ext uri="{FF2B5EF4-FFF2-40B4-BE49-F238E27FC236}">
                  <a16:creationId xmlns:a16="http://schemas.microsoft.com/office/drawing/2014/main" id="{3F345986-5C23-285C-8BF9-C9DE95F8104F}"/>
                </a:ext>
              </a:extLst>
            </p:cNvPr>
            <p:cNvSpPr/>
            <p:nvPr/>
          </p:nvSpPr>
          <p:spPr>
            <a:xfrm>
              <a:off x="6605144"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1" name="Freeform: Shape 380">
              <a:extLst>
                <a:ext uri="{FF2B5EF4-FFF2-40B4-BE49-F238E27FC236}">
                  <a16:creationId xmlns:a16="http://schemas.microsoft.com/office/drawing/2014/main" id="{46A49E87-0252-B6F3-745E-FCFF8932C100}"/>
                </a:ext>
              </a:extLst>
            </p:cNvPr>
            <p:cNvSpPr/>
            <p:nvPr/>
          </p:nvSpPr>
          <p:spPr>
            <a:xfrm>
              <a:off x="6913309"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2" name="Freeform: Shape 381">
              <a:extLst>
                <a:ext uri="{FF2B5EF4-FFF2-40B4-BE49-F238E27FC236}">
                  <a16:creationId xmlns:a16="http://schemas.microsoft.com/office/drawing/2014/main" id="{37C04C6C-BF71-8951-D836-DD7F705CD7AF}"/>
                </a:ext>
              </a:extLst>
            </p:cNvPr>
            <p:cNvSpPr/>
            <p:nvPr/>
          </p:nvSpPr>
          <p:spPr>
            <a:xfrm>
              <a:off x="7216178"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3" name="Freeform: Shape 382">
              <a:extLst>
                <a:ext uri="{FF2B5EF4-FFF2-40B4-BE49-F238E27FC236}">
                  <a16:creationId xmlns:a16="http://schemas.microsoft.com/office/drawing/2014/main" id="{4E1AB463-15F0-0643-F0DB-01511EF3D3C7}"/>
                </a:ext>
              </a:extLst>
            </p:cNvPr>
            <p:cNvSpPr/>
            <p:nvPr/>
          </p:nvSpPr>
          <p:spPr>
            <a:xfrm>
              <a:off x="7519046"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4" name="Freeform: Shape 383">
              <a:extLst>
                <a:ext uri="{FF2B5EF4-FFF2-40B4-BE49-F238E27FC236}">
                  <a16:creationId xmlns:a16="http://schemas.microsoft.com/office/drawing/2014/main" id="{BD5626F9-46CB-758A-9643-C6051A1806BC}"/>
                </a:ext>
              </a:extLst>
            </p:cNvPr>
            <p:cNvSpPr/>
            <p:nvPr/>
          </p:nvSpPr>
          <p:spPr>
            <a:xfrm>
              <a:off x="7824964"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5" name="Freeform: Shape 384">
              <a:extLst>
                <a:ext uri="{FF2B5EF4-FFF2-40B4-BE49-F238E27FC236}">
                  <a16:creationId xmlns:a16="http://schemas.microsoft.com/office/drawing/2014/main" id="{41072118-19EE-B5C8-79A5-E9D9B30EDA8C}"/>
                </a:ext>
              </a:extLst>
            </p:cNvPr>
            <p:cNvSpPr/>
            <p:nvPr/>
          </p:nvSpPr>
          <p:spPr>
            <a:xfrm>
              <a:off x="8130560"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6" name="Freeform: Shape 385">
              <a:extLst>
                <a:ext uri="{FF2B5EF4-FFF2-40B4-BE49-F238E27FC236}">
                  <a16:creationId xmlns:a16="http://schemas.microsoft.com/office/drawing/2014/main" id="{884215F0-B2E6-2C08-4E7C-F754726F809C}"/>
                </a:ext>
              </a:extLst>
            </p:cNvPr>
            <p:cNvSpPr/>
            <p:nvPr/>
          </p:nvSpPr>
          <p:spPr>
            <a:xfrm>
              <a:off x="8436639"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7" name="Freeform: Shape 386">
              <a:extLst>
                <a:ext uri="{FF2B5EF4-FFF2-40B4-BE49-F238E27FC236}">
                  <a16:creationId xmlns:a16="http://schemas.microsoft.com/office/drawing/2014/main" id="{863763AB-EBBE-8E24-AEF3-818BF03EC860}"/>
                </a:ext>
              </a:extLst>
            </p:cNvPr>
            <p:cNvSpPr/>
            <p:nvPr/>
          </p:nvSpPr>
          <p:spPr>
            <a:xfrm>
              <a:off x="8739348"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8" name="Freeform: Shape 387">
              <a:extLst>
                <a:ext uri="{FF2B5EF4-FFF2-40B4-BE49-F238E27FC236}">
                  <a16:creationId xmlns:a16="http://schemas.microsoft.com/office/drawing/2014/main" id="{555306A6-AF03-8E6E-CA6E-DF2D56CB21E4}"/>
                </a:ext>
              </a:extLst>
            </p:cNvPr>
            <p:cNvSpPr/>
            <p:nvPr/>
          </p:nvSpPr>
          <p:spPr>
            <a:xfrm>
              <a:off x="9047512"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9" name="Freeform: Shape 388">
              <a:extLst>
                <a:ext uri="{FF2B5EF4-FFF2-40B4-BE49-F238E27FC236}">
                  <a16:creationId xmlns:a16="http://schemas.microsoft.com/office/drawing/2014/main" id="{F73258CB-4692-81AB-DD11-9537A392C1FC}"/>
                </a:ext>
              </a:extLst>
            </p:cNvPr>
            <p:cNvSpPr/>
            <p:nvPr/>
          </p:nvSpPr>
          <p:spPr>
            <a:xfrm>
              <a:off x="9347973" y="5300773"/>
              <a:ext cx="16050" cy="47398"/>
            </a:xfrm>
            <a:custGeom>
              <a:avLst/>
              <a:gdLst>
                <a:gd name="connsiteX0" fmla="*/ 0 w 12707"/>
                <a:gd name="connsiteY0" fmla="*/ 0 h 47398"/>
                <a:gd name="connsiteX1" fmla="*/ 0 w 12707"/>
                <a:gd name="connsiteY1" fmla="*/ 47399 h 47398"/>
              </a:gdLst>
              <a:ahLst/>
              <a:cxnLst>
                <a:cxn ang="0">
                  <a:pos x="connsiteX0" y="connsiteY0"/>
                </a:cxn>
                <a:cxn ang="0">
                  <a:pos x="connsiteX1" y="connsiteY1"/>
                </a:cxn>
              </a:cxnLst>
              <a:rect l="l" t="t" r="r" b="b"/>
              <a:pathLst>
                <a:path w="12707" h="47398">
                  <a:moveTo>
                    <a:pt x="0" y="0"/>
                  </a:moveTo>
                  <a:lnTo>
                    <a:pt x="0" y="47399"/>
                  </a:lnTo>
                </a:path>
              </a:pathLst>
            </a:custGeom>
            <a:ln w="190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aphicFrame>
        <p:nvGraphicFramePr>
          <p:cNvPr id="396" name="Table 663">
            <a:extLst>
              <a:ext uri="{FF2B5EF4-FFF2-40B4-BE49-F238E27FC236}">
                <a16:creationId xmlns:a16="http://schemas.microsoft.com/office/drawing/2014/main" id="{F46AFCFA-31A2-051D-C4D5-DF0F388EB9F2}"/>
              </a:ext>
            </a:extLst>
          </p:cNvPr>
          <p:cNvGraphicFramePr>
            <a:graphicFrameLocks noGrp="1"/>
          </p:cNvGraphicFramePr>
          <p:nvPr>
            <p:extLst>
              <p:ext uri="{D42A27DB-BD31-4B8C-83A1-F6EECF244321}">
                <p14:modId xmlns:p14="http://schemas.microsoft.com/office/powerpoint/2010/main" val="4180519379"/>
              </p:ext>
            </p:extLst>
          </p:nvPr>
        </p:nvGraphicFramePr>
        <p:xfrm>
          <a:off x="734447" y="1978722"/>
          <a:ext cx="5581928" cy="865986"/>
        </p:xfrm>
        <a:graphic>
          <a:graphicData uri="http://schemas.openxmlformats.org/drawingml/2006/table">
            <a:tbl>
              <a:tblPr firstRow="1" bandRow="1">
                <a:tableStyleId>{69012ECD-51FC-41F1-AA8D-1B2483CD663E}</a:tableStyleId>
              </a:tblPr>
              <a:tblGrid>
                <a:gridCol w="1742856">
                  <a:extLst>
                    <a:ext uri="{9D8B030D-6E8A-4147-A177-3AD203B41FA5}">
                      <a16:colId xmlns:a16="http://schemas.microsoft.com/office/drawing/2014/main" val="4026828033"/>
                    </a:ext>
                  </a:extLst>
                </a:gridCol>
                <a:gridCol w="1235161">
                  <a:extLst>
                    <a:ext uri="{9D8B030D-6E8A-4147-A177-3AD203B41FA5}">
                      <a16:colId xmlns:a16="http://schemas.microsoft.com/office/drawing/2014/main" val="3636539262"/>
                    </a:ext>
                  </a:extLst>
                </a:gridCol>
                <a:gridCol w="2603911">
                  <a:extLst>
                    <a:ext uri="{9D8B030D-6E8A-4147-A177-3AD203B41FA5}">
                      <a16:colId xmlns:a16="http://schemas.microsoft.com/office/drawing/2014/main" val="2276638573"/>
                    </a:ext>
                  </a:extLst>
                </a:gridCol>
              </a:tblGrid>
              <a:tr h="0">
                <a:tc>
                  <a:txBody>
                    <a:bodyPr/>
                    <a:lstStyle/>
                    <a:p>
                      <a:pPr marL="0" marR="0" algn="ctr" rtl="0">
                        <a:lnSpc>
                          <a:spcPct val="107000"/>
                        </a:lnSpc>
                        <a:spcAft>
                          <a:spcPts val="800"/>
                        </a:spcAft>
                      </a:pPr>
                      <a:endParaRPr lang="en-US" sz="1050" b="0" kern="100" noProof="0" dirty="0">
                        <a:solidFill>
                          <a:schemeClr val="tx2"/>
                        </a:solidFill>
                        <a:effectLst/>
                        <a:latin typeface="+mj-lt"/>
                        <a:ea typeface="Aptos" panose="020B0004020202020204" pitchFamily="34" charset="0"/>
                        <a:cs typeface="Mangal" panose="02040503050203030202" pitchFamily="18" charset="0"/>
                      </a:endParaRPr>
                    </a:p>
                  </a:txBody>
                  <a:tcPr marL="72000" marR="72000" marT="36000" marB="36000" anchor="ct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050" b="1" noProof="0" dirty="0">
                          <a:solidFill>
                            <a:schemeClr val="tx2"/>
                          </a:solidFill>
                          <a:effectLst/>
                          <a:latin typeface="+mj-lt"/>
                          <a:ea typeface="Aptos" panose="020B0004020202020204" pitchFamily="34" charset="0"/>
                        </a:rPr>
                        <a:t>所有患者</a:t>
                      </a:r>
                      <a:br>
                        <a:rPr lang="en-US" sz="1050" b="1" noProof="0" dirty="0">
                          <a:solidFill>
                            <a:schemeClr val="tx2"/>
                          </a:solidFill>
                          <a:effectLst/>
                          <a:latin typeface="+mj-lt"/>
                          <a:ea typeface="Aptos" panose="020B0004020202020204" pitchFamily="34" charset="0"/>
                        </a:rPr>
                      </a:br>
                      <a:r>
                        <a:rPr lang="zh-cn" sz="1050" b="1" noProof="0" dirty="0">
                          <a:solidFill>
                            <a:schemeClr val="tx2"/>
                          </a:solidFill>
                          <a:effectLst/>
                          <a:latin typeface="+mj-lt"/>
                          <a:ea typeface="Aptos" panose="020B0004020202020204" pitchFamily="34" charset="0"/>
                        </a:rPr>
                        <a:t>(n=52)</a:t>
                      </a:r>
                      <a:endParaRPr lang="en-US" sz="1050" b="1" kern="100" noProof="0" dirty="0">
                        <a:solidFill>
                          <a:schemeClr val="tx2"/>
                        </a:solidFill>
                        <a:effectLst/>
                        <a:latin typeface="+mj-lt"/>
                        <a:ea typeface="Aptos" panose="020B0004020202020204" pitchFamily="34" charset="0"/>
                        <a:cs typeface="Mangal" panose="02040503050203030202" pitchFamily="18" charset="0"/>
                      </a:endParaRPr>
                    </a:p>
                  </a:txBody>
                  <a:tcPr marL="72000" marR="72000" marT="36000" marB="36000" anchor="ctr"/>
                </a:tc>
                <a:tc>
                  <a:txBody>
                    <a:bodyPr/>
                    <a:lstStyle/>
                    <a:p>
                      <a:pPr marL="0" marR="0" algn="ctr" rtl="0">
                        <a:lnSpc>
                          <a:spcPct val="107000"/>
                        </a:lnSpc>
                        <a:spcAft>
                          <a:spcPts val="800"/>
                        </a:spcAft>
                      </a:pPr>
                      <a:r>
                        <a:rPr lang="zh-cn" sz="1050" b="1" kern="100" noProof="0">
                          <a:solidFill>
                            <a:schemeClr val="tx2"/>
                          </a:solidFill>
                          <a:effectLst/>
                          <a:latin typeface="+mj-lt"/>
                          <a:ea typeface="Aptos" panose="020B0004020202020204" pitchFamily="34" charset="0"/>
                          <a:cs typeface="Mangal" panose="02040503050203030202" pitchFamily="18" charset="0"/>
                        </a:rPr>
                        <a:t>400 mg QD + 600 mg QD + 300 mg BID</a:t>
                      </a:r>
                      <a:br>
                        <a:rPr lang="en-US" sz="1050" b="1" kern="100" noProof="0" dirty="0">
                          <a:solidFill>
                            <a:schemeClr val="tx2"/>
                          </a:solidFill>
                          <a:effectLst/>
                          <a:latin typeface="+mj-lt"/>
                          <a:ea typeface="Aptos" panose="020B0004020202020204" pitchFamily="34" charset="0"/>
                          <a:cs typeface="Mangal" panose="02040503050203030202" pitchFamily="18" charset="0"/>
                        </a:rPr>
                      </a:br>
                      <a:r>
                        <a:rPr lang="zh-cn" sz="1050" b="1" kern="100" noProof="0">
                          <a:solidFill>
                            <a:schemeClr val="tx2"/>
                          </a:solidFill>
                          <a:effectLst/>
                          <a:latin typeface="+mj-lt"/>
                          <a:ea typeface="Aptos" panose="020B0004020202020204" pitchFamily="34" charset="0"/>
                          <a:cs typeface="Mangal" panose="02040503050203030202" pitchFamily="18" charset="0"/>
                        </a:rPr>
                        <a:t>(n=43)</a:t>
                      </a:r>
                    </a:p>
                  </a:txBody>
                  <a:tcPr marL="72000" marR="72000" marT="36000" marB="36000" anchor="ctr"/>
                </a:tc>
                <a:extLst>
                  <a:ext uri="{0D108BD9-81ED-4DB2-BD59-A6C34878D82A}">
                    <a16:rowId xmlns:a16="http://schemas.microsoft.com/office/drawing/2014/main" val="1727646532"/>
                  </a:ext>
                </a:extLst>
              </a:tr>
              <a:tr h="0">
                <a:tc>
                  <a:txBody>
                    <a:bodyPr/>
                    <a:lstStyle/>
                    <a:p>
                      <a:pPr marL="0" marR="0" rtl="0">
                        <a:lnSpc>
                          <a:spcPct val="107000"/>
                        </a:lnSpc>
                        <a:spcAft>
                          <a:spcPts val="800"/>
                        </a:spcAft>
                      </a:pPr>
                      <a:r>
                        <a:rPr lang="zh-cn" sz="1050" b="0" noProof="0">
                          <a:solidFill>
                            <a:srgbClr val="000000"/>
                          </a:solidFill>
                          <a:effectLst/>
                          <a:latin typeface="+mj-lt"/>
                          <a:ea typeface="Aptos" panose="020B0004020202020204" pitchFamily="34" charset="0"/>
                        </a:rPr>
                        <a:t>ORR (90%CI)</a:t>
                      </a:r>
                      <a:endParaRPr lang="en-US" sz="1050" b="0" kern="100" noProof="0" dirty="0">
                        <a:solidFill>
                          <a:srgbClr val="000000"/>
                        </a:solidFill>
                        <a:effectLst/>
                        <a:latin typeface="+mj-lt"/>
                        <a:ea typeface="Aptos" panose="020B0004020202020204" pitchFamily="34" charset="0"/>
                        <a:cs typeface="Mangal" panose="02040503050203030202" pitchFamily="18" charset="0"/>
                      </a:endParaRPr>
                    </a:p>
                  </a:txBody>
                  <a:tcPr marL="72000" marR="72000" marT="36000" marB="36000" anchor="ctr">
                    <a:solidFill>
                      <a:schemeClr val="tx2"/>
                    </a:solidFill>
                  </a:tcPr>
                </a:tc>
                <a:tc>
                  <a:txBody>
                    <a:bodyPr/>
                    <a:lstStyle/>
                    <a:p>
                      <a:pPr algn="ctr" rtl="0"/>
                      <a:r>
                        <a:rPr lang="zh-cn" sz="1050" kern="100" noProof="0" dirty="0">
                          <a:solidFill>
                            <a:srgbClr val="000000"/>
                          </a:solidFill>
                          <a:effectLst/>
                          <a:latin typeface="+mj-lt"/>
                          <a:ea typeface="Aptos" panose="020B0004020202020204" pitchFamily="34" charset="0"/>
                          <a:cs typeface="Mangal" panose="02040503050203030202" pitchFamily="18" charset="0"/>
                        </a:rPr>
                        <a:t>38 (27, 51)</a:t>
                      </a:r>
                      <a:endParaRPr lang="en-US" sz="1600" noProof="0" dirty="0">
                        <a:latin typeface="+mj-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kern="100" noProof="0">
                          <a:solidFill>
                            <a:srgbClr val="000000"/>
                          </a:solidFill>
                          <a:effectLst/>
                          <a:latin typeface="+mj-lt"/>
                          <a:ea typeface="Aptos" panose="020B0004020202020204" pitchFamily="34" charset="0"/>
                          <a:cs typeface="Mangal" panose="02040503050203030202" pitchFamily="18" charset="0"/>
                        </a:rPr>
                        <a:t>42 (29, 56)</a:t>
                      </a: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50" b="0" noProof="0">
                          <a:solidFill>
                            <a:srgbClr val="000000"/>
                          </a:solidFill>
                          <a:latin typeface="+mj-lt"/>
                          <a:ea typeface="Aptos" panose="020B0004020202020204" pitchFamily="34" charset="0"/>
                        </a:rPr>
                        <a:t>DC</a:t>
                      </a:r>
                      <a:r>
                        <a:rPr lang="zh-cn" sz="1050" b="0" noProof="0">
                          <a:solidFill>
                            <a:srgbClr val="000000"/>
                          </a:solidFill>
                          <a:effectLst/>
                          <a:latin typeface="+mj-lt"/>
                          <a:ea typeface="Aptos" panose="020B0004020202020204" pitchFamily="34" charset="0"/>
                        </a:rPr>
                        <a:t>R (90%CI)</a:t>
                      </a:r>
                      <a:endParaRPr lang="en-US" sz="1050" b="0" kern="100" noProof="0" dirty="0">
                        <a:solidFill>
                          <a:srgbClr val="000000"/>
                        </a:solidFill>
                        <a:effectLst/>
                        <a:latin typeface="+mj-lt"/>
                        <a:ea typeface="Aptos" panose="020B0004020202020204" pitchFamily="34" charset="0"/>
                        <a:cs typeface="Mangal" panose="02040503050203030202" pitchFamily="18" charset="0"/>
                      </a:endParaRPr>
                    </a:p>
                  </a:txBody>
                  <a:tcPr marL="72000" marR="72000" marT="36000" marB="36000" anchor="ctr">
                    <a:solidFill>
                      <a:schemeClr val="tx2"/>
                    </a:solidFill>
                  </a:tcPr>
                </a:tc>
                <a:tc>
                  <a:txBody>
                    <a:bodyPr/>
                    <a:lstStyle/>
                    <a:p>
                      <a:pPr algn="ctr" rtl="0"/>
                      <a:r>
                        <a:rPr lang="zh-cn" sz="1050" kern="100" noProof="0" dirty="0">
                          <a:solidFill>
                            <a:srgbClr val="000000"/>
                          </a:solidFill>
                          <a:effectLst/>
                          <a:latin typeface="+mj-lt"/>
                          <a:ea typeface="Aptos" panose="020B0004020202020204" pitchFamily="34" charset="0"/>
                          <a:cs typeface="Mangal" panose="02040503050203030202" pitchFamily="18" charset="0"/>
                        </a:rPr>
                        <a:t>90 (81, 96)</a:t>
                      </a:r>
                      <a:endParaRPr lang="en-US" sz="1600" noProof="0" dirty="0">
                        <a:latin typeface="+mj-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kern="100" noProof="0" dirty="0">
                          <a:solidFill>
                            <a:srgbClr val="000000"/>
                          </a:solidFill>
                          <a:effectLst/>
                          <a:latin typeface="+mj-lt"/>
                          <a:ea typeface="Aptos" panose="020B0004020202020204" pitchFamily="34" charset="0"/>
                          <a:cs typeface="Mangal" panose="02040503050203030202" pitchFamily="18" charset="0"/>
                        </a:rPr>
                        <a:t>91 (80, 97)</a:t>
                      </a:r>
                    </a:p>
                  </a:txBody>
                  <a:tcPr marL="72000" marR="72000" marT="36000" marB="36000" anchor="ctr">
                    <a:solidFill>
                      <a:schemeClr val="tx2"/>
                    </a:solidFill>
                  </a:tcPr>
                </a:tc>
                <a:extLst>
                  <a:ext uri="{0D108BD9-81ED-4DB2-BD59-A6C34878D82A}">
                    <a16:rowId xmlns:a16="http://schemas.microsoft.com/office/drawing/2014/main" val="1355336869"/>
                  </a:ext>
                </a:extLst>
              </a:tr>
            </a:tbl>
          </a:graphicData>
        </a:graphic>
      </p:graphicFrame>
      <p:grpSp>
        <p:nvGrpSpPr>
          <p:cNvPr id="402" name="Group 401">
            <a:extLst>
              <a:ext uri="{FF2B5EF4-FFF2-40B4-BE49-F238E27FC236}">
                <a16:creationId xmlns:a16="http://schemas.microsoft.com/office/drawing/2014/main" id="{E36BB491-E864-0B7C-7D66-2BF6584B9AA7}"/>
              </a:ext>
            </a:extLst>
          </p:cNvPr>
          <p:cNvGrpSpPr/>
          <p:nvPr/>
        </p:nvGrpSpPr>
        <p:grpSpPr>
          <a:xfrm>
            <a:off x="6732461" y="2466665"/>
            <a:ext cx="2572937" cy="3155637"/>
            <a:chOff x="472682" y="1895473"/>
            <a:chExt cx="2572937" cy="3155637"/>
          </a:xfrm>
        </p:grpSpPr>
        <p:sp>
          <p:nvSpPr>
            <p:cNvPr id="403" name="TextBox 58">
              <a:extLst>
                <a:ext uri="{FF2B5EF4-FFF2-40B4-BE49-F238E27FC236}">
                  <a16:creationId xmlns:a16="http://schemas.microsoft.com/office/drawing/2014/main" id="{BA3EDA70-6292-B896-0123-7CD3DCA17CFF}"/>
                </a:ext>
              </a:extLst>
            </p:cNvPr>
            <p:cNvSpPr txBox="1"/>
            <p:nvPr/>
          </p:nvSpPr>
          <p:spPr>
            <a:xfrm>
              <a:off x="1095375" y="4866444"/>
              <a:ext cx="1950244"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mn-ea"/>
                  <a:cs typeface="+mn-cs"/>
                </a:rPr>
                <a:t>剂量，mg</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04" name="TextBox 58">
              <a:extLst>
                <a:ext uri="{FF2B5EF4-FFF2-40B4-BE49-F238E27FC236}">
                  <a16:creationId xmlns:a16="http://schemas.microsoft.com/office/drawing/2014/main" id="{440521C1-9804-F8D4-9D27-37E87775AA4C}"/>
                </a:ext>
              </a:extLst>
            </p:cNvPr>
            <p:cNvSpPr txBox="1"/>
            <p:nvPr/>
          </p:nvSpPr>
          <p:spPr>
            <a:xfrm>
              <a:off x="2251127" y="4401704"/>
              <a:ext cx="781633" cy="13849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p-ERK IC90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405" name="Group 404">
              <a:extLst>
                <a:ext uri="{FF2B5EF4-FFF2-40B4-BE49-F238E27FC236}">
                  <a16:creationId xmlns:a16="http://schemas.microsoft.com/office/drawing/2014/main" id="{9BAB2312-C0AE-F972-A6E3-982F0139D907}"/>
                </a:ext>
              </a:extLst>
            </p:cNvPr>
            <p:cNvGrpSpPr/>
            <p:nvPr/>
          </p:nvGrpSpPr>
          <p:grpSpPr>
            <a:xfrm>
              <a:off x="666747" y="2084127"/>
              <a:ext cx="340951" cy="2381697"/>
              <a:chOff x="690562" y="2084127"/>
              <a:chExt cx="340951" cy="2381697"/>
            </a:xfrm>
          </p:grpSpPr>
          <p:sp>
            <p:nvSpPr>
              <p:cNvPr id="412" name="TextBox 58">
                <a:extLst>
                  <a:ext uri="{FF2B5EF4-FFF2-40B4-BE49-F238E27FC236}">
                    <a16:creationId xmlns:a16="http://schemas.microsoft.com/office/drawing/2014/main" id="{D6DE706D-4358-524A-B414-CC86D6D7E7D2}"/>
                  </a:ext>
                </a:extLst>
              </p:cNvPr>
              <p:cNvSpPr txBox="1"/>
              <p:nvPr/>
            </p:nvSpPr>
            <p:spPr>
              <a:xfrm>
                <a:off x="690562" y="2830908"/>
                <a:ext cx="340951"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1000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13" name="TextBox 58">
                <a:extLst>
                  <a:ext uri="{FF2B5EF4-FFF2-40B4-BE49-F238E27FC236}">
                    <a16:creationId xmlns:a16="http://schemas.microsoft.com/office/drawing/2014/main" id="{CE91F8C3-2152-7701-B5E2-E897B86048D9}"/>
                  </a:ext>
                </a:extLst>
              </p:cNvPr>
              <p:cNvSpPr txBox="1"/>
              <p:nvPr/>
            </p:nvSpPr>
            <p:spPr>
              <a:xfrm>
                <a:off x="690562" y="3577689"/>
                <a:ext cx="340951"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14" name="TextBox 58">
                <a:extLst>
                  <a:ext uri="{FF2B5EF4-FFF2-40B4-BE49-F238E27FC236}">
                    <a16:creationId xmlns:a16="http://schemas.microsoft.com/office/drawing/2014/main" id="{E4E05FB9-362D-8D27-A7B0-A50028C7F086}"/>
                  </a:ext>
                </a:extLst>
              </p:cNvPr>
              <p:cNvSpPr txBox="1"/>
              <p:nvPr/>
            </p:nvSpPr>
            <p:spPr>
              <a:xfrm>
                <a:off x="690562" y="4324470"/>
                <a:ext cx="340951"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15" name="TextBox 58">
                <a:extLst>
                  <a:ext uri="{FF2B5EF4-FFF2-40B4-BE49-F238E27FC236}">
                    <a16:creationId xmlns:a16="http://schemas.microsoft.com/office/drawing/2014/main" id="{8C280528-5C99-20E5-98F6-5C726C3962E5}"/>
                  </a:ext>
                </a:extLst>
              </p:cNvPr>
              <p:cNvSpPr txBox="1"/>
              <p:nvPr/>
            </p:nvSpPr>
            <p:spPr>
              <a:xfrm>
                <a:off x="690562" y="2084127"/>
                <a:ext cx="340951"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10000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sp>
          <p:nvSpPr>
            <p:cNvPr id="406" name="TextBox 58">
              <a:extLst>
                <a:ext uri="{FF2B5EF4-FFF2-40B4-BE49-F238E27FC236}">
                  <a16:creationId xmlns:a16="http://schemas.microsoft.com/office/drawing/2014/main" id="{24FC0FE6-9EE5-712C-53AE-953EF68E33B3}"/>
                </a:ext>
              </a:extLst>
            </p:cNvPr>
            <p:cNvSpPr txBox="1"/>
            <p:nvPr/>
          </p:nvSpPr>
          <p:spPr>
            <a:xfrm>
              <a:off x="1299421" y="2013932"/>
              <a:ext cx="563114"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pitchFamily="34" charset="0"/>
                  <a:ea typeface="+mn-ea"/>
                  <a:cs typeface="+mn-cs"/>
                </a:rPr>
                <a:t>n=14</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07" name="TextBox 58">
              <a:extLst>
                <a:ext uri="{FF2B5EF4-FFF2-40B4-BE49-F238E27FC236}">
                  <a16:creationId xmlns:a16="http://schemas.microsoft.com/office/drawing/2014/main" id="{DD01B210-0DC2-165B-8A09-CA6DF875440B}"/>
                </a:ext>
              </a:extLst>
            </p:cNvPr>
            <p:cNvSpPr txBox="1"/>
            <p:nvPr/>
          </p:nvSpPr>
          <p:spPr>
            <a:xfrm>
              <a:off x="2272231" y="2021552"/>
              <a:ext cx="563114"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pitchFamily="34" charset="0"/>
                  <a:ea typeface="+mn-ea"/>
                  <a:cs typeface="+mn-cs"/>
                </a:rPr>
                <a:t>n=23</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08" name="TextBox 58">
              <a:extLst>
                <a:ext uri="{FF2B5EF4-FFF2-40B4-BE49-F238E27FC236}">
                  <a16:creationId xmlns:a16="http://schemas.microsoft.com/office/drawing/2014/main" id="{8B622665-968C-63E8-462B-35AA3B3DFA21}"/>
                </a:ext>
              </a:extLst>
            </p:cNvPr>
            <p:cNvSpPr txBox="1"/>
            <p:nvPr/>
          </p:nvSpPr>
          <p:spPr>
            <a:xfrm>
              <a:off x="1349842" y="4660174"/>
              <a:ext cx="563114"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mn-ea"/>
                  <a:cs typeface="+mn-cs"/>
                </a:rPr>
                <a:t>400</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09" name="TextBox 58">
              <a:extLst>
                <a:ext uri="{FF2B5EF4-FFF2-40B4-BE49-F238E27FC236}">
                  <a16:creationId xmlns:a16="http://schemas.microsoft.com/office/drawing/2014/main" id="{12D2DCDB-4A36-4877-38FD-CCF2DAD914E0}"/>
                </a:ext>
              </a:extLst>
            </p:cNvPr>
            <p:cNvSpPr txBox="1"/>
            <p:nvPr/>
          </p:nvSpPr>
          <p:spPr>
            <a:xfrm>
              <a:off x="2233698" y="4660174"/>
              <a:ext cx="563114"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mn-ea"/>
                  <a:cs typeface="+mn-cs"/>
                </a:rPr>
                <a:t>600</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10" name="TextBox 58">
              <a:extLst>
                <a:ext uri="{FF2B5EF4-FFF2-40B4-BE49-F238E27FC236}">
                  <a16:creationId xmlns:a16="http://schemas.microsoft.com/office/drawing/2014/main" id="{1E50772E-BB0B-B136-D5E3-DE748BFAF97E}"/>
                </a:ext>
              </a:extLst>
            </p:cNvPr>
            <p:cNvSpPr txBox="1"/>
            <p:nvPr/>
          </p:nvSpPr>
          <p:spPr>
            <a:xfrm rot="16200000">
              <a:off x="-782774" y="3150931"/>
              <a:ext cx="269557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C</a:t>
              </a:r>
              <a:r>
                <a:rPr lang="zh-cn" sz="1200" b="0" i="0" u="none" strike="noStrike" kern="1200" cap="none" spc="0" normalizeH="0" baseline="-25000" noProof="0">
                  <a:ln>
                    <a:noFill/>
                  </a:ln>
                  <a:solidFill>
                    <a:srgbClr val="000000"/>
                  </a:solidFill>
                  <a:effectLst/>
                  <a:uLnTx/>
                  <a:uFillTx/>
                  <a:latin typeface="Arial" panose="020B0604020202020204" pitchFamily="34" charset="0"/>
                  <a:ea typeface="Aptos" panose="020B0004020202020204" pitchFamily="34" charset="0"/>
                  <a:cs typeface="+mn-cs"/>
                </a:rPr>
                <a:t>trough</a:t>
              </a:r>
              <a:r>
                <a:rPr lang="zh-cn" sz="12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 ng/mL</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411" name="Graphic 410">
              <a:extLst>
                <a:ext uri="{FF2B5EF4-FFF2-40B4-BE49-F238E27FC236}">
                  <a16:creationId xmlns:a16="http://schemas.microsoft.com/office/drawing/2014/main" id="{76A9DF14-CF09-7375-ACF1-1C2A9B940B9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28701" y="1895473"/>
              <a:ext cx="2016917" cy="2736728"/>
            </a:xfrm>
            <a:prstGeom prst="rect">
              <a:avLst/>
            </a:prstGeom>
          </p:spPr>
        </p:pic>
      </p:grpSp>
      <p:grpSp>
        <p:nvGrpSpPr>
          <p:cNvPr id="416" name="Group 415">
            <a:extLst>
              <a:ext uri="{FF2B5EF4-FFF2-40B4-BE49-F238E27FC236}">
                <a16:creationId xmlns:a16="http://schemas.microsoft.com/office/drawing/2014/main" id="{498B46C2-B370-EC27-C475-36431BB3F297}"/>
              </a:ext>
            </a:extLst>
          </p:cNvPr>
          <p:cNvGrpSpPr/>
          <p:nvPr/>
        </p:nvGrpSpPr>
        <p:grpSpPr>
          <a:xfrm>
            <a:off x="9237258" y="2428564"/>
            <a:ext cx="2590822" cy="3133413"/>
            <a:chOff x="3067028" y="1857372"/>
            <a:chExt cx="2590822" cy="3133413"/>
          </a:xfrm>
        </p:grpSpPr>
        <p:sp>
          <p:nvSpPr>
            <p:cNvPr id="417" name="TextBox 58">
              <a:extLst>
                <a:ext uri="{FF2B5EF4-FFF2-40B4-BE49-F238E27FC236}">
                  <a16:creationId xmlns:a16="http://schemas.microsoft.com/office/drawing/2014/main" id="{B95B62D4-5F01-C82E-017C-AF49A3F98ED4}"/>
                </a:ext>
              </a:extLst>
            </p:cNvPr>
            <p:cNvSpPr txBox="1"/>
            <p:nvPr/>
          </p:nvSpPr>
          <p:spPr>
            <a:xfrm>
              <a:off x="3936065" y="4623051"/>
              <a:ext cx="563114"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mn-ea"/>
                  <a:cs typeface="+mn-cs"/>
                </a:rPr>
                <a:t>400</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18" name="TextBox 58">
              <a:extLst>
                <a:ext uri="{FF2B5EF4-FFF2-40B4-BE49-F238E27FC236}">
                  <a16:creationId xmlns:a16="http://schemas.microsoft.com/office/drawing/2014/main" id="{E2DCCB0F-A08B-D499-1FA2-97578C611F7F}"/>
                </a:ext>
              </a:extLst>
            </p:cNvPr>
            <p:cNvSpPr txBox="1"/>
            <p:nvPr/>
          </p:nvSpPr>
          <p:spPr>
            <a:xfrm>
              <a:off x="4831035" y="4623051"/>
              <a:ext cx="563114"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mn-ea"/>
                  <a:cs typeface="+mn-cs"/>
                </a:rPr>
                <a:t>600</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19" name="TextBox 58">
              <a:extLst>
                <a:ext uri="{FF2B5EF4-FFF2-40B4-BE49-F238E27FC236}">
                  <a16:creationId xmlns:a16="http://schemas.microsoft.com/office/drawing/2014/main" id="{9AC09FA1-1A27-E1D4-7921-00243660F8A1}"/>
                </a:ext>
              </a:extLst>
            </p:cNvPr>
            <p:cNvSpPr txBox="1"/>
            <p:nvPr/>
          </p:nvSpPr>
          <p:spPr>
            <a:xfrm>
              <a:off x="3679825" y="4806119"/>
              <a:ext cx="1978025"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mn-ea"/>
                  <a:cs typeface="+mn-cs"/>
                </a:rPr>
                <a:t>剂量，mg</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nvGrpSpPr>
            <p:cNvPr id="420" name="Group 419">
              <a:extLst>
                <a:ext uri="{FF2B5EF4-FFF2-40B4-BE49-F238E27FC236}">
                  <a16:creationId xmlns:a16="http://schemas.microsoft.com/office/drawing/2014/main" id="{D0F689CA-8F16-5F4D-35AC-108654DB41D5}"/>
                </a:ext>
              </a:extLst>
            </p:cNvPr>
            <p:cNvGrpSpPr/>
            <p:nvPr/>
          </p:nvGrpSpPr>
          <p:grpSpPr>
            <a:xfrm>
              <a:off x="3248027" y="2047344"/>
              <a:ext cx="342294" cy="2391222"/>
              <a:chOff x="3264694" y="2047344"/>
              <a:chExt cx="342294" cy="2391222"/>
            </a:xfrm>
          </p:grpSpPr>
          <p:sp>
            <p:nvSpPr>
              <p:cNvPr id="425" name="TextBox 58">
                <a:extLst>
                  <a:ext uri="{FF2B5EF4-FFF2-40B4-BE49-F238E27FC236}">
                    <a16:creationId xmlns:a16="http://schemas.microsoft.com/office/drawing/2014/main" id="{9D7DE9BA-B944-DC4E-B103-6F49B12DDE8D}"/>
                  </a:ext>
                </a:extLst>
              </p:cNvPr>
              <p:cNvSpPr txBox="1"/>
              <p:nvPr/>
            </p:nvSpPr>
            <p:spPr>
              <a:xfrm>
                <a:off x="3264694" y="2794727"/>
                <a:ext cx="342294"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1000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26" name="TextBox 58">
                <a:extLst>
                  <a:ext uri="{FF2B5EF4-FFF2-40B4-BE49-F238E27FC236}">
                    <a16:creationId xmlns:a16="http://schemas.microsoft.com/office/drawing/2014/main" id="{5D40731A-B114-62D5-2E3F-59F70576FE2D}"/>
                  </a:ext>
                </a:extLst>
              </p:cNvPr>
              <p:cNvSpPr txBox="1"/>
              <p:nvPr/>
            </p:nvSpPr>
            <p:spPr>
              <a:xfrm>
                <a:off x="3264694" y="3550317"/>
                <a:ext cx="342294"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27" name="TextBox 58">
                <a:extLst>
                  <a:ext uri="{FF2B5EF4-FFF2-40B4-BE49-F238E27FC236}">
                    <a16:creationId xmlns:a16="http://schemas.microsoft.com/office/drawing/2014/main" id="{BA2C62EE-55A5-A11B-4FC3-6E80ADDFF509}"/>
                  </a:ext>
                </a:extLst>
              </p:cNvPr>
              <p:cNvSpPr txBox="1"/>
              <p:nvPr/>
            </p:nvSpPr>
            <p:spPr>
              <a:xfrm>
                <a:off x="3264694" y="4297212"/>
                <a:ext cx="342294"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28" name="TextBox 58">
                <a:extLst>
                  <a:ext uri="{FF2B5EF4-FFF2-40B4-BE49-F238E27FC236}">
                    <a16:creationId xmlns:a16="http://schemas.microsoft.com/office/drawing/2014/main" id="{898360F2-4DE9-3B20-A657-578AF1BF9E2D}"/>
                  </a:ext>
                </a:extLst>
              </p:cNvPr>
              <p:cNvSpPr txBox="1"/>
              <p:nvPr/>
            </p:nvSpPr>
            <p:spPr>
              <a:xfrm>
                <a:off x="3264694" y="2047344"/>
                <a:ext cx="342294" cy="14135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b="0" i="0" u="none" strike="noStrike" kern="1200" cap="none" spc="0" normalizeH="0" noProof="0">
                    <a:ln>
                      <a:noFill/>
                    </a:ln>
                    <a:solidFill>
                      <a:srgbClr val="000000"/>
                    </a:solidFill>
                    <a:effectLst/>
                    <a:uLnTx/>
                    <a:uFillTx/>
                    <a:latin typeface="Arial" panose="020B0604020202020204" pitchFamily="34" charset="0"/>
                    <a:ea typeface="+mn-ea"/>
                    <a:cs typeface="+mn-cs"/>
                  </a:rPr>
                  <a:t>10000</a:t>
                </a:r>
                <a:endParaRPr kumimoji="0" lang="en-US" sz="9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sp>
          <p:nvSpPr>
            <p:cNvPr id="421" name="TextBox 58">
              <a:extLst>
                <a:ext uri="{FF2B5EF4-FFF2-40B4-BE49-F238E27FC236}">
                  <a16:creationId xmlns:a16="http://schemas.microsoft.com/office/drawing/2014/main" id="{F20DB461-3C7B-5008-408F-F775CD043DEB}"/>
                </a:ext>
              </a:extLst>
            </p:cNvPr>
            <p:cNvSpPr txBox="1"/>
            <p:nvPr/>
          </p:nvSpPr>
          <p:spPr>
            <a:xfrm>
              <a:off x="4851355" y="4182014"/>
              <a:ext cx="563114"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pitchFamily="34" charset="0"/>
                  <a:ea typeface="+mn-ea"/>
                  <a:cs typeface="+mn-cs"/>
                </a:rPr>
                <a:t>n=22</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22" name="TextBox 58">
              <a:extLst>
                <a:ext uri="{FF2B5EF4-FFF2-40B4-BE49-F238E27FC236}">
                  <a16:creationId xmlns:a16="http://schemas.microsoft.com/office/drawing/2014/main" id="{4D0978DA-E17F-DB26-7623-254D12F6AFFA}"/>
                </a:ext>
              </a:extLst>
            </p:cNvPr>
            <p:cNvSpPr txBox="1"/>
            <p:nvPr/>
          </p:nvSpPr>
          <p:spPr>
            <a:xfrm>
              <a:off x="3924203" y="4182014"/>
              <a:ext cx="574976"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pitchFamily="34" charset="0"/>
                  <a:ea typeface="+mn-ea"/>
                  <a:cs typeface="+mn-cs"/>
                </a:rPr>
                <a:t>n=15</a:t>
              </a:r>
              <a:endParaRPr kumimoji="0" lang="en-US" sz="10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23" name="TextBox 58">
              <a:extLst>
                <a:ext uri="{FF2B5EF4-FFF2-40B4-BE49-F238E27FC236}">
                  <a16:creationId xmlns:a16="http://schemas.microsoft.com/office/drawing/2014/main" id="{92D256C8-E4C7-640C-FABC-BE023EE14E5E}"/>
                </a:ext>
              </a:extLst>
            </p:cNvPr>
            <p:cNvSpPr txBox="1"/>
            <p:nvPr/>
          </p:nvSpPr>
          <p:spPr>
            <a:xfrm rot="16200000">
              <a:off x="1806811" y="3122355"/>
              <a:ext cx="2705100"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AUC</a:t>
              </a:r>
              <a:r>
                <a:rPr lang="zh-cn" sz="1200" b="0" i="0" u="none" strike="noStrike" kern="1200" cap="none" spc="0" normalizeH="0" baseline="-25000" noProof="0">
                  <a:ln>
                    <a:noFill/>
                  </a:ln>
                  <a:solidFill>
                    <a:srgbClr val="000000"/>
                  </a:solidFill>
                  <a:effectLst/>
                  <a:uLnTx/>
                  <a:uFillTx/>
                  <a:latin typeface="Arial" panose="020B0604020202020204" pitchFamily="34" charset="0"/>
                  <a:ea typeface="Aptos" panose="020B0004020202020204" pitchFamily="34" charset="0"/>
                  <a:cs typeface="+mn-cs"/>
                </a:rPr>
                <a:t>0-24</a:t>
              </a:r>
              <a:r>
                <a:rPr lang="zh-cn" sz="1200" b="0" i="0" u="none" strike="noStrike" kern="1200" cap="none" spc="0" normalizeH="0" noProof="0">
                  <a:ln>
                    <a:noFill/>
                  </a:ln>
                  <a:solidFill>
                    <a:srgbClr val="000000"/>
                  </a:solidFill>
                  <a:effectLst/>
                  <a:uLnTx/>
                  <a:uFillTx/>
                  <a:latin typeface="Arial" panose="020B0604020202020204" pitchFamily="34" charset="0"/>
                  <a:ea typeface="Aptos" panose="020B0004020202020204" pitchFamily="34" charset="0"/>
                  <a:cs typeface="+mn-cs"/>
                </a:rPr>
                <a:t>, ng*h/mL</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424" name="Graphic 423">
              <a:extLst>
                <a:ext uri="{FF2B5EF4-FFF2-40B4-BE49-F238E27FC236}">
                  <a16:creationId xmlns:a16="http://schemas.microsoft.com/office/drawing/2014/main" id="{84A190F9-D80D-1A23-88A4-607F421A7B3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609978" y="1857372"/>
              <a:ext cx="2038347" cy="2747338"/>
            </a:xfrm>
            <a:prstGeom prst="rect">
              <a:avLst/>
            </a:prstGeom>
          </p:spPr>
        </p:pic>
      </p:grpSp>
      <p:sp>
        <p:nvSpPr>
          <p:cNvPr id="429" name="TextBox 428">
            <a:extLst>
              <a:ext uri="{FF2B5EF4-FFF2-40B4-BE49-F238E27FC236}">
                <a16:creationId xmlns:a16="http://schemas.microsoft.com/office/drawing/2014/main" id="{5828AE9E-2D7E-C7C9-8C1F-26A3D231F6A0}"/>
              </a:ext>
            </a:extLst>
          </p:cNvPr>
          <p:cNvSpPr txBox="1"/>
          <p:nvPr/>
        </p:nvSpPr>
        <p:spPr>
          <a:xfrm>
            <a:off x="6942405" y="1602749"/>
            <a:ext cx="4882896" cy="336631"/>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GFH375 暴露</a:t>
            </a:r>
            <a:endParaRPr kumimoji="0" lang="en-US" sz="1600" b="1" i="0" u="none" strike="noStrike" kern="100" cap="none" spc="0" normalizeH="0" baseline="3000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5" name="Freeform: Shape 4">
            <a:extLst>
              <a:ext uri="{FF2B5EF4-FFF2-40B4-BE49-F238E27FC236}">
                <a16:creationId xmlns:a16="http://schemas.microsoft.com/office/drawing/2014/main" id="{687FF32A-B970-0507-CDB9-16069AD8FAA2}"/>
              </a:ext>
            </a:extLst>
          </p:cNvPr>
          <p:cNvSpPr/>
          <p:nvPr/>
        </p:nvSpPr>
        <p:spPr>
          <a:xfrm>
            <a:off x="5301980" y="4898487"/>
            <a:ext cx="154885" cy="8787"/>
          </a:xfrm>
          <a:custGeom>
            <a:avLst/>
            <a:gdLst>
              <a:gd name="connsiteX0" fmla="*/ 0 w 122627"/>
              <a:gd name="connsiteY0" fmla="*/ 0 h 12707"/>
              <a:gd name="connsiteX1" fmla="*/ 122627 w 122627"/>
              <a:gd name="connsiteY1" fmla="*/ 0 h 12707"/>
            </a:gdLst>
            <a:ahLst/>
            <a:cxnLst>
              <a:cxn ang="0">
                <a:pos x="connsiteX0" y="connsiteY0"/>
              </a:cxn>
              <a:cxn ang="0">
                <a:pos x="connsiteX1" y="connsiteY1"/>
              </a:cxn>
            </a:cxnLst>
            <a:rect l="l" t="t" r="r" b="b"/>
            <a:pathLst>
              <a:path w="122627" h="12707">
                <a:moveTo>
                  <a:pt x="0" y="0"/>
                </a:moveTo>
                <a:lnTo>
                  <a:pt x="122627" y="0"/>
                </a:lnTo>
              </a:path>
            </a:pathLst>
          </a:custGeom>
          <a:ln w="19043" cap="flat">
            <a:solidFill>
              <a:srgbClr val="000000"/>
            </a:solidFill>
            <a:prstDash val="solid"/>
            <a:miter/>
            <a:headEnd type="none" w="med" len="med"/>
            <a:tailEnd type="triangle" w="med" len="me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Tree>
    <p:extLst>
      <p:ext uri="{BB962C8B-B14F-4D97-AF65-F5344CB8AC3E}">
        <p14:creationId xmlns:p14="http://schemas.microsoft.com/office/powerpoint/2010/main" val="405532074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5B73AA-60DD-B40F-342B-3F6A92FB3B6F}"/>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59A3DA88-ED43-26F9-5E43-861804B89B11}"/>
              </a:ext>
            </a:extLst>
          </p:cNvPr>
          <p:cNvSpPr>
            <a:spLocks noGrp="1"/>
          </p:cNvSpPr>
          <p:nvPr>
            <p:ph type="title"/>
          </p:nvPr>
        </p:nvSpPr>
        <p:spPr>
          <a:xfrm>
            <a:off x="304800" y="107693"/>
            <a:ext cx="11582400" cy="939801"/>
          </a:xfrm>
        </p:spPr>
        <p:txBody>
          <a:bodyPr rtlCol="0"/>
          <a:lstStyle/>
          <a:p>
            <a:pPr rtl="0"/>
            <a:r>
              <a:rPr lang="zh-cn" noProof="0" dirty="0">
                <a:latin typeface="+mn-lt"/>
              </a:rPr>
              <a:t>3013:一项针对 KRAS G12D 突变晚期实体瘤患者的高选择性强效口服 KRAS G12D 抑制剂 GFH375 的首次人体 I/II 期研究</a:t>
            </a:r>
            <a:r>
              <a:rPr lang="en-GB" altLang="zh-CN" noProof="0" dirty="0">
                <a:latin typeface="+mn-lt"/>
              </a:rPr>
              <a:t> </a:t>
            </a:r>
            <a:r>
              <a:rPr lang="zh-cn" noProof="0" dirty="0">
                <a:latin typeface="+mn-lt"/>
              </a:rPr>
              <a:t>— Ai X 等人</a:t>
            </a:r>
          </a:p>
        </p:txBody>
      </p:sp>
      <p:sp>
        <p:nvSpPr>
          <p:cNvPr id="29" name="Content Placeholder 7">
            <a:extLst>
              <a:ext uri="{FF2B5EF4-FFF2-40B4-BE49-F238E27FC236}">
                <a16:creationId xmlns:a16="http://schemas.microsoft.com/office/drawing/2014/main" id="{E1C1CAF8-4780-1F6C-860B-713DD0AFF164}"/>
              </a:ext>
            </a:extLst>
          </p:cNvPr>
          <p:cNvSpPr>
            <a:spLocks noGrp="1" noRot="1" noMove="1" noResize="1" noEditPoints="1" noAdjustHandles="1" noChangeArrowheads="1" noChangeShapeType="1"/>
          </p:cNvSpPr>
          <p:nvPr>
            <p:ph idx="1"/>
          </p:nvPr>
        </p:nvSpPr>
        <p:spPr>
          <a:xfrm>
            <a:off x="304799" y="1246909"/>
            <a:ext cx="11731869" cy="390338"/>
          </a:xfrm>
        </p:spPr>
        <p:txBody>
          <a:bodyPr rtlCol="0"/>
          <a:lstStyle/>
          <a:p>
            <a:pPr rtl="0"/>
            <a:r>
              <a:rPr lang="zh-cn" b="1" noProof="0"/>
              <a:t>关键结果（续）</a:t>
            </a:r>
          </a:p>
          <a:p>
            <a:pPr rtl="0">
              <a:spcBef>
                <a:spcPts val="28200"/>
              </a:spcBef>
            </a:pPr>
            <a:r>
              <a:rPr lang="zh-cn" b="1" noProof="0"/>
              <a:t>结论</a:t>
            </a:r>
          </a:p>
          <a:p>
            <a:pPr lvl="1" rtl="0"/>
            <a:r>
              <a:rPr lang="zh-cn" noProof="0"/>
              <a:t>在 KRAS G12D 突变晚期实体瘤患者中，GFH375 显示出可耐受的安全性和良好的初始肿瘤活性 </a:t>
            </a:r>
          </a:p>
        </p:txBody>
      </p:sp>
      <p:sp>
        <p:nvSpPr>
          <p:cNvPr id="30" name="Text Placeholder 4">
            <a:extLst>
              <a:ext uri="{FF2B5EF4-FFF2-40B4-BE49-F238E27FC236}">
                <a16:creationId xmlns:a16="http://schemas.microsoft.com/office/drawing/2014/main" id="{1E6D2E96-6D4E-57F8-EF94-25FD0BBEFD98}"/>
              </a:ext>
            </a:extLst>
          </p:cNvPr>
          <p:cNvSpPr>
            <a:spLocks noGrp="1"/>
          </p:cNvSpPr>
          <p:nvPr>
            <p:ph type="body" sz="quarter" idx="11"/>
          </p:nvPr>
        </p:nvSpPr>
        <p:spPr>
          <a:xfrm>
            <a:off x="6379633" y="6521312"/>
            <a:ext cx="5507567" cy="200025"/>
          </a:xfrm>
        </p:spPr>
        <p:txBody>
          <a:bodyPr rtlCol="0"/>
          <a:lstStyle/>
          <a:p>
            <a:pPr rtl="0"/>
            <a:r>
              <a:rPr lang="zh-cn" noProof="0"/>
              <a:t>Ai X, et al.J Clin Oncol 2025;43(suppl):Abstr 3013</a:t>
            </a:r>
          </a:p>
        </p:txBody>
      </p:sp>
      <p:graphicFrame>
        <p:nvGraphicFramePr>
          <p:cNvPr id="5" name="Table 4">
            <a:extLst>
              <a:ext uri="{FF2B5EF4-FFF2-40B4-BE49-F238E27FC236}">
                <a16:creationId xmlns:a16="http://schemas.microsoft.com/office/drawing/2014/main" id="{D8C4CF84-42BD-9738-3635-BC94F67433C7}"/>
              </a:ext>
            </a:extLst>
          </p:cNvPr>
          <p:cNvGraphicFramePr>
            <a:graphicFrameLocks noGrp="1"/>
          </p:cNvGraphicFramePr>
          <p:nvPr>
            <p:extLst>
              <p:ext uri="{D42A27DB-BD31-4B8C-83A1-F6EECF244321}">
                <p14:modId xmlns:p14="http://schemas.microsoft.com/office/powerpoint/2010/main" val="3528464725"/>
              </p:ext>
            </p:extLst>
          </p:nvPr>
        </p:nvGraphicFramePr>
        <p:xfrm>
          <a:off x="121826" y="1682816"/>
          <a:ext cx="5543858" cy="2271441"/>
        </p:xfrm>
        <a:graphic>
          <a:graphicData uri="http://schemas.openxmlformats.org/drawingml/2006/table">
            <a:tbl>
              <a:tblPr firstRow="1" bandRow="1">
                <a:tableStyleId>{69012ECD-51FC-41F1-AA8D-1B2483CD663E}</a:tableStyleId>
              </a:tblPr>
              <a:tblGrid>
                <a:gridCol w="1700678">
                  <a:extLst>
                    <a:ext uri="{9D8B030D-6E8A-4147-A177-3AD203B41FA5}">
                      <a16:colId xmlns:a16="http://schemas.microsoft.com/office/drawing/2014/main" val="1987913234"/>
                    </a:ext>
                  </a:extLst>
                </a:gridCol>
                <a:gridCol w="960795">
                  <a:extLst>
                    <a:ext uri="{9D8B030D-6E8A-4147-A177-3AD203B41FA5}">
                      <a16:colId xmlns:a16="http://schemas.microsoft.com/office/drawing/2014/main" val="2996158103"/>
                    </a:ext>
                  </a:extLst>
                </a:gridCol>
                <a:gridCol w="960795">
                  <a:extLst>
                    <a:ext uri="{9D8B030D-6E8A-4147-A177-3AD203B41FA5}">
                      <a16:colId xmlns:a16="http://schemas.microsoft.com/office/drawing/2014/main" val="1668722332"/>
                    </a:ext>
                  </a:extLst>
                </a:gridCol>
                <a:gridCol w="960795">
                  <a:extLst>
                    <a:ext uri="{9D8B030D-6E8A-4147-A177-3AD203B41FA5}">
                      <a16:colId xmlns:a16="http://schemas.microsoft.com/office/drawing/2014/main" val="2893761294"/>
                    </a:ext>
                  </a:extLst>
                </a:gridCol>
                <a:gridCol w="960795">
                  <a:extLst>
                    <a:ext uri="{9D8B030D-6E8A-4147-A177-3AD203B41FA5}">
                      <a16:colId xmlns:a16="http://schemas.microsoft.com/office/drawing/2014/main" val="3092827244"/>
                    </a:ext>
                  </a:extLst>
                </a:gridCol>
              </a:tblGrid>
              <a:tr h="0">
                <a:tc rowSpan="2">
                  <a:txBody>
                    <a:bodyPr/>
                    <a:lstStyle/>
                    <a:p>
                      <a:pPr rtl="0"/>
                      <a:r>
                        <a:rPr lang="zh-cn" sz="1200" b="1" noProof="0">
                          <a:solidFill>
                            <a:schemeClr val="tx2"/>
                          </a:solidFill>
                          <a:latin typeface="+mn-lt"/>
                        </a:rPr>
                        <a:t>TRAE，数量 (%)</a:t>
                      </a:r>
                    </a:p>
                  </a:txBody>
                  <a:tcPr marL="90000" anchor="b"/>
                </a:tc>
                <a:tc gridSpan="2">
                  <a:txBody>
                    <a:bodyPr/>
                    <a:lstStyle/>
                    <a:p>
                      <a:pPr algn="ctr" rtl="0"/>
                      <a:r>
                        <a:rPr lang="zh-cn" sz="1200" noProof="0">
                          <a:solidFill>
                            <a:schemeClr val="tx2"/>
                          </a:solidFill>
                          <a:latin typeface="+mn-lt"/>
                        </a:rPr>
                        <a:t>所有患者</a:t>
                      </a:r>
                    </a:p>
                    <a:p>
                      <a:pPr algn="ctr" rtl="0"/>
                      <a:r>
                        <a:rPr lang="zh-cn" sz="1200" noProof="0">
                          <a:solidFill>
                            <a:schemeClr val="tx2"/>
                          </a:solidFill>
                          <a:latin typeface="+mn-lt"/>
                        </a:rPr>
                        <a:t>(n=162)</a:t>
                      </a:r>
                    </a:p>
                  </a:txBody>
                  <a:tcPr marL="72000" marR="72000" marT="36000" marB="36000" anchor="b"/>
                </a:tc>
                <a:tc hMerge="1">
                  <a:txBody>
                    <a:bodyPr/>
                    <a:lstStyle/>
                    <a:p>
                      <a:pPr algn="ctr" rtl="0"/>
                      <a:endParaRPr lang="en-US" sz="1200" dirty="0">
                        <a:solidFill>
                          <a:schemeClr val="tx2"/>
                        </a:solidFill>
                        <a:latin typeface="+mn-lt"/>
                      </a:endParaRPr>
                    </a:p>
                  </a:txBody>
                  <a:tcPr marL="72000" marR="72000" marT="36000" marB="36000" anchor="b"/>
                </a:tc>
                <a:tc gridSpan="2">
                  <a:txBody>
                    <a:bodyPr/>
                    <a:lstStyle/>
                    <a:p>
                      <a:pPr marL="0" marR="0" algn="ctr" rtl="0">
                        <a:lnSpc>
                          <a:spcPct val="107000"/>
                        </a:lnSpc>
                        <a:spcAft>
                          <a:spcPts val="800"/>
                        </a:spcAft>
                      </a:pPr>
                      <a:r>
                        <a:rPr lang="zh-cn" sz="1200" b="1" kern="100" noProof="0">
                          <a:solidFill>
                            <a:schemeClr val="tx2"/>
                          </a:solidFill>
                          <a:effectLst/>
                          <a:latin typeface="+mn-lt"/>
                          <a:ea typeface="Aptos" panose="020B0004020202020204" pitchFamily="34" charset="0"/>
                          <a:cs typeface="Mangal" panose="02040503050203030202" pitchFamily="18" charset="0"/>
                        </a:rPr>
                        <a:t>400 mg QD + 600 mg QD + 300 mg BID</a:t>
                      </a:r>
                      <a:br>
                        <a:rPr lang="en-US" sz="1200" b="1" kern="100" noProof="0" dirty="0">
                          <a:solidFill>
                            <a:schemeClr val="tx2"/>
                          </a:solidFill>
                          <a:effectLst/>
                          <a:latin typeface="+mn-lt"/>
                          <a:ea typeface="Aptos" panose="020B0004020202020204" pitchFamily="34" charset="0"/>
                          <a:cs typeface="Mangal" panose="02040503050203030202" pitchFamily="18" charset="0"/>
                        </a:rPr>
                      </a:br>
                      <a:r>
                        <a:rPr lang="zh-cn" sz="1200" b="1" kern="100" noProof="0">
                          <a:solidFill>
                            <a:schemeClr val="tx2"/>
                          </a:solidFill>
                          <a:effectLst/>
                          <a:latin typeface="+mn-lt"/>
                          <a:ea typeface="Aptos" panose="020B0004020202020204" pitchFamily="34" charset="0"/>
                          <a:cs typeface="Mangal" panose="02040503050203030202" pitchFamily="18" charset="0"/>
                        </a:rPr>
                        <a:t>(n=43)</a:t>
                      </a:r>
                    </a:p>
                  </a:txBody>
                  <a:tcPr marL="72000" marR="72000" marT="36000" marB="36000" anchor="b"/>
                </a:tc>
                <a:tc hMerge="1">
                  <a:txBody>
                    <a:bodyPr/>
                    <a:lstStyle/>
                    <a:p>
                      <a:pPr algn="ctr" rtl="0"/>
                      <a:endParaRPr lang="en-US" sz="1200" dirty="0">
                        <a:solidFill>
                          <a:schemeClr val="tx2"/>
                        </a:solidFill>
                        <a:latin typeface="+mn-lt"/>
                      </a:endParaRPr>
                    </a:p>
                  </a:txBody>
                  <a:tcPr marL="72000" marR="72000" marT="36000" marB="36000" anchor="b"/>
                </a:tc>
                <a:extLst>
                  <a:ext uri="{0D108BD9-81ED-4DB2-BD59-A6C34878D82A}">
                    <a16:rowId xmlns:a16="http://schemas.microsoft.com/office/drawing/2014/main" val="4111249997"/>
                  </a:ext>
                </a:extLst>
              </a:tr>
              <a:tr h="0">
                <a:tc vMerge="1">
                  <a:txBody>
                    <a:bodyPr/>
                    <a:lstStyle/>
                    <a:p>
                      <a:pPr rtl="0"/>
                      <a:endParaRPr lang="en-US"/>
                    </a:p>
                  </a:txBody>
                  <a:tcPr/>
                </a:tc>
                <a:tc>
                  <a:txBody>
                    <a:bodyPr/>
                    <a:lstStyle/>
                    <a:p>
                      <a:pPr algn="ctr" rtl="0"/>
                      <a:r>
                        <a:rPr lang="zh-cn" sz="1200" b="1" noProof="0">
                          <a:solidFill>
                            <a:schemeClr val="tx2"/>
                          </a:solidFill>
                          <a:latin typeface="+mn-lt"/>
                        </a:rPr>
                        <a:t>任何级别</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≥3 级</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任何级别</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≥3 级</a:t>
                      </a:r>
                    </a:p>
                  </a:txBody>
                  <a:tcPr marL="72000" marR="72000" marT="36000" marB="36000" anchor="b">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6362153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任何</a:t>
                      </a:r>
                    </a:p>
                  </a:txBody>
                  <a:tcPr marL="90000"/>
                </a:tc>
                <a:tc>
                  <a:txBody>
                    <a:bodyPr/>
                    <a:lstStyle/>
                    <a:p>
                      <a:pPr algn="ctr" rtl="0"/>
                      <a:r>
                        <a:rPr lang="zh-cn" sz="1200" noProof="0">
                          <a:latin typeface="+mn-lt"/>
                        </a:rPr>
                        <a:t>62 (100)</a:t>
                      </a:r>
                    </a:p>
                  </a:txBody>
                  <a:tcPr marL="90000">
                    <a:lnT w="12700" cap="flat" cmpd="sng" algn="ctr">
                      <a:noFill/>
                      <a:prstDash val="solid"/>
                      <a:round/>
                      <a:headEnd type="none" w="med" len="med"/>
                      <a:tailEnd type="none" w="med" len="med"/>
                    </a:lnT>
                  </a:tcPr>
                </a:tc>
                <a:tc>
                  <a:txBody>
                    <a:bodyPr/>
                    <a:lstStyle/>
                    <a:p>
                      <a:pPr algn="ctr" rtl="0"/>
                      <a:r>
                        <a:rPr lang="zh-cn" sz="1200" noProof="0">
                          <a:latin typeface="+mn-lt"/>
                        </a:rPr>
                        <a:t>18 (29)</a:t>
                      </a:r>
                    </a:p>
                  </a:txBody>
                  <a:tcPr marL="90000">
                    <a:lnT w="12700" cap="flat" cmpd="sng" algn="ctr">
                      <a:noFill/>
                      <a:prstDash val="solid"/>
                      <a:round/>
                      <a:headEnd type="none" w="med" len="med"/>
                      <a:tailEnd type="none" w="med" len="med"/>
                    </a:lnT>
                  </a:tcPr>
                </a:tc>
                <a:tc>
                  <a:txBody>
                    <a:bodyPr/>
                    <a:lstStyle/>
                    <a:p>
                      <a:pPr algn="ctr" rtl="0"/>
                      <a:r>
                        <a:rPr lang="zh-cn" sz="1200" noProof="0">
                          <a:latin typeface="+mn-lt"/>
                        </a:rPr>
                        <a:t>49 (100)</a:t>
                      </a:r>
                    </a:p>
                  </a:txBody>
                  <a:tcPr marL="90000">
                    <a:lnT w="12700" cap="flat" cmpd="sng" algn="ctr">
                      <a:noFill/>
                      <a:prstDash val="solid"/>
                      <a:round/>
                      <a:headEnd type="none" w="med" len="med"/>
                      <a:tailEnd type="none" w="med" len="med"/>
                    </a:lnT>
                  </a:tcPr>
                </a:tc>
                <a:tc>
                  <a:txBody>
                    <a:bodyPr/>
                    <a:lstStyle/>
                    <a:p>
                      <a:pPr algn="ctr" rtl="0"/>
                      <a:r>
                        <a:rPr lang="zh-cn" sz="1200" noProof="0">
                          <a:latin typeface="+mn-lt"/>
                        </a:rPr>
                        <a:t>15 (31)</a:t>
                      </a:r>
                    </a:p>
                  </a:txBody>
                  <a:tcPr marL="90000">
                    <a:lnT w="12700" cap="flat" cmpd="sng" algn="ctr">
                      <a:noFill/>
                      <a:prstDash val="solid"/>
                      <a:round/>
                      <a:headEnd type="none" w="med" len="med"/>
                      <a:tailEnd type="none" w="med" len="med"/>
                    </a:lnT>
                  </a:tcPr>
                </a:tc>
                <a:extLst>
                  <a:ext uri="{0D108BD9-81ED-4DB2-BD59-A6C34878D82A}">
                    <a16:rowId xmlns:a16="http://schemas.microsoft.com/office/drawing/2014/main" val="216051275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导致剂量减少</a:t>
                      </a:r>
                    </a:p>
                  </a:txBody>
                  <a:tcPr marL="90000"/>
                </a:tc>
                <a:tc>
                  <a:txBody>
                    <a:bodyPr/>
                    <a:lstStyle/>
                    <a:p>
                      <a:pPr algn="ctr" rtl="0"/>
                      <a:r>
                        <a:rPr lang="zh-cn" sz="1200" noProof="0">
                          <a:latin typeface="+mn-lt"/>
                        </a:rPr>
                        <a:t>7 (11)</a:t>
                      </a:r>
                    </a:p>
                  </a:txBody>
                  <a:tcPr marL="90000"/>
                </a:tc>
                <a:tc>
                  <a:txBody>
                    <a:bodyPr/>
                    <a:lstStyle/>
                    <a:p>
                      <a:pPr algn="ctr" rtl="0"/>
                      <a:r>
                        <a:rPr lang="zh-cn" sz="1200" noProof="0">
                          <a:latin typeface="+mn-lt"/>
                        </a:rPr>
                        <a:t>3 (5)</a:t>
                      </a:r>
                    </a:p>
                  </a:txBody>
                  <a:tcPr marL="90000"/>
                </a:tc>
                <a:tc>
                  <a:txBody>
                    <a:bodyPr/>
                    <a:lstStyle/>
                    <a:p>
                      <a:pPr algn="ctr" rtl="0"/>
                      <a:r>
                        <a:rPr lang="zh-cn" sz="1200" noProof="0">
                          <a:latin typeface="+mn-lt"/>
                        </a:rPr>
                        <a:t>5 (10)</a:t>
                      </a:r>
                    </a:p>
                  </a:txBody>
                  <a:tcPr marL="90000"/>
                </a:tc>
                <a:tc>
                  <a:txBody>
                    <a:bodyPr/>
                    <a:lstStyle/>
                    <a:p>
                      <a:pPr algn="ctr" rtl="0"/>
                      <a:r>
                        <a:rPr lang="zh-cn" sz="1200" noProof="0">
                          <a:latin typeface="+mn-lt"/>
                        </a:rPr>
                        <a:t>1 (2)</a:t>
                      </a:r>
                    </a:p>
                  </a:txBody>
                  <a:tcPr marL="90000"/>
                </a:tc>
                <a:extLst>
                  <a:ext uri="{0D108BD9-81ED-4DB2-BD59-A6C34878D82A}">
                    <a16:rowId xmlns:a16="http://schemas.microsoft.com/office/drawing/2014/main" val="133339047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导致用药中断</a:t>
                      </a:r>
                    </a:p>
                  </a:txBody>
                  <a:tcPr marL="90000"/>
                </a:tc>
                <a:tc>
                  <a:txBody>
                    <a:bodyPr/>
                    <a:lstStyle/>
                    <a:p>
                      <a:pPr algn="ctr" rtl="0"/>
                      <a:r>
                        <a:rPr lang="zh-cn" sz="1200" noProof="0">
                          <a:latin typeface="+mn-lt"/>
                        </a:rPr>
                        <a:t>13 (21)</a:t>
                      </a:r>
                    </a:p>
                  </a:txBody>
                  <a:tcPr marL="90000"/>
                </a:tc>
                <a:tc>
                  <a:txBody>
                    <a:bodyPr/>
                    <a:lstStyle/>
                    <a:p>
                      <a:pPr algn="ctr" rtl="0"/>
                      <a:r>
                        <a:rPr lang="zh-cn" sz="1200" noProof="0">
                          <a:latin typeface="+mn-lt"/>
                        </a:rPr>
                        <a:t>7 (11)</a:t>
                      </a:r>
                    </a:p>
                  </a:txBody>
                  <a:tcPr marL="90000"/>
                </a:tc>
                <a:tc>
                  <a:txBody>
                    <a:bodyPr/>
                    <a:lstStyle/>
                    <a:p>
                      <a:pPr algn="ctr" rtl="0"/>
                      <a:r>
                        <a:rPr lang="zh-cn" sz="1200" noProof="0">
                          <a:latin typeface="+mn-lt"/>
                        </a:rPr>
                        <a:t>9 (18)</a:t>
                      </a:r>
                    </a:p>
                  </a:txBody>
                  <a:tcPr marL="90000"/>
                </a:tc>
                <a:tc>
                  <a:txBody>
                    <a:bodyPr/>
                    <a:lstStyle/>
                    <a:p>
                      <a:pPr algn="ctr" rtl="0"/>
                      <a:r>
                        <a:rPr lang="zh-cn" sz="1200" noProof="0">
                          <a:latin typeface="+mn-lt"/>
                        </a:rPr>
                        <a:t>6 (12)</a:t>
                      </a:r>
                    </a:p>
                  </a:txBody>
                  <a:tcPr marL="90000"/>
                </a:tc>
                <a:extLst>
                  <a:ext uri="{0D108BD9-81ED-4DB2-BD59-A6C34878D82A}">
                    <a16:rowId xmlns:a16="http://schemas.microsoft.com/office/drawing/2014/main" val="11658340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导致停药</a:t>
                      </a:r>
                    </a:p>
                  </a:txBody>
                  <a:tcPr marL="90000"/>
                </a:tc>
                <a:tc>
                  <a:txBody>
                    <a:bodyPr/>
                    <a:lstStyle/>
                    <a:p>
                      <a:pPr algn="ctr" rtl="0"/>
                      <a:r>
                        <a:rPr lang="zh-cn" sz="1200" noProof="0">
                          <a:latin typeface="+mn-lt"/>
                        </a:rPr>
                        <a:t>2 (3)</a:t>
                      </a:r>
                    </a:p>
                  </a:txBody>
                  <a:tcPr marL="90000"/>
                </a:tc>
                <a:tc>
                  <a:txBody>
                    <a:bodyPr/>
                    <a:lstStyle/>
                    <a:p>
                      <a:pPr algn="ctr" rtl="0"/>
                      <a:r>
                        <a:rPr lang="zh-cn" sz="1200" noProof="0">
                          <a:latin typeface="+mn-lt"/>
                        </a:rPr>
                        <a:t>2 (3)</a:t>
                      </a:r>
                    </a:p>
                  </a:txBody>
                  <a:tcPr marL="90000"/>
                </a:tc>
                <a:tc>
                  <a:txBody>
                    <a:bodyPr/>
                    <a:lstStyle/>
                    <a:p>
                      <a:pPr algn="ctr" rtl="0"/>
                      <a:r>
                        <a:rPr lang="zh-cn" sz="1200" noProof="0">
                          <a:latin typeface="+mn-lt"/>
                        </a:rPr>
                        <a:t>2 (4)</a:t>
                      </a:r>
                    </a:p>
                  </a:txBody>
                  <a:tcPr marL="90000"/>
                </a:tc>
                <a:tc>
                  <a:txBody>
                    <a:bodyPr/>
                    <a:lstStyle/>
                    <a:p>
                      <a:pPr algn="ctr" rtl="0"/>
                      <a:r>
                        <a:rPr lang="zh-cn" sz="1200" noProof="0">
                          <a:latin typeface="+mn-lt"/>
                        </a:rPr>
                        <a:t>2 (4)</a:t>
                      </a:r>
                    </a:p>
                  </a:txBody>
                  <a:tcPr marL="90000"/>
                </a:tc>
                <a:extLst>
                  <a:ext uri="{0D108BD9-81ED-4DB2-BD59-A6C34878D82A}">
                    <a16:rowId xmlns:a16="http://schemas.microsoft.com/office/drawing/2014/main" val="309340252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严重</a:t>
                      </a:r>
                    </a:p>
                  </a:txBody>
                  <a:tcPr marL="90000"/>
                </a:tc>
                <a:tc>
                  <a:txBody>
                    <a:bodyPr/>
                    <a:lstStyle/>
                    <a:p>
                      <a:pPr algn="ctr" rtl="0"/>
                      <a:r>
                        <a:rPr lang="zh-cn" sz="1200" noProof="0">
                          <a:latin typeface="+mn-lt"/>
                        </a:rPr>
                        <a:t>6 (10)</a:t>
                      </a:r>
                    </a:p>
                  </a:txBody>
                  <a:tcPr marL="90000"/>
                </a:tc>
                <a:tc>
                  <a:txBody>
                    <a:bodyPr/>
                    <a:lstStyle/>
                    <a:p>
                      <a:pPr algn="ctr" rtl="0"/>
                      <a:r>
                        <a:rPr lang="zh-cn" sz="1200" noProof="0">
                          <a:latin typeface="+mn-lt"/>
                        </a:rPr>
                        <a:t>5 (8)</a:t>
                      </a:r>
                    </a:p>
                  </a:txBody>
                  <a:tcPr marL="90000"/>
                </a:tc>
                <a:tc>
                  <a:txBody>
                    <a:bodyPr/>
                    <a:lstStyle/>
                    <a:p>
                      <a:pPr algn="ctr" rtl="0"/>
                      <a:r>
                        <a:rPr lang="zh-cn" sz="1200" noProof="0">
                          <a:latin typeface="+mn-lt"/>
                        </a:rPr>
                        <a:t>5 (10)</a:t>
                      </a:r>
                    </a:p>
                  </a:txBody>
                  <a:tcPr marL="90000"/>
                </a:tc>
                <a:tc>
                  <a:txBody>
                    <a:bodyPr/>
                    <a:lstStyle/>
                    <a:p>
                      <a:pPr algn="ctr" rtl="0"/>
                      <a:r>
                        <a:rPr lang="zh-cn" sz="1200" noProof="0">
                          <a:latin typeface="+mn-lt"/>
                        </a:rPr>
                        <a:t>4 (8)</a:t>
                      </a:r>
                    </a:p>
                  </a:txBody>
                  <a:tcPr marL="90000"/>
                </a:tc>
                <a:extLst>
                  <a:ext uri="{0D108BD9-81ED-4DB2-BD59-A6C34878D82A}">
                    <a16:rowId xmlns:a16="http://schemas.microsoft.com/office/drawing/2014/main" val="919345016"/>
                  </a:ext>
                </a:extLst>
              </a:tr>
            </a:tbl>
          </a:graphicData>
        </a:graphic>
      </p:graphicFrame>
      <p:graphicFrame>
        <p:nvGraphicFramePr>
          <p:cNvPr id="13" name="Table 12">
            <a:extLst>
              <a:ext uri="{FF2B5EF4-FFF2-40B4-BE49-F238E27FC236}">
                <a16:creationId xmlns:a16="http://schemas.microsoft.com/office/drawing/2014/main" id="{E7BB4F4D-A87D-7975-CEE8-E07A8DA2F6A1}"/>
              </a:ext>
            </a:extLst>
          </p:cNvPr>
          <p:cNvGraphicFramePr>
            <a:graphicFrameLocks noGrp="1"/>
          </p:cNvGraphicFramePr>
          <p:nvPr>
            <p:extLst>
              <p:ext uri="{D42A27DB-BD31-4B8C-83A1-F6EECF244321}">
                <p14:modId xmlns:p14="http://schemas.microsoft.com/office/powerpoint/2010/main" val="3376868448"/>
              </p:ext>
            </p:extLst>
          </p:nvPr>
        </p:nvGraphicFramePr>
        <p:xfrm>
          <a:off x="5732235" y="1686614"/>
          <a:ext cx="6342533" cy="3507278"/>
        </p:xfrm>
        <a:graphic>
          <a:graphicData uri="http://schemas.openxmlformats.org/drawingml/2006/table">
            <a:tbl>
              <a:tblPr firstRow="1" bandRow="1">
                <a:tableStyleId>{69012ECD-51FC-41F1-AA8D-1B2483CD663E}</a:tableStyleId>
              </a:tblPr>
              <a:tblGrid>
                <a:gridCol w="1956265">
                  <a:extLst>
                    <a:ext uri="{9D8B030D-6E8A-4147-A177-3AD203B41FA5}">
                      <a16:colId xmlns:a16="http://schemas.microsoft.com/office/drawing/2014/main" val="1987913234"/>
                    </a:ext>
                  </a:extLst>
                </a:gridCol>
                <a:gridCol w="866312">
                  <a:extLst>
                    <a:ext uri="{9D8B030D-6E8A-4147-A177-3AD203B41FA5}">
                      <a16:colId xmlns:a16="http://schemas.microsoft.com/office/drawing/2014/main" val="2996158103"/>
                    </a:ext>
                  </a:extLst>
                </a:gridCol>
                <a:gridCol w="805794">
                  <a:extLst>
                    <a:ext uri="{9D8B030D-6E8A-4147-A177-3AD203B41FA5}">
                      <a16:colId xmlns:a16="http://schemas.microsoft.com/office/drawing/2014/main" val="1668722332"/>
                    </a:ext>
                  </a:extLst>
                </a:gridCol>
                <a:gridCol w="1357081">
                  <a:extLst>
                    <a:ext uri="{9D8B030D-6E8A-4147-A177-3AD203B41FA5}">
                      <a16:colId xmlns:a16="http://schemas.microsoft.com/office/drawing/2014/main" val="2893761294"/>
                    </a:ext>
                  </a:extLst>
                </a:gridCol>
                <a:gridCol w="1357081">
                  <a:extLst>
                    <a:ext uri="{9D8B030D-6E8A-4147-A177-3AD203B41FA5}">
                      <a16:colId xmlns:a16="http://schemas.microsoft.com/office/drawing/2014/main" val="3092827244"/>
                    </a:ext>
                  </a:extLst>
                </a:gridCol>
              </a:tblGrid>
              <a:tr h="150383">
                <a:tc rowSpan="2">
                  <a:txBody>
                    <a:bodyPr/>
                    <a:lstStyle/>
                    <a:p>
                      <a:pPr rtl="0"/>
                      <a:r>
                        <a:rPr lang="zh-cn" sz="1100" b="1" noProof="0" dirty="0">
                          <a:solidFill>
                            <a:schemeClr val="tx2"/>
                          </a:solidFill>
                          <a:latin typeface="+mn-lt"/>
                        </a:rPr>
                        <a:t>在 ≥20% 患者中发生的 TRAE，n (%)</a:t>
                      </a:r>
                    </a:p>
                  </a:txBody>
                  <a:tcPr marL="90000" anchor="b"/>
                </a:tc>
                <a:tc gridSpan="2">
                  <a:txBody>
                    <a:bodyPr/>
                    <a:lstStyle/>
                    <a:p>
                      <a:pPr algn="ctr" rtl="0"/>
                      <a:r>
                        <a:rPr lang="zh-cn" sz="1100" noProof="0">
                          <a:solidFill>
                            <a:schemeClr val="tx2"/>
                          </a:solidFill>
                          <a:latin typeface="+mn-lt"/>
                        </a:rPr>
                        <a:t>所有患者</a:t>
                      </a:r>
                    </a:p>
                    <a:p>
                      <a:pPr algn="ctr" rtl="0"/>
                      <a:r>
                        <a:rPr lang="zh-cn" sz="1100" noProof="0">
                          <a:solidFill>
                            <a:schemeClr val="tx2"/>
                          </a:solidFill>
                          <a:latin typeface="+mn-lt"/>
                        </a:rPr>
                        <a:t>(n=162)</a:t>
                      </a:r>
                    </a:p>
                  </a:txBody>
                  <a:tcPr marL="72000" marR="72000" marT="36000" marB="36000" anchor="b"/>
                </a:tc>
                <a:tc hMerge="1">
                  <a:txBody>
                    <a:bodyPr/>
                    <a:lstStyle/>
                    <a:p>
                      <a:pPr algn="ctr" rtl="0"/>
                      <a:endParaRPr lang="en-US" sz="1200" dirty="0">
                        <a:solidFill>
                          <a:schemeClr val="tx2"/>
                        </a:solidFill>
                        <a:latin typeface="+mn-lt"/>
                      </a:endParaRPr>
                    </a:p>
                  </a:txBody>
                  <a:tcPr marL="72000" marR="72000" marT="36000" marB="36000" anchor="b"/>
                </a:tc>
                <a:tc gridSpan="2">
                  <a:txBody>
                    <a:bodyPr/>
                    <a:lstStyle/>
                    <a:p>
                      <a:pPr marL="0" marR="0" algn="ctr" rtl="0">
                        <a:lnSpc>
                          <a:spcPct val="107000"/>
                        </a:lnSpc>
                        <a:spcAft>
                          <a:spcPts val="800"/>
                        </a:spcAft>
                      </a:pPr>
                      <a:r>
                        <a:rPr lang="zh-cn" sz="1100" b="1" kern="100" noProof="0">
                          <a:solidFill>
                            <a:schemeClr val="tx2"/>
                          </a:solidFill>
                          <a:effectLst/>
                          <a:latin typeface="+mn-lt"/>
                          <a:ea typeface="Aptos" panose="020B0004020202020204" pitchFamily="34" charset="0"/>
                          <a:cs typeface="Mangal" panose="02040503050203030202" pitchFamily="18" charset="0"/>
                        </a:rPr>
                        <a:t>400 mg QD + 600 mg QD + 300 mg BID</a:t>
                      </a:r>
                      <a:br>
                        <a:rPr lang="en-US" sz="1100" b="1" kern="100" noProof="0" dirty="0">
                          <a:solidFill>
                            <a:schemeClr val="tx2"/>
                          </a:solidFill>
                          <a:effectLst/>
                          <a:latin typeface="+mn-lt"/>
                          <a:ea typeface="Aptos" panose="020B0004020202020204" pitchFamily="34" charset="0"/>
                          <a:cs typeface="Mangal" panose="02040503050203030202" pitchFamily="18" charset="0"/>
                        </a:rPr>
                      </a:br>
                      <a:r>
                        <a:rPr lang="zh-cn" sz="1100" b="1" kern="100" noProof="0">
                          <a:solidFill>
                            <a:schemeClr val="tx2"/>
                          </a:solidFill>
                          <a:effectLst/>
                          <a:latin typeface="+mn-lt"/>
                          <a:ea typeface="Aptos" panose="020B0004020202020204" pitchFamily="34" charset="0"/>
                          <a:cs typeface="Mangal" panose="02040503050203030202" pitchFamily="18" charset="0"/>
                        </a:rPr>
                        <a:t>(n=43)</a:t>
                      </a:r>
                    </a:p>
                  </a:txBody>
                  <a:tcPr marL="72000" marR="72000" marT="36000" marB="36000" anchor="b"/>
                </a:tc>
                <a:tc hMerge="1">
                  <a:txBody>
                    <a:bodyPr/>
                    <a:lstStyle/>
                    <a:p>
                      <a:pPr algn="ctr" rtl="0"/>
                      <a:endParaRPr lang="en-US" sz="1200" dirty="0">
                        <a:solidFill>
                          <a:schemeClr val="tx2"/>
                        </a:solidFill>
                        <a:latin typeface="+mn-lt"/>
                      </a:endParaRPr>
                    </a:p>
                  </a:txBody>
                  <a:tcPr marL="72000" marR="72000" marT="36000" marB="36000" anchor="b"/>
                </a:tc>
                <a:extLst>
                  <a:ext uri="{0D108BD9-81ED-4DB2-BD59-A6C34878D82A}">
                    <a16:rowId xmlns:a16="http://schemas.microsoft.com/office/drawing/2014/main" val="4111249997"/>
                  </a:ext>
                </a:extLst>
              </a:tr>
              <a:tr h="0">
                <a:tc vMerge="1">
                  <a:txBody>
                    <a:bodyPr/>
                    <a:lstStyle/>
                    <a:p>
                      <a:pPr rtl="0"/>
                      <a:endParaRPr lang="en-US"/>
                    </a:p>
                  </a:txBody>
                  <a:tcPr/>
                </a:tc>
                <a:tc>
                  <a:txBody>
                    <a:bodyPr/>
                    <a:lstStyle/>
                    <a:p>
                      <a:pPr algn="ctr" rtl="0"/>
                      <a:r>
                        <a:rPr lang="zh-cn" sz="1100" b="1" noProof="0">
                          <a:solidFill>
                            <a:schemeClr val="tx2"/>
                          </a:solidFill>
                          <a:latin typeface="+mn-lt"/>
                        </a:rPr>
                        <a:t>任何级别</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100" b="1" noProof="0">
                          <a:solidFill>
                            <a:schemeClr val="tx2"/>
                          </a:solidFill>
                          <a:latin typeface="+mn-lt"/>
                        </a:rPr>
                        <a:t>≥3 级</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100" b="1" noProof="0">
                          <a:solidFill>
                            <a:schemeClr val="tx2"/>
                          </a:solidFill>
                          <a:latin typeface="+mn-lt"/>
                        </a:rPr>
                        <a:t>任何级别</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100" b="1" noProof="0">
                          <a:solidFill>
                            <a:schemeClr val="tx2"/>
                          </a:solidFill>
                          <a:latin typeface="+mn-lt"/>
                        </a:rPr>
                        <a:t>≥3 级</a:t>
                      </a:r>
                    </a:p>
                  </a:txBody>
                  <a:tcPr marL="72000" marR="72000" marT="36000" marB="36000" anchor="b">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6362153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腹泻</a:t>
                      </a:r>
                    </a:p>
                  </a:txBody>
                  <a:tcPr marL="90000"/>
                </a:tc>
                <a:tc>
                  <a:txBody>
                    <a:bodyPr/>
                    <a:lstStyle/>
                    <a:p>
                      <a:pPr algn="ctr" rtl="0"/>
                      <a:r>
                        <a:rPr lang="zh-cn" sz="1100" noProof="0">
                          <a:latin typeface="+mn-lt"/>
                        </a:rPr>
                        <a:t>43 (69)</a:t>
                      </a:r>
                      <a:endParaRPr lang="en-US" sz="1100" noProof="0" dirty="0">
                        <a:latin typeface="+mn-lt"/>
                      </a:endParaRPr>
                    </a:p>
                  </a:txBody>
                  <a:tcPr marL="90000">
                    <a:lnT w="12700" cap="flat" cmpd="sng" algn="ctr">
                      <a:noFill/>
                      <a:prstDash val="solid"/>
                      <a:round/>
                      <a:headEnd type="none" w="med" len="med"/>
                      <a:tailEnd type="none" w="med" len="med"/>
                    </a:lnT>
                  </a:tcPr>
                </a:tc>
                <a:tc>
                  <a:txBody>
                    <a:bodyPr/>
                    <a:lstStyle/>
                    <a:p>
                      <a:pPr algn="ctr" rtl="0"/>
                      <a:r>
                        <a:rPr lang="zh-cn" sz="1100" noProof="0">
                          <a:latin typeface="+mn-lt"/>
                        </a:rPr>
                        <a:t>3 (5)</a:t>
                      </a:r>
                      <a:endParaRPr lang="en-US" sz="1100" noProof="0" dirty="0">
                        <a:latin typeface="+mn-lt"/>
                      </a:endParaRPr>
                    </a:p>
                  </a:txBody>
                  <a:tcPr marL="90000">
                    <a:lnT w="12700" cap="flat" cmpd="sng" algn="ctr">
                      <a:noFill/>
                      <a:prstDash val="solid"/>
                      <a:round/>
                      <a:headEnd type="none" w="med" len="med"/>
                      <a:tailEnd type="none" w="med" len="med"/>
                    </a:lnT>
                  </a:tcPr>
                </a:tc>
                <a:tc>
                  <a:txBody>
                    <a:bodyPr/>
                    <a:lstStyle/>
                    <a:p>
                      <a:pPr algn="ctr" rtl="0"/>
                      <a:r>
                        <a:rPr lang="zh-cn" sz="1100" noProof="0">
                          <a:latin typeface="+mn-lt"/>
                        </a:rPr>
                        <a:t>34 (69)</a:t>
                      </a:r>
                      <a:endParaRPr lang="en-US" sz="1100" noProof="0" dirty="0">
                        <a:latin typeface="+mn-lt"/>
                      </a:endParaRPr>
                    </a:p>
                  </a:txBody>
                  <a:tcPr marL="90000">
                    <a:lnT w="12700" cap="flat" cmpd="sng" algn="ctr">
                      <a:noFill/>
                      <a:prstDash val="solid"/>
                      <a:round/>
                      <a:headEnd type="none" w="med" len="med"/>
                      <a:tailEnd type="none" w="med" len="med"/>
                    </a:lnT>
                  </a:tcPr>
                </a:tc>
                <a:tc>
                  <a:txBody>
                    <a:bodyPr/>
                    <a:lstStyle/>
                    <a:p>
                      <a:pPr algn="ctr" rtl="0"/>
                      <a:r>
                        <a:rPr lang="zh-cn" sz="1100" noProof="0">
                          <a:latin typeface="+mn-lt"/>
                        </a:rPr>
                        <a:t>2 (4)</a:t>
                      </a:r>
                      <a:endParaRPr lang="en-US" sz="1100" noProof="0" dirty="0">
                        <a:latin typeface="+mn-lt"/>
                      </a:endParaRPr>
                    </a:p>
                  </a:txBody>
                  <a:tcPr marL="90000">
                    <a:lnT w="12700" cap="flat" cmpd="sng" algn="ctr">
                      <a:noFill/>
                      <a:prstDash val="solid"/>
                      <a:round/>
                      <a:headEnd type="none" w="med" len="med"/>
                      <a:tailEnd type="none" w="med" len="med"/>
                    </a:lnT>
                  </a:tcPr>
                </a:tc>
                <a:extLst>
                  <a:ext uri="{0D108BD9-81ED-4DB2-BD59-A6C34878D82A}">
                    <a16:rowId xmlns:a16="http://schemas.microsoft.com/office/drawing/2014/main" val="216051275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恶心</a:t>
                      </a:r>
                    </a:p>
                  </a:txBody>
                  <a:tcPr marL="90000"/>
                </a:tc>
                <a:tc>
                  <a:txBody>
                    <a:bodyPr/>
                    <a:lstStyle/>
                    <a:p>
                      <a:pPr algn="ctr" rtl="0"/>
                      <a:r>
                        <a:rPr lang="zh-cn" sz="1100" noProof="0">
                          <a:latin typeface="+mn-lt"/>
                        </a:rPr>
                        <a:t>42 (68)</a:t>
                      </a:r>
                      <a:endParaRPr lang="en-US" sz="1100" noProof="0" dirty="0">
                        <a:latin typeface="+mn-lt"/>
                      </a:endParaRPr>
                    </a:p>
                  </a:txBody>
                  <a:tcPr marL="90000"/>
                </a:tc>
                <a:tc>
                  <a:txBody>
                    <a:bodyPr/>
                    <a:lstStyle/>
                    <a:p>
                      <a:pPr algn="ctr" rtl="0"/>
                      <a:r>
                        <a:rPr lang="zh-cn" sz="1100" noProof="0">
                          <a:latin typeface="+mn-lt"/>
                        </a:rPr>
                        <a:t>0</a:t>
                      </a:r>
                      <a:endParaRPr lang="en-US" sz="1100" noProof="0" dirty="0">
                        <a:latin typeface="+mn-lt"/>
                      </a:endParaRPr>
                    </a:p>
                  </a:txBody>
                  <a:tcPr marL="90000"/>
                </a:tc>
                <a:tc>
                  <a:txBody>
                    <a:bodyPr/>
                    <a:lstStyle/>
                    <a:p>
                      <a:pPr algn="ctr" rtl="0"/>
                      <a:r>
                        <a:rPr lang="zh-cn" sz="1100" noProof="0">
                          <a:latin typeface="+mn-lt"/>
                        </a:rPr>
                        <a:t>34 (69)</a:t>
                      </a:r>
                      <a:endParaRPr lang="en-US" sz="1100" noProof="0" dirty="0">
                        <a:latin typeface="+mn-lt"/>
                      </a:endParaRP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noProof="0">
                          <a:latin typeface="+mn-lt"/>
                        </a:rPr>
                        <a:t>0</a:t>
                      </a:r>
                      <a:endParaRPr lang="en-US" sz="1100" noProof="0" dirty="0">
                        <a:latin typeface="+mn-lt"/>
                      </a:endParaRPr>
                    </a:p>
                  </a:txBody>
                  <a:tcPr marL="90000"/>
                </a:tc>
                <a:extLst>
                  <a:ext uri="{0D108BD9-81ED-4DB2-BD59-A6C34878D82A}">
                    <a16:rowId xmlns:a16="http://schemas.microsoft.com/office/drawing/2014/main" val="133339047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呕吐</a:t>
                      </a:r>
                    </a:p>
                  </a:txBody>
                  <a:tcPr marL="90000"/>
                </a:tc>
                <a:tc>
                  <a:txBody>
                    <a:bodyPr/>
                    <a:lstStyle/>
                    <a:p>
                      <a:pPr algn="ctr" rtl="0"/>
                      <a:r>
                        <a:rPr lang="zh-cn" sz="1100" noProof="0">
                          <a:latin typeface="+mn-lt"/>
                        </a:rPr>
                        <a:t>38 (61)</a:t>
                      </a:r>
                      <a:endParaRPr lang="en-US" sz="1100" noProof="0" dirty="0">
                        <a:latin typeface="+mn-lt"/>
                      </a:endParaRPr>
                    </a:p>
                  </a:txBody>
                  <a:tcPr marL="90000"/>
                </a:tc>
                <a:tc>
                  <a:txBody>
                    <a:bodyPr/>
                    <a:lstStyle/>
                    <a:p>
                      <a:pPr algn="ctr" rtl="0"/>
                      <a:r>
                        <a:rPr lang="zh-cn" sz="1100" noProof="0">
                          <a:latin typeface="+mn-lt"/>
                        </a:rPr>
                        <a:t>1 (2)</a:t>
                      </a:r>
                      <a:endParaRPr lang="en-US" sz="1100" noProof="0" dirty="0">
                        <a:latin typeface="+mn-lt"/>
                      </a:endParaRPr>
                    </a:p>
                  </a:txBody>
                  <a:tcPr marL="90000"/>
                </a:tc>
                <a:tc>
                  <a:txBody>
                    <a:bodyPr/>
                    <a:lstStyle/>
                    <a:p>
                      <a:pPr algn="ctr" rtl="0"/>
                      <a:r>
                        <a:rPr lang="zh-cn" sz="1100" noProof="0">
                          <a:latin typeface="+mn-lt"/>
                        </a:rPr>
                        <a:t>29 (59)</a:t>
                      </a:r>
                      <a:endParaRPr lang="en-US" sz="1100" noProof="0" dirty="0">
                        <a:latin typeface="+mn-lt"/>
                      </a:endParaRPr>
                    </a:p>
                  </a:txBody>
                  <a:tcPr marL="90000"/>
                </a:tc>
                <a:tc>
                  <a:txBody>
                    <a:bodyPr/>
                    <a:lstStyle/>
                    <a:p>
                      <a:pPr algn="ctr" rtl="0"/>
                      <a:r>
                        <a:rPr lang="zh-cn" sz="1100" noProof="0">
                          <a:latin typeface="+mn-lt"/>
                        </a:rPr>
                        <a:t>1 (2)</a:t>
                      </a:r>
                      <a:endParaRPr lang="en-US" sz="1100" noProof="0" dirty="0">
                        <a:latin typeface="+mn-lt"/>
                      </a:endParaRPr>
                    </a:p>
                  </a:txBody>
                  <a:tcPr marL="90000"/>
                </a:tc>
                <a:extLst>
                  <a:ext uri="{0D108BD9-81ED-4DB2-BD59-A6C34878D82A}">
                    <a16:rowId xmlns:a16="http://schemas.microsoft.com/office/drawing/2014/main" val="11658340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贫血症</a:t>
                      </a:r>
                    </a:p>
                  </a:txBody>
                  <a:tcPr marL="90000"/>
                </a:tc>
                <a:tc>
                  <a:txBody>
                    <a:bodyPr/>
                    <a:lstStyle/>
                    <a:p>
                      <a:pPr algn="ctr" rtl="0"/>
                      <a:r>
                        <a:rPr lang="zh-cn" sz="1100" noProof="0">
                          <a:latin typeface="+mn-lt"/>
                        </a:rPr>
                        <a:t>32 (52)</a:t>
                      </a:r>
                      <a:endParaRPr lang="en-US" sz="1100" noProof="0" dirty="0">
                        <a:latin typeface="+mn-lt"/>
                      </a:endParaRPr>
                    </a:p>
                  </a:txBody>
                  <a:tcPr marL="90000"/>
                </a:tc>
                <a:tc>
                  <a:txBody>
                    <a:bodyPr/>
                    <a:lstStyle/>
                    <a:p>
                      <a:pPr algn="ctr" rtl="0"/>
                      <a:r>
                        <a:rPr lang="zh-cn" sz="1100" noProof="0">
                          <a:latin typeface="+mn-lt"/>
                        </a:rPr>
                        <a:t>0</a:t>
                      </a:r>
                      <a:endParaRPr lang="en-US" sz="1100" noProof="0" dirty="0">
                        <a:latin typeface="+mn-lt"/>
                      </a:endParaRPr>
                    </a:p>
                  </a:txBody>
                  <a:tcPr marL="90000"/>
                </a:tc>
                <a:tc>
                  <a:txBody>
                    <a:bodyPr/>
                    <a:lstStyle/>
                    <a:p>
                      <a:pPr algn="ctr" rtl="0"/>
                      <a:r>
                        <a:rPr lang="zh-cn" sz="1100" noProof="0">
                          <a:latin typeface="+mn-lt"/>
                        </a:rPr>
                        <a:t>26 (53)</a:t>
                      </a:r>
                      <a:endParaRPr lang="en-US" sz="1100" noProof="0" dirty="0">
                        <a:latin typeface="+mn-lt"/>
                      </a:endParaRP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90000"/>
                </a:tc>
                <a:extLst>
                  <a:ext uri="{0D108BD9-81ED-4DB2-BD59-A6C34878D82A}">
                    <a16:rowId xmlns:a16="http://schemas.microsoft.com/office/drawing/2014/main" val="309340252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食欲下降</a:t>
                      </a:r>
                    </a:p>
                  </a:txBody>
                  <a:tcPr marL="90000"/>
                </a:tc>
                <a:tc>
                  <a:txBody>
                    <a:bodyPr/>
                    <a:lstStyle/>
                    <a:p>
                      <a:pPr algn="ctr" rtl="0"/>
                      <a:r>
                        <a:rPr lang="zh-cn" sz="1100" noProof="0">
                          <a:latin typeface="+mn-lt"/>
                        </a:rPr>
                        <a:t>24 (39)</a:t>
                      </a:r>
                      <a:endParaRPr lang="en-US" sz="1100" noProof="0" dirty="0">
                        <a:latin typeface="+mn-lt"/>
                      </a:endParaRPr>
                    </a:p>
                  </a:txBody>
                  <a:tcPr marL="90000"/>
                </a:tc>
                <a:tc>
                  <a:txBody>
                    <a:bodyPr/>
                    <a:lstStyle/>
                    <a:p>
                      <a:pPr algn="ctr" rtl="0"/>
                      <a:r>
                        <a:rPr lang="zh-cn" sz="1100" noProof="0">
                          <a:latin typeface="+mn-lt"/>
                        </a:rPr>
                        <a:t>0</a:t>
                      </a:r>
                      <a:endParaRPr lang="en-US" sz="1100" noProof="0" dirty="0">
                        <a:latin typeface="+mn-lt"/>
                      </a:endParaRPr>
                    </a:p>
                  </a:txBody>
                  <a:tcPr marL="90000"/>
                </a:tc>
                <a:tc>
                  <a:txBody>
                    <a:bodyPr/>
                    <a:lstStyle/>
                    <a:p>
                      <a:pPr algn="ctr" rtl="0"/>
                      <a:r>
                        <a:rPr lang="zh-cn" sz="1100" noProof="0">
                          <a:latin typeface="+mn-lt"/>
                        </a:rPr>
                        <a:t>20 (41)</a:t>
                      </a:r>
                      <a:endParaRPr lang="en-US" sz="1100" noProof="0" dirty="0">
                        <a:latin typeface="+mn-lt"/>
                      </a:endParaRP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90000"/>
                </a:tc>
                <a:extLst>
                  <a:ext uri="{0D108BD9-81ED-4DB2-BD59-A6C34878D82A}">
                    <a16:rowId xmlns:a16="http://schemas.microsoft.com/office/drawing/2014/main" val="919345016"/>
                  </a:ext>
                </a:extLst>
              </a:tr>
              <a:tr h="15395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中性粒细胞计数下降</a:t>
                      </a:r>
                    </a:p>
                  </a:txBody>
                  <a:tcPr marL="90000"/>
                </a:tc>
                <a:tc>
                  <a:txBody>
                    <a:bodyPr/>
                    <a:lstStyle/>
                    <a:p>
                      <a:pPr algn="ctr" rtl="0"/>
                      <a:r>
                        <a:rPr lang="zh-cn" sz="1100" noProof="0">
                          <a:latin typeface="+mn-lt"/>
                        </a:rPr>
                        <a:t>21 (34)</a:t>
                      </a:r>
                      <a:endParaRPr lang="en-US" sz="1100" noProof="0" dirty="0">
                        <a:latin typeface="+mn-lt"/>
                      </a:endParaRPr>
                    </a:p>
                  </a:txBody>
                  <a:tcPr marL="90000"/>
                </a:tc>
                <a:tc>
                  <a:txBody>
                    <a:bodyPr/>
                    <a:lstStyle/>
                    <a:p>
                      <a:pPr algn="ctr" rtl="0"/>
                      <a:r>
                        <a:rPr lang="zh-cn" sz="1100" noProof="0">
                          <a:latin typeface="+mn-lt"/>
                        </a:rPr>
                        <a:t>5 (8)</a:t>
                      </a:r>
                      <a:endParaRPr lang="en-US" sz="1100" noProof="0" dirty="0">
                        <a:latin typeface="+mn-lt"/>
                      </a:endParaRPr>
                    </a:p>
                  </a:txBody>
                  <a:tcPr marL="90000"/>
                </a:tc>
                <a:tc>
                  <a:txBody>
                    <a:bodyPr/>
                    <a:lstStyle/>
                    <a:p>
                      <a:pPr algn="ctr" rtl="0"/>
                      <a:r>
                        <a:rPr lang="zh-cn" sz="1100" noProof="0">
                          <a:latin typeface="+mn-lt"/>
                        </a:rPr>
                        <a:t>17 (35)</a:t>
                      </a:r>
                      <a:endParaRPr lang="en-US" sz="1100" noProof="0" dirty="0">
                        <a:latin typeface="+mn-lt"/>
                      </a:endParaRPr>
                    </a:p>
                  </a:txBody>
                  <a:tcPr marL="90000"/>
                </a:tc>
                <a:tc>
                  <a:txBody>
                    <a:bodyPr/>
                    <a:lstStyle/>
                    <a:p>
                      <a:pPr algn="ctr" rtl="0"/>
                      <a:r>
                        <a:rPr lang="zh-cn" sz="1100" noProof="0">
                          <a:latin typeface="+mn-lt"/>
                        </a:rPr>
                        <a:t>4 (8)</a:t>
                      </a:r>
                      <a:endParaRPr lang="en-US" sz="1100" noProof="0" dirty="0">
                        <a:latin typeface="+mn-lt"/>
                      </a:endParaRPr>
                    </a:p>
                  </a:txBody>
                  <a:tcPr marL="90000"/>
                </a:tc>
                <a:extLst>
                  <a:ext uri="{0D108BD9-81ED-4DB2-BD59-A6C34878D82A}">
                    <a16:rowId xmlns:a16="http://schemas.microsoft.com/office/drawing/2014/main" val="827045706"/>
                  </a:ext>
                </a:extLst>
              </a:tr>
              <a:tr h="15395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白细胞计数下降</a:t>
                      </a:r>
                    </a:p>
                  </a:txBody>
                  <a:tcPr marL="90000"/>
                </a:tc>
                <a:tc>
                  <a:txBody>
                    <a:bodyPr/>
                    <a:lstStyle/>
                    <a:p>
                      <a:pPr algn="ctr" rtl="0"/>
                      <a:r>
                        <a:rPr lang="zh-cn" sz="1100" noProof="0">
                          <a:latin typeface="+mn-lt"/>
                        </a:rPr>
                        <a:t>20 (32)</a:t>
                      </a:r>
                      <a:endParaRPr lang="en-US" sz="1100" noProof="0" dirty="0">
                        <a:latin typeface="+mn-lt"/>
                      </a:endParaRPr>
                    </a:p>
                  </a:txBody>
                  <a:tcPr marL="90000"/>
                </a:tc>
                <a:tc>
                  <a:txBody>
                    <a:bodyPr/>
                    <a:lstStyle/>
                    <a:p>
                      <a:pPr algn="ctr" rtl="0"/>
                      <a:r>
                        <a:rPr lang="zh-cn" sz="1100" noProof="0">
                          <a:latin typeface="+mn-lt"/>
                        </a:rPr>
                        <a:t>1 (2)</a:t>
                      </a:r>
                      <a:endParaRPr lang="en-US" sz="1100" noProof="0" dirty="0">
                        <a:latin typeface="+mn-lt"/>
                      </a:endParaRPr>
                    </a:p>
                  </a:txBody>
                  <a:tcPr marL="90000"/>
                </a:tc>
                <a:tc>
                  <a:txBody>
                    <a:bodyPr/>
                    <a:lstStyle/>
                    <a:p>
                      <a:pPr algn="ctr" rtl="0"/>
                      <a:r>
                        <a:rPr lang="zh-cn" sz="1100" noProof="0">
                          <a:latin typeface="+mn-lt"/>
                        </a:rPr>
                        <a:t>15 (31)</a:t>
                      </a:r>
                      <a:endParaRPr lang="en-US" sz="1100" noProof="0" dirty="0">
                        <a:latin typeface="+mn-lt"/>
                      </a:endParaRPr>
                    </a:p>
                  </a:txBody>
                  <a:tcPr marL="90000"/>
                </a:tc>
                <a:tc>
                  <a:txBody>
                    <a:bodyPr/>
                    <a:lstStyle/>
                    <a:p>
                      <a:pPr algn="ctr" rtl="0"/>
                      <a:r>
                        <a:rPr lang="zh-cn" sz="1100" noProof="0">
                          <a:latin typeface="+mn-lt"/>
                        </a:rPr>
                        <a:t>1 (2)</a:t>
                      </a:r>
                      <a:endParaRPr lang="en-US" sz="1100" noProof="0" dirty="0">
                        <a:latin typeface="+mn-lt"/>
                      </a:endParaRPr>
                    </a:p>
                  </a:txBody>
                  <a:tcPr marL="90000"/>
                </a:tc>
                <a:extLst>
                  <a:ext uri="{0D108BD9-81ED-4DB2-BD59-A6C34878D82A}">
                    <a16:rowId xmlns:a16="http://schemas.microsoft.com/office/drawing/2014/main" val="226960047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AST 升高</a:t>
                      </a:r>
                    </a:p>
                  </a:txBody>
                  <a:tcPr marL="90000"/>
                </a:tc>
                <a:tc>
                  <a:txBody>
                    <a:bodyPr/>
                    <a:lstStyle/>
                    <a:p>
                      <a:pPr algn="ctr" rtl="0"/>
                      <a:r>
                        <a:rPr lang="zh-cn" sz="1100" noProof="0">
                          <a:latin typeface="+mn-lt"/>
                        </a:rPr>
                        <a:t>20 (32)</a:t>
                      </a:r>
                      <a:endParaRPr lang="en-US" sz="1100" noProof="0" dirty="0">
                        <a:latin typeface="+mn-lt"/>
                      </a:endParaRPr>
                    </a:p>
                  </a:txBody>
                  <a:tcPr marL="90000"/>
                </a:tc>
                <a:tc>
                  <a:txBody>
                    <a:bodyPr/>
                    <a:lstStyle/>
                    <a:p>
                      <a:pPr algn="ctr" rtl="0"/>
                      <a:r>
                        <a:rPr lang="zh-cn" sz="1100" noProof="0">
                          <a:latin typeface="+mn-lt"/>
                        </a:rPr>
                        <a:t>1 (2)</a:t>
                      </a:r>
                      <a:endParaRPr lang="en-US" sz="1100" noProof="0" dirty="0">
                        <a:latin typeface="+mn-lt"/>
                      </a:endParaRPr>
                    </a:p>
                  </a:txBody>
                  <a:tcPr marL="90000"/>
                </a:tc>
                <a:tc>
                  <a:txBody>
                    <a:bodyPr/>
                    <a:lstStyle/>
                    <a:p>
                      <a:pPr algn="ctr" rtl="0"/>
                      <a:r>
                        <a:rPr lang="zh-cn" sz="1100" noProof="0">
                          <a:latin typeface="+mn-lt"/>
                        </a:rPr>
                        <a:t>16 (33)</a:t>
                      </a:r>
                      <a:endParaRPr lang="en-US" sz="1100" noProof="0" dirty="0">
                        <a:latin typeface="+mn-lt"/>
                      </a:endParaRP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90000"/>
                </a:tc>
                <a:extLst>
                  <a:ext uri="{0D108BD9-81ED-4DB2-BD59-A6C34878D82A}">
                    <a16:rowId xmlns:a16="http://schemas.microsoft.com/office/drawing/2014/main" val="230500760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低白蛋白血症</a:t>
                      </a:r>
                    </a:p>
                  </a:txBody>
                  <a:tcPr marL="90000"/>
                </a:tc>
                <a:tc>
                  <a:txBody>
                    <a:bodyPr/>
                    <a:lstStyle/>
                    <a:p>
                      <a:pPr algn="ctr" rtl="0"/>
                      <a:r>
                        <a:rPr lang="zh-cn" sz="1100" noProof="0">
                          <a:latin typeface="+mn-lt"/>
                        </a:rPr>
                        <a:t>17 (27)</a:t>
                      </a:r>
                      <a:endParaRPr lang="en-US" sz="1100" noProof="0" dirty="0">
                        <a:latin typeface="+mn-lt"/>
                      </a:endParaRPr>
                    </a:p>
                  </a:txBody>
                  <a:tcPr marL="90000"/>
                </a:tc>
                <a:tc>
                  <a:txBody>
                    <a:bodyPr/>
                    <a:lstStyle/>
                    <a:p>
                      <a:pPr algn="ctr" rtl="0"/>
                      <a:r>
                        <a:rPr lang="zh-cn" sz="1100" noProof="0">
                          <a:latin typeface="+mn-lt"/>
                        </a:rPr>
                        <a:t>0</a:t>
                      </a:r>
                      <a:endParaRPr lang="en-US" sz="1100" noProof="0" dirty="0">
                        <a:latin typeface="+mn-lt"/>
                      </a:endParaRPr>
                    </a:p>
                  </a:txBody>
                  <a:tcPr marL="90000"/>
                </a:tc>
                <a:tc>
                  <a:txBody>
                    <a:bodyPr/>
                    <a:lstStyle/>
                    <a:p>
                      <a:pPr algn="ctr" rtl="0"/>
                      <a:r>
                        <a:rPr lang="zh-cn" sz="1100" noProof="0">
                          <a:latin typeface="+mn-lt"/>
                        </a:rPr>
                        <a:t>12 (24)</a:t>
                      </a:r>
                      <a:endParaRPr lang="en-US" sz="1100" noProof="0" dirty="0">
                        <a:latin typeface="+mn-lt"/>
                      </a:endParaRP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0</a:t>
                      </a:r>
                      <a:endParaRPr kumimoji="0" lang="en-US" sz="1100" b="0" i="0" u="none" strike="noStrike" kern="1200" cap="none" spc="0" normalizeH="0" baseline="0" noProof="0" dirty="0">
                        <a:ln>
                          <a:noFill/>
                        </a:ln>
                        <a:solidFill>
                          <a:srgbClr val="363636"/>
                        </a:solidFill>
                        <a:effectLst/>
                        <a:uLnTx/>
                        <a:uFillTx/>
                        <a:latin typeface="+mn-lt"/>
                        <a:ea typeface="+mn-ea"/>
                        <a:cs typeface="+mn-cs"/>
                      </a:endParaRPr>
                    </a:p>
                  </a:txBody>
                  <a:tcPr marL="90000"/>
                </a:tc>
                <a:extLst>
                  <a:ext uri="{0D108BD9-81ED-4DB2-BD59-A6C34878D82A}">
                    <a16:rowId xmlns:a16="http://schemas.microsoft.com/office/drawing/2014/main" val="682536268"/>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乏力</a:t>
                      </a:r>
                    </a:p>
                  </a:txBody>
                  <a:tcPr marL="90000"/>
                </a:tc>
                <a:tc>
                  <a:txBody>
                    <a:bodyPr/>
                    <a:lstStyle/>
                    <a:p>
                      <a:pPr algn="ctr" rtl="0"/>
                      <a:r>
                        <a:rPr lang="zh-cn" sz="1100" noProof="0">
                          <a:latin typeface="+mn-lt"/>
                        </a:rPr>
                        <a:t>17 (27)</a:t>
                      </a:r>
                      <a:endParaRPr lang="en-US" sz="1100" noProof="0" dirty="0">
                        <a:latin typeface="+mn-lt"/>
                      </a:endParaRPr>
                    </a:p>
                  </a:txBody>
                  <a:tcPr marL="90000"/>
                </a:tc>
                <a:tc>
                  <a:txBody>
                    <a:bodyPr/>
                    <a:lstStyle/>
                    <a:p>
                      <a:pPr algn="ctr" rtl="0"/>
                      <a:r>
                        <a:rPr lang="zh-cn" sz="1100" noProof="0">
                          <a:latin typeface="+mn-lt"/>
                        </a:rPr>
                        <a:t>1 (2)</a:t>
                      </a:r>
                      <a:endParaRPr lang="en-US" sz="1100" noProof="0" dirty="0">
                        <a:latin typeface="+mn-lt"/>
                      </a:endParaRPr>
                    </a:p>
                  </a:txBody>
                  <a:tcPr marL="90000"/>
                </a:tc>
                <a:tc>
                  <a:txBody>
                    <a:bodyPr/>
                    <a:lstStyle/>
                    <a:p>
                      <a:pPr algn="ctr" rtl="0"/>
                      <a:r>
                        <a:rPr lang="zh-cn" sz="1100" noProof="0">
                          <a:latin typeface="+mn-lt"/>
                        </a:rPr>
                        <a:t>15 (31)</a:t>
                      </a:r>
                      <a:endParaRPr lang="en-US" sz="1100" noProof="0" dirty="0">
                        <a:latin typeface="+mn-lt"/>
                      </a:endParaRPr>
                    </a:p>
                  </a:txBody>
                  <a:tcPr marL="90000"/>
                </a:tc>
                <a:tc>
                  <a:txBody>
                    <a:bodyPr/>
                    <a:lstStyle/>
                    <a:p>
                      <a:pPr algn="ctr" rtl="0"/>
                      <a:r>
                        <a:rPr lang="zh-cn" sz="1100" noProof="0">
                          <a:latin typeface="+mn-lt"/>
                        </a:rPr>
                        <a:t>1 (2)</a:t>
                      </a:r>
                      <a:endParaRPr lang="en-US" sz="1100" noProof="0" dirty="0">
                        <a:latin typeface="+mn-lt"/>
                      </a:endParaRPr>
                    </a:p>
                  </a:txBody>
                  <a:tcPr marL="90000"/>
                </a:tc>
                <a:extLst>
                  <a:ext uri="{0D108BD9-81ED-4DB2-BD59-A6C34878D82A}">
                    <a16:rowId xmlns:a16="http://schemas.microsoft.com/office/drawing/2014/main" val="20572012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mn-lt"/>
                          <a:ea typeface="+mn-ea"/>
                          <a:cs typeface="+mn-cs"/>
                        </a:rPr>
                        <a:t>ALT 升高</a:t>
                      </a:r>
                    </a:p>
                  </a:txBody>
                  <a:tcPr marL="90000"/>
                </a:tc>
                <a:tc>
                  <a:txBody>
                    <a:bodyPr/>
                    <a:lstStyle/>
                    <a:p>
                      <a:pPr algn="ctr" rtl="0"/>
                      <a:r>
                        <a:rPr lang="zh-cn" sz="1100" noProof="0">
                          <a:latin typeface="+mn-lt"/>
                        </a:rPr>
                        <a:t>15 (24)</a:t>
                      </a:r>
                      <a:endParaRPr lang="en-US" sz="1100" noProof="0" dirty="0">
                        <a:latin typeface="+mn-lt"/>
                      </a:endParaRPr>
                    </a:p>
                  </a:txBody>
                  <a:tcPr marL="90000"/>
                </a:tc>
                <a:tc>
                  <a:txBody>
                    <a:bodyPr/>
                    <a:lstStyle/>
                    <a:p>
                      <a:pPr algn="ctr" rtl="0"/>
                      <a:r>
                        <a:rPr lang="zh-cn" sz="1100" noProof="0">
                          <a:latin typeface="+mn-lt"/>
                        </a:rPr>
                        <a:t>0</a:t>
                      </a:r>
                      <a:endParaRPr lang="en-US" sz="1100" noProof="0" dirty="0">
                        <a:latin typeface="+mn-lt"/>
                      </a:endParaRPr>
                    </a:p>
                  </a:txBody>
                  <a:tcPr marL="90000"/>
                </a:tc>
                <a:tc>
                  <a:txBody>
                    <a:bodyPr/>
                    <a:lstStyle/>
                    <a:p>
                      <a:pPr algn="ctr" rtl="0"/>
                      <a:r>
                        <a:rPr lang="zh-cn" sz="1100" noProof="0">
                          <a:latin typeface="+mn-lt"/>
                        </a:rPr>
                        <a:t>13 (27)</a:t>
                      </a:r>
                      <a:endParaRPr lang="en-US" sz="1100" noProof="0" dirty="0">
                        <a:latin typeface="+mn-lt"/>
                      </a:endParaRPr>
                    </a:p>
                  </a:txBody>
                  <a:tcPr marL="90000"/>
                </a:tc>
                <a:tc>
                  <a:txBody>
                    <a:bodyPr/>
                    <a:lstStyle/>
                    <a:p>
                      <a:pPr algn="ctr" rtl="0"/>
                      <a:r>
                        <a:rPr lang="zh-cn" sz="1100" noProof="0" dirty="0">
                          <a:latin typeface="+mn-lt"/>
                        </a:rPr>
                        <a:t>0</a:t>
                      </a:r>
                      <a:endParaRPr lang="en-US" sz="1100" noProof="0" dirty="0">
                        <a:latin typeface="+mn-lt"/>
                      </a:endParaRPr>
                    </a:p>
                  </a:txBody>
                  <a:tcPr marL="90000"/>
                </a:tc>
                <a:extLst>
                  <a:ext uri="{0D108BD9-81ED-4DB2-BD59-A6C34878D82A}">
                    <a16:rowId xmlns:a16="http://schemas.microsoft.com/office/drawing/2014/main" val="3572326807"/>
                  </a:ext>
                </a:extLst>
              </a:tr>
            </a:tbl>
          </a:graphicData>
        </a:graphic>
      </p:graphicFrame>
    </p:spTree>
    <p:extLst>
      <p:ext uri="{BB962C8B-B14F-4D97-AF65-F5344CB8AC3E}">
        <p14:creationId xmlns:p14="http://schemas.microsoft.com/office/powerpoint/2010/main" val="294057918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385D89-B3BC-797E-AC9D-4C8D3EC8A928}"/>
            </a:ext>
          </a:extLst>
        </p:cNvPr>
        <p:cNvGrpSpPr/>
        <p:nvPr/>
      </p:nvGrpSpPr>
      <p:grpSpPr>
        <a:xfrm>
          <a:off x="0" y="0"/>
          <a:ext cx="0" cy="0"/>
          <a:chOff x="0" y="0"/>
          <a:chExt cx="0" cy="0"/>
        </a:xfrm>
      </p:grpSpPr>
      <p:sp>
        <p:nvSpPr>
          <p:cNvPr id="13" name="Text Placeholder 12">
            <a:extLst>
              <a:ext uri="{FF2B5EF4-FFF2-40B4-BE49-F238E27FC236}">
                <a16:creationId xmlns:a16="http://schemas.microsoft.com/office/drawing/2014/main" id="{0ED749B5-CAD1-AB07-927C-C3BD7D09709C}"/>
              </a:ext>
            </a:extLst>
          </p:cNvPr>
          <p:cNvSpPr>
            <a:spLocks noGrp="1"/>
          </p:cNvSpPr>
          <p:nvPr>
            <p:ph type="body" sz="quarter" idx="10"/>
          </p:nvPr>
        </p:nvSpPr>
        <p:spPr/>
        <p:txBody>
          <a:bodyPr rtlCol="0"/>
          <a:lstStyle/>
          <a:p>
            <a:pPr rtl="0"/>
            <a:r>
              <a:rPr lang="zh-cn"/>
              <a:t>*NSCLC、PDAC、胆管癌、间皮瘤、MPNST、HNSCC、乳腺癌、黑色素瘤等。</a:t>
            </a:r>
          </a:p>
        </p:txBody>
      </p:sp>
      <p:sp>
        <p:nvSpPr>
          <p:cNvPr id="18" name="Title 1">
            <a:extLst>
              <a:ext uri="{FF2B5EF4-FFF2-40B4-BE49-F238E27FC236}">
                <a16:creationId xmlns:a16="http://schemas.microsoft.com/office/drawing/2014/main" id="{517E4A63-F00F-4F69-8484-E7B1E2C3D019}"/>
              </a:ext>
            </a:extLst>
          </p:cNvPr>
          <p:cNvSpPr>
            <a:spLocks noGrp="1"/>
          </p:cNvSpPr>
          <p:nvPr>
            <p:ph type="title"/>
          </p:nvPr>
        </p:nvSpPr>
        <p:spPr>
          <a:xfrm>
            <a:off x="304800" y="107693"/>
            <a:ext cx="11582400" cy="939801"/>
          </a:xfrm>
        </p:spPr>
        <p:txBody>
          <a:bodyPr rtlCol="0"/>
          <a:lstStyle/>
          <a:p>
            <a:pPr rtl="0"/>
            <a:r>
              <a:rPr lang="zh-cn" noProof="0">
                <a:latin typeface="+mn-lt"/>
              </a:rPr>
              <a:t>3011:BMS-986504 治疗患有纯合 MTAP 缺失 (MTAP-del) 的晚期实体瘤患者：来自 CA240-0007 的临床更新和药代动力学 (PK) 和药效学 (PD) 分析的首份报告 — Arbour KC 等人</a:t>
            </a:r>
          </a:p>
        </p:txBody>
      </p:sp>
      <p:sp>
        <p:nvSpPr>
          <p:cNvPr id="19" name="Content Placeholder 7">
            <a:extLst>
              <a:ext uri="{FF2B5EF4-FFF2-40B4-BE49-F238E27FC236}">
                <a16:creationId xmlns:a16="http://schemas.microsoft.com/office/drawing/2014/main" id="{06D3801E-68D8-858F-CA53-718987AE79FE}"/>
              </a:ext>
            </a:extLst>
          </p:cNvPr>
          <p:cNvSpPr>
            <a:spLocks noGrp="1"/>
          </p:cNvSpPr>
          <p:nvPr>
            <p:ph idx="1"/>
          </p:nvPr>
        </p:nvSpPr>
        <p:spPr>
          <a:xfrm>
            <a:off x="304799" y="1246909"/>
            <a:ext cx="11731869" cy="1183149"/>
          </a:xfrm>
        </p:spPr>
        <p:txBody>
          <a:bodyPr rtlCol="0"/>
          <a:lstStyle/>
          <a:p>
            <a:pPr rtl="0"/>
            <a:r>
              <a:rPr lang="zh-cn" b="1" noProof="0"/>
              <a:t>研究目的</a:t>
            </a:r>
          </a:p>
          <a:p>
            <a:pPr lvl="1" rtl="0"/>
            <a:r>
              <a:rPr lang="zh-cn" noProof="0"/>
              <a:t>评估 CA240-0007 试验中 BMS-986504（PRMT5/抑制剂）对纯合 MTAP 缺失的晚期实体瘤患者的初步疗效和安全性</a:t>
            </a:r>
          </a:p>
        </p:txBody>
      </p:sp>
      <p:sp>
        <p:nvSpPr>
          <p:cNvPr id="20" name="Text Placeholder 4">
            <a:extLst>
              <a:ext uri="{FF2B5EF4-FFF2-40B4-BE49-F238E27FC236}">
                <a16:creationId xmlns:a16="http://schemas.microsoft.com/office/drawing/2014/main" id="{20010F47-B5F0-8DC6-4DC3-58633F3C03B7}"/>
              </a:ext>
            </a:extLst>
          </p:cNvPr>
          <p:cNvSpPr>
            <a:spLocks noGrp="1"/>
          </p:cNvSpPr>
          <p:nvPr>
            <p:ph type="body" sz="quarter" idx="11"/>
          </p:nvPr>
        </p:nvSpPr>
        <p:spPr>
          <a:xfrm>
            <a:off x="6379633" y="6521312"/>
            <a:ext cx="5507567" cy="200025"/>
          </a:xfrm>
        </p:spPr>
        <p:txBody>
          <a:bodyPr rtlCol="0"/>
          <a:lstStyle/>
          <a:p>
            <a:pPr rtl="0"/>
            <a:r>
              <a:rPr lang="zh-cn" noProof="0"/>
              <a:t>Arbour KC, et al.J Clin Oncol 2025;43(suppl):Abstr 3011</a:t>
            </a:r>
          </a:p>
        </p:txBody>
      </p:sp>
      <p:sp>
        <p:nvSpPr>
          <p:cNvPr id="25" name="Rectangle 9">
            <a:extLst>
              <a:ext uri="{FF2B5EF4-FFF2-40B4-BE49-F238E27FC236}">
                <a16:creationId xmlns:a16="http://schemas.microsoft.com/office/drawing/2014/main" id="{87D77FA7-20B8-9E80-1A57-308C090A9561}"/>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安全</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26" name="Content Placeholder 26">
            <a:extLst>
              <a:ext uri="{FF2B5EF4-FFF2-40B4-BE49-F238E27FC236}">
                <a16:creationId xmlns:a16="http://schemas.microsoft.com/office/drawing/2014/main" id="{EB1D2BE5-F013-58C4-A234-D3A45142D6B3}"/>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药代动力学、药效学、药效动力学</a:t>
            </a:r>
          </a:p>
        </p:txBody>
      </p:sp>
      <p:sp>
        <p:nvSpPr>
          <p:cNvPr id="33" name="AutoShape 9">
            <a:extLst>
              <a:ext uri="{FF2B5EF4-FFF2-40B4-BE49-F238E27FC236}">
                <a16:creationId xmlns:a16="http://schemas.microsoft.com/office/drawing/2014/main" id="{F4CD7CEC-1870-B8F2-834E-D4DBFB61C82D}"/>
              </a:ext>
            </a:extLst>
          </p:cNvPr>
          <p:cNvSpPr>
            <a:spLocks noChangeArrowheads="1"/>
          </p:cNvSpPr>
          <p:nvPr/>
        </p:nvSpPr>
        <p:spPr bwMode="auto">
          <a:xfrm>
            <a:off x="843623" y="2983963"/>
            <a:ext cx="3674781" cy="1694499"/>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晚期实体瘤*</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纯合 MTAP 缺失</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在先前治疗期间或之后发生进展</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(n=163</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sp>
        <p:nvSpPr>
          <p:cNvPr id="34" name="AutoShape 8">
            <a:extLst>
              <a:ext uri="{FF2B5EF4-FFF2-40B4-BE49-F238E27FC236}">
                <a16:creationId xmlns:a16="http://schemas.microsoft.com/office/drawing/2014/main" id="{49239FA8-79FC-A7A3-3BC0-947A7F4F834F}"/>
              </a:ext>
            </a:extLst>
          </p:cNvPr>
          <p:cNvSpPr>
            <a:spLocks noChangeArrowheads="1"/>
          </p:cNvSpPr>
          <p:nvPr/>
        </p:nvSpPr>
        <p:spPr bwMode="auto">
          <a:xfrm>
            <a:off x="5134101" y="2696968"/>
            <a:ext cx="2235600" cy="820737"/>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BMS-986504</a:t>
            </a:r>
          </a:p>
        </p:txBody>
      </p:sp>
      <p:sp>
        <p:nvSpPr>
          <p:cNvPr id="35" name="AutoShape 12">
            <a:extLst>
              <a:ext uri="{FF2B5EF4-FFF2-40B4-BE49-F238E27FC236}">
                <a16:creationId xmlns:a16="http://schemas.microsoft.com/office/drawing/2014/main" id="{F3EDC5F9-B859-7647-25C3-AAC6F2AD6942}"/>
              </a:ext>
            </a:extLst>
          </p:cNvPr>
          <p:cNvSpPr>
            <a:spLocks noChangeArrowheads="1"/>
          </p:cNvSpPr>
          <p:nvPr/>
        </p:nvSpPr>
        <p:spPr bwMode="auto">
          <a:xfrm>
            <a:off x="5150278" y="3558176"/>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400 mg BID </a:t>
            </a:r>
          </a:p>
        </p:txBody>
      </p:sp>
      <p:sp>
        <p:nvSpPr>
          <p:cNvPr id="37" name="AutoShape 12">
            <a:extLst>
              <a:ext uri="{FF2B5EF4-FFF2-40B4-BE49-F238E27FC236}">
                <a16:creationId xmlns:a16="http://schemas.microsoft.com/office/drawing/2014/main" id="{9F3CB9CF-69CC-5222-A7EB-476C98FBDF4F}"/>
              </a:ext>
            </a:extLst>
          </p:cNvPr>
          <p:cNvSpPr>
            <a:spLocks noChangeArrowheads="1"/>
          </p:cNvSpPr>
          <p:nvPr/>
        </p:nvSpPr>
        <p:spPr bwMode="auto">
          <a:xfrm>
            <a:off x="5150278" y="3803567"/>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800 mg QD</a:t>
            </a:r>
          </a:p>
        </p:txBody>
      </p:sp>
      <p:sp>
        <p:nvSpPr>
          <p:cNvPr id="38" name="AutoShape 12">
            <a:extLst>
              <a:ext uri="{FF2B5EF4-FFF2-40B4-BE49-F238E27FC236}">
                <a16:creationId xmlns:a16="http://schemas.microsoft.com/office/drawing/2014/main" id="{5F308808-1638-03A9-8AC9-793757177B1A}"/>
              </a:ext>
            </a:extLst>
          </p:cNvPr>
          <p:cNvSpPr>
            <a:spLocks noChangeArrowheads="1"/>
          </p:cNvSpPr>
          <p:nvPr/>
        </p:nvSpPr>
        <p:spPr bwMode="auto">
          <a:xfrm>
            <a:off x="5150278" y="4048958"/>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600 mg QD</a:t>
            </a:r>
          </a:p>
        </p:txBody>
      </p:sp>
      <p:sp>
        <p:nvSpPr>
          <p:cNvPr id="40" name="AutoShape 12">
            <a:extLst>
              <a:ext uri="{FF2B5EF4-FFF2-40B4-BE49-F238E27FC236}">
                <a16:creationId xmlns:a16="http://schemas.microsoft.com/office/drawing/2014/main" id="{36FA4E16-EC10-9BF5-BCCC-3733F39B64FB}"/>
              </a:ext>
            </a:extLst>
          </p:cNvPr>
          <p:cNvSpPr>
            <a:spLocks noChangeArrowheads="1"/>
          </p:cNvSpPr>
          <p:nvPr/>
        </p:nvSpPr>
        <p:spPr bwMode="auto">
          <a:xfrm>
            <a:off x="5150278" y="4294349"/>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400 mg QD</a:t>
            </a:r>
          </a:p>
        </p:txBody>
      </p:sp>
      <p:sp>
        <p:nvSpPr>
          <p:cNvPr id="41" name="AutoShape 12">
            <a:extLst>
              <a:ext uri="{FF2B5EF4-FFF2-40B4-BE49-F238E27FC236}">
                <a16:creationId xmlns:a16="http://schemas.microsoft.com/office/drawing/2014/main" id="{33F20034-B14A-01AE-6D1A-985068C03525}"/>
              </a:ext>
            </a:extLst>
          </p:cNvPr>
          <p:cNvSpPr>
            <a:spLocks noChangeArrowheads="1"/>
          </p:cNvSpPr>
          <p:nvPr/>
        </p:nvSpPr>
        <p:spPr bwMode="auto">
          <a:xfrm>
            <a:off x="5150278" y="4539740"/>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200 mg QD</a:t>
            </a:r>
          </a:p>
        </p:txBody>
      </p:sp>
      <p:sp>
        <p:nvSpPr>
          <p:cNvPr id="43" name="AutoShape 12">
            <a:extLst>
              <a:ext uri="{FF2B5EF4-FFF2-40B4-BE49-F238E27FC236}">
                <a16:creationId xmlns:a16="http://schemas.microsoft.com/office/drawing/2014/main" id="{C3BE1487-F278-1E86-77A2-23C286915193}"/>
              </a:ext>
            </a:extLst>
          </p:cNvPr>
          <p:cNvSpPr>
            <a:spLocks noChangeArrowheads="1"/>
          </p:cNvSpPr>
          <p:nvPr/>
        </p:nvSpPr>
        <p:spPr bwMode="auto">
          <a:xfrm>
            <a:off x="7787567" y="3603687"/>
            <a:ext cx="2184312"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600 mg QD </a:t>
            </a:r>
          </a:p>
        </p:txBody>
      </p:sp>
      <p:sp>
        <p:nvSpPr>
          <p:cNvPr id="44" name="AutoShape 12">
            <a:extLst>
              <a:ext uri="{FF2B5EF4-FFF2-40B4-BE49-F238E27FC236}">
                <a16:creationId xmlns:a16="http://schemas.microsoft.com/office/drawing/2014/main" id="{78848099-80B1-310E-CC41-B792D4804E99}"/>
              </a:ext>
            </a:extLst>
          </p:cNvPr>
          <p:cNvSpPr>
            <a:spLocks noChangeArrowheads="1"/>
          </p:cNvSpPr>
          <p:nvPr/>
        </p:nvSpPr>
        <p:spPr bwMode="auto">
          <a:xfrm>
            <a:off x="7787567" y="3874680"/>
            <a:ext cx="2184312"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400 mg QD</a:t>
            </a:r>
          </a:p>
        </p:txBody>
      </p:sp>
      <p:sp>
        <p:nvSpPr>
          <p:cNvPr id="45" name="AutoShape 12">
            <a:extLst>
              <a:ext uri="{FF2B5EF4-FFF2-40B4-BE49-F238E27FC236}">
                <a16:creationId xmlns:a16="http://schemas.microsoft.com/office/drawing/2014/main" id="{99D736F4-3805-6CB2-4374-0EB0064E84C6}"/>
              </a:ext>
            </a:extLst>
          </p:cNvPr>
          <p:cNvSpPr>
            <a:spLocks noChangeArrowheads="1"/>
          </p:cNvSpPr>
          <p:nvPr/>
        </p:nvSpPr>
        <p:spPr bwMode="auto">
          <a:xfrm>
            <a:off x="7787567" y="4145673"/>
            <a:ext cx="2184312"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200 mg QD</a:t>
            </a:r>
          </a:p>
        </p:txBody>
      </p:sp>
      <p:sp>
        <p:nvSpPr>
          <p:cNvPr id="46" name="AutoShape 8">
            <a:extLst>
              <a:ext uri="{FF2B5EF4-FFF2-40B4-BE49-F238E27FC236}">
                <a16:creationId xmlns:a16="http://schemas.microsoft.com/office/drawing/2014/main" id="{949C79FF-8322-2E74-6040-1C66CB7B8301}"/>
              </a:ext>
            </a:extLst>
          </p:cNvPr>
          <p:cNvSpPr>
            <a:spLocks noChangeArrowheads="1"/>
          </p:cNvSpPr>
          <p:nvPr/>
        </p:nvSpPr>
        <p:spPr bwMode="auto">
          <a:xfrm>
            <a:off x="7774881" y="2699337"/>
            <a:ext cx="2234195" cy="820737"/>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BMS-986504</a:t>
            </a:r>
          </a:p>
        </p:txBody>
      </p:sp>
      <p:sp>
        <p:nvSpPr>
          <p:cNvPr id="47" name="Content Placeholder 26">
            <a:extLst>
              <a:ext uri="{FF2B5EF4-FFF2-40B4-BE49-F238E27FC236}">
                <a16:creationId xmlns:a16="http://schemas.microsoft.com/office/drawing/2014/main" id="{841BC849-D9E1-9867-F946-C877B8232C22}"/>
              </a:ext>
            </a:extLst>
          </p:cNvPr>
          <p:cNvSpPr txBox="1">
            <a:spLocks/>
          </p:cNvSpPr>
          <p:nvPr/>
        </p:nvSpPr>
        <p:spPr bwMode="auto">
          <a:xfrm>
            <a:off x="5026904" y="2407763"/>
            <a:ext cx="2447802" cy="283740"/>
          </a:xfrm>
          <a:prstGeom prst="rect">
            <a:avLst/>
          </a:prstGeom>
          <a:noFill/>
          <a:ln w="9525">
            <a:noFill/>
            <a:miter lim="800000"/>
            <a:headEnd/>
            <a:tailEnd/>
          </a:ln>
        </p:spPr>
        <p:txBody>
          <a:bodyPr rtlCol="0"/>
          <a:lstStyle/>
          <a:p>
            <a:pPr marL="190500" marR="0" lvl="0" indent="-190500" algn="ctr" defTabSz="914400" rtl="0" eaLnBrk="1" fontAlgn="auto" latinLnBrk="0" hangingPunct="0">
              <a:lnSpc>
                <a:spcPct val="100000"/>
              </a:lnSpc>
              <a:spcBef>
                <a:spcPts val="0"/>
              </a:spcBef>
              <a:spcAft>
                <a:spcPts val="400"/>
              </a:spcAft>
              <a:buClrTx/>
              <a:buSzTx/>
              <a:buFontTx/>
              <a:buNone/>
              <a:tabLst/>
              <a:defRPr/>
            </a:pPr>
            <a:r>
              <a:rPr lang="zh-cn" sz="1400" b="1" i="0" u="none" strike="noStrike" kern="0" cap="none" spc="0" normalizeH="0" noProof="0">
                <a:ln>
                  <a:noFill/>
                </a:ln>
                <a:solidFill>
                  <a:srgbClr val="363636"/>
                </a:solidFill>
                <a:effectLst/>
                <a:uLnTx/>
                <a:uFillTx/>
                <a:latin typeface="Arial"/>
                <a:ea typeface="+mn-ea"/>
                <a:cs typeface="+mn-cs"/>
                <a:sym typeface="Helvetica"/>
              </a:rPr>
              <a:t>I 期：剂量递增</a:t>
            </a:r>
            <a:endParaRPr kumimoji="0" lang="en-US" sz="1400" b="0" i="0" u="none" strike="noStrike" kern="0" cap="none" spc="0" normalizeH="0" baseline="0" noProof="0" dirty="0">
              <a:ln>
                <a:noFill/>
              </a:ln>
              <a:solidFill>
                <a:srgbClr val="363636"/>
              </a:solidFill>
              <a:effectLst/>
              <a:uLnTx/>
              <a:uFillTx/>
              <a:latin typeface="Arial"/>
              <a:ea typeface="+mn-ea"/>
              <a:cs typeface="+mn-cs"/>
              <a:sym typeface="Helvetica"/>
            </a:endParaRPr>
          </a:p>
        </p:txBody>
      </p:sp>
      <p:sp>
        <p:nvSpPr>
          <p:cNvPr id="48" name="Content Placeholder 26">
            <a:extLst>
              <a:ext uri="{FF2B5EF4-FFF2-40B4-BE49-F238E27FC236}">
                <a16:creationId xmlns:a16="http://schemas.microsoft.com/office/drawing/2014/main" id="{9617401C-6606-0731-94EE-6F3ADAC2C05B}"/>
              </a:ext>
            </a:extLst>
          </p:cNvPr>
          <p:cNvSpPr txBox="1">
            <a:spLocks/>
          </p:cNvSpPr>
          <p:nvPr/>
        </p:nvSpPr>
        <p:spPr bwMode="auto">
          <a:xfrm>
            <a:off x="7625226" y="2407763"/>
            <a:ext cx="2533504" cy="283740"/>
          </a:xfrm>
          <a:prstGeom prst="rect">
            <a:avLst/>
          </a:prstGeom>
          <a:noFill/>
          <a:ln w="9525">
            <a:noFill/>
            <a:miter lim="800000"/>
            <a:headEnd/>
            <a:tailEnd/>
          </a:ln>
        </p:spPr>
        <p:txBody>
          <a:bodyPr rtlCol="0"/>
          <a:lstStyle/>
          <a:p>
            <a:pPr marL="190500" marR="0" lvl="0" indent="-190500" algn="ctr" defTabSz="914400" rtl="0" eaLnBrk="1" fontAlgn="auto" latinLnBrk="0" hangingPunct="0">
              <a:lnSpc>
                <a:spcPct val="100000"/>
              </a:lnSpc>
              <a:spcBef>
                <a:spcPts val="0"/>
              </a:spcBef>
              <a:spcAft>
                <a:spcPts val="400"/>
              </a:spcAft>
              <a:buClrTx/>
              <a:buSzTx/>
              <a:buFontTx/>
              <a:buNone/>
              <a:tabLst/>
              <a:defRPr/>
            </a:pPr>
            <a:r>
              <a:rPr lang="zh-cn" sz="1400" b="1" i="0" u="none" strike="noStrike" kern="0" cap="none" spc="0" normalizeH="0" noProof="0">
                <a:ln>
                  <a:noFill/>
                </a:ln>
                <a:solidFill>
                  <a:srgbClr val="363636"/>
                </a:solidFill>
                <a:effectLst/>
                <a:uLnTx/>
                <a:uFillTx/>
                <a:latin typeface="Arial"/>
                <a:ea typeface="+mn-ea"/>
                <a:cs typeface="+mn-cs"/>
                <a:sym typeface="Helvetica"/>
              </a:rPr>
              <a:t>Ib 期：剂量扩展</a:t>
            </a:r>
            <a:endParaRPr kumimoji="0" lang="en-US" sz="1400" b="0" i="0" u="none" strike="noStrike" kern="0" cap="none" spc="0" normalizeH="0" baseline="0" noProof="0" dirty="0">
              <a:ln>
                <a:noFill/>
              </a:ln>
              <a:solidFill>
                <a:srgbClr val="363636"/>
              </a:solidFill>
              <a:effectLst/>
              <a:uLnTx/>
              <a:uFillTx/>
              <a:latin typeface="Arial"/>
              <a:ea typeface="+mn-ea"/>
              <a:cs typeface="+mn-cs"/>
              <a:sym typeface="Helvetica"/>
            </a:endParaRPr>
          </a:p>
        </p:txBody>
      </p:sp>
      <p:sp>
        <p:nvSpPr>
          <p:cNvPr id="49" name="AutoShape 12">
            <a:extLst>
              <a:ext uri="{FF2B5EF4-FFF2-40B4-BE49-F238E27FC236}">
                <a16:creationId xmlns:a16="http://schemas.microsoft.com/office/drawing/2014/main" id="{6AB9753D-C521-EEE8-9FA2-7EE438E2C7C7}"/>
              </a:ext>
            </a:extLst>
          </p:cNvPr>
          <p:cNvSpPr>
            <a:spLocks noChangeArrowheads="1"/>
          </p:cNvSpPr>
          <p:nvPr/>
        </p:nvSpPr>
        <p:spPr bwMode="auto">
          <a:xfrm>
            <a:off x="5150278" y="4785131"/>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100 mg QD</a:t>
            </a:r>
          </a:p>
        </p:txBody>
      </p:sp>
      <p:sp>
        <p:nvSpPr>
          <p:cNvPr id="50" name="AutoShape 12">
            <a:extLst>
              <a:ext uri="{FF2B5EF4-FFF2-40B4-BE49-F238E27FC236}">
                <a16:creationId xmlns:a16="http://schemas.microsoft.com/office/drawing/2014/main" id="{3B8DE122-E689-DC23-85B5-7EED267DABCA}"/>
              </a:ext>
            </a:extLst>
          </p:cNvPr>
          <p:cNvSpPr>
            <a:spLocks noChangeArrowheads="1"/>
          </p:cNvSpPr>
          <p:nvPr/>
        </p:nvSpPr>
        <p:spPr bwMode="auto">
          <a:xfrm>
            <a:off x="5150278" y="5030520"/>
            <a:ext cx="2235600" cy="171044"/>
          </a:xfrm>
          <a:prstGeom prst="roundRect">
            <a:avLst>
              <a:gd name="adj" fmla="val 16667"/>
            </a:avLst>
          </a:prstGeom>
          <a:solidFill>
            <a:schemeClr val="accent2">
              <a:lumMod val="60000"/>
              <a:lumOff val="40000"/>
            </a:schemeClr>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2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50 mg QD</a:t>
            </a:r>
          </a:p>
        </p:txBody>
      </p:sp>
      <p:cxnSp>
        <p:nvCxnSpPr>
          <p:cNvPr id="51" name="AutoShape 19">
            <a:extLst>
              <a:ext uri="{FF2B5EF4-FFF2-40B4-BE49-F238E27FC236}">
                <a16:creationId xmlns:a16="http://schemas.microsoft.com/office/drawing/2014/main" id="{0ACA06B8-0168-557A-AC95-0B89FD17BAB3}"/>
              </a:ext>
            </a:extLst>
          </p:cNvPr>
          <p:cNvCxnSpPr>
            <a:cxnSpLocks noChangeShapeType="1"/>
            <a:stCxn id="34" idx="3"/>
            <a:endCxn id="46" idx="1"/>
          </p:cNvCxnSpPr>
          <p:nvPr/>
        </p:nvCxnSpPr>
        <p:spPr bwMode="auto">
          <a:xfrm>
            <a:off x="7369701" y="3107337"/>
            <a:ext cx="405180" cy="2369"/>
          </a:xfrm>
          <a:prstGeom prst="straightConnector1">
            <a:avLst/>
          </a:prstGeom>
          <a:noFill/>
          <a:ln w="38100">
            <a:solidFill>
              <a:schemeClr val="bg1"/>
            </a:solidFill>
            <a:round/>
            <a:headEnd type="none" w="med" len="med"/>
            <a:tailEnd type="triangle" w="med" len="med"/>
          </a:ln>
        </p:spPr>
      </p:cxnSp>
    </p:spTree>
    <p:extLst>
      <p:ext uri="{BB962C8B-B14F-4D97-AF65-F5344CB8AC3E}">
        <p14:creationId xmlns:p14="http://schemas.microsoft.com/office/powerpoint/2010/main" val="251617299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9F8D8F-9443-8DE2-3D11-5E6BCF80E57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6BCFAABD-DCB8-EE13-FE0F-CF992B15C062}"/>
              </a:ext>
            </a:extLst>
          </p:cNvPr>
          <p:cNvSpPr>
            <a:spLocks noGrp="1"/>
          </p:cNvSpPr>
          <p:nvPr>
            <p:ph type="title"/>
          </p:nvPr>
        </p:nvSpPr>
        <p:spPr>
          <a:xfrm>
            <a:off x="304800" y="107693"/>
            <a:ext cx="11582400" cy="939801"/>
          </a:xfrm>
        </p:spPr>
        <p:txBody>
          <a:bodyPr rtlCol="0"/>
          <a:lstStyle/>
          <a:p>
            <a:pPr rtl="0"/>
            <a:r>
              <a:rPr lang="zh-cn" noProof="0">
                <a:latin typeface="+mn-lt"/>
              </a:rPr>
              <a:t>3011:BMS-986504 治疗患有纯合 MTAP 缺失 (MTAP-del) 的晚期实体瘤患者：来自 CA240-0007 的临床更新和药代动力学 (PK) 和药效学 (PD) 分析的首份报告 — Arbour KC 等人</a:t>
            </a:r>
          </a:p>
        </p:txBody>
      </p:sp>
      <p:sp>
        <p:nvSpPr>
          <p:cNvPr id="29" name="Content Placeholder 7">
            <a:extLst>
              <a:ext uri="{FF2B5EF4-FFF2-40B4-BE49-F238E27FC236}">
                <a16:creationId xmlns:a16="http://schemas.microsoft.com/office/drawing/2014/main" id="{E280123B-9A24-DBC9-A68B-74E0FF35656A}"/>
              </a:ext>
            </a:extLst>
          </p:cNvPr>
          <p:cNvSpPr>
            <a:spLocks noGrp="1" noRot="1" noMove="1" noResize="1" noEditPoints="1" noAdjustHandles="1" noChangeArrowheads="1" noChangeShapeType="1"/>
          </p:cNvSpPr>
          <p:nvPr>
            <p:ph idx="1"/>
          </p:nvPr>
        </p:nvSpPr>
        <p:spPr>
          <a:xfrm>
            <a:off x="378690" y="1217307"/>
            <a:ext cx="11731869" cy="343240"/>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E43D3BB4-648A-C0AE-198C-E41D4B2650D4}"/>
              </a:ext>
            </a:extLst>
          </p:cNvPr>
          <p:cNvSpPr>
            <a:spLocks noGrp="1"/>
          </p:cNvSpPr>
          <p:nvPr>
            <p:ph type="body" sz="quarter" idx="11"/>
          </p:nvPr>
        </p:nvSpPr>
        <p:spPr>
          <a:xfrm>
            <a:off x="6379633" y="6521312"/>
            <a:ext cx="5507567" cy="200025"/>
          </a:xfrm>
        </p:spPr>
        <p:txBody>
          <a:bodyPr rtlCol="0"/>
          <a:lstStyle/>
          <a:p>
            <a:pPr rtl="0"/>
            <a:r>
              <a:rPr lang="zh-cn" noProof="0"/>
              <a:t>Arbour KC, et al.J Clin Oncol 2025;43(suppl):Abstr 3011</a:t>
            </a:r>
          </a:p>
        </p:txBody>
      </p:sp>
      <p:sp>
        <p:nvSpPr>
          <p:cNvPr id="3" name="TextBox 2">
            <a:extLst>
              <a:ext uri="{FF2B5EF4-FFF2-40B4-BE49-F238E27FC236}">
                <a16:creationId xmlns:a16="http://schemas.microsoft.com/office/drawing/2014/main" id="{B8D4AEA8-B31B-A1CA-1CF5-58A466FBDB3E}"/>
              </a:ext>
            </a:extLst>
          </p:cNvPr>
          <p:cNvSpPr txBox="1"/>
          <p:nvPr/>
        </p:nvSpPr>
        <p:spPr>
          <a:xfrm>
            <a:off x="2209781" y="1538901"/>
            <a:ext cx="8339704" cy="336631"/>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目标病变测量值总和的最佳百分比变化</a:t>
            </a:r>
            <a:endParaRPr kumimoji="0" lang="en-US" sz="1600" b="1" i="0" u="none" strike="noStrike" kern="100" cap="none" spc="0" normalizeH="0" baseline="3000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6" name="TextBox 35">
            <a:extLst>
              <a:ext uri="{FF2B5EF4-FFF2-40B4-BE49-F238E27FC236}">
                <a16:creationId xmlns:a16="http://schemas.microsoft.com/office/drawing/2014/main" id="{94820951-9E2E-E64F-BB48-821DD004B0D1}"/>
              </a:ext>
            </a:extLst>
          </p:cNvPr>
          <p:cNvSpPr txBox="1"/>
          <p:nvPr/>
        </p:nvSpPr>
        <p:spPr>
          <a:xfrm>
            <a:off x="23953" y="5727709"/>
            <a:ext cx="1353181" cy="252633"/>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既往接受过几线治疗</a:t>
            </a:r>
            <a:endParaRPr kumimoji="0" lang="en-US" sz="1000" b="1" i="0" u="sng"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7" name="TextBox 36">
            <a:extLst>
              <a:ext uri="{FF2B5EF4-FFF2-40B4-BE49-F238E27FC236}">
                <a16:creationId xmlns:a16="http://schemas.microsoft.com/office/drawing/2014/main" id="{0EB5906A-BFB0-500D-D4EA-51E54A35986B}"/>
              </a:ext>
            </a:extLst>
          </p:cNvPr>
          <p:cNvSpPr txBox="1"/>
          <p:nvPr/>
        </p:nvSpPr>
        <p:spPr>
          <a:xfrm>
            <a:off x="0" y="5889068"/>
            <a:ext cx="1377134" cy="252633"/>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BMS-986504 剂量</a:t>
            </a:r>
            <a:endParaRPr kumimoji="0" lang="en-US" sz="1000" b="1" i="0" u="sng"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grpSp>
        <p:nvGrpSpPr>
          <p:cNvPr id="623" name="Group 622">
            <a:extLst>
              <a:ext uri="{FF2B5EF4-FFF2-40B4-BE49-F238E27FC236}">
                <a16:creationId xmlns:a16="http://schemas.microsoft.com/office/drawing/2014/main" id="{64738595-5135-E59F-315B-E79A6A614493}"/>
              </a:ext>
            </a:extLst>
          </p:cNvPr>
          <p:cNvGrpSpPr/>
          <p:nvPr/>
        </p:nvGrpSpPr>
        <p:grpSpPr>
          <a:xfrm>
            <a:off x="621016" y="2051910"/>
            <a:ext cx="10449343" cy="4054426"/>
            <a:chOff x="621016" y="2051910"/>
            <a:chExt cx="10449343" cy="4054426"/>
          </a:xfrm>
        </p:grpSpPr>
        <p:sp>
          <p:nvSpPr>
            <p:cNvPr id="4" name="TextBox 58">
              <a:extLst>
                <a:ext uri="{FF2B5EF4-FFF2-40B4-BE49-F238E27FC236}">
                  <a16:creationId xmlns:a16="http://schemas.microsoft.com/office/drawing/2014/main" id="{CED50762-6278-10BD-4590-642E80950347}"/>
                </a:ext>
              </a:extLst>
            </p:cNvPr>
            <p:cNvSpPr txBox="1"/>
            <p:nvPr/>
          </p:nvSpPr>
          <p:spPr>
            <a:xfrm rot="16200000">
              <a:off x="-934063" y="3737004"/>
              <a:ext cx="3539465" cy="169277"/>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1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相较于基线的最佳百分比变化</a:t>
              </a:r>
              <a:r>
                <a:rPr lang="zh-cn" sz="1100">
                  <a:solidFill>
                    <a:srgbClr val="363636"/>
                  </a:solidFill>
                  <a:latin typeface="Arial" panose="020B0604020202020204" pitchFamily="34" charset="0"/>
                  <a:ea typeface="Aptos" panose="020B0004020202020204" pitchFamily="34" charset="0"/>
                </a:rPr>
                <a:t>,</a:t>
              </a:r>
              <a:r>
                <a:rPr lang="zh-cn" sz="11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 %</a:t>
              </a:r>
              <a:endParaRPr kumimoji="0" lang="en-US" sz="11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 name="TextBox 4">
              <a:extLst>
                <a:ext uri="{FF2B5EF4-FFF2-40B4-BE49-F238E27FC236}">
                  <a16:creationId xmlns:a16="http://schemas.microsoft.com/office/drawing/2014/main" id="{46688AAA-B771-8627-E89F-93AC7BDA9D54}"/>
                </a:ext>
              </a:extLst>
            </p:cNvPr>
            <p:cNvSpPr txBox="1"/>
            <p:nvPr/>
          </p:nvSpPr>
          <p:spPr>
            <a:xfrm>
              <a:off x="1041837" y="3612339"/>
              <a:ext cx="308213"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7" name="TextBox 6">
              <a:extLst>
                <a:ext uri="{FF2B5EF4-FFF2-40B4-BE49-F238E27FC236}">
                  <a16:creationId xmlns:a16="http://schemas.microsoft.com/office/drawing/2014/main" id="{88F25C42-FD7C-8CA9-C5B3-A3A502F3C6A6}"/>
                </a:ext>
              </a:extLst>
            </p:cNvPr>
            <p:cNvSpPr txBox="1"/>
            <p:nvPr/>
          </p:nvSpPr>
          <p:spPr>
            <a:xfrm>
              <a:off x="959733" y="3236086"/>
              <a:ext cx="390318"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20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9" name="TextBox 8">
              <a:extLst>
                <a:ext uri="{FF2B5EF4-FFF2-40B4-BE49-F238E27FC236}">
                  <a16:creationId xmlns:a16="http://schemas.microsoft.com/office/drawing/2014/main" id="{3113EB0F-01D4-531B-92F3-67D321B8EA25}"/>
                </a:ext>
              </a:extLst>
            </p:cNvPr>
            <p:cNvSpPr txBox="1"/>
            <p:nvPr/>
          </p:nvSpPr>
          <p:spPr>
            <a:xfrm>
              <a:off x="959733" y="2848137"/>
              <a:ext cx="390318"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40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1" name="TextBox 10">
              <a:extLst>
                <a:ext uri="{FF2B5EF4-FFF2-40B4-BE49-F238E27FC236}">
                  <a16:creationId xmlns:a16="http://schemas.microsoft.com/office/drawing/2014/main" id="{7E5F1CA7-BB7C-01D2-1AA2-C380DE1781C9}"/>
                </a:ext>
              </a:extLst>
            </p:cNvPr>
            <p:cNvSpPr txBox="1"/>
            <p:nvPr/>
          </p:nvSpPr>
          <p:spPr>
            <a:xfrm>
              <a:off x="959733" y="2458626"/>
              <a:ext cx="390318"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60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13" name="TextBox 12">
              <a:extLst>
                <a:ext uri="{FF2B5EF4-FFF2-40B4-BE49-F238E27FC236}">
                  <a16:creationId xmlns:a16="http://schemas.microsoft.com/office/drawing/2014/main" id="{07513D26-DF41-5204-2849-D2BC1C5E9A5D}"/>
                </a:ext>
              </a:extLst>
            </p:cNvPr>
            <p:cNvSpPr txBox="1"/>
            <p:nvPr/>
          </p:nvSpPr>
          <p:spPr>
            <a:xfrm>
              <a:off x="959733" y="2062121"/>
              <a:ext cx="390318"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80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23" name="TextBox 22">
              <a:extLst>
                <a:ext uri="{FF2B5EF4-FFF2-40B4-BE49-F238E27FC236}">
                  <a16:creationId xmlns:a16="http://schemas.microsoft.com/office/drawing/2014/main" id="{BB52656D-BD46-5ECB-5C1D-8486F282F67E}"/>
                </a:ext>
              </a:extLst>
            </p:cNvPr>
            <p:cNvSpPr txBox="1"/>
            <p:nvPr/>
          </p:nvSpPr>
          <p:spPr>
            <a:xfrm>
              <a:off x="899458" y="4011338"/>
              <a:ext cx="450593"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-20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25" name="TextBox 24">
              <a:extLst>
                <a:ext uri="{FF2B5EF4-FFF2-40B4-BE49-F238E27FC236}">
                  <a16:creationId xmlns:a16="http://schemas.microsoft.com/office/drawing/2014/main" id="{603D897F-41E7-744A-6D8F-56A0F493AC31}"/>
                </a:ext>
              </a:extLst>
            </p:cNvPr>
            <p:cNvSpPr txBox="1"/>
            <p:nvPr/>
          </p:nvSpPr>
          <p:spPr>
            <a:xfrm>
              <a:off x="899458" y="4393775"/>
              <a:ext cx="450593"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-40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28" name="TextBox 27">
              <a:extLst>
                <a:ext uri="{FF2B5EF4-FFF2-40B4-BE49-F238E27FC236}">
                  <a16:creationId xmlns:a16="http://schemas.microsoft.com/office/drawing/2014/main" id="{7C743157-03D2-82DC-7B8B-40817A158215}"/>
                </a:ext>
              </a:extLst>
            </p:cNvPr>
            <p:cNvSpPr txBox="1"/>
            <p:nvPr/>
          </p:nvSpPr>
          <p:spPr>
            <a:xfrm>
              <a:off x="899458" y="4792440"/>
              <a:ext cx="450593"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-60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2" name="TextBox 31">
              <a:extLst>
                <a:ext uri="{FF2B5EF4-FFF2-40B4-BE49-F238E27FC236}">
                  <a16:creationId xmlns:a16="http://schemas.microsoft.com/office/drawing/2014/main" id="{B0C23CA1-84DD-F99A-37DA-39A41736B807}"/>
                </a:ext>
              </a:extLst>
            </p:cNvPr>
            <p:cNvSpPr txBox="1"/>
            <p:nvPr/>
          </p:nvSpPr>
          <p:spPr>
            <a:xfrm>
              <a:off x="899458" y="5173995"/>
              <a:ext cx="450593" cy="260328"/>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1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-80</a:t>
              </a:r>
              <a:endParaRPr kumimoji="0" lang="en-US" sz="11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5" name="TextBox 34">
              <a:extLst>
                <a:ext uri="{FF2B5EF4-FFF2-40B4-BE49-F238E27FC236}">
                  <a16:creationId xmlns:a16="http://schemas.microsoft.com/office/drawing/2014/main" id="{B9B2D64C-16F6-A449-7BF8-DE16A2B10241}"/>
                </a:ext>
              </a:extLst>
            </p:cNvPr>
            <p:cNvSpPr txBox="1"/>
            <p:nvPr/>
          </p:nvSpPr>
          <p:spPr>
            <a:xfrm>
              <a:off x="621016" y="5557351"/>
              <a:ext cx="756118" cy="252633"/>
            </a:xfrm>
            <a:prstGeom prst="rect">
              <a:avLst/>
            </a:prstGeom>
            <a:noFill/>
          </p:spPr>
          <p:txBody>
            <a:bodyPr wrap="square"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扫描次数</a:t>
              </a:r>
              <a:endParaRPr kumimoji="0" lang="en-US" sz="1000" b="1" i="0" u="sng"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8" name="TextBox 37">
              <a:extLst>
                <a:ext uri="{FF2B5EF4-FFF2-40B4-BE49-F238E27FC236}">
                  <a16:creationId xmlns:a16="http://schemas.microsoft.com/office/drawing/2014/main" id="{CAE7AD20-DE11-92FE-D9D4-EF2BF08FC534}"/>
                </a:ext>
              </a:extLst>
            </p:cNvPr>
            <p:cNvSpPr txBox="1"/>
            <p:nvPr/>
          </p:nvSpPr>
          <p:spPr>
            <a:xfrm>
              <a:off x="1595662" y="4909096"/>
              <a:ext cx="1800698" cy="260328"/>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50" b="1" i="0" u="sng"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基线后扫描次数</a:t>
              </a:r>
              <a:endParaRPr kumimoji="0" lang="en-US" sz="1050" b="1" i="0" u="sng"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9" name="TextBox 38">
              <a:extLst>
                <a:ext uri="{FF2B5EF4-FFF2-40B4-BE49-F238E27FC236}">
                  <a16:creationId xmlns:a16="http://schemas.microsoft.com/office/drawing/2014/main" id="{7419A149-C0C2-FB3D-8408-15DFCC5985A1}"/>
                </a:ext>
              </a:extLst>
            </p:cNvPr>
            <p:cNvSpPr txBox="1"/>
            <p:nvPr/>
          </p:nvSpPr>
          <p:spPr>
            <a:xfrm>
              <a:off x="3298759" y="4909096"/>
              <a:ext cx="1730301" cy="260328"/>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50" b="1" i="0" u="sng"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既往接受过几线治疗</a:t>
              </a:r>
              <a:endParaRPr kumimoji="0" lang="en-US" sz="1050" b="1" i="0" u="sng"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40" name="TextBox 39">
              <a:extLst>
                <a:ext uri="{FF2B5EF4-FFF2-40B4-BE49-F238E27FC236}">
                  <a16:creationId xmlns:a16="http://schemas.microsoft.com/office/drawing/2014/main" id="{1E11EC7B-A67C-DDEC-FC9E-25DE4D03BE11}"/>
                </a:ext>
              </a:extLst>
            </p:cNvPr>
            <p:cNvSpPr txBox="1"/>
            <p:nvPr/>
          </p:nvSpPr>
          <p:spPr>
            <a:xfrm>
              <a:off x="5336136" y="4909096"/>
              <a:ext cx="1483552" cy="260328"/>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50" b="1" i="0" u="sng"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BMS-986504 剂量</a:t>
              </a:r>
              <a:endParaRPr kumimoji="0" lang="en-US" sz="1050" b="1" i="0" u="sng"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41" name="TextBox 40">
              <a:extLst>
                <a:ext uri="{FF2B5EF4-FFF2-40B4-BE49-F238E27FC236}">
                  <a16:creationId xmlns:a16="http://schemas.microsoft.com/office/drawing/2014/main" id="{BA41362E-3B77-2868-F88F-B3CCB19696CE}"/>
                </a:ext>
              </a:extLst>
            </p:cNvPr>
            <p:cNvSpPr txBox="1"/>
            <p:nvPr/>
          </p:nvSpPr>
          <p:spPr>
            <a:xfrm>
              <a:off x="1750433" y="5171334"/>
              <a:ext cx="147145"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1</a:t>
              </a:r>
            </a:p>
          </p:txBody>
        </p:sp>
        <p:sp>
          <p:nvSpPr>
            <p:cNvPr id="42" name="TextBox 41">
              <a:extLst>
                <a:ext uri="{FF2B5EF4-FFF2-40B4-BE49-F238E27FC236}">
                  <a16:creationId xmlns:a16="http://schemas.microsoft.com/office/drawing/2014/main" id="{6C9338C8-09A7-4E85-A032-91D72C4C21B3}"/>
                </a:ext>
              </a:extLst>
            </p:cNvPr>
            <p:cNvSpPr txBox="1"/>
            <p:nvPr/>
          </p:nvSpPr>
          <p:spPr>
            <a:xfrm>
              <a:off x="2023503" y="5171334"/>
              <a:ext cx="432434"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2–4</a:t>
              </a:r>
            </a:p>
          </p:txBody>
        </p:sp>
        <p:sp>
          <p:nvSpPr>
            <p:cNvPr id="43" name="TextBox 42">
              <a:extLst>
                <a:ext uri="{FF2B5EF4-FFF2-40B4-BE49-F238E27FC236}">
                  <a16:creationId xmlns:a16="http://schemas.microsoft.com/office/drawing/2014/main" id="{4A69D906-EDE5-E3B3-4949-B5681046EBF8}"/>
                </a:ext>
              </a:extLst>
            </p:cNvPr>
            <p:cNvSpPr txBox="1"/>
            <p:nvPr/>
          </p:nvSpPr>
          <p:spPr>
            <a:xfrm>
              <a:off x="2471400" y="5171334"/>
              <a:ext cx="432434"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&gt; 4</a:t>
              </a:r>
            </a:p>
          </p:txBody>
        </p:sp>
        <p:sp>
          <p:nvSpPr>
            <p:cNvPr id="44" name="TextBox 43">
              <a:extLst>
                <a:ext uri="{FF2B5EF4-FFF2-40B4-BE49-F238E27FC236}">
                  <a16:creationId xmlns:a16="http://schemas.microsoft.com/office/drawing/2014/main" id="{D7B528B1-8FC2-429C-7B8D-45B78311C162}"/>
                </a:ext>
              </a:extLst>
            </p:cNvPr>
            <p:cNvSpPr txBox="1"/>
            <p:nvPr/>
          </p:nvSpPr>
          <p:spPr>
            <a:xfrm>
              <a:off x="4169781" y="5171334"/>
              <a:ext cx="257793"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3</a:t>
              </a:r>
            </a:p>
          </p:txBody>
        </p:sp>
        <p:sp>
          <p:nvSpPr>
            <p:cNvPr id="45" name="TextBox 44">
              <a:extLst>
                <a:ext uri="{FF2B5EF4-FFF2-40B4-BE49-F238E27FC236}">
                  <a16:creationId xmlns:a16="http://schemas.microsoft.com/office/drawing/2014/main" id="{A8C613D5-2524-D881-EBD6-1AA4796565B3}"/>
                </a:ext>
              </a:extLst>
            </p:cNvPr>
            <p:cNvSpPr txBox="1"/>
            <p:nvPr/>
          </p:nvSpPr>
          <p:spPr>
            <a:xfrm>
              <a:off x="3786451" y="5171334"/>
              <a:ext cx="450593"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1-2</a:t>
              </a:r>
            </a:p>
          </p:txBody>
        </p:sp>
        <p:sp>
          <p:nvSpPr>
            <p:cNvPr id="46" name="TextBox 45">
              <a:extLst>
                <a:ext uri="{FF2B5EF4-FFF2-40B4-BE49-F238E27FC236}">
                  <a16:creationId xmlns:a16="http://schemas.microsoft.com/office/drawing/2014/main" id="{BC48EAC8-102B-1786-BA66-0019D14326F8}"/>
                </a:ext>
              </a:extLst>
            </p:cNvPr>
            <p:cNvSpPr txBox="1"/>
            <p:nvPr/>
          </p:nvSpPr>
          <p:spPr>
            <a:xfrm>
              <a:off x="3504470" y="5184044"/>
              <a:ext cx="329318" cy="377924"/>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rPr>
                <a:t>不适用 (NA)</a:t>
              </a:r>
              <a:endParaRPr kumimoji="0" lang="en-US" sz="900" b="0" i="0" u="none" strike="noStrike" kern="100" cap="none" spc="0" normalizeH="0" baseline="3000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48" name="TextBox 47">
              <a:extLst>
                <a:ext uri="{FF2B5EF4-FFF2-40B4-BE49-F238E27FC236}">
                  <a16:creationId xmlns:a16="http://schemas.microsoft.com/office/drawing/2014/main" id="{0D5AAF69-3BD3-FD7F-2B09-495A3E37DCD2}"/>
                </a:ext>
              </a:extLst>
            </p:cNvPr>
            <p:cNvSpPr txBox="1"/>
            <p:nvPr/>
          </p:nvSpPr>
          <p:spPr>
            <a:xfrm>
              <a:off x="5477032" y="5109626"/>
              <a:ext cx="799506"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50 mg QD</a:t>
              </a:r>
            </a:p>
          </p:txBody>
        </p:sp>
        <p:sp>
          <p:nvSpPr>
            <p:cNvPr id="49" name="TextBox 48">
              <a:extLst>
                <a:ext uri="{FF2B5EF4-FFF2-40B4-BE49-F238E27FC236}">
                  <a16:creationId xmlns:a16="http://schemas.microsoft.com/office/drawing/2014/main" id="{0204B4D6-7339-D5CB-49A9-8674EC98EF6A}"/>
                </a:ext>
              </a:extLst>
            </p:cNvPr>
            <p:cNvSpPr txBox="1"/>
            <p:nvPr/>
          </p:nvSpPr>
          <p:spPr>
            <a:xfrm>
              <a:off x="6260818" y="5109626"/>
              <a:ext cx="799506"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100 mg QD</a:t>
              </a:r>
            </a:p>
          </p:txBody>
        </p:sp>
        <p:sp>
          <p:nvSpPr>
            <p:cNvPr id="50" name="TextBox 49">
              <a:extLst>
                <a:ext uri="{FF2B5EF4-FFF2-40B4-BE49-F238E27FC236}">
                  <a16:creationId xmlns:a16="http://schemas.microsoft.com/office/drawing/2014/main" id="{9FE68D89-3C19-17E5-BA49-33F60216F34F}"/>
                </a:ext>
              </a:extLst>
            </p:cNvPr>
            <p:cNvSpPr txBox="1"/>
            <p:nvPr/>
          </p:nvSpPr>
          <p:spPr>
            <a:xfrm>
              <a:off x="7049219" y="5109626"/>
              <a:ext cx="799506"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200 mg QD</a:t>
              </a:r>
            </a:p>
          </p:txBody>
        </p:sp>
        <p:sp>
          <p:nvSpPr>
            <p:cNvPr id="51" name="TextBox 50">
              <a:extLst>
                <a:ext uri="{FF2B5EF4-FFF2-40B4-BE49-F238E27FC236}">
                  <a16:creationId xmlns:a16="http://schemas.microsoft.com/office/drawing/2014/main" id="{7472AF18-78F4-2FBF-DF55-8330509E894B}"/>
                </a:ext>
              </a:extLst>
            </p:cNvPr>
            <p:cNvSpPr txBox="1"/>
            <p:nvPr/>
          </p:nvSpPr>
          <p:spPr>
            <a:xfrm>
              <a:off x="7049219" y="5239911"/>
              <a:ext cx="799506"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800 mg QD</a:t>
              </a:r>
            </a:p>
          </p:txBody>
        </p:sp>
        <p:sp>
          <p:nvSpPr>
            <p:cNvPr id="52" name="TextBox 51">
              <a:extLst>
                <a:ext uri="{FF2B5EF4-FFF2-40B4-BE49-F238E27FC236}">
                  <a16:creationId xmlns:a16="http://schemas.microsoft.com/office/drawing/2014/main" id="{3BAD9556-15BC-5D30-021C-A95D9CD51394}"/>
                </a:ext>
              </a:extLst>
            </p:cNvPr>
            <p:cNvSpPr txBox="1"/>
            <p:nvPr/>
          </p:nvSpPr>
          <p:spPr>
            <a:xfrm>
              <a:off x="7807635" y="5184044"/>
              <a:ext cx="799506"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400 mg BID</a:t>
              </a:r>
            </a:p>
          </p:txBody>
        </p:sp>
        <p:sp>
          <p:nvSpPr>
            <p:cNvPr id="53" name="TextBox 52">
              <a:extLst>
                <a:ext uri="{FF2B5EF4-FFF2-40B4-BE49-F238E27FC236}">
                  <a16:creationId xmlns:a16="http://schemas.microsoft.com/office/drawing/2014/main" id="{9B02A340-0C19-6869-7ED6-C788E9EEF715}"/>
                </a:ext>
              </a:extLst>
            </p:cNvPr>
            <p:cNvSpPr txBox="1"/>
            <p:nvPr/>
          </p:nvSpPr>
          <p:spPr>
            <a:xfrm>
              <a:off x="5475660" y="5239911"/>
              <a:ext cx="799506"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400 mg QD</a:t>
              </a:r>
            </a:p>
          </p:txBody>
        </p:sp>
        <p:sp>
          <p:nvSpPr>
            <p:cNvPr id="54" name="TextBox 53">
              <a:extLst>
                <a:ext uri="{FF2B5EF4-FFF2-40B4-BE49-F238E27FC236}">
                  <a16:creationId xmlns:a16="http://schemas.microsoft.com/office/drawing/2014/main" id="{9594B3FE-3346-E589-A474-972557D3FF85}"/>
                </a:ext>
              </a:extLst>
            </p:cNvPr>
            <p:cNvSpPr txBox="1"/>
            <p:nvPr/>
          </p:nvSpPr>
          <p:spPr>
            <a:xfrm>
              <a:off x="6269613" y="5239911"/>
              <a:ext cx="799506"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600 mg QD</a:t>
              </a:r>
            </a:p>
          </p:txBody>
        </p:sp>
        <p:sp>
          <p:nvSpPr>
            <p:cNvPr id="55" name="TextBox 54">
              <a:extLst>
                <a:ext uri="{FF2B5EF4-FFF2-40B4-BE49-F238E27FC236}">
                  <a16:creationId xmlns:a16="http://schemas.microsoft.com/office/drawing/2014/main" id="{B180C9AD-FF45-4A87-2F41-6B80F1229E58}"/>
                </a:ext>
              </a:extLst>
            </p:cNvPr>
            <p:cNvSpPr txBox="1"/>
            <p:nvPr/>
          </p:nvSpPr>
          <p:spPr>
            <a:xfrm>
              <a:off x="1593702" y="4408364"/>
              <a:ext cx="483840"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sng"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BOR</a:t>
              </a:r>
            </a:p>
          </p:txBody>
        </p:sp>
        <p:sp>
          <p:nvSpPr>
            <p:cNvPr id="56" name="TextBox 55">
              <a:extLst>
                <a:ext uri="{FF2B5EF4-FFF2-40B4-BE49-F238E27FC236}">
                  <a16:creationId xmlns:a16="http://schemas.microsoft.com/office/drawing/2014/main" id="{758F64FB-55DA-736F-4BA6-036D7EE8CB20}"/>
                </a:ext>
              </a:extLst>
            </p:cNvPr>
            <p:cNvSpPr txBox="1"/>
            <p:nvPr/>
          </p:nvSpPr>
          <p:spPr>
            <a:xfrm>
              <a:off x="1734690" y="4556951"/>
              <a:ext cx="390319"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CR</a:t>
              </a:r>
            </a:p>
          </p:txBody>
        </p:sp>
        <p:sp>
          <p:nvSpPr>
            <p:cNvPr id="57" name="TextBox 56">
              <a:extLst>
                <a:ext uri="{FF2B5EF4-FFF2-40B4-BE49-F238E27FC236}">
                  <a16:creationId xmlns:a16="http://schemas.microsoft.com/office/drawing/2014/main" id="{77410CA1-DC81-87D6-ADC6-CD6B3D48AC9D}"/>
                </a:ext>
              </a:extLst>
            </p:cNvPr>
            <p:cNvSpPr txBox="1"/>
            <p:nvPr/>
          </p:nvSpPr>
          <p:spPr>
            <a:xfrm>
              <a:off x="2125009" y="4556951"/>
              <a:ext cx="390319"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PR</a:t>
              </a:r>
            </a:p>
          </p:txBody>
        </p:sp>
        <p:sp>
          <p:nvSpPr>
            <p:cNvPr id="58" name="TextBox 57">
              <a:extLst>
                <a:ext uri="{FF2B5EF4-FFF2-40B4-BE49-F238E27FC236}">
                  <a16:creationId xmlns:a16="http://schemas.microsoft.com/office/drawing/2014/main" id="{BF1F573E-6F09-9072-93AA-95729FB897A6}"/>
                </a:ext>
              </a:extLst>
            </p:cNvPr>
            <p:cNvSpPr txBox="1"/>
            <p:nvPr/>
          </p:nvSpPr>
          <p:spPr>
            <a:xfrm>
              <a:off x="2530134" y="4556951"/>
              <a:ext cx="390319"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SD</a:t>
              </a:r>
            </a:p>
          </p:txBody>
        </p:sp>
        <p:sp>
          <p:nvSpPr>
            <p:cNvPr id="59" name="TextBox 58">
              <a:extLst>
                <a:ext uri="{FF2B5EF4-FFF2-40B4-BE49-F238E27FC236}">
                  <a16:creationId xmlns:a16="http://schemas.microsoft.com/office/drawing/2014/main" id="{F56ABC87-5544-FF1D-4549-29E0EE35E2A5}"/>
                </a:ext>
              </a:extLst>
            </p:cNvPr>
            <p:cNvSpPr txBox="1"/>
            <p:nvPr/>
          </p:nvSpPr>
          <p:spPr>
            <a:xfrm>
              <a:off x="2923296" y="4556951"/>
              <a:ext cx="390319"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PD</a:t>
              </a:r>
            </a:p>
          </p:txBody>
        </p:sp>
        <p:sp>
          <p:nvSpPr>
            <p:cNvPr id="60" name="TextBox 59">
              <a:extLst>
                <a:ext uri="{FF2B5EF4-FFF2-40B4-BE49-F238E27FC236}">
                  <a16:creationId xmlns:a16="http://schemas.microsoft.com/office/drawing/2014/main" id="{224ADDD4-D6E5-EAB5-FF0D-B3B0B244BF36}"/>
                </a:ext>
              </a:extLst>
            </p:cNvPr>
            <p:cNvSpPr txBox="1"/>
            <p:nvPr/>
          </p:nvSpPr>
          <p:spPr>
            <a:xfrm>
              <a:off x="3260962" y="4548092"/>
              <a:ext cx="1230592" cy="24500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Aptos" panose="020B0004020202020204" pitchFamily="34" charset="0"/>
                  <a:cs typeface="+mn-cs"/>
                </a:rPr>
                <a:t>持续治疗</a:t>
              </a:r>
              <a:endParaRPr kumimoji="0" lang="en-US" sz="10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20" name="TextBox 19">
              <a:extLst>
                <a:ext uri="{FF2B5EF4-FFF2-40B4-BE49-F238E27FC236}">
                  <a16:creationId xmlns:a16="http://schemas.microsoft.com/office/drawing/2014/main" id="{68698D76-C728-56E1-41EB-6A00633CECD5}"/>
                </a:ext>
              </a:extLst>
            </p:cNvPr>
            <p:cNvSpPr txBox="1"/>
            <p:nvPr/>
          </p:nvSpPr>
          <p:spPr>
            <a:xfrm>
              <a:off x="4494195" y="5171334"/>
              <a:ext cx="432434" cy="229743"/>
            </a:xfrm>
            <a:prstGeom prst="rect">
              <a:avLst/>
            </a:prstGeom>
            <a:noFill/>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Arial" panose="020B0604020202020204" pitchFamily="34" charset="0"/>
                </a:rPr>
                <a:t>≥</a:t>
              </a: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 4</a:t>
              </a:r>
            </a:p>
          </p:txBody>
        </p:sp>
        <p:sp>
          <p:nvSpPr>
            <p:cNvPr id="15" name="Freeform: Shape 14">
              <a:extLst>
                <a:ext uri="{FF2B5EF4-FFF2-40B4-BE49-F238E27FC236}">
                  <a16:creationId xmlns:a16="http://schemas.microsoft.com/office/drawing/2014/main" id="{2EE61563-A33D-F922-F6D9-117CFE8E9D4F}"/>
                </a:ext>
              </a:extLst>
            </p:cNvPr>
            <p:cNvSpPr/>
            <p:nvPr/>
          </p:nvSpPr>
          <p:spPr>
            <a:xfrm>
              <a:off x="1344492" y="2084741"/>
              <a:ext cx="9719664" cy="3540196"/>
            </a:xfrm>
            <a:custGeom>
              <a:avLst/>
              <a:gdLst>
                <a:gd name="connsiteX0" fmla="*/ 0 w 8337583"/>
                <a:gd name="connsiteY0" fmla="*/ 3293 h 3036800"/>
                <a:gd name="connsiteX1" fmla="*/ 0 w 8337583"/>
                <a:gd name="connsiteY1" fmla="*/ 3036801 h 3036800"/>
                <a:gd name="connsiteX2" fmla="*/ 8337584 w 8337583"/>
                <a:gd name="connsiteY2" fmla="*/ 3036801 h 3036800"/>
                <a:gd name="connsiteX3" fmla="*/ 8337584 w 8337583"/>
                <a:gd name="connsiteY3" fmla="*/ 0 h 3036800"/>
                <a:gd name="connsiteX4" fmla="*/ 0 w 8337583"/>
                <a:gd name="connsiteY4" fmla="*/ 3293 h 303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7583" h="3036800">
                  <a:moveTo>
                    <a:pt x="0" y="3293"/>
                  </a:moveTo>
                  <a:lnTo>
                    <a:pt x="0" y="3036801"/>
                  </a:lnTo>
                  <a:lnTo>
                    <a:pt x="8337584" y="3036801"/>
                  </a:lnTo>
                  <a:lnTo>
                    <a:pt x="8337584" y="0"/>
                  </a:lnTo>
                  <a:lnTo>
                    <a:pt x="0" y="3293"/>
                  </a:lnTo>
                  <a:close/>
                </a:path>
              </a:pathLst>
            </a:custGeom>
            <a:noFill/>
            <a:ln w="127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6" name="Graphic 46">
              <a:extLst>
                <a:ext uri="{FF2B5EF4-FFF2-40B4-BE49-F238E27FC236}">
                  <a16:creationId xmlns:a16="http://schemas.microsoft.com/office/drawing/2014/main" id="{75B0615E-0E31-FE60-1238-F8B20F4BCDCA}"/>
                </a:ext>
              </a:extLst>
            </p:cNvPr>
            <p:cNvGrpSpPr/>
            <p:nvPr/>
          </p:nvGrpSpPr>
          <p:grpSpPr>
            <a:xfrm>
              <a:off x="1269035" y="2205387"/>
              <a:ext cx="75458" cy="3310277"/>
              <a:chOff x="2238685" y="2344676"/>
              <a:chExt cx="64728" cy="2839574"/>
            </a:xfrm>
          </p:grpSpPr>
          <p:sp>
            <p:nvSpPr>
              <p:cNvPr id="17" name="Freeform: Shape 16">
                <a:extLst>
                  <a:ext uri="{FF2B5EF4-FFF2-40B4-BE49-F238E27FC236}">
                    <a16:creationId xmlns:a16="http://schemas.microsoft.com/office/drawing/2014/main" id="{04A1E738-91A8-6919-19CE-471F4BE5F8F9}"/>
                  </a:ext>
                </a:extLst>
              </p:cNvPr>
              <p:cNvSpPr/>
              <p:nvPr/>
            </p:nvSpPr>
            <p:spPr>
              <a:xfrm>
                <a:off x="2238685" y="5184250"/>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 name="Freeform: Shape 17">
                <a:extLst>
                  <a:ext uri="{FF2B5EF4-FFF2-40B4-BE49-F238E27FC236}">
                    <a16:creationId xmlns:a16="http://schemas.microsoft.com/office/drawing/2014/main" id="{A31B5097-2C00-6846-10ED-7F69B3FB385C}"/>
                  </a:ext>
                </a:extLst>
              </p:cNvPr>
              <p:cNvSpPr/>
              <p:nvPr/>
            </p:nvSpPr>
            <p:spPr>
              <a:xfrm>
                <a:off x="2238685" y="5019325"/>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 name="Freeform: Shape 18">
                <a:extLst>
                  <a:ext uri="{FF2B5EF4-FFF2-40B4-BE49-F238E27FC236}">
                    <a16:creationId xmlns:a16="http://schemas.microsoft.com/office/drawing/2014/main" id="{32006EAB-5CCC-8283-906E-0517D4BDCCCC}"/>
                  </a:ext>
                </a:extLst>
              </p:cNvPr>
              <p:cNvSpPr/>
              <p:nvPr/>
            </p:nvSpPr>
            <p:spPr>
              <a:xfrm>
                <a:off x="2238685" y="4854400"/>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 name="Freeform: Shape 33">
                <a:extLst>
                  <a:ext uri="{FF2B5EF4-FFF2-40B4-BE49-F238E27FC236}">
                    <a16:creationId xmlns:a16="http://schemas.microsoft.com/office/drawing/2014/main" id="{40BA7ABE-35DF-77E4-DF7F-0504633DE7FA}"/>
                  </a:ext>
                </a:extLst>
              </p:cNvPr>
              <p:cNvSpPr/>
              <p:nvPr/>
            </p:nvSpPr>
            <p:spPr>
              <a:xfrm>
                <a:off x="2238685" y="4689475"/>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 name="Freeform: Shape 60">
                <a:extLst>
                  <a:ext uri="{FF2B5EF4-FFF2-40B4-BE49-F238E27FC236}">
                    <a16:creationId xmlns:a16="http://schemas.microsoft.com/office/drawing/2014/main" id="{66EA389C-FD0D-2041-A3D2-99F09A30821A}"/>
                  </a:ext>
                </a:extLst>
              </p:cNvPr>
              <p:cNvSpPr/>
              <p:nvPr/>
            </p:nvSpPr>
            <p:spPr>
              <a:xfrm>
                <a:off x="2238685" y="4514796"/>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2" name="Freeform: Shape 61">
                <a:extLst>
                  <a:ext uri="{FF2B5EF4-FFF2-40B4-BE49-F238E27FC236}">
                    <a16:creationId xmlns:a16="http://schemas.microsoft.com/office/drawing/2014/main" id="{E078A4BB-2085-6E43-59F5-48777AE00C1C}"/>
                  </a:ext>
                </a:extLst>
              </p:cNvPr>
              <p:cNvSpPr/>
              <p:nvPr/>
            </p:nvSpPr>
            <p:spPr>
              <a:xfrm>
                <a:off x="2238685" y="4353038"/>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 name="Freeform: Shape 62">
                <a:extLst>
                  <a:ext uri="{FF2B5EF4-FFF2-40B4-BE49-F238E27FC236}">
                    <a16:creationId xmlns:a16="http://schemas.microsoft.com/office/drawing/2014/main" id="{AEE0F577-2B16-EFCA-BCD6-C2A10981D175}"/>
                  </a:ext>
                </a:extLst>
              </p:cNvPr>
              <p:cNvSpPr/>
              <p:nvPr/>
            </p:nvSpPr>
            <p:spPr>
              <a:xfrm>
                <a:off x="2238685" y="4184946"/>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 name="Freeform: Shape 63">
                <a:extLst>
                  <a:ext uri="{FF2B5EF4-FFF2-40B4-BE49-F238E27FC236}">
                    <a16:creationId xmlns:a16="http://schemas.microsoft.com/office/drawing/2014/main" id="{915CBB89-F10E-E901-BFFA-75258BA37070}"/>
                  </a:ext>
                </a:extLst>
              </p:cNvPr>
              <p:cNvSpPr/>
              <p:nvPr/>
            </p:nvSpPr>
            <p:spPr>
              <a:xfrm>
                <a:off x="2238685" y="4016727"/>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 name="Freeform: Shape 64">
                <a:extLst>
                  <a:ext uri="{FF2B5EF4-FFF2-40B4-BE49-F238E27FC236}">
                    <a16:creationId xmlns:a16="http://schemas.microsoft.com/office/drawing/2014/main" id="{477EA2F2-AD4F-6604-4A06-9DAB42EB0DBE}"/>
                  </a:ext>
                </a:extLst>
              </p:cNvPr>
              <p:cNvSpPr/>
              <p:nvPr/>
            </p:nvSpPr>
            <p:spPr>
              <a:xfrm>
                <a:off x="2238685" y="3848509"/>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7" name="Freeform: Shape 66">
                <a:extLst>
                  <a:ext uri="{FF2B5EF4-FFF2-40B4-BE49-F238E27FC236}">
                    <a16:creationId xmlns:a16="http://schemas.microsoft.com/office/drawing/2014/main" id="{D0EE42E2-7BF2-07EC-D62C-676EA7A3DDDB}"/>
                  </a:ext>
                </a:extLst>
              </p:cNvPr>
              <p:cNvSpPr/>
              <p:nvPr/>
            </p:nvSpPr>
            <p:spPr>
              <a:xfrm>
                <a:off x="2238685" y="3512198"/>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 name="Freeform: Shape 67">
                <a:extLst>
                  <a:ext uri="{FF2B5EF4-FFF2-40B4-BE49-F238E27FC236}">
                    <a16:creationId xmlns:a16="http://schemas.microsoft.com/office/drawing/2014/main" id="{BD9EE1A8-967C-D9AF-0ED7-6B3E09C0940B}"/>
                  </a:ext>
                </a:extLst>
              </p:cNvPr>
              <p:cNvSpPr/>
              <p:nvPr/>
            </p:nvSpPr>
            <p:spPr>
              <a:xfrm>
                <a:off x="2238685" y="3353734"/>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 name="Freeform: Shape 68">
                <a:extLst>
                  <a:ext uri="{FF2B5EF4-FFF2-40B4-BE49-F238E27FC236}">
                    <a16:creationId xmlns:a16="http://schemas.microsoft.com/office/drawing/2014/main" id="{9C6CEA5B-BC6D-1453-5CFB-E069BBABE6D0}"/>
                  </a:ext>
                </a:extLst>
              </p:cNvPr>
              <p:cNvSpPr/>
              <p:nvPr/>
            </p:nvSpPr>
            <p:spPr>
              <a:xfrm>
                <a:off x="2238685" y="3183995"/>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5D42A8F8-CB3B-9FC0-8D78-62B1D9021AB2}"/>
                  </a:ext>
                </a:extLst>
              </p:cNvPr>
              <p:cNvSpPr/>
              <p:nvPr/>
            </p:nvSpPr>
            <p:spPr>
              <a:xfrm>
                <a:off x="2238685" y="3022237"/>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 name="Freeform: Shape 70">
                <a:extLst>
                  <a:ext uri="{FF2B5EF4-FFF2-40B4-BE49-F238E27FC236}">
                    <a16:creationId xmlns:a16="http://schemas.microsoft.com/office/drawing/2014/main" id="{2D448D32-CE13-3196-77FD-33200DC341BD}"/>
                  </a:ext>
                </a:extLst>
              </p:cNvPr>
              <p:cNvSpPr/>
              <p:nvPr/>
            </p:nvSpPr>
            <p:spPr>
              <a:xfrm>
                <a:off x="2238685" y="2847558"/>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 name="Freeform: Shape 71">
                <a:extLst>
                  <a:ext uri="{FF2B5EF4-FFF2-40B4-BE49-F238E27FC236}">
                    <a16:creationId xmlns:a16="http://schemas.microsoft.com/office/drawing/2014/main" id="{42E2F126-04E2-58E1-CF75-2D7DD65FDAE9}"/>
                  </a:ext>
                </a:extLst>
              </p:cNvPr>
              <p:cNvSpPr/>
              <p:nvPr/>
            </p:nvSpPr>
            <p:spPr>
              <a:xfrm>
                <a:off x="2238685" y="2684280"/>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 name="Freeform: Shape 72">
                <a:extLst>
                  <a:ext uri="{FF2B5EF4-FFF2-40B4-BE49-F238E27FC236}">
                    <a16:creationId xmlns:a16="http://schemas.microsoft.com/office/drawing/2014/main" id="{AA982951-9C1B-A5C8-14E5-15A41DC92A7B}"/>
                  </a:ext>
                </a:extLst>
              </p:cNvPr>
              <p:cNvSpPr/>
              <p:nvPr/>
            </p:nvSpPr>
            <p:spPr>
              <a:xfrm>
                <a:off x="2238685" y="2521001"/>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 name="Freeform: Shape 73">
                <a:extLst>
                  <a:ext uri="{FF2B5EF4-FFF2-40B4-BE49-F238E27FC236}">
                    <a16:creationId xmlns:a16="http://schemas.microsoft.com/office/drawing/2014/main" id="{85F5469C-3598-70E4-623A-938A8402AB20}"/>
                  </a:ext>
                </a:extLst>
              </p:cNvPr>
              <p:cNvSpPr/>
              <p:nvPr/>
            </p:nvSpPr>
            <p:spPr>
              <a:xfrm>
                <a:off x="2238685" y="2344676"/>
                <a:ext cx="64728" cy="12667"/>
              </a:xfrm>
              <a:custGeom>
                <a:avLst/>
                <a:gdLst>
                  <a:gd name="connsiteX0" fmla="*/ 0 w 64728"/>
                  <a:gd name="connsiteY0" fmla="*/ 0 h 12667"/>
                  <a:gd name="connsiteX1" fmla="*/ 64729 w 64728"/>
                  <a:gd name="connsiteY1" fmla="*/ 0 h 12667"/>
                </a:gdLst>
                <a:ahLst/>
                <a:cxnLst>
                  <a:cxn ang="0">
                    <a:pos x="connsiteX0" y="connsiteY0"/>
                  </a:cxn>
                  <a:cxn ang="0">
                    <a:pos x="connsiteX1" y="connsiteY1"/>
                  </a:cxn>
                </a:cxnLst>
                <a:rect l="l" t="t" r="r" b="b"/>
                <a:pathLst>
                  <a:path w="64728" h="12667">
                    <a:moveTo>
                      <a:pt x="0" y="0"/>
                    </a:moveTo>
                    <a:lnTo>
                      <a:pt x="64729" y="0"/>
                    </a:lnTo>
                  </a:path>
                </a:pathLst>
              </a:custGeom>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20" name="Group 619">
              <a:extLst>
                <a:ext uri="{FF2B5EF4-FFF2-40B4-BE49-F238E27FC236}">
                  <a16:creationId xmlns:a16="http://schemas.microsoft.com/office/drawing/2014/main" id="{AF2E7563-A8A7-E542-1454-5B1831E19765}"/>
                </a:ext>
              </a:extLst>
            </p:cNvPr>
            <p:cNvGrpSpPr/>
            <p:nvPr/>
          </p:nvGrpSpPr>
          <p:grpSpPr>
            <a:xfrm>
              <a:off x="1696904" y="3762547"/>
              <a:ext cx="4148365" cy="955678"/>
              <a:chOff x="1696904" y="3762547"/>
              <a:chExt cx="4148365" cy="955678"/>
            </a:xfrm>
          </p:grpSpPr>
          <p:sp>
            <p:nvSpPr>
              <p:cNvPr id="76" name="Freeform: Shape 75">
                <a:extLst>
                  <a:ext uri="{FF2B5EF4-FFF2-40B4-BE49-F238E27FC236}">
                    <a16:creationId xmlns:a16="http://schemas.microsoft.com/office/drawing/2014/main" id="{CD10CA9D-531D-8E78-CB6F-535352632E23}"/>
                  </a:ext>
                </a:extLst>
              </p:cNvPr>
              <p:cNvSpPr/>
              <p:nvPr/>
            </p:nvSpPr>
            <p:spPr>
              <a:xfrm>
                <a:off x="5777342" y="3762547"/>
                <a:ext cx="67927" cy="142647"/>
              </a:xfrm>
              <a:custGeom>
                <a:avLst/>
                <a:gdLst>
                  <a:gd name="connsiteX0" fmla="*/ 0 w 58268"/>
                  <a:gd name="connsiteY0" fmla="*/ 0 h 122363"/>
                  <a:gd name="connsiteX1" fmla="*/ 58268 w 58268"/>
                  <a:gd name="connsiteY1" fmla="*/ 0 h 122363"/>
                  <a:gd name="connsiteX2" fmla="*/ 58268 w 58268"/>
                  <a:gd name="connsiteY2" fmla="*/ 122364 h 122363"/>
                  <a:gd name="connsiteX3" fmla="*/ 0 w 58268"/>
                  <a:gd name="connsiteY3" fmla="*/ 122364 h 122363"/>
                </a:gdLst>
                <a:ahLst/>
                <a:cxnLst>
                  <a:cxn ang="0">
                    <a:pos x="connsiteX0" y="connsiteY0"/>
                  </a:cxn>
                  <a:cxn ang="0">
                    <a:pos x="connsiteX1" y="connsiteY1"/>
                  </a:cxn>
                  <a:cxn ang="0">
                    <a:pos x="connsiteX2" y="connsiteY2"/>
                  </a:cxn>
                  <a:cxn ang="0">
                    <a:pos x="connsiteX3" y="connsiteY3"/>
                  </a:cxn>
                </a:cxnLst>
                <a:rect l="l" t="t" r="r" b="b"/>
                <a:pathLst>
                  <a:path w="58268" h="122363">
                    <a:moveTo>
                      <a:pt x="0" y="0"/>
                    </a:moveTo>
                    <a:lnTo>
                      <a:pt x="58268" y="0"/>
                    </a:lnTo>
                    <a:lnTo>
                      <a:pt x="58268" y="122364"/>
                    </a:lnTo>
                    <a:lnTo>
                      <a:pt x="0" y="122364"/>
                    </a:lnTo>
                    <a:close/>
                  </a:path>
                </a:pathLst>
              </a:custGeom>
              <a:solidFill>
                <a:srgbClr val="9CE8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 name="Freeform: Shape 76">
                <a:extLst>
                  <a:ext uri="{FF2B5EF4-FFF2-40B4-BE49-F238E27FC236}">
                    <a16:creationId xmlns:a16="http://schemas.microsoft.com/office/drawing/2014/main" id="{FA6B1CC5-7931-BF8E-3CD9-C912DD28ED04}"/>
                  </a:ext>
                </a:extLst>
              </p:cNvPr>
              <p:cNvSpPr/>
              <p:nvPr/>
            </p:nvSpPr>
            <p:spPr>
              <a:xfrm>
                <a:off x="1696904" y="4629624"/>
                <a:ext cx="88600" cy="88601"/>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9CE8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21" name="Group 620">
              <a:extLst>
                <a:ext uri="{FF2B5EF4-FFF2-40B4-BE49-F238E27FC236}">
                  <a16:creationId xmlns:a16="http://schemas.microsoft.com/office/drawing/2014/main" id="{E043E932-379C-6187-0456-160D3F9340E3}"/>
                </a:ext>
              </a:extLst>
            </p:cNvPr>
            <p:cNvGrpSpPr/>
            <p:nvPr/>
          </p:nvGrpSpPr>
          <p:grpSpPr>
            <a:xfrm>
              <a:off x="2091474" y="3762547"/>
              <a:ext cx="8912434" cy="1673966"/>
              <a:chOff x="2091474" y="3762547"/>
              <a:chExt cx="8912434" cy="1673966"/>
            </a:xfrm>
          </p:grpSpPr>
          <p:sp>
            <p:nvSpPr>
              <p:cNvPr id="79" name="Freeform: Shape 78">
                <a:extLst>
                  <a:ext uri="{FF2B5EF4-FFF2-40B4-BE49-F238E27FC236}">
                    <a16:creationId xmlns:a16="http://schemas.microsoft.com/office/drawing/2014/main" id="{54E66085-7935-EE54-1419-5932AE54508C}"/>
                  </a:ext>
                </a:extLst>
              </p:cNvPr>
              <p:cNvSpPr/>
              <p:nvPr/>
            </p:nvSpPr>
            <p:spPr>
              <a:xfrm>
                <a:off x="8000634" y="3762547"/>
                <a:ext cx="67927" cy="598203"/>
              </a:xfrm>
              <a:custGeom>
                <a:avLst/>
                <a:gdLst>
                  <a:gd name="connsiteX0" fmla="*/ 0 w 58268"/>
                  <a:gd name="connsiteY0" fmla="*/ 0 h 513142"/>
                  <a:gd name="connsiteX1" fmla="*/ 58268 w 58268"/>
                  <a:gd name="connsiteY1" fmla="*/ 0 h 513142"/>
                  <a:gd name="connsiteX2" fmla="*/ 58268 w 58268"/>
                  <a:gd name="connsiteY2" fmla="*/ 513143 h 513142"/>
                  <a:gd name="connsiteX3" fmla="*/ 0 w 58268"/>
                  <a:gd name="connsiteY3" fmla="*/ 513143 h 513142"/>
                </a:gdLst>
                <a:ahLst/>
                <a:cxnLst>
                  <a:cxn ang="0">
                    <a:pos x="connsiteX0" y="connsiteY0"/>
                  </a:cxn>
                  <a:cxn ang="0">
                    <a:pos x="connsiteX1" y="connsiteY1"/>
                  </a:cxn>
                  <a:cxn ang="0">
                    <a:pos x="connsiteX2" y="connsiteY2"/>
                  </a:cxn>
                  <a:cxn ang="0">
                    <a:pos x="connsiteX3" y="connsiteY3"/>
                  </a:cxn>
                </a:cxnLst>
                <a:rect l="l" t="t" r="r" b="b"/>
                <a:pathLst>
                  <a:path w="58268" h="513142">
                    <a:moveTo>
                      <a:pt x="0" y="0"/>
                    </a:moveTo>
                    <a:lnTo>
                      <a:pt x="58268" y="0"/>
                    </a:lnTo>
                    <a:lnTo>
                      <a:pt x="58268" y="513143"/>
                    </a:lnTo>
                    <a:lnTo>
                      <a:pt x="0" y="513143"/>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 name="Freeform: Shape 79">
                <a:extLst>
                  <a:ext uri="{FF2B5EF4-FFF2-40B4-BE49-F238E27FC236}">
                    <a16:creationId xmlns:a16="http://schemas.microsoft.com/office/drawing/2014/main" id="{F68A1B25-24A1-DBEB-419E-5FE259037CC3}"/>
                  </a:ext>
                </a:extLst>
              </p:cNvPr>
              <p:cNvSpPr/>
              <p:nvPr/>
            </p:nvSpPr>
            <p:spPr>
              <a:xfrm>
                <a:off x="8157753" y="3762547"/>
                <a:ext cx="67927" cy="602633"/>
              </a:xfrm>
              <a:custGeom>
                <a:avLst/>
                <a:gdLst>
                  <a:gd name="connsiteX0" fmla="*/ 0 w 58268"/>
                  <a:gd name="connsiteY0" fmla="*/ 0 h 516942"/>
                  <a:gd name="connsiteX1" fmla="*/ 58269 w 58268"/>
                  <a:gd name="connsiteY1" fmla="*/ 0 h 516942"/>
                  <a:gd name="connsiteX2" fmla="*/ 58269 w 58268"/>
                  <a:gd name="connsiteY2" fmla="*/ 516943 h 516942"/>
                  <a:gd name="connsiteX3" fmla="*/ 0 w 58268"/>
                  <a:gd name="connsiteY3" fmla="*/ 516943 h 516942"/>
                </a:gdLst>
                <a:ahLst/>
                <a:cxnLst>
                  <a:cxn ang="0">
                    <a:pos x="connsiteX0" y="connsiteY0"/>
                  </a:cxn>
                  <a:cxn ang="0">
                    <a:pos x="connsiteX1" y="connsiteY1"/>
                  </a:cxn>
                  <a:cxn ang="0">
                    <a:pos x="connsiteX2" y="connsiteY2"/>
                  </a:cxn>
                  <a:cxn ang="0">
                    <a:pos x="connsiteX3" y="connsiteY3"/>
                  </a:cxn>
                </a:cxnLst>
                <a:rect l="l" t="t" r="r" b="b"/>
                <a:pathLst>
                  <a:path w="58268" h="516942">
                    <a:moveTo>
                      <a:pt x="0" y="0"/>
                    </a:moveTo>
                    <a:lnTo>
                      <a:pt x="58269" y="0"/>
                    </a:lnTo>
                    <a:lnTo>
                      <a:pt x="58269" y="516943"/>
                    </a:lnTo>
                    <a:lnTo>
                      <a:pt x="0" y="516943"/>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1" name="Freeform: Shape 80">
                <a:extLst>
                  <a:ext uri="{FF2B5EF4-FFF2-40B4-BE49-F238E27FC236}">
                    <a16:creationId xmlns:a16="http://schemas.microsoft.com/office/drawing/2014/main" id="{7A6C55AA-E8D0-3DA2-B6B5-0F3447FC3F69}"/>
                  </a:ext>
                </a:extLst>
              </p:cNvPr>
              <p:cNvSpPr/>
              <p:nvPr/>
            </p:nvSpPr>
            <p:spPr>
              <a:xfrm>
                <a:off x="8316054" y="3762547"/>
                <a:ext cx="67927" cy="610164"/>
              </a:xfrm>
              <a:custGeom>
                <a:avLst/>
                <a:gdLst>
                  <a:gd name="connsiteX0" fmla="*/ 0 w 58268"/>
                  <a:gd name="connsiteY0" fmla="*/ 0 h 523402"/>
                  <a:gd name="connsiteX1" fmla="*/ 58269 w 58268"/>
                  <a:gd name="connsiteY1" fmla="*/ 0 h 523402"/>
                  <a:gd name="connsiteX2" fmla="*/ 58269 w 58268"/>
                  <a:gd name="connsiteY2" fmla="*/ 523403 h 523402"/>
                  <a:gd name="connsiteX3" fmla="*/ 0 w 58268"/>
                  <a:gd name="connsiteY3" fmla="*/ 523403 h 523402"/>
                </a:gdLst>
                <a:ahLst/>
                <a:cxnLst>
                  <a:cxn ang="0">
                    <a:pos x="connsiteX0" y="connsiteY0"/>
                  </a:cxn>
                  <a:cxn ang="0">
                    <a:pos x="connsiteX1" y="connsiteY1"/>
                  </a:cxn>
                  <a:cxn ang="0">
                    <a:pos x="connsiteX2" y="connsiteY2"/>
                  </a:cxn>
                  <a:cxn ang="0">
                    <a:pos x="connsiteX3" y="connsiteY3"/>
                  </a:cxn>
                </a:cxnLst>
                <a:rect l="l" t="t" r="r" b="b"/>
                <a:pathLst>
                  <a:path w="58268" h="523402">
                    <a:moveTo>
                      <a:pt x="0" y="0"/>
                    </a:moveTo>
                    <a:lnTo>
                      <a:pt x="58269" y="0"/>
                    </a:lnTo>
                    <a:lnTo>
                      <a:pt x="58269" y="523403"/>
                    </a:lnTo>
                    <a:lnTo>
                      <a:pt x="0" y="523403"/>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 name="Freeform: Shape 81">
                <a:extLst>
                  <a:ext uri="{FF2B5EF4-FFF2-40B4-BE49-F238E27FC236}">
                    <a16:creationId xmlns:a16="http://schemas.microsoft.com/office/drawing/2014/main" id="{9821F1F4-DBD3-4F31-EE62-EB65FCDC698E}"/>
                  </a:ext>
                </a:extLst>
              </p:cNvPr>
              <p:cNvSpPr/>
              <p:nvPr/>
            </p:nvSpPr>
            <p:spPr>
              <a:xfrm>
                <a:off x="8474944" y="3762547"/>
                <a:ext cx="67927" cy="661110"/>
              </a:xfrm>
              <a:custGeom>
                <a:avLst/>
                <a:gdLst>
                  <a:gd name="connsiteX0" fmla="*/ 0 w 58268"/>
                  <a:gd name="connsiteY0" fmla="*/ 0 h 567104"/>
                  <a:gd name="connsiteX1" fmla="*/ 58269 w 58268"/>
                  <a:gd name="connsiteY1" fmla="*/ 0 h 567104"/>
                  <a:gd name="connsiteX2" fmla="*/ 58269 w 58268"/>
                  <a:gd name="connsiteY2" fmla="*/ 567104 h 567104"/>
                  <a:gd name="connsiteX3" fmla="*/ 0 w 58268"/>
                  <a:gd name="connsiteY3" fmla="*/ 567104 h 567104"/>
                </a:gdLst>
                <a:ahLst/>
                <a:cxnLst>
                  <a:cxn ang="0">
                    <a:pos x="connsiteX0" y="connsiteY0"/>
                  </a:cxn>
                  <a:cxn ang="0">
                    <a:pos x="connsiteX1" y="connsiteY1"/>
                  </a:cxn>
                  <a:cxn ang="0">
                    <a:pos x="connsiteX2" y="connsiteY2"/>
                  </a:cxn>
                  <a:cxn ang="0">
                    <a:pos x="connsiteX3" y="connsiteY3"/>
                  </a:cxn>
                </a:cxnLst>
                <a:rect l="l" t="t" r="r" b="b"/>
                <a:pathLst>
                  <a:path w="58268" h="567104">
                    <a:moveTo>
                      <a:pt x="0" y="0"/>
                    </a:moveTo>
                    <a:lnTo>
                      <a:pt x="58269" y="0"/>
                    </a:lnTo>
                    <a:lnTo>
                      <a:pt x="58269" y="567104"/>
                    </a:lnTo>
                    <a:lnTo>
                      <a:pt x="0" y="567104"/>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 name="Freeform: Shape 82">
                <a:extLst>
                  <a:ext uri="{FF2B5EF4-FFF2-40B4-BE49-F238E27FC236}">
                    <a16:creationId xmlns:a16="http://schemas.microsoft.com/office/drawing/2014/main" id="{39CFA989-1107-133C-02D4-E5163A0097EA}"/>
                  </a:ext>
                </a:extLst>
              </p:cNvPr>
              <p:cNvSpPr/>
              <p:nvPr/>
            </p:nvSpPr>
            <p:spPr>
              <a:xfrm>
                <a:off x="8633393" y="3762547"/>
                <a:ext cx="67927" cy="661110"/>
              </a:xfrm>
              <a:custGeom>
                <a:avLst/>
                <a:gdLst>
                  <a:gd name="connsiteX0" fmla="*/ 0 w 58268"/>
                  <a:gd name="connsiteY0" fmla="*/ 0 h 567104"/>
                  <a:gd name="connsiteX1" fmla="*/ 58268 w 58268"/>
                  <a:gd name="connsiteY1" fmla="*/ 0 h 567104"/>
                  <a:gd name="connsiteX2" fmla="*/ 58268 w 58268"/>
                  <a:gd name="connsiteY2" fmla="*/ 567104 h 567104"/>
                  <a:gd name="connsiteX3" fmla="*/ 0 w 58268"/>
                  <a:gd name="connsiteY3" fmla="*/ 567104 h 567104"/>
                </a:gdLst>
                <a:ahLst/>
                <a:cxnLst>
                  <a:cxn ang="0">
                    <a:pos x="connsiteX0" y="connsiteY0"/>
                  </a:cxn>
                  <a:cxn ang="0">
                    <a:pos x="connsiteX1" y="connsiteY1"/>
                  </a:cxn>
                  <a:cxn ang="0">
                    <a:pos x="connsiteX2" y="connsiteY2"/>
                  </a:cxn>
                  <a:cxn ang="0">
                    <a:pos x="connsiteX3" y="connsiteY3"/>
                  </a:cxn>
                </a:cxnLst>
                <a:rect l="l" t="t" r="r" b="b"/>
                <a:pathLst>
                  <a:path w="58268" h="567104">
                    <a:moveTo>
                      <a:pt x="0" y="0"/>
                    </a:moveTo>
                    <a:lnTo>
                      <a:pt x="58268" y="0"/>
                    </a:lnTo>
                    <a:lnTo>
                      <a:pt x="58268" y="567104"/>
                    </a:lnTo>
                    <a:lnTo>
                      <a:pt x="0" y="567104"/>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 name="Freeform: Shape 83">
                <a:extLst>
                  <a:ext uri="{FF2B5EF4-FFF2-40B4-BE49-F238E27FC236}">
                    <a16:creationId xmlns:a16="http://schemas.microsoft.com/office/drawing/2014/main" id="{C3BD8CF8-80AA-7DA0-2DD4-933F8D02D0AA}"/>
                  </a:ext>
                </a:extLst>
              </p:cNvPr>
              <p:cNvSpPr/>
              <p:nvPr/>
            </p:nvSpPr>
            <p:spPr>
              <a:xfrm>
                <a:off x="8712542" y="3762547"/>
                <a:ext cx="67927" cy="673662"/>
              </a:xfrm>
              <a:custGeom>
                <a:avLst/>
                <a:gdLst>
                  <a:gd name="connsiteX0" fmla="*/ 0 w 58268"/>
                  <a:gd name="connsiteY0" fmla="*/ 0 h 577871"/>
                  <a:gd name="connsiteX1" fmla="*/ 58269 w 58268"/>
                  <a:gd name="connsiteY1" fmla="*/ 0 h 577871"/>
                  <a:gd name="connsiteX2" fmla="*/ 58269 w 58268"/>
                  <a:gd name="connsiteY2" fmla="*/ 577871 h 577871"/>
                  <a:gd name="connsiteX3" fmla="*/ 0 w 58268"/>
                  <a:gd name="connsiteY3" fmla="*/ 577871 h 577871"/>
                </a:gdLst>
                <a:ahLst/>
                <a:cxnLst>
                  <a:cxn ang="0">
                    <a:pos x="connsiteX0" y="connsiteY0"/>
                  </a:cxn>
                  <a:cxn ang="0">
                    <a:pos x="connsiteX1" y="connsiteY1"/>
                  </a:cxn>
                  <a:cxn ang="0">
                    <a:pos x="connsiteX2" y="connsiteY2"/>
                  </a:cxn>
                  <a:cxn ang="0">
                    <a:pos x="connsiteX3" y="connsiteY3"/>
                  </a:cxn>
                </a:cxnLst>
                <a:rect l="l" t="t" r="r" b="b"/>
                <a:pathLst>
                  <a:path w="58268" h="577871">
                    <a:moveTo>
                      <a:pt x="0" y="0"/>
                    </a:moveTo>
                    <a:lnTo>
                      <a:pt x="58269" y="0"/>
                    </a:lnTo>
                    <a:lnTo>
                      <a:pt x="58269" y="577871"/>
                    </a:lnTo>
                    <a:lnTo>
                      <a:pt x="0" y="577871"/>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 name="Freeform: Shape 84">
                <a:extLst>
                  <a:ext uri="{FF2B5EF4-FFF2-40B4-BE49-F238E27FC236}">
                    <a16:creationId xmlns:a16="http://schemas.microsoft.com/office/drawing/2014/main" id="{8013CEBE-D049-3A66-84CB-4B46B74AC6AC}"/>
                  </a:ext>
                </a:extLst>
              </p:cNvPr>
              <p:cNvSpPr/>
              <p:nvPr/>
            </p:nvSpPr>
            <p:spPr>
              <a:xfrm>
                <a:off x="8870843" y="3762547"/>
                <a:ext cx="67927" cy="704967"/>
              </a:xfrm>
              <a:custGeom>
                <a:avLst/>
                <a:gdLst>
                  <a:gd name="connsiteX0" fmla="*/ 0 w 58268"/>
                  <a:gd name="connsiteY0" fmla="*/ 0 h 604725"/>
                  <a:gd name="connsiteX1" fmla="*/ 58268 w 58268"/>
                  <a:gd name="connsiteY1" fmla="*/ 0 h 604725"/>
                  <a:gd name="connsiteX2" fmla="*/ 58268 w 58268"/>
                  <a:gd name="connsiteY2" fmla="*/ 604725 h 604725"/>
                  <a:gd name="connsiteX3" fmla="*/ 0 w 58268"/>
                  <a:gd name="connsiteY3" fmla="*/ 604725 h 604725"/>
                </a:gdLst>
                <a:ahLst/>
                <a:cxnLst>
                  <a:cxn ang="0">
                    <a:pos x="connsiteX0" y="connsiteY0"/>
                  </a:cxn>
                  <a:cxn ang="0">
                    <a:pos x="connsiteX1" y="connsiteY1"/>
                  </a:cxn>
                  <a:cxn ang="0">
                    <a:pos x="connsiteX2" y="connsiteY2"/>
                  </a:cxn>
                  <a:cxn ang="0">
                    <a:pos x="connsiteX3" y="connsiteY3"/>
                  </a:cxn>
                </a:cxnLst>
                <a:rect l="l" t="t" r="r" b="b"/>
                <a:pathLst>
                  <a:path w="58268" h="604725">
                    <a:moveTo>
                      <a:pt x="0" y="0"/>
                    </a:moveTo>
                    <a:lnTo>
                      <a:pt x="58268" y="0"/>
                    </a:lnTo>
                    <a:lnTo>
                      <a:pt x="58268" y="604725"/>
                    </a:lnTo>
                    <a:lnTo>
                      <a:pt x="0" y="604725"/>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 name="Freeform: Shape 85">
                <a:extLst>
                  <a:ext uri="{FF2B5EF4-FFF2-40B4-BE49-F238E27FC236}">
                    <a16:creationId xmlns:a16="http://schemas.microsoft.com/office/drawing/2014/main" id="{E9D5E508-0CA7-D84A-C59B-7B404FAE544E}"/>
                  </a:ext>
                </a:extLst>
              </p:cNvPr>
              <p:cNvSpPr/>
              <p:nvPr/>
            </p:nvSpPr>
            <p:spPr>
              <a:xfrm>
                <a:off x="8951321" y="3762547"/>
                <a:ext cx="67927" cy="750302"/>
              </a:xfrm>
              <a:custGeom>
                <a:avLst/>
                <a:gdLst>
                  <a:gd name="connsiteX0" fmla="*/ 0 w 58268"/>
                  <a:gd name="connsiteY0" fmla="*/ 0 h 643613"/>
                  <a:gd name="connsiteX1" fmla="*/ 58268 w 58268"/>
                  <a:gd name="connsiteY1" fmla="*/ 0 h 643613"/>
                  <a:gd name="connsiteX2" fmla="*/ 58268 w 58268"/>
                  <a:gd name="connsiteY2" fmla="*/ 643613 h 643613"/>
                  <a:gd name="connsiteX3" fmla="*/ 0 w 58268"/>
                  <a:gd name="connsiteY3" fmla="*/ 643613 h 643613"/>
                </a:gdLst>
                <a:ahLst/>
                <a:cxnLst>
                  <a:cxn ang="0">
                    <a:pos x="connsiteX0" y="connsiteY0"/>
                  </a:cxn>
                  <a:cxn ang="0">
                    <a:pos x="connsiteX1" y="connsiteY1"/>
                  </a:cxn>
                  <a:cxn ang="0">
                    <a:pos x="connsiteX2" y="connsiteY2"/>
                  </a:cxn>
                  <a:cxn ang="0">
                    <a:pos x="connsiteX3" y="connsiteY3"/>
                  </a:cxn>
                </a:cxnLst>
                <a:rect l="l" t="t" r="r" b="b"/>
                <a:pathLst>
                  <a:path w="58268" h="643613">
                    <a:moveTo>
                      <a:pt x="0" y="0"/>
                    </a:moveTo>
                    <a:lnTo>
                      <a:pt x="58268" y="0"/>
                    </a:lnTo>
                    <a:lnTo>
                      <a:pt x="58268" y="643613"/>
                    </a:lnTo>
                    <a:lnTo>
                      <a:pt x="0" y="643613"/>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 name="Freeform: Shape 86">
                <a:extLst>
                  <a:ext uri="{FF2B5EF4-FFF2-40B4-BE49-F238E27FC236}">
                    <a16:creationId xmlns:a16="http://schemas.microsoft.com/office/drawing/2014/main" id="{59D808B3-FE73-6184-8AB1-E234A852E2A8}"/>
                  </a:ext>
                </a:extLst>
              </p:cNvPr>
              <p:cNvSpPr/>
              <p:nvPr/>
            </p:nvSpPr>
            <p:spPr>
              <a:xfrm>
                <a:off x="9030472" y="3762547"/>
                <a:ext cx="67927" cy="777915"/>
              </a:xfrm>
              <a:custGeom>
                <a:avLst/>
                <a:gdLst>
                  <a:gd name="connsiteX0" fmla="*/ 0 w 58268"/>
                  <a:gd name="connsiteY0" fmla="*/ 0 h 667300"/>
                  <a:gd name="connsiteX1" fmla="*/ 58268 w 58268"/>
                  <a:gd name="connsiteY1" fmla="*/ 0 h 667300"/>
                  <a:gd name="connsiteX2" fmla="*/ 58268 w 58268"/>
                  <a:gd name="connsiteY2" fmla="*/ 667301 h 667300"/>
                  <a:gd name="connsiteX3" fmla="*/ 0 w 58268"/>
                  <a:gd name="connsiteY3" fmla="*/ 667301 h 667300"/>
                </a:gdLst>
                <a:ahLst/>
                <a:cxnLst>
                  <a:cxn ang="0">
                    <a:pos x="connsiteX0" y="connsiteY0"/>
                  </a:cxn>
                  <a:cxn ang="0">
                    <a:pos x="connsiteX1" y="connsiteY1"/>
                  </a:cxn>
                  <a:cxn ang="0">
                    <a:pos x="connsiteX2" y="connsiteY2"/>
                  </a:cxn>
                  <a:cxn ang="0">
                    <a:pos x="connsiteX3" y="connsiteY3"/>
                  </a:cxn>
                </a:cxnLst>
                <a:rect l="l" t="t" r="r" b="b"/>
                <a:pathLst>
                  <a:path w="58268" h="667300">
                    <a:moveTo>
                      <a:pt x="0" y="0"/>
                    </a:moveTo>
                    <a:lnTo>
                      <a:pt x="58268" y="0"/>
                    </a:lnTo>
                    <a:lnTo>
                      <a:pt x="58268" y="667301"/>
                    </a:lnTo>
                    <a:lnTo>
                      <a:pt x="0" y="667301"/>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 name="Freeform: Shape 87">
                <a:extLst>
                  <a:ext uri="{FF2B5EF4-FFF2-40B4-BE49-F238E27FC236}">
                    <a16:creationId xmlns:a16="http://schemas.microsoft.com/office/drawing/2014/main" id="{382051EA-44B3-336A-4C0B-7178F95D4457}"/>
                  </a:ext>
                </a:extLst>
              </p:cNvPr>
              <p:cNvSpPr/>
              <p:nvPr/>
            </p:nvSpPr>
            <p:spPr>
              <a:xfrm>
                <a:off x="9109621" y="3762547"/>
                <a:ext cx="67927" cy="790467"/>
              </a:xfrm>
              <a:custGeom>
                <a:avLst/>
                <a:gdLst>
                  <a:gd name="connsiteX0" fmla="*/ 0 w 58268"/>
                  <a:gd name="connsiteY0" fmla="*/ 0 h 678067"/>
                  <a:gd name="connsiteX1" fmla="*/ 58268 w 58268"/>
                  <a:gd name="connsiteY1" fmla="*/ 0 h 678067"/>
                  <a:gd name="connsiteX2" fmla="*/ 58268 w 58268"/>
                  <a:gd name="connsiteY2" fmla="*/ 678068 h 678067"/>
                  <a:gd name="connsiteX3" fmla="*/ 0 w 58268"/>
                  <a:gd name="connsiteY3" fmla="*/ 678068 h 678067"/>
                </a:gdLst>
                <a:ahLst/>
                <a:cxnLst>
                  <a:cxn ang="0">
                    <a:pos x="connsiteX0" y="connsiteY0"/>
                  </a:cxn>
                  <a:cxn ang="0">
                    <a:pos x="connsiteX1" y="connsiteY1"/>
                  </a:cxn>
                  <a:cxn ang="0">
                    <a:pos x="connsiteX2" y="connsiteY2"/>
                  </a:cxn>
                  <a:cxn ang="0">
                    <a:pos x="connsiteX3" y="connsiteY3"/>
                  </a:cxn>
                </a:cxnLst>
                <a:rect l="l" t="t" r="r" b="b"/>
                <a:pathLst>
                  <a:path w="58268" h="678067">
                    <a:moveTo>
                      <a:pt x="0" y="0"/>
                    </a:moveTo>
                    <a:lnTo>
                      <a:pt x="58268" y="0"/>
                    </a:lnTo>
                    <a:lnTo>
                      <a:pt x="58268" y="678068"/>
                    </a:lnTo>
                    <a:lnTo>
                      <a:pt x="0" y="678068"/>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 name="Freeform: Shape 88">
                <a:extLst>
                  <a:ext uri="{FF2B5EF4-FFF2-40B4-BE49-F238E27FC236}">
                    <a16:creationId xmlns:a16="http://schemas.microsoft.com/office/drawing/2014/main" id="{7F27FA61-FD22-4EE7-F332-0079F7F83496}"/>
                  </a:ext>
                </a:extLst>
              </p:cNvPr>
              <p:cNvSpPr/>
              <p:nvPr/>
            </p:nvSpPr>
            <p:spPr>
              <a:xfrm>
                <a:off x="9269251" y="3762547"/>
                <a:ext cx="67927" cy="818082"/>
              </a:xfrm>
              <a:custGeom>
                <a:avLst/>
                <a:gdLst>
                  <a:gd name="connsiteX0" fmla="*/ 0 w 58268"/>
                  <a:gd name="connsiteY0" fmla="*/ 0 h 701755"/>
                  <a:gd name="connsiteX1" fmla="*/ 58268 w 58268"/>
                  <a:gd name="connsiteY1" fmla="*/ 0 h 701755"/>
                  <a:gd name="connsiteX2" fmla="*/ 58268 w 58268"/>
                  <a:gd name="connsiteY2" fmla="*/ 701755 h 701755"/>
                  <a:gd name="connsiteX3" fmla="*/ 0 w 58268"/>
                  <a:gd name="connsiteY3" fmla="*/ 701755 h 701755"/>
                </a:gdLst>
                <a:ahLst/>
                <a:cxnLst>
                  <a:cxn ang="0">
                    <a:pos x="connsiteX0" y="connsiteY0"/>
                  </a:cxn>
                  <a:cxn ang="0">
                    <a:pos x="connsiteX1" y="connsiteY1"/>
                  </a:cxn>
                  <a:cxn ang="0">
                    <a:pos x="connsiteX2" y="connsiteY2"/>
                  </a:cxn>
                  <a:cxn ang="0">
                    <a:pos x="connsiteX3" y="connsiteY3"/>
                  </a:cxn>
                </a:cxnLst>
                <a:rect l="l" t="t" r="r" b="b"/>
                <a:pathLst>
                  <a:path w="58268" h="701755">
                    <a:moveTo>
                      <a:pt x="0" y="0"/>
                    </a:moveTo>
                    <a:lnTo>
                      <a:pt x="58268" y="0"/>
                    </a:lnTo>
                    <a:lnTo>
                      <a:pt x="58268" y="701755"/>
                    </a:lnTo>
                    <a:lnTo>
                      <a:pt x="0" y="701755"/>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 name="Freeform: Shape 89">
                <a:extLst>
                  <a:ext uri="{FF2B5EF4-FFF2-40B4-BE49-F238E27FC236}">
                    <a16:creationId xmlns:a16="http://schemas.microsoft.com/office/drawing/2014/main" id="{5D377E66-5E83-F39D-FA6D-CC80328F2AB3}"/>
                  </a:ext>
                </a:extLst>
              </p:cNvPr>
              <p:cNvSpPr/>
              <p:nvPr/>
            </p:nvSpPr>
            <p:spPr>
              <a:xfrm>
                <a:off x="9426665" y="3762547"/>
                <a:ext cx="67927" cy="824430"/>
              </a:xfrm>
              <a:custGeom>
                <a:avLst/>
                <a:gdLst>
                  <a:gd name="connsiteX0" fmla="*/ 0 w 58268"/>
                  <a:gd name="connsiteY0" fmla="*/ 0 h 707201"/>
                  <a:gd name="connsiteX1" fmla="*/ 58268 w 58268"/>
                  <a:gd name="connsiteY1" fmla="*/ 0 h 707201"/>
                  <a:gd name="connsiteX2" fmla="*/ 58268 w 58268"/>
                  <a:gd name="connsiteY2" fmla="*/ 707202 h 707201"/>
                  <a:gd name="connsiteX3" fmla="*/ 0 w 58268"/>
                  <a:gd name="connsiteY3" fmla="*/ 707202 h 707201"/>
                </a:gdLst>
                <a:ahLst/>
                <a:cxnLst>
                  <a:cxn ang="0">
                    <a:pos x="connsiteX0" y="connsiteY0"/>
                  </a:cxn>
                  <a:cxn ang="0">
                    <a:pos x="connsiteX1" y="connsiteY1"/>
                  </a:cxn>
                  <a:cxn ang="0">
                    <a:pos x="connsiteX2" y="connsiteY2"/>
                  </a:cxn>
                  <a:cxn ang="0">
                    <a:pos x="connsiteX3" y="connsiteY3"/>
                  </a:cxn>
                </a:cxnLst>
                <a:rect l="l" t="t" r="r" b="b"/>
                <a:pathLst>
                  <a:path w="58268" h="707201">
                    <a:moveTo>
                      <a:pt x="0" y="0"/>
                    </a:moveTo>
                    <a:lnTo>
                      <a:pt x="58268" y="0"/>
                    </a:lnTo>
                    <a:lnTo>
                      <a:pt x="58268" y="707202"/>
                    </a:lnTo>
                    <a:lnTo>
                      <a:pt x="0" y="707202"/>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 name="Freeform: Shape 90">
                <a:extLst>
                  <a:ext uri="{FF2B5EF4-FFF2-40B4-BE49-F238E27FC236}">
                    <a16:creationId xmlns:a16="http://schemas.microsoft.com/office/drawing/2014/main" id="{DD474996-C991-406F-23CD-A037962D4B35}"/>
                  </a:ext>
                </a:extLst>
              </p:cNvPr>
              <p:cNvSpPr/>
              <p:nvPr/>
            </p:nvSpPr>
            <p:spPr>
              <a:xfrm>
                <a:off x="9506997" y="3762547"/>
                <a:ext cx="67927" cy="824430"/>
              </a:xfrm>
              <a:custGeom>
                <a:avLst/>
                <a:gdLst>
                  <a:gd name="connsiteX0" fmla="*/ 0 w 58268"/>
                  <a:gd name="connsiteY0" fmla="*/ 0 h 707201"/>
                  <a:gd name="connsiteX1" fmla="*/ 58268 w 58268"/>
                  <a:gd name="connsiteY1" fmla="*/ 0 h 707201"/>
                  <a:gd name="connsiteX2" fmla="*/ 58268 w 58268"/>
                  <a:gd name="connsiteY2" fmla="*/ 707202 h 707201"/>
                  <a:gd name="connsiteX3" fmla="*/ 0 w 58268"/>
                  <a:gd name="connsiteY3" fmla="*/ 707202 h 707201"/>
                </a:gdLst>
                <a:ahLst/>
                <a:cxnLst>
                  <a:cxn ang="0">
                    <a:pos x="connsiteX0" y="connsiteY0"/>
                  </a:cxn>
                  <a:cxn ang="0">
                    <a:pos x="connsiteX1" y="connsiteY1"/>
                  </a:cxn>
                  <a:cxn ang="0">
                    <a:pos x="connsiteX2" y="connsiteY2"/>
                  </a:cxn>
                  <a:cxn ang="0">
                    <a:pos x="connsiteX3" y="connsiteY3"/>
                  </a:cxn>
                </a:cxnLst>
                <a:rect l="l" t="t" r="r" b="b"/>
                <a:pathLst>
                  <a:path w="58268" h="707201">
                    <a:moveTo>
                      <a:pt x="0" y="0"/>
                    </a:moveTo>
                    <a:lnTo>
                      <a:pt x="58268" y="0"/>
                    </a:lnTo>
                    <a:lnTo>
                      <a:pt x="58268" y="707202"/>
                    </a:lnTo>
                    <a:lnTo>
                      <a:pt x="0" y="707202"/>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 name="Freeform: Shape 91">
                <a:extLst>
                  <a:ext uri="{FF2B5EF4-FFF2-40B4-BE49-F238E27FC236}">
                    <a16:creationId xmlns:a16="http://schemas.microsoft.com/office/drawing/2014/main" id="{E1308022-23D6-855B-5DAE-B30442E462DC}"/>
                  </a:ext>
                </a:extLst>
              </p:cNvPr>
              <p:cNvSpPr/>
              <p:nvPr/>
            </p:nvSpPr>
            <p:spPr>
              <a:xfrm>
                <a:off x="9588658" y="3762547"/>
                <a:ext cx="67927" cy="845843"/>
              </a:xfrm>
              <a:custGeom>
                <a:avLst/>
                <a:gdLst>
                  <a:gd name="connsiteX0" fmla="*/ 0 w 58268"/>
                  <a:gd name="connsiteY0" fmla="*/ 0 h 725569"/>
                  <a:gd name="connsiteX1" fmla="*/ 58268 w 58268"/>
                  <a:gd name="connsiteY1" fmla="*/ 0 h 725569"/>
                  <a:gd name="connsiteX2" fmla="*/ 58268 w 58268"/>
                  <a:gd name="connsiteY2" fmla="*/ 725569 h 725569"/>
                  <a:gd name="connsiteX3" fmla="*/ 0 w 58268"/>
                  <a:gd name="connsiteY3" fmla="*/ 725569 h 725569"/>
                </a:gdLst>
                <a:ahLst/>
                <a:cxnLst>
                  <a:cxn ang="0">
                    <a:pos x="connsiteX0" y="connsiteY0"/>
                  </a:cxn>
                  <a:cxn ang="0">
                    <a:pos x="connsiteX1" y="connsiteY1"/>
                  </a:cxn>
                  <a:cxn ang="0">
                    <a:pos x="connsiteX2" y="connsiteY2"/>
                  </a:cxn>
                  <a:cxn ang="0">
                    <a:pos x="connsiteX3" y="connsiteY3"/>
                  </a:cxn>
                </a:cxnLst>
                <a:rect l="l" t="t" r="r" b="b"/>
                <a:pathLst>
                  <a:path w="58268" h="725569">
                    <a:moveTo>
                      <a:pt x="0" y="0"/>
                    </a:moveTo>
                    <a:lnTo>
                      <a:pt x="58268" y="0"/>
                    </a:lnTo>
                    <a:lnTo>
                      <a:pt x="58268" y="725569"/>
                    </a:lnTo>
                    <a:lnTo>
                      <a:pt x="0" y="725569"/>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 name="Freeform: Shape 92">
                <a:extLst>
                  <a:ext uri="{FF2B5EF4-FFF2-40B4-BE49-F238E27FC236}">
                    <a16:creationId xmlns:a16="http://schemas.microsoft.com/office/drawing/2014/main" id="{2D2DF325-598D-09F3-9865-E7AD84F7EA21}"/>
                  </a:ext>
                </a:extLst>
              </p:cNvPr>
              <p:cNvSpPr/>
              <p:nvPr/>
            </p:nvSpPr>
            <p:spPr>
              <a:xfrm>
                <a:off x="9665444" y="3762547"/>
                <a:ext cx="67927" cy="845843"/>
              </a:xfrm>
              <a:custGeom>
                <a:avLst/>
                <a:gdLst>
                  <a:gd name="connsiteX0" fmla="*/ 0 w 58268"/>
                  <a:gd name="connsiteY0" fmla="*/ 0 h 725569"/>
                  <a:gd name="connsiteX1" fmla="*/ 58268 w 58268"/>
                  <a:gd name="connsiteY1" fmla="*/ 0 h 725569"/>
                  <a:gd name="connsiteX2" fmla="*/ 58268 w 58268"/>
                  <a:gd name="connsiteY2" fmla="*/ 725569 h 725569"/>
                  <a:gd name="connsiteX3" fmla="*/ 0 w 58268"/>
                  <a:gd name="connsiteY3" fmla="*/ 725569 h 725569"/>
                </a:gdLst>
                <a:ahLst/>
                <a:cxnLst>
                  <a:cxn ang="0">
                    <a:pos x="connsiteX0" y="connsiteY0"/>
                  </a:cxn>
                  <a:cxn ang="0">
                    <a:pos x="connsiteX1" y="connsiteY1"/>
                  </a:cxn>
                  <a:cxn ang="0">
                    <a:pos x="connsiteX2" y="connsiteY2"/>
                  </a:cxn>
                  <a:cxn ang="0">
                    <a:pos x="connsiteX3" y="connsiteY3"/>
                  </a:cxn>
                </a:cxnLst>
                <a:rect l="l" t="t" r="r" b="b"/>
                <a:pathLst>
                  <a:path w="58268" h="725569">
                    <a:moveTo>
                      <a:pt x="0" y="0"/>
                    </a:moveTo>
                    <a:lnTo>
                      <a:pt x="58268" y="0"/>
                    </a:lnTo>
                    <a:lnTo>
                      <a:pt x="58268" y="725569"/>
                    </a:lnTo>
                    <a:lnTo>
                      <a:pt x="0" y="725569"/>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 name="Freeform: Shape 93">
                <a:extLst>
                  <a:ext uri="{FF2B5EF4-FFF2-40B4-BE49-F238E27FC236}">
                    <a16:creationId xmlns:a16="http://schemas.microsoft.com/office/drawing/2014/main" id="{8F005ED0-3802-0BF9-2EB8-B4E949B04D7D}"/>
                  </a:ext>
                </a:extLst>
              </p:cNvPr>
              <p:cNvSpPr/>
              <p:nvPr/>
            </p:nvSpPr>
            <p:spPr>
              <a:xfrm>
                <a:off x="9745776" y="3762547"/>
                <a:ext cx="67927" cy="852045"/>
              </a:xfrm>
              <a:custGeom>
                <a:avLst/>
                <a:gdLst>
                  <a:gd name="connsiteX0" fmla="*/ 0 w 58268"/>
                  <a:gd name="connsiteY0" fmla="*/ 0 h 730889"/>
                  <a:gd name="connsiteX1" fmla="*/ 58268 w 58268"/>
                  <a:gd name="connsiteY1" fmla="*/ 0 h 730889"/>
                  <a:gd name="connsiteX2" fmla="*/ 58268 w 58268"/>
                  <a:gd name="connsiteY2" fmla="*/ 730889 h 730889"/>
                  <a:gd name="connsiteX3" fmla="*/ 0 w 58268"/>
                  <a:gd name="connsiteY3" fmla="*/ 730889 h 730889"/>
                </a:gdLst>
                <a:ahLst/>
                <a:cxnLst>
                  <a:cxn ang="0">
                    <a:pos x="connsiteX0" y="connsiteY0"/>
                  </a:cxn>
                  <a:cxn ang="0">
                    <a:pos x="connsiteX1" y="connsiteY1"/>
                  </a:cxn>
                  <a:cxn ang="0">
                    <a:pos x="connsiteX2" y="connsiteY2"/>
                  </a:cxn>
                  <a:cxn ang="0">
                    <a:pos x="connsiteX3" y="connsiteY3"/>
                  </a:cxn>
                </a:cxnLst>
                <a:rect l="l" t="t" r="r" b="b"/>
                <a:pathLst>
                  <a:path w="58268" h="730889">
                    <a:moveTo>
                      <a:pt x="0" y="0"/>
                    </a:moveTo>
                    <a:lnTo>
                      <a:pt x="58268" y="0"/>
                    </a:lnTo>
                    <a:lnTo>
                      <a:pt x="58268" y="730889"/>
                    </a:lnTo>
                    <a:lnTo>
                      <a:pt x="0" y="730889"/>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5" name="Freeform: Shape 94">
                <a:extLst>
                  <a:ext uri="{FF2B5EF4-FFF2-40B4-BE49-F238E27FC236}">
                    <a16:creationId xmlns:a16="http://schemas.microsoft.com/office/drawing/2014/main" id="{61A4757B-2647-EBC7-D4F7-2DEC71D5E7DD}"/>
                  </a:ext>
                </a:extLst>
              </p:cNvPr>
              <p:cNvSpPr/>
              <p:nvPr/>
            </p:nvSpPr>
            <p:spPr>
              <a:xfrm>
                <a:off x="9824926" y="3762547"/>
                <a:ext cx="67927" cy="857066"/>
              </a:xfrm>
              <a:custGeom>
                <a:avLst/>
                <a:gdLst>
                  <a:gd name="connsiteX0" fmla="*/ 0 w 58268"/>
                  <a:gd name="connsiteY0" fmla="*/ 0 h 735196"/>
                  <a:gd name="connsiteX1" fmla="*/ 58268 w 58268"/>
                  <a:gd name="connsiteY1" fmla="*/ 0 h 735196"/>
                  <a:gd name="connsiteX2" fmla="*/ 58268 w 58268"/>
                  <a:gd name="connsiteY2" fmla="*/ 735196 h 735196"/>
                  <a:gd name="connsiteX3" fmla="*/ 0 w 58268"/>
                  <a:gd name="connsiteY3" fmla="*/ 735196 h 735196"/>
                </a:gdLst>
                <a:ahLst/>
                <a:cxnLst>
                  <a:cxn ang="0">
                    <a:pos x="connsiteX0" y="connsiteY0"/>
                  </a:cxn>
                  <a:cxn ang="0">
                    <a:pos x="connsiteX1" y="connsiteY1"/>
                  </a:cxn>
                  <a:cxn ang="0">
                    <a:pos x="connsiteX2" y="connsiteY2"/>
                  </a:cxn>
                  <a:cxn ang="0">
                    <a:pos x="connsiteX3" y="connsiteY3"/>
                  </a:cxn>
                </a:cxnLst>
                <a:rect l="l" t="t" r="r" b="b"/>
                <a:pathLst>
                  <a:path w="58268" h="735196">
                    <a:moveTo>
                      <a:pt x="0" y="0"/>
                    </a:moveTo>
                    <a:lnTo>
                      <a:pt x="58268" y="0"/>
                    </a:lnTo>
                    <a:lnTo>
                      <a:pt x="58268" y="735196"/>
                    </a:lnTo>
                    <a:lnTo>
                      <a:pt x="0" y="735196"/>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6" name="Freeform: Shape 95">
                <a:extLst>
                  <a:ext uri="{FF2B5EF4-FFF2-40B4-BE49-F238E27FC236}">
                    <a16:creationId xmlns:a16="http://schemas.microsoft.com/office/drawing/2014/main" id="{CA828679-D08E-FE0A-6D4F-50FB3D5CD00E}"/>
                  </a:ext>
                </a:extLst>
              </p:cNvPr>
              <p:cNvSpPr/>
              <p:nvPr/>
            </p:nvSpPr>
            <p:spPr>
              <a:xfrm>
                <a:off x="9984555" y="3762547"/>
                <a:ext cx="67927" cy="909931"/>
              </a:xfrm>
              <a:custGeom>
                <a:avLst/>
                <a:gdLst>
                  <a:gd name="connsiteX0" fmla="*/ 0 w 58268"/>
                  <a:gd name="connsiteY0" fmla="*/ 0 h 780544"/>
                  <a:gd name="connsiteX1" fmla="*/ 58268 w 58268"/>
                  <a:gd name="connsiteY1" fmla="*/ 0 h 780544"/>
                  <a:gd name="connsiteX2" fmla="*/ 58268 w 58268"/>
                  <a:gd name="connsiteY2" fmla="*/ 780544 h 780544"/>
                  <a:gd name="connsiteX3" fmla="*/ 0 w 58268"/>
                  <a:gd name="connsiteY3" fmla="*/ 780544 h 780544"/>
                </a:gdLst>
                <a:ahLst/>
                <a:cxnLst>
                  <a:cxn ang="0">
                    <a:pos x="connsiteX0" y="connsiteY0"/>
                  </a:cxn>
                  <a:cxn ang="0">
                    <a:pos x="connsiteX1" y="connsiteY1"/>
                  </a:cxn>
                  <a:cxn ang="0">
                    <a:pos x="connsiteX2" y="connsiteY2"/>
                  </a:cxn>
                  <a:cxn ang="0">
                    <a:pos x="connsiteX3" y="connsiteY3"/>
                  </a:cxn>
                </a:cxnLst>
                <a:rect l="l" t="t" r="r" b="b"/>
                <a:pathLst>
                  <a:path w="58268" h="780544">
                    <a:moveTo>
                      <a:pt x="0" y="0"/>
                    </a:moveTo>
                    <a:lnTo>
                      <a:pt x="58268" y="0"/>
                    </a:lnTo>
                    <a:lnTo>
                      <a:pt x="58268" y="780544"/>
                    </a:lnTo>
                    <a:lnTo>
                      <a:pt x="0" y="780544"/>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7" name="Freeform: Shape 96">
                <a:extLst>
                  <a:ext uri="{FF2B5EF4-FFF2-40B4-BE49-F238E27FC236}">
                    <a16:creationId xmlns:a16="http://schemas.microsoft.com/office/drawing/2014/main" id="{06C7E7A8-DDF2-AE44-38D2-5AEC9F90784E}"/>
                  </a:ext>
                </a:extLst>
              </p:cNvPr>
              <p:cNvSpPr/>
              <p:nvPr/>
            </p:nvSpPr>
            <p:spPr>
              <a:xfrm>
                <a:off x="10063706" y="3762547"/>
                <a:ext cx="67927" cy="921154"/>
              </a:xfrm>
              <a:custGeom>
                <a:avLst/>
                <a:gdLst>
                  <a:gd name="connsiteX0" fmla="*/ 0 w 58268"/>
                  <a:gd name="connsiteY0" fmla="*/ 0 h 790171"/>
                  <a:gd name="connsiteX1" fmla="*/ 58268 w 58268"/>
                  <a:gd name="connsiteY1" fmla="*/ 0 h 790171"/>
                  <a:gd name="connsiteX2" fmla="*/ 58268 w 58268"/>
                  <a:gd name="connsiteY2" fmla="*/ 790171 h 790171"/>
                  <a:gd name="connsiteX3" fmla="*/ 0 w 58268"/>
                  <a:gd name="connsiteY3" fmla="*/ 790171 h 790171"/>
                </a:gdLst>
                <a:ahLst/>
                <a:cxnLst>
                  <a:cxn ang="0">
                    <a:pos x="connsiteX0" y="connsiteY0"/>
                  </a:cxn>
                  <a:cxn ang="0">
                    <a:pos x="connsiteX1" y="connsiteY1"/>
                  </a:cxn>
                  <a:cxn ang="0">
                    <a:pos x="connsiteX2" y="connsiteY2"/>
                  </a:cxn>
                  <a:cxn ang="0">
                    <a:pos x="connsiteX3" y="connsiteY3"/>
                  </a:cxn>
                </a:cxnLst>
                <a:rect l="l" t="t" r="r" b="b"/>
                <a:pathLst>
                  <a:path w="58268" h="790171">
                    <a:moveTo>
                      <a:pt x="0" y="0"/>
                    </a:moveTo>
                    <a:lnTo>
                      <a:pt x="58268" y="0"/>
                    </a:lnTo>
                    <a:lnTo>
                      <a:pt x="58268" y="790171"/>
                    </a:lnTo>
                    <a:lnTo>
                      <a:pt x="0" y="790171"/>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8" name="Freeform: Shape 97">
                <a:extLst>
                  <a:ext uri="{FF2B5EF4-FFF2-40B4-BE49-F238E27FC236}">
                    <a16:creationId xmlns:a16="http://schemas.microsoft.com/office/drawing/2014/main" id="{055D63B2-ADFA-2FAC-869C-8F9A09C7935F}"/>
                  </a:ext>
                </a:extLst>
              </p:cNvPr>
              <p:cNvSpPr/>
              <p:nvPr/>
            </p:nvSpPr>
            <p:spPr>
              <a:xfrm>
                <a:off x="10141674" y="3762547"/>
                <a:ext cx="67927" cy="921154"/>
              </a:xfrm>
              <a:custGeom>
                <a:avLst/>
                <a:gdLst>
                  <a:gd name="connsiteX0" fmla="*/ 0 w 58268"/>
                  <a:gd name="connsiteY0" fmla="*/ 0 h 790171"/>
                  <a:gd name="connsiteX1" fmla="*/ 58268 w 58268"/>
                  <a:gd name="connsiteY1" fmla="*/ 0 h 790171"/>
                  <a:gd name="connsiteX2" fmla="*/ 58268 w 58268"/>
                  <a:gd name="connsiteY2" fmla="*/ 790171 h 790171"/>
                  <a:gd name="connsiteX3" fmla="*/ 0 w 58268"/>
                  <a:gd name="connsiteY3" fmla="*/ 790171 h 790171"/>
                </a:gdLst>
                <a:ahLst/>
                <a:cxnLst>
                  <a:cxn ang="0">
                    <a:pos x="connsiteX0" y="connsiteY0"/>
                  </a:cxn>
                  <a:cxn ang="0">
                    <a:pos x="connsiteX1" y="connsiteY1"/>
                  </a:cxn>
                  <a:cxn ang="0">
                    <a:pos x="connsiteX2" y="connsiteY2"/>
                  </a:cxn>
                  <a:cxn ang="0">
                    <a:pos x="connsiteX3" y="connsiteY3"/>
                  </a:cxn>
                </a:cxnLst>
                <a:rect l="l" t="t" r="r" b="b"/>
                <a:pathLst>
                  <a:path w="58268" h="790171">
                    <a:moveTo>
                      <a:pt x="0" y="0"/>
                    </a:moveTo>
                    <a:lnTo>
                      <a:pt x="58268" y="0"/>
                    </a:lnTo>
                    <a:lnTo>
                      <a:pt x="58268" y="790171"/>
                    </a:lnTo>
                    <a:lnTo>
                      <a:pt x="0" y="790171"/>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9" name="Freeform: Shape 98">
                <a:extLst>
                  <a:ext uri="{FF2B5EF4-FFF2-40B4-BE49-F238E27FC236}">
                    <a16:creationId xmlns:a16="http://schemas.microsoft.com/office/drawing/2014/main" id="{52C9FCB0-0008-E596-907C-22FD395369D2}"/>
                  </a:ext>
                </a:extLst>
              </p:cNvPr>
              <p:cNvSpPr/>
              <p:nvPr/>
            </p:nvSpPr>
            <p:spPr>
              <a:xfrm>
                <a:off x="10220824" y="3762547"/>
                <a:ext cx="67927" cy="968998"/>
              </a:xfrm>
              <a:custGeom>
                <a:avLst/>
                <a:gdLst>
                  <a:gd name="connsiteX0" fmla="*/ 0 w 58268"/>
                  <a:gd name="connsiteY0" fmla="*/ 0 h 831212"/>
                  <a:gd name="connsiteX1" fmla="*/ 58268 w 58268"/>
                  <a:gd name="connsiteY1" fmla="*/ 0 h 831212"/>
                  <a:gd name="connsiteX2" fmla="*/ 58268 w 58268"/>
                  <a:gd name="connsiteY2" fmla="*/ 831212 h 831212"/>
                  <a:gd name="connsiteX3" fmla="*/ 0 w 58268"/>
                  <a:gd name="connsiteY3" fmla="*/ 831212 h 831212"/>
                </a:gdLst>
                <a:ahLst/>
                <a:cxnLst>
                  <a:cxn ang="0">
                    <a:pos x="connsiteX0" y="connsiteY0"/>
                  </a:cxn>
                  <a:cxn ang="0">
                    <a:pos x="connsiteX1" y="connsiteY1"/>
                  </a:cxn>
                  <a:cxn ang="0">
                    <a:pos x="connsiteX2" y="connsiteY2"/>
                  </a:cxn>
                  <a:cxn ang="0">
                    <a:pos x="connsiteX3" y="connsiteY3"/>
                  </a:cxn>
                </a:cxnLst>
                <a:rect l="l" t="t" r="r" b="b"/>
                <a:pathLst>
                  <a:path w="58268" h="831212">
                    <a:moveTo>
                      <a:pt x="0" y="0"/>
                    </a:moveTo>
                    <a:lnTo>
                      <a:pt x="58268" y="0"/>
                    </a:lnTo>
                    <a:lnTo>
                      <a:pt x="58268" y="831212"/>
                    </a:lnTo>
                    <a:lnTo>
                      <a:pt x="0" y="831212"/>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0" name="Freeform: Shape 99">
                <a:extLst>
                  <a:ext uri="{FF2B5EF4-FFF2-40B4-BE49-F238E27FC236}">
                    <a16:creationId xmlns:a16="http://schemas.microsoft.com/office/drawing/2014/main" id="{B5E4C7BA-375A-8827-D645-148361E314DD}"/>
                  </a:ext>
                </a:extLst>
              </p:cNvPr>
              <p:cNvSpPr/>
              <p:nvPr/>
            </p:nvSpPr>
            <p:spPr>
              <a:xfrm>
                <a:off x="10381782" y="3762547"/>
                <a:ext cx="67927" cy="1051840"/>
              </a:xfrm>
              <a:custGeom>
                <a:avLst/>
                <a:gdLst>
                  <a:gd name="connsiteX0" fmla="*/ 0 w 58268"/>
                  <a:gd name="connsiteY0" fmla="*/ 0 h 902274"/>
                  <a:gd name="connsiteX1" fmla="*/ 58268 w 58268"/>
                  <a:gd name="connsiteY1" fmla="*/ 0 h 902274"/>
                  <a:gd name="connsiteX2" fmla="*/ 58268 w 58268"/>
                  <a:gd name="connsiteY2" fmla="*/ 902275 h 902274"/>
                  <a:gd name="connsiteX3" fmla="*/ 0 w 58268"/>
                  <a:gd name="connsiteY3" fmla="*/ 902275 h 902274"/>
                </a:gdLst>
                <a:ahLst/>
                <a:cxnLst>
                  <a:cxn ang="0">
                    <a:pos x="connsiteX0" y="connsiteY0"/>
                  </a:cxn>
                  <a:cxn ang="0">
                    <a:pos x="connsiteX1" y="connsiteY1"/>
                  </a:cxn>
                  <a:cxn ang="0">
                    <a:pos x="connsiteX2" y="connsiteY2"/>
                  </a:cxn>
                  <a:cxn ang="0">
                    <a:pos x="connsiteX3" y="connsiteY3"/>
                  </a:cxn>
                </a:cxnLst>
                <a:rect l="l" t="t" r="r" b="b"/>
                <a:pathLst>
                  <a:path w="58268" h="902274">
                    <a:moveTo>
                      <a:pt x="0" y="0"/>
                    </a:moveTo>
                    <a:lnTo>
                      <a:pt x="58268" y="0"/>
                    </a:lnTo>
                    <a:lnTo>
                      <a:pt x="58268" y="902275"/>
                    </a:lnTo>
                    <a:lnTo>
                      <a:pt x="0" y="902275"/>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14B2F0CE-3A7D-1FA2-103B-C3131ED53621}"/>
                  </a:ext>
                </a:extLst>
              </p:cNvPr>
              <p:cNvSpPr/>
              <p:nvPr/>
            </p:nvSpPr>
            <p:spPr>
              <a:xfrm>
                <a:off x="10462114" y="3762547"/>
                <a:ext cx="67927" cy="1070741"/>
              </a:xfrm>
              <a:custGeom>
                <a:avLst/>
                <a:gdLst>
                  <a:gd name="connsiteX0" fmla="*/ 0 w 58268"/>
                  <a:gd name="connsiteY0" fmla="*/ 0 h 918488"/>
                  <a:gd name="connsiteX1" fmla="*/ 58268 w 58268"/>
                  <a:gd name="connsiteY1" fmla="*/ 0 h 918488"/>
                  <a:gd name="connsiteX2" fmla="*/ 58268 w 58268"/>
                  <a:gd name="connsiteY2" fmla="*/ 918489 h 918488"/>
                  <a:gd name="connsiteX3" fmla="*/ 0 w 58268"/>
                  <a:gd name="connsiteY3" fmla="*/ 918489 h 918488"/>
                </a:gdLst>
                <a:ahLst/>
                <a:cxnLst>
                  <a:cxn ang="0">
                    <a:pos x="connsiteX0" y="connsiteY0"/>
                  </a:cxn>
                  <a:cxn ang="0">
                    <a:pos x="connsiteX1" y="connsiteY1"/>
                  </a:cxn>
                  <a:cxn ang="0">
                    <a:pos x="connsiteX2" y="connsiteY2"/>
                  </a:cxn>
                  <a:cxn ang="0">
                    <a:pos x="connsiteX3" y="connsiteY3"/>
                  </a:cxn>
                </a:cxnLst>
                <a:rect l="l" t="t" r="r" b="b"/>
                <a:pathLst>
                  <a:path w="58268" h="918488">
                    <a:moveTo>
                      <a:pt x="0" y="0"/>
                    </a:moveTo>
                    <a:lnTo>
                      <a:pt x="58268" y="0"/>
                    </a:lnTo>
                    <a:lnTo>
                      <a:pt x="58268" y="918489"/>
                    </a:lnTo>
                    <a:lnTo>
                      <a:pt x="0" y="918489"/>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2" name="Freeform: Shape 101">
                <a:extLst>
                  <a:ext uri="{FF2B5EF4-FFF2-40B4-BE49-F238E27FC236}">
                    <a16:creationId xmlns:a16="http://schemas.microsoft.com/office/drawing/2014/main" id="{586CB866-A904-A757-CD2A-A03567ED1EA0}"/>
                  </a:ext>
                </a:extLst>
              </p:cNvPr>
              <p:cNvSpPr/>
              <p:nvPr/>
            </p:nvSpPr>
            <p:spPr>
              <a:xfrm>
                <a:off x="10541264" y="3762547"/>
                <a:ext cx="67927" cy="1129808"/>
              </a:xfrm>
              <a:custGeom>
                <a:avLst/>
                <a:gdLst>
                  <a:gd name="connsiteX0" fmla="*/ 0 w 58268"/>
                  <a:gd name="connsiteY0" fmla="*/ 0 h 969156"/>
                  <a:gd name="connsiteX1" fmla="*/ 58268 w 58268"/>
                  <a:gd name="connsiteY1" fmla="*/ 0 h 969156"/>
                  <a:gd name="connsiteX2" fmla="*/ 58268 w 58268"/>
                  <a:gd name="connsiteY2" fmla="*/ 969157 h 969156"/>
                  <a:gd name="connsiteX3" fmla="*/ 0 w 58268"/>
                  <a:gd name="connsiteY3" fmla="*/ 969157 h 969156"/>
                </a:gdLst>
                <a:ahLst/>
                <a:cxnLst>
                  <a:cxn ang="0">
                    <a:pos x="connsiteX0" y="connsiteY0"/>
                  </a:cxn>
                  <a:cxn ang="0">
                    <a:pos x="connsiteX1" y="connsiteY1"/>
                  </a:cxn>
                  <a:cxn ang="0">
                    <a:pos x="connsiteX2" y="connsiteY2"/>
                  </a:cxn>
                  <a:cxn ang="0">
                    <a:pos x="connsiteX3" y="connsiteY3"/>
                  </a:cxn>
                </a:cxnLst>
                <a:rect l="l" t="t" r="r" b="b"/>
                <a:pathLst>
                  <a:path w="58268" h="969156">
                    <a:moveTo>
                      <a:pt x="0" y="0"/>
                    </a:moveTo>
                    <a:lnTo>
                      <a:pt x="58268" y="0"/>
                    </a:lnTo>
                    <a:lnTo>
                      <a:pt x="58268" y="969157"/>
                    </a:lnTo>
                    <a:lnTo>
                      <a:pt x="0" y="969157"/>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3" name="Freeform: Shape 102">
                <a:extLst>
                  <a:ext uri="{FF2B5EF4-FFF2-40B4-BE49-F238E27FC236}">
                    <a16:creationId xmlns:a16="http://schemas.microsoft.com/office/drawing/2014/main" id="{2A2A85A2-367B-2F8D-0623-9142169AD931}"/>
                  </a:ext>
                </a:extLst>
              </p:cNvPr>
              <p:cNvSpPr/>
              <p:nvPr/>
            </p:nvSpPr>
            <p:spPr>
              <a:xfrm>
                <a:off x="10620563" y="3762547"/>
                <a:ext cx="67927" cy="1158752"/>
              </a:xfrm>
              <a:custGeom>
                <a:avLst/>
                <a:gdLst>
                  <a:gd name="connsiteX0" fmla="*/ 0 w 58268"/>
                  <a:gd name="connsiteY0" fmla="*/ 0 h 993984"/>
                  <a:gd name="connsiteX1" fmla="*/ 58269 w 58268"/>
                  <a:gd name="connsiteY1" fmla="*/ 0 h 993984"/>
                  <a:gd name="connsiteX2" fmla="*/ 58269 w 58268"/>
                  <a:gd name="connsiteY2" fmla="*/ 993984 h 993984"/>
                  <a:gd name="connsiteX3" fmla="*/ 0 w 58268"/>
                  <a:gd name="connsiteY3" fmla="*/ 993984 h 993984"/>
                </a:gdLst>
                <a:ahLst/>
                <a:cxnLst>
                  <a:cxn ang="0">
                    <a:pos x="connsiteX0" y="connsiteY0"/>
                  </a:cxn>
                  <a:cxn ang="0">
                    <a:pos x="connsiteX1" y="connsiteY1"/>
                  </a:cxn>
                  <a:cxn ang="0">
                    <a:pos x="connsiteX2" y="connsiteY2"/>
                  </a:cxn>
                  <a:cxn ang="0">
                    <a:pos x="connsiteX3" y="connsiteY3"/>
                  </a:cxn>
                </a:cxnLst>
                <a:rect l="l" t="t" r="r" b="b"/>
                <a:pathLst>
                  <a:path w="58268" h="993984">
                    <a:moveTo>
                      <a:pt x="0" y="0"/>
                    </a:moveTo>
                    <a:lnTo>
                      <a:pt x="58269" y="0"/>
                    </a:lnTo>
                    <a:lnTo>
                      <a:pt x="58269" y="993984"/>
                    </a:lnTo>
                    <a:lnTo>
                      <a:pt x="0" y="993984"/>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78F54EDC-B486-6603-9BAE-7AF4B0AF3E6D}"/>
                  </a:ext>
                </a:extLst>
              </p:cNvPr>
              <p:cNvSpPr/>
              <p:nvPr/>
            </p:nvSpPr>
            <p:spPr>
              <a:xfrm>
                <a:off x="10699712" y="3762547"/>
                <a:ext cx="67927" cy="1169975"/>
              </a:xfrm>
              <a:custGeom>
                <a:avLst/>
                <a:gdLst>
                  <a:gd name="connsiteX0" fmla="*/ 0 w 58268"/>
                  <a:gd name="connsiteY0" fmla="*/ 0 h 1003611"/>
                  <a:gd name="connsiteX1" fmla="*/ 58268 w 58268"/>
                  <a:gd name="connsiteY1" fmla="*/ 0 h 1003611"/>
                  <a:gd name="connsiteX2" fmla="*/ 58268 w 58268"/>
                  <a:gd name="connsiteY2" fmla="*/ 1003611 h 1003611"/>
                  <a:gd name="connsiteX3" fmla="*/ 0 w 58268"/>
                  <a:gd name="connsiteY3" fmla="*/ 1003611 h 1003611"/>
                </a:gdLst>
                <a:ahLst/>
                <a:cxnLst>
                  <a:cxn ang="0">
                    <a:pos x="connsiteX0" y="connsiteY0"/>
                  </a:cxn>
                  <a:cxn ang="0">
                    <a:pos x="connsiteX1" y="connsiteY1"/>
                  </a:cxn>
                  <a:cxn ang="0">
                    <a:pos x="connsiteX2" y="connsiteY2"/>
                  </a:cxn>
                  <a:cxn ang="0">
                    <a:pos x="connsiteX3" y="connsiteY3"/>
                  </a:cxn>
                </a:cxnLst>
                <a:rect l="l" t="t" r="r" b="b"/>
                <a:pathLst>
                  <a:path w="58268" h="1003611">
                    <a:moveTo>
                      <a:pt x="0" y="0"/>
                    </a:moveTo>
                    <a:lnTo>
                      <a:pt x="58268" y="0"/>
                    </a:lnTo>
                    <a:lnTo>
                      <a:pt x="58268" y="1003611"/>
                    </a:lnTo>
                    <a:lnTo>
                      <a:pt x="0" y="1003611"/>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04EBF0D5-CEEA-4607-5988-1F204E65EB70}"/>
                  </a:ext>
                </a:extLst>
              </p:cNvPr>
              <p:cNvSpPr/>
              <p:nvPr/>
            </p:nvSpPr>
            <p:spPr>
              <a:xfrm>
                <a:off x="10777533" y="3762547"/>
                <a:ext cx="67927" cy="1325912"/>
              </a:xfrm>
              <a:custGeom>
                <a:avLst/>
                <a:gdLst>
                  <a:gd name="connsiteX0" fmla="*/ 0 w 58268"/>
                  <a:gd name="connsiteY0" fmla="*/ 0 h 1137375"/>
                  <a:gd name="connsiteX1" fmla="*/ 58268 w 58268"/>
                  <a:gd name="connsiteY1" fmla="*/ 0 h 1137375"/>
                  <a:gd name="connsiteX2" fmla="*/ 58268 w 58268"/>
                  <a:gd name="connsiteY2" fmla="*/ 1137375 h 1137375"/>
                  <a:gd name="connsiteX3" fmla="*/ 0 w 58268"/>
                  <a:gd name="connsiteY3" fmla="*/ 1137375 h 1137375"/>
                </a:gdLst>
                <a:ahLst/>
                <a:cxnLst>
                  <a:cxn ang="0">
                    <a:pos x="connsiteX0" y="connsiteY0"/>
                  </a:cxn>
                  <a:cxn ang="0">
                    <a:pos x="connsiteX1" y="connsiteY1"/>
                  </a:cxn>
                  <a:cxn ang="0">
                    <a:pos x="connsiteX2" y="connsiteY2"/>
                  </a:cxn>
                  <a:cxn ang="0">
                    <a:pos x="connsiteX3" y="connsiteY3"/>
                  </a:cxn>
                </a:cxnLst>
                <a:rect l="l" t="t" r="r" b="b"/>
                <a:pathLst>
                  <a:path w="58268" h="1137375">
                    <a:moveTo>
                      <a:pt x="0" y="0"/>
                    </a:moveTo>
                    <a:lnTo>
                      <a:pt x="58268" y="0"/>
                    </a:lnTo>
                    <a:lnTo>
                      <a:pt x="58268" y="1137375"/>
                    </a:lnTo>
                    <a:lnTo>
                      <a:pt x="0" y="1137375"/>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1B01E7B6-20DE-C875-426D-B5DFC951EA1E}"/>
                  </a:ext>
                </a:extLst>
              </p:cNvPr>
              <p:cNvSpPr/>
              <p:nvPr/>
            </p:nvSpPr>
            <p:spPr>
              <a:xfrm>
                <a:off x="10856830" y="3762547"/>
                <a:ext cx="67927" cy="1503113"/>
              </a:xfrm>
              <a:custGeom>
                <a:avLst/>
                <a:gdLst>
                  <a:gd name="connsiteX0" fmla="*/ 0 w 58268"/>
                  <a:gd name="connsiteY0" fmla="*/ 0 h 1289379"/>
                  <a:gd name="connsiteX1" fmla="*/ 58269 w 58268"/>
                  <a:gd name="connsiteY1" fmla="*/ 0 h 1289379"/>
                  <a:gd name="connsiteX2" fmla="*/ 58269 w 58268"/>
                  <a:gd name="connsiteY2" fmla="*/ 1289380 h 1289379"/>
                  <a:gd name="connsiteX3" fmla="*/ 0 w 58268"/>
                  <a:gd name="connsiteY3" fmla="*/ 1289380 h 1289379"/>
                </a:gdLst>
                <a:ahLst/>
                <a:cxnLst>
                  <a:cxn ang="0">
                    <a:pos x="connsiteX0" y="connsiteY0"/>
                  </a:cxn>
                  <a:cxn ang="0">
                    <a:pos x="connsiteX1" y="connsiteY1"/>
                  </a:cxn>
                  <a:cxn ang="0">
                    <a:pos x="connsiteX2" y="connsiteY2"/>
                  </a:cxn>
                  <a:cxn ang="0">
                    <a:pos x="connsiteX3" y="connsiteY3"/>
                  </a:cxn>
                </a:cxnLst>
                <a:rect l="l" t="t" r="r" b="b"/>
                <a:pathLst>
                  <a:path w="58268" h="1289379">
                    <a:moveTo>
                      <a:pt x="0" y="0"/>
                    </a:moveTo>
                    <a:lnTo>
                      <a:pt x="58269" y="0"/>
                    </a:lnTo>
                    <a:lnTo>
                      <a:pt x="58269" y="1289380"/>
                    </a:lnTo>
                    <a:lnTo>
                      <a:pt x="0" y="1289380"/>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6C333451-692A-A730-7A8D-820D07D1014F}"/>
                  </a:ext>
                </a:extLst>
              </p:cNvPr>
              <p:cNvSpPr/>
              <p:nvPr/>
            </p:nvSpPr>
            <p:spPr>
              <a:xfrm>
                <a:off x="10935981" y="3762547"/>
                <a:ext cx="67927" cy="1673966"/>
              </a:xfrm>
              <a:custGeom>
                <a:avLst/>
                <a:gdLst>
                  <a:gd name="connsiteX0" fmla="*/ 0 w 58268"/>
                  <a:gd name="connsiteY0" fmla="*/ 0 h 1435937"/>
                  <a:gd name="connsiteX1" fmla="*/ 58268 w 58268"/>
                  <a:gd name="connsiteY1" fmla="*/ 0 h 1435937"/>
                  <a:gd name="connsiteX2" fmla="*/ 58268 w 58268"/>
                  <a:gd name="connsiteY2" fmla="*/ 1435938 h 1435937"/>
                  <a:gd name="connsiteX3" fmla="*/ 0 w 58268"/>
                  <a:gd name="connsiteY3" fmla="*/ 1435938 h 1435937"/>
                </a:gdLst>
                <a:ahLst/>
                <a:cxnLst>
                  <a:cxn ang="0">
                    <a:pos x="connsiteX0" y="connsiteY0"/>
                  </a:cxn>
                  <a:cxn ang="0">
                    <a:pos x="connsiteX1" y="connsiteY1"/>
                  </a:cxn>
                  <a:cxn ang="0">
                    <a:pos x="connsiteX2" y="connsiteY2"/>
                  </a:cxn>
                  <a:cxn ang="0">
                    <a:pos x="connsiteX3" y="connsiteY3"/>
                  </a:cxn>
                </a:cxnLst>
                <a:rect l="l" t="t" r="r" b="b"/>
                <a:pathLst>
                  <a:path w="58268" h="1435937">
                    <a:moveTo>
                      <a:pt x="0" y="0"/>
                    </a:moveTo>
                    <a:lnTo>
                      <a:pt x="58268" y="0"/>
                    </a:lnTo>
                    <a:lnTo>
                      <a:pt x="58268" y="1435938"/>
                    </a:lnTo>
                    <a:lnTo>
                      <a:pt x="0" y="1435938"/>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728B6657-BC76-E2E9-5B64-2C84E5552E86}"/>
                  </a:ext>
                </a:extLst>
              </p:cNvPr>
              <p:cNvSpPr/>
              <p:nvPr/>
            </p:nvSpPr>
            <p:spPr>
              <a:xfrm>
                <a:off x="2091474" y="4631396"/>
                <a:ext cx="88600" cy="88600"/>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54CF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09" name="Graphic 46">
              <a:extLst>
                <a:ext uri="{FF2B5EF4-FFF2-40B4-BE49-F238E27FC236}">
                  <a16:creationId xmlns:a16="http://schemas.microsoft.com/office/drawing/2014/main" id="{1183DD67-D374-9C57-7774-C2632256C9AD}"/>
                </a:ext>
              </a:extLst>
            </p:cNvPr>
            <p:cNvGrpSpPr/>
            <p:nvPr/>
          </p:nvGrpSpPr>
          <p:grpSpPr>
            <a:xfrm>
              <a:off x="2439747" y="3400613"/>
              <a:ext cx="7929483" cy="1384980"/>
              <a:chOff x="3242929" y="3369947"/>
              <a:chExt cx="6801956" cy="1188043"/>
            </a:xfrm>
            <a:solidFill>
              <a:srgbClr val="00A2E1"/>
            </a:solidFill>
          </p:grpSpPr>
          <p:sp>
            <p:nvSpPr>
              <p:cNvPr id="110" name="Freeform: Shape 109">
                <a:extLst>
                  <a:ext uri="{FF2B5EF4-FFF2-40B4-BE49-F238E27FC236}">
                    <a16:creationId xmlns:a16="http://schemas.microsoft.com/office/drawing/2014/main" id="{30D5B597-DF63-5DFF-842A-9693D4D21E65}"/>
                  </a:ext>
                </a:extLst>
              </p:cNvPr>
              <p:cNvSpPr/>
              <p:nvPr/>
            </p:nvSpPr>
            <p:spPr>
              <a:xfrm>
                <a:off x="3242929" y="3369947"/>
                <a:ext cx="58268" cy="310469"/>
              </a:xfrm>
              <a:custGeom>
                <a:avLst/>
                <a:gdLst>
                  <a:gd name="connsiteX0" fmla="*/ 0 w 58268"/>
                  <a:gd name="connsiteY0" fmla="*/ 0 h 310469"/>
                  <a:gd name="connsiteX1" fmla="*/ 58268 w 58268"/>
                  <a:gd name="connsiteY1" fmla="*/ 0 h 310469"/>
                  <a:gd name="connsiteX2" fmla="*/ 58268 w 58268"/>
                  <a:gd name="connsiteY2" fmla="*/ 310470 h 310469"/>
                  <a:gd name="connsiteX3" fmla="*/ 0 w 58268"/>
                  <a:gd name="connsiteY3" fmla="*/ 310470 h 310469"/>
                </a:gdLst>
                <a:ahLst/>
                <a:cxnLst>
                  <a:cxn ang="0">
                    <a:pos x="connsiteX0" y="connsiteY0"/>
                  </a:cxn>
                  <a:cxn ang="0">
                    <a:pos x="connsiteX1" y="connsiteY1"/>
                  </a:cxn>
                  <a:cxn ang="0">
                    <a:pos x="connsiteX2" y="connsiteY2"/>
                  </a:cxn>
                  <a:cxn ang="0">
                    <a:pos x="connsiteX3" y="connsiteY3"/>
                  </a:cxn>
                </a:cxnLst>
                <a:rect l="l" t="t" r="r" b="b"/>
                <a:pathLst>
                  <a:path w="58268" h="310469">
                    <a:moveTo>
                      <a:pt x="0" y="0"/>
                    </a:moveTo>
                    <a:lnTo>
                      <a:pt x="58268" y="0"/>
                    </a:lnTo>
                    <a:lnTo>
                      <a:pt x="58268" y="310470"/>
                    </a:lnTo>
                    <a:lnTo>
                      <a:pt x="0" y="310470"/>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1" name="Freeform: Shape 110">
                <a:extLst>
                  <a:ext uri="{FF2B5EF4-FFF2-40B4-BE49-F238E27FC236}">
                    <a16:creationId xmlns:a16="http://schemas.microsoft.com/office/drawing/2014/main" id="{170A2850-551C-D640-E2C7-5C3EC7FC0295}"/>
                  </a:ext>
                </a:extLst>
              </p:cNvPr>
              <p:cNvSpPr/>
              <p:nvPr/>
            </p:nvSpPr>
            <p:spPr>
              <a:xfrm>
                <a:off x="3310824" y="3387681"/>
                <a:ext cx="58268" cy="292735"/>
              </a:xfrm>
              <a:custGeom>
                <a:avLst/>
                <a:gdLst>
                  <a:gd name="connsiteX0" fmla="*/ 0 w 58268"/>
                  <a:gd name="connsiteY0" fmla="*/ 0 h 292735"/>
                  <a:gd name="connsiteX1" fmla="*/ 58268 w 58268"/>
                  <a:gd name="connsiteY1" fmla="*/ 0 h 292735"/>
                  <a:gd name="connsiteX2" fmla="*/ 58268 w 58268"/>
                  <a:gd name="connsiteY2" fmla="*/ 292736 h 292735"/>
                  <a:gd name="connsiteX3" fmla="*/ 0 w 58268"/>
                  <a:gd name="connsiteY3" fmla="*/ 292736 h 292735"/>
                </a:gdLst>
                <a:ahLst/>
                <a:cxnLst>
                  <a:cxn ang="0">
                    <a:pos x="connsiteX0" y="connsiteY0"/>
                  </a:cxn>
                  <a:cxn ang="0">
                    <a:pos x="connsiteX1" y="connsiteY1"/>
                  </a:cxn>
                  <a:cxn ang="0">
                    <a:pos x="connsiteX2" y="connsiteY2"/>
                  </a:cxn>
                  <a:cxn ang="0">
                    <a:pos x="connsiteX3" y="connsiteY3"/>
                  </a:cxn>
                </a:cxnLst>
                <a:rect l="l" t="t" r="r" b="b"/>
                <a:pathLst>
                  <a:path w="58268" h="292735">
                    <a:moveTo>
                      <a:pt x="0" y="0"/>
                    </a:moveTo>
                    <a:lnTo>
                      <a:pt x="58268" y="0"/>
                    </a:lnTo>
                    <a:lnTo>
                      <a:pt x="58268" y="292736"/>
                    </a:lnTo>
                    <a:lnTo>
                      <a:pt x="0" y="29273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2" name="Freeform: Shape 111">
                <a:extLst>
                  <a:ext uri="{FF2B5EF4-FFF2-40B4-BE49-F238E27FC236}">
                    <a16:creationId xmlns:a16="http://schemas.microsoft.com/office/drawing/2014/main" id="{31F2DE7C-0568-3208-D461-FDF18CD64BAB}"/>
                  </a:ext>
                </a:extLst>
              </p:cNvPr>
              <p:cNvSpPr/>
              <p:nvPr/>
            </p:nvSpPr>
            <p:spPr>
              <a:xfrm>
                <a:off x="3377580" y="3403642"/>
                <a:ext cx="58268" cy="276775"/>
              </a:xfrm>
              <a:custGeom>
                <a:avLst/>
                <a:gdLst>
                  <a:gd name="connsiteX0" fmla="*/ 0 w 58268"/>
                  <a:gd name="connsiteY0" fmla="*/ 0 h 276775"/>
                  <a:gd name="connsiteX1" fmla="*/ 58268 w 58268"/>
                  <a:gd name="connsiteY1" fmla="*/ 0 h 276775"/>
                  <a:gd name="connsiteX2" fmla="*/ 58268 w 58268"/>
                  <a:gd name="connsiteY2" fmla="*/ 276775 h 276775"/>
                  <a:gd name="connsiteX3" fmla="*/ 0 w 58268"/>
                  <a:gd name="connsiteY3" fmla="*/ 276775 h 276775"/>
                </a:gdLst>
                <a:ahLst/>
                <a:cxnLst>
                  <a:cxn ang="0">
                    <a:pos x="connsiteX0" y="connsiteY0"/>
                  </a:cxn>
                  <a:cxn ang="0">
                    <a:pos x="connsiteX1" y="connsiteY1"/>
                  </a:cxn>
                  <a:cxn ang="0">
                    <a:pos x="connsiteX2" y="connsiteY2"/>
                  </a:cxn>
                  <a:cxn ang="0">
                    <a:pos x="connsiteX3" y="connsiteY3"/>
                  </a:cxn>
                </a:cxnLst>
                <a:rect l="l" t="t" r="r" b="b"/>
                <a:pathLst>
                  <a:path w="58268" h="276775">
                    <a:moveTo>
                      <a:pt x="0" y="0"/>
                    </a:moveTo>
                    <a:lnTo>
                      <a:pt x="58268" y="0"/>
                    </a:lnTo>
                    <a:lnTo>
                      <a:pt x="58268" y="276775"/>
                    </a:lnTo>
                    <a:lnTo>
                      <a:pt x="0" y="276775"/>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3" name="Freeform: Shape 112">
                <a:extLst>
                  <a:ext uri="{FF2B5EF4-FFF2-40B4-BE49-F238E27FC236}">
                    <a16:creationId xmlns:a16="http://schemas.microsoft.com/office/drawing/2014/main" id="{96DAE71E-7471-15CD-0BC5-8408E2805415}"/>
                  </a:ext>
                </a:extLst>
              </p:cNvPr>
              <p:cNvSpPr/>
              <p:nvPr/>
            </p:nvSpPr>
            <p:spPr>
              <a:xfrm>
                <a:off x="3580253" y="3495985"/>
                <a:ext cx="58268" cy="184305"/>
              </a:xfrm>
              <a:custGeom>
                <a:avLst/>
                <a:gdLst>
                  <a:gd name="connsiteX0" fmla="*/ 0 w 58268"/>
                  <a:gd name="connsiteY0" fmla="*/ 0 h 184305"/>
                  <a:gd name="connsiteX1" fmla="*/ 58268 w 58268"/>
                  <a:gd name="connsiteY1" fmla="*/ 0 h 184305"/>
                  <a:gd name="connsiteX2" fmla="*/ 58268 w 58268"/>
                  <a:gd name="connsiteY2" fmla="*/ 184306 h 184305"/>
                  <a:gd name="connsiteX3" fmla="*/ 0 w 58268"/>
                  <a:gd name="connsiteY3" fmla="*/ 184306 h 184305"/>
                </a:gdLst>
                <a:ahLst/>
                <a:cxnLst>
                  <a:cxn ang="0">
                    <a:pos x="connsiteX0" y="connsiteY0"/>
                  </a:cxn>
                  <a:cxn ang="0">
                    <a:pos x="connsiteX1" y="connsiteY1"/>
                  </a:cxn>
                  <a:cxn ang="0">
                    <a:pos x="connsiteX2" y="connsiteY2"/>
                  </a:cxn>
                  <a:cxn ang="0">
                    <a:pos x="connsiteX3" y="connsiteY3"/>
                  </a:cxn>
                </a:cxnLst>
                <a:rect l="l" t="t" r="r" b="b"/>
                <a:pathLst>
                  <a:path w="58268" h="184305">
                    <a:moveTo>
                      <a:pt x="0" y="0"/>
                    </a:moveTo>
                    <a:lnTo>
                      <a:pt x="58268" y="0"/>
                    </a:lnTo>
                    <a:lnTo>
                      <a:pt x="58268" y="184306"/>
                    </a:lnTo>
                    <a:lnTo>
                      <a:pt x="0" y="18430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4" name="Freeform: Shape 113">
                <a:extLst>
                  <a:ext uri="{FF2B5EF4-FFF2-40B4-BE49-F238E27FC236}">
                    <a16:creationId xmlns:a16="http://schemas.microsoft.com/office/drawing/2014/main" id="{34C7BC7B-0415-09B2-DEF2-49D336D03578}"/>
                  </a:ext>
                </a:extLst>
              </p:cNvPr>
              <p:cNvSpPr/>
              <p:nvPr/>
            </p:nvSpPr>
            <p:spPr>
              <a:xfrm>
                <a:off x="3650428" y="3505738"/>
                <a:ext cx="58268" cy="174678"/>
              </a:xfrm>
              <a:custGeom>
                <a:avLst/>
                <a:gdLst>
                  <a:gd name="connsiteX0" fmla="*/ 0 w 58268"/>
                  <a:gd name="connsiteY0" fmla="*/ 0 h 174678"/>
                  <a:gd name="connsiteX1" fmla="*/ 58268 w 58268"/>
                  <a:gd name="connsiteY1" fmla="*/ 0 h 174678"/>
                  <a:gd name="connsiteX2" fmla="*/ 58268 w 58268"/>
                  <a:gd name="connsiteY2" fmla="*/ 174679 h 174678"/>
                  <a:gd name="connsiteX3" fmla="*/ 0 w 58268"/>
                  <a:gd name="connsiteY3" fmla="*/ 174679 h 174678"/>
                </a:gdLst>
                <a:ahLst/>
                <a:cxnLst>
                  <a:cxn ang="0">
                    <a:pos x="connsiteX0" y="connsiteY0"/>
                  </a:cxn>
                  <a:cxn ang="0">
                    <a:pos x="connsiteX1" y="connsiteY1"/>
                  </a:cxn>
                  <a:cxn ang="0">
                    <a:pos x="connsiteX2" y="connsiteY2"/>
                  </a:cxn>
                  <a:cxn ang="0">
                    <a:pos x="connsiteX3" y="connsiteY3"/>
                  </a:cxn>
                </a:cxnLst>
                <a:rect l="l" t="t" r="r" b="b"/>
                <a:pathLst>
                  <a:path w="58268" h="174678">
                    <a:moveTo>
                      <a:pt x="0" y="0"/>
                    </a:moveTo>
                    <a:lnTo>
                      <a:pt x="58268" y="0"/>
                    </a:lnTo>
                    <a:lnTo>
                      <a:pt x="58268" y="174679"/>
                    </a:lnTo>
                    <a:lnTo>
                      <a:pt x="0" y="174679"/>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5" name="Freeform: Shape 114">
                <a:extLst>
                  <a:ext uri="{FF2B5EF4-FFF2-40B4-BE49-F238E27FC236}">
                    <a16:creationId xmlns:a16="http://schemas.microsoft.com/office/drawing/2014/main" id="{4620E7AD-59D9-9406-7C92-E079C14D60C8}"/>
                  </a:ext>
                </a:extLst>
              </p:cNvPr>
              <p:cNvSpPr/>
              <p:nvPr/>
            </p:nvSpPr>
            <p:spPr>
              <a:xfrm>
                <a:off x="3788372" y="3512198"/>
                <a:ext cx="58268" cy="168218"/>
              </a:xfrm>
              <a:custGeom>
                <a:avLst/>
                <a:gdLst>
                  <a:gd name="connsiteX0" fmla="*/ 0 w 58268"/>
                  <a:gd name="connsiteY0" fmla="*/ 0 h 168218"/>
                  <a:gd name="connsiteX1" fmla="*/ 58268 w 58268"/>
                  <a:gd name="connsiteY1" fmla="*/ 0 h 168218"/>
                  <a:gd name="connsiteX2" fmla="*/ 58268 w 58268"/>
                  <a:gd name="connsiteY2" fmla="*/ 168218 h 168218"/>
                  <a:gd name="connsiteX3" fmla="*/ 0 w 58268"/>
                  <a:gd name="connsiteY3" fmla="*/ 168218 h 168218"/>
                </a:gdLst>
                <a:ahLst/>
                <a:cxnLst>
                  <a:cxn ang="0">
                    <a:pos x="connsiteX0" y="connsiteY0"/>
                  </a:cxn>
                  <a:cxn ang="0">
                    <a:pos x="connsiteX1" y="connsiteY1"/>
                  </a:cxn>
                  <a:cxn ang="0">
                    <a:pos x="connsiteX2" y="connsiteY2"/>
                  </a:cxn>
                  <a:cxn ang="0">
                    <a:pos x="connsiteX3" y="connsiteY3"/>
                  </a:cxn>
                </a:cxnLst>
                <a:rect l="l" t="t" r="r" b="b"/>
                <a:pathLst>
                  <a:path w="58268" h="168218">
                    <a:moveTo>
                      <a:pt x="0" y="0"/>
                    </a:moveTo>
                    <a:lnTo>
                      <a:pt x="58268" y="0"/>
                    </a:lnTo>
                    <a:lnTo>
                      <a:pt x="58268" y="168218"/>
                    </a:lnTo>
                    <a:lnTo>
                      <a:pt x="0" y="168218"/>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6" name="Freeform: Shape 115">
                <a:extLst>
                  <a:ext uri="{FF2B5EF4-FFF2-40B4-BE49-F238E27FC236}">
                    <a16:creationId xmlns:a16="http://schemas.microsoft.com/office/drawing/2014/main" id="{042B65A2-DCE7-603D-8A25-8356FBC9E116}"/>
                  </a:ext>
                </a:extLst>
              </p:cNvPr>
              <p:cNvSpPr/>
              <p:nvPr/>
            </p:nvSpPr>
            <p:spPr>
              <a:xfrm>
                <a:off x="3923150" y="3512198"/>
                <a:ext cx="58268" cy="168218"/>
              </a:xfrm>
              <a:custGeom>
                <a:avLst/>
                <a:gdLst>
                  <a:gd name="connsiteX0" fmla="*/ 0 w 58268"/>
                  <a:gd name="connsiteY0" fmla="*/ 0 h 168218"/>
                  <a:gd name="connsiteX1" fmla="*/ 58268 w 58268"/>
                  <a:gd name="connsiteY1" fmla="*/ 0 h 168218"/>
                  <a:gd name="connsiteX2" fmla="*/ 58268 w 58268"/>
                  <a:gd name="connsiteY2" fmla="*/ 168218 h 168218"/>
                  <a:gd name="connsiteX3" fmla="*/ 0 w 58268"/>
                  <a:gd name="connsiteY3" fmla="*/ 168218 h 168218"/>
                </a:gdLst>
                <a:ahLst/>
                <a:cxnLst>
                  <a:cxn ang="0">
                    <a:pos x="connsiteX0" y="connsiteY0"/>
                  </a:cxn>
                  <a:cxn ang="0">
                    <a:pos x="connsiteX1" y="connsiteY1"/>
                  </a:cxn>
                  <a:cxn ang="0">
                    <a:pos x="connsiteX2" y="connsiteY2"/>
                  </a:cxn>
                  <a:cxn ang="0">
                    <a:pos x="connsiteX3" y="connsiteY3"/>
                  </a:cxn>
                </a:cxnLst>
                <a:rect l="l" t="t" r="r" b="b"/>
                <a:pathLst>
                  <a:path w="58268" h="168218">
                    <a:moveTo>
                      <a:pt x="0" y="0"/>
                    </a:moveTo>
                    <a:lnTo>
                      <a:pt x="58268" y="0"/>
                    </a:lnTo>
                    <a:lnTo>
                      <a:pt x="58268" y="168218"/>
                    </a:lnTo>
                    <a:lnTo>
                      <a:pt x="0" y="168218"/>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7" name="Freeform: Shape 116">
                <a:extLst>
                  <a:ext uri="{FF2B5EF4-FFF2-40B4-BE49-F238E27FC236}">
                    <a16:creationId xmlns:a16="http://schemas.microsoft.com/office/drawing/2014/main" id="{3F76910B-0B47-EDDC-7339-BD9513E523D5}"/>
                  </a:ext>
                </a:extLst>
              </p:cNvPr>
              <p:cNvSpPr/>
              <p:nvPr/>
            </p:nvSpPr>
            <p:spPr>
              <a:xfrm>
                <a:off x="3992185" y="3547793"/>
                <a:ext cx="58268" cy="132624"/>
              </a:xfrm>
              <a:custGeom>
                <a:avLst/>
                <a:gdLst>
                  <a:gd name="connsiteX0" fmla="*/ 0 w 58268"/>
                  <a:gd name="connsiteY0" fmla="*/ 0 h 132624"/>
                  <a:gd name="connsiteX1" fmla="*/ 58268 w 58268"/>
                  <a:gd name="connsiteY1" fmla="*/ 0 h 132624"/>
                  <a:gd name="connsiteX2" fmla="*/ 58268 w 58268"/>
                  <a:gd name="connsiteY2" fmla="*/ 132624 h 132624"/>
                  <a:gd name="connsiteX3" fmla="*/ 0 w 58268"/>
                  <a:gd name="connsiteY3" fmla="*/ 132624 h 132624"/>
                </a:gdLst>
                <a:ahLst/>
                <a:cxnLst>
                  <a:cxn ang="0">
                    <a:pos x="connsiteX0" y="connsiteY0"/>
                  </a:cxn>
                  <a:cxn ang="0">
                    <a:pos x="connsiteX1" y="connsiteY1"/>
                  </a:cxn>
                  <a:cxn ang="0">
                    <a:pos x="connsiteX2" y="connsiteY2"/>
                  </a:cxn>
                  <a:cxn ang="0">
                    <a:pos x="connsiteX3" y="connsiteY3"/>
                  </a:cxn>
                </a:cxnLst>
                <a:rect l="l" t="t" r="r" b="b"/>
                <a:pathLst>
                  <a:path w="58268" h="132624">
                    <a:moveTo>
                      <a:pt x="0" y="0"/>
                    </a:moveTo>
                    <a:lnTo>
                      <a:pt x="58268" y="0"/>
                    </a:lnTo>
                    <a:lnTo>
                      <a:pt x="58268" y="132624"/>
                    </a:lnTo>
                    <a:lnTo>
                      <a:pt x="0" y="13262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8" name="Freeform: Shape 117">
                <a:extLst>
                  <a:ext uri="{FF2B5EF4-FFF2-40B4-BE49-F238E27FC236}">
                    <a16:creationId xmlns:a16="http://schemas.microsoft.com/office/drawing/2014/main" id="{9849E123-BA37-9C38-444F-8D3C8535B695}"/>
                  </a:ext>
                </a:extLst>
              </p:cNvPr>
              <p:cNvSpPr/>
              <p:nvPr/>
            </p:nvSpPr>
            <p:spPr>
              <a:xfrm>
                <a:off x="4060081" y="3547793"/>
                <a:ext cx="58268" cy="132624"/>
              </a:xfrm>
              <a:custGeom>
                <a:avLst/>
                <a:gdLst>
                  <a:gd name="connsiteX0" fmla="*/ 0 w 58268"/>
                  <a:gd name="connsiteY0" fmla="*/ 0 h 132624"/>
                  <a:gd name="connsiteX1" fmla="*/ 58268 w 58268"/>
                  <a:gd name="connsiteY1" fmla="*/ 0 h 132624"/>
                  <a:gd name="connsiteX2" fmla="*/ 58268 w 58268"/>
                  <a:gd name="connsiteY2" fmla="*/ 132624 h 132624"/>
                  <a:gd name="connsiteX3" fmla="*/ 0 w 58268"/>
                  <a:gd name="connsiteY3" fmla="*/ 132624 h 132624"/>
                </a:gdLst>
                <a:ahLst/>
                <a:cxnLst>
                  <a:cxn ang="0">
                    <a:pos x="connsiteX0" y="connsiteY0"/>
                  </a:cxn>
                  <a:cxn ang="0">
                    <a:pos x="connsiteX1" y="connsiteY1"/>
                  </a:cxn>
                  <a:cxn ang="0">
                    <a:pos x="connsiteX2" y="connsiteY2"/>
                  </a:cxn>
                  <a:cxn ang="0">
                    <a:pos x="connsiteX3" y="connsiteY3"/>
                  </a:cxn>
                </a:cxnLst>
                <a:rect l="l" t="t" r="r" b="b"/>
                <a:pathLst>
                  <a:path w="58268" h="132624">
                    <a:moveTo>
                      <a:pt x="0" y="0"/>
                    </a:moveTo>
                    <a:lnTo>
                      <a:pt x="58268" y="0"/>
                    </a:lnTo>
                    <a:lnTo>
                      <a:pt x="58268" y="132624"/>
                    </a:lnTo>
                    <a:lnTo>
                      <a:pt x="0" y="13262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9" name="Freeform: Shape 118">
                <a:extLst>
                  <a:ext uri="{FF2B5EF4-FFF2-40B4-BE49-F238E27FC236}">
                    <a16:creationId xmlns:a16="http://schemas.microsoft.com/office/drawing/2014/main" id="{CE449707-2D36-820D-4B82-765C8B0FE71C}"/>
                  </a:ext>
                </a:extLst>
              </p:cNvPr>
              <p:cNvSpPr/>
              <p:nvPr/>
            </p:nvSpPr>
            <p:spPr>
              <a:xfrm>
                <a:off x="4126836" y="3557547"/>
                <a:ext cx="58268" cy="122870"/>
              </a:xfrm>
              <a:custGeom>
                <a:avLst/>
                <a:gdLst>
                  <a:gd name="connsiteX0" fmla="*/ 0 w 58268"/>
                  <a:gd name="connsiteY0" fmla="*/ 0 h 122870"/>
                  <a:gd name="connsiteX1" fmla="*/ 58269 w 58268"/>
                  <a:gd name="connsiteY1" fmla="*/ 0 h 122870"/>
                  <a:gd name="connsiteX2" fmla="*/ 58269 w 58268"/>
                  <a:gd name="connsiteY2" fmla="*/ 122870 h 122870"/>
                  <a:gd name="connsiteX3" fmla="*/ 0 w 58268"/>
                  <a:gd name="connsiteY3" fmla="*/ 122870 h 122870"/>
                </a:gdLst>
                <a:ahLst/>
                <a:cxnLst>
                  <a:cxn ang="0">
                    <a:pos x="connsiteX0" y="connsiteY0"/>
                  </a:cxn>
                  <a:cxn ang="0">
                    <a:pos x="connsiteX1" y="connsiteY1"/>
                  </a:cxn>
                  <a:cxn ang="0">
                    <a:pos x="connsiteX2" y="connsiteY2"/>
                  </a:cxn>
                  <a:cxn ang="0">
                    <a:pos x="connsiteX3" y="connsiteY3"/>
                  </a:cxn>
                </a:cxnLst>
                <a:rect l="l" t="t" r="r" b="b"/>
                <a:pathLst>
                  <a:path w="58268" h="122870">
                    <a:moveTo>
                      <a:pt x="0" y="0"/>
                    </a:moveTo>
                    <a:lnTo>
                      <a:pt x="58269" y="0"/>
                    </a:lnTo>
                    <a:lnTo>
                      <a:pt x="58269" y="122870"/>
                    </a:lnTo>
                    <a:lnTo>
                      <a:pt x="0" y="122870"/>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0" name="Freeform: Shape 119">
                <a:extLst>
                  <a:ext uri="{FF2B5EF4-FFF2-40B4-BE49-F238E27FC236}">
                    <a16:creationId xmlns:a16="http://schemas.microsoft.com/office/drawing/2014/main" id="{5FFA259A-6C43-4406-670F-75CB98F9E4BF}"/>
                  </a:ext>
                </a:extLst>
              </p:cNvPr>
              <p:cNvSpPr/>
              <p:nvPr/>
            </p:nvSpPr>
            <p:spPr>
              <a:xfrm>
                <a:off x="4195872" y="3572620"/>
                <a:ext cx="58268" cy="107796"/>
              </a:xfrm>
              <a:custGeom>
                <a:avLst/>
                <a:gdLst>
                  <a:gd name="connsiteX0" fmla="*/ 0 w 58268"/>
                  <a:gd name="connsiteY0" fmla="*/ 0 h 107796"/>
                  <a:gd name="connsiteX1" fmla="*/ 58268 w 58268"/>
                  <a:gd name="connsiteY1" fmla="*/ 0 h 107796"/>
                  <a:gd name="connsiteX2" fmla="*/ 58268 w 58268"/>
                  <a:gd name="connsiteY2" fmla="*/ 107797 h 107796"/>
                  <a:gd name="connsiteX3" fmla="*/ 0 w 58268"/>
                  <a:gd name="connsiteY3" fmla="*/ 107797 h 107796"/>
                </a:gdLst>
                <a:ahLst/>
                <a:cxnLst>
                  <a:cxn ang="0">
                    <a:pos x="connsiteX0" y="connsiteY0"/>
                  </a:cxn>
                  <a:cxn ang="0">
                    <a:pos x="connsiteX1" y="connsiteY1"/>
                  </a:cxn>
                  <a:cxn ang="0">
                    <a:pos x="connsiteX2" y="connsiteY2"/>
                  </a:cxn>
                  <a:cxn ang="0">
                    <a:pos x="connsiteX3" y="connsiteY3"/>
                  </a:cxn>
                </a:cxnLst>
                <a:rect l="l" t="t" r="r" b="b"/>
                <a:pathLst>
                  <a:path w="58268" h="107796">
                    <a:moveTo>
                      <a:pt x="0" y="0"/>
                    </a:moveTo>
                    <a:lnTo>
                      <a:pt x="58268" y="0"/>
                    </a:lnTo>
                    <a:lnTo>
                      <a:pt x="58268" y="107797"/>
                    </a:lnTo>
                    <a:lnTo>
                      <a:pt x="0" y="107797"/>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1" name="Freeform: Shape 120">
                <a:extLst>
                  <a:ext uri="{FF2B5EF4-FFF2-40B4-BE49-F238E27FC236}">
                    <a16:creationId xmlns:a16="http://schemas.microsoft.com/office/drawing/2014/main" id="{127116B0-0F92-BF6C-74A7-80AACFE21A02}"/>
                  </a:ext>
                </a:extLst>
              </p:cNvPr>
              <p:cNvSpPr/>
              <p:nvPr/>
            </p:nvSpPr>
            <p:spPr>
              <a:xfrm>
                <a:off x="4536489" y="3622149"/>
                <a:ext cx="58268" cy="58268"/>
              </a:xfrm>
              <a:custGeom>
                <a:avLst/>
                <a:gdLst>
                  <a:gd name="connsiteX0" fmla="*/ 0 w 58268"/>
                  <a:gd name="connsiteY0" fmla="*/ 0 h 58268"/>
                  <a:gd name="connsiteX1" fmla="*/ 58268 w 58268"/>
                  <a:gd name="connsiteY1" fmla="*/ 0 h 58268"/>
                  <a:gd name="connsiteX2" fmla="*/ 58268 w 58268"/>
                  <a:gd name="connsiteY2" fmla="*/ 58268 h 58268"/>
                  <a:gd name="connsiteX3" fmla="*/ 0 w 58268"/>
                  <a:gd name="connsiteY3" fmla="*/ 58268 h 58268"/>
                </a:gdLst>
                <a:ahLst/>
                <a:cxnLst>
                  <a:cxn ang="0">
                    <a:pos x="connsiteX0" y="connsiteY0"/>
                  </a:cxn>
                  <a:cxn ang="0">
                    <a:pos x="connsiteX1" y="connsiteY1"/>
                  </a:cxn>
                  <a:cxn ang="0">
                    <a:pos x="connsiteX2" y="connsiteY2"/>
                  </a:cxn>
                  <a:cxn ang="0">
                    <a:pos x="connsiteX3" y="connsiteY3"/>
                  </a:cxn>
                </a:cxnLst>
                <a:rect l="l" t="t" r="r" b="b"/>
                <a:pathLst>
                  <a:path w="58268" h="58268">
                    <a:moveTo>
                      <a:pt x="0" y="0"/>
                    </a:moveTo>
                    <a:lnTo>
                      <a:pt x="58268" y="0"/>
                    </a:lnTo>
                    <a:lnTo>
                      <a:pt x="58268" y="58268"/>
                    </a:lnTo>
                    <a:lnTo>
                      <a:pt x="0" y="58268"/>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2" name="Freeform: Shape 121">
                <a:extLst>
                  <a:ext uri="{FF2B5EF4-FFF2-40B4-BE49-F238E27FC236}">
                    <a16:creationId xmlns:a16="http://schemas.microsoft.com/office/drawing/2014/main" id="{23635FB1-1799-A768-17BE-348BE2931797}"/>
                  </a:ext>
                </a:extLst>
              </p:cNvPr>
              <p:cNvSpPr/>
              <p:nvPr/>
            </p:nvSpPr>
            <p:spPr>
              <a:xfrm>
                <a:off x="4671266" y="3636716"/>
                <a:ext cx="58268" cy="43701"/>
              </a:xfrm>
              <a:custGeom>
                <a:avLst/>
                <a:gdLst>
                  <a:gd name="connsiteX0" fmla="*/ 0 w 58268"/>
                  <a:gd name="connsiteY0" fmla="*/ 0 h 43701"/>
                  <a:gd name="connsiteX1" fmla="*/ 58268 w 58268"/>
                  <a:gd name="connsiteY1" fmla="*/ 0 h 43701"/>
                  <a:gd name="connsiteX2" fmla="*/ 58268 w 58268"/>
                  <a:gd name="connsiteY2" fmla="*/ 43701 h 43701"/>
                  <a:gd name="connsiteX3" fmla="*/ 0 w 58268"/>
                  <a:gd name="connsiteY3" fmla="*/ 43701 h 43701"/>
                </a:gdLst>
                <a:ahLst/>
                <a:cxnLst>
                  <a:cxn ang="0">
                    <a:pos x="connsiteX0" y="connsiteY0"/>
                  </a:cxn>
                  <a:cxn ang="0">
                    <a:pos x="connsiteX1" y="connsiteY1"/>
                  </a:cxn>
                  <a:cxn ang="0">
                    <a:pos x="connsiteX2" y="connsiteY2"/>
                  </a:cxn>
                  <a:cxn ang="0">
                    <a:pos x="connsiteX3" y="connsiteY3"/>
                  </a:cxn>
                </a:cxnLst>
                <a:rect l="l" t="t" r="r" b="b"/>
                <a:pathLst>
                  <a:path w="58268" h="43701">
                    <a:moveTo>
                      <a:pt x="0" y="0"/>
                    </a:moveTo>
                    <a:lnTo>
                      <a:pt x="58268" y="0"/>
                    </a:lnTo>
                    <a:lnTo>
                      <a:pt x="58268" y="43701"/>
                    </a:lnTo>
                    <a:lnTo>
                      <a:pt x="0" y="43701"/>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3" name="Freeform: Shape 122">
                <a:extLst>
                  <a:ext uri="{FF2B5EF4-FFF2-40B4-BE49-F238E27FC236}">
                    <a16:creationId xmlns:a16="http://schemas.microsoft.com/office/drawing/2014/main" id="{F7A8B248-EEEE-CB67-9DA4-D6B76F1F18A2}"/>
                  </a:ext>
                </a:extLst>
              </p:cNvPr>
              <p:cNvSpPr/>
              <p:nvPr/>
            </p:nvSpPr>
            <p:spPr>
              <a:xfrm>
                <a:off x="4740302" y="3647229"/>
                <a:ext cx="58268" cy="33187"/>
              </a:xfrm>
              <a:custGeom>
                <a:avLst/>
                <a:gdLst>
                  <a:gd name="connsiteX0" fmla="*/ 0 w 58268"/>
                  <a:gd name="connsiteY0" fmla="*/ 0 h 33187"/>
                  <a:gd name="connsiteX1" fmla="*/ 58269 w 58268"/>
                  <a:gd name="connsiteY1" fmla="*/ 0 h 33187"/>
                  <a:gd name="connsiteX2" fmla="*/ 58269 w 58268"/>
                  <a:gd name="connsiteY2" fmla="*/ 33188 h 33187"/>
                  <a:gd name="connsiteX3" fmla="*/ 0 w 58268"/>
                  <a:gd name="connsiteY3" fmla="*/ 33188 h 33187"/>
                </a:gdLst>
                <a:ahLst/>
                <a:cxnLst>
                  <a:cxn ang="0">
                    <a:pos x="connsiteX0" y="connsiteY0"/>
                  </a:cxn>
                  <a:cxn ang="0">
                    <a:pos x="connsiteX1" y="connsiteY1"/>
                  </a:cxn>
                  <a:cxn ang="0">
                    <a:pos x="connsiteX2" y="connsiteY2"/>
                  </a:cxn>
                  <a:cxn ang="0">
                    <a:pos x="connsiteX3" y="connsiteY3"/>
                  </a:cxn>
                </a:cxnLst>
                <a:rect l="l" t="t" r="r" b="b"/>
                <a:pathLst>
                  <a:path w="58268" h="33187">
                    <a:moveTo>
                      <a:pt x="0" y="0"/>
                    </a:moveTo>
                    <a:lnTo>
                      <a:pt x="58269" y="0"/>
                    </a:lnTo>
                    <a:lnTo>
                      <a:pt x="58269" y="33188"/>
                    </a:lnTo>
                    <a:lnTo>
                      <a:pt x="0" y="33188"/>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4" name="Freeform: Shape 123">
                <a:extLst>
                  <a:ext uri="{FF2B5EF4-FFF2-40B4-BE49-F238E27FC236}">
                    <a16:creationId xmlns:a16="http://schemas.microsoft.com/office/drawing/2014/main" id="{F903675B-2BB3-7C7D-AA3E-7A474BC8C99E}"/>
                  </a:ext>
                </a:extLst>
              </p:cNvPr>
              <p:cNvSpPr/>
              <p:nvPr/>
            </p:nvSpPr>
            <p:spPr>
              <a:xfrm>
                <a:off x="5288152" y="3680417"/>
                <a:ext cx="58268" cy="18620"/>
              </a:xfrm>
              <a:custGeom>
                <a:avLst/>
                <a:gdLst>
                  <a:gd name="connsiteX0" fmla="*/ 0 w 58268"/>
                  <a:gd name="connsiteY0" fmla="*/ 0 h 18620"/>
                  <a:gd name="connsiteX1" fmla="*/ 58269 w 58268"/>
                  <a:gd name="connsiteY1" fmla="*/ 0 h 18620"/>
                  <a:gd name="connsiteX2" fmla="*/ 58269 w 58268"/>
                  <a:gd name="connsiteY2" fmla="*/ 18621 h 18620"/>
                  <a:gd name="connsiteX3" fmla="*/ 0 w 58268"/>
                  <a:gd name="connsiteY3" fmla="*/ 18621 h 18620"/>
                </a:gdLst>
                <a:ahLst/>
                <a:cxnLst>
                  <a:cxn ang="0">
                    <a:pos x="connsiteX0" y="connsiteY0"/>
                  </a:cxn>
                  <a:cxn ang="0">
                    <a:pos x="connsiteX1" y="connsiteY1"/>
                  </a:cxn>
                  <a:cxn ang="0">
                    <a:pos x="connsiteX2" y="connsiteY2"/>
                  </a:cxn>
                  <a:cxn ang="0">
                    <a:pos x="connsiteX3" y="connsiteY3"/>
                  </a:cxn>
                </a:cxnLst>
                <a:rect l="l" t="t" r="r" b="b"/>
                <a:pathLst>
                  <a:path w="58268" h="18620">
                    <a:moveTo>
                      <a:pt x="0" y="0"/>
                    </a:moveTo>
                    <a:lnTo>
                      <a:pt x="58269" y="0"/>
                    </a:lnTo>
                    <a:lnTo>
                      <a:pt x="58269" y="18621"/>
                    </a:lnTo>
                    <a:lnTo>
                      <a:pt x="0" y="18621"/>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5" name="Freeform: Shape 124">
                <a:extLst>
                  <a:ext uri="{FF2B5EF4-FFF2-40B4-BE49-F238E27FC236}">
                    <a16:creationId xmlns:a16="http://schemas.microsoft.com/office/drawing/2014/main" id="{A63EFFD8-6CCE-38F2-131E-AEA27D693F0C}"/>
                  </a:ext>
                </a:extLst>
              </p:cNvPr>
              <p:cNvSpPr/>
              <p:nvPr/>
            </p:nvSpPr>
            <p:spPr>
              <a:xfrm>
                <a:off x="5423563" y="3680417"/>
                <a:ext cx="58268" cy="22674"/>
              </a:xfrm>
              <a:custGeom>
                <a:avLst/>
                <a:gdLst>
                  <a:gd name="connsiteX0" fmla="*/ 0 w 58268"/>
                  <a:gd name="connsiteY0" fmla="*/ 0 h 22674"/>
                  <a:gd name="connsiteX1" fmla="*/ 58268 w 58268"/>
                  <a:gd name="connsiteY1" fmla="*/ 0 h 22674"/>
                  <a:gd name="connsiteX2" fmla="*/ 58268 w 58268"/>
                  <a:gd name="connsiteY2" fmla="*/ 22674 h 22674"/>
                  <a:gd name="connsiteX3" fmla="*/ 0 w 58268"/>
                  <a:gd name="connsiteY3" fmla="*/ 22674 h 22674"/>
                </a:gdLst>
                <a:ahLst/>
                <a:cxnLst>
                  <a:cxn ang="0">
                    <a:pos x="connsiteX0" y="connsiteY0"/>
                  </a:cxn>
                  <a:cxn ang="0">
                    <a:pos x="connsiteX1" y="connsiteY1"/>
                  </a:cxn>
                  <a:cxn ang="0">
                    <a:pos x="connsiteX2" y="connsiteY2"/>
                  </a:cxn>
                  <a:cxn ang="0">
                    <a:pos x="connsiteX3" y="connsiteY3"/>
                  </a:cxn>
                </a:cxnLst>
                <a:rect l="l" t="t" r="r" b="b"/>
                <a:pathLst>
                  <a:path w="58268" h="22674">
                    <a:moveTo>
                      <a:pt x="0" y="0"/>
                    </a:moveTo>
                    <a:lnTo>
                      <a:pt x="58268" y="0"/>
                    </a:lnTo>
                    <a:lnTo>
                      <a:pt x="58268" y="22674"/>
                    </a:lnTo>
                    <a:lnTo>
                      <a:pt x="0" y="2267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6" name="Freeform: Shape 125">
                <a:extLst>
                  <a:ext uri="{FF2B5EF4-FFF2-40B4-BE49-F238E27FC236}">
                    <a16:creationId xmlns:a16="http://schemas.microsoft.com/office/drawing/2014/main" id="{5F4BE09C-9206-D9FF-4B10-E4C645B6A87D}"/>
                  </a:ext>
                </a:extLst>
              </p:cNvPr>
              <p:cNvSpPr/>
              <p:nvPr/>
            </p:nvSpPr>
            <p:spPr>
              <a:xfrm>
                <a:off x="5492978" y="3680417"/>
                <a:ext cx="58268" cy="27994"/>
              </a:xfrm>
              <a:custGeom>
                <a:avLst/>
                <a:gdLst>
                  <a:gd name="connsiteX0" fmla="*/ 0 w 58268"/>
                  <a:gd name="connsiteY0" fmla="*/ 0 h 27994"/>
                  <a:gd name="connsiteX1" fmla="*/ 58269 w 58268"/>
                  <a:gd name="connsiteY1" fmla="*/ 0 h 27994"/>
                  <a:gd name="connsiteX2" fmla="*/ 58269 w 58268"/>
                  <a:gd name="connsiteY2" fmla="*/ 27994 h 27994"/>
                  <a:gd name="connsiteX3" fmla="*/ 0 w 58268"/>
                  <a:gd name="connsiteY3" fmla="*/ 27994 h 27994"/>
                </a:gdLst>
                <a:ahLst/>
                <a:cxnLst>
                  <a:cxn ang="0">
                    <a:pos x="connsiteX0" y="connsiteY0"/>
                  </a:cxn>
                  <a:cxn ang="0">
                    <a:pos x="connsiteX1" y="connsiteY1"/>
                  </a:cxn>
                  <a:cxn ang="0">
                    <a:pos x="connsiteX2" y="connsiteY2"/>
                  </a:cxn>
                  <a:cxn ang="0">
                    <a:pos x="connsiteX3" y="connsiteY3"/>
                  </a:cxn>
                </a:cxnLst>
                <a:rect l="l" t="t" r="r" b="b"/>
                <a:pathLst>
                  <a:path w="58268" h="27994">
                    <a:moveTo>
                      <a:pt x="0" y="0"/>
                    </a:moveTo>
                    <a:lnTo>
                      <a:pt x="58269" y="0"/>
                    </a:lnTo>
                    <a:lnTo>
                      <a:pt x="58269" y="27994"/>
                    </a:lnTo>
                    <a:lnTo>
                      <a:pt x="0" y="2799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7" name="Freeform: Shape 126">
                <a:extLst>
                  <a:ext uri="{FF2B5EF4-FFF2-40B4-BE49-F238E27FC236}">
                    <a16:creationId xmlns:a16="http://schemas.microsoft.com/office/drawing/2014/main" id="{1FFB33DB-D3F6-6E9B-F903-585B2658C0CF}"/>
                  </a:ext>
                </a:extLst>
              </p:cNvPr>
              <p:cNvSpPr/>
              <p:nvPr/>
            </p:nvSpPr>
            <p:spPr>
              <a:xfrm>
                <a:off x="5559860" y="3680417"/>
                <a:ext cx="58268" cy="42054"/>
              </a:xfrm>
              <a:custGeom>
                <a:avLst/>
                <a:gdLst>
                  <a:gd name="connsiteX0" fmla="*/ 0 w 58268"/>
                  <a:gd name="connsiteY0" fmla="*/ 0 h 42054"/>
                  <a:gd name="connsiteX1" fmla="*/ 58269 w 58268"/>
                  <a:gd name="connsiteY1" fmla="*/ 0 h 42054"/>
                  <a:gd name="connsiteX2" fmla="*/ 58269 w 58268"/>
                  <a:gd name="connsiteY2" fmla="*/ 42055 h 42054"/>
                  <a:gd name="connsiteX3" fmla="*/ 0 w 58268"/>
                  <a:gd name="connsiteY3" fmla="*/ 42055 h 42054"/>
                </a:gdLst>
                <a:ahLst/>
                <a:cxnLst>
                  <a:cxn ang="0">
                    <a:pos x="connsiteX0" y="connsiteY0"/>
                  </a:cxn>
                  <a:cxn ang="0">
                    <a:pos x="connsiteX1" y="connsiteY1"/>
                  </a:cxn>
                  <a:cxn ang="0">
                    <a:pos x="connsiteX2" y="connsiteY2"/>
                  </a:cxn>
                  <a:cxn ang="0">
                    <a:pos x="connsiteX3" y="connsiteY3"/>
                  </a:cxn>
                </a:cxnLst>
                <a:rect l="l" t="t" r="r" b="b"/>
                <a:pathLst>
                  <a:path w="58268" h="42054">
                    <a:moveTo>
                      <a:pt x="0" y="0"/>
                    </a:moveTo>
                    <a:lnTo>
                      <a:pt x="58269" y="0"/>
                    </a:lnTo>
                    <a:lnTo>
                      <a:pt x="58269" y="42055"/>
                    </a:lnTo>
                    <a:lnTo>
                      <a:pt x="0" y="42055"/>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8" name="Freeform: Shape 127">
                <a:extLst>
                  <a:ext uri="{FF2B5EF4-FFF2-40B4-BE49-F238E27FC236}">
                    <a16:creationId xmlns:a16="http://schemas.microsoft.com/office/drawing/2014/main" id="{F94FD59A-C854-8F25-64A5-8308ED0C7CAD}"/>
                  </a:ext>
                </a:extLst>
              </p:cNvPr>
              <p:cNvSpPr/>
              <p:nvPr/>
            </p:nvSpPr>
            <p:spPr>
              <a:xfrm>
                <a:off x="5765827" y="3680417"/>
                <a:ext cx="58268" cy="81955"/>
              </a:xfrm>
              <a:custGeom>
                <a:avLst/>
                <a:gdLst>
                  <a:gd name="connsiteX0" fmla="*/ 0 w 58268"/>
                  <a:gd name="connsiteY0" fmla="*/ 0 h 81955"/>
                  <a:gd name="connsiteX1" fmla="*/ 58269 w 58268"/>
                  <a:gd name="connsiteY1" fmla="*/ 0 h 81955"/>
                  <a:gd name="connsiteX2" fmla="*/ 58269 w 58268"/>
                  <a:gd name="connsiteY2" fmla="*/ 81956 h 81955"/>
                  <a:gd name="connsiteX3" fmla="*/ 0 w 58268"/>
                  <a:gd name="connsiteY3" fmla="*/ 81956 h 81955"/>
                </a:gdLst>
                <a:ahLst/>
                <a:cxnLst>
                  <a:cxn ang="0">
                    <a:pos x="connsiteX0" y="connsiteY0"/>
                  </a:cxn>
                  <a:cxn ang="0">
                    <a:pos x="connsiteX1" y="connsiteY1"/>
                  </a:cxn>
                  <a:cxn ang="0">
                    <a:pos x="connsiteX2" y="connsiteY2"/>
                  </a:cxn>
                  <a:cxn ang="0">
                    <a:pos x="connsiteX3" y="connsiteY3"/>
                  </a:cxn>
                </a:cxnLst>
                <a:rect l="l" t="t" r="r" b="b"/>
                <a:pathLst>
                  <a:path w="58268" h="81955">
                    <a:moveTo>
                      <a:pt x="0" y="0"/>
                    </a:moveTo>
                    <a:lnTo>
                      <a:pt x="58269" y="0"/>
                    </a:lnTo>
                    <a:lnTo>
                      <a:pt x="58269" y="81956"/>
                    </a:lnTo>
                    <a:lnTo>
                      <a:pt x="0" y="8195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9" name="Freeform: Shape 128">
                <a:extLst>
                  <a:ext uri="{FF2B5EF4-FFF2-40B4-BE49-F238E27FC236}">
                    <a16:creationId xmlns:a16="http://schemas.microsoft.com/office/drawing/2014/main" id="{9EDE196C-B739-7F64-0C79-B06AB717AE63}"/>
                  </a:ext>
                </a:extLst>
              </p:cNvPr>
              <p:cNvSpPr/>
              <p:nvPr/>
            </p:nvSpPr>
            <p:spPr>
              <a:xfrm>
                <a:off x="5833722" y="3680417"/>
                <a:ext cx="58268" cy="81955"/>
              </a:xfrm>
              <a:custGeom>
                <a:avLst/>
                <a:gdLst>
                  <a:gd name="connsiteX0" fmla="*/ 0 w 58268"/>
                  <a:gd name="connsiteY0" fmla="*/ 0 h 81955"/>
                  <a:gd name="connsiteX1" fmla="*/ 58269 w 58268"/>
                  <a:gd name="connsiteY1" fmla="*/ 0 h 81955"/>
                  <a:gd name="connsiteX2" fmla="*/ 58269 w 58268"/>
                  <a:gd name="connsiteY2" fmla="*/ 81956 h 81955"/>
                  <a:gd name="connsiteX3" fmla="*/ 0 w 58268"/>
                  <a:gd name="connsiteY3" fmla="*/ 81956 h 81955"/>
                </a:gdLst>
                <a:ahLst/>
                <a:cxnLst>
                  <a:cxn ang="0">
                    <a:pos x="connsiteX0" y="connsiteY0"/>
                  </a:cxn>
                  <a:cxn ang="0">
                    <a:pos x="connsiteX1" y="connsiteY1"/>
                  </a:cxn>
                  <a:cxn ang="0">
                    <a:pos x="connsiteX2" y="connsiteY2"/>
                  </a:cxn>
                  <a:cxn ang="0">
                    <a:pos x="connsiteX3" y="connsiteY3"/>
                  </a:cxn>
                </a:cxnLst>
                <a:rect l="l" t="t" r="r" b="b"/>
                <a:pathLst>
                  <a:path w="58268" h="81955">
                    <a:moveTo>
                      <a:pt x="0" y="0"/>
                    </a:moveTo>
                    <a:lnTo>
                      <a:pt x="58269" y="0"/>
                    </a:lnTo>
                    <a:lnTo>
                      <a:pt x="58269" y="81956"/>
                    </a:lnTo>
                    <a:lnTo>
                      <a:pt x="0" y="8195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0" name="Freeform: Shape 129">
                <a:extLst>
                  <a:ext uri="{FF2B5EF4-FFF2-40B4-BE49-F238E27FC236}">
                    <a16:creationId xmlns:a16="http://schemas.microsoft.com/office/drawing/2014/main" id="{BC48F0A5-9A18-C728-ECF1-D2529E4BE503}"/>
                  </a:ext>
                </a:extLst>
              </p:cNvPr>
              <p:cNvSpPr/>
              <p:nvPr/>
            </p:nvSpPr>
            <p:spPr>
              <a:xfrm>
                <a:off x="5902124" y="3680417"/>
                <a:ext cx="58268" cy="92216"/>
              </a:xfrm>
              <a:custGeom>
                <a:avLst/>
                <a:gdLst>
                  <a:gd name="connsiteX0" fmla="*/ 0 w 58268"/>
                  <a:gd name="connsiteY0" fmla="*/ 0 h 92216"/>
                  <a:gd name="connsiteX1" fmla="*/ 58268 w 58268"/>
                  <a:gd name="connsiteY1" fmla="*/ 0 h 92216"/>
                  <a:gd name="connsiteX2" fmla="*/ 58268 w 58268"/>
                  <a:gd name="connsiteY2" fmla="*/ 92216 h 92216"/>
                  <a:gd name="connsiteX3" fmla="*/ 0 w 58268"/>
                  <a:gd name="connsiteY3" fmla="*/ 92216 h 92216"/>
                </a:gdLst>
                <a:ahLst/>
                <a:cxnLst>
                  <a:cxn ang="0">
                    <a:pos x="connsiteX0" y="connsiteY0"/>
                  </a:cxn>
                  <a:cxn ang="0">
                    <a:pos x="connsiteX1" y="connsiteY1"/>
                  </a:cxn>
                  <a:cxn ang="0">
                    <a:pos x="connsiteX2" y="connsiteY2"/>
                  </a:cxn>
                  <a:cxn ang="0">
                    <a:pos x="connsiteX3" y="connsiteY3"/>
                  </a:cxn>
                </a:cxnLst>
                <a:rect l="l" t="t" r="r" b="b"/>
                <a:pathLst>
                  <a:path w="58268" h="92216">
                    <a:moveTo>
                      <a:pt x="0" y="0"/>
                    </a:moveTo>
                    <a:lnTo>
                      <a:pt x="58268" y="0"/>
                    </a:lnTo>
                    <a:lnTo>
                      <a:pt x="58268" y="92216"/>
                    </a:lnTo>
                    <a:lnTo>
                      <a:pt x="0" y="9221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1" name="Freeform: Shape 130">
                <a:extLst>
                  <a:ext uri="{FF2B5EF4-FFF2-40B4-BE49-F238E27FC236}">
                    <a16:creationId xmlns:a16="http://schemas.microsoft.com/office/drawing/2014/main" id="{8843E290-19FC-108C-A586-A952F6D0F819}"/>
                  </a:ext>
                </a:extLst>
              </p:cNvPr>
              <p:cNvSpPr/>
              <p:nvPr/>
            </p:nvSpPr>
            <p:spPr>
              <a:xfrm>
                <a:off x="5970020" y="3680417"/>
                <a:ext cx="58268" cy="106783"/>
              </a:xfrm>
              <a:custGeom>
                <a:avLst/>
                <a:gdLst>
                  <a:gd name="connsiteX0" fmla="*/ 0 w 58268"/>
                  <a:gd name="connsiteY0" fmla="*/ 0 h 106783"/>
                  <a:gd name="connsiteX1" fmla="*/ 58269 w 58268"/>
                  <a:gd name="connsiteY1" fmla="*/ 0 h 106783"/>
                  <a:gd name="connsiteX2" fmla="*/ 58269 w 58268"/>
                  <a:gd name="connsiteY2" fmla="*/ 106783 h 106783"/>
                  <a:gd name="connsiteX3" fmla="*/ 0 w 58268"/>
                  <a:gd name="connsiteY3" fmla="*/ 106783 h 106783"/>
                </a:gdLst>
                <a:ahLst/>
                <a:cxnLst>
                  <a:cxn ang="0">
                    <a:pos x="connsiteX0" y="connsiteY0"/>
                  </a:cxn>
                  <a:cxn ang="0">
                    <a:pos x="connsiteX1" y="connsiteY1"/>
                  </a:cxn>
                  <a:cxn ang="0">
                    <a:pos x="connsiteX2" y="connsiteY2"/>
                  </a:cxn>
                  <a:cxn ang="0">
                    <a:pos x="connsiteX3" y="connsiteY3"/>
                  </a:cxn>
                </a:cxnLst>
                <a:rect l="l" t="t" r="r" b="b"/>
                <a:pathLst>
                  <a:path w="58268" h="106783">
                    <a:moveTo>
                      <a:pt x="0" y="0"/>
                    </a:moveTo>
                    <a:lnTo>
                      <a:pt x="58269" y="0"/>
                    </a:lnTo>
                    <a:lnTo>
                      <a:pt x="58269" y="106783"/>
                    </a:lnTo>
                    <a:lnTo>
                      <a:pt x="0" y="106783"/>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2" name="Freeform: Shape 131">
                <a:extLst>
                  <a:ext uri="{FF2B5EF4-FFF2-40B4-BE49-F238E27FC236}">
                    <a16:creationId xmlns:a16="http://schemas.microsoft.com/office/drawing/2014/main" id="{D223522F-6EFD-4D90-64D7-7E102B5A685B}"/>
                  </a:ext>
                </a:extLst>
              </p:cNvPr>
              <p:cNvSpPr/>
              <p:nvPr/>
            </p:nvSpPr>
            <p:spPr>
              <a:xfrm>
                <a:off x="6037408" y="3680417"/>
                <a:ext cx="58268" cy="115396"/>
              </a:xfrm>
              <a:custGeom>
                <a:avLst/>
                <a:gdLst>
                  <a:gd name="connsiteX0" fmla="*/ 0 w 58268"/>
                  <a:gd name="connsiteY0" fmla="*/ 0 h 115396"/>
                  <a:gd name="connsiteX1" fmla="*/ 58269 w 58268"/>
                  <a:gd name="connsiteY1" fmla="*/ 0 h 115396"/>
                  <a:gd name="connsiteX2" fmla="*/ 58269 w 58268"/>
                  <a:gd name="connsiteY2" fmla="*/ 115397 h 115396"/>
                  <a:gd name="connsiteX3" fmla="*/ 0 w 58268"/>
                  <a:gd name="connsiteY3" fmla="*/ 115397 h 115396"/>
                </a:gdLst>
                <a:ahLst/>
                <a:cxnLst>
                  <a:cxn ang="0">
                    <a:pos x="connsiteX0" y="connsiteY0"/>
                  </a:cxn>
                  <a:cxn ang="0">
                    <a:pos x="connsiteX1" y="connsiteY1"/>
                  </a:cxn>
                  <a:cxn ang="0">
                    <a:pos x="connsiteX2" y="connsiteY2"/>
                  </a:cxn>
                  <a:cxn ang="0">
                    <a:pos x="connsiteX3" y="connsiteY3"/>
                  </a:cxn>
                </a:cxnLst>
                <a:rect l="l" t="t" r="r" b="b"/>
                <a:pathLst>
                  <a:path w="58268" h="115396">
                    <a:moveTo>
                      <a:pt x="0" y="0"/>
                    </a:moveTo>
                    <a:lnTo>
                      <a:pt x="58269" y="0"/>
                    </a:lnTo>
                    <a:lnTo>
                      <a:pt x="58269" y="115397"/>
                    </a:lnTo>
                    <a:lnTo>
                      <a:pt x="0" y="115397"/>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3" name="Freeform: Shape 132">
                <a:extLst>
                  <a:ext uri="{FF2B5EF4-FFF2-40B4-BE49-F238E27FC236}">
                    <a16:creationId xmlns:a16="http://schemas.microsoft.com/office/drawing/2014/main" id="{3F5C1891-EB9C-ACC3-C57E-5AC6072C7206}"/>
                  </a:ext>
                </a:extLst>
              </p:cNvPr>
              <p:cNvSpPr/>
              <p:nvPr/>
            </p:nvSpPr>
            <p:spPr>
              <a:xfrm>
                <a:off x="6172692" y="3680417"/>
                <a:ext cx="58268" cy="136930"/>
              </a:xfrm>
              <a:custGeom>
                <a:avLst/>
                <a:gdLst>
                  <a:gd name="connsiteX0" fmla="*/ 0 w 58268"/>
                  <a:gd name="connsiteY0" fmla="*/ 0 h 136930"/>
                  <a:gd name="connsiteX1" fmla="*/ 58269 w 58268"/>
                  <a:gd name="connsiteY1" fmla="*/ 0 h 136930"/>
                  <a:gd name="connsiteX2" fmla="*/ 58269 w 58268"/>
                  <a:gd name="connsiteY2" fmla="*/ 136931 h 136930"/>
                  <a:gd name="connsiteX3" fmla="*/ 0 w 58268"/>
                  <a:gd name="connsiteY3" fmla="*/ 136931 h 136930"/>
                </a:gdLst>
                <a:ahLst/>
                <a:cxnLst>
                  <a:cxn ang="0">
                    <a:pos x="connsiteX0" y="connsiteY0"/>
                  </a:cxn>
                  <a:cxn ang="0">
                    <a:pos x="connsiteX1" y="connsiteY1"/>
                  </a:cxn>
                  <a:cxn ang="0">
                    <a:pos x="connsiteX2" y="connsiteY2"/>
                  </a:cxn>
                  <a:cxn ang="0">
                    <a:pos x="connsiteX3" y="connsiteY3"/>
                  </a:cxn>
                </a:cxnLst>
                <a:rect l="l" t="t" r="r" b="b"/>
                <a:pathLst>
                  <a:path w="58268" h="136930">
                    <a:moveTo>
                      <a:pt x="0" y="0"/>
                    </a:moveTo>
                    <a:lnTo>
                      <a:pt x="58269" y="0"/>
                    </a:lnTo>
                    <a:lnTo>
                      <a:pt x="58269" y="136931"/>
                    </a:lnTo>
                    <a:lnTo>
                      <a:pt x="0" y="136931"/>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4" name="Freeform: Shape 133">
                <a:extLst>
                  <a:ext uri="{FF2B5EF4-FFF2-40B4-BE49-F238E27FC236}">
                    <a16:creationId xmlns:a16="http://schemas.microsoft.com/office/drawing/2014/main" id="{6440B8A3-EAF3-704B-BCA4-FD12728B8904}"/>
                  </a:ext>
                </a:extLst>
              </p:cNvPr>
              <p:cNvSpPr/>
              <p:nvPr/>
            </p:nvSpPr>
            <p:spPr>
              <a:xfrm>
                <a:off x="6309243" y="3680417"/>
                <a:ext cx="58268" cy="149851"/>
              </a:xfrm>
              <a:custGeom>
                <a:avLst/>
                <a:gdLst>
                  <a:gd name="connsiteX0" fmla="*/ 0 w 58268"/>
                  <a:gd name="connsiteY0" fmla="*/ 0 h 149851"/>
                  <a:gd name="connsiteX1" fmla="*/ 58269 w 58268"/>
                  <a:gd name="connsiteY1" fmla="*/ 0 h 149851"/>
                  <a:gd name="connsiteX2" fmla="*/ 58269 w 58268"/>
                  <a:gd name="connsiteY2" fmla="*/ 149851 h 149851"/>
                  <a:gd name="connsiteX3" fmla="*/ 0 w 58268"/>
                  <a:gd name="connsiteY3" fmla="*/ 149851 h 149851"/>
                </a:gdLst>
                <a:ahLst/>
                <a:cxnLst>
                  <a:cxn ang="0">
                    <a:pos x="connsiteX0" y="connsiteY0"/>
                  </a:cxn>
                  <a:cxn ang="0">
                    <a:pos x="connsiteX1" y="connsiteY1"/>
                  </a:cxn>
                  <a:cxn ang="0">
                    <a:pos x="connsiteX2" y="connsiteY2"/>
                  </a:cxn>
                  <a:cxn ang="0">
                    <a:pos x="connsiteX3" y="connsiteY3"/>
                  </a:cxn>
                </a:cxnLst>
                <a:rect l="l" t="t" r="r" b="b"/>
                <a:pathLst>
                  <a:path w="58268" h="149851">
                    <a:moveTo>
                      <a:pt x="0" y="0"/>
                    </a:moveTo>
                    <a:lnTo>
                      <a:pt x="58269" y="0"/>
                    </a:lnTo>
                    <a:lnTo>
                      <a:pt x="58269" y="149851"/>
                    </a:lnTo>
                    <a:lnTo>
                      <a:pt x="0" y="149851"/>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5" name="Freeform: Shape 134">
                <a:extLst>
                  <a:ext uri="{FF2B5EF4-FFF2-40B4-BE49-F238E27FC236}">
                    <a16:creationId xmlns:a16="http://schemas.microsoft.com/office/drawing/2014/main" id="{0469CCFA-69F8-4ECF-7601-EAF029F86520}"/>
                  </a:ext>
                </a:extLst>
              </p:cNvPr>
              <p:cNvSpPr/>
              <p:nvPr/>
            </p:nvSpPr>
            <p:spPr>
              <a:xfrm>
                <a:off x="6375999" y="3680417"/>
                <a:ext cx="58268" cy="164925"/>
              </a:xfrm>
              <a:custGeom>
                <a:avLst/>
                <a:gdLst>
                  <a:gd name="connsiteX0" fmla="*/ 0 w 58268"/>
                  <a:gd name="connsiteY0" fmla="*/ 0 h 164925"/>
                  <a:gd name="connsiteX1" fmla="*/ 58268 w 58268"/>
                  <a:gd name="connsiteY1" fmla="*/ 0 h 164925"/>
                  <a:gd name="connsiteX2" fmla="*/ 58268 w 58268"/>
                  <a:gd name="connsiteY2" fmla="*/ 164925 h 164925"/>
                  <a:gd name="connsiteX3" fmla="*/ 0 w 58268"/>
                  <a:gd name="connsiteY3" fmla="*/ 164925 h 164925"/>
                </a:gdLst>
                <a:ahLst/>
                <a:cxnLst>
                  <a:cxn ang="0">
                    <a:pos x="connsiteX0" y="connsiteY0"/>
                  </a:cxn>
                  <a:cxn ang="0">
                    <a:pos x="connsiteX1" y="connsiteY1"/>
                  </a:cxn>
                  <a:cxn ang="0">
                    <a:pos x="connsiteX2" y="connsiteY2"/>
                  </a:cxn>
                  <a:cxn ang="0">
                    <a:pos x="connsiteX3" y="connsiteY3"/>
                  </a:cxn>
                </a:cxnLst>
                <a:rect l="l" t="t" r="r" b="b"/>
                <a:pathLst>
                  <a:path w="58268" h="164925">
                    <a:moveTo>
                      <a:pt x="0" y="0"/>
                    </a:moveTo>
                    <a:lnTo>
                      <a:pt x="58268" y="0"/>
                    </a:lnTo>
                    <a:lnTo>
                      <a:pt x="58268" y="164925"/>
                    </a:lnTo>
                    <a:lnTo>
                      <a:pt x="0" y="164925"/>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6" name="Freeform: Shape 135">
                <a:extLst>
                  <a:ext uri="{FF2B5EF4-FFF2-40B4-BE49-F238E27FC236}">
                    <a16:creationId xmlns:a16="http://schemas.microsoft.com/office/drawing/2014/main" id="{BA96A6F3-852F-F6E6-033D-D1E4634B19DE}"/>
                  </a:ext>
                </a:extLst>
              </p:cNvPr>
              <p:cNvSpPr/>
              <p:nvPr/>
            </p:nvSpPr>
            <p:spPr>
              <a:xfrm>
                <a:off x="6446681" y="3680417"/>
                <a:ext cx="58268" cy="202166"/>
              </a:xfrm>
              <a:custGeom>
                <a:avLst/>
                <a:gdLst>
                  <a:gd name="connsiteX0" fmla="*/ 0 w 58268"/>
                  <a:gd name="connsiteY0" fmla="*/ 0 h 202166"/>
                  <a:gd name="connsiteX1" fmla="*/ 58269 w 58268"/>
                  <a:gd name="connsiteY1" fmla="*/ 0 h 202166"/>
                  <a:gd name="connsiteX2" fmla="*/ 58269 w 58268"/>
                  <a:gd name="connsiteY2" fmla="*/ 202166 h 202166"/>
                  <a:gd name="connsiteX3" fmla="*/ 0 w 58268"/>
                  <a:gd name="connsiteY3" fmla="*/ 202166 h 202166"/>
                </a:gdLst>
                <a:ahLst/>
                <a:cxnLst>
                  <a:cxn ang="0">
                    <a:pos x="connsiteX0" y="connsiteY0"/>
                  </a:cxn>
                  <a:cxn ang="0">
                    <a:pos x="connsiteX1" y="connsiteY1"/>
                  </a:cxn>
                  <a:cxn ang="0">
                    <a:pos x="connsiteX2" y="connsiteY2"/>
                  </a:cxn>
                  <a:cxn ang="0">
                    <a:pos x="connsiteX3" y="connsiteY3"/>
                  </a:cxn>
                </a:cxnLst>
                <a:rect l="l" t="t" r="r" b="b"/>
                <a:pathLst>
                  <a:path w="58268" h="202166">
                    <a:moveTo>
                      <a:pt x="0" y="0"/>
                    </a:moveTo>
                    <a:lnTo>
                      <a:pt x="58269" y="0"/>
                    </a:lnTo>
                    <a:lnTo>
                      <a:pt x="58269" y="202166"/>
                    </a:lnTo>
                    <a:lnTo>
                      <a:pt x="0" y="20216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7" name="Freeform: Shape 136">
                <a:extLst>
                  <a:ext uri="{FF2B5EF4-FFF2-40B4-BE49-F238E27FC236}">
                    <a16:creationId xmlns:a16="http://schemas.microsoft.com/office/drawing/2014/main" id="{96B0CA54-56DF-F046-7DA0-DC6243CF7263}"/>
                  </a:ext>
                </a:extLst>
              </p:cNvPr>
              <p:cNvSpPr/>
              <p:nvPr/>
            </p:nvSpPr>
            <p:spPr>
              <a:xfrm>
                <a:off x="6514576" y="3680417"/>
                <a:ext cx="58268" cy="212426"/>
              </a:xfrm>
              <a:custGeom>
                <a:avLst/>
                <a:gdLst>
                  <a:gd name="connsiteX0" fmla="*/ 0 w 58268"/>
                  <a:gd name="connsiteY0" fmla="*/ 0 h 212426"/>
                  <a:gd name="connsiteX1" fmla="*/ 58269 w 58268"/>
                  <a:gd name="connsiteY1" fmla="*/ 0 h 212426"/>
                  <a:gd name="connsiteX2" fmla="*/ 58269 w 58268"/>
                  <a:gd name="connsiteY2" fmla="*/ 212427 h 212426"/>
                  <a:gd name="connsiteX3" fmla="*/ 0 w 58268"/>
                  <a:gd name="connsiteY3" fmla="*/ 212427 h 212426"/>
                </a:gdLst>
                <a:ahLst/>
                <a:cxnLst>
                  <a:cxn ang="0">
                    <a:pos x="connsiteX0" y="connsiteY0"/>
                  </a:cxn>
                  <a:cxn ang="0">
                    <a:pos x="connsiteX1" y="connsiteY1"/>
                  </a:cxn>
                  <a:cxn ang="0">
                    <a:pos x="connsiteX2" y="connsiteY2"/>
                  </a:cxn>
                  <a:cxn ang="0">
                    <a:pos x="connsiteX3" y="connsiteY3"/>
                  </a:cxn>
                </a:cxnLst>
                <a:rect l="l" t="t" r="r" b="b"/>
                <a:pathLst>
                  <a:path w="58268" h="212426">
                    <a:moveTo>
                      <a:pt x="0" y="0"/>
                    </a:moveTo>
                    <a:lnTo>
                      <a:pt x="58269" y="0"/>
                    </a:lnTo>
                    <a:lnTo>
                      <a:pt x="58269" y="212427"/>
                    </a:lnTo>
                    <a:lnTo>
                      <a:pt x="0" y="212427"/>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8" name="Freeform: Shape 137">
                <a:extLst>
                  <a:ext uri="{FF2B5EF4-FFF2-40B4-BE49-F238E27FC236}">
                    <a16:creationId xmlns:a16="http://schemas.microsoft.com/office/drawing/2014/main" id="{1F8534FA-2399-01FE-025A-D28AB53E8EB4}"/>
                  </a:ext>
                </a:extLst>
              </p:cNvPr>
              <p:cNvSpPr/>
              <p:nvPr/>
            </p:nvSpPr>
            <p:spPr>
              <a:xfrm>
                <a:off x="6582472" y="3680417"/>
                <a:ext cx="58268" cy="220406"/>
              </a:xfrm>
              <a:custGeom>
                <a:avLst/>
                <a:gdLst>
                  <a:gd name="connsiteX0" fmla="*/ 0 w 58268"/>
                  <a:gd name="connsiteY0" fmla="*/ 0 h 220406"/>
                  <a:gd name="connsiteX1" fmla="*/ 58269 w 58268"/>
                  <a:gd name="connsiteY1" fmla="*/ 0 h 220406"/>
                  <a:gd name="connsiteX2" fmla="*/ 58269 w 58268"/>
                  <a:gd name="connsiteY2" fmla="*/ 220407 h 220406"/>
                  <a:gd name="connsiteX3" fmla="*/ 0 w 58268"/>
                  <a:gd name="connsiteY3" fmla="*/ 220407 h 220406"/>
                </a:gdLst>
                <a:ahLst/>
                <a:cxnLst>
                  <a:cxn ang="0">
                    <a:pos x="connsiteX0" y="connsiteY0"/>
                  </a:cxn>
                  <a:cxn ang="0">
                    <a:pos x="connsiteX1" y="connsiteY1"/>
                  </a:cxn>
                  <a:cxn ang="0">
                    <a:pos x="connsiteX2" y="connsiteY2"/>
                  </a:cxn>
                  <a:cxn ang="0">
                    <a:pos x="connsiteX3" y="connsiteY3"/>
                  </a:cxn>
                </a:cxnLst>
                <a:rect l="l" t="t" r="r" b="b"/>
                <a:pathLst>
                  <a:path w="58268" h="220406">
                    <a:moveTo>
                      <a:pt x="0" y="0"/>
                    </a:moveTo>
                    <a:lnTo>
                      <a:pt x="58269" y="0"/>
                    </a:lnTo>
                    <a:lnTo>
                      <a:pt x="58269" y="220407"/>
                    </a:lnTo>
                    <a:lnTo>
                      <a:pt x="0" y="220407"/>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9" name="Freeform: Shape 138">
                <a:extLst>
                  <a:ext uri="{FF2B5EF4-FFF2-40B4-BE49-F238E27FC236}">
                    <a16:creationId xmlns:a16="http://schemas.microsoft.com/office/drawing/2014/main" id="{073EFF3F-BE98-301C-2F4A-C7DF8C4EDA00}"/>
                  </a:ext>
                </a:extLst>
              </p:cNvPr>
              <p:cNvSpPr/>
              <p:nvPr/>
            </p:nvSpPr>
            <p:spPr>
              <a:xfrm>
                <a:off x="6651507" y="3680417"/>
                <a:ext cx="58268" cy="229653"/>
              </a:xfrm>
              <a:custGeom>
                <a:avLst/>
                <a:gdLst>
                  <a:gd name="connsiteX0" fmla="*/ 0 w 58268"/>
                  <a:gd name="connsiteY0" fmla="*/ 0 h 229653"/>
                  <a:gd name="connsiteX1" fmla="*/ 58268 w 58268"/>
                  <a:gd name="connsiteY1" fmla="*/ 0 h 229653"/>
                  <a:gd name="connsiteX2" fmla="*/ 58268 w 58268"/>
                  <a:gd name="connsiteY2" fmla="*/ 229654 h 229653"/>
                  <a:gd name="connsiteX3" fmla="*/ 0 w 58268"/>
                  <a:gd name="connsiteY3" fmla="*/ 229654 h 229653"/>
                </a:gdLst>
                <a:ahLst/>
                <a:cxnLst>
                  <a:cxn ang="0">
                    <a:pos x="connsiteX0" y="connsiteY0"/>
                  </a:cxn>
                  <a:cxn ang="0">
                    <a:pos x="connsiteX1" y="connsiteY1"/>
                  </a:cxn>
                  <a:cxn ang="0">
                    <a:pos x="connsiteX2" y="connsiteY2"/>
                  </a:cxn>
                  <a:cxn ang="0">
                    <a:pos x="connsiteX3" y="connsiteY3"/>
                  </a:cxn>
                </a:cxnLst>
                <a:rect l="l" t="t" r="r" b="b"/>
                <a:pathLst>
                  <a:path w="58268" h="229653">
                    <a:moveTo>
                      <a:pt x="0" y="0"/>
                    </a:moveTo>
                    <a:lnTo>
                      <a:pt x="58268" y="0"/>
                    </a:lnTo>
                    <a:lnTo>
                      <a:pt x="58268" y="229654"/>
                    </a:lnTo>
                    <a:lnTo>
                      <a:pt x="0" y="22965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0" name="Freeform: Shape 139">
                <a:extLst>
                  <a:ext uri="{FF2B5EF4-FFF2-40B4-BE49-F238E27FC236}">
                    <a16:creationId xmlns:a16="http://schemas.microsoft.com/office/drawing/2014/main" id="{09D8F9D2-033D-C39A-E2B2-AF10897ED6C4}"/>
                  </a:ext>
                </a:extLst>
              </p:cNvPr>
              <p:cNvSpPr/>
              <p:nvPr/>
            </p:nvSpPr>
            <p:spPr>
              <a:xfrm>
                <a:off x="6718896" y="3680417"/>
                <a:ext cx="58268" cy="261448"/>
              </a:xfrm>
              <a:custGeom>
                <a:avLst/>
                <a:gdLst>
                  <a:gd name="connsiteX0" fmla="*/ 0 w 58268"/>
                  <a:gd name="connsiteY0" fmla="*/ 0 h 261448"/>
                  <a:gd name="connsiteX1" fmla="*/ 58269 w 58268"/>
                  <a:gd name="connsiteY1" fmla="*/ 0 h 261448"/>
                  <a:gd name="connsiteX2" fmla="*/ 58269 w 58268"/>
                  <a:gd name="connsiteY2" fmla="*/ 261448 h 261448"/>
                  <a:gd name="connsiteX3" fmla="*/ 0 w 58268"/>
                  <a:gd name="connsiteY3" fmla="*/ 261448 h 261448"/>
                </a:gdLst>
                <a:ahLst/>
                <a:cxnLst>
                  <a:cxn ang="0">
                    <a:pos x="connsiteX0" y="connsiteY0"/>
                  </a:cxn>
                  <a:cxn ang="0">
                    <a:pos x="connsiteX1" y="connsiteY1"/>
                  </a:cxn>
                  <a:cxn ang="0">
                    <a:pos x="connsiteX2" y="connsiteY2"/>
                  </a:cxn>
                  <a:cxn ang="0">
                    <a:pos x="connsiteX3" y="connsiteY3"/>
                  </a:cxn>
                </a:cxnLst>
                <a:rect l="l" t="t" r="r" b="b"/>
                <a:pathLst>
                  <a:path w="58268" h="261448">
                    <a:moveTo>
                      <a:pt x="0" y="0"/>
                    </a:moveTo>
                    <a:lnTo>
                      <a:pt x="58269" y="0"/>
                    </a:lnTo>
                    <a:lnTo>
                      <a:pt x="58269" y="261448"/>
                    </a:lnTo>
                    <a:lnTo>
                      <a:pt x="0" y="261448"/>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1" name="Freeform: Shape 140">
                <a:extLst>
                  <a:ext uri="{FF2B5EF4-FFF2-40B4-BE49-F238E27FC236}">
                    <a16:creationId xmlns:a16="http://schemas.microsoft.com/office/drawing/2014/main" id="{B44004CD-4BDB-1C1B-1520-8266F547EC2A}"/>
                  </a:ext>
                </a:extLst>
              </p:cNvPr>
              <p:cNvSpPr/>
              <p:nvPr/>
            </p:nvSpPr>
            <p:spPr>
              <a:xfrm>
                <a:off x="6786285" y="3680417"/>
                <a:ext cx="58268" cy="261448"/>
              </a:xfrm>
              <a:custGeom>
                <a:avLst/>
                <a:gdLst>
                  <a:gd name="connsiteX0" fmla="*/ 0 w 58268"/>
                  <a:gd name="connsiteY0" fmla="*/ 0 h 261448"/>
                  <a:gd name="connsiteX1" fmla="*/ 58269 w 58268"/>
                  <a:gd name="connsiteY1" fmla="*/ 0 h 261448"/>
                  <a:gd name="connsiteX2" fmla="*/ 58269 w 58268"/>
                  <a:gd name="connsiteY2" fmla="*/ 261448 h 261448"/>
                  <a:gd name="connsiteX3" fmla="*/ 0 w 58268"/>
                  <a:gd name="connsiteY3" fmla="*/ 261448 h 261448"/>
                </a:gdLst>
                <a:ahLst/>
                <a:cxnLst>
                  <a:cxn ang="0">
                    <a:pos x="connsiteX0" y="connsiteY0"/>
                  </a:cxn>
                  <a:cxn ang="0">
                    <a:pos x="connsiteX1" y="connsiteY1"/>
                  </a:cxn>
                  <a:cxn ang="0">
                    <a:pos x="connsiteX2" y="connsiteY2"/>
                  </a:cxn>
                  <a:cxn ang="0">
                    <a:pos x="connsiteX3" y="connsiteY3"/>
                  </a:cxn>
                </a:cxnLst>
                <a:rect l="l" t="t" r="r" b="b"/>
                <a:pathLst>
                  <a:path w="58268" h="261448">
                    <a:moveTo>
                      <a:pt x="0" y="0"/>
                    </a:moveTo>
                    <a:lnTo>
                      <a:pt x="58269" y="0"/>
                    </a:lnTo>
                    <a:lnTo>
                      <a:pt x="58269" y="261448"/>
                    </a:lnTo>
                    <a:lnTo>
                      <a:pt x="0" y="261448"/>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2" name="Freeform: Shape 141">
                <a:extLst>
                  <a:ext uri="{FF2B5EF4-FFF2-40B4-BE49-F238E27FC236}">
                    <a16:creationId xmlns:a16="http://schemas.microsoft.com/office/drawing/2014/main" id="{A4235598-7653-5571-8875-0383D68B3F9E}"/>
                  </a:ext>
                </a:extLst>
              </p:cNvPr>
              <p:cNvSpPr/>
              <p:nvPr/>
            </p:nvSpPr>
            <p:spPr>
              <a:xfrm>
                <a:off x="6854180" y="3680417"/>
                <a:ext cx="58268" cy="284122"/>
              </a:xfrm>
              <a:custGeom>
                <a:avLst/>
                <a:gdLst>
                  <a:gd name="connsiteX0" fmla="*/ 0 w 58268"/>
                  <a:gd name="connsiteY0" fmla="*/ 0 h 284122"/>
                  <a:gd name="connsiteX1" fmla="*/ 58268 w 58268"/>
                  <a:gd name="connsiteY1" fmla="*/ 0 h 284122"/>
                  <a:gd name="connsiteX2" fmla="*/ 58268 w 58268"/>
                  <a:gd name="connsiteY2" fmla="*/ 284122 h 284122"/>
                  <a:gd name="connsiteX3" fmla="*/ 0 w 58268"/>
                  <a:gd name="connsiteY3" fmla="*/ 284122 h 284122"/>
                </a:gdLst>
                <a:ahLst/>
                <a:cxnLst>
                  <a:cxn ang="0">
                    <a:pos x="connsiteX0" y="connsiteY0"/>
                  </a:cxn>
                  <a:cxn ang="0">
                    <a:pos x="connsiteX1" y="connsiteY1"/>
                  </a:cxn>
                  <a:cxn ang="0">
                    <a:pos x="connsiteX2" y="connsiteY2"/>
                  </a:cxn>
                  <a:cxn ang="0">
                    <a:pos x="connsiteX3" y="connsiteY3"/>
                  </a:cxn>
                </a:cxnLst>
                <a:rect l="l" t="t" r="r" b="b"/>
                <a:pathLst>
                  <a:path w="58268" h="284122">
                    <a:moveTo>
                      <a:pt x="0" y="0"/>
                    </a:moveTo>
                    <a:lnTo>
                      <a:pt x="58268" y="0"/>
                    </a:lnTo>
                    <a:lnTo>
                      <a:pt x="58268" y="284122"/>
                    </a:lnTo>
                    <a:lnTo>
                      <a:pt x="0" y="284122"/>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3" name="Freeform: Shape 142">
                <a:extLst>
                  <a:ext uri="{FF2B5EF4-FFF2-40B4-BE49-F238E27FC236}">
                    <a16:creationId xmlns:a16="http://schemas.microsoft.com/office/drawing/2014/main" id="{853FD2EB-F429-7D2A-97C3-BE58AF701A01}"/>
                  </a:ext>
                </a:extLst>
              </p:cNvPr>
              <p:cNvSpPr/>
              <p:nvPr/>
            </p:nvSpPr>
            <p:spPr>
              <a:xfrm>
                <a:off x="6921569" y="3680417"/>
                <a:ext cx="58268" cy="294889"/>
              </a:xfrm>
              <a:custGeom>
                <a:avLst/>
                <a:gdLst>
                  <a:gd name="connsiteX0" fmla="*/ 0 w 58268"/>
                  <a:gd name="connsiteY0" fmla="*/ 0 h 294889"/>
                  <a:gd name="connsiteX1" fmla="*/ 58269 w 58268"/>
                  <a:gd name="connsiteY1" fmla="*/ 0 h 294889"/>
                  <a:gd name="connsiteX2" fmla="*/ 58269 w 58268"/>
                  <a:gd name="connsiteY2" fmla="*/ 294889 h 294889"/>
                  <a:gd name="connsiteX3" fmla="*/ 0 w 58268"/>
                  <a:gd name="connsiteY3" fmla="*/ 294889 h 294889"/>
                </a:gdLst>
                <a:ahLst/>
                <a:cxnLst>
                  <a:cxn ang="0">
                    <a:pos x="connsiteX0" y="connsiteY0"/>
                  </a:cxn>
                  <a:cxn ang="0">
                    <a:pos x="connsiteX1" y="connsiteY1"/>
                  </a:cxn>
                  <a:cxn ang="0">
                    <a:pos x="connsiteX2" y="connsiteY2"/>
                  </a:cxn>
                  <a:cxn ang="0">
                    <a:pos x="connsiteX3" y="connsiteY3"/>
                  </a:cxn>
                </a:cxnLst>
                <a:rect l="l" t="t" r="r" b="b"/>
                <a:pathLst>
                  <a:path w="58268" h="294889">
                    <a:moveTo>
                      <a:pt x="0" y="0"/>
                    </a:moveTo>
                    <a:lnTo>
                      <a:pt x="58269" y="0"/>
                    </a:lnTo>
                    <a:lnTo>
                      <a:pt x="58269" y="294889"/>
                    </a:lnTo>
                    <a:lnTo>
                      <a:pt x="0" y="294889"/>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4" name="Freeform: Shape 143">
                <a:extLst>
                  <a:ext uri="{FF2B5EF4-FFF2-40B4-BE49-F238E27FC236}">
                    <a16:creationId xmlns:a16="http://schemas.microsoft.com/office/drawing/2014/main" id="{331A8908-B82D-AEAE-1EB8-466B02661647}"/>
                  </a:ext>
                </a:extLst>
              </p:cNvPr>
              <p:cNvSpPr/>
              <p:nvPr/>
            </p:nvSpPr>
            <p:spPr>
              <a:xfrm>
                <a:off x="6989464" y="3680417"/>
                <a:ext cx="58268" cy="313763"/>
              </a:xfrm>
              <a:custGeom>
                <a:avLst/>
                <a:gdLst>
                  <a:gd name="connsiteX0" fmla="*/ 0 w 58268"/>
                  <a:gd name="connsiteY0" fmla="*/ 0 h 313763"/>
                  <a:gd name="connsiteX1" fmla="*/ 58268 w 58268"/>
                  <a:gd name="connsiteY1" fmla="*/ 0 h 313763"/>
                  <a:gd name="connsiteX2" fmla="*/ 58268 w 58268"/>
                  <a:gd name="connsiteY2" fmla="*/ 313763 h 313763"/>
                  <a:gd name="connsiteX3" fmla="*/ 0 w 58268"/>
                  <a:gd name="connsiteY3" fmla="*/ 313763 h 313763"/>
                </a:gdLst>
                <a:ahLst/>
                <a:cxnLst>
                  <a:cxn ang="0">
                    <a:pos x="connsiteX0" y="connsiteY0"/>
                  </a:cxn>
                  <a:cxn ang="0">
                    <a:pos x="connsiteX1" y="connsiteY1"/>
                  </a:cxn>
                  <a:cxn ang="0">
                    <a:pos x="connsiteX2" y="connsiteY2"/>
                  </a:cxn>
                  <a:cxn ang="0">
                    <a:pos x="connsiteX3" y="connsiteY3"/>
                  </a:cxn>
                </a:cxnLst>
                <a:rect l="l" t="t" r="r" b="b"/>
                <a:pathLst>
                  <a:path w="58268" h="313763">
                    <a:moveTo>
                      <a:pt x="0" y="0"/>
                    </a:moveTo>
                    <a:lnTo>
                      <a:pt x="58268" y="0"/>
                    </a:lnTo>
                    <a:lnTo>
                      <a:pt x="58268" y="313763"/>
                    </a:lnTo>
                    <a:lnTo>
                      <a:pt x="0" y="313763"/>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5" name="Freeform: Shape 144">
                <a:extLst>
                  <a:ext uri="{FF2B5EF4-FFF2-40B4-BE49-F238E27FC236}">
                    <a16:creationId xmlns:a16="http://schemas.microsoft.com/office/drawing/2014/main" id="{2F52240B-94DC-76CE-BC2E-B7E28E4658C3}"/>
                  </a:ext>
                </a:extLst>
              </p:cNvPr>
              <p:cNvSpPr/>
              <p:nvPr/>
            </p:nvSpPr>
            <p:spPr>
              <a:xfrm>
                <a:off x="7057360" y="3680417"/>
                <a:ext cx="58268" cy="313763"/>
              </a:xfrm>
              <a:custGeom>
                <a:avLst/>
                <a:gdLst>
                  <a:gd name="connsiteX0" fmla="*/ 0 w 58268"/>
                  <a:gd name="connsiteY0" fmla="*/ 0 h 313763"/>
                  <a:gd name="connsiteX1" fmla="*/ 58269 w 58268"/>
                  <a:gd name="connsiteY1" fmla="*/ 0 h 313763"/>
                  <a:gd name="connsiteX2" fmla="*/ 58269 w 58268"/>
                  <a:gd name="connsiteY2" fmla="*/ 313763 h 313763"/>
                  <a:gd name="connsiteX3" fmla="*/ 0 w 58268"/>
                  <a:gd name="connsiteY3" fmla="*/ 313763 h 313763"/>
                </a:gdLst>
                <a:ahLst/>
                <a:cxnLst>
                  <a:cxn ang="0">
                    <a:pos x="connsiteX0" y="connsiteY0"/>
                  </a:cxn>
                  <a:cxn ang="0">
                    <a:pos x="connsiteX1" y="connsiteY1"/>
                  </a:cxn>
                  <a:cxn ang="0">
                    <a:pos x="connsiteX2" y="connsiteY2"/>
                  </a:cxn>
                  <a:cxn ang="0">
                    <a:pos x="connsiteX3" y="connsiteY3"/>
                  </a:cxn>
                </a:cxnLst>
                <a:rect l="l" t="t" r="r" b="b"/>
                <a:pathLst>
                  <a:path w="58268" h="313763">
                    <a:moveTo>
                      <a:pt x="0" y="0"/>
                    </a:moveTo>
                    <a:lnTo>
                      <a:pt x="58269" y="0"/>
                    </a:lnTo>
                    <a:lnTo>
                      <a:pt x="58269" y="313763"/>
                    </a:lnTo>
                    <a:lnTo>
                      <a:pt x="0" y="313763"/>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6" name="Freeform: Shape 145">
                <a:extLst>
                  <a:ext uri="{FF2B5EF4-FFF2-40B4-BE49-F238E27FC236}">
                    <a16:creationId xmlns:a16="http://schemas.microsoft.com/office/drawing/2014/main" id="{7ADED14E-3F6C-EC87-3545-2972071F39ED}"/>
                  </a:ext>
                </a:extLst>
              </p:cNvPr>
              <p:cNvSpPr/>
              <p:nvPr/>
            </p:nvSpPr>
            <p:spPr>
              <a:xfrm>
                <a:off x="7125762" y="3680417"/>
                <a:ext cx="58268" cy="313763"/>
              </a:xfrm>
              <a:custGeom>
                <a:avLst/>
                <a:gdLst>
                  <a:gd name="connsiteX0" fmla="*/ 0 w 58268"/>
                  <a:gd name="connsiteY0" fmla="*/ 0 h 313763"/>
                  <a:gd name="connsiteX1" fmla="*/ 58269 w 58268"/>
                  <a:gd name="connsiteY1" fmla="*/ 0 h 313763"/>
                  <a:gd name="connsiteX2" fmla="*/ 58269 w 58268"/>
                  <a:gd name="connsiteY2" fmla="*/ 313763 h 313763"/>
                  <a:gd name="connsiteX3" fmla="*/ 0 w 58268"/>
                  <a:gd name="connsiteY3" fmla="*/ 313763 h 313763"/>
                </a:gdLst>
                <a:ahLst/>
                <a:cxnLst>
                  <a:cxn ang="0">
                    <a:pos x="connsiteX0" y="connsiteY0"/>
                  </a:cxn>
                  <a:cxn ang="0">
                    <a:pos x="connsiteX1" y="connsiteY1"/>
                  </a:cxn>
                  <a:cxn ang="0">
                    <a:pos x="connsiteX2" y="connsiteY2"/>
                  </a:cxn>
                  <a:cxn ang="0">
                    <a:pos x="connsiteX3" y="connsiteY3"/>
                  </a:cxn>
                </a:cxnLst>
                <a:rect l="l" t="t" r="r" b="b"/>
                <a:pathLst>
                  <a:path w="58268" h="313763">
                    <a:moveTo>
                      <a:pt x="0" y="0"/>
                    </a:moveTo>
                    <a:lnTo>
                      <a:pt x="58269" y="0"/>
                    </a:lnTo>
                    <a:lnTo>
                      <a:pt x="58269" y="313763"/>
                    </a:lnTo>
                    <a:lnTo>
                      <a:pt x="0" y="313763"/>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7" name="Freeform: Shape 146">
                <a:extLst>
                  <a:ext uri="{FF2B5EF4-FFF2-40B4-BE49-F238E27FC236}">
                    <a16:creationId xmlns:a16="http://schemas.microsoft.com/office/drawing/2014/main" id="{E835833C-02CF-4393-D40D-1299EFB01464}"/>
                  </a:ext>
                </a:extLst>
              </p:cNvPr>
              <p:cNvSpPr/>
              <p:nvPr/>
            </p:nvSpPr>
            <p:spPr>
              <a:xfrm>
                <a:off x="7196444" y="3680417"/>
                <a:ext cx="58268" cy="325543"/>
              </a:xfrm>
              <a:custGeom>
                <a:avLst/>
                <a:gdLst>
                  <a:gd name="connsiteX0" fmla="*/ 0 w 58268"/>
                  <a:gd name="connsiteY0" fmla="*/ 0 h 325543"/>
                  <a:gd name="connsiteX1" fmla="*/ 58269 w 58268"/>
                  <a:gd name="connsiteY1" fmla="*/ 0 h 325543"/>
                  <a:gd name="connsiteX2" fmla="*/ 58269 w 58268"/>
                  <a:gd name="connsiteY2" fmla="*/ 325544 h 325543"/>
                  <a:gd name="connsiteX3" fmla="*/ 0 w 58268"/>
                  <a:gd name="connsiteY3" fmla="*/ 325544 h 325543"/>
                </a:gdLst>
                <a:ahLst/>
                <a:cxnLst>
                  <a:cxn ang="0">
                    <a:pos x="connsiteX0" y="connsiteY0"/>
                  </a:cxn>
                  <a:cxn ang="0">
                    <a:pos x="connsiteX1" y="connsiteY1"/>
                  </a:cxn>
                  <a:cxn ang="0">
                    <a:pos x="connsiteX2" y="connsiteY2"/>
                  </a:cxn>
                  <a:cxn ang="0">
                    <a:pos x="connsiteX3" y="connsiteY3"/>
                  </a:cxn>
                </a:cxnLst>
                <a:rect l="l" t="t" r="r" b="b"/>
                <a:pathLst>
                  <a:path w="58268" h="325543">
                    <a:moveTo>
                      <a:pt x="0" y="0"/>
                    </a:moveTo>
                    <a:lnTo>
                      <a:pt x="58269" y="0"/>
                    </a:lnTo>
                    <a:lnTo>
                      <a:pt x="58269" y="325544"/>
                    </a:lnTo>
                    <a:lnTo>
                      <a:pt x="0" y="32554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8" name="Freeform: Shape 147">
                <a:extLst>
                  <a:ext uri="{FF2B5EF4-FFF2-40B4-BE49-F238E27FC236}">
                    <a16:creationId xmlns:a16="http://schemas.microsoft.com/office/drawing/2014/main" id="{300D2DA4-8983-E583-D6BC-113DBADDBDF9}"/>
                  </a:ext>
                </a:extLst>
              </p:cNvPr>
              <p:cNvSpPr/>
              <p:nvPr/>
            </p:nvSpPr>
            <p:spPr>
              <a:xfrm>
                <a:off x="7265479" y="3680417"/>
                <a:ext cx="58268" cy="328203"/>
              </a:xfrm>
              <a:custGeom>
                <a:avLst/>
                <a:gdLst>
                  <a:gd name="connsiteX0" fmla="*/ 0 w 58268"/>
                  <a:gd name="connsiteY0" fmla="*/ 0 h 328203"/>
                  <a:gd name="connsiteX1" fmla="*/ 58268 w 58268"/>
                  <a:gd name="connsiteY1" fmla="*/ 0 h 328203"/>
                  <a:gd name="connsiteX2" fmla="*/ 58268 w 58268"/>
                  <a:gd name="connsiteY2" fmla="*/ 328203 h 328203"/>
                  <a:gd name="connsiteX3" fmla="*/ 0 w 58268"/>
                  <a:gd name="connsiteY3" fmla="*/ 328203 h 328203"/>
                </a:gdLst>
                <a:ahLst/>
                <a:cxnLst>
                  <a:cxn ang="0">
                    <a:pos x="connsiteX0" y="connsiteY0"/>
                  </a:cxn>
                  <a:cxn ang="0">
                    <a:pos x="connsiteX1" y="connsiteY1"/>
                  </a:cxn>
                  <a:cxn ang="0">
                    <a:pos x="connsiteX2" y="connsiteY2"/>
                  </a:cxn>
                  <a:cxn ang="0">
                    <a:pos x="connsiteX3" y="connsiteY3"/>
                  </a:cxn>
                </a:cxnLst>
                <a:rect l="l" t="t" r="r" b="b"/>
                <a:pathLst>
                  <a:path w="58268" h="328203">
                    <a:moveTo>
                      <a:pt x="0" y="0"/>
                    </a:moveTo>
                    <a:lnTo>
                      <a:pt x="58268" y="0"/>
                    </a:lnTo>
                    <a:lnTo>
                      <a:pt x="58268" y="328203"/>
                    </a:lnTo>
                    <a:lnTo>
                      <a:pt x="0" y="328203"/>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9" name="Freeform: Shape 148">
                <a:extLst>
                  <a:ext uri="{FF2B5EF4-FFF2-40B4-BE49-F238E27FC236}">
                    <a16:creationId xmlns:a16="http://schemas.microsoft.com/office/drawing/2014/main" id="{7D72EF40-EA02-99EC-18C5-801BB458962B}"/>
                  </a:ext>
                </a:extLst>
              </p:cNvPr>
              <p:cNvSpPr/>
              <p:nvPr/>
            </p:nvSpPr>
            <p:spPr>
              <a:xfrm>
                <a:off x="7331728" y="3680417"/>
                <a:ext cx="58268" cy="328203"/>
              </a:xfrm>
              <a:custGeom>
                <a:avLst/>
                <a:gdLst>
                  <a:gd name="connsiteX0" fmla="*/ 0 w 58268"/>
                  <a:gd name="connsiteY0" fmla="*/ 0 h 328203"/>
                  <a:gd name="connsiteX1" fmla="*/ 58269 w 58268"/>
                  <a:gd name="connsiteY1" fmla="*/ 0 h 328203"/>
                  <a:gd name="connsiteX2" fmla="*/ 58269 w 58268"/>
                  <a:gd name="connsiteY2" fmla="*/ 328203 h 328203"/>
                  <a:gd name="connsiteX3" fmla="*/ 0 w 58268"/>
                  <a:gd name="connsiteY3" fmla="*/ 328203 h 328203"/>
                </a:gdLst>
                <a:ahLst/>
                <a:cxnLst>
                  <a:cxn ang="0">
                    <a:pos x="connsiteX0" y="connsiteY0"/>
                  </a:cxn>
                  <a:cxn ang="0">
                    <a:pos x="connsiteX1" y="connsiteY1"/>
                  </a:cxn>
                  <a:cxn ang="0">
                    <a:pos x="connsiteX2" y="connsiteY2"/>
                  </a:cxn>
                  <a:cxn ang="0">
                    <a:pos x="connsiteX3" y="connsiteY3"/>
                  </a:cxn>
                </a:cxnLst>
                <a:rect l="l" t="t" r="r" b="b"/>
                <a:pathLst>
                  <a:path w="58268" h="328203">
                    <a:moveTo>
                      <a:pt x="0" y="0"/>
                    </a:moveTo>
                    <a:lnTo>
                      <a:pt x="58269" y="0"/>
                    </a:lnTo>
                    <a:lnTo>
                      <a:pt x="58269" y="328203"/>
                    </a:lnTo>
                    <a:lnTo>
                      <a:pt x="0" y="328203"/>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0" name="Freeform: Shape 149">
                <a:extLst>
                  <a:ext uri="{FF2B5EF4-FFF2-40B4-BE49-F238E27FC236}">
                    <a16:creationId xmlns:a16="http://schemas.microsoft.com/office/drawing/2014/main" id="{693B3966-54D5-E926-E596-A8ECE22222F7}"/>
                  </a:ext>
                </a:extLst>
              </p:cNvPr>
              <p:cNvSpPr/>
              <p:nvPr/>
            </p:nvSpPr>
            <p:spPr>
              <a:xfrm>
                <a:off x="7400130" y="3680417"/>
                <a:ext cx="58268" cy="372411"/>
              </a:xfrm>
              <a:custGeom>
                <a:avLst/>
                <a:gdLst>
                  <a:gd name="connsiteX0" fmla="*/ 0 w 58268"/>
                  <a:gd name="connsiteY0" fmla="*/ 0 h 372411"/>
                  <a:gd name="connsiteX1" fmla="*/ 58269 w 58268"/>
                  <a:gd name="connsiteY1" fmla="*/ 0 h 372411"/>
                  <a:gd name="connsiteX2" fmla="*/ 58269 w 58268"/>
                  <a:gd name="connsiteY2" fmla="*/ 372412 h 372411"/>
                  <a:gd name="connsiteX3" fmla="*/ 0 w 58268"/>
                  <a:gd name="connsiteY3" fmla="*/ 372412 h 372411"/>
                </a:gdLst>
                <a:ahLst/>
                <a:cxnLst>
                  <a:cxn ang="0">
                    <a:pos x="connsiteX0" y="connsiteY0"/>
                  </a:cxn>
                  <a:cxn ang="0">
                    <a:pos x="connsiteX1" y="connsiteY1"/>
                  </a:cxn>
                  <a:cxn ang="0">
                    <a:pos x="connsiteX2" y="connsiteY2"/>
                  </a:cxn>
                  <a:cxn ang="0">
                    <a:pos x="connsiteX3" y="connsiteY3"/>
                  </a:cxn>
                </a:cxnLst>
                <a:rect l="l" t="t" r="r" b="b"/>
                <a:pathLst>
                  <a:path w="58268" h="372411">
                    <a:moveTo>
                      <a:pt x="0" y="0"/>
                    </a:moveTo>
                    <a:lnTo>
                      <a:pt x="58269" y="0"/>
                    </a:lnTo>
                    <a:lnTo>
                      <a:pt x="58269" y="372412"/>
                    </a:lnTo>
                    <a:lnTo>
                      <a:pt x="0" y="372412"/>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1" name="Freeform: Shape 150">
                <a:extLst>
                  <a:ext uri="{FF2B5EF4-FFF2-40B4-BE49-F238E27FC236}">
                    <a16:creationId xmlns:a16="http://schemas.microsoft.com/office/drawing/2014/main" id="{EB760433-E540-DA2E-8A24-E6B7C75AE3AB}"/>
                  </a:ext>
                </a:extLst>
              </p:cNvPr>
              <p:cNvSpPr/>
              <p:nvPr/>
            </p:nvSpPr>
            <p:spPr>
              <a:xfrm>
                <a:off x="7467519" y="3680417"/>
                <a:ext cx="58268" cy="378365"/>
              </a:xfrm>
              <a:custGeom>
                <a:avLst/>
                <a:gdLst>
                  <a:gd name="connsiteX0" fmla="*/ 0 w 58268"/>
                  <a:gd name="connsiteY0" fmla="*/ 0 h 378365"/>
                  <a:gd name="connsiteX1" fmla="*/ 58269 w 58268"/>
                  <a:gd name="connsiteY1" fmla="*/ 0 h 378365"/>
                  <a:gd name="connsiteX2" fmla="*/ 58269 w 58268"/>
                  <a:gd name="connsiteY2" fmla="*/ 378365 h 378365"/>
                  <a:gd name="connsiteX3" fmla="*/ 0 w 58268"/>
                  <a:gd name="connsiteY3" fmla="*/ 378365 h 378365"/>
                </a:gdLst>
                <a:ahLst/>
                <a:cxnLst>
                  <a:cxn ang="0">
                    <a:pos x="connsiteX0" y="connsiteY0"/>
                  </a:cxn>
                  <a:cxn ang="0">
                    <a:pos x="connsiteX1" y="connsiteY1"/>
                  </a:cxn>
                  <a:cxn ang="0">
                    <a:pos x="connsiteX2" y="connsiteY2"/>
                  </a:cxn>
                  <a:cxn ang="0">
                    <a:pos x="connsiteX3" y="connsiteY3"/>
                  </a:cxn>
                </a:cxnLst>
                <a:rect l="l" t="t" r="r" b="b"/>
                <a:pathLst>
                  <a:path w="58268" h="378365">
                    <a:moveTo>
                      <a:pt x="0" y="0"/>
                    </a:moveTo>
                    <a:lnTo>
                      <a:pt x="58269" y="0"/>
                    </a:lnTo>
                    <a:lnTo>
                      <a:pt x="58269" y="378365"/>
                    </a:lnTo>
                    <a:lnTo>
                      <a:pt x="0" y="378365"/>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2" name="Freeform: Shape 151">
                <a:extLst>
                  <a:ext uri="{FF2B5EF4-FFF2-40B4-BE49-F238E27FC236}">
                    <a16:creationId xmlns:a16="http://schemas.microsoft.com/office/drawing/2014/main" id="{AA18E5A9-3D30-DAF1-6218-7358C2A6AE77}"/>
                  </a:ext>
                </a:extLst>
              </p:cNvPr>
              <p:cNvSpPr/>
              <p:nvPr/>
            </p:nvSpPr>
            <p:spPr>
              <a:xfrm>
                <a:off x="7536048" y="3680417"/>
                <a:ext cx="58268" cy="386978"/>
              </a:xfrm>
              <a:custGeom>
                <a:avLst/>
                <a:gdLst>
                  <a:gd name="connsiteX0" fmla="*/ 0 w 58268"/>
                  <a:gd name="connsiteY0" fmla="*/ 0 h 386978"/>
                  <a:gd name="connsiteX1" fmla="*/ 58269 w 58268"/>
                  <a:gd name="connsiteY1" fmla="*/ 0 h 386978"/>
                  <a:gd name="connsiteX2" fmla="*/ 58269 w 58268"/>
                  <a:gd name="connsiteY2" fmla="*/ 386979 h 386978"/>
                  <a:gd name="connsiteX3" fmla="*/ 0 w 58268"/>
                  <a:gd name="connsiteY3" fmla="*/ 386979 h 386978"/>
                </a:gdLst>
                <a:ahLst/>
                <a:cxnLst>
                  <a:cxn ang="0">
                    <a:pos x="connsiteX0" y="connsiteY0"/>
                  </a:cxn>
                  <a:cxn ang="0">
                    <a:pos x="connsiteX1" y="connsiteY1"/>
                  </a:cxn>
                  <a:cxn ang="0">
                    <a:pos x="connsiteX2" y="connsiteY2"/>
                  </a:cxn>
                  <a:cxn ang="0">
                    <a:pos x="connsiteX3" y="connsiteY3"/>
                  </a:cxn>
                </a:cxnLst>
                <a:rect l="l" t="t" r="r" b="b"/>
                <a:pathLst>
                  <a:path w="58268" h="386978">
                    <a:moveTo>
                      <a:pt x="0" y="0"/>
                    </a:moveTo>
                    <a:lnTo>
                      <a:pt x="58269" y="0"/>
                    </a:lnTo>
                    <a:lnTo>
                      <a:pt x="58269" y="386979"/>
                    </a:lnTo>
                    <a:lnTo>
                      <a:pt x="0" y="386979"/>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3" name="Freeform: Shape 152">
                <a:extLst>
                  <a:ext uri="{FF2B5EF4-FFF2-40B4-BE49-F238E27FC236}">
                    <a16:creationId xmlns:a16="http://schemas.microsoft.com/office/drawing/2014/main" id="{BA53E083-1830-A6C5-05EC-CE1BA231521C}"/>
                  </a:ext>
                </a:extLst>
              </p:cNvPr>
              <p:cNvSpPr/>
              <p:nvPr/>
            </p:nvSpPr>
            <p:spPr>
              <a:xfrm>
                <a:off x="7670825" y="3680417"/>
                <a:ext cx="58268" cy="406485"/>
              </a:xfrm>
              <a:custGeom>
                <a:avLst/>
                <a:gdLst>
                  <a:gd name="connsiteX0" fmla="*/ 0 w 58268"/>
                  <a:gd name="connsiteY0" fmla="*/ 0 h 406485"/>
                  <a:gd name="connsiteX1" fmla="*/ 58268 w 58268"/>
                  <a:gd name="connsiteY1" fmla="*/ 0 h 406485"/>
                  <a:gd name="connsiteX2" fmla="*/ 58268 w 58268"/>
                  <a:gd name="connsiteY2" fmla="*/ 406486 h 406485"/>
                  <a:gd name="connsiteX3" fmla="*/ 0 w 58268"/>
                  <a:gd name="connsiteY3" fmla="*/ 406486 h 406485"/>
                </a:gdLst>
                <a:ahLst/>
                <a:cxnLst>
                  <a:cxn ang="0">
                    <a:pos x="connsiteX0" y="connsiteY0"/>
                  </a:cxn>
                  <a:cxn ang="0">
                    <a:pos x="connsiteX1" y="connsiteY1"/>
                  </a:cxn>
                  <a:cxn ang="0">
                    <a:pos x="connsiteX2" y="connsiteY2"/>
                  </a:cxn>
                  <a:cxn ang="0">
                    <a:pos x="connsiteX3" y="connsiteY3"/>
                  </a:cxn>
                </a:cxnLst>
                <a:rect l="l" t="t" r="r" b="b"/>
                <a:pathLst>
                  <a:path w="58268" h="406485">
                    <a:moveTo>
                      <a:pt x="0" y="0"/>
                    </a:moveTo>
                    <a:lnTo>
                      <a:pt x="58268" y="0"/>
                    </a:lnTo>
                    <a:lnTo>
                      <a:pt x="58268" y="406486"/>
                    </a:lnTo>
                    <a:lnTo>
                      <a:pt x="0" y="40648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4" name="Freeform: Shape 153">
                <a:extLst>
                  <a:ext uri="{FF2B5EF4-FFF2-40B4-BE49-F238E27FC236}">
                    <a16:creationId xmlns:a16="http://schemas.microsoft.com/office/drawing/2014/main" id="{946E6B16-A90D-CB2F-92A2-7EA183DAD2BB}"/>
                  </a:ext>
                </a:extLst>
              </p:cNvPr>
              <p:cNvSpPr/>
              <p:nvPr/>
            </p:nvSpPr>
            <p:spPr>
              <a:xfrm>
                <a:off x="7739734" y="3680417"/>
                <a:ext cx="58268" cy="451200"/>
              </a:xfrm>
              <a:custGeom>
                <a:avLst/>
                <a:gdLst>
                  <a:gd name="connsiteX0" fmla="*/ 0 w 58268"/>
                  <a:gd name="connsiteY0" fmla="*/ 0 h 451200"/>
                  <a:gd name="connsiteX1" fmla="*/ 58269 w 58268"/>
                  <a:gd name="connsiteY1" fmla="*/ 0 h 451200"/>
                  <a:gd name="connsiteX2" fmla="*/ 58269 w 58268"/>
                  <a:gd name="connsiteY2" fmla="*/ 451201 h 451200"/>
                  <a:gd name="connsiteX3" fmla="*/ 0 w 58268"/>
                  <a:gd name="connsiteY3" fmla="*/ 451201 h 451200"/>
                </a:gdLst>
                <a:ahLst/>
                <a:cxnLst>
                  <a:cxn ang="0">
                    <a:pos x="connsiteX0" y="connsiteY0"/>
                  </a:cxn>
                  <a:cxn ang="0">
                    <a:pos x="connsiteX1" y="connsiteY1"/>
                  </a:cxn>
                  <a:cxn ang="0">
                    <a:pos x="connsiteX2" y="connsiteY2"/>
                  </a:cxn>
                  <a:cxn ang="0">
                    <a:pos x="connsiteX3" y="connsiteY3"/>
                  </a:cxn>
                </a:cxnLst>
                <a:rect l="l" t="t" r="r" b="b"/>
                <a:pathLst>
                  <a:path w="58268" h="451200">
                    <a:moveTo>
                      <a:pt x="0" y="0"/>
                    </a:moveTo>
                    <a:lnTo>
                      <a:pt x="58269" y="0"/>
                    </a:lnTo>
                    <a:lnTo>
                      <a:pt x="58269" y="451201"/>
                    </a:lnTo>
                    <a:lnTo>
                      <a:pt x="0" y="451201"/>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5" name="Freeform: Shape 154">
                <a:extLst>
                  <a:ext uri="{FF2B5EF4-FFF2-40B4-BE49-F238E27FC236}">
                    <a16:creationId xmlns:a16="http://schemas.microsoft.com/office/drawing/2014/main" id="{640BA7E7-3BC7-27B9-CA83-93CA1FBE601A}"/>
                  </a:ext>
                </a:extLst>
              </p:cNvPr>
              <p:cNvSpPr/>
              <p:nvPr/>
            </p:nvSpPr>
            <p:spPr>
              <a:xfrm>
                <a:off x="7806616" y="3680417"/>
                <a:ext cx="58268" cy="454367"/>
              </a:xfrm>
              <a:custGeom>
                <a:avLst/>
                <a:gdLst>
                  <a:gd name="connsiteX0" fmla="*/ 0 w 58268"/>
                  <a:gd name="connsiteY0" fmla="*/ 0 h 454367"/>
                  <a:gd name="connsiteX1" fmla="*/ 58269 w 58268"/>
                  <a:gd name="connsiteY1" fmla="*/ 0 h 454367"/>
                  <a:gd name="connsiteX2" fmla="*/ 58269 w 58268"/>
                  <a:gd name="connsiteY2" fmla="*/ 454367 h 454367"/>
                  <a:gd name="connsiteX3" fmla="*/ 0 w 58268"/>
                  <a:gd name="connsiteY3" fmla="*/ 454367 h 454367"/>
                </a:gdLst>
                <a:ahLst/>
                <a:cxnLst>
                  <a:cxn ang="0">
                    <a:pos x="connsiteX0" y="connsiteY0"/>
                  </a:cxn>
                  <a:cxn ang="0">
                    <a:pos x="connsiteX1" y="connsiteY1"/>
                  </a:cxn>
                  <a:cxn ang="0">
                    <a:pos x="connsiteX2" y="connsiteY2"/>
                  </a:cxn>
                  <a:cxn ang="0">
                    <a:pos x="connsiteX3" y="connsiteY3"/>
                  </a:cxn>
                </a:cxnLst>
                <a:rect l="l" t="t" r="r" b="b"/>
                <a:pathLst>
                  <a:path w="58268" h="454367">
                    <a:moveTo>
                      <a:pt x="0" y="0"/>
                    </a:moveTo>
                    <a:lnTo>
                      <a:pt x="58269" y="0"/>
                    </a:lnTo>
                    <a:lnTo>
                      <a:pt x="58269" y="454367"/>
                    </a:lnTo>
                    <a:lnTo>
                      <a:pt x="0" y="454367"/>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6" name="Freeform: Shape 155">
                <a:extLst>
                  <a:ext uri="{FF2B5EF4-FFF2-40B4-BE49-F238E27FC236}">
                    <a16:creationId xmlns:a16="http://schemas.microsoft.com/office/drawing/2014/main" id="{F9FB2313-643A-3DA1-5198-5EEEC2B8D2E5}"/>
                  </a:ext>
                </a:extLst>
              </p:cNvPr>
              <p:cNvSpPr/>
              <p:nvPr/>
            </p:nvSpPr>
            <p:spPr>
              <a:xfrm>
                <a:off x="7875018" y="3680417"/>
                <a:ext cx="58268" cy="465134"/>
              </a:xfrm>
              <a:custGeom>
                <a:avLst/>
                <a:gdLst>
                  <a:gd name="connsiteX0" fmla="*/ 0 w 58268"/>
                  <a:gd name="connsiteY0" fmla="*/ 0 h 465134"/>
                  <a:gd name="connsiteX1" fmla="*/ 58268 w 58268"/>
                  <a:gd name="connsiteY1" fmla="*/ 0 h 465134"/>
                  <a:gd name="connsiteX2" fmla="*/ 58268 w 58268"/>
                  <a:gd name="connsiteY2" fmla="*/ 465134 h 465134"/>
                  <a:gd name="connsiteX3" fmla="*/ 0 w 58268"/>
                  <a:gd name="connsiteY3" fmla="*/ 465134 h 465134"/>
                </a:gdLst>
                <a:ahLst/>
                <a:cxnLst>
                  <a:cxn ang="0">
                    <a:pos x="connsiteX0" y="connsiteY0"/>
                  </a:cxn>
                  <a:cxn ang="0">
                    <a:pos x="connsiteX1" y="connsiteY1"/>
                  </a:cxn>
                  <a:cxn ang="0">
                    <a:pos x="connsiteX2" y="connsiteY2"/>
                  </a:cxn>
                  <a:cxn ang="0">
                    <a:pos x="connsiteX3" y="connsiteY3"/>
                  </a:cxn>
                </a:cxnLst>
                <a:rect l="l" t="t" r="r" b="b"/>
                <a:pathLst>
                  <a:path w="58268" h="465134">
                    <a:moveTo>
                      <a:pt x="0" y="0"/>
                    </a:moveTo>
                    <a:lnTo>
                      <a:pt x="58268" y="0"/>
                    </a:lnTo>
                    <a:lnTo>
                      <a:pt x="58268" y="465134"/>
                    </a:lnTo>
                    <a:lnTo>
                      <a:pt x="0" y="46513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7" name="Freeform: Shape 156">
                <a:extLst>
                  <a:ext uri="{FF2B5EF4-FFF2-40B4-BE49-F238E27FC236}">
                    <a16:creationId xmlns:a16="http://schemas.microsoft.com/office/drawing/2014/main" id="{2C53DF3D-A6FC-3F01-EB72-B80F220C7C06}"/>
                  </a:ext>
                </a:extLst>
              </p:cNvPr>
              <p:cNvSpPr/>
              <p:nvPr/>
            </p:nvSpPr>
            <p:spPr>
              <a:xfrm>
                <a:off x="7944560" y="3680417"/>
                <a:ext cx="58268" cy="465134"/>
              </a:xfrm>
              <a:custGeom>
                <a:avLst/>
                <a:gdLst>
                  <a:gd name="connsiteX0" fmla="*/ 0 w 58268"/>
                  <a:gd name="connsiteY0" fmla="*/ 0 h 465134"/>
                  <a:gd name="connsiteX1" fmla="*/ 58269 w 58268"/>
                  <a:gd name="connsiteY1" fmla="*/ 0 h 465134"/>
                  <a:gd name="connsiteX2" fmla="*/ 58269 w 58268"/>
                  <a:gd name="connsiteY2" fmla="*/ 465134 h 465134"/>
                  <a:gd name="connsiteX3" fmla="*/ 0 w 58268"/>
                  <a:gd name="connsiteY3" fmla="*/ 465134 h 465134"/>
                </a:gdLst>
                <a:ahLst/>
                <a:cxnLst>
                  <a:cxn ang="0">
                    <a:pos x="connsiteX0" y="connsiteY0"/>
                  </a:cxn>
                  <a:cxn ang="0">
                    <a:pos x="connsiteX1" y="connsiteY1"/>
                  </a:cxn>
                  <a:cxn ang="0">
                    <a:pos x="connsiteX2" y="connsiteY2"/>
                  </a:cxn>
                  <a:cxn ang="0">
                    <a:pos x="connsiteX3" y="connsiteY3"/>
                  </a:cxn>
                </a:cxnLst>
                <a:rect l="l" t="t" r="r" b="b"/>
                <a:pathLst>
                  <a:path w="58268" h="465134">
                    <a:moveTo>
                      <a:pt x="0" y="0"/>
                    </a:moveTo>
                    <a:lnTo>
                      <a:pt x="58269" y="0"/>
                    </a:lnTo>
                    <a:lnTo>
                      <a:pt x="58269" y="465134"/>
                    </a:lnTo>
                    <a:lnTo>
                      <a:pt x="0" y="46513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8" name="Freeform: Shape 157">
                <a:extLst>
                  <a:ext uri="{FF2B5EF4-FFF2-40B4-BE49-F238E27FC236}">
                    <a16:creationId xmlns:a16="http://schemas.microsoft.com/office/drawing/2014/main" id="{50ECBCC8-EE14-8FE0-E4C9-18EC24A6D117}"/>
                  </a:ext>
                </a:extLst>
              </p:cNvPr>
              <p:cNvSpPr/>
              <p:nvPr/>
            </p:nvSpPr>
            <p:spPr>
              <a:xfrm>
                <a:off x="8080478" y="3680417"/>
                <a:ext cx="58268" cy="513142"/>
              </a:xfrm>
              <a:custGeom>
                <a:avLst/>
                <a:gdLst>
                  <a:gd name="connsiteX0" fmla="*/ 0 w 58268"/>
                  <a:gd name="connsiteY0" fmla="*/ 0 h 513142"/>
                  <a:gd name="connsiteX1" fmla="*/ 58268 w 58268"/>
                  <a:gd name="connsiteY1" fmla="*/ 0 h 513142"/>
                  <a:gd name="connsiteX2" fmla="*/ 58268 w 58268"/>
                  <a:gd name="connsiteY2" fmla="*/ 513143 h 513142"/>
                  <a:gd name="connsiteX3" fmla="*/ 0 w 58268"/>
                  <a:gd name="connsiteY3" fmla="*/ 513143 h 513142"/>
                </a:gdLst>
                <a:ahLst/>
                <a:cxnLst>
                  <a:cxn ang="0">
                    <a:pos x="connsiteX0" y="connsiteY0"/>
                  </a:cxn>
                  <a:cxn ang="0">
                    <a:pos x="connsiteX1" y="connsiteY1"/>
                  </a:cxn>
                  <a:cxn ang="0">
                    <a:pos x="connsiteX2" y="connsiteY2"/>
                  </a:cxn>
                  <a:cxn ang="0">
                    <a:pos x="connsiteX3" y="connsiteY3"/>
                  </a:cxn>
                </a:cxnLst>
                <a:rect l="l" t="t" r="r" b="b"/>
                <a:pathLst>
                  <a:path w="58268" h="513142">
                    <a:moveTo>
                      <a:pt x="0" y="0"/>
                    </a:moveTo>
                    <a:lnTo>
                      <a:pt x="58268" y="0"/>
                    </a:lnTo>
                    <a:lnTo>
                      <a:pt x="58268" y="513143"/>
                    </a:lnTo>
                    <a:lnTo>
                      <a:pt x="0" y="513143"/>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9" name="Freeform: Shape 158">
                <a:extLst>
                  <a:ext uri="{FF2B5EF4-FFF2-40B4-BE49-F238E27FC236}">
                    <a16:creationId xmlns:a16="http://schemas.microsoft.com/office/drawing/2014/main" id="{A19CCFC2-9483-C44F-5928-ABAE1EBABBCD}"/>
                  </a:ext>
                </a:extLst>
              </p:cNvPr>
              <p:cNvSpPr/>
              <p:nvPr/>
            </p:nvSpPr>
            <p:spPr>
              <a:xfrm>
                <a:off x="8352060" y="3680417"/>
                <a:ext cx="58268" cy="532016"/>
              </a:xfrm>
              <a:custGeom>
                <a:avLst/>
                <a:gdLst>
                  <a:gd name="connsiteX0" fmla="*/ 0 w 58268"/>
                  <a:gd name="connsiteY0" fmla="*/ 0 h 532016"/>
                  <a:gd name="connsiteX1" fmla="*/ 58268 w 58268"/>
                  <a:gd name="connsiteY1" fmla="*/ 0 h 532016"/>
                  <a:gd name="connsiteX2" fmla="*/ 58268 w 58268"/>
                  <a:gd name="connsiteY2" fmla="*/ 532016 h 532016"/>
                  <a:gd name="connsiteX3" fmla="*/ 0 w 58268"/>
                  <a:gd name="connsiteY3" fmla="*/ 532016 h 532016"/>
                </a:gdLst>
                <a:ahLst/>
                <a:cxnLst>
                  <a:cxn ang="0">
                    <a:pos x="connsiteX0" y="connsiteY0"/>
                  </a:cxn>
                  <a:cxn ang="0">
                    <a:pos x="connsiteX1" y="connsiteY1"/>
                  </a:cxn>
                  <a:cxn ang="0">
                    <a:pos x="connsiteX2" y="connsiteY2"/>
                  </a:cxn>
                  <a:cxn ang="0">
                    <a:pos x="connsiteX3" y="connsiteY3"/>
                  </a:cxn>
                </a:cxnLst>
                <a:rect l="l" t="t" r="r" b="b"/>
                <a:pathLst>
                  <a:path w="58268" h="532016">
                    <a:moveTo>
                      <a:pt x="0" y="0"/>
                    </a:moveTo>
                    <a:lnTo>
                      <a:pt x="58268" y="0"/>
                    </a:lnTo>
                    <a:lnTo>
                      <a:pt x="58268" y="532016"/>
                    </a:lnTo>
                    <a:lnTo>
                      <a:pt x="0" y="53201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0" name="Freeform: Shape 159">
                <a:extLst>
                  <a:ext uri="{FF2B5EF4-FFF2-40B4-BE49-F238E27FC236}">
                    <a16:creationId xmlns:a16="http://schemas.microsoft.com/office/drawing/2014/main" id="{364A6B5C-2900-476C-E2CD-5762E5DB8642}"/>
                  </a:ext>
                </a:extLst>
              </p:cNvPr>
              <p:cNvSpPr/>
              <p:nvPr/>
            </p:nvSpPr>
            <p:spPr>
              <a:xfrm>
                <a:off x="8693817" y="3680417"/>
                <a:ext cx="58268" cy="592945"/>
              </a:xfrm>
              <a:custGeom>
                <a:avLst/>
                <a:gdLst>
                  <a:gd name="connsiteX0" fmla="*/ 0 w 58268"/>
                  <a:gd name="connsiteY0" fmla="*/ 0 h 592945"/>
                  <a:gd name="connsiteX1" fmla="*/ 58269 w 58268"/>
                  <a:gd name="connsiteY1" fmla="*/ 0 h 592945"/>
                  <a:gd name="connsiteX2" fmla="*/ 58269 w 58268"/>
                  <a:gd name="connsiteY2" fmla="*/ 592945 h 592945"/>
                  <a:gd name="connsiteX3" fmla="*/ 0 w 58268"/>
                  <a:gd name="connsiteY3" fmla="*/ 592945 h 592945"/>
                </a:gdLst>
                <a:ahLst/>
                <a:cxnLst>
                  <a:cxn ang="0">
                    <a:pos x="connsiteX0" y="connsiteY0"/>
                  </a:cxn>
                  <a:cxn ang="0">
                    <a:pos x="connsiteX1" y="connsiteY1"/>
                  </a:cxn>
                  <a:cxn ang="0">
                    <a:pos x="connsiteX2" y="connsiteY2"/>
                  </a:cxn>
                  <a:cxn ang="0">
                    <a:pos x="connsiteX3" y="connsiteY3"/>
                  </a:cxn>
                </a:cxnLst>
                <a:rect l="l" t="t" r="r" b="b"/>
                <a:pathLst>
                  <a:path w="58268" h="592945">
                    <a:moveTo>
                      <a:pt x="0" y="0"/>
                    </a:moveTo>
                    <a:lnTo>
                      <a:pt x="58269" y="0"/>
                    </a:lnTo>
                    <a:lnTo>
                      <a:pt x="58269" y="592945"/>
                    </a:lnTo>
                    <a:lnTo>
                      <a:pt x="0" y="592945"/>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1" name="Freeform: Shape 160">
                <a:extLst>
                  <a:ext uri="{FF2B5EF4-FFF2-40B4-BE49-F238E27FC236}">
                    <a16:creationId xmlns:a16="http://schemas.microsoft.com/office/drawing/2014/main" id="{1843F4B0-5294-D646-D49B-BED9A049B141}"/>
                  </a:ext>
                </a:extLst>
              </p:cNvPr>
              <p:cNvSpPr/>
              <p:nvPr/>
            </p:nvSpPr>
            <p:spPr>
              <a:xfrm>
                <a:off x="9033421" y="3680417"/>
                <a:ext cx="58268" cy="695294"/>
              </a:xfrm>
              <a:custGeom>
                <a:avLst/>
                <a:gdLst>
                  <a:gd name="connsiteX0" fmla="*/ 0 w 58268"/>
                  <a:gd name="connsiteY0" fmla="*/ 0 h 695294"/>
                  <a:gd name="connsiteX1" fmla="*/ 58268 w 58268"/>
                  <a:gd name="connsiteY1" fmla="*/ 0 h 695294"/>
                  <a:gd name="connsiteX2" fmla="*/ 58268 w 58268"/>
                  <a:gd name="connsiteY2" fmla="*/ 695295 h 695294"/>
                  <a:gd name="connsiteX3" fmla="*/ 0 w 58268"/>
                  <a:gd name="connsiteY3" fmla="*/ 695295 h 695294"/>
                </a:gdLst>
                <a:ahLst/>
                <a:cxnLst>
                  <a:cxn ang="0">
                    <a:pos x="connsiteX0" y="connsiteY0"/>
                  </a:cxn>
                  <a:cxn ang="0">
                    <a:pos x="connsiteX1" y="connsiteY1"/>
                  </a:cxn>
                  <a:cxn ang="0">
                    <a:pos x="connsiteX2" y="connsiteY2"/>
                  </a:cxn>
                  <a:cxn ang="0">
                    <a:pos x="connsiteX3" y="connsiteY3"/>
                  </a:cxn>
                </a:cxnLst>
                <a:rect l="l" t="t" r="r" b="b"/>
                <a:pathLst>
                  <a:path w="58268" h="695294">
                    <a:moveTo>
                      <a:pt x="0" y="0"/>
                    </a:moveTo>
                    <a:lnTo>
                      <a:pt x="58268" y="0"/>
                    </a:lnTo>
                    <a:lnTo>
                      <a:pt x="58268" y="695295"/>
                    </a:lnTo>
                    <a:lnTo>
                      <a:pt x="0" y="695295"/>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2" name="Freeform: Shape 161">
                <a:extLst>
                  <a:ext uri="{FF2B5EF4-FFF2-40B4-BE49-F238E27FC236}">
                    <a16:creationId xmlns:a16="http://schemas.microsoft.com/office/drawing/2014/main" id="{BF3F0FCF-8FB3-DBC1-349A-D32A282056F0}"/>
                  </a:ext>
                </a:extLst>
              </p:cNvPr>
              <p:cNvSpPr/>
              <p:nvPr/>
            </p:nvSpPr>
            <p:spPr>
              <a:xfrm>
                <a:off x="9647013" y="3680417"/>
                <a:ext cx="58268" cy="742796"/>
              </a:xfrm>
              <a:custGeom>
                <a:avLst/>
                <a:gdLst>
                  <a:gd name="connsiteX0" fmla="*/ 0 w 58268"/>
                  <a:gd name="connsiteY0" fmla="*/ 0 h 742796"/>
                  <a:gd name="connsiteX1" fmla="*/ 58268 w 58268"/>
                  <a:gd name="connsiteY1" fmla="*/ 0 h 742796"/>
                  <a:gd name="connsiteX2" fmla="*/ 58268 w 58268"/>
                  <a:gd name="connsiteY2" fmla="*/ 742796 h 742796"/>
                  <a:gd name="connsiteX3" fmla="*/ 0 w 58268"/>
                  <a:gd name="connsiteY3" fmla="*/ 742796 h 742796"/>
                </a:gdLst>
                <a:ahLst/>
                <a:cxnLst>
                  <a:cxn ang="0">
                    <a:pos x="connsiteX0" y="connsiteY0"/>
                  </a:cxn>
                  <a:cxn ang="0">
                    <a:pos x="connsiteX1" y="connsiteY1"/>
                  </a:cxn>
                  <a:cxn ang="0">
                    <a:pos x="connsiteX2" y="connsiteY2"/>
                  </a:cxn>
                  <a:cxn ang="0">
                    <a:pos x="connsiteX3" y="connsiteY3"/>
                  </a:cxn>
                </a:cxnLst>
                <a:rect l="l" t="t" r="r" b="b"/>
                <a:pathLst>
                  <a:path w="58268" h="742796">
                    <a:moveTo>
                      <a:pt x="0" y="0"/>
                    </a:moveTo>
                    <a:lnTo>
                      <a:pt x="58268" y="0"/>
                    </a:lnTo>
                    <a:lnTo>
                      <a:pt x="58268" y="742796"/>
                    </a:lnTo>
                    <a:lnTo>
                      <a:pt x="0" y="742796"/>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3" name="Freeform: Shape 162">
                <a:extLst>
                  <a:ext uri="{FF2B5EF4-FFF2-40B4-BE49-F238E27FC236}">
                    <a16:creationId xmlns:a16="http://schemas.microsoft.com/office/drawing/2014/main" id="{765538C3-78D5-0271-A352-A1C842A342BD}"/>
                  </a:ext>
                </a:extLst>
              </p:cNvPr>
              <p:cNvSpPr/>
              <p:nvPr/>
            </p:nvSpPr>
            <p:spPr>
              <a:xfrm>
                <a:off x="9986617" y="3680417"/>
                <a:ext cx="58268" cy="877573"/>
              </a:xfrm>
              <a:custGeom>
                <a:avLst/>
                <a:gdLst>
                  <a:gd name="connsiteX0" fmla="*/ 0 w 58268"/>
                  <a:gd name="connsiteY0" fmla="*/ 0 h 877573"/>
                  <a:gd name="connsiteX1" fmla="*/ 58268 w 58268"/>
                  <a:gd name="connsiteY1" fmla="*/ 0 h 877573"/>
                  <a:gd name="connsiteX2" fmla="*/ 58268 w 58268"/>
                  <a:gd name="connsiteY2" fmla="*/ 877574 h 877573"/>
                  <a:gd name="connsiteX3" fmla="*/ 0 w 58268"/>
                  <a:gd name="connsiteY3" fmla="*/ 877574 h 877573"/>
                </a:gdLst>
                <a:ahLst/>
                <a:cxnLst>
                  <a:cxn ang="0">
                    <a:pos x="connsiteX0" y="connsiteY0"/>
                  </a:cxn>
                  <a:cxn ang="0">
                    <a:pos x="connsiteX1" y="connsiteY1"/>
                  </a:cxn>
                  <a:cxn ang="0">
                    <a:pos x="connsiteX2" y="connsiteY2"/>
                  </a:cxn>
                  <a:cxn ang="0">
                    <a:pos x="connsiteX3" y="connsiteY3"/>
                  </a:cxn>
                </a:cxnLst>
                <a:rect l="l" t="t" r="r" b="b"/>
                <a:pathLst>
                  <a:path w="58268" h="877573">
                    <a:moveTo>
                      <a:pt x="0" y="0"/>
                    </a:moveTo>
                    <a:lnTo>
                      <a:pt x="58268" y="0"/>
                    </a:lnTo>
                    <a:lnTo>
                      <a:pt x="58268" y="877574"/>
                    </a:lnTo>
                    <a:lnTo>
                      <a:pt x="0" y="877574"/>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4" name="Freeform: Shape 163">
                <a:extLst>
                  <a:ext uri="{FF2B5EF4-FFF2-40B4-BE49-F238E27FC236}">
                    <a16:creationId xmlns:a16="http://schemas.microsoft.com/office/drawing/2014/main" id="{342CBE34-2B9B-EDD8-B96A-7ACF4E524383}"/>
                  </a:ext>
                </a:extLst>
              </p:cNvPr>
              <p:cNvSpPr/>
              <p:nvPr/>
            </p:nvSpPr>
            <p:spPr>
              <a:xfrm>
                <a:off x="4875079" y="3670157"/>
                <a:ext cx="58268" cy="10260"/>
              </a:xfrm>
              <a:custGeom>
                <a:avLst/>
                <a:gdLst>
                  <a:gd name="connsiteX0" fmla="*/ 0 w 58268"/>
                  <a:gd name="connsiteY0" fmla="*/ 0 h 10260"/>
                  <a:gd name="connsiteX1" fmla="*/ 58269 w 58268"/>
                  <a:gd name="connsiteY1" fmla="*/ 0 h 10260"/>
                  <a:gd name="connsiteX2" fmla="*/ 58269 w 58268"/>
                  <a:gd name="connsiteY2" fmla="*/ 10260 h 10260"/>
                  <a:gd name="connsiteX3" fmla="*/ 0 w 58268"/>
                  <a:gd name="connsiteY3" fmla="*/ 10260 h 10260"/>
                </a:gdLst>
                <a:ahLst/>
                <a:cxnLst>
                  <a:cxn ang="0">
                    <a:pos x="connsiteX0" y="connsiteY0"/>
                  </a:cxn>
                  <a:cxn ang="0">
                    <a:pos x="connsiteX1" y="connsiteY1"/>
                  </a:cxn>
                  <a:cxn ang="0">
                    <a:pos x="connsiteX2" y="connsiteY2"/>
                  </a:cxn>
                  <a:cxn ang="0">
                    <a:pos x="connsiteX3" y="connsiteY3"/>
                  </a:cxn>
                </a:cxnLst>
                <a:rect l="l" t="t" r="r" b="b"/>
                <a:pathLst>
                  <a:path w="58268" h="10260">
                    <a:moveTo>
                      <a:pt x="0" y="0"/>
                    </a:moveTo>
                    <a:lnTo>
                      <a:pt x="58269" y="0"/>
                    </a:lnTo>
                    <a:lnTo>
                      <a:pt x="58269" y="10260"/>
                    </a:lnTo>
                    <a:lnTo>
                      <a:pt x="0" y="10260"/>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5" name="Freeform: Shape 164">
                <a:extLst>
                  <a:ext uri="{FF2B5EF4-FFF2-40B4-BE49-F238E27FC236}">
                    <a16:creationId xmlns:a16="http://schemas.microsoft.com/office/drawing/2014/main" id="{C8B6EC3B-FFC6-C2E3-34B0-815F0C6DCC22}"/>
                  </a:ext>
                </a:extLst>
              </p:cNvPr>
              <p:cNvSpPr/>
              <p:nvPr/>
            </p:nvSpPr>
            <p:spPr>
              <a:xfrm>
                <a:off x="3306582" y="442420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00A2E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22" name="Group 621">
              <a:extLst>
                <a:ext uri="{FF2B5EF4-FFF2-40B4-BE49-F238E27FC236}">
                  <a16:creationId xmlns:a16="http://schemas.microsoft.com/office/drawing/2014/main" id="{C0D3DB70-58E8-1A3B-88FE-2E8BB10B681A}"/>
                </a:ext>
              </a:extLst>
            </p:cNvPr>
            <p:cNvGrpSpPr/>
            <p:nvPr/>
          </p:nvGrpSpPr>
          <p:grpSpPr>
            <a:xfrm>
              <a:off x="1404741" y="2307130"/>
              <a:ext cx="8013063" cy="2411095"/>
              <a:chOff x="1404741" y="2307130"/>
              <a:chExt cx="8013063" cy="2411095"/>
            </a:xfrm>
          </p:grpSpPr>
          <p:sp>
            <p:nvSpPr>
              <p:cNvPr id="167" name="Freeform: Shape 166">
                <a:extLst>
                  <a:ext uri="{FF2B5EF4-FFF2-40B4-BE49-F238E27FC236}">
                    <a16:creationId xmlns:a16="http://schemas.microsoft.com/office/drawing/2014/main" id="{3221C24C-D268-3F62-4FF2-5177DB05D3FD}"/>
                  </a:ext>
                </a:extLst>
              </p:cNvPr>
              <p:cNvSpPr/>
              <p:nvPr/>
            </p:nvSpPr>
            <p:spPr>
              <a:xfrm>
                <a:off x="1404741" y="2307130"/>
                <a:ext cx="67927" cy="1455269"/>
              </a:xfrm>
              <a:custGeom>
                <a:avLst/>
                <a:gdLst>
                  <a:gd name="connsiteX0" fmla="*/ 0 w 58268"/>
                  <a:gd name="connsiteY0" fmla="*/ 0 h 1248338"/>
                  <a:gd name="connsiteX1" fmla="*/ 58268 w 58268"/>
                  <a:gd name="connsiteY1" fmla="*/ 0 h 1248338"/>
                  <a:gd name="connsiteX2" fmla="*/ 58268 w 58268"/>
                  <a:gd name="connsiteY2" fmla="*/ 1248339 h 1248338"/>
                  <a:gd name="connsiteX3" fmla="*/ 0 w 58268"/>
                  <a:gd name="connsiteY3" fmla="*/ 1248339 h 1248338"/>
                </a:gdLst>
                <a:ahLst/>
                <a:cxnLst>
                  <a:cxn ang="0">
                    <a:pos x="connsiteX0" y="connsiteY0"/>
                  </a:cxn>
                  <a:cxn ang="0">
                    <a:pos x="connsiteX1" y="connsiteY1"/>
                  </a:cxn>
                  <a:cxn ang="0">
                    <a:pos x="connsiteX2" y="connsiteY2"/>
                  </a:cxn>
                  <a:cxn ang="0">
                    <a:pos x="connsiteX3" y="connsiteY3"/>
                  </a:cxn>
                </a:cxnLst>
                <a:rect l="l" t="t" r="r" b="b"/>
                <a:pathLst>
                  <a:path w="58268" h="1248338">
                    <a:moveTo>
                      <a:pt x="0" y="0"/>
                    </a:moveTo>
                    <a:lnTo>
                      <a:pt x="58268" y="0"/>
                    </a:lnTo>
                    <a:lnTo>
                      <a:pt x="58268" y="1248339"/>
                    </a:lnTo>
                    <a:lnTo>
                      <a:pt x="0" y="1248339"/>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8" name="Freeform: Shape 167">
                <a:extLst>
                  <a:ext uri="{FF2B5EF4-FFF2-40B4-BE49-F238E27FC236}">
                    <a16:creationId xmlns:a16="http://schemas.microsoft.com/office/drawing/2014/main" id="{5DF162B5-DCF3-DFD7-9F1B-FC28D84B6ED1}"/>
                  </a:ext>
                </a:extLst>
              </p:cNvPr>
              <p:cNvSpPr/>
              <p:nvPr/>
            </p:nvSpPr>
            <p:spPr>
              <a:xfrm>
                <a:off x="1482119" y="2578692"/>
                <a:ext cx="67927" cy="1183856"/>
              </a:xfrm>
              <a:custGeom>
                <a:avLst/>
                <a:gdLst>
                  <a:gd name="connsiteX0" fmla="*/ 0 w 58268"/>
                  <a:gd name="connsiteY0" fmla="*/ 0 h 1015518"/>
                  <a:gd name="connsiteX1" fmla="*/ 58268 w 58268"/>
                  <a:gd name="connsiteY1" fmla="*/ 0 h 1015518"/>
                  <a:gd name="connsiteX2" fmla="*/ 58268 w 58268"/>
                  <a:gd name="connsiteY2" fmla="*/ 1015518 h 1015518"/>
                  <a:gd name="connsiteX3" fmla="*/ 0 w 58268"/>
                  <a:gd name="connsiteY3" fmla="*/ 1015518 h 1015518"/>
                </a:gdLst>
                <a:ahLst/>
                <a:cxnLst>
                  <a:cxn ang="0">
                    <a:pos x="connsiteX0" y="connsiteY0"/>
                  </a:cxn>
                  <a:cxn ang="0">
                    <a:pos x="connsiteX1" y="connsiteY1"/>
                  </a:cxn>
                  <a:cxn ang="0">
                    <a:pos x="connsiteX2" y="connsiteY2"/>
                  </a:cxn>
                  <a:cxn ang="0">
                    <a:pos x="connsiteX3" y="connsiteY3"/>
                  </a:cxn>
                </a:cxnLst>
                <a:rect l="l" t="t" r="r" b="b"/>
                <a:pathLst>
                  <a:path w="58268" h="1015518">
                    <a:moveTo>
                      <a:pt x="0" y="0"/>
                    </a:moveTo>
                    <a:lnTo>
                      <a:pt x="58268" y="0"/>
                    </a:lnTo>
                    <a:lnTo>
                      <a:pt x="58268" y="1015518"/>
                    </a:lnTo>
                    <a:lnTo>
                      <a:pt x="0" y="1015518"/>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9" name="Freeform: Shape 168">
                <a:extLst>
                  <a:ext uri="{FF2B5EF4-FFF2-40B4-BE49-F238E27FC236}">
                    <a16:creationId xmlns:a16="http://schemas.microsoft.com/office/drawing/2014/main" id="{665CF897-A547-E2FE-21E2-2206D979C57F}"/>
                  </a:ext>
                </a:extLst>
              </p:cNvPr>
              <p:cNvSpPr/>
              <p:nvPr/>
            </p:nvSpPr>
            <p:spPr>
              <a:xfrm>
                <a:off x="1563041" y="2693578"/>
                <a:ext cx="67927" cy="1068822"/>
              </a:xfrm>
              <a:custGeom>
                <a:avLst/>
                <a:gdLst>
                  <a:gd name="connsiteX0" fmla="*/ 0 w 58268"/>
                  <a:gd name="connsiteY0" fmla="*/ 0 h 916841"/>
                  <a:gd name="connsiteX1" fmla="*/ 58268 w 58268"/>
                  <a:gd name="connsiteY1" fmla="*/ 0 h 916841"/>
                  <a:gd name="connsiteX2" fmla="*/ 58268 w 58268"/>
                  <a:gd name="connsiteY2" fmla="*/ 916842 h 916841"/>
                  <a:gd name="connsiteX3" fmla="*/ 0 w 58268"/>
                  <a:gd name="connsiteY3" fmla="*/ 916842 h 916841"/>
                </a:gdLst>
                <a:ahLst/>
                <a:cxnLst>
                  <a:cxn ang="0">
                    <a:pos x="connsiteX0" y="connsiteY0"/>
                  </a:cxn>
                  <a:cxn ang="0">
                    <a:pos x="connsiteX1" y="connsiteY1"/>
                  </a:cxn>
                  <a:cxn ang="0">
                    <a:pos x="connsiteX2" y="connsiteY2"/>
                  </a:cxn>
                  <a:cxn ang="0">
                    <a:pos x="connsiteX3" y="connsiteY3"/>
                  </a:cxn>
                </a:cxnLst>
                <a:rect l="l" t="t" r="r" b="b"/>
                <a:pathLst>
                  <a:path w="58268" h="916841">
                    <a:moveTo>
                      <a:pt x="0" y="0"/>
                    </a:moveTo>
                    <a:lnTo>
                      <a:pt x="58268" y="0"/>
                    </a:lnTo>
                    <a:lnTo>
                      <a:pt x="58268" y="916842"/>
                    </a:lnTo>
                    <a:lnTo>
                      <a:pt x="0" y="916842"/>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0" name="Freeform: Shape 169">
                <a:extLst>
                  <a:ext uri="{FF2B5EF4-FFF2-40B4-BE49-F238E27FC236}">
                    <a16:creationId xmlns:a16="http://schemas.microsoft.com/office/drawing/2014/main" id="{D86C3318-DD03-8C1B-0D2D-770F737D8222}"/>
                  </a:ext>
                </a:extLst>
              </p:cNvPr>
              <p:cNvSpPr/>
              <p:nvPr/>
            </p:nvSpPr>
            <p:spPr>
              <a:xfrm>
                <a:off x="1644111" y="2767117"/>
                <a:ext cx="67927" cy="995283"/>
              </a:xfrm>
              <a:custGeom>
                <a:avLst/>
                <a:gdLst>
                  <a:gd name="connsiteX0" fmla="*/ 0 w 58268"/>
                  <a:gd name="connsiteY0" fmla="*/ 0 h 853759"/>
                  <a:gd name="connsiteX1" fmla="*/ 58268 w 58268"/>
                  <a:gd name="connsiteY1" fmla="*/ 0 h 853759"/>
                  <a:gd name="connsiteX2" fmla="*/ 58268 w 58268"/>
                  <a:gd name="connsiteY2" fmla="*/ 853760 h 853759"/>
                  <a:gd name="connsiteX3" fmla="*/ 0 w 58268"/>
                  <a:gd name="connsiteY3" fmla="*/ 853760 h 853759"/>
                </a:gdLst>
                <a:ahLst/>
                <a:cxnLst>
                  <a:cxn ang="0">
                    <a:pos x="connsiteX0" y="connsiteY0"/>
                  </a:cxn>
                  <a:cxn ang="0">
                    <a:pos x="connsiteX1" y="connsiteY1"/>
                  </a:cxn>
                  <a:cxn ang="0">
                    <a:pos x="connsiteX2" y="connsiteY2"/>
                  </a:cxn>
                  <a:cxn ang="0">
                    <a:pos x="connsiteX3" y="connsiteY3"/>
                  </a:cxn>
                </a:cxnLst>
                <a:rect l="l" t="t" r="r" b="b"/>
                <a:pathLst>
                  <a:path w="58268" h="853759">
                    <a:moveTo>
                      <a:pt x="0" y="0"/>
                    </a:moveTo>
                    <a:lnTo>
                      <a:pt x="58268" y="0"/>
                    </a:lnTo>
                    <a:lnTo>
                      <a:pt x="58268" y="853760"/>
                    </a:lnTo>
                    <a:lnTo>
                      <a:pt x="0" y="853760"/>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94341B5A-68C3-9653-7E2D-1D330CC7CAB0}"/>
                  </a:ext>
                </a:extLst>
              </p:cNvPr>
              <p:cNvSpPr/>
              <p:nvPr/>
            </p:nvSpPr>
            <p:spPr>
              <a:xfrm>
                <a:off x="1723409" y="2965139"/>
                <a:ext cx="67927" cy="797408"/>
              </a:xfrm>
              <a:custGeom>
                <a:avLst/>
                <a:gdLst>
                  <a:gd name="connsiteX0" fmla="*/ 0 w 58268"/>
                  <a:gd name="connsiteY0" fmla="*/ 0 h 684021"/>
                  <a:gd name="connsiteX1" fmla="*/ 58268 w 58268"/>
                  <a:gd name="connsiteY1" fmla="*/ 0 h 684021"/>
                  <a:gd name="connsiteX2" fmla="*/ 58268 w 58268"/>
                  <a:gd name="connsiteY2" fmla="*/ 684021 h 684021"/>
                  <a:gd name="connsiteX3" fmla="*/ 0 w 58268"/>
                  <a:gd name="connsiteY3" fmla="*/ 684021 h 684021"/>
                </a:gdLst>
                <a:ahLst/>
                <a:cxnLst>
                  <a:cxn ang="0">
                    <a:pos x="connsiteX0" y="connsiteY0"/>
                  </a:cxn>
                  <a:cxn ang="0">
                    <a:pos x="connsiteX1" y="connsiteY1"/>
                  </a:cxn>
                  <a:cxn ang="0">
                    <a:pos x="connsiteX2" y="connsiteY2"/>
                  </a:cxn>
                  <a:cxn ang="0">
                    <a:pos x="connsiteX3" y="connsiteY3"/>
                  </a:cxn>
                </a:cxnLst>
                <a:rect l="l" t="t" r="r" b="b"/>
                <a:pathLst>
                  <a:path w="58268" h="684021">
                    <a:moveTo>
                      <a:pt x="0" y="0"/>
                    </a:moveTo>
                    <a:lnTo>
                      <a:pt x="58268" y="0"/>
                    </a:lnTo>
                    <a:lnTo>
                      <a:pt x="58268" y="684021"/>
                    </a:lnTo>
                    <a:lnTo>
                      <a:pt x="0" y="684021"/>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41816495-F7AD-8315-4A44-75D031796418}"/>
                  </a:ext>
                </a:extLst>
              </p:cNvPr>
              <p:cNvSpPr/>
              <p:nvPr/>
            </p:nvSpPr>
            <p:spPr>
              <a:xfrm>
                <a:off x="1802558" y="3183836"/>
                <a:ext cx="67927" cy="578712"/>
              </a:xfrm>
              <a:custGeom>
                <a:avLst/>
                <a:gdLst>
                  <a:gd name="connsiteX0" fmla="*/ 0 w 58268"/>
                  <a:gd name="connsiteY0" fmla="*/ 0 h 496422"/>
                  <a:gd name="connsiteX1" fmla="*/ 58268 w 58268"/>
                  <a:gd name="connsiteY1" fmla="*/ 0 h 496422"/>
                  <a:gd name="connsiteX2" fmla="*/ 58268 w 58268"/>
                  <a:gd name="connsiteY2" fmla="*/ 496422 h 496422"/>
                  <a:gd name="connsiteX3" fmla="*/ 0 w 58268"/>
                  <a:gd name="connsiteY3" fmla="*/ 496422 h 496422"/>
                </a:gdLst>
                <a:ahLst/>
                <a:cxnLst>
                  <a:cxn ang="0">
                    <a:pos x="connsiteX0" y="connsiteY0"/>
                  </a:cxn>
                  <a:cxn ang="0">
                    <a:pos x="connsiteX1" y="connsiteY1"/>
                  </a:cxn>
                  <a:cxn ang="0">
                    <a:pos x="connsiteX2" y="connsiteY2"/>
                  </a:cxn>
                  <a:cxn ang="0">
                    <a:pos x="connsiteX3" y="connsiteY3"/>
                  </a:cxn>
                </a:cxnLst>
                <a:rect l="l" t="t" r="r" b="b"/>
                <a:pathLst>
                  <a:path w="58268" h="496422">
                    <a:moveTo>
                      <a:pt x="0" y="0"/>
                    </a:moveTo>
                    <a:lnTo>
                      <a:pt x="58268" y="0"/>
                    </a:lnTo>
                    <a:lnTo>
                      <a:pt x="58268" y="496422"/>
                    </a:lnTo>
                    <a:lnTo>
                      <a:pt x="0" y="496422"/>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3" name="Freeform: Shape 172">
                <a:extLst>
                  <a:ext uri="{FF2B5EF4-FFF2-40B4-BE49-F238E27FC236}">
                    <a16:creationId xmlns:a16="http://schemas.microsoft.com/office/drawing/2014/main" id="{81D481F5-7779-7B60-3ACD-38D6EC41E743}"/>
                  </a:ext>
                </a:extLst>
              </p:cNvPr>
              <p:cNvSpPr/>
              <p:nvPr/>
            </p:nvSpPr>
            <p:spPr>
              <a:xfrm>
                <a:off x="1881709" y="3183836"/>
                <a:ext cx="67927" cy="578712"/>
              </a:xfrm>
              <a:custGeom>
                <a:avLst/>
                <a:gdLst>
                  <a:gd name="connsiteX0" fmla="*/ 0 w 58268"/>
                  <a:gd name="connsiteY0" fmla="*/ 0 h 496422"/>
                  <a:gd name="connsiteX1" fmla="*/ 58268 w 58268"/>
                  <a:gd name="connsiteY1" fmla="*/ 0 h 496422"/>
                  <a:gd name="connsiteX2" fmla="*/ 58268 w 58268"/>
                  <a:gd name="connsiteY2" fmla="*/ 496422 h 496422"/>
                  <a:gd name="connsiteX3" fmla="*/ 0 w 58268"/>
                  <a:gd name="connsiteY3" fmla="*/ 496422 h 496422"/>
                </a:gdLst>
                <a:ahLst/>
                <a:cxnLst>
                  <a:cxn ang="0">
                    <a:pos x="connsiteX0" y="connsiteY0"/>
                  </a:cxn>
                  <a:cxn ang="0">
                    <a:pos x="connsiteX1" y="connsiteY1"/>
                  </a:cxn>
                  <a:cxn ang="0">
                    <a:pos x="connsiteX2" y="connsiteY2"/>
                  </a:cxn>
                  <a:cxn ang="0">
                    <a:pos x="connsiteX3" y="connsiteY3"/>
                  </a:cxn>
                </a:cxnLst>
                <a:rect l="l" t="t" r="r" b="b"/>
                <a:pathLst>
                  <a:path w="58268" h="496422">
                    <a:moveTo>
                      <a:pt x="0" y="0"/>
                    </a:moveTo>
                    <a:lnTo>
                      <a:pt x="58268" y="0"/>
                    </a:lnTo>
                    <a:lnTo>
                      <a:pt x="58268" y="496422"/>
                    </a:lnTo>
                    <a:lnTo>
                      <a:pt x="0" y="496422"/>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4" name="Freeform: Shape 173">
                <a:extLst>
                  <a:ext uri="{FF2B5EF4-FFF2-40B4-BE49-F238E27FC236}">
                    <a16:creationId xmlns:a16="http://schemas.microsoft.com/office/drawing/2014/main" id="{9E44A44C-1510-968B-0779-9697DE0F0CC0}"/>
                  </a:ext>
                </a:extLst>
              </p:cNvPr>
              <p:cNvSpPr/>
              <p:nvPr/>
            </p:nvSpPr>
            <p:spPr>
              <a:xfrm>
                <a:off x="1958939" y="3228136"/>
                <a:ext cx="67927" cy="534410"/>
              </a:xfrm>
              <a:custGeom>
                <a:avLst/>
                <a:gdLst>
                  <a:gd name="connsiteX0" fmla="*/ 0 w 58268"/>
                  <a:gd name="connsiteY0" fmla="*/ 0 h 458420"/>
                  <a:gd name="connsiteX1" fmla="*/ 58268 w 58268"/>
                  <a:gd name="connsiteY1" fmla="*/ 0 h 458420"/>
                  <a:gd name="connsiteX2" fmla="*/ 58268 w 58268"/>
                  <a:gd name="connsiteY2" fmla="*/ 458421 h 458420"/>
                  <a:gd name="connsiteX3" fmla="*/ 0 w 58268"/>
                  <a:gd name="connsiteY3" fmla="*/ 458421 h 458420"/>
                </a:gdLst>
                <a:ahLst/>
                <a:cxnLst>
                  <a:cxn ang="0">
                    <a:pos x="connsiteX0" y="connsiteY0"/>
                  </a:cxn>
                  <a:cxn ang="0">
                    <a:pos x="connsiteX1" y="connsiteY1"/>
                  </a:cxn>
                  <a:cxn ang="0">
                    <a:pos x="connsiteX2" y="connsiteY2"/>
                  </a:cxn>
                  <a:cxn ang="0">
                    <a:pos x="connsiteX3" y="connsiteY3"/>
                  </a:cxn>
                </a:cxnLst>
                <a:rect l="l" t="t" r="r" b="b"/>
                <a:pathLst>
                  <a:path w="58268" h="458420">
                    <a:moveTo>
                      <a:pt x="0" y="0"/>
                    </a:moveTo>
                    <a:lnTo>
                      <a:pt x="58268" y="0"/>
                    </a:lnTo>
                    <a:lnTo>
                      <a:pt x="58268" y="458421"/>
                    </a:lnTo>
                    <a:lnTo>
                      <a:pt x="0" y="458421"/>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5" name="Freeform: Shape 174">
                <a:extLst>
                  <a:ext uri="{FF2B5EF4-FFF2-40B4-BE49-F238E27FC236}">
                    <a16:creationId xmlns:a16="http://schemas.microsoft.com/office/drawing/2014/main" id="{90E63638-7523-1D89-5F50-0012B972CD5F}"/>
                  </a:ext>
                </a:extLst>
              </p:cNvPr>
              <p:cNvSpPr/>
              <p:nvPr/>
            </p:nvSpPr>
            <p:spPr>
              <a:xfrm>
                <a:off x="2040010" y="3278048"/>
                <a:ext cx="67927" cy="484499"/>
              </a:xfrm>
              <a:custGeom>
                <a:avLst/>
                <a:gdLst>
                  <a:gd name="connsiteX0" fmla="*/ 0 w 58268"/>
                  <a:gd name="connsiteY0" fmla="*/ 0 h 415606"/>
                  <a:gd name="connsiteX1" fmla="*/ 58268 w 58268"/>
                  <a:gd name="connsiteY1" fmla="*/ 0 h 415606"/>
                  <a:gd name="connsiteX2" fmla="*/ 58268 w 58268"/>
                  <a:gd name="connsiteY2" fmla="*/ 415606 h 415606"/>
                  <a:gd name="connsiteX3" fmla="*/ 0 w 58268"/>
                  <a:gd name="connsiteY3" fmla="*/ 415606 h 415606"/>
                </a:gdLst>
                <a:ahLst/>
                <a:cxnLst>
                  <a:cxn ang="0">
                    <a:pos x="connsiteX0" y="connsiteY0"/>
                  </a:cxn>
                  <a:cxn ang="0">
                    <a:pos x="connsiteX1" y="connsiteY1"/>
                  </a:cxn>
                  <a:cxn ang="0">
                    <a:pos x="connsiteX2" y="connsiteY2"/>
                  </a:cxn>
                  <a:cxn ang="0">
                    <a:pos x="connsiteX3" y="connsiteY3"/>
                  </a:cxn>
                </a:cxnLst>
                <a:rect l="l" t="t" r="r" b="b"/>
                <a:pathLst>
                  <a:path w="58268" h="415606">
                    <a:moveTo>
                      <a:pt x="0" y="0"/>
                    </a:moveTo>
                    <a:lnTo>
                      <a:pt x="58268" y="0"/>
                    </a:lnTo>
                    <a:lnTo>
                      <a:pt x="58268" y="415606"/>
                    </a:lnTo>
                    <a:lnTo>
                      <a:pt x="0" y="415606"/>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6" name="Freeform: Shape 175">
                <a:extLst>
                  <a:ext uri="{FF2B5EF4-FFF2-40B4-BE49-F238E27FC236}">
                    <a16:creationId xmlns:a16="http://schemas.microsoft.com/office/drawing/2014/main" id="{17AB7000-45A2-FC31-3501-48D3F64686A9}"/>
                  </a:ext>
                </a:extLst>
              </p:cNvPr>
              <p:cNvSpPr/>
              <p:nvPr/>
            </p:nvSpPr>
            <p:spPr>
              <a:xfrm>
                <a:off x="2119159" y="3278048"/>
                <a:ext cx="67927" cy="484499"/>
              </a:xfrm>
              <a:custGeom>
                <a:avLst/>
                <a:gdLst>
                  <a:gd name="connsiteX0" fmla="*/ 0 w 58268"/>
                  <a:gd name="connsiteY0" fmla="*/ 0 h 415606"/>
                  <a:gd name="connsiteX1" fmla="*/ 58268 w 58268"/>
                  <a:gd name="connsiteY1" fmla="*/ 0 h 415606"/>
                  <a:gd name="connsiteX2" fmla="*/ 58268 w 58268"/>
                  <a:gd name="connsiteY2" fmla="*/ 415606 h 415606"/>
                  <a:gd name="connsiteX3" fmla="*/ 0 w 58268"/>
                  <a:gd name="connsiteY3" fmla="*/ 415606 h 415606"/>
                </a:gdLst>
                <a:ahLst/>
                <a:cxnLst>
                  <a:cxn ang="0">
                    <a:pos x="connsiteX0" y="connsiteY0"/>
                  </a:cxn>
                  <a:cxn ang="0">
                    <a:pos x="connsiteX1" y="connsiteY1"/>
                  </a:cxn>
                  <a:cxn ang="0">
                    <a:pos x="connsiteX2" y="connsiteY2"/>
                  </a:cxn>
                  <a:cxn ang="0">
                    <a:pos x="connsiteX3" y="connsiteY3"/>
                  </a:cxn>
                </a:cxnLst>
                <a:rect l="l" t="t" r="r" b="b"/>
                <a:pathLst>
                  <a:path w="58268" h="415606">
                    <a:moveTo>
                      <a:pt x="0" y="0"/>
                    </a:moveTo>
                    <a:lnTo>
                      <a:pt x="58268" y="0"/>
                    </a:lnTo>
                    <a:lnTo>
                      <a:pt x="58268" y="415606"/>
                    </a:lnTo>
                    <a:lnTo>
                      <a:pt x="0" y="415606"/>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7" name="Freeform: Shape 176">
                <a:extLst>
                  <a:ext uri="{FF2B5EF4-FFF2-40B4-BE49-F238E27FC236}">
                    <a16:creationId xmlns:a16="http://schemas.microsoft.com/office/drawing/2014/main" id="{00CDD650-302B-D636-C045-4C61A68B1257}"/>
                  </a:ext>
                </a:extLst>
              </p:cNvPr>
              <p:cNvSpPr/>
              <p:nvPr/>
            </p:nvSpPr>
            <p:spPr>
              <a:xfrm>
                <a:off x="2198457" y="3319542"/>
                <a:ext cx="67927" cy="443004"/>
              </a:xfrm>
              <a:custGeom>
                <a:avLst/>
                <a:gdLst>
                  <a:gd name="connsiteX0" fmla="*/ 0 w 58268"/>
                  <a:gd name="connsiteY0" fmla="*/ 0 h 380011"/>
                  <a:gd name="connsiteX1" fmla="*/ 58268 w 58268"/>
                  <a:gd name="connsiteY1" fmla="*/ 0 h 380011"/>
                  <a:gd name="connsiteX2" fmla="*/ 58268 w 58268"/>
                  <a:gd name="connsiteY2" fmla="*/ 380012 h 380011"/>
                  <a:gd name="connsiteX3" fmla="*/ 0 w 58268"/>
                  <a:gd name="connsiteY3" fmla="*/ 380012 h 380011"/>
                </a:gdLst>
                <a:ahLst/>
                <a:cxnLst>
                  <a:cxn ang="0">
                    <a:pos x="connsiteX0" y="connsiteY0"/>
                  </a:cxn>
                  <a:cxn ang="0">
                    <a:pos x="connsiteX1" y="connsiteY1"/>
                  </a:cxn>
                  <a:cxn ang="0">
                    <a:pos x="connsiteX2" y="connsiteY2"/>
                  </a:cxn>
                  <a:cxn ang="0">
                    <a:pos x="connsiteX3" y="connsiteY3"/>
                  </a:cxn>
                </a:cxnLst>
                <a:rect l="l" t="t" r="r" b="b"/>
                <a:pathLst>
                  <a:path w="58268" h="380011">
                    <a:moveTo>
                      <a:pt x="0" y="0"/>
                    </a:moveTo>
                    <a:lnTo>
                      <a:pt x="58268" y="0"/>
                    </a:lnTo>
                    <a:lnTo>
                      <a:pt x="58268" y="380012"/>
                    </a:lnTo>
                    <a:lnTo>
                      <a:pt x="0" y="380012"/>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8" name="Freeform: Shape 177">
                <a:extLst>
                  <a:ext uri="{FF2B5EF4-FFF2-40B4-BE49-F238E27FC236}">
                    <a16:creationId xmlns:a16="http://schemas.microsoft.com/office/drawing/2014/main" id="{9A0A5B42-903E-ABDC-AC7E-84297BAB4A2A}"/>
                  </a:ext>
                </a:extLst>
              </p:cNvPr>
              <p:cNvSpPr/>
              <p:nvPr/>
            </p:nvSpPr>
            <p:spPr>
              <a:xfrm>
                <a:off x="2277608" y="3355279"/>
                <a:ext cx="67927" cy="407120"/>
              </a:xfrm>
              <a:custGeom>
                <a:avLst/>
                <a:gdLst>
                  <a:gd name="connsiteX0" fmla="*/ 0 w 58268"/>
                  <a:gd name="connsiteY0" fmla="*/ 0 h 349230"/>
                  <a:gd name="connsiteX1" fmla="*/ 58268 w 58268"/>
                  <a:gd name="connsiteY1" fmla="*/ 0 h 349230"/>
                  <a:gd name="connsiteX2" fmla="*/ 58268 w 58268"/>
                  <a:gd name="connsiteY2" fmla="*/ 349231 h 349230"/>
                  <a:gd name="connsiteX3" fmla="*/ 0 w 58268"/>
                  <a:gd name="connsiteY3" fmla="*/ 349231 h 349230"/>
                </a:gdLst>
                <a:ahLst/>
                <a:cxnLst>
                  <a:cxn ang="0">
                    <a:pos x="connsiteX0" y="connsiteY0"/>
                  </a:cxn>
                  <a:cxn ang="0">
                    <a:pos x="connsiteX1" y="connsiteY1"/>
                  </a:cxn>
                  <a:cxn ang="0">
                    <a:pos x="connsiteX2" y="connsiteY2"/>
                  </a:cxn>
                  <a:cxn ang="0">
                    <a:pos x="connsiteX3" y="connsiteY3"/>
                  </a:cxn>
                </a:cxnLst>
                <a:rect l="l" t="t" r="r" b="b"/>
                <a:pathLst>
                  <a:path w="58268" h="349230">
                    <a:moveTo>
                      <a:pt x="0" y="0"/>
                    </a:moveTo>
                    <a:lnTo>
                      <a:pt x="58268" y="0"/>
                    </a:lnTo>
                    <a:lnTo>
                      <a:pt x="58268" y="349231"/>
                    </a:lnTo>
                    <a:lnTo>
                      <a:pt x="0" y="349231"/>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9" name="Freeform: Shape 178">
                <a:extLst>
                  <a:ext uri="{FF2B5EF4-FFF2-40B4-BE49-F238E27FC236}">
                    <a16:creationId xmlns:a16="http://schemas.microsoft.com/office/drawing/2014/main" id="{BB78066E-51DE-2E2C-FEFA-887B8834AFE9}"/>
                  </a:ext>
                </a:extLst>
              </p:cNvPr>
              <p:cNvSpPr/>
              <p:nvPr/>
            </p:nvSpPr>
            <p:spPr>
              <a:xfrm>
                <a:off x="2360449" y="3355279"/>
                <a:ext cx="67927" cy="407120"/>
              </a:xfrm>
              <a:custGeom>
                <a:avLst/>
                <a:gdLst>
                  <a:gd name="connsiteX0" fmla="*/ 0 w 58268"/>
                  <a:gd name="connsiteY0" fmla="*/ 0 h 349230"/>
                  <a:gd name="connsiteX1" fmla="*/ 58268 w 58268"/>
                  <a:gd name="connsiteY1" fmla="*/ 0 h 349230"/>
                  <a:gd name="connsiteX2" fmla="*/ 58268 w 58268"/>
                  <a:gd name="connsiteY2" fmla="*/ 349231 h 349230"/>
                  <a:gd name="connsiteX3" fmla="*/ 0 w 58268"/>
                  <a:gd name="connsiteY3" fmla="*/ 349231 h 349230"/>
                </a:gdLst>
                <a:ahLst/>
                <a:cxnLst>
                  <a:cxn ang="0">
                    <a:pos x="connsiteX0" y="connsiteY0"/>
                  </a:cxn>
                  <a:cxn ang="0">
                    <a:pos x="connsiteX1" y="connsiteY1"/>
                  </a:cxn>
                  <a:cxn ang="0">
                    <a:pos x="connsiteX2" y="connsiteY2"/>
                  </a:cxn>
                  <a:cxn ang="0">
                    <a:pos x="connsiteX3" y="connsiteY3"/>
                  </a:cxn>
                </a:cxnLst>
                <a:rect l="l" t="t" r="r" b="b"/>
                <a:pathLst>
                  <a:path w="58268" h="349230">
                    <a:moveTo>
                      <a:pt x="0" y="0"/>
                    </a:moveTo>
                    <a:lnTo>
                      <a:pt x="58268" y="0"/>
                    </a:lnTo>
                    <a:lnTo>
                      <a:pt x="58268" y="349231"/>
                    </a:lnTo>
                    <a:lnTo>
                      <a:pt x="0" y="349231"/>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0" name="Freeform: Shape 179">
                <a:extLst>
                  <a:ext uri="{FF2B5EF4-FFF2-40B4-BE49-F238E27FC236}">
                    <a16:creationId xmlns:a16="http://schemas.microsoft.com/office/drawing/2014/main" id="{D02805ED-6EE4-2081-9232-84E544EF75F6}"/>
                  </a:ext>
                </a:extLst>
              </p:cNvPr>
              <p:cNvSpPr/>
              <p:nvPr/>
            </p:nvSpPr>
            <p:spPr>
              <a:xfrm>
                <a:off x="2674687" y="3531299"/>
                <a:ext cx="67927" cy="231248"/>
              </a:xfrm>
              <a:custGeom>
                <a:avLst/>
                <a:gdLst>
                  <a:gd name="connsiteX0" fmla="*/ 0 w 58268"/>
                  <a:gd name="connsiteY0" fmla="*/ 0 h 198366"/>
                  <a:gd name="connsiteX1" fmla="*/ 58268 w 58268"/>
                  <a:gd name="connsiteY1" fmla="*/ 0 h 198366"/>
                  <a:gd name="connsiteX2" fmla="*/ 58268 w 58268"/>
                  <a:gd name="connsiteY2" fmla="*/ 198366 h 198366"/>
                  <a:gd name="connsiteX3" fmla="*/ 0 w 58268"/>
                  <a:gd name="connsiteY3" fmla="*/ 198366 h 198366"/>
                </a:gdLst>
                <a:ahLst/>
                <a:cxnLst>
                  <a:cxn ang="0">
                    <a:pos x="connsiteX0" y="connsiteY0"/>
                  </a:cxn>
                  <a:cxn ang="0">
                    <a:pos x="connsiteX1" y="connsiteY1"/>
                  </a:cxn>
                  <a:cxn ang="0">
                    <a:pos x="connsiteX2" y="connsiteY2"/>
                  </a:cxn>
                  <a:cxn ang="0">
                    <a:pos x="connsiteX3" y="connsiteY3"/>
                  </a:cxn>
                </a:cxnLst>
                <a:rect l="l" t="t" r="r" b="b"/>
                <a:pathLst>
                  <a:path w="58268" h="198366">
                    <a:moveTo>
                      <a:pt x="0" y="0"/>
                    </a:moveTo>
                    <a:lnTo>
                      <a:pt x="58268" y="0"/>
                    </a:lnTo>
                    <a:lnTo>
                      <a:pt x="58268" y="198366"/>
                    </a:lnTo>
                    <a:lnTo>
                      <a:pt x="0" y="198366"/>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1" name="Freeform: Shape 180">
                <a:extLst>
                  <a:ext uri="{FF2B5EF4-FFF2-40B4-BE49-F238E27FC236}">
                    <a16:creationId xmlns:a16="http://schemas.microsoft.com/office/drawing/2014/main" id="{E622AE36-E61D-FB83-000D-DD029FD98DC6}"/>
                  </a:ext>
                </a:extLst>
              </p:cNvPr>
              <p:cNvSpPr/>
              <p:nvPr/>
            </p:nvSpPr>
            <p:spPr>
              <a:xfrm>
                <a:off x="2753837" y="3531299"/>
                <a:ext cx="67927" cy="231248"/>
              </a:xfrm>
              <a:custGeom>
                <a:avLst/>
                <a:gdLst>
                  <a:gd name="connsiteX0" fmla="*/ 0 w 58268"/>
                  <a:gd name="connsiteY0" fmla="*/ 0 h 198366"/>
                  <a:gd name="connsiteX1" fmla="*/ 58268 w 58268"/>
                  <a:gd name="connsiteY1" fmla="*/ 0 h 198366"/>
                  <a:gd name="connsiteX2" fmla="*/ 58268 w 58268"/>
                  <a:gd name="connsiteY2" fmla="*/ 198366 h 198366"/>
                  <a:gd name="connsiteX3" fmla="*/ 0 w 58268"/>
                  <a:gd name="connsiteY3" fmla="*/ 198366 h 198366"/>
                </a:gdLst>
                <a:ahLst/>
                <a:cxnLst>
                  <a:cxn ang="0">
                    <a:pos x="connsiteX0" y="connsiteY0"/>
                  </a:cxn>
                  <a:cxn ang="0">
                    <a:pos x="connsiteX1" y="connsiteY1"/>
                  </a:cxn>
                  <a:cxn ang="0">
                    <a:pos x="connsiteX2" y="connsiteY2"/>
                  </a:cxn>
                  <a:cxn ang="0">
                    <a:pos x="connsiteX3" y="connsiteY3"/>
                  </a:cxn>
                </a:cxnLst>
                <a:rect l="l" t="t" r="r" b="b"/>
                <a:pathLst>
                  <a:path w="58268" h="198366">
                    <a:moveTo>
                      <a:pt x="0" y="0"/>
                    </a:moveTo>
                    <a:lnTo>
                      <a:pt x="58268" y="0"/>
                    </a:lnTo>
                    <a:lnTo>
                      <a:pt x="58268" y="198366"/>
                    </a:lnTo>
                    <a:lnTo>
                      <a:pt x="0" y="198366"/>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2" name="Freeform: Shape 181">
                <a:extLst>
                  <a:ext uri="{FF2B5EF4-FFF2-40B4-BE49-F238E27FC236}">
                    <a16:creationId xmlns:a16="http://schemas.microsoft.com/office/drawing/2014/main" id="{5E3AD498-D22A-4842-5095-C015392CC48E}"/>
                  </a:ext>
                </a:extLst>
              </p:cNvPr>
              <p:cNvSpPr/>
              <p:nvPr/>
            </p:nvSpPr>
            <p:spPr>
              <a:xfrm>
                <a:off x="2993945" y="3566443"/>
                <a:ext cx="67927" cy="196103"/>
              </a:xfrm>
              <a:custGeom>
                <a:avLst/>
                <a:gdLst>
                  <a:gd name="connsiteX0" fmla="*/ 0 w 58268"/>
                  <a:gd name="connsiteY0" fmla="*/ 0 h 168218"/>
                  <a:gd name="connsiteX1" fmla="*/ 58268 w 58268"/>
                  <a:gd name="connsiteY1" fmla="*/ 0 h 168218"/>
                  <a:gd name="connsiteX2" fmla="*/ 58268 w 58268"/>
                  <a:gd name="connsiteY2" fmla="*/ 168218 h 168218"/>
                  <a:gd name="connsiteX3" fmla="*/ 0 w 58268"/>
                  <a:gd name="connsiteY3" fmla="*/ 168218 h 168218"/>
                </a:gdLst>
                <a:ahLst/>
                <a:cxnLst>
                  <a:cxn ang="0">
                    <a:pos x="connsiteX0" y="connsiteY0"/>
                  </a:cxn>
                  <a:cxn ang="0">
                    <a:pos x="connsiteX1" y="connsiteY1"/>
                  </a:cxn>
                  <a:cxn ang="0">
                    <a:pos x="connsiteX2" y="connsiteY2"/>
                  </a:cxn>
                  <a:cxn ang="0">
                    <a:pos x="connsiteX3" y="connsiteY3"/>
                  </a:cxn>
                </a:cxnLst>
                <a:rect l="l" t="t" r="r" b="b"/>
                <a:pathLst>
                  <a:path w="58268" h="168218">
                    <a:moveTo>
                      <a:pt x="0" y="0"/>
                    </a:moveTo>
                    <a:lnTo>
                      <a:pt x="58268" y="0"/>
                    </a:lnTo>
                    <a:lnTo>
                      <a:pt x="58268" y="168218"/>
                    </a:lnTo>
                    <a:lnTo>
                      <a:pt x="0" y="168218"/>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3" name="Freeform: Shape 182">
                <a:extLst>
                  <a:ext uri="{FF2B5EF4-FFF2-40B4-BE49-F238E27FC236}">
                    <a16:creationId xmlns:a16="http://schemas.microsoft.com/office/drawing/2014/main" id="{AFB56CC2-8386-E147-4CD9-8800AD4AB5D9}"/>
                  </a:ext>
                </a:extLst>
              </p:cNvPr>
              <p:cNvSpPr/>
              <p:nvPr/>
            </p:nvSpPr>
            <p:spPr>
              <a:xfrm>
                <a:off x="3154756" y="3566443"/>
                <a:ext cx="67927" cy="196103"/>
              </a:xfrm>
              <a:custGeom>
                <a:avLst/>
                <a:gdLst>
                  <a:gd name="connsiteX0" fmla="*/ 0 w 58268"/>
                  <a:gd name="connsiteY0" fmla="*/ 0 h 168218"/>
                  <a:gd name="connsiteX1" fmla="*/ 58269 w 58268"/>
                  <a:gd name="connsiteY1" fmla="*/ 0 h 168218"/>
                  <a:gd name="connsiteX2" fmla="*/ 58269 w 58268"/>
                  <a:gd name="connsiteY2" fmla="*/ 168218 h 168218"/>
                  <a:gd name="connsiteX3" fmla="*/ 0 w 58268"/>
                  <a:gd name="connsiteY3" fmla="*/ 168218 h 168218"/>
                </a:gdLst>
                <a:ahLst/>
                <a:cxnLst>
                  <a:cxn ang="0">
                    <a:pos x="connsiteX0" y="connsiteY0"/>
                  </a:cxn>
                  <a:cxn ang="0">
                    <a:pos x="connsiteX1" y="connsiteY1"/>
                  </a:cxn>
                  <a:cxn ang="0">
                    <a:pos x="connsiteX2" y="connsiteY2"/>
                  </a:cxn>
                  <a:cxn ang="0">
                    <a:pos x="connsiteX3" y="connsiteY3"/>
                  </a:cxn>
                </a:cxnLst>
                <a:rect l="l" t="t" r="r" b="b"/>
                <a:pathLst>
                  <a:path w="58268" h="168218">
                    <a:moveTo>
                      <a:pt x="0" y="0"/>
                    </a:moveTo>
                    <a:lnTo>
                      <a:pt x="58269" y="0"/>
                    </a:lnTo>
                    <a:lnTo>
                      <a:pt x="58269" y="168218"/>
                    </a:lnTo>
                    <a:lnTo>
                      <a:pt x="0" y="168218"/>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4" name="Freeform: Shape 183">
                <a:extLst>
                  <a:ext uri="{FF2B5EF4-FFF2-40B4-BE49-F238E27FC236}">
                    <a16:creationId xmlns:a16="http://schemas.microsoft.com/office/drawing/2014/main" id="{261BE9FB-A3F3-8BB5-1179-EE49DD3F0012}"/>
                  </a:ext>
                </a:extLst>
              </p:cNvPr>
              <p:cNvSpPr/>
              <p:nvPr/>
            </p:nvSpPr>
            <p:spPr>
              <a:xfrm>
                <a:off x="3629804" y="3641902"/>
                <a:ext cx="67927" cy="120644"/>
              </a:xfrm>
              <a:custGeom>
                <a:avLst/>
                <a:gdLst>
                  <a:gd name="connsiteX0" fmla="*/ 0 w 58268"/>
                  <a:gd name="connsiteY0" fmla="*/ 0 h 103489"/>
                  <a:gd name="connsiteX1" fmla="*/ 58268 w 58268"/>
                  <a:gd name="connsiteY1" fmla="*/ 0 h 103489"/>
                  <a:gd name="connsiteX2" fmla="*/ 58268 w 58268"/>
                  <a:gd name="connsiteY2" fmla="*/ 103490 h 103489"/>
                  <a:gd name="connsiteX3" fmla="*/ 0 w 58268"/>
                  <a:gd name="connsiteY3" fmla="*/ 103490 h 103489"/>
                </a:gdLst>
                <a:ahLst/>
                <a:cxnLst>
                  <a:cxn ang="0">
                    <a:pos x="connsiteX0" y="connsiteY0"/>
                  </a:cxn>
                  <a:cxn ang="0">
                    <a:pos x="connsiteX1" y="connsiteY1"/>
                  </a:cxn>
                  <a:cxn ang="0">
                    <a:pos x="connsiteX2" y="connsiteY2"/>
                  </a:cxn>
                  <a:cxn ang="0">
                    <a:pos x="connsiteX3" y="connsiteY3"/>
                  </a:cxn>
                </a:cxnLst>
                <a:rect l="l" t="t" r="r" b="b"/>
                <a:pathLst>
                  <a:path w="58268" h="103489">
                    <a:moveTo>
                      <a:pt x="0" y="0"/>
                    </a:moveTo>
                    <a:lnTo>
                      <a:pt x="58268" y="0"/>
                    </a:lnTo>
                    <a:lnTo>
                      <a:pt x="58268" y="103490"/>
                    </a:lnTo>
                    <a:lnTo>
                      <a:pt x="0" y="103490"/>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5" name="Freeform: Shape 184">
                <a:extLst>
                  <a:ext uri="{FF2B5EF4-FFF2-40B4-BE49-F238E27FC236}">
                    <a16:creationId xmlns:a16="http://schemas.microsoft.com/office/drawing/2014/main" id="{83EC2110-16F8-DFAF-E689-8910E7618F49}"/>
                  </a:ext>
                </a:extLst>
              </p:cNvPr>
              <p:cNvSpPr/>
              <p:nvPr/>
            </p:nvSpPr>
            <p:spPr>
              <a:xfrm>
                <a:off x="3710283" y="3660656"/>
                <a:ext cx="67927" cy="101743"/>
              </a:xfrm>
              <a:custGeom>
                <a:avLst/>
                <a:gdLst>
                  <a:gd name="connsiteX0" fmla="*/ 0 w 58268"/>
                  <a:gd name="connsiteY0" fmla="*/ 0 h 87276"/>
                  <a:gd name="connsiteX1" fmla="*/ 58269 w 58268"/>
                  <a:gd name="connsiteY1" fmla="*/ 0 h 87276"/>
                  <a:gd name="connsiteX2" fmla="*/ 58269 w 58268"/>
                  <a:gd name="connsiteY2" fmla="*/ 87276 h 87276"/>
                  <a:gd name="connsiteX3" fmla="*/ 0 w 58268"/>
                  <a:gd name="connsiteY3" fmla="*/ 87276 h 87276"/>
                </a:gdLst>
                <a:ahLst/>
                <a:cxnLst>
                  <a:cxn ang="0">
                    <a:pos x="connsiteX0" y="connsiteY0"/>
                  </a:cxn>
                  <a:cxn ang="0">
                    <a:pos x="connsiteX1" y="connsiteY1"/>
                  </a:cxn>
                  <a:cxn ang="0">
                    <a:pos x="connsiteX2" y="connsiteY2"/>
                  </a:cxn>
                  <a:cxn ang="0">
                    <a:pos x="connsiteX3" y="connsiteY3"/>
                  </a:cxn>
                </a:cxnLst>
                <a:rect l="l" t="t" r="r" b="b"/>
                <a:pathLst>
                  <a:path w="58268" h="87276">
                    <a:moveTo>
                      <a:pt x="0" y="0"/>
                    </a:moveTo>
                    <a:lnTo>
                      <a:pt x="58269" y="0"/>
                    </a:lnTo>
                    <a:lnTo>
                      <a:pt x="58269" y="87276"/>
                    </a:lnTo>
                    <a:lnTo>
                      <a:pt x="0" y="87276"/>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6" name="Freeform: Shape 185">
                <a:extLst>
                  <a:ext uri="{FF2B5EF4-FFF2-40B4-BE49-F238E27FC236}">
                    <a16:creationId xmlns:a16="http://schemas.microsoft.com/office/drawing/2014/main" id="{6A0658CA-0C51-8F80-0B59-34C550A31496}"/>
                  </a:ext>
                </a:extLst>
              </p:cNvPr>
              <p:cNvSpPr/>
              <p:nvPr/>
            </p:nvSpPr>
            <p:spPr>
              <a:xfrm>
                <a:off x="3789434" y="3669517"/>
                <a:ext cx="67927" cy="93030"/>
              </a:xfrm>
              <a:custGeom>
                <a:avLst/>
                <a:gdLst>
                  <a:gd name="connsiteX0" fmla="*/ 0 w 58268"/>
                  <a:gd name="connsiteY0" fmla="*/ 0 h 79802"/>
                  <a:gd name="connsiteX1" fmla="*/ 58268 w 58268"/>
                  <a:gd name="connsiteY1" fmla="*/ 0 h 79802"/>
                  <a:gd name="connsiteX2" fmla="*/ 58268 w 58268"/>
                  <a:gd name="connsiteY2" fmla="*/ 79803 h 79802"/>
                  <a:gd name="connsiteX3" fmla="*/ 0 w 58268"/>
                  <a:gd name="connsiteY3" fmla="*/ 79803 h 79802"/>
                </a:gdLst>
                <a:ahLst/>
                <a:cxnLst>
                  <a:cxn ang="0">
                    <a:pos x="connsiteX0" y="connsiteY0"/>
                  </a:cxn>
                  <a:cxn ang="0">
                    <a:pos x="connsiteX1" y="connsiteY1"/>
                  </a:cxn>
                  <a:cxn ang="0">
                    <a:pos x="connsiteX2" y="connsiteY2"/>
                  </a:cxn>
                  <a:cxn ang="0">
                    <a:pos x="connsiteX3" y="connsiteY3"/>
                  </a:cxn>
                </a:cxnLst>
                <a:rect l="l" t="t" r="r" b="b"/>
                <a:pathLst>
                  <a:path w="58268" h="79802">
                    <a:moveTo>
                      <a:pt x="0" y="0"/>
                    </a:moveTo>
                    <a:lnTo>
                      <a:pt x="58268" y="0"/>
                    </a:lnTo>
                    <a:lnTo>
                      <a:pt x="58268" y="79803"/>
                    </a:lnTo>
                    <a:lnTo>
                      <a:pt x="0" y="79803"/>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7" name="Freeform: Shape 186">
                <a:extLst>
                  <a:ext uri="{FF2B5EF4-FFF2-40B4-BE49-F238E27FC236}">
                    <a16:creationId xmlns:a16="http://schemas.microsoft.com/office/drawing/2014/main" id="{5F8F3886-3354-8E70-6203-6296682A2F75}"/>
                  </a:ext>
                </a:extLst>
              </p:cNvPr>
              <p:cNvSpPr/>
              <p:nvPr/>
            </p:nvSpPr>
            <p:spPr>
              <a:xfrm>
                <a:off x="3871094" y="3685170"/>
                <a:ext cx="67927" cy="77230"/>
              </a:xfrm>
              <a:custGeom>
                <a:avLst/>
                <a:gdLst>
                  <a:gd name="connsiteX0" fmla="*/ 0 w 58268"/>
                  <a:gd name="connsiteY0" fmla="*/ 0 h 66248"/>
                  <a:gd name="connsiteX1" fmla="*/ 58269 w 58268"/>
                  <a:gd name="connsiteY1" fmla="*/ 0 h 66248"/>
                  <a:gd name="connsiteX2" fmla="*/ 58269 w 58268"/>
                  <a:gd name="connsiteY2" fmla="*/ 66249 h 66248"/>
                  <a:gd name="connsiteX3" fmla="*/ 0 w 58268"/>
                  <a:gd name="connsiteY3" fmla="*/ 66249 h 66248"/>
                </a:gdLst>
                <a:ahLst/>
                <a:cxnLst>
                  <a:cxn ang="0">
                    <a:pos x="connsiteX0" y="connsiteY0"/>
                  </a:cxn>
                  <a:cxn ang="0">
                    <a:pos x="connsiteX1" y="connsiteY1"/>
                  </a:cxn>
                  <a:cxn ang="0">
                    <a:pos x="connsiteX2" y="connsiteY2"/>
                  </a:cxn>
                  <a:cxn ang="0">
                    <a:pos x="connsiteX3" y="connsiteY3"/>
                  </a:cxn>
                </a:cxnLst>
                <a:rect l="l" t="t" r="r" b="b"/>
                <a:pathLst>
                  <a:path w="58268" h="66248">
                    <a:moveTo>
                      <a:pt x="0" y="0"/>
                    </a:moveTo>
                    <a:lnTo>
                      <a:pt x="58269" y="0"/>
                    </a:lnTo>
                    <a:lnTo>
                      <a:pt x="58269" y="66249"/>
                    </a:lnTo>
                    <a:lnTo>
                      <a:pt x="0" y="66249"/>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8" name="Freeform: Shape 187">
                <a:extLst>
                  <a:ext uri="{FF2B5EF4-FFF2-40B4-BE49-F238E27FC236}">
                    <a16:creationId xmlns:a16="http://schemas.microsoft.com/office/drawing/2014/main" id="{841DC459-2848-8419-EC7A-469455053A00}"/>
                  </a:ext>
                </a:extLst>
              </p:cNvPr>
              <p:cNvSpPr/>
              <p:nvPr/>
            </p:nvSpPr>
            <p:spPr>
              <a:xfrm>
                <a:off x="4028213" y="3702151"/>
                <a:ext cx="67927" cy="60396"/>
              </a:xfrm>
              <a:custGeom>
                <a:avLst/>
                <a:gdLst>
                  <a:gd name="connsiteX0" fmla="*/ 0 w 58268"/>
                  <a:gd name="connsiteY0" fmla="*/ 0 h 51808"/>
                  <a:gd name="connsiteX1" fmla="*/ 58269 w 58268"/>
                  <a:gd name="connsiteY1" fmla="*/ 0 h 51808"/>
                  <a:gd name="connsiteX2" fmla="*/ 58269 w 58268"/>
                  <a:gd name="connsiteY2" fmla="*/ 51808 h 51808"/>
                  <a:gd name="connsiteX3" fmla="*/ 0 w 58268"/>
                  <a:gd name="connsiteY3" fmla="*/ 51808 h 51808"/>
                </a:gdLst>
                <a:ahLst/>
                <a:cxnLst>
                  <a:cxn ang="0">
                    <a:pos x="connsiteX0" y="connsiteY0"/>
                  </a:cxn>
                  <a:cxn ang="0">
                    <a:pos x="connsiteX1" y="connsiteY1"/>
                  </a:cxn>
                  <a:cxn ang="0">
                    <a:pos x="connsiteX2" y="connsiteY2"/>
                  </a:cxn>
                  <a:cxn ang="0">
                    <a:pos x="connsiteX3" y="connsiteY3"/>
                  </a:cxn>
                </a:cxnLst>
                <a:rect l="l" t="t" r="r" b="b"/>
                <a:pathLst>
                  <a:path w="58268" h="51808">
                    <a:moveTo>
                      <a:pt x="0" y="0"/>
                    </a:moveTo>
                    <a:lnTo>
                      <a:pt x="58269" y="0"/>
                    </a:lnTo>
                    <a:lnTo>
                      <a:pt x="58269" y="51808"/>
                    </a:lnTo>
                    <a:lnTo>
                      <a:pt x="0" y="51808"/>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9" name="Freeform: Shape 188">
                <a:extLst>
                  <a:ext uri="{FF2B5EF4-FFF2-40B4-BE49-F238E27FC236}">
                    <a16:creationId xmlns:a16="http://schemas.microsoft.com/office/drawing/2014/main" id="{56CF53E7-63D4-5A2A-5B2A-1BEF430C15E7}"/>
                  </a:ext>
                </a:extLst>
              </p:cNvPr>
              <p:cNvSpPr/>
              <p:nvPr/>
            </p:nvSpPr>
            <p:spPr>
              <a:xfrm>
                <a:off x="4903885" y="3762547"/>
                <a:ext cx="67927" cy="26433"/>
              </a:xfrm>
              <a:custGeom>
                <a:avLst/>
                <a:gdLst>
                  <a:gd name="connsiteX0" fmla="*/ 0 w 58268"/>
                  <a:gd name="connsiteY0" fmla="*/ 0 h 22674"/>
                  <a:gd name="connsiteX1" fmla="*/ 58268 w 58268"/>
                  <a:gd name="connsiteY1" fmla="*/ 0 h 22674"/>
                  <a:gd name="connsiteX2" fmla="*/ 58268 w 58268"/>
                  <a:gd name="connsiteY2" fmla="*/ 22674 h 22674"/>
                  <a:gd name="connsiteX3" fmla="*/ 0 w 58268"/>
                  <a:gd name="connsiteY3" fmla="*/ 22674 h 22674"/>
                </a:gdLst>
                <a:ahLst/>
                <a:cxnLst>
                  <a:cxn ang="0">
                    <a:pos x="connsiteX0" y="connsiteY0"/>
                  </a:cxn>
                  <a:cxn ang="0">
                    <a:pos x="connsiteX1" y="connsiteY1"/>
                  </a:cxn>
                  <a:cxn ang="0">
                    <a:pos x="connsiteX2" y="connsiteY2"/>
                  </a:cxn>
                  <a:cxn ang="0">
                    <a:pos x="connsiteX3" y="connsiteY3"/>
                  </a:cxn>
                </a:cxnLst>
                <a:rect l="l" t="t" r="r" b="b"/>
                <a:pathLst>
                  <a:path w="58268" h="22674">
                    <a:moveTo>
                      <a:pt x="0" y="0"/>
                    </a:moveTo>
                    <a:lnTo>
                      <a:pt x="58268" y="0"/>
                    </a:lnTo>
                    <a:lnTo>
                      <a:pt x="58268" y="22674"/>
                    </a:lnTo>
                    <a:lnTo>
                      <a:pt x="0" y="22674"/>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0" name="Freeform: Shape 189">
                <a:extLst>
                  <a:ext uri="{FF2B5EF4-FFF2-40B4-BE49-F238E27FC236}">
                    <a16:creationId xmlns:a16="http://schemas.microsoft.com/office/drawing/2014/main" id="{FF8E6F1C-9A3E-E0CF-05E7-F9413D454D6C}"/>
                  </a:ext>
                </a:extLst>
              </p:cNvPr>
              <p:cNvSpPr/>
              <p:nvPr/>
            </p:nvSpPr>
            <p:spPr>
              <a:xfrm>
                <a:off x="5219895" y="3762547"/>
                <a:ext cx="67927" cy="65417"/>
              </a:xfrm>
              <a:custGeom>
                <a:avLst/>
                <a:gdLst>
                  <a:gd name="connsiteX0" fmla="*/ 0 w 58268"/>
                  <a:gd name="connsiteY0" fmla="*/ 0 h 56115"/>
                  <a:gd name="connsiteX1" fmla="*/ 58268 w 58268"/>
                  <a:gd name="connsiteY1" fmla="*/ 0 h 56115"/>
                  <a:gd name="connsiteX2" fmla="*/ 58268 w 58268"/>
                  <a:gd name="connsiteY2" fmla="*/ 56115 h 56115"/>
                  <a:gd name="connsiteX3" fmla="*/ 0 w 58268"/>
                  <a:gd name="connsiteY3" fmla="*/ 56115 h 56115"/>
                </a:gdLst>
                <a:ahLst/>
                <a:cxnLst>
                  <a:cxn ang="0">
                    <a:pos x="connsiteX0" y="connsiteY0"/>
                  </a:cxn>
                  <a:cxn ang="0">
                    <a:pos x="connsiteX1" y="connsiteY1"/>
                  </a:cxn>
                  <a:cxn ang="0">
                    <a:pos x="connsiteX2" y="connsiteY2"/>
                  </a:cxn>
                  <a:cxn ang="0">
                    <a:pos x="connsiteX3" y="connsiteY3"/>
                  </a:cxn>
                </a:cxnLst>
                <a:rect l="l" t="t" r="r" b="b"/>
                <a:pathLst>
                  <a:path w="58268" h="56115">
                    <a:moveTo>
                      <a:pt x="0" y="0"/>
                    </a:moveTo>
                    <a:lnTo>
                      <a:pt x="58268" y="0"/>
                    </a:lnTo>
                    <a:lnTo>
                      <a:pt x="58268" y="56115"/>
                    </a:lnTo>
                    <a:lnTo>
                      <a:pt x="0" y="56115"/>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1" name="Freeform: Shape 190">
                <a:extLst>
                  <a:ext uri="{FF2B5EF4-FFF2-40B4-BE49-F238E27FC236}">
                    <a16:creationId xmlns:a16="http://schemas.microsoft.com/office/drawing/2014/main" id="{980AAA0B-9C74-CD4B-2387-39FB99E41FEE}"/>
                  </a:ext>
                </a:extLst>
              </p:cNvPr>
              <p:cNvSpPr/>
              <p:nvPr/>
            </p:nvSpPr>
            <p:spPr>
              <a:xfrm>
                <a:off x="5299783" y="3762547"/>
                <a:ext cx="67927" cy="78559"/>
              </a:xfrm>
              <a:custGeom>
                <a:avLst/>
                <a:gdLst>
                  <a:gd name="connsiteX0" fmla="*/ 0 w 58268"/>
                  <a:gd name="connsiteY0" fmla="*/ 0 h 67388"/>
                  <a:gd name="connsiteX1" fmla="*/ 58268 w 58268"/>
                  <a:gd name="connsiteY1" fmla="*/ 0 h 67388"/>
                  <a:gd name="connsiteX2" fmla="*/ 58268 w 58268"/>
                  <a:gd name="connsiteY2" fmla="*/ 67389 h 67388"/>
                  <a:gd name="connsiteX3" fmla="*/ 0 w 58268"/>
                  <a:gd name="connsiteY3" fmla="*/ 67389 h 67388"/>
                </a:gdLst>
                <a:ahLst/>
                <a:cxnLst>
                  <a:cxn ang="0">
                    <a:pos x="connsiteX0" y="connsiteY0"/>
                  </a:cxn>
                  <a:cxn ang="0">
                    <a:pos x="connsiteX1" y="connsiteY1"/>
                  </a:cxn>
                  <a:cxn ang="0">
                    <a:pos x="connsiteX2" y="connsiteY2"/>
                  </a:cxn>
                  <a:cxn ang="0">
                    <a:pos x="connsiteX3" y="connsiteY3"/>
                  </a:cxn>
                </a:cxnLst>
                <a:rect l="l" t="t" r="r" b="b"/>
                <a:pathLst>
                  <a:path w="58268" h="67388">
                    <a:moveTo>
                      <a:pt x="0" y="0"/>
                    </a:moveTo>
                    <a:lnTo>
                      <a:pt x="58268" y="0"/>
                    </a:lnTo>
                    <a:lnTo>
                      <a:pt x="58268" y="67389"/>
                    </a:lnTo>
                    <a:lnTo>
                      <a:pt x="0" y="67389"/>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2" name="Freeform: Shape 191">
                <a:extLst>
                  <a:ext uri="{FF2B5EF4-FFF2-40B4-BE49-F238E27FC236}">
                    <a16:creationId xmlns:a16="http://schemas.microsoft.com/office/drawing/2014/main" id="{5E05D790-52CB-ADD1-8B68-0A946EB484FA}"/>
                  </a:ext>
                </a:extLst>
              </p:cNvPr>
              <p:cNvSpPr/>
              <p:nvPr/>
            </p:nvSpPr>
            <p:spPr>
              <a:xfrm>
                <a:off x="5935051" y="3762547"/>
                <a:ext cx="67927" cy="159628"/>
              </a:xfrm>
              <a:custGeom>
                <a:avLst/>
                <a:gdLst>
                  <a:gd name="connsiteX0" fmla="*/ 0 w 58268"/>
                  <a:gd name="connsiteY0" fmla="*/ 0 h 136930"/>
                  <a:gd name="connsiteX1" fmla="*/ 58269 w 58268"/>
                  <a:gd name="connsiteY1" fmla="*/ 0 h 136930"/>
                  <a:gd name="connsiteX2" fmla="*/ 58269 w 58268"/>
                  <a:gd name="connsiteY2" fmla="*/ 136931 h 136930"/>
                  <a:gd name="connsiteX3" fmla="*/ 0 w 58268"/>
                  <a:gd name="connsiteY3" fmla="*/ 136931 h 136930"/>
                </a:gdLst>
                <a:ahLst/>
                <a:cxnLst>
                  <a:cxn ang="0">
                    <a:pos x="connsiteX0" y="connsiteY0"/>
                  </a:cxn>
                  <a:cxn ang="0">
                    <a:pos x="connsiteX1" y="connsiteY1"/>
                  </a:cxn>
                  <a:cxn ang="0">
                    <a:pos x="connsiteX2" y="connsiteY2"/>
                  </a:cxn>
                  <a:cxn ang="0">
                    <a:pos x="connsiteX3" y="connsiteY3"/>
                  </a:cxn>
                </a:cxnLst>
                <a:rect l="l" t="t" r="r" b="b"/>
                <a:pathLst>
                  <a:path w="58268" h="136930">
                    <a:moveTo>
                      <a:pt x="0" y="0"/>
                    </a:moveTo>
                    <a:lnTo>
                      <a:pt x="58269" y="0"/>
                    </a:lnTo>
                    <a:lnTo>
                      <a:pt x="58269" y="136931"/>
                    </a:lnTo>
                    <a:lnTo>
                      <a:pt x="0" y="136931"/>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3" name="Freeform: Shape 192">
                <a:extLst>
                  <a:ext uri="{FF2B5EF4-FFF2-40B4-BE49-F238E27FC236}">
                    <a16:creationId xmlns:a16="http://schemas.microsoft.com/office/drawing/2014/main" id="{0257A126-B76D-019A-F18F-0899775EF5E6}"/>
                  </a:ext>
                </a:extLst>
              </p:cNvPr>
              <p:cNvSpPr/>
              <p:nvPr/>
            </p:nvSpPr>
            <p:spPr>
              <a:xfrm>
                <a:off x="7523075" y="3762547"/>
                <a:ext cx="67927" cy="451126"/>
              </a:xfrm>
              <a:custGeom>
                <a:avLst/>
                <a:gdLst>
                  <a:gd name="connsiteX0" fmla="*/ 0 w 58268"/>
                  <a:gd name="connsiteY0" fmla="*/ 0 h 386978"/>
                  <a:gd name="connsiteX1" fmla="*/ 58268 w 58268"/>
                  <a:gd name="connsiteY1" fmla="*/ 0 h 386978"/>
                  <a:gd name="connsiteX2" fmla="*/ 58268 w 58268"/>
                  <a:gd name="connsiteY2" fmla="*/ 386979 h 386978"/>
                  <a:gd name="connsiteX3" fmla="*/ 0 w 58268"/>
                  <a:gd name="connsiteY3" fmla="*/ 386979 h 386978"/>
                </a:gdLst>
                <a:ahLst/>
                <a:cxnLst>
                  <a:cxn ang="0">
                    <a:pos x="connsiteX0" y="connsiteY0"/>
                  </a:cxn>
                  <a:cxn ang="0">
                    <a:pos x="connsiteX1" y="connsiteY1"/>
                  </a:cxn>
                  <a:cxn ang="0">
                    <a:pos x="connsiteX2" y="connsiteY2"/>
                  </a:cxn>
                  <a:cxn ang="0">
                    <a:pos x="connsiteX3" y="connsiteY3"/>
                  </a:cxn>
                </a:cxnLst>
                <a:rect l="l" t="t" r="r" b="b"/>
                <a:pathLst>
                  <a:path w="58268" h="386978">
                    <a:moveTo>
                      <a:pt x="0" y="0"/>
                    </a:moveTo>
                    <a:lnTo>
                      <a:pt x="58268" y="0"/>
                    </a:lnTo>
                    <a:lnTo>
                      <a:pt x="58268" y="386979"/>
                    </a:lnTo>
                    <a:lnTo>
                      <a:pt x="0" y="386979"/>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4" name="Freeform: Shape 193">
                <a:extLst>
                  <a:ext uri="{FF2B5EF4-FFF2-40B4-BE49-F238E27FC236}">
                    <a16:creationId xmlns:a16="http://schemas.microsoft.com/office/drawing/2014/main" id="{12529D21-9F39-D1C2-EDF2-8D68136AC356}"/>
                  </a:ext>
                </a:extLst>
              </p:cNvPr>
              <p:cNvSpPr/>
              <p:nvPr/>
            </p:nvSpPr>
            <p:spPr>
              <a:xfrm>
                <a:off x="8238083" y="3762547"/>
                <a:ext cx="67927" cy="602633"/>
              </a:xfrm>
              <a:custGeom>
                <a:avLst/>
                <a:gdLst>
                  <a:gd name="connsiteX0" fmla="*/ 0 w 58268"/>
                  <a:gd name="connsiteY0" fmla="*/ 0 h 516942"/>
                  <a:gd name="connsiteX1" fmla="*/ 58269 w 58268"/>
                  <a:gd name="connsiteY1" fmla="*/ 0 h 516942"/>
                  <a:gd name="connsiteX2" fmla="*/ 58269 w 58268"/>
                  <a:gd name="connsiteY2" fmla="*/ 516943 h 516942"/>
                  <a:gd name="connsiteX3" fmla="*/ 0 w 58268"/>
                  <a:gd name="connsiteY3" fmla="*/ 516943 h 516942"/>
                </a:gdLst>
                <a:ahLst/>
                <a:cxnLst>
                  <a:cxn ang="0">
                    <a:pos x="connsiteX0" y="connsiteY0"/>
                  </a:cxn>
                  <a:cxn ang="0">
                    <a:pos x="connsiteX1" y="connsiteY1"/>
                  </a:cxn>
                  <a:cxn ang="0">
                    <a:pos x="connsiteX2" y="connsiteY2"/>
                  </a:cxn>
                  <a:cxn ang="0">
                    <a:pos x="connsiteX3" y="connsiteY3"/>
                  </a:cxn>
                </a:cxnLst>
                <a:rect l="l" t="t" r="r" b="b"/>
                <a:pathLst>
                  <a:path w="58268" h="516942">
                    <a:moveTo>
                      <a:pt x="0" y="0"/>
                    </a:moveTo>
                    <a:lnTo>
                      <a:pt x="58269" y="0"/>
                    </a:lnTo>
                    <a:lnTo>
                      <a:pt x="58269" y="516943"/>
                    </a:lnTo>
                    <a:lnTo>
                      <a:pt x="0" y="516943"/>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5" name="Freeform: Shape 194">
                <a:extLst>
                  <a:ext uri="{FF2B5EF4-FFF2-40B4-BE49-F238E27FC236}">
                    <a16:creationId xmlns:a16="http://schemas.microsoft.com/office/drawing/2014/main" id="{DEC1AF24-8DED-C61E-A032-13EE52DD9133}"/>
                  </a:ext>
                </a:extLst>
              </p:cNvPr>
              <p:cNvSpPr/>
              <p:nvPr/>
            </p:nvSpPr>
            <p:spPr>
              <a:xfrm>
                <a:off x="8551731" y="3762547"/>
                <a:ext cx="67927" cy="661110"/>
              </a:xfrm>
              <a:custGeom>
                <a:avLst/>
                <a:gdLst>
                  <a:gd name="connsiteX0" fmla="*/ 0 w 58268"/>
                  <a:gd name="connsiteY0" fmla="*/ 0 h 567104"/>
                  <a:gd name="connsiteX1" fmla="*/ 58268 w 58268"/>
                  <a:gd name="connsiteY1" fmla="*/ 0 h 567104"/>
                  <a:gd name="connsiteX2" fmla="*/ 58268 w 58268"/>
                  <a:gd name="connsiteY2" fmla="*/ 567104 h 567104"/>
                  <a:gd name="connsiteX3" fmla="*/ 0 w 58268"/>
                  <a:gd name="connsiteY3" fmla="*/ 567104 h 567104"/>
                </a:gdLst>
                <a:ahLst/>
                <a:cxnLst>
                  <a:cxn ang="0">
                    <a:pos x="connsiteX0" y="connsiteY0"/>
                  </a:cxn>
                  <a:cxn ang="0">
                    <a:pos x="connsiteX1" y="connsiteY1"/>
                  </a:cxn>
                  <a:cxn ang="0">
                    <a:pos x="connsiteX2" y="connsiteY2"/>
                  </a:cxn>
                  <a:cxn ang="0">
                    <a:pos x="connsiteX3" y="connsiteY3"/>
                  </a:cxn>
                </a:cxnLst>
                <a:rect l="l" t="t" r="r" b="b"/>
                <a:pathLst>
                  <a:path w="58268" h="567104">
                    <a:moveTo>
                      <a:pt x="0" y="0"/>
                    </a:moveTo>
                    <a:lnTo>
                      <a:pt x="58268" y="0"/>
                    </a:lnTo>
                    <a:lnTo>
                      <a:pt x="58268" y="567104"/>
                    </a:lnTo>
                    <a:lnTo>
                      <a:pt x="0" y="567104"/>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6" name="Freeform: Shape 195">
                <a:extLst>
                  <a:ext uri="{FF2B5EF4-FFF2-40B4-BE49-F238E27FC236}">
                    <a16:creationId xmlns:a16="http://schemas.microsoft.com/office/drawing/2014/main" id="{139DC10E-1543-9045-FB39-75D3DBEDF525}"/>
                  </a:ext>
                </a:extLst>
              </p:cNvPr>
              <p:cNvSpPr/>
              <p:nvPr/>
            </p:nvSpPr>
            <p:spPr>
              <a:xfrm>
                <a:off x="9349877" y="3762547"/>
                <a:ext cx="67927" cy="818082"/>
              </a:xfrm>
              <a:custGeom>
                <a:avLst/>
                <a:gdLst>
                  <a:gd name="connsiteX0" fmla="*/ 0 w 58268"/>
                  <a:gd name="connsiteY0" fmla="*/ 0 h 701755"/>
                  <a:gd name="connsiteX1" fmla="*/ 58268 w 58268"/>
                  <a:gd name="connsiteY1" fmla="*/ 0 h 701755"/>
                  <a:gd name="connsiteX2" fmla="*/ 58268 w 58268"/>
                  <a:gd name="connsiteY2" fmla="*/ 701755 h 701755"/>
                  <a:gd name="connsiteX3" fmla="*/ 0 w 58268"/>
                  <a:gd name="connsiteY3" fmla="*/ 701755 h 701755"/>
                </a:gdLst>
                <a:ahLst/>
                <a:cxnLst>
                  <a:cxn ang="0">
                    <a:pos x="connsiteX0" y="connsiteY0"/>
                  </a:cxn>
                  <a:cxn ang="0">
                    <a:pos x="connsiteX1" y="connsiteY1"/>
                  </a:cxn>
                  <a:cxn ang="0">
                    <a:pos x="connsiteX2" y="connsiteY2"/>
                  </a:cxn>
                  <a:cxn ang="0">
                    <a:pos x="connsiteX3" y="connsiteY3"/>
                  </a:cxn>
                </a:cxnLst>
                <a:rect l="l" t="t" r="r" b="b"/>
                <a:pathLst>
                  <a:path w="58268" h="701755">
                    <a:moveTo>
                      <a:pt x="0" y="0"/>
                    </a:moveTo>
                    <a:lnTo>
                      <a:pt x="58268" y="0"/>
                    </a:lnTo>
                    <a:lnTo>
                      <a:pt x="58268" y="701755"/>
                    </a:lnTo>
                    <a:lnTo>
                      <a:pt x="0" y="701755"/>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7" name="Freeform: Shape 196">
                <a:extLst>
                  <a:ext uri="{FF2B5EF4-FFF2-40B4-BE49-F238E27FC236}">
                    <a16:creationId xmlns:a16="http://schemas.microsoft.com/office/drawing/2014/main" id="{A5375045-DBB9-67DC-7D87-90A4F533C0F0}"/>
                  </a:ext>
                </a:extLst>
              </p:cNvPr>
              <p:cNvSpPr/>
              <p:nvPr/>
            </p:nvSpPr>
            <p:spPr>
              <a:xfrm>
                <a:off x="4264482" y="3750587"/>
                <a:ext cx="67927" cy="11961"/>
              </a:xfrm>
              <a:custGeom>
                <a:avLst/>
                <a:gdLst>
                  <a:gd name="connsiteX0" fmla="*/ 0 w 58268"/>
                  <a:gd name="connsiteY0" fmla="*/ 0 h 10260"/>
                  <a:gd name="connsiteX1" fmla="*/ 58269 w 58268"/>
                  <a:gd name="connsiteY1" fmla="*/ 0 h 10260"/>
                  <a:gd name="connsiteX2" fmla="*/ 58269 w 58268"/>
                  <a:gd name="connsiteY2" fmla="*/ 10260 h 10260"/>
                  <a:gd name="connsiteX3" fmla="*/ 0 w 58268"/>
                  <a:gd name="connsiteY3" fmla="*/ 10260 h 10260"/>
                </a:gdLst>
                <a:ahLst/>
                <a:cxnLst>
                  <a:cxn ang="0">
                    <a:pos x="connsiteX0" y="connsiteY0"/>
                  </a:cxn>
                  <a:cxn ang="0">
                    <a:pos x="connsiteX1" y="connsiteY1"/>
                  </a:cxn>
                  <a:cxn ang="0">
                    <a:pos x="connsiteX2" y="connsiteY2"/>
                  </a:cxn>
                  <a:cxn ang="0">
                    <a:pos x="connsiteX3" y="connsiteY3"/>
                  </a:cxn>
                </a:cxnLst>
                <a:rect l="l" t="t" r="r" b="b"/>
                <a:pathLst>
                  <a:path w="58268" h="10260">
                    <a:moveTo>
                      <a:pt x="0" y="0"/>
                    </a:moveTo>
                    <a:lnTo>
                      <a:pt x="58269" y="0"/>
                    </a:lnTo>
                    <a:lnTo>
                      <a:pt x="58269" y="10260"/>
                    </a:lnTo>
                    <a:lnTo>
                      <a:pt x="0" y="10260"/>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8" name="Freeform: Shape 197">
                <a:extLst>
                  <a:ext uri="{FF2B5EF4-FFF2-40B4-BE49-F238E27FC236}">
                    <a16:creationId xmlns:a16="http://schemas.microsoft.com/office/drawing/2014/main" id="{673DF953-FDFD-B976-443E-87708AB61028}"/>
                  </a:ext>
                </a:extLst>
              </p:cNvPr>
              <p:cNvSpPr/>
              <p:nvPr/>
            </p:nvSpPr>
            <p:spPr>
              <a:xfrm>
                <a:off x="2900399" y="4629624"/>
                <a:ext cx="88600" cy="88601"/>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005171"/>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199" name="Graphic 46">
              <a:extLst>
                <a:ext uri="{FF2B5EF4-FFF2-40B4-BE49-F238E27FC236}">
                  <a16:creationId xmlns:a16="http://schemas.microsoft.com/office/drawing/2014/main" id="{B4F79639-B0D4-8612-82EB-16D49FA75DFD}"/>
                </a:ext>
              </a:extLst>
            </p:cNvPr>
            <p:cNvGrpSpPr/>
            <p:nvPr/>
          </p:nvGrpSpPr>
          <p:grpSpPr>
            <a:xfrm>
              <a:off x="1462627" y="5255325"/>
              <a:ext cx="6127932" cy="529242"/>
              <a:chOff x="2404750" y="4960930"/>
              <a:chExt cx="5256575" cy="453987"/>
            </a:xfrm>
            <a:solidFill>
              <a:srgbClr val="AACAFF"/>
            </a:solidFill>
          </p:grpSpPr>
          <p:sp>
            <p:nvSpPr>
              <p:cNvPr id="200" name="Freeform: Shape 199">
                <a:extLst>
                  <a:ext uri="{FF2B5EF4-FFF2-40B4-BE49-F238E27FC236}">
                    <a16:creationId xmlns:a16="http://schemas.microsoft.com/office/drawing/2014/main" id="{5FF53BC4-4C7C-873A-9F63-0C51648E69B8}"/>
                  </a:ext>
                </a:extLst>
              </p:cNvPr>
              <p:cNvSpPr/>
              <p:nvPr/>
            </p:nvSpPr>
            <p:spPr>
              <a:xfrm>
                <a:off x="7596596" y="5276973"/>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1" name="Freeform: Shape 200">
                <a:extLst>
                  <a:ext uri="{FF2B5EF4-FFF2-40B4-BE49-F238E27FC236}">
                    <a16:creationId xmlns:a16="http://schemas.microsoft.com/office/drawing/2014/main" id="{52CBA397-D514-AAEE-33E3-15EA20B797FC}"/>
                  </a:ext>
                </a:extLst>
              </p:cNvPr>
              <p:cNvSpPr/>
              <p:nvPr/>
            </p:nvSpPr>
            <p:spPr>
              <a:xfrm>
                <a:off x="5748853"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2" name="Freeform: Shape 201">
                <a:extLst>
                  <a:ext uri="{FF2B5EF4-FFF2-40B4-BE49-F238E27FC236}">
                    <a16:creationId xmlns:a16="http://schemas.microsoft.com/office/drawing/2014/main" id="{F729BA2B-15B6-9D01-04B0-D765605C1E11}"/>
                  </a:ext>
                </a:extLst>
              </p:cNvPr>
              <p:cNvSpPr/>
              <p:nvPr/>
            </p:nvSpPr>
            <p:spPr>
              <a:xfrm>
                <a:off x="5610782"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3" name="Freeform: Shape 202">
                <a:extLst>
                  <a:ext uri="{FF2B5EF4-FFF2-40B4-BE49-F238E27FC236}">
                    <a16:creationId xmlns:a16="http://schemas.microsoft.com/office/drawing/2014/main" id="{D1171441-141C-659C-27ED-11A9353C26FD}"/>
                  </a:ext>
                </a:extLst>
              </p:cNvPr>
              <p:cNvSpPr/>
              <p:nvPr/>
            </p:nvSpPr>
            <p:spPr>
              <a:xfrm>
                <a:off x="5541873"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4" name="Freeform: Shape 203">
                <a:extLst>
                  <a:ext uri="{FF2B5EF4-FFF2-40B4-BE49-F238E27FC236}">
                    <a16:creationId xmlns:a16="http://schemas.microsoft.com/office/drawing/2014/main" id="{2B1C4B1D-9349-3664-7302-7E3087DCF2EE}"/>
                  </a:ext>
                </a:extLst>
              </p:cNvPr>
              <p:cNvSpPr/>
              <p:nvPr/>
            </p:nvSpPr>
            <p:spPr>
              <a:xfrm>
                <a:off x="5337047"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5" name="Freeform: Shape 204">
                <a:extLst>
                  <a:ext uri="{FF2B5EF4-FFF2-40B4-BE49-F238E27FC236}">
                    <a16:creationId xmlns:a16="http://schemas.microsoft.com/office/drawing/2014/main" id="{6726C9AC-28E9-711F-CCB1-D06DC0F5B386}"/>
                  </a:ext>
                </a:extLst>
              </p:cNvPr>
              <p:cNvSpPr/>
              <p:nvPr/>
            </p:nvSpPr>
            <p:spPr>
              <a:xfrm>
                <a:off x="5142861" y="5276973"/>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6" name="Freeform: Shape 205">
                <a:extLst>
                  <a:ext uri="{FF2B5EF4-FFF2-40B4-BE49-F238E27FC236}">
                    <a16:creationId xmlns:a16="http://schemas.microsoft.com/office/drawing/2014/main" id="{8C495D4C-F88F-2670-215B-1AFB13F68DD5}"/>
                  </a:ext>
                </a:extLst>
              </p:cNvPr>
              <p:cNvSpPr/>
              <p:nvPr/>
            </p:nvSpPr>
            <p:spPr>
              <a:xfrm>
                <a:off x="5001750"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7" name="Freeform: Shape 206">
                <a:extLst>
                  <a:ext uri="{FF2B5EF4-FFF2-40B4-BE49-F238E27FC236}">
                    <a16:creationId xmlns:a16="http://schemas.microsoft.com/office/drawing/2014/main" id="{F4D71678-ABD4-4835-1E62-40EEB31307F4}"/>
                  </a:ext>
                </a:extLst>
              </p:cNvPr>
              <p:cNvSpPr/>
              <p:nvPr/>
            </p:nvSpPr>
            <p:spPr>
              <a:xfrm>
                <a:off x="4934868"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8" name="Freeform: Shape 207">
                <a:extLst>
                  <a:ext uri="{FF2B5EF4-FFF2-40B4-BE49-F238E27FC236}">
                    <a16:creationId xmlns:a16="http://schemas.microsoft.com/office/drawing/2014/main" id="{DB1D3A0F-6E2F-4A5D-26E3-D1574D866BA1}"/>
                  </a:ext>
                </a:extLst>
              </p:cNvPr>
              <p:cNvSpPr/>
              <p:nvPr/>
            </p:nvSpPr>
            <p:spPr>
              <a:xfrm>
                <a:off x="4796923" y="5276973"/>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9" name="Freeform: Shape 208">
                <a:extLst>
                  <a:ext uri="{FF2B5EF4-FFF2-40B4-BE49-F238E27FC236}">
                    <a16:creationId xmlns:a16="http://schemas.microsoft.com/office/drawing/2014/main" id="{FA733ADD-7EAE-91F9-3E7D-609FA3A11CF7}"/>
                  </a:ext>
                </a:extLst>
              </p:cNvPr>
              <p:cNvSpPr/>
              <p:nvPr/>
            </p:nvSpPr>
            <p:spPr>
              <a:xfrm>
                <a:off x="4594250" y="5276973"/>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0" name="Freeform: Shape 209">
                <a:extLst>
                  <a:ext uri="{FF2B5EF4-FFF2-40B4-BE49-F238E27FC236}">
                    <a16:creationId xmlns:a16="http://schemas.microsoft.com/office/drawing/2014/main" id="{64919F58-E8AE-9495-83F3-44899BBC470E}"/>
                  </a:ext>
                </a:extLst>
              </p:cNvPr>
              <p:cNvSpPr/>
              <p:nvPr/>
            </p:nvSpPr>
            <p:spPr>
              <a:xfrm>
                <a:off x="4456306" y="5276973"/>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1" name="Freeform: Shape 210">
                <a:extLst>
                  <a:ext uri="{FF2B5EF4-FFF2-40B4-BE49-F238E27FC236}">
                    <a16:creationId xmlns:a16="http://schemas.microsoft.com/office/drawing/2014/main" id="{11BAA794-E49A-CA0A-E64F-6B7BBB3963E1}"/>
                  </a:ext>
                </a:extLst>
              </p:cNvPr>
              <p:cNvSpPr/>
              <p:nvPr/>
            </p:nvSpPr>
            <p:spPr>
              <a:xfrm>
                <a:off x="4390564" y="5276973"/>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2" name="Freeform: Shape 211">
                <a:extLst>
                  <a:ext uri="{FF2B5EF4-FFF2-40B4-BE49-F238E27FC236}">
                    <a16:creationId xmlns:a16="http://schemas.microsoft.com/office/drawing/2014/main" id="{F991E0D5-2253-BAFE-75B9-68DA70AB6758}"/>
                  </a:ext>
                </a:extLst>
              </p:cNvPr>
              <p:cNvSpPr/>
              <p:nvPr/>
            </p:nvSpPr>
            <p:spPr>
              <a:xfrm>
                <a:off x="4318235" y="5276973"/>
                <a:ext cx="72328" cy="137944"/>
              </a:xfrm>
              <a:custGeom>
                <a:avLst/>
                <a:gdLst>
                  <a:gd name="connsiteX0" fmla="*/ 0 w 72328"/>
                  <a:gd name="connsiteY0" fmla="*/ 0 h 137944"/>
                  <a:gd name="connsiteX1" fmla="*/ 72329 w 72328"/>
                  <a:gd name="connsiteY1" fmla="*/ 0 h 137944"/>
                  <a:gd name="connsiteX2" fmla="*/ 72329 w 72328"/>
                  <a:gd name="connsiteY2" fmla="*/ 137944 h 137944"/>
                  <a:gd name="connsiteX3" fmla="*/ 0 w 723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2328" h="137944">
                    <a:moveTo>
                      <a:pt x="0" y="0"/>
                    </a:moveTo>
                    <a:lnTo>
                      <a:pt x="72329" y="0"/>
                    </a:lnTo>
                    <a:lnTo>
                      <a:pt x="7232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3" name="Freeform: Shape 212">
                <a:extLst>
                  <a:ext uri="{FF2B5EF4-FFF2-40B4-BE49-F238E27FC236}">
                    <a16:creationId xmlns:a16="http://schemas.microsoft.com/office/drawing/2014/main" id="{588A3267-848F-AF91-AA7B-BFF68C99A198}"/>
                  </a:ext>
                </a:extLst>
              </p:cNvPr>
              <p:cNvSpPr/>
              <p:nvPr/>
            </p:nvSpPr>
            <p:spPr>
              <a:xfrm>
                <a:off x="3840307" y="5276973"/>
                <a:ext cx="68275" cy="137944"/>
              </a:xfrm>
              <a:custGeom>
                <a:avLst/>
                <a:gdLst>
                  <a:gd name="connsiteX0" fmla="*/ 0 w 68275"/>
                  <a:gd name="connsiteY0" fmla="*/ 0 h 137944"/>
                  <a:gd name="connsiteX1" fmla="*/ 68275 w 68275"/>
                  <a:gd name="connsiteY1" fmla="*/ 0 h 137944"/>
                  <a:gd name="connsiteX2" fmla="*/ 68275 w 68275"/>
                  <a:gd name="connsiteY2" fmla="*/ 137944 h 137944"/>
                  <a:gd name="connsiteX3" fmla="*/ 0 w 682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8275" h="137944">
                    <a:moveTo>
                      <a:pt x="0" y="0"/>
                    </a:moveTo>
                    <a:lnTo>
                      <a:pt x="68275" y="0"/>
                    </a:lnTo>
                    <a:lnTo>
                      <a:pt x="6827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4" name="Freeform: Shape 213">
                <a:extLst>
                  <a:ext uri="{FF2B5EF4-FFF2-40B4-BE49-F238E27FC236}">
                    <a16:creationId xmlns:a16="http://schemas.microsoft.com/office/drawing/2014/main" id="{A475875A-FECE-E390-6C92-6D4448C1881E}"/>
                  </a:ext>
                </a:extLst>
              </p:cNvPr>
              <p:cNvSpPr/>
              <p:nvPr/>
            </p:nvSpPr>
            <p:spPr>
              <a:xfrm>
                <a:off x="3699450" y="5276973"/>
                <a:ext cx="67768" cy="137944"/>
              </a:xfrm>
              <a:custGeom>
                <a:avLst/>
                <a:gdLst>
                  <a:gd name="connsiteX0" fmla="*/ 0 w 67768"/>
                  <a:gd name="connsiteY0" fmla="*/ 0 h 137944"/>
                  <a:gd name="connsiteX1" fmla="*/ 67769 w 67768"/>
                  <a:gd name="connsiteY1" fmla="*/ 0 h 137944"/>
                  <a:gd name="connsiteX2" fmla="*/ 67769 w 67768"/>
                  <a:gd name="connsiteY2" fmla="*/ 137944 h 137944"/>
                  <a:gd name="connsiteX3" fmla="*/ 0 w 677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768" h="137944">
                    <a:moveTo>
                      <a:pt x="0" y="0"/>
                    </a:moveTo>
                    <a:lnTo>
                      <a:pt x="67769" y="0"/>
                    </a:lnTo>
                    <a:lnTo>
                      <a:pt x="6776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5" name="Freeform: Shape 214">
                <a:extLst>
                  <a:ext uri="{FF2B5EF4-FFF2-40B4-BE49-F238E27FC236}">
                    <a16:creationId xmlns:a16="http://schemas.microsoft.com/office/drawing/2014/main" id="{DFBA0C48-AE2E-3545-06A5-63F9B65918B8}"/>
                  </a:ext>
                </a:extLst>
              </p:cNvPr>
              <p:cNvSpPr/>
              <p:nvPr/>
            </p:nvSpPr>
            <p:spPr>
              <a:xfrm>
                <a:off x="3496777" y="5276973"/>
                <a:ext cx="65615" cy="137944"/>
              </a:xfrm>
              <a:custGeom>
                <a:avLst/>
                <a:gdLst>
                  <a:gd name="connsiteX0" fmla="*/ 0 w 65615"/>
                  <a:gd name="connsiteY0" fmla="*/ 0 h 137944"/>
                  <a:gd name="connsiteX1" fmla="*/ 65615 w 65615"/>
                  <a:gd name="connsiteY1" fmla="*/ 0 h 137944"/>
                  <a:gd name="connsiteX2" fmla="*/ 65615 w 65615"/>
                  <a:gd name="connsiteY2" fmla="*/ 137944 h 137944"/>
                  <a:gd name="connsiteX3" fmla="*/ 0 w 6561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615" h="137944">
                    <a:moveTo>
                      <a:pt x="0" y="0"/>
                    </a:moveTo>
                    <a:lnTo>
                      <a:pt x="65615" y="0"/>
                    </a:lnTo>
                    <a:lnTo>
                      <a:pt x="6561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6" name="Freeform: Shape 215">
                <a:extLst>
                  <a:ext uri="{FF2B5EF4-FFF2-40B4-BE49-F238E27FC236}">
                    <a16:creationId xmlns:a16="http://schemas.microsoft.com/office/drawing/2014/main" id="{9A746D53-276A-14C7-5D1F-E28F70C843F1}"/>
                  </a:ext>
                </a:extLst>
              </p:cNvPr>
              <p:cNvSpPr/>
              <p:nvPr/>
            </p:nvSpPr>
            <p:spPr>
              <a:xfrm>
                <a:off x="3430655" y="5276973"/>
                <a:ext cx="66122" cy="137944"/>
              </a:xfrm>
              <a:custGeom>
                <a:avLst/>
                <a:gdLst>
                  <a:gd name="connsiteX0" fmla="*/ 0 w 66122"/>
                  <a:gd name="connsiteY0" fmla="*/ 0 h 137944"/>
                  <a:gd name="connsiteX1" fmla="*/ 66122 w 66122"/>
                  <a:gd name="connsiteY1" fmla="*/ 0 h 137944"/>
                  <a:gd name="connsiteX2" fmla="*/ 66122 w 66122"/>
                  <a:gd name="connsiteY2" fmla="*/ 137944 h 137944"/>
                  <a:gd name="connsiteX3" fmla="*/ 0 w 6612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122" h="137944">
                    <a:moveTo>
                      <a:pt x="0" y="0"/>
                    </a:moveTo>
                    <a:lnTo>
                      <a:pt x="66122" y="0"/>
                    </a:lnTo>
                    <a:lnTo>
                      <a:pt x="6612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7" name="Freeform: Shape 216">
                <a:extLst>
                  <a:ext uri="{FF2B5EF4-FFF2-40B4-BE49-F238E27FC236}">
                    <a16:creationId xmlns:a16="http://schemas.microsoft.com/office/drawing/2014/main" id="{4FC9D1A7-8C08-51CD-FBA8-B746CBDC8D98}"/>
                  </a:ext>
                </a:extLst>
              </p:cNvPr>
              <p:cNvSpPr/>
              <p:nvPr/>
            </p:nvSpPr>
            <p:spPr>
              <a:xfrm>
                <a:off x="3367446" y="5276973"/>
                <a:ext cx="63208" cy="137944"/>
              </a:xfrm>
              <a:custGeom>
                <a:avLst/>
                <a:gdLst>
                  <a:gd name="connsiteX0" fmla="*/ 0 w 63208"/>
                  <a:gd name="connsiteY0" fmla="*/ 0 h 137944"/>
                  <a:gd name="connsiteX1" fmla="*/ 63209 w 63208"/>
                  <a:gd name="connsiteY1" fmla="*/ 0 h 137944"/>
                  <a:gd name="connsiteX2" fmla="*/ 63209 w 63208"/>
                  <a:gd name="connsiteY2" fmla="*/ 137944 h 137944"/>
                  <a:gd name="connsiteX3" fmla="*/ 0 w 632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9" y="0"/>
                    </a:lnTo>
                    <a:lnTo>
                      <a:pt x="6320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8" name="Freeform: Shape 217">
                <a:extLst>
                  <a:ext uri="{FF2B5EF4-FFF2-40B4-BE49-F238E27FC236}">
                    <a16:creationId xmlns:a16="http://schemas.microsoft.com/office/drawing/2014/main" id="{382A8253-5E61-E7E2-BA6C-4F4625189279}"/>
                  </a:ext>
                </a:extLst>
              </p:cNvPr>
              <p:cNvSpPr/>
              <p:nvPr/>
            </p:nvSpPr>
            <p:spPr>
              <a:xfrm>
                <a:off x="3222915" y="5276973"/>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9" name="Freeform: Shape 218">
                <a:extLst>
                  <a:ext uri="{FF2B5EF4-FFF2-40B4-BE49-F238E27FC236}">
                    <a16:creationId xmlns:a16="http://schemas.microsoft.com/office/drawing/2014/main" id="{B7A413AB-3CD9-B88D-CD31-C3224F8DC950}"/>
                  </a:ext>
                </a:extLst>
              </p:cNvPr>
              <p:cNvSpPr/>
              <p:nvPr/>
            </p:nvSpPr>
            <p:spPr>
              <a:xfrm>
                <a:off x="3159326" y="5276973"/>
                <a:ext cx="63588" cy="137944"/>
              </a:xfrm>
              <a:custGeom>
                <a:avLst/>
                <a:gdLst>
                  <a:gd name="connsiteX0" fmla="*/ 0 w 63588"/>
                  <a:gd name="connsiteY0" fmla="*/ 0 h 137944"/>
                  <a:gd name="connsiteX1" fmla="*/ 63589 w 63588"/>
                  <a:gd name="connsiteY1" fmla="*/ 0 h 137944"/>
                  <a:gd name="connsiteX2" fmla="*/ 63589 w 63588"/>
                  <a:gd name="connsiteY2" fmla="*/ 137944 h 137944"/>
                  <a:gd name="connsiteX3" fmla="*/ 0 w 635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588" h="137944">
                    <a:moveTo>
                      <a:pt x="0" y="0"/>
                    </a:moveTo>
                    <a:lnTo>
                      <a:pt x="63589" y="0"/>
                    </a:lnTo>
                    <a:lnTo>
                      <a:pt x="6358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0" name="Freeform: Shape 219">
                <a:extLst>
                  <a:ext uri="{FF2B5EF4-FFF2-40B4-BE49-F238E27FC236}">
                    <a16:creationId xmlns:a16="http://schemas.microsoft.com/office/drawing/2014/main" id="{F5DA7A3E-A42A-F968-0008-AB4B17501A56}"/>
                  </a:ext>
                </a:extLst>
              </p:cNvPr>
              <p:cNvSpPr/>
              <p:nvPr/>
            </p:nvSpPr>
            <p:spPr>
              <a:xfrm>
                <a:off x="3019229"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1" name="Freeform: Shape 220">
                <a:extLst>
                  <a:ext uri="{FF2B5EF4-FFF2-40B4-BE49-F238E27FC236}">
                    <a16:creationId xmlns:a16="http://schemas.microsoft.com/office/drawing/2014/main" id="{39CD29E1-79C6-AFCF-80AD-32DC936AA431}"/>
                  </a:ext>
                </a:extLst>
              </p:cNvPr>
              <p:cNvSpPr/>
              <p:nvPr/>
            </p:nvSpPr>
            <p:spPr>
              <a:xfrm>
                <a:off x="2952347"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2" name="Freeform: Shape 221">
                <a:extLst>
                  <a:ext uri="{FF2B5EF4-FFF2-40B4-BE49-F238E27FC236}">
                    <a16:creationId xmlns:a16="http://schemas.microsoft.com/office/drawing/2014/main" id="{58B0B771-9340-7C51-4BB9-0C4C219A2738}"/>
                  </a:ext>
                </a:extLst>
              </p:cNvPr>
              <p:cNvSpPr/>
              <p:nvPr/>
            </p:nvSpPr>
            <p:spPr>
              <a:xfrm>
                <a:off x="2883058"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3" name="Freeform: Shape 222">
                <a:extLst>
                  <a:ext uri="{FF2B5EF4-FFF2-40B4-BE49-F238E27FC236}">
                    <a16:creationId xmlns:a16="http://schemas.microsoft.com/office/drawing/2014/main" id="{7DB8FBFD-F77B-D520-7D3F-2A8A91880290}"/>
                  </a:ext>
                </a:extLst>
              </p:cNvPr>
              <p:cNvSpPr/>
              <p:nvPr/>
            </p:nvSpPr>
            <p:spPr>
              <a:xfrm>
                <a:off x="2744227" y="5276973"/>
                <a:ext cx="74355" cy="137944"/>
              </a:xfrm>
              <a:custGeom>
                <a:avLst/>
                <a:gdLst>
                  <a:gd name="connsiteX0" fmla="*/ 0 w 74355"/>
                  <a:gd name="connsiteY0" fmla="*/ 0 h 137944"/>
                  <a:gd name="connsiteX1" fmla="*/ 74356 w 74355"/>
                  <a:gd name="connsiteY1" fmla="*/ 0 h 137944"/>
                  <a:gd name="connsiteX2" fmla="*/ 74356 w 74355"/>
                  <a:gd name="connsiteY2" fmla="*/ 137944 h 137944"/>
                  <a:gd name="connsiteX3" fmla="*/ 0 w 7435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4355" h="137944">
                    <a:moveTo>
                      <a:pt x="0" y="0"/>
                    </a:moveTo>
                    <a:lnTo>
                      <a:pt x="74356" y="0"/>
                    </a:lnTo>
                    <a:lnTo>
                      <a:pt x="74356"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4" name="Freeform: Shape 223">
                <a:extLst>
                  <a:ext uri="{FF2B5EF4-FFF2-40B4-BE49-F238E27FC236}">
                    <a16:creationId xmlns:a16="http://schemas.microsoft.com/office/drawing/2014/main" id="{C169C339-D23B-E09D-3D25-6D2D8C59F84C}"/>
                  </a:ext>
                </a:extLst>
              </p:cNvPr>
              <p:cNvSpPr/>
              <p:nvPr/>
            </p:nvSpPr>
            <p:spPr>
              <a:xfrm>
                <a:off x="2675191"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5" name="Freeform: Shape 224">
                <a:extLst>
                  <a:ext uri="{FF2B5EF4-FFF2-40B4-BE49-F238E27FC236}">
                    <a16:creationId xmlns:a16="http://schemas.microsoft.com/office/drawing/2014/main" id="{8D4EB283-40BE-10E2-C288-4B455BC5D888}"/>
                  </a:ext>
                </a:extLst>
              </p:cNvPr>
              <p:cNvSpPr/>
              <p:nvPr/>
            </p:nvSpPr>
            <p:spPr>
              <a:xfrm>
                <a:off x="2606156"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6" name="Freeform: Shape 225">
                <a:extLst>
                  <a:ext uri="{FF2B5EF4-FFF2-40B4-BE49-F238E27FC236}">
                    <a16:creationId xmlns:a16="http://schemas.microsoft.com/office/drawing/2014/main" id="{4D1B39D9-1602-B2AD-9D50-843A85112D37}"/>
                  </a:ext>
                </a:extLst>
              </p:cNvPr>
              <p:cNvSpPr/>
              <p:nvPr/>
            </p:nvSpPr>
            <p:spPr>
              <a:xfrm>
                <a:off x="2536994"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7" name="Freeform: Shape 226">
                <a:extLst>
                  <a:ext uri="{FF2B5EF4-FFF2-40B4-BE49-F238E27FC236}">
                    <a16:creationId xmlns:a16="http://schemas.microsoft.com/office/drawing/2014/main" id="{DA5B8031-CEAD-2C05-30B1-636D95299931}"/>
                  </a:ext>
                </a:extLst>
              </p:cNvPr>
              <p:cNvSpPr/>
              <p:nvPr/>
            </p:nvSpPr>
            <p:spPr>
              <a:xfrm>
                <a:off x="2467958"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8" name="Freeform: Shape 227">
                <a:extLst>
                  <a:ext uri="{FF2B5EF4-FFF2-40B4-BE49-F238E27FC236}">
                    <a16:creationId xmlns:a16="http://schemas.microsoft.com/office/drawing/2014/main" id="{CA1D8581-F04C-5998-BB5F-79814B1B60C1}"/>
                  </a:ext>
                </a:extLst>
              </p:cNvPr>
              <p:cNvSpPr/>
              <p:nvPr/>
            </p:nvSpPr>
            <p:spPr>
              <a:xfrm>
                <a:off x="2404750" y="5276973"/>
                <a:ext cx="63208" cy="137944"/>
              </a:xfrm>
              <a:custGeom>
                <a:avLst/>
                <a:gdLst>
                  <a:gd name="connsiteX0" fmla="*/ 0 w 63208"/>
                  <a:gd name="connsiteY0" fmla="*/ 0 h 137944"/>
                  <a:gd name="connsiteX1" fmla="*/ 63209 w 63208"/>
                  <a:gd name="connsiteY1" fmla="*/ 0 h 137944"/>
                  <a:gd name="connsiteX2" fmla="*/ 63209 w 63208"/>
                  <a:gd name="connsiteY2" fmla="*/ 137944 h 137944"/>
                  <a:gd name="connsiteX3" fmla="*/ 0 w 632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9" y="0"/>
                    </a:lnTo>
                    <a:lnTo>
                      <a:pt x="63209" y="137944"/>
                    </a:lnTo>
                    <a:lnTo>
                      <a:pt x="0" y="137944"/>
                    </a:lnTo>
                    <a:close/>
                  </a:path>
                </a:pathLst>
              </a:custGeom>
              <a:solidFill>
                <a:srgbClr val="AACA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29" name="Freeform: Shape 228">
                <a:extLst>
                  <a:ext uri="{FF2B5EF4-FFF2-40B4-BE49-F238E27FC236}">
                    <a16:creationId xmlns:a16="http://schemas.microsoft.com/office/drawing/2014/main" id="{2F20DB4D-BF11-F2AB-31A0-FAD1D7BF53EB}"/>
                  </a:ext>
                </a:extLst>
              </p:cNvPr>
              <p:cNvSpPr/>
              <p:nvPr/>
            </p:nvSpPr>
            <p:spPr>
              <a:xfrm>
                <a:off x="2607803" y="496093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AACA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230" name="Graphic 46">
              <a:extLst>
                <a:ext uri="{FF2B5EF4-FFF2-40B4-BE49-F238E27FC236}">
                  <a16:creationId xmlns:a16="http://schemas.microsoft.com/office/drawing/2014/main" id="{79D2E656-1FA4-55C8-1808-FF314372555B}"/>
                </a:ext>
              </a:extLst>
            </p:cNvPr>
            <p:cNvGrpSpPr/>
            <p:nvPr/>
          </p:nvGrpSpPr>
          <p:grpSpPr>
            <a:xfrm>
              <a:off x="1994085" y="5255325"/>
              <a:ext cx="8536842" cy="529242"/>
              <a:chOff x="2860637" y="4960930"/>
              <a:chExt cx="7322952" cy="453987"/>
            </a:xfrm>
            <a:solidFill>
              <a:srgbClr val="3F87FF"/>
            </a:solidFill>
          </p:grpSpPr>
          <p:sp>
            <p:nvSpPr>
              <p:cNvPr id="231" name="Freeform: Shape 230">
                <a:extLst>
                  <a:ext uri="{FF2B5EF4-FFF2-40B4-BE49-F238E27FC236}">
                    <a16:creationId xmlns:a16="http://schemas.microsoft.com/office/drawing/2014/main" id="{0CB3EC1E-E27A-D920-9525-424C754D8BF3}"/>
                  </a:ext>
                </a:extLst>
              </p:cNvPr>
              <p:cNvSpPr/>
              <p:nvPr/>
            </p:nvSpPr>
            <p:spPr>
              <a:xfrm>
                <a:off x="10114047" y="5276973"/>
                <a:ext cx="69542" cy="137944"/>
              </a:xfrm>
              <a:custGeom>
                <a:avLst/>
                <a:gdLst>
                  <a:gd name="connsiteX0" fmla="*/ 0 w 69542"/>
                  <a:gd name="connsiteY0" fmla="*/ 0 h 137944"/>
                  <a:gd name="connsiteX1" fmla="*/ 69542 w 69542"/>
                  <a:gd name="connsiteY1" fmla="*/ 0 h 137944"/>
                  <a:gd name="connsiteX2" fmla="*/ 69542 w 69542"/>
                  <a:gd name="connsiteY2" fmla="*/ 137944 h 137944"/>
                  <a:gd name="connsiteX3" fmla="*/ 0 w 695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2" name="Freeform: Shape 231">
                <a:extLst>
                  <a:ext uri="{FF2B5EF4-FFF2-40B4-BE49-F238E27FC236}">
                    <a16:creationId xmlns:a16="http://schemas.microsoft.com/office/drawing/2014/main" id="{1CCA47F6-C694-3787-909E-900DFE17577B}"/>
                  </a:ext>
                </a:extLst>
              </p:cNvPr>
              <p:cNvSpPr/>
              <p:nvPr/>
            </p:nvSpPr>
            <p:spPr>
              <a:xfrm>
                <a:off x="9981550" y="5276973"/>
                <a:ext cx="63081" cy="137944"/>
              </a:xfrm>
              <a:custGeom>
                <a:avLst/>
                <a:gdLst>
                  <a:gd name="connsiteX0" fmla="*/ 0 w 63081"/>
                  <a:gd name="connsiteY0" fmla="*/ 0 h 137944"/>
                  <a:gd name="connsiteX1" fmla="*/ 63082 w 63081"/>
                  <a:gd name="connsiteY1" fmla="*/ 0 h 137944"/>
                  <a:gd name="connsiteX2" fmla="*/ 63082 w 63081"/>
                  <a:gd name="connsiteY2" fmla="*/ 137944 h 137944"/>
                  <a:gd name="connsiteX3" fmla="*/ 0 w 63081"/>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081" h="137944">
                    <a:moveTo>
                      <a:pt x="0" y="0"/>
                    </a:moveTo>
                    <a:lnTo>
                      <a:pt x="63082" y="0"/>
                    </a:lnTo>
                    <a:lnTo>
                      <a:pt x="6308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3" name="Freeform: Shape 232">
                <a:extLst>
                  <a:ext uri="{FF2B5EF4-FFF2-40B4-BE49-F238E27FC236}">
                    <a16:creationId xmlns:a16="http://schemas.microsoft.com/office/drawing/2014/main" id="{6EAA0EA3-1DC7-2F3A-093A-721A3953CD8C}"/>
                  </a:ext>
                </a:extLst>
              </p:cNvPr>
              <p:cNvSpPr/>
              <p:nvPr/>
            </p:nvSpPr>
            <p:spPr>
              <a:xfrm>
                <a:off x="9637893" y="5276973"/>
                <a:ext cx="62195" cy="137944"/>
              </a:xfrm>
              <a:custGeom>
                <a:avLst/>
                <a:gdLst>
                  <a:gd name="connsiteX0" fmla="*/ 0 w 62195"/>
                  <a:gd name="connsiteY0" fmla="*/ 0 h 137944"/>
                  <a:gd name="connsiteX1" fmla="*/ 62195 w 62195"/>
                  <a:gd name="connsiteY1" fmla="*/ 0 h 137944"/>
                  <a:gd name="connsiteX2" fmla="*/ 62195 w 62195"/>
                  <a:gd name="connsiteY2" fmla="*/ 137944 h 137944"/>
                  <a:gd name="connsiteX3" fmla="*/ 0 w 621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2195" h="137944">
                    <a:moveTo>
                      <a:pt x="0" y="0"/>
                    </a:moveTo>
                    <a:lnTo>
                      <a:pt x="62195" y="0"/>
                    </a:lnTo>
                    <a:lnTo>
                      <a:pt x="6219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4" name="Freeform: Shape 233">
                <a:extLst>
                  <a:ext uri="{FF2B5EF4-FFF2-40B4-BE49-F238E27FC236}">
                    <a16:creationId xmlns:a16="http://schemas.microsoft.com/office/drawing/2014/main" id="{CC4E1ADE-3392-0F17-4AC0-615D4800793C}"/>
                  </a:ext>
                </a:extLst>
              </p:cNvPr>
              <p:cNvSpPr/>
              <p:nvPr/>
            </p:nvSpPr>
            <p:spPr>
              <a:xfrm>
                <a:off x="9021640" y="5276973"/>
                <a:ext cx="70808" cy="137944"/>
              </a:xfrm>
              <a:custGeom>
                <a:avLst/>
                <a:gdLst>
                  <a:gd name="connsiteX0" fmla="*/ 0 w 70808"/>
                  <a:gd name="connsiteY0" fmla="*/ 0 h 137944"/>
                  <a:gd name="connsiteX1" fmla="*/ 70809 w 70808"/>
                  <a:gd name="connsiteY1" fmla="*/ 0 h 137944"/>
                  <a:gd name="connsiteX2" fmla="*/ 70809 w 70808"/>
                  <a:gd name="connsiteY2" fmla="*/ 137944 h 137944"/>
                  <a:gd name="connsiteX3" fmla="*/ 0 w 708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808" h="137944">
                    <a:moveTo>
                      <a:pt x="0" y="0"/>
                    </a:moveTo>
                    <a:lnTo>
                      <a:pt x="70809" y="0"/>
                    </a:lnTo>
                    <a:lnTo>
                      <a:pt x="70809"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5" name="Freeform: Shape 234">
                <a:extLst>
                  <a:ext uri="{FF2B5EF4-FFF2-40B4-BE49-F238E27FC236}">
                    <a16:creationId xmlns:a16="http://schemas.microsoft.com/office/drawing/2014/main" id="{DDB91D2A-5880-0D2C-E47C-ECFD38923F10}"/>
                  </a:ext>
                </a:extLst>
              </p:cNvPr>
              <p:cNvSpPr/>
              <p:nvPr/>
            </p:nvSpPr>
            <p:spPr>
              <a:xfrm>
                <a:off x="8684317" y="5276973"/>
                <a:ext cx="67895" cy="137944"/>
              </a:xfrm>
              <a:custGeom>
                <a:avLst/>
                <a:gdLst>
                  <a:gd name="connsiteX0" fmla="*/ 0 w 67895"/>
                  <a:gd name="connsiteY0" fmla="*/ 0 h 137944"/>
                  <a:gd name="connsiteX1" fmla="*/ 67896 w 67895"/>
                  <a:gd name="connsiteY1" fmla="*/ 0 h 137944"/>
                  <a:gd name="connsiteX2" fmla="*/ 67896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6" y="0"/>
                    </a:lnTo>
                    <a:lnTo>
                      <a:pt x="67896"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6" name="Freeform: Shape 235">
                <a:extLst>
                  <a:ext uri="{FF2B5EF4-FFF2-40B4-BE49-F238E27FC236}">
                    <a16:creationId xmlns:a16="http://schemas.microsoft.com/office/drawing/2014/main" id="{60430543-C47A-519F-C7CF-58722EA91A02}"/>
                  </a:ext>
                </a:extLst>
              </p:cNvPr>
              <p:cNvSpPr/>
              <p:nvPr/>
            </p:nvSpPr>
            <p:spPr>
              <a:xfrm>
                <a:off x="8548019"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7" name="Freeform: Shape 236">
                <a:extLst>
                  <a:ext uri="{FF2B5EF4-FFF2-40B4-BE49-F238E27FC236}">
                    <a16:creationId xmlns:a16="http://schemas.microsoft.com/office/drawing/2014/main" id="{98479649-9FE4-4BF5-D74C-A9E901413C06}"/>
                  </a:ext>
                </a:extLst>
              </p:cNvPr>
              <p:cNvSpPr/>
              <p:nvPr/>
            </p:nvSpPr>
            <p:spPr>
              <a:xfrm>
                <a:off x="8479997"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8" name="Freeform: Shape 237">
                <a:extLst>
                  <a:ext uri="{FF2B5EF4-FFF2-40B4-BE49-F238E27FC236}">
                    <a16:creationId xmlns:a16="http://schemas.microsoft.com/office/drawing/2014/main" id="{4635BB0A-9786-33BE-9562-734A36CEA917}"/>
                  </a:ext>
                </a:extLst>
              </p:cNvPr>
              <p:cNvSpPr/>
              <p:nvPr/>
            </p:nvSpPr>
            <p:spPr>
              <a:xfrm>
                <a:off x="8344206"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9" name="Freeform: Shape 238">
                <a:extLst>
                  <a:ext uri="{FF2B5EF4-FFF2-40B4-BE49-F238E27FC236}">
                    <a16:creationId xmlns:a16="http://schemas.microsoft.com/office/drawing/2014/main" id="{06595410-4EEE-A660-BA32-D222D409FE01}"/>
                  </a:ext>
                </a:extLst>
              </p:cNvPr>
              <p:cNvSpPr/>
              <p:nvPr/>
            </p:nvSpPr>
            <p:spPr>
              <a:xfrm>
                <a:off x="8208415"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0" name="Freeform: Shape 239">
                <a:extLst>
                  <a:ext uri="{FF2B5EF4-FFF2-40B4-BE49-F238E27FC236}">
                    <a16:creationId xmlns:a16="http://schemas.microsoft.com/office/drawing/2014/main" id="{4C74E91D-581A-E9B1-20FC-EF39884E1362}"/>
                  </a:ext>
                </a:extLst>
              </p:cNvPr>
              <p:cNvSpPr/>
              <p:nvPr/>
            </p:nvSpPr>
            <p:spPr>
              <a:xfrm>
                <a:off x="7869065"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1" name="Freeform: Shape 240">
                <a:extLst>
                  <a:ext uri="{FF2B5EF4-FFF2-40B4-BE49-F238E27FC236}">
                    <a16:creationId xmlns:a16="http://schemas.microsoft.com/office/drawing/2014/main" id="{2768B02E-F0C6-8EAB-A4BF-D6BD0AA6AF48}"/>
                  </a:ext>
                </a:extLst>
              </p:cNvPr>
              <p:cNvSpPr/>
              <p:nvPr/>
            </p:nvSpPr>
            <p:spPr>
              <a:xfrm>
                <a:off x="7801169"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2" name="Freeform: Shape 241">
                <a:extLst>
                  <a:ext uri="{FF2B5EF4-FFF2-40B4-BE49-F238E27FC236}">
                    <a16:creationId xmlns:a16="http://schemas.microsoft.com/office/drawing/2014/main" id="{C90B2477-AD3B-4F9D-81E8-6B3C8EC1B728}"/>
                  </a:ext>
                </a:extLst>
              </p:cNvPr>
              <p:cNvSpPr/>
              <p:nvPr/>
            </p:nvSpPr>
            <p:spPr>
              <a:xfrm>
                <a:off x="7661325" y="5276973"/>
                <a:ext cx="64728" cy="137944"/>
              </a:xfrm>
              <a:custGeom>
                <a:avLst/>
                <a:gdLst>
                  <a:gd name="connsiteX0" fmla="*/ 0 w 64728"/>
                  <a:gd name="connsiteY0" fmla="*/ 0 h 137944"/>
                  <a:gd name="connsiteX1" fmla="*/ 64728 w 64728"/>
                  <a:gd name="connsiteY1" fmla="*/ 0 h 137944"/>
                  <a:gd name="connsiteX2" fmla="*/ 64728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8" y="0"/>
                    </a:lnTo>
                    <a:lnTo>
                      <a:pt x="64728"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3" name="Freeform: Shape 242">
                <a:extLst>
                  <a:ext uri="{FF2B5EF4-FFF2-40B4-BE49-F238E27FC236}">
                    <a16:creationId xmlns:a16="http://schemas.microsoft.com/office/drawing/2014/main" id="{3094B087-12A5-0A34-9EFA-8800310A4BF9}"/>
                  </a:ext>
                </a:extLst>
              </p:cNvPr>
              <p:cNvSpPr/>
              <p:nvPr/>
            </p:nvSpPr>
            <p:spPr>
              <a:xfrm>
                <a:off x="7521987" y="5276973"/>
                <a:ext cx="73088" cy="137944"/>
              </a:xfrm>
              <a:custGeom>
                <a:avLst/>
                <a:gdLst>
                  <a:gd name="connsiteX0" fmla="*/ 0 w 73088"/>
                  <a:gd name="connsiteY0" fmla="*/ 0 h 137944"/>
                  <a:gd name="connsiteX1" fmla="*/ 73089 w 73088"/>
                  <a:gd name="connsiteY1" fmla="*/ 0 h 137944"/>
                  <a:gd name="connsiteX2" fmla="*/ 73089 w 73088"/>
                  <a:gd name="connsiteY2" fmla="*/ 137944 h 137944"/>
                  <a:gd name="connsiteX3" fmla="*/ 0 w 730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088" h="137944">
                    <a:moveTo>
                      <a:pt x="0" y="0"/>
                    </a:moveTo>
                    <a:lnTo>
                      <a:pt x="73089" y="0"/>
                    </a:lnTo>
                    <a:lnTo>
                      <a:pt x="73089"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4" name="Freeform: Shape 243">
                <a:extLst>
                  <a:ext uri="{FF2B5EF4-FFF2-40B4-BE49-F238E27FC236}">
                    <a16:creationId xmlns:a16="http://schemas.microsoft.com/office/drawing/2014/main" id="{E8E625F1-3D30-02EC-14B1-CB06A8AA1AD1}"/>
                  </a:ext>
                </a:extLst>
              </p:cNvPr>
              <p:cNvSpPr/>
              <p:nvPr/>
            </p:nvSpPr>
            <p:spPr>
              <a:xfrm>
                <a:off x="7247872" y="5276973"/>
                <a:ext cx="70048" cy="137944"/>
              </a:xfrm>
              <a:custGeom>
                <a:avLst/>
                <a:gdLst>
                  <a:gd name="connsiteX0" fmla="*/ 0 w 70048"/>
                  <a:gd name="connsiteY0" fmla="*/ 0 h 137944"/>
                  <a:gd name="connsiteX1" fmla="*/ 70049 w 70048"/>
                  <a:gd name="connsiteY1" fmla="*/ 0 h 137944"/>
                  <a:gd name="connsiteX2" fmla="*/ 70049 w 70048"/>
                  <a:gd name="connsiteY2" fmla="*/ 137944 h 137944"/>
                  <a:gd name="connsiteX3" fmla="*/ 0 w 7004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5" name="Freeform: Shape 244">
                <a:extLst>
                  <a:ext uri="{FF2B5EF4-FFF2-40B4-BE49-F238E27FC236}">
                    <a16:creationId xmlns:a16="http://schemas.microsoft.com/office/drawing/2014/main" id="{C7D24AA3-82FD-93D5-AF3E-8C1E875FE546}"/>
                  </a:ext>
                </a:extLst>
              </p:cNvPr>
              <p:cNvSpPr/>
              <p:nvPr/>
            </p:nvSpPr>
            <p:spPr>
              <a:xfrm>
                <a:off x="7184790" y="5276973"/>
                <a:ext cx="63081" cy="137944"/>
              </a:xfrm>
              <a:custGeom>
                <a:avLst/>
                <a:gdLst>
                  <a:gd name="connsiteX0" fmla="*/ 0 w 63081"/>
                  <a:gd name="connsiteY0" fmla="*/ 0 h 137944"/>
                  <a:gd name="connsiteX1" fmla="*/ 63082 w 63081"/>
                  <a:gd name="connsiteY1" fmla="*/ 0 h 137944"/>
                  <a:gd name="connsiteX2" fmla="*/ 63082 w 63081"/>
                  <a:gd name="connsiteY2" fmla="*/ 137944 h 137944"/>
                  <a:gd name="connsiteX3" fmla="*/ 0 w 63081"/>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081" h="137944">
                    <a:moveTo>
                      <a:pt x="0" y="0"/>
                    </a:moveTo>
                    <a:lnTo>
                      <a:pt x="63082" y="0"/>
                    </a:lnTo>
                    <a:lnTo>
                      <a:pt x="6308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6" name="Freeform: Shape 245">
                <a:extLst>
                  <a:ext uri="{FF2B5EF4-FFF2-40B4-BE49-F238E27FC236}">
                    <a16:creationId xmlns:a16="http://schemas.microsoft.com/office/drawing/2014/main" id="{CB878997-8D3D-594C-2FD7-5B2BF2FFD73E}"/>
                  </a:ext>
                </a:extLst>
              </p:cNvPr>
              <p:cNvSpPr/>
              <p:nvPr/>
            </p:nvSpPr>
            <p:spPr>
              <a:xfrm>
                <a:off x="7048873" y="5276973"/>
                <a:ext cx="67008" cy="137944"/>
              </a:xfrm>
              <a:custGeom>
                <a:avLst/>
                <a:gdLst>
                  <a:gd name="connsiteX0" fmla="*/ 0 w 67008"/>
                  <a:gd name="connsiteY0" fmla="*/ 0 h 137944"/>
                  <a:gd name="connsiteX1" fmla="*/ 67009 w 67008"/>
                  <a:gd name="connsiteY1" fmla="*/ 0 h 137944"/>
                  <a:gd name="connsiteX2" fmla="*/ 67009 w 67008"/>
                  <a:gd name="connsiteY2" fmla="*/ 137944 h 137944"/>
                  <a:gd name="connsiteX3" fmla="*/ 0 w 670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008" h="137944">
                    <a:moveTo>
                      <a:pt x="0" y="0"/>
                    </a:moveTo>
                    <a:lnTo>
                      <a:pt x="67009" y="0"/>
                    </a:lnTo>
                    <a:lnTo>
                      <a:pt x="67009"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7" name="Freeform: Shape 246">
                <a:extLst>
                  <a:ext uri="{FF2B5EF4-FFF2-40B4-BE49-F238E27FC236}">
                    <a16:creationId xmlns:a16="http://schemas.microsoft.com/office/drawing/2014/main" id="{C1E106CF-F783-52F0-6F27-58D42F357755}"/>
                  </a:ext>
                </a:extLst>
              </p:cNvPr>
              <p:cNvSpPr/>
              <p:nvPr/>
            </p:nvSpPr>
            <p:spPr>
              <a:xfrm>
                <a:off x="6981864" y="5276973"/>
                <a:ext cx="67008" cy="137944"/>
              </a:xfrm>
              <a:custGeom>
                <a:avLst/>
                <a:gdLst>
                  <a:gd name="connsiteX0" fmla="*/ 0 w 67008"/>
                  <a:gd name="connsiteY0" fmla="*/ 0 h 137944"/>
                  <a:gd name="connsiteX1" fmla="*/ 67009 w 67008"/>
                  <a:gd name="connsiteY1" fmla="*/ 0 h 137944"/>
                  <a:gd name="connsiteX2" fmla="*/ 67009 w 67008"/>
                  <a:gd name="connsiteY2" fmla="*/ 137944 h 137944"/>
                  <a:gd name="connsiteX3" fmla="*/ 0 w 670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008" h="137944">
                    <a:moveTo>
                      <a:pt x="0" y="0"/>
                    </a:moveTo>
                    <a:lnTo>
                      <a:pt x="67009" y="0"/>
                    </a:lnTo>
                    <a:lnTo>
                      <a:pt x="67009"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8" name="Freeform: Shape 247">
                <a:extLst>
                  <a:ext uri="{FF2B5EF4-FFF2-40B4-BE49-F238E27FC236}">
                    <a16:creationId xmlns:a16="http://schemas.microsoft.com/office/drawing/2014/main" id="{DD22B3F5-1331-6FE6-78C3-6F39CB647337}"/>
                  </a:ext>
                </a:extLst>
              </p:cNvPr>
              <p:cNvSpPr/>
              <p:nvPr/>
            </p:nvSpPr>
            <p:spPr>
              <a:xfrm>
                <a:off x="6636053"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9" name="Freeform: Shape 248">
                <a:extLst>
                  <a:ext uri="{FF2B5EF4-FFF2-40B4-BE49-F238E27FC236}">
                    <a16:creationId xmlns:a16="http://schemas.microsoft.com/office/drawing/2014/main" id="{F837A449-CF6C-2001-D137-9E508E227BE0}"/>
                  </a:ext>
                </a:extLst>
              </p:cNvPr>
              <p:cNvSpPr/>
              <p:nvPr/>
            </p:nvSpPr>
            <p:spPr>
              <a:xfrm>
                <a:off x="6500516"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0" name="Freeform: Shape 249">
                <a:extLst>
                  <a:ext uri="{FF2B5EF4-FFF2-40B4-BE49-F238E27FC236}">
                    <a16:creationId xmlns:a16="http://schemas.microsoft.com/office/drawing/2014/main" id="{5ED124D7-A92E-C265-EF5E-747D93AB7FA2}"/>
                  </a:ext>
                </a:extLst>
              </p:cNvPr>
              <p:cNvSpPr/>
              <p:nvPr/>
            </p:nvSpPr>
            <p:spPr>
              <a:xfrm>
                <a:off x="6362572"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1" name="Freeform: Shape 250">
                <a:extLst>
                  <a:ext uri="{FF2B5EF4-FFF2-40B4-BE49-F238E27FC236}">
                    <a16:creationId xmlns:a16="http://schemas.microsoft.com/office/drawing/2014/main" id="{3FE7CDE4-2754-9556-EAA0-6CF31C6798B3}"/>
                  </a:ext>
                </a:extLst>
              </p:cNvPr>
              <p:cNvSpPr/>
              <p:nvPr/>
            </p:nvSpPr>
            <p:spPr>
              <a:xfrm>
                <a:off x="6293536"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2" name="Freeform: Shape 251">
                <a:extLst>
                  <a:ext uri="{FF2B5EF4-FFF2-40B4-BE49-F238E27FC236}">
                    <a16:creationId xmlns:a16="http://schemas.microsoft.com/office/drawing/2014/main" id="{CD3AF2CF-11E7-C769-D0DE-4A853E46336A}"/>
                  </a:ext>
                </a:extLst>
              </p:cNvPr>
              <p:cNvSpPr/>
              <p:nvPr/>
            </p:nvSpPr>
            <p:spPr>
              <a:xfrm>
                <a:off x="6224501"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3" name="Freeform: Shape 252">
                <a:extLst>
                  <a:ext uri="{FF2B5EF4-FFF2-40B4-BE49-F238E27FC236}">
                    <a16:creationId xmlns:a16="http://schemas.microsoft.com/office/drawing/2014/main" id="{64F34DDF-3A7E-2BC8-2E67-B2F5CBD7FFC8}"/>
                  </a:ext>
                </a:extLst>
              </p:cNvPr>
              <p:cNvSpPr/>
              <p:nvPr/>
            </p:nvSpPr>
            <p:spPr>
              <a:xfrm>
                <a:off x="6023348" y="5276973"/>
                <a:ext cx="63208" cy="137944"/>
              </a:xfrm>
              <a:custGeom>
                <a:avLst/>
                <a:gdLst>
                  <a:gd name="connsiteX0" fmla="*/ 0 w 63208"/>
                  <a:gd name="connsiteY0" fmla="*/ 0 h 137944"/>
                  <a:gd name="connsiteX1" fmla="*/ 63208 w 63208"/>
                  <a:gd name="connsiteY1" fmla="*/ 0 h 137944"/>
                  <a:gd name="connsiteX2" fmla="*/ 63208 w 63208"/>
                  <a:gd name="connsiteY2" fmla="*/ 137944 h 137944"/>
                  <a:gd name="connsiteX3" fmla="*/ 0 w 632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8" y="0"/>
                    </a:lnTo>
                    <a:lnTo>
                      <a:pt x="63208"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4" name="Freeform: Shape 253">
                <a:extLst>
                  <a:ext uri="{FF2B5EF4-FFF2-40B4-BE49-F238E27FC236}">
                    <a16:creationId xmlns:a16="http://schemas.microsoft.com/office/drawing/2014/main" id="{E8939C8A-E488-F4D5-EC75-E8754E1B680A}"/>
                  </a:ext>
                </a:extLst>
              </p:cNvPr>
              <p:cNvSpPr/>
              <p:nvPr/>
            </p:nvSpPr>
            <p:spPr>
              <a:xfrm>
                <a:off x="5955832" y="5276973"/>
                <a:ext cx="67515" cy="137944"/>
              </a:xfrm>
              <a:custGeom>
                <a:avLst/>
                <a:gdLst>
                  <a:gd name="connsiteX0" fmla="*/ 0 w 67515"/>
                  <a:gd name="connsiteY0" fmla="*/ 0 h 137944"/>
                  <a:gd name="connsiteX1" fmla="*/ 67515 w 67515"/>
                  <a:gd name="connsiteY1" fmla="*/ 0 h 137944"/>
                  <a:gd name="connsiteX2" fmla="*/ 67515 w 67515"/>
                  <a:gd name="connsiteY2" fmla="*/ 137944 h 137944"/>
                  <a:gd name="connsiteX3" fmla="*/ 0 w 6751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515" h="137944">
                    <a:moveTo>
                      <a:pt x="0" y="0"/>
                    </a:moveTo>
                    <a:lnTo>
                      <a:pt x="67515" y="0"/>
                    </a:lnTo>
                    <a:lnTo>
                      <a:pt x="6751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5" name="Freeform: Shape 254">
                <a:extLst>
                  <a:ext uri="{FF2B5EF4-FFF2-40B4-BE49-F238E27FC236}">
                    <a16:creationId xmlns:a16="http://schemas.microsoft.com/office/drawing/2014/main" id="{F3AD2A73-3FB2-3723-DFD7-A0D772D9A55B}"/>
                  </a:ext>
                </a:extLst>
              </p:cNvPr>
              <p:cNvSpPr/>
              <p:nvPr/>
            </p:nvSpPr>
            <p:spPr>
              <a:xfrm>
                <a:off x="5886797"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6" name="Freeform: Shape 255">
                <a:extLst>
                  <a:ext uri="{FF2B5EF4-FFF2-40B4-BE49-F238E27FC236}">
                    <a16:creationId xmlns:a16="http://schemas.microsoft.com/office/drawing/2014/main" id="{A098E42D-B1AC-2644-2549-88481621D477}"/>
                  </a:ext>
                </a:extLst>
              </p:cNvPr>
              <p:cNvSpPr/>
              <p:nvPr/>
            </p:nvSpPr>
            <p:spPr>
              <a:xfrm>
                <a:off x="5817762"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7" name="Freeform: Shape 256">
                <a:extLst>
                  <a:ext uri="{FF2B5EF4-FFF2-40B4-BE49-F238E27FC236}">
                    <a16:creationId xmlns:a16="http://schemas.microsoft.com/office/drawing/2014/main" id="{F452317A-6193-00EE-B01A-52B38DED7E95}"/>
                  </a:ext>
                </a:extLst>
              </p:cNvPr>
              <p:cNvSpPr/>
              <p:nvPr/>
            </p:nvSpPr>
            <p:spPr>
              <a:xfrm>
                <a:off x="5679817"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8" name="Freeform: Shape 257">
                <a:extLst>
                  <a:ext uri="{FF2B5EF4-FFF2-40B4-BE49-F238E27FC236}">
                    <a16:creationId xmlns:a16="http://schemas.microsoft.com/office/drawing/2014/main" id="{C159A97F-0C8E-49C6-8EFF-6A3DD83CDCCB}"/>
                  </a:ext>
                </a:extLst>
              </p:cNvPr>
              <p:cNvSpPr/>
              <p:nvPr/>
            </p:nvSpPr>
            <p:spPr>
              <a:xfrm>
                <a:off x="5474991"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9" name="Freeform: Shape 258">
                <a:extLst>
                  <a:ext uri="{FF2B5EF4-FFF2-40B4-BE49-F238E27FC236}">
                    <a16:creationId xmlns:a16="http://schemas.microsoft.com/office/drawing/2014/main" id="{F72D4B48-AC57-7E67-5534-98B9A863DDA8}"/>
                  </a:ext>
                </a:extLst>
              </p:cNvPr>
              <p:cNvSpPr/>
              <p:nvPr/>
            </p:nvSpPr>
            <p:spPr>
              <a:xfrm>
                <a:off x="5406082"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0" name="Freeform: Shape 259">
                <a:extLst>
                  <a:ext uri="{FF2B5EF4-FFF2-40B4-BE49-F238E27FC236}">
                    <a16:creationId xmlns:a16="http://schemas.microsoft.com/office/drawing/2014/main" id="{5298B948-0E18-76D1-71B9-CAF166DCABA8}"/>
                  </a:ext>
                </a:extLst>
              </p:cNvPr>
              <p:cNvSpPr/>
              <p:nvPr/>
            </p:nvSpPr>
            <p:spPr>
              <a:xfrm>
                <a:off x="4524708" y="5276973"/>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1" name="Freeform: Shape 260">
                <a:extLst>
                  <a:ext uri="{FF2B5EF4-FFF2-40B4-BE49-F238E27FC236}">
                    <a16:creationId xmlns:a16="http://schemas.microsoft.com/office/drawing/2014/main" id="{45ED27EA-892B-DB4C-104D-DF182BF177BE}"/>
                  </a:ext>
                </a:extLst>
              </p:cNvPr>
              <p:cNvSpPr/>
              <p:nvPr/>
            </p:nvSpPr>
            <p:spPr>
              <a:xfrm>
                <a:off x="4251353"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2" name="Freeform: Shape 261">
                <a:extLst>
                  <a:ext uri="{FF2B5EF4-FFF2-40B4-BE49-F238E27FC236}">
                    <a16:creationId xmlns:a16="http://schemas.microsoft.com/office/drawing/2014/main" id="{3699DBC1-E0D7-781A-19D3-82849A8FEECE}"/>
                  </a:ext>
                </a:extLst>
              </p:cNvPr>
              <p:cNvSpPr/>
              <p:nvPr/>
            </p:nvSpPr>
            <p:spPr>
              <a:xfrm>
                <a:off x="4117716"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3" name="Freeform: Shape 262">
                <a:extLst>
                  <a:ext uri="{FF2B5EF4-FFF2-40B4-BE49-F238E27FC236}">
                    <a16:creationId xmlns:a16="http://schemas.microsoft.com/office/drawing/2014/main" id="{C2D6FBF8-BCD3-F932-AF9B-A150A93AD15A}"/>
                  </a:ext>
                </a:extLst>
              </p:cNvPr>
              <p:cNvSpPr/>
              <p:nvPr/>
            </p:nvSpPr>
            <p:spPr>
              <a:xfrm>
                <a:off x="3976478" y="5276973"/>
                <a:ext cx="72962" cy="137944"/>
              </a:xfrm>
              <a:custGeom>
                <a:avLst/>
                <a:gdLst>
                  <a:gd name="connsiteX0" fmla="*/ 0 w 72962"/>
                  <a:gd name="connsiteY0" fmla="*/ 0 h 137944"/>
                  <a:gd name="connsiteX1" fmla="*/ 72962 w 72962"/>
                  <a:gd name="connsiteY1" fmla="*/ 0 h 137944"/>
                  <a:gd name="connsiteX2" fmla="*/ 72962 w 72962"/>
                  <a:gd name="connsiteY2" fmla="*/ 137944 h 137944"/>
                  <a:gd name="connsiteX3" fmla="*/ 0 w 7296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2962" h="137944">
                    <a:moveTo>
                      <a:pt x="0" y="0"/>
                    </a:moveTo>
                    <a:lnTo>
                      <a:pt x="72962" y="0"/>
                    </a:lnTo>
                    <a:lnTo>
                      <a:pt x="7296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4" name="Freeform: Shape 263">
                <a:extLst>
                  <a:ext uri="{FF2B5EF4-FFF2-40B4-BE49-F238E27FC236}">
                    <a16:creationId xmlns:a16="http://schemas.microsoft.com/office/drawing/2014/main" id="{C2E45AEF-5A2B-267F-C4B9-E2257A5A162B}"/>
                  </a:ext>
                </a:extLst>
              </p:cNvPr>
              <p:cNvSpPr/>
              <p:nvPr/>
            </p:nvSpPr>
            <p:spPr>
              <a:xfrm>
                <a:off x="3908583" y="5276973"/>
                <a:ext cx="67768" cy="137944"/>
              </a:xfrm>
              <a:custGeom>
                <a:avLst/>
                <a:gdLst>
                  <a:gd name="connsiteX0" fmla="*/ 0 w 67768"/>
                  <a:gd name="connsiteY0" fmla="*/ 0 h 137944"/>
                  <a:gd name="connsiteX1" fmla="*/ 67769 w 67768"/>
                  <a:gd name="connsiteY1" fmla="*/ 0 h 137944"/>
                  <a:gd name="connsiteX2" fmla="*/ 67769 w 67768"/>
                  <a:gd name="connsiteY2" fmla="*/ 137944 h 137944"/>
                  <a:gd name="connsiteX3" fmla="*/ 0 w 677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768" h="137944">
                    <a:moveTo>
                      <a:pt x="0" y="0"/>
                    </a:moveTo>
                    <a:lnTo>
                      <a:pt x="67769" y="0"/>
                    </a:lnTo>
                    <a:lnTo>
                      <a:pt x="67769"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5" name="Freeform: Shape 264">
                <a:extLst>
                  <a:ext uri="{FF2B5EF4-FFF2-40B4-BE49-F238E27FC236}">
                    <a16:creationId xmlns:a16="http://schemas.microsoft.com/office/drawing/2014/main" id="{4DFDCC58-C694-3FD5-0CCF-AF3F7EFA84F8}"/>
                  </a:ext>
                </a:extLst>
              </p:cNvPr>
              <p:cNvSpPr/>
              <p:nvPr/>
            </p:nvSpPr>
            <p:spPr>
              <a:xfrm>
                <a:off x="3767345" y="5276973"/>
                <a:ext cx="72962" cy="137944"/>
              </a:xfrm>
              <a:custGeom>
                <a:avLst/>
                <a:gdLst>
                  <a:gd name="connsiteX0" fmla="*/ 0 w 72962"/>
                  <a:gd name="connsiteY0" fmla="*/ 0 h 137944"/>
                  <a:gd name="connsiteX1" fmla="*/ 72962 w 72962"/>
                  <a:gd name="connsiteY1" fmla="*/ 0 h 137944"/>
                  <a:gd name="connsiteX2" fmla="*/ 72962 w 72962"/>
                  <a:gd name="connsiteY2" fmla="*/ 137944 h 137944"/>
                  <a:gd name="connsiteX3" fmla="*/ 0 w 7296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2962" h="137944">
                    <a:moveTo>
                      <a:pt x="0" y="0"/>
                    </a:moveTo>
                    <a:lnTo>
                      <a:pt x="72962" y="0"/>
                    </a:lnTo>
                    <a:lnTo>
                      <a:pt x="7296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6" name="Freeform: Shape 265">
                <a:extLst>
                  <a:ext uri="{FF2B5EF4-FFF2-40B4-BE49-F238E27FC236}">
                    <a16:creationId xmlns:a16="http://schemas.microsoft.com/office/drawing/2014/main" id="{EB137BE7-F1F6-07A8-9973-AB2F87871B28}"/>
                  </a:ext>
                </a:extLst>
              </p:cNvPr>
              <p:cNvSpPr/>
              <p:nvPr/>
            </p:nvSpPr>
            <p:spPr>
              <a:xfrm>
                <a:off x="3633328" y="5276973"/>
                <a:ext cx="66122" cy="137944"/>
              </a:xfrm>
              <a:custGeom>
                <a:avLst/>
                <a:gdLst>
                  <a:gd name="connsiteX0" fmla="*/ 0 w 66122"/>
                  <a:gd name="connsiteY0" fmla="*/ 0 h 137944"/>
                  <a:gd name="connsiteX1" fmla="*/ 66122 w 66122"/>
                  <a:gd name="connsiteY1" fmla="*/ 0 h 137944"/>
                  <a:gd name="connsiteX2" fmla="*/ 66122 w 66122"/>
                  <a:gd name="connsiteY2" fmla="*/ 137944 h 137944"/>
                  <a:gd name="connsiteX3" fmla="*/ 0 w 6612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122" h="137944">
                    <a:moveTo>
                      <a:pt x="0" y="0"/>
                    </a:moveTo>
                    <a:lnTo>
                      <a:pt x="66122" y="0"/>
                    </a:lnTo>
                    <a:lnTo>
                      <a:pt x="6612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7" name="Freeform: Shape 266">
                <a:extLst>
                  <a:ext uri="{FF2B5EF4-FFF2-40B4-BE49-F238E27FC236}">
                    <a16:creationId xmlns:a16="http://schemas.microsoft.com/office/drawing/2014/main" id="{58079A13-5D6D-B6BE-87AB-CA68F1348BA0}"/>
                  </a:ext>
                </a:extLst>
              </p:cNvPr>
              <p:cNvSpPr/>
              <p:nvPr/>
            </p:nvSpPr>
            <p:spPr>
              <a:xfrm>
                <a:off x="3562645" y="5276973"/>
                <a:ext cx="70682" cy="137944"/>
              </a:xfrm>
              <a:custGeom>
                <a:avLst/>
                <a:gdLst>
                  <a:gd name="connsiteX0" fmla="*/ 0 w 70682"/>
                  <a:gd name="connsiteY0" fmla="*/ 0 h 137944"/>
                  <a:gd name="connsiteX1" fmla="*/ 70682 w 70682"/>
                  <a:gd name="connsiteY1" fmla="*/ 0 h 137944"/>
                  <a:gd name="connsiteX2" fmla="*/ 70682 w 70682"/>
                  <a:gd name="connsiteY2" fmla="*/ 137944 h 137944"/>
                  <a:gd name="connsiteX3" fmla="*/ 0 w 706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682" h="137944">
                    <a:moveTo>
                      <a:pt x="0" y="0"/>
                    </a:moveTo>
                    <a:lnTo>
                      <a:pt x="70682" y="0"/>
                    </a:lnTo>
                    <a:lnTo>
                      <a:pt x="70682" y="137944"/>
                    </a:lnTo>
                    <a:lnTo>
                      <a:pt x="0" y="137944"/>
                    </a:lnTo>
                    <a:close/>
                  </a:path>
                </a:pathLst>
              </a:custGeom>
              <a:solidFill>
                <a:srgbClr val="3F87FF"/>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8" name="Freeform: Shape 267">
                <a:extLst>
                  <a:ext uri="{FF2B5EF4-FFF2-40B4-BE49-F238E27FC236}">
                    <a16:creationId xmlns:a16="http://schemas.microsoft.com/office/drawing/2014/main" id="{CF0FFFC3-CAF4-1A4E-56B3-AF86E3E23E78}"/>
                  </a:ext>
                </a:extLst>
              </p:cNvPr>
              <p:cNvSpPr/>
              <p:nvPr/>
            </p:nvSpPr>
            <p:spPr>
              <a:xfrm>
                <a:off x="2860637" y="496093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3F87FF"/>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269" name="Graphic 46">
              <a:extLst>
                <a:ext uri="{FF2B5EF4-FFF2-40B4-BE49-F238E27FC236}">
                  <a16:creationId xmlns:a16="http://schemas.microsoft.com/office/drawing/2014/main" id="{96E55275-2917-31DE-8C66-AD5D9C8B6B4D}"/>
                </a:ext>
              </a:extLst>
            </p:cNvPr>
            <p:cNvGrpSpPr/>
            <p:nvPr/>
          </p:nvGrpSpPr>
          <p:grpSpPr>
            <a:xfrm>
              <a:off x="1334451" y="5255325"/>
              <a:ext cx="9735908" cy="529242"/>
              <a:chOff x="2294800" y="4960930"/>
              <a:chExt cx="8351517" cy="453987"/>
            </a:xfrm>
            <a:solidFill>
              <a:srgbClr val="00276A"/>
            </a:solidFill>
          </p:grpSpPr>
          <p:sp>
            <p:nvSpPr>
              <p:cNvPr id="270" name="Freeform: Shape 269">
                <a:extLst>
                  <a:ext uri="{FF2B5EF4-FFF2-40B4-BE49-F238E27FC236}">
                    <a16:creationId xmlns:a16="http://schemas.microsoft.com/office/drawing/2014/main" id="{A464534F-E53B-953C-196D-4AD80F97385E}"/>
                  </a:ext>
                </a:extLst>
              </p:cNvPr>
              <p:cNvSpPr/>
              <p:nvPr/>
            </p:nvSpPr>
            <p:spPr>
              <a:xfrm>
                <a:off x="10529907" y="5276973"/>
                <a:ext cx="116410" cy="137944"/>
              </a:xfrm>
              <a:custGeom>
                <a:avLst/>
                <a:gdLst>
                  <a:gd name="connsiteX0" fmla="*/ 0 w 116410"/>
                  <a:gd name="connsiteY0" fmla="*/ 0 h 137944"/>
                  <a:gd name="connsiteX1" fmla="*/ 116410 w 116410"/>
                  <a:gd name="connsiteY1" fmla="*/ 0 h 137944"/>
                  <a:gd name="connsiteX2" fmla="*/ 116410 w 116410"/>
                  <a:gd name="connsiteY2" fmla="*/ 137944 h 137944"/>
                  <a:gd name="connsiteX3" fmla="*/ 0 w 116410"/>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116410" h="137944">
                    <a:moveTo>
                      <a:pt x="0" y="0"/>
                    </a:moveTo>
                    <a:lnTo>
                      <a:pt x="116410" y="0"/>
                    </a:lnTo>
                    <a:lnTo>
                      <a:pt x="116410"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1" name="Freeform: Shape 270">
                <a:extLst>
                  <a:ext uri="{FF2B5EF4-FFF2-40B4-BE49-F238E27FC236}">
                    <a16:creationId xmlns:a16="http://schemas.microsoft.com/office/drawing/2014/main" id="{ED8A60DA-D86B-6D5F-75C7-83BD734E96DC}"/>
                  </a:ext>
                </a:extLst>
              </p:cNvPr>
              <p:cNvSpPr/>
              <p:nvPr/>
            </p:nvSpPr>
            <p:spPr>
              <a:xfrm>
                <a:off x="10458845" y="5276973"/>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2" name="Freeform: Shape 271">
                <a:extLst>
                  <a:ext uri="{FF2B5EF4-FFF2-40B4-BE49-F238E27FC236}">
                    <a16:creationId xmlns:a16="http://schemas.microsoft.com/office/drawing/2014/main" id="{1D0858F2-48B4-A372-01C6-4AA63BDA6768}"/>
                  </a:ext>
                </a:extLst>
              </p:cNvPr>
              <p:cNvSpPr/>
              <p:nvPr/>
            </p:nvSpPr>
            <p:spPr>
              <a:xfrm>
                <a:off x="10387656" y="5276973"/>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3" name="Freeform: Shape 272">
                <a:extLst>
                  <a:ext uri="{FF2B5EF4-FFF2-40B4-BE49-F238E27FC236}">
                    <a16:creationId xmlns:a16="http://schemas.microsoft.com/office/drawing/2014/main" id="{BD173025-550E-78B9-6F88-B6F461A22C23}"/>
                  </a:ext>
                </a:extLst>
              </p:cNvPr>
              <p:cNvSpPr/>
              <p:nvPr/>
            </p:nvSpPr>
            <p:spPr>
              <a:xfrm>
                <a:off x="10316467" y="5276973"/>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4" name="Freeform: Shape 273">
                <a:extLst>
                  <a:ext uri="{FF2B5EF4-FFF2-40B4-BE49-F238E27FC236}">
                    <a16:creationId xmlns:a16="http://schemas.microsoft.com/office/drawing/2014/main" id="{290A042A-0A81-12F9-7BDE-0DBA0FEB36D3}"/>
                  </a:ext>
                </a:extLst>
              </p:cNvPr>
              <p:cNvSpPr/>
              <p:nvPr/>
            </p:nvSpPr>
            <p:spPr>
              <a:xfrm>
                <a:off x="10253132" y="5276973"/>
                <a:ext cx="63335" cy="137944"/>
              </a:xfrm>
              <a:custGeom>
                <a:avLst/>
                <a:gdLst>
                  <a:gd name="connsiteX0" fmla="*/ 0 w 63335"/>
                  <a:gd name="connsiteY0" fmla="*/ 0 h 137944"/>
                  <a:gd name="connsiteX1" fmla="*/ 63335 w 63335"/>
                  <a:gd name="connsiteY1" fmla="*/ 0 h 137944"/>
                  <a:gd name="connsiteX2" fmla="*/ 63335 w 63335"/>
                  <a:gd name="connsiteY2" fmla="*/ 137944 h 137944"/>
                  <a:gd name="connsiteX3" fmla="*/ 0 w 633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335" h="137944">
                    <a:moveTo>
                      <a:pt x="0" y="0"/>
                    </a:moveTo>
                    <a:lnTo>
                      <a:pt x="63335" y="0"/>
                    </a:lnTo>
                    <a:lnTo>
                      <a:pt x="6333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5" name="Freeform: Shape 274">
                <a:extLst>
                  <a:ext uri="{FF2B5EF4-FFF2-40B4-BE49-F238E27FC236}">
                    <a16:creationId xmlns:a16="http://schemas.microsoft.com/office/drawing/2014/main" id="{97C4683E-22B0-D97A-99D1-F76BEE6A6CD2}"/>
                  </a:ext>
                </a:extLst>
              </p:cNvPr>
              <p:cNvSpPr/>
              <p:nvPr/>
            </p:nvSpPr>
            <p:spPr>
              <a:xfrm>
                <a:off x="10183589" y="5276973"/>
                <a:ext cx="69542" cy="137944"/>
              </a:xfrm>
              <a:custGeom>
                <a:avLst/>
                <a:gdLst>
                  <a:gd name="connsiteX0" fmla="*/ 0 w 69542"/>
                  <a:gd name="connsiteY0" fmla="*/ 0 h 137944"/>
                  <a:gd name="connsiteX1" fmla="*/ 69542 w 69542"/>
                  <a:gd name="connsiteY1" fmla="*/ 0 h 137944"/>
                  <a:gd name="connsiteX2" fmla="*/ 69542 w 69542"/>
                  <a:gd name="connsiteY2" fmla="*/ 137944 h 137944"/>
                  <a:gd name="connsiteX3" fmla="*/ 0 w 695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6" name="Freeform: Shape 275">
                <a:extLst>
                  <a:ext uri="{FF2B5EF4-FFF2-40B4-BE49-F238E27FC236}">
                    <a16:creationId xmlns:a16="http://schemas.microsoft.com/office/drawing/2014/main" id="{ED54CEC0-7ED3-79CC-10F1-1D51D9897DAE}"/>
                  </a:ext>
                </a:extLst>
              </p:cNvPr>
              <p:cNvSpPr/>
              <p:nvPr/>
            </p:nvSpPr>
            <p:spPr>
              <a:xfrm>
                <a:off x="10044505" y="5276973"/>
                <a:ext cx="69542" cy="137944"/>
              </a:xfrm>
              <a:custGeom>
                <a:avLst/>
                <a:gdLst>
                  <a:gd name="connsiteX0" fmla="*/ 0 w 69542"/>
                  <a:gd name="connsiteY0" fmla="*/ 0 h 137944"/>
                  <a:gd name="connsiteX1" fmla="*/ 69542 w 69542"/>
                  <a:gd name="connsiteY1" fmla="*/ 0 h 137944"/>
                  <a:gd name="connsiteX2" fmla="*/ 69542 w 69542"/>
                  <a:gd name="connsiteY2" fmla="*/ 137944 h 137944"/>
                  <a:gd name="connsiteX3" fmla="*/ 0 w 695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7" name="Freeform: Shape 276">
                <a:extLst>
                  <a:ext uri="{FF2B5EF4-FFF2-40B4-BE49-F238E27FC236}">
                    <a16:creationId xmlns:a16="http://schemas.microsoft.com/office/drawing/2014/main" id="{43900C44-B7F2-31BD-CDC9-8E1FDC8B5EA0}"/>
                  </a:ext>
                </a:extLst>
              </p:cNvPr>
              <p:cNvSpPr/>
              <p:nvPr/>
            </p:nvSpPr>
            <p:spPr>
              <a:xfrm>
                <a:off x="9911121" y="5276973"/>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8" name="Freeform: Shape 277">
                <a:extLst>
                  <a:ext uri="{FF2B5EF4-FFF2-40B4-BE49-F238E27FC236}">
                    <a16:creationId xmlns:a16="http://schemas.microsoft.com/office/drawing/2014/main" id="{1C6700DA-6499-108C-A435-A4355F549177}"/>
                  </a:ext>
                </a:extLst>
              </p:cNvPr>
              <p:cNvSpPr/>
              <p:nvPr/>
            </p:nvSpPr>
            <p:spPr>
              <a:xfrm>
                <a:off x="9840819" y="5276973"/>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79" name="Freeform: Shape 278">
                <a:extLst>
                  <a:ext uri="{FF2B5EF4-FFF2-40B4-BE49-F238E27FC236}">
                    <a16:creationId xmlns:a16="http://schemas.microsoft.com/office/drawing/2014/main" id="{297CAC8E-AD62-85ED-4816-4DDD01505688}"/>
                  </a:ext>
                </a:extLst>
              </p:cNvPr>
              <p:cNvSpPr/>
              <p:nvPr/>
            </p:nvSpPr>
            <p:spPr>
              <a:xfrm>
                <a:off x="9770517" y="5276973"/>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0" name="Freeform: Shape 279">
                <a:extLst>
                  <a:ext uri="{FF2B5EF4-FFF2-40B4-BE49-F238E27FC236}">
                    <a16:creationId xmlns:a16="http://schemas.microsoft.com/office/drawing/2014/main" id="{2C09B2DA-4261-71BC-60B8-9D56DADD6640}"/>
                  </a:ext>
                </a:extLst>
              </p:cNvPr>
              <p:cNvSpPr/>
              <p:nvPr/>
            </p:nvSpPr>
            <p:spPr>
              <a:xfrm>
                <a:off x="9700088" y="5276973"/>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1" name="Freeform: Shape 280">
                <a:extLst>
                  <a:ext uri="{FF2B5EF4-FFF2-40B4-BE49-F238E27FC236}">
                    <a16:creationId xmlns:a16="http://schemas.microsoft.com/office/drawing/2014/main" id="{15054A28-FC64-4528-4848-5F82433892AF}"/>
                  </a:ext>
                </a:extLst>
              </p:cNvPr>
              <p:cNvSpPr/>
              <p:nvPr/>
            </p:nvSpPr>
            <p:spPr>
              <a:xfrm>
                <a:off x="9568857"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2" name="Freeform: Shape 281">
                <a:extLst>
                  <a:ext uri="{FF2B5EF4-FFF2-40B4-BE49-F238E27FC236}">
                    <a16:creationId xmlns:a16="http://schemas.microsoft.com/office/drawing/2014/main" id="{9A427572-C5D5-451C-E9C0-CDD8561CFD83}"/>
                  </a:ext>
                </a:extLst>
              </p:cNvPr>
              <p:cNvSpPr/>
              <p:nvPr/>
            </p:nvSpPr>
            <p:spPr>
              <a:xfrm>
                <a:off x="9499822"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3" name="Freeform: Shape 282">
                <a:extLst>
                  <a:ext uri="{FF2B5EF4-FFF2-40B4-BE49-F238E27FC236}">
                    <a16:creationId xmlns:a16="http://schemas.microsoft.com/office/drawing/2014/main" id="{0CAF7EAB-1C10-0DF5-6661-92D76AB3BC6C}"/>
                  </a:ext>
                </a:extLst>
              </p:cNvPr>
              <p:cNvSpPr/>
              <p:nvPr/>
            </p:nvSpPr>
            <p:spPr>
              <a:xfrm>
                <a:off x="9430786"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4" name="Freeform: Shape 283">
                <a:extLst>
                  <a:ext uri="{FF2B5EF4-FFF2-40B4-BE49-F238E27FC236}">
                    <a16:creationId xmlns:a16="http://schemas.microsoft.com/office/drawing/2014/main" id="{A25C0024-A6C2-F0A3-541F-6D2881546A98}"/>
                  </a:ext>
                </a:extLst>
              </p:cNvPr>
              <p:cNvSpPr/>
              <p:nvPr/>
            </p:nvSpPr>
            <p:spPr>
              <a:xfrm>
                <a:off x="9361751"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5" name="Freeform: Shape 284">
                <a:extLst>
                  <a:ext uri="{FF2B5EF4-FFF2-40B4-BE49-F238E27FC236}">
                    <a16:creationId xmlns:a16="http://schemas.microsoft.com/office/drawing/2014/main" id="{6128E1D2-A102-96E5-2055-9AB1C0DBD20F}"/>
                  </a:ext>
                </a:extLst>
              </p:cNvPr>
              <p:cNvSpPr/>
              <p:nvPr/>
            </p:nvSpPr>
            <p:spPr>
              <a:xfrm>
                <a:off x="9292715"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6" name="Freeform: Shape 285">
                <a:extLst>
                  <a:ext uri="{FF2B5EF4-FFF2-40B4-BE49-F238E27FC236}">
                    <a16:creationId xmlns:a16="http://schemas.microsoft.com/office/drawing/2014/main" id="{541A454F-B892-2456-93B8-F96353A64846}"/>
                  </a:ext>
                </a:extLst>
              </p:cNvPr>
              <p:cNvSpPr/>
              <p:nvPr/>
            </p:nvSpPr>
            <p:spPr>
              <a:xfrm>
                <a:off x="9228747" y="5276973"/>
                <a:ext cx="63968" cy="137944"/>
              </a:xfrm>
              <a:custGeom>
                <a:avLst/>
                <a:gdLst>
                  <a:gd name="connsiteX0" fmla="*/ 0 w 63968"/>
                  <a:gd name="connsiteY0" fmla="*/ 0 h 137944"/>
                  <a:gd name="connsiteX1" fmla="*/ 63969 w 63968"/>
                  <a:gd name="connsiteY1" fmla="*/ 0 h 137944"/>
                  <a:gd name="connsiteX2" fmla="*/ 63969 w 63968"/>
                  <a:gd name="connsiteY2" fmla="*/ 137944 h 137944"/>
                  <a:gd name="connsiteX3" fmla="*/ 0 w 639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968" h="137944">
                    <a:moveTo>
                      <a:pt x="0" y="0"/>
                    </a:moveTo>
                    <a:lnTo>
                      <a:pt x="63969" y="0"/>
                    </a:lnTo>
                    <a:lnTo>
                      <a:pt x="6396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7" name="Freeform: Shape 286">
                <a:extLst>
                  <a:ext uri="{FF2B5EF4-FFF2-40B4-BE49-F238E27FC236}">
                    <a16:creationId xmlns:a16="http://schemas.microsoft.com/office/drawing/2014/main" id="{9F44A021-42FA-64E8-79B8-96365BC93C02}"/>
                  </a:ext>
                </a:extLst>
              </p:cNvPr>
              <p:cNvSpPr/>
              <p:nvPr/>
            </p:nvSpPr>
            <p:spPr>
              <a:xfrm>
                <a:off x="9164778" y="5276973"/>
                <a:ext cx="63968" cy="137944"/>
              </a:xfrm>
              <a:custGeom>
                <a:avLst/>
                <a:gdLst>
                  <a:gd name="connsiteX0" fmla="*/ 0 w 63968"/>
                  <a:gd name="connsiteY0" fmla="*/ 0 h 137944"/>
                  <a:gd name="connsiteX1" fmla="*/ 63969 w 63968"/>
                  <a:gd name="connsiteY1" fmla="*/ 0 h 137944"/>
                  <a:gd name="connsiteX2" fmla="*/ 63969 w 63968"/>
                  <a:gd name="connsiteY2" fmla="*/ 137944 h 137944"/>
                  <a:gd name="connsiteX3" fmla="*/ 0 w 639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968" h="137944">
                    <a:moveTo>
                      <a:pt x="0" y="0"/>
                    </a:moveTo>
                    <a:lnTo>
                      <a:pt x="63969" y="0"/>
                    </a:lnTo>
                    <a:lnTo>
                      <a:pt x="6396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8" name="Freeform: Shape 287">
                <a:extLst>
                  <a:ext uri="{FF2B5EF4-FFF2-40B4-BE49-F238E27FC236}">
                    <a16:creationId xmlns:a16="http://schemas.microsoft.com/office/drawing/2014/main" id="{C50BC565-560C-8C1E-67C3-AD56421D27F8}"/>
                  </a:ext>
                </a:extLst>
              </p:cNvPr>
              <p:cNvSpPr/>
              <p:nvPr/>
            </p:nvSpPr>
            <p:spPr>
              <a:xfrm>
                <a:off x="9093969" y="5276973"/>
                <a:ext cx="70808" cy="137944"/>
              </a:xfrm>
              <a:custGeom>
                <a:avLst/>
                <a:gdLst>
                  <a:gd name="connsiteX0" fmla="*/ 0 w 70808"/>
                  <a:gd name="connsiteY0" fmla="*/ 0 h 137944"/>
                  <a:gd name="connsiteX1" fmla="*/ 70809 w 70808"/>
                  <a:gd name="connsiteY1" fmla="*/ 0 h 137944"/>
                  <a:gd name="connsiteX2" fmla="*/ 70809 w 70808"/>
                  <a:gd name="connsiteY2" fmla="*/ 137944 h 137944"/>
                  <a:gd name="connsiteX3" fmla="*/ 0 w 708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808" h="137944">
                    <a:moveTo>
                      <a:pt x="0" y="0"/>
                    </a:moveTo>
                    <a:lnTo>
                      <a:pt x="70809" y="0"/>
                    </a:lnTo>
                    <a:lnTo>
                      <a:pt x="7080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9" name="Freeform: Shape 288">
                <a:extLst>
                  <a:ext uri="{FF2B5EF4-FFF2-40B4-BE49-F238E27FC236}">
                    <a16:creationId xmlns:a16="http://schemas.microsoft.com/office/drawing/2014/main" id="{7D992DF5-A4D0-3AD3-4500-9EC21BB12A16}"/>
                  </a:ext>
                </a:extLst>
              </p:cNvPr>
              <p:cNvSpPr/>
              <p:nvPr/>
            </p:nvSpPr>
            <p:spPr>
              <a:xfrm>
                <a:off x="8954885" y="5276973"/>
                <a:ext cx="64475" cy="137944"/>
              </a:xfrm>
              <a:custGeom>
                <a:avLst/>
                <a:gdLst>
                  <a:gd name="connsiteX0" fmla="*/ 0 w 64475"/>
                  <a:gd name="connsiteY0" fmla="*/ 0 h 137944"/>
                  <a:gd name="connsiteX1" fmla="*/ 64476 w 64475"/>
                  <a:gd name="connsiteY1" fmla="*/ 0 h 137944"/>
                  <a:gd name="connsiteX2" fmla="*/ 64476 w 64475"/>
                  <a:gd name="connsiteY2" fmla="*/ 137944 h 137944"/>
                  <a:gd name="connsiteX3" fmla="*/ 0 w 644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6" y="0"/>
                    </a:lnTo>
                    <a:lnTo>
                      <a:pt x="6447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0" name="Freeform: Shape 289">
                <a:extLst>
                  <a:ext uri="{FF2B5EF4-FFF2-40B4-BE49-F238E27FC236}">
                    <a16:creationId xmlns:a16="http://schemas.microsoft.com/office/drawing/2014/main" id="{827CB8B5-4CBC-B97C-9655-F3E6DA50BAE3}"/>
                  </a:ext>
                </a:extLst>
              </p:cNvPr>
              <p:cNvSpPr/>
              <p:nvPr/>
            </p:nvSpPr>
            <p:spPr>
              <a:xfrm>
                <a:off x="8890410" y="5276973"/>
                <a:ext cx="64475" cy="137944"/>
              </a:xfrm>
              <a:custGeom>
                <a:avLst/>
                <a:gdLst>
                  <a:gd name="connsiteX0" fmla="*/ 0 w 64475"/>
                  <a:gd name="connsiteY0" fmla="*/ 0 h 137944"/>
                  <a:gd name="connsiteX1" fmla="*/ 64476 w 64475"/>
                  <a:gd name="connsiteY1" fmla="*/ 0 h 137944"/>
                  <a:gd name="connsiteX2" fmla="*/ 64476 w 64475"/>
                  <a:gd name="connsiteY2" fmla="*/ 137944 h 137944"/>
                  <a:gd name="connsiteX3" fmla="*/ 0 w 644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6" y="0"/>
                    </a:lnTo>
                    <a:lnTo>
                      <a:pt x="6447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1" name="Freeform: Shape 290">
                <a:extLst>
                  <a:ext uri="{FF2B5EF4-FFF2-40B4-BE49-F238E27FC236}">
                    <a16:creationId xmlns:a16="http://schemas.microsoft.com/office/drawing/2014/main" id="{F65A7483-5A04-F6C5-EC9D-E104F2D57A00}"/>
                  </a:ext>
                </a:extLst>
              </p:cNvPr>
              <p:cNvSpPr/>
              <p:nvPr/>
            </p:nvSpPr>
            <p:spPr>
              <a:xfrm>
                <a:off x="8820107" y="5276973"/>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2" name="Freeform: Shape 291">
                <a:extLst>
                  <a:ext uri="{FF2B5EF4-FFF2-40B4-BE49-F238E27FC236}">
                    <a16:creationId xmlns:a16="http://schemas.microsoft.com/office/drawing/2014/main" id="{7779138A-DBB1-F68D-8E4F-20941C348E48}"/>
                  </a:ext>
                </a:extLst>
              </p:cNvPr>
              <p:cNvSpPr/>
              <p:nvPr/>
            </p:nvSpPr>
            <p:spPr>
              <a:xfrm>
                <a:off x="8752212" y="5276973"/>
                <a:ext cx="67895" cy="137944"/>
              </a:xfrm>
              <a:custGeom>
                <a:avLst/>
                <a:gdLst>
                  <a:gd name="connsiteX0" fmla="*/ 0 w 67895"/>
                  <a:gd name="connsiteY0" fmla="*/ 0 h 137944"/>
                  <a:gd name="connsiteX1" fmla="*/ 67896 w 67895"/>
                  <a:gd name="connsiteY1" fmla="*/ 0 h 137944"/>
                  <a:gd name="connsiteX2" fmla="*/ 67896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6" y="0"/>
                    </a:lnTo>
                    <a:lnTo>
                      <a:pt x="6789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3" name="Freeform: Shape 292">
                <a:extLst>
                  <a:ext uri="{FF2B5EF4-FFF2-40B4-BE49-F238E27FC236}">
                    <a16:creationId xmlns:a16="http://schemas.microsoft.com/office/drawing/2014/main" id="{6CEBFC32-5E44-7D50-B92B-7F63D108CACF}"/>
                  </a:ext>
                </a:extLst>
              </p:cNvPr>
              <p:cNvSpPr/>
              <p:nvPr/>
            </p:nvSpPr>
            <p:spPr>
              <a:xfrm>
                <a:off x="8616421"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4" name="Freeform: Shape 293">
                <a:extLst>
                  <a:ext uri="{FF2B5EF4-FFF2-40B4-BE49-F238E27FC236}">
                    <a16:creationId xmlns:a16="http://schemas.microsoft.com/office/drawing/2014/main" id="{546931D9-2AEE-CEE2-A3DB-4CA8F9B04F0A}"/>
                  </a:ext>
                </a:extLst>
              </p:cNvPr>
              <p:cNvSpPr/>
              <p:nvPr/>
            </p:nvSpPr>
            <p:spPr>
              <a:xfrm>
                <a:off x="8412102"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5" name="Freeform: Shape 294">
                <a:extLst>
                  <a:ext uri="{FF2B5EF4-FFF2-40B4-BE49-F238E27FC236}">
                    <a16:creationId xmlns:a16="http://schemas.microsoft.com/office/drawing/2014/main" id="{2C31117E-CEC3-D4CF-AB51-503EE21CA405}"/>
                  </a:ext>
                </a:extLst>
              </p:cNvPr>
              <p:cNvSpPr/>
              <p:nvPr/>
            </p:nvSpPr>
            <p:spPr>
              <a:xfrm>
                <a:off x="8276311"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6" name="Freeform: Shape 295">
                <a:extLst>
                  <a:ext uri="{FF2B5EF4-FFF2-40B4-BE49-F238E27FC236}">
                    <a16:creationId xmlns:a16="http://schemas.microsoft.com/office/drawing/2014/main" id="{A56401D7-D083-2460-5A89-4B1F5774275A}"/>
                  </a:ext>
                </a:extLst>
              </p:cNvPr>
              <p:cNvSpPr/>
              <p:nvPr/>
            </p:nvSpPr>
            <p:spPr>
              <a:xfrm>
                <a:off x="8140520"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7" name="Freeform: Shape 296">
                <a:extLst>
                  <a:ext uri="{FF2B5EF4-FFF2-40B4-BE49-F238E27FC236}">
                    <a16:creationId xmlns:a16="http://schemas.microsoft.com/office/drawing/2014/main" id="{70B4EA48-19E6-31D4-6D17-C1054BC98BB2}"/>
                  </a:ext>
                </a:extLst>
              </p:cNvPr>
              <p:cNvSpPr/>
              <p:nvPr/>
            </p:nvSpPr>
            <p:spPr>
              <a:xfrm>
                <a:off x="8072751"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8" name="Freeform: Shape 297">
                <a:extLst>
                  <a:ext uri="{FF2B5EF4-FFF2-40B4-BE49-F238E27FC236}">
                    <a16:creationId xmlns:a16="http://schemas.microsoft.com/office/drawing/2014/main" id="{45A471A6-3A58-EBC3-2D3D-67BFB692E7B4}"/>
                  </a:ext>
                </a:extLst>
              </p:cNvPr>
              <p:cNvSpPr/>
              <p:nvPr/>
            </p:nvSpPr>
            <p:spPr>
              <a:xfrm>
                <a:off x="8004856"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9" name="Freeform: Shape 298">
                <a:extLst>
                  <a:ext uri="{FF2B5EF4-FFF2-40B4-BE49-F238E27FC236}">
                    <a16:creationId xmlns:a16="http://schemas.microsoft.com/office/drawing/2014/main" id="{D12F525C-B65C-6389-C89B-92120031A14D}"/>
                  </a:ext>
                </a:extLst>
              </p:cNvPr>
              <p:cNvSpPr/>
              <p:nvPr/>
            </p:nvSpPr>
            <p:spPr>
              <a:xfrm>
                <a:off x="7936960" y="5276973"/>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0" name="Freeform: Shape 299">
                <a:extLst>
                  <a:ext uri="{FF2B5EF4-FFF2-40B4-BE49-F238E27FC236}">
                    <a16:creationId xmlns:a16="http://schemas.microsoft.com/office/drawing/2014/main" id="{658F1104-15B7-19FA-9435-1243D6778627}"/>
                  </a:ext>
                </a:extLst>
              </p:cNvPr>
              <p:cNvSpPr/>
              <p:nvPr/>
            </p:nvSpPr>
            <p:spPr>
              <a:xfrm>
                <a:off x="7725927" y="5276973"/>
                <a:ext cx="75242" cy="137944"/>
              </a:xfrm>
              <a:custGeom>
                <a:avLst/>
                <a:gdLst>
                  <a:gd name="connsiteX0" fmla="*/ 0 w 75242"/>
                  <a:gd name="connsiteY0" fmla="*/ 0 h 137944"/>
                  <a:gd name="connsiteX1" fmla="*/ 75242 w 75242"/>
                  <a:gd name="connsiteY1" fmla="*/ 0 h 137944"/>
                  <a:gd name="connsiteX2" fmla="*/ 75242 w 75242"/>
                  <a:gd name="connsiteY2" fmla="*/ 137944 h 137944"/>
                  <a:gd name="connsiteX3" fmla="*/ 0 w 752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5242" h="137944">
                    <a:moveTo>
                      <a:pt x="0" y="0"/>
                    </a:moveTo>
                    <a:lnTo>
                      <a:pt x="75242" y="0"/>
                    </a:lnTo>
                    <a:lnTo>
                      <a:pt x="7524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1" name="Freeform: Shape 300">
                <a:extLst>
                  <a:ext uri="{FF2B5EF4-FFF2-40B4-BE49-F238E27FC236}">
                    <a16:creationId xmlns:a16="http://schemas.microsoft.com/office/drawing/2014/main" id="{17AB463C-7294-BDC6-EEB5-C8324A31FF91}"/>
                  </a:ext>
                </a:extLst>
              </p:cNvPr>
              <p:cNvSpPr/>
              <p:nvPr/>
            </p:nvSpPr>
            <p:spPr>
              <a:xfrm>
                <a:off x="7457512" y="5276973"/>
                <a:ext cx="64475" cy="137944"/>
              </a:xfrm>
              <a:custGeom>
                <a:avLst/>
                <a:gdLst>
                  <a:gd name="connsiteX0" fmla="*/ 0 w 64475"/>
                  <a:gd name="connsiteY0" fmla="*/ 0 h 137944"/>
                  <a:gd name="connsiteX1" fmla="*/ 64475 w 64475"/>
                  <a:gd name="connsiteY1" fmla="*/ 0 h 137944"/>
                  <a:gd name="connsiteX2" fmla="*/ 64475 w 64475"/>
                  <a:gd name="connsiteY2" fmla="*/ 137944 h 137944"/>
                  <a:gd name="connsiteX3" fmla="*/ 0 w 644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5" y="0"/>
                    </a:lnTo>
                    <a:lnTo>
                      <a:pt x="6447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2" name="Freeform: Shape 301">
                <a:extLst>
                  <a:ext uri="{FF2B5EF4-FFF2-40B4-BE49-F238E27FC236}">
                    <a16:creationId xmlns:a16="http://schemas.microsoft.com/office/drawing/2014/main" id="{6DA49865-DDF5-86A1-3B52-687889725CD3}"/>
                  </a:ext>
                </a:extLst>
              </p:cNvPr>
              <p:cNvSpPr/>
              <p:nvPr/>
            </p:nvSpPr>
            <p:spPr>
              <a:xfrm>
                <a:off x="7387463" y="5276973"/>
                <a:ext cx="70048" cy="137944"/>
              </a:xfrm>
              <a:custGeom>
                <a:avLst/>
                <a:gdLst>
                  <a:gd name="connsiteX0" fmla="*/ 0 w 70048"/>
                  <a:gd name="connsiteY0" fmla="*/ 0 h 137944"/>
                  <a:gd name="connsiteX1" fmla="*/ 70049 w 70048"/>
                  <a:gd name="connsiteY1" fmla="*/ 0 h 137944"/>
                  <a:gd name="connsiteX2" fmla="*/ 70049 w 70048"/>
                  <a:gd name="connsiteY2" fmla="*/ 137944 h 137944"/>
                  <a:gd name="connsiteX3" fmla="*/ 0 w 7004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3" name="Freeform: Shape 302">
                <a:extLst>
                  <a:ext uri="{FF2B5EF4-FFF2-40B4-BE49-F238E27FC236}">
                    <a16:creationId xmlns:a16="http://schemas.microsoft.com/office/drawing/2014/main" id="{5617CF9F-988C-E31C-89C9-44567D76A876}"/>
                  </a:ext>
                </a:extLst>
              </p:cNvPr>
              <p:cNvSpPr/>
              <p:nvPr/>
            </p:nvSpPr>
            <p:spPr>
              <a:xfrm>
                <a:off x="7317414" y="5276973"/>
                <a:ext cx="70048" cy="137944"/>
              </a:xfrm>
              <a:custGeom>
                <a:avLst/>
                <a:gdLst>
                  <a:gd name="connsiteX0" fmla="*/ 0 w 70048"/>
                  <a:gd name="connsiteY0" fmla="*/ 0 h 137944"/>
                  <a:gd name="connsiteX1" fmla="*/ 70049 w 70048"/>
                  <a:gd name="connsiteY1" fmla="*/ 0 h 137944"/>
                  <a:gd name="connsiteX2" fmla="*/ 70049 w 70048"/>
                  <a:gd name="connsiteY2" fmla="*/ 137944 h 137944"/>
                  <a:gd name="connsiteX3" fmla="*/ 0 w 7004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4" name="Freeform: Shape 303">
                <a:extLst>
                  <a:ext uri="{FF2B5EF4-FFF2-40B4-BE49-F238E27FC236}">
                    <a16:creationId xmlns:a16="http://schemas.microsoft.com/office/drawing/2014/main" id="{DE396AF6-6602-1DF4-A50C-1CA422097BFC}"/>
                  </a:ext>
                </a:extLst>
              </p:cNvPr>
              <p:cNvSpPr/>
              <p:nvPr/>
            </p:nvSpPr>
            <p:spPr>
              <a:xfrm>
                <a:off x="7115755"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5" name="Freeform: Shape 304">
                <a:extLst>
                  <a:ext uri="{FF2B5EF4-FFF2-40B4-BE49-F238E27FC236}">
                    <a16:creationId xmlns:a16="http://schemas.microsoft.com/office/drawing/2014/main" id="{2F233B7D-3750-6B52-EE85-614F25E7A82C}"/>
                  </a:ext>
                </a:extLst>
              </p:cNvPr>
              <p:cNvSpPr/>
              <p:nvPr/>
            </p:nvSpPr>
            <p:spPr>
              <a:xfrm>
                <a:off x="6912069" y="5276973"/>
                <a:ext cx="69795" cy="137944"/>
              </a:xfrm>
              <a:custGeom>
                <a:avLst/>
                <a:gdLst>
                  <a:gd name="connsiteX0" fmla="*/ 0 w 69795"/>
                  <a:gd name="connsiteY0" fmla="*/ 0 h 137944"/>
                  <a:gd name="connsiteX1" fmla="*/ 69796 w 69795"/>
                  <a:gd name="connsiteY1" fmla="*/ 0 h 137944"/>
                  <a:gd name="connsiteX2" fmla="*/ 69796 w 69795"/>
                  <a:gd name="connsiteY2" fmla="*/ 137944 h 137944"/>
                  <a:gd name="connsiteX3" fmla="*/ 0 w 697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795" h="137944">
                    <a:moveTo>
                      <a:pt x="0" y="0"/>
                    </a:moveTo>
                    <a:lnTo>
                      <a:pt x="69796" y="0"/>
                    </a:lnTo>
                    <a:lnTo>
                      <a:pt x="6979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6" name="Freeform: Shape 305">
                <a:extLst>
                  <a:ext uri="{FF2B5EF4-FFF2-40B4-BE49-F238E27FC236}">
                    <a16:creationId xmlns:a16="http://schemas.microsoft.com/office/drawing/2014/main" id="{BB7D1CFA-6EB8-97A9-96E0-7A8ACCC8C7E1}"/>
                  </a:ext>
                </a:extLst>
              </p:cNvPr>
              <p:cNvSpPr/>
              <p:nvPr/>
            </p:nvSpPr>
            <p:spPr>
              <a:xfrm>
                <a:off x="6843033"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7" name="Freeform: Shape 306">
                <a:extLst>
                  <a:ext uri="{FF2B5EF4-FFF2-40B4-BE49-F238E27FC236}">
                    <a16:creationId xmlns:a16="http://schemas.microsoft.com/office/drawing/2014/main" id="{B1E4B900-BE94-BC3E-6E11-025E8770FA5F}"/>
                  </a:ext>
                </a:extLst>
              </p:cNvPr>
              <p:cNvSpPr/>
              <p:nvPr/>
            </p:nvSpPr>
            <p:spPr>
              <a:xfrm>
                <a:off x="6773998"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8" name="Freeform: Shape 307">
                <a:extLst>
                  <a:ext uri="{FF2B5EF4-FFF2-40B4-BE49-F238E27FC236}">
                    <a16:creationId xmlns:a16="http://schemas.microsoft.com/office/drawing/2014/main" id="{B9C269DE-A393-D86E-0EAB-076848FC3FAA}"/>
                  </a:ext>
                </a:extLst>
              </p:cNvPr>
              <p:cNvSpPr/>
              <p:nvPr/>
            </p:nvSpPr>
            <p:spPr>
              <a:xfrm>
                <a:off x="6705089"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9" name="Freeform: Shape 308">
                <a:extLst>
                  <a:ext uri="{FF2B5EF4-FFF2-40B4-BE49-F238E27FC236}">
                    <a16:creationId xmlns:a16="http://schemas.microsoft.com/office/drawing/2014/main" id="{768CFB29-1B28-48C1-B9AC-07C730F86752}"/>
                  </a:ext>
                </a:extLst>
              </p:cNvPr>
              <p:cNvSpPr/>
              <p:nvPr/>
            </p:nvSpPr>
            <p:spPr>
              <a:xfrm>
                <a:off x="6567018"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0" name="Freeform: Shape 309">
                <a:extLst>
                  <a:ext uri="{FF2B5EF4-FFF2-40B4-BE49-F238E27FC236}">
                    <a16:creationId xmlns:a16="http://schemas.microsoft.com/office/drawing/2014/main" id="{56A78F29-0998-5F40-80C3-FEA0C38EC0AA}"/>
                  </a:ext>
                </a:extLst>
              </p:cNvPr>
              <p:cNvSpPr/>
              <p:nvPr/>
            </p:nvSpPr>
            <p:spPr>
              <a:xfrm>
                <a:off x="6431607"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1" name="Freeform: Shape 310">
                <a:extLst>
                  <a:ext uri="{FF2B5EF4-FFF2-40B4-BE49-F238E27FC236}">
                    <a16:creationId xmlns:a16="http://schemas.microsoft.com/office/drawing/2014/main" id="{EAA1D89A-3FA0-1024-E0C2-8A17A226CA9F}"/>
                  </a:ext>
                </a:extLst>
              </p:cNvPr>
              <p:cNvSpPr/>
              <p:nvPr/>
            </p:nvSpPr>
            <p:spPr>
              <a:xfrm>
                <a:off x="6155592" y="5276973"/>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2" name="Freeform: Shape 311">
                <a:extLst>
                  <a:ext uri="{FF2B5EF4-FFF2-40B4-BE49-F238E27FC236}">
                    <a16:creationId xmlns:a16="http://schemas.microsoft.com/office/drawing/2014/main" id="{CA9589E3-56C0-0478-6D47-A1A02E8F2B0C}"/>
                  </a:ext>
                </a:extLst>
              </p:cNvPr>
              <p:cNvSpPr/>
              <p:nvPr/>
            </p:nvSpPr>
            <p:spPr>
              <a:xfrm>
                <a:off x="6086556" y="5276973"/>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3" name="Freeform: Shape 312">
                <a:extLst>
                  <a:ext uri="{FF2B5EF4-FFF2-40B4-BE49-F238E27FC236}">
                    <a16:creationId xmlns:a16="http://schemas.microsoft.com/office/drawing/2014/main" id="{906E3669-E646-8380-B979-CD50D0574BC8}"/>
                  </a:ext>
                </a:extLst>
              </p:cNvPr>
              <p:cNvSpPr/>
              <p:nvPr/>
            </p:nvSpPr>
            <p:spPr>
              <a:xfrm>
                <a:off x="5272318" y="5276973"/>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4" name="Freeform: Shape 313">
                <a:extLst>
                  <a:ext uri="{FF2B5EF4-FFF2-40B4-BE49-F238E27FC236}">
                    <a16:creationId xmlns:a16="http://schemas.microsoft.com/office/drawing/2014/main" id="{4C52BDD7-B6DA-BB44-EBF1-8D0E3169A83B}"/>
                  </a:ext>
                </a:extLst>
              </p:cNvPr>
              <p:cNvSpPr/>
              <p:nvPr/>
            </p:nvSpPr>
            <p:spPr>
              <a:xfrm>
                <a:off x="5207589" y="5276973"/>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5" name="Freeform: Shape 314">
                <a:extLst>
                  <a:ext uri="{FF2B5EF4-FFF2-40B4-BE49-F238E27FC236}">
                    <a16:creationId xmlns:a16="http://schemas.microsoft.com/office/drawing/2014/main" id="{80758A87-6656-8FA5-43B2-8444DBF54F62}"/>
                  </a:ext>
                </a:extLst>
              </p:cNvPr>
              <p:cNvSpPr/>
              <p:nvPr/>
            </p:nvSpPr>
            <p:spPr>
              <a:xfrm>
                <a:off x="5068505" y="5276973"/>
                <a:ext cx="73342" cy="137944"/>
              </a:xfrm>
              <a:custGeom>
                <a:avLst/>
                <a:gdLst>
                  <a:gd name="connsiteX0" fmla="*/ 0 w 73342"/>
                  <a:gd name="connsiteY0" fmla="*/ 0 h 137944"/>
                  <a:gd name="connsiteX1" fmla="*/ 73342 w 73342"/>
                  <a:gd name="connsiteY1" fmla="*/ 0 h 137944"/>
                  <a:gd name="connsiteX2" fmla="*/ 73342 w 73342"/>
                  <a:gd name="connsiteY2" fmla="*/ 137944 h 137944"/>
                  <a:gd name="connsiteX3" fmla="*/ 0 w 733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6" name="Freeform: Shape 315">
                <a:extLst>
                  <a:ext uri="{FF2B5EF4-FFF2-40B4-BE49-F238E27FC236}">
                    <a16:creationId xmlns:a16="http://schemas.microsoft.com/office/drawing/2014/main" id="{664FAECB-9717-933A-A9CC-F28DC387BEC4}"/>
                  </a:ext>
                </a:extLst>
              </p:cNvPr>
              <p:cNvSpPr/>
              <p:nvPr/>
            </p:nvSpPr>
            <p:spPr>
              <a:xfrm>
                <a:off x="4867986"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7" name="Freeform: Shape 316">
                <a:extLst>
                  <a:ext uri="{FF2B5EF4-FFF2-40B4-BE49-F238E27FC236}">
                    <a16:creationId xmlns:a16="http://schemas.microsoft.com/office/drawing/2014/main" id="{4DF16572-3FC9-388C-8FDA-112AEC10A7FE}"/>
                  </a:ext>
                </a:extLst>
              </p:cNvPr>
              <p:cNvSpPr/>
              <p:nvPr/>
            </p:nvSpPr>
            <p:spPr>
              <a:xfrm>
                <a:off x="4725735" y="5276973"/>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8" name="Freeform: Shape 317">
                <a:extLst>
                  <a:ext uri="{FF2B5EF4-FFF2-40B4-BE49-F238E27FC236}">
                    <a16:creationId xmlns:a16="http://schemas.microsoft.com/office/drawing/2014/main" id="{739E98EA-C5DD-592D-4994-2AA45D02B834}"/>
                  </a:ext>
                </a:extLst>
              </p:cNvPr>
              <p:cNvSpPr/>
              <p:nvPr/>
            </p:nvSpPr>
            <p:spPr>
              <a:xfrm>
                <a:off x="4659992" y="5276973"/>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9" name="Freeform: Shape 318">
                <a:extLst>
                  <a:ext uri="{FF2B5EF4-FFF2-40B4-BE49-F238E27FC236}">
                    <a16:creationId xmlns:a16="http://schemas.microsoft.com/office/drawing/2014/main" id="{277FFBD1-1996-A5EC-5394-C0EE1F7EC3B4}"/>
                  </a:ext>
                </a:extLst>
              </p:cNvPr>
              <p:cNvSpPr/>
              <p:nvPr/>
            </p:nvSpPr>
            <p:spPr>
              <a:xfrm>
                <a:off x="4184598"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0" name="Freeform: Shape 319">
                <a:extLst>
                  <a:ext uri="{FF2B5EF4-FFF2-40B4-BE49-F238E27FC236}">
                    <a16:creationId xmlns:a16="http://schemas.microsoft.com/office/drawing/2014/main" id="{593DDFAA-8C1C-7B87-3EA7-02E46C2F221E}"/>
                  </a:ext>
                </a:extLst>
              </p:cNvPr>
              <p:cNvSpPr/>
              <p:nvPr/>
            </p:nvSpPr>
            <p:spPr>
              <a:xfrm>
                <a:off x="4049440" y="5276973"/>
                <a:ext cx="68275" cy="137944"/>
              </a:xfrm>
              <a:custGeom>
                <a:avLst/>
                <a:gdLst>
                  <a:gd name="connsiteX0" fmla="*/ 0 w 68275"/>
                  <a:gd name="connsiteY0" fmla="*/ 0 h 137944"/>
                  <a:gd name="connsiteX1" fmla="*/ 68275 w 68275"/>
                  <a:gd name="connsiteY1" fmla="*/ 0 h 137944"/>
                  <a:gd name="connsiteX2" fmla="*/ 68275 w 68275"/>
                  <a:gd name="connsiteY2" fmla="*/ 137944 h 137944"/>
                  <a:gd name="connsiteX3" fmla="*/ 0 w 682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8275" h="137944">
                    <a:moveTo>
                      <a:pt x="0" y="0"/>
                    </a:moveTo>
                    <a:lnTo>
                      <a:pt x="68275" y="0"/>
                    </a:lnTo>
                    <a:lnTo>
                      <a:pt x="68275"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1" name="Freeform: Shape 320">
                <a:extLst>
                  <a:ext uri="{FF2B5EF4-FFF2-40B4-BE49-F238E27FC236}">
                    <a16:creationId xmlns:a16="http://schemas.microsoft.com/office/drawing/2014/main" id="{774B29E7-C13F-1E98-FE71-6FD02F8AB713}"/>
                  </a:ext>
                </a:extLst>
              </p:cNvPr>
              <p:cNvSpPr/>
              <p:nvPr/>
            </p:nvSpPr>
            <p:spPr>
              <a:xfrm>
                <a:off x="3294104" y="5276973"/>
                <a:ext cx="73342" cy="137944"/>
              </a:xfrm>
              <a:custGeom>
                <a:avLst/>
                <a:gdLst>
                  <a:gd name="connsiteX0" fmla="*/ 0 w 73342"/>
                  <a:gd name="connsiteY0" fmla="*/ 0 h 137944"/>
                  <a:gd name="connsiteX1" fmla="*/ 73342 w 73342"/>
                  <a:gd name="connsiteY1" fmla="*/ 0 h 137944"/>
                  <a:gd name="connsiteX2" fmla="*/ 73342 w 73342"/>
                  <a:gd name="connsiteY2" fmla="*/ 137944 h 137944"/>
                  <a:gd name="connsiteX3" fmla="*/ 0 w 733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2" name="Freeform: Shape 321">
                <a:extLst>
                  <a:ext uri="{FF2B5EF4-FFF2-40B4-BE49-F238E27FC236}">
                    <a16:creationId xmlns:a16="http://schemas.microsoft.com/office/drawing/2014/main" id="{38EFA45E-9066-1240-3E04-FB48D133526A}"/>
                  </a:ext>
                </a:extLst>
              </p:cNvPr>
              <p:cNvSpPr/>
              <p:nvPr/>
            </p:nvSpPr>
            <p:spPr>
              <a:xfrm>
                <a:off x="3085984" y="5276973"/>
                <a:ext cx="73342" cy="137944"/>
              </a:xfrm>
              <a:custGeom>
                <a:avLst/>
                <a:gdLst>
                  <a:gd name="connsiteX0" fmla="*/ 0 w 73342"/>
                  <a:gd name="connsiteY0" fmla="*/ 0 h 137944"/>
                  <a:gd name="connsiteX1" fmla="*/ 73342 w 73342"/>
                  <a:gd name="connsiteY1" fmla="*/ 0 h 137944"/>
                  <a:gd name="connsiteX2" fmla="*/ 73342 w 73342"/>
                  <a:gd name="connsiteY2" fmla="*/ 137944 h 137944"/>
                  <a:gd name="connsiteX3" fmla="*/ 0 w 733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3" name="Freeform: Shape 322">
                <a:extLst>
                  <a:ext uri="{FF2B5EF4-FFF2-40B4-BE49-F238E27FC236}">
                    <a16:creationId xmlns:a16="http://schemas.microsoft.com/office/drawing/2014/main" id="{20663A4D-7378-5F3E-9E1F-6AFB5B28F458}"/>
                  </a:ext>
                </a:extLst>
              </p:cNvPr>
              <p:cNvSpPr/>
              <p:nvPr/>
            </p:nvSpPr>
            <p:spPr>
              <a:xfrm>
                <a:off x="2818582" y="5276973"/>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4" name="Freeform: Shape 323">
                <a:extLst>
                  <a:ext uri="{FF2B5EF4-FFF2-40B4-BE49-F238E27FC236}">
                    <a16:creationId xmlns:a16="http://schemas.microsoft.com/office/drawing/2014/main" id="{3E4FC146-0FC4-B9CC-2CCB-935FBBD67769}"/>
                  </a:ext>
                </a:extLst>
              </p:cNvPr>
              <p:cNvSpPr/>
              <p:nvPr/>
            </p:nvSpPr>
            <p:spPr>
              <a:xfrm>
                <a:off x="2294800" y="5276973"/>
                <a:ext cx="109950" cy="137944"/>
              </a:xfrm>
              <a:custGeom>
                <a:avLst/>
                <a:gdLst>
                  <a:gd name="connsiteX0" fmla="*/ 0 w 109950"/>
                  <a:gd name="connsiteY0" fmla="*/ 0 h 137944"/>
                  <a:gd name="connsiteX1" fmla="*/ 109950 w 109950"/>
                  <a:gd name="connsiteY1" fmla="*/ 0 h 137944"/>
                  <a:gd name="connsiteX2" fmla="*/ 109950 w 109950"/>
                  <a:gd name="connsiteY2" fmla="*/ 137944 h 137944"/>
                  <a:gd name="connsiteX3" fmla="*/ 0 w 109950"/>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109950" h="137944">
                    <a:moveTo>
                      <a:pt x="0" y="0"/>
                    </a:moveTo>
                    <a:lnTo>
                      <a:pt x="109950" y="0"/>
                    </a:lnTo>
                    <a:lnTo>
                      <a:pt x="109950" y="137944"/>
                    </a:lnTo>
                    <a:lnTo>
                      <a:pt x="0" y="137944"/>
                    </a:lnTo>
                    <a:close/>
                  </a:path>
                </a:pathLst>
              </a:custGeom>
              <a:solidFill>
                <a:srgbClr val="00276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5" name="Freeform: Shape 324">
                <a:extLst>
                  <a:ext uri="{FF2B5EF4-FFF2-40B4-BE49-F238E27FC236}">
                    <a16:creationId xmlns:a16="http://schemas.microsoft.com/office/drawing/2014/main" id="{E33B4D4C-9004-4008-BF93-178E3C8E85FF}"/>
                  </a:ext>
                </a:extLst>
              </p:cNvPr>
              <p:cNvSpPr/>
              <p:nvPr/>
            </p:nvSpPr>
            <p:spPr>
              <a:xfrm>
                <a:off x="3250529" y="496093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00276A"/>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26" name="Graphic 46">
              <a:extLst>
                <a:ext uri="{FF2B5EF4-FFF2-40B4-BE49-F238E27FC236}">
                  <a16:creationId xmlns:a16="http://schemas.microsoft.com/office/drawing/2014/main" id="{0652B200-5993-98D5-9C45-554A438ABEFA}"/>
                </a:ext>
              </a:extLst>
            </p:cNvPr>
            <p:cNvGrpSpPr/>
            <p:nvPr/>
          </p:nvGrpSpPr>
          <p:grpSpPr>
            <a:xfrm>
              <a:off x="1616793" y="5255325"/>
              <a:ext cx="8752143" cy="690053"/>
              <a:chOff x="2536994" y="4960930"/>
              <a:chExt cx="7507638" cy="591931"/>
            </a:xfrm>
            <a:solidFill>
              <a:srgbClr val="E73E16"/>
            </a:solidFill>
          </p:grpSpPr>
          <p:sp>
            <p:nvSpPr>
              <p:cNvPr id="327" name="Freeform: Shape 326">
                <a:extLst>
                  <a:ext uri="{FF2B5EF4-FFF2-40B4-BE49-F238E27FC236}">
                    <a16:creationId xmlns:a16="http://schemas.microsoft.com/office/drawing/2014/main" id="{EA754A4D-0693-6FC4-7A07-4BEEC386D6A9}"/>
                  </a:ext>
                </a:extLst>
              </p:cNvPr>
              <p:cNvSpPr/>
              <p:nvPr/>
            </p:nvSpPr>
            <p:spPr>
              <a:xfrm>
                <a:off x="4718768" y="496093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E73E1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8" name="Freeform: Shape 327">
                <a:extLst>
                  <a:ext uri="{FF2B5EF4-FFF2-40B4-BE49-F238E27FC236}">
                    <a16:creationId xmlns:a16="http://schemas.microsoft.com/office/drawing/2014/main" id="{58C47E36-0A9D-192D-62F9-4AB430E01506}"/>
                  </a:ext>
                </a:extLst>
              </p:cNvPr>
              <p:cNvSpPr/>
              <p:nvPr/>
            </p:nvSpPr>
            <p:spPr>
              <a:xfrm>
                <a:off x="9981550" y="5414917"/>
                <a:ext cx="63081" cy="137944"/>
              </a:xfrm>
              <a:custGeom>
                <a:avLst/>
                <a:gdLst>
                  <a:gd name="connsiteX0" fmla="*/ 0 w 63081"/>
                  <a:gd name="connsiteY0" fmla="*/ 0 h 137944"/>
                  <a:gd name="connsiteX1" fmla="*/ 63082 w 63081"/>
                  <a:gd name="connsiteY1" fmla="*/ 0 h 137944"/>
                  <a:gd name="connsiteX2" fmla="*/ 63082 w 63081"/>
                  <a:gd name="connsiteY2" fmla="*/ 137944 h 137944"/>
                  <a:gd name="connsiteX3" fmla="*/ 0 w 63081"/>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081" h="137944">
                    <a:moveTo>
                      <a:pt x="0" y="0"/>
                    </a:moveTo>
                    <a:lnTo>
                      <a:pt x="63082" y="0"/>
                    </a:lnTo>
                    <a:lnTo>
                      <a:pt x="63082"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9" name="Freeform: Shape 328">
                <a:extLst>
                  <a:ext uri="{FF2B5EF4-FFF2-40B4-BE49-F238E27FC236}">
                    <a16:creationId xmlns:a16="http://schemas.microsoft.com/office/drawing/2014/main" id="{FB1E0C13-3E16-4DBF-7972-25657E6B3976}"/>
                  </a:ext>
                </a:extLst>
              </p:cNvPr>
              <p:cNvSpPr/>
              <p:nvPr/>
            </p:nvSpPr>
            <p:spPr>
              <a:xfrm>
                <a:off x="8548019"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0" name="Freeform: Shape 329">
                <a:extLst>
                  <a:ext uri="{FF2B5EF4-FFF2-40B4-BE49-F238E27FC236}">
                    <a16:creationId xmlns:a16="http://schemas.microsoft.com/office/drawing/2014/main" id="{C81E4C4B-99B1-29F7-7E96-C31FC42C825D}"/>
                  </a:ext>
                </a:extLst>
              </p:cNvPr>
              <p:cNvSpPr/>
              <p:nvPr/>
            </p:nvSpPr>
            <p:spPr>
              <a:xfrm>
                <a:off x="8208415"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1" name="Freeform: Shape 330">
                <a:extLst>
                  <a:ext uri="{FF2B5EF4-FFF2-40B4-BE49-F238E27FC236}">
                    <a16:creationId xmlns:a16="http://schemas.microsoft.com/office/drawing/2014/main" id="{C96A60A0-A2E7-D4BD-0D39-AEB0CA766AB1}"/>
                  </a:ext>
                </a:extLst>
              </p:cNvPr>
              <p:cNvSpPr/>
              <p:nvPr/>
            </p:nvSpPr>
            <p:spPr>
              <a:xfrm>
                <a:off x="7801169"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2" name="Freeform: Shape 331">
                <a:extLst>
                  <a:ext uri="{FF2B5EF4-FFF2-40B4-BE49-F238E27FC236}">
                    <a16:creationId xmlns:a16="http://schemas.microsoft.com/office/drawing/2014/main" id="{BD982BC4-8ADE-B3D7-C7B8-7C176FFEFBD0}"/>
                  </a:ext>
                </a:extLst>
              </p:cNvPr>
              <p:cNvSpPr/>
              <p:nvPr/>
            </p:nvSpPr>
            <p:spPr>
              <a:xfrm>
                <a:off x="6293536"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3" name="Freeform: Shape 332">
                <a:extLst>
                  <a:ext uri="{FF2B5EF4-FFF2-40B4-BE49-F238E27FC236}">
                    <a16:creationId xmlns:a16="http://schemas.microsoft.com/office/drawing/2014/main" id="{39F0A5B1-69D3-A653-4A1E-968AF9AB302B}"/>
                  </a:ext>
                </a:extLst>
              </p:cNvPr>
              <p:cNvSpPr/>
              <p:nvPr/>
            </p:nvSpPr>
            <p:spPr>
              <a:xfrm>
                <a:off x="6224501"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4" name="Freeform: Shape 333">
                <a:extLst>
                  <a:ext uri="{FF2B5EF4-FFF2-40B4-BE49-F238E27FC236}">
                    <a16:creationId xmlns:a16="http://schemas.microsoft.com/office/drawing/2014/main" id="{7EE42BF7-3784-D3E4-D31D-66D6B1D51C48}"/>
                  </a:ext>
                </a:extLst>
              </p:cNvPr>
              <p:cNvSpPr/>
              <p:nvPr/>
            </p:nvSpPr>
            <p:spPr>
              <a:xfrm>
                <a:off x="6023348" y="5414917"/>
                <a:ext cx="63208" cy="137944"/>
              </a:xfrm>
              <a:custGeom>
                <a:avLst/>
                <a:gdLst>
                  <a:gd name="connsiteX0" fmla="*/ 0 w 63208"/>
                  <a:gd name="connsiteY0" fmla="*/ 0 h 137944"/>
                  <a:gd name="connsiteX1" fmla="*/ 63208 w 63208"/>
                  <a:gd name="connsiteY1" fmla="*/ 0 h 137944"/>
                  <a:gd name="connsiteX2" fmla="*/ 63208 w 63208"/>
                  <a:gd name="connsiteY2" fmla="*/ 137944 h 137944"/>
                  <a:gd name="connsiteX3" fmla="*/ 0 w 632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8" y="0"/>
                    </a:lnTo>
                    <a:lnTo>
                      <a:pt x="63208"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5" name="Freeform: Shape 334">
                <a:extLst>
                  <a:ext uri="{FF2B5EF4-FFF2-40B4-BE49-F238E27FC236}">
                    <a16:creationId xmlns:a16="http://schemas.microsoft.com/office/drawing/2014/main" id="{ABE694A9-33E1-A217-28EA-3FDB8897A1CE}"/>
                  </a:ext>
                </a:extLst>
              </p:cNvPr>
              <p:cNvSpPr/>
              <p:nvPr/>
            </p:nvSpPr>
            <p:spPr>
              <a:xfrm>
                <a:off x="5886797"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6" name="Freeform: Shape 335">
                <a:extLst>
                  <a:ext uri="{FF2B5EF4-FFF2-40B4-BE49-F238E27FC236}">
                    <a16:creationId xmlns:a16="http://schemas.microsoft.com/office/drawing/2014/main" id="{2CE1449D-054D-9BBE-1F4C-CD6A8839E069}"/>
                  </a:ext>
                </a:extLst>
              </p:cNvPr>
              <p:cNvSpPr/>
              <p:nvPr/>
            </p:nvSpPr>
            <p:spPr>
              <a:xfrm>
                <a:off x="5817762"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7" name="Freeform: Shape 336">
                <a:extLst>
                  <a:ext uri="{FF2B5EF4-FFF2-40B4-BE49-F238E27FC236}">
                    <a16:creationId xmlns:a16="http://schemas.microsoft.com/office/drawing/2014/main" id="{B182DC6B-B151-316D-8332-763036A4937F}"/>
                  </a:ext>
                </a:extLst>
              </p:cNvPr>
              <p:cNvSpPr/>
              <p:nvPr/>
            </p:nvSpPr>
            <p:spPr>
              <a:xfrm>
                <a:off x="5541873"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8" name="Freeform: Shape 337">
                <a:extLst>
                  <a:ext uri="{FF2B5EF4-FFF2-40B4-BE49-F238E27FC236}">
                    <a16:creationId xmlns:a16="http://schemas.microsoft.com/office/drawing/2014/main" id="{A8C4FB02-0A11-175F-7288-3B17ECBEC143}"/>
                  </a:ext>
                </a:extLst>
              </p:cNvPr>
              <p:cNvSpPr/>
              <p:nvPr/>
            </p:nvSpPr>
            <p:spPr>
              <a:xfrm>
                <a:off x="5474991"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9" name="Freeform: Shape 338">
                <a:extLst>
                  <a:ext uri="{FF2B5EF4-FFF2-40B4-BE49-F238E27FC236}">
                    <a16:creationId xmlns:a16="http://schemas.microsoft.com/office/drawing/2014/main" id="{F4736550-2DA7-2986-029C-26CFA444F758}"/>
                  </a:ext>
                </a:extLst>
              </p:cNvPr>
              <p:cNvSpPr/>
              <p:nvPr/>
            </p:nvSpPr>
            <p:spPr>
              <a:xfrm>
                <a:off x="5337047"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0" name="Freeform: Shape 339">
                <a:extLst>
                  <a:ext uri="{FF2B5EF4-FFF2-40B4-BE49-F238E27FC236}">
                    <a16:creationId xmlns:a16="http://schemas.microsoft.com/office/drawing/2014/main" id="{F68548CA-F30F-5304-0DE0-2C73016421A8}"/>
                  </a:ext>
                </a:extLst>
              </p:cNvPr>
              <p:cNvSpPr/>
              <p:nvPr/>
            </p:nvSpPr>
            <p:spPr>
              <a:xfrm>
                <a:off x="4796923" y="5414917"/>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1" name="Freeform: Shape 340">
                <a:extLst>
                  <a:ext uri="{FF2B5EF4-FFF2-40B4-BE49-F238E27FC236}">
                    <a16:creationId xmlns:a16="http://schemas.microsoft.com/office/drawing/2014/main" id="{AAE95978-D5C7-3700-D3F7-99BD6B051D4C}"/>
                  </a:ext>
                </a:extLst>
              </p:cNvPr>
              <p:cNvSpPr/>
              <p:nvPr/>
            </p:nvSpPr>
            <p:spPr>
              <a:xfrm>
                <a:off x="4594250" y="5414917"/>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2" name="Freeform: Shape 341">
                <a:extLst>
                  <a:ext uri="{FF2B5EF4-FFF2-40B4-BE49-F238E27FC236}">
                    <a16:creationId xmlns:a16="http://schemas.microsoft.com/office/drawing/2014/main" id="{25CFE836-3D3A-AA97-6C58-0D412242FFAC}"/>
                  </a:ext>
                </a:extLst>
              </p:cNvPr>
              <p:cNvSpPr/>
              <p:nvPr/>
            </p:nvSpPr>
            <p:spPr>
              <a:xfrm>
                <a:off x="4117716"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3" name="Freeform: Shape 342">
                <a:extLst>
                  <a:ext uri="{FF2B5EF4-FFF2-40B4-BE49-F238E27FC236}">
                    <a16:creationId xmlns:a16="http://schemas.microsoft.com/office/drawing/2014/main" id="{8138C0D0-05BE-25D4-5AAC-564667A268E6}"/>
                  </a:ext>
                </a:extLst>
              </p:cNvPr>
              <p:cNvSpPr/>
              <p:nvPr/>
            </p:nvSpPr>
            <p:spPr>
              <a:xfrm>
                <a:off x="3222915" y="5414917"/>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4" name="Freeform: Shape 343">
                <a:extLst>
                  <a:ext uri="{FF2B5EF4-FFF2-40B4-BE49-F238E27FC236}">
                    <a16:creationId xmlns:a16="http://schemas.microsoft.com/office/drawing/2014/main" id="{93930744-0A54-112B-F8D4-B3DF05947748}"/>
                  </a:ext>
                </a:extLst>
              </p:cNvPr>
              <p:cNvSpPr/>
              <p:nvPr/>
            </p:nvSpPr>
            <p:spPr>
              <a:xfrm>
                <a:off x="2952347"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5" name="Freeform: Shape 344">
                <a:extLst>
                  <a:ext uri="{FF2B5EF4-FFF2-40B4-BE49-F238E27FC236}">
                    <a16:creationId xmlns:a16="http://schemas.microsoft.com/office/drawing/2014/main" id="{8A84314B-4738-72E9-9304-F8D047C6412F}"/>
                  </a:ext>
                </a:extLst>
              </p:cNvPr>
              <p:cNvSpPr/>
              <p:nvPr/>
            </p:nvSpPr>
            <p:spPr>
              <a:xfrm>
                <a:off x="2883058"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6" name="Freeform: Shape 345">
                <a:extLst>
                  <a:ext uri="{FF2B5EF4-FFF2-40B4-BE49-F238E27FC236}">
                    <a16:creationId xmlns:a16="http://schemas.microsoft.com/office/drawing/2014/main" id="{E5E796B1-5613-8185-E5DA-E2525C66B85C}"/>
                  </a:ext>
                </a:extLst>
              </p:cNvPr>
              <p:cNvSpPr/>
              <p:nvPr/>
            </p:nvSpPr>
            <p:spPr>
              <a:xfrm>
                <a:off x="2675191"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7" name="Freeform: Shape 346">
                <a:extLst>
                  <a:ext uri="{FF2B5EF4-FFF2-40B4-BE49-F238E27FC236}">
                    <a16:creationId xmlns:a16="http://schemas.microsoft.com/office/drawing/2014/main" id="{3C56F135-8068-CED5-4246-D7FF9127C6F4}"/>
                  </a:ext>
                </a:extLst>
              </p:cNvPr>
              <p:cNvSpPr/>
              <p:nvPr/>
            </p:nvSpPr>
            <p:spPr>
              <a:xfrm>
                <a:off x="2536994"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8" name="Freeform: Shape 347">
                <a:extLst>
                  <a:ext uri="{FF2B5EF4-FFF2-40B4-BE49-F238E27FC236}">
                    <a16:creationId xmlns:a16="http://schemas.microsoft.com/office/drawing/2014/main" id="{EFF5A04A-FA29-DD09-AA4E-5AE6060D0F5B}"/>
                  </a:ext>
                </a:extLst>
              </p:cNvPr>
              <p:cNvSpPr/>
              <p:nvPr/>
            </p:nvSpPr>
            <p:spPr>
              <a:xfrm>
                <a:off x="9499822"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9" name="Freeform: Shape 348">
                <a:extLst>
                  <a:ext uri="{FF2B5EF4-FFF2-40B4-BE49-F238E27FC236}">
                    <a16:creationId xmlns:a16="http://schemas.microsoft.com/office/drawing/2014/main" id="{6F8F85C7-AFA4-A78D-D8EB-6A110384F48D}"/>
                  </a:ext>
                </a:extLst>
              </p:cNvPr>
              <p:cNvSpPr/>
              <p:nvPr/>
            </p:nvSpPr>
            <p:spPr>
              <a:xfrm>
                <a:off x="9228747" y="5414917"/>
                <a:ext cx="63968" cy="137944"/>
              </a:xfrm>
              <a:custGeom>
                <a:avLst/>
                <a:gdLst>
                  <a:gd name="connsiteX0" fmla="*/ 0 w 63968"/>
                  <a:gd name="connsiteY0" fmla="*/ 0 h 137944"/>
                  <a:gd name="connsiteX1" fmla="*/ 63969 w 63968"/>
                  <a:gd name="connsiteY1" fmla="*/ 0 h 137944"/>
                  <a:gd name="connsiteX2" fmla="*/ 63969 w 63968"/>
                  <a:gd name="connsiteY2" fmla="*/ 137944 h 137944"/>
                  <a:gd name="connsiteX3" fmla="*/ 0 w 639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968" h="137944">
                    <a:moveTo>
                      <a:pt x="0" y="0"/>
                    </a:moveTo>
                    <a:lnTo>
                      <a:pt x="63969" y="0"/>
                    </a:lnTo>
                    <a:lnTo>
                      <a:pt x="63969"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0" name="Freeform: Shape 349">
                <a:extLst>
                  <a:ext uri="{FF2B5EF4-FFF2-40B4-BE49-F238E27FC236}">
                    <a16:creationId xmlns:a16="http://schemas.microsoft.com/office/drawing/2014/main" id="{6D9D4FDB-1BEE-9A85-B1AD-97F94EE87AE6}"/>
                  </a:ext>
                </a:extLst>
              </p:cNvPr>
              <p:cNvSpPr/>
              <p:nvPr/>
            </p:nvSpPr>
            <p:spPr>
              <a:xfrm>
                <a:off x="8820107" y="5414917"/>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1" name="Freeform: Shape 350">
                <a:extLst>
                  <a:ext uri="{FF2B5EF4-FFF2-40B4-BE49-F238E27FC236}">
                    <a16:creationId xmlns:a16="http://schemas.microsoft.com/office/drawing/2014/main" id="{CAEE8CA6-93A3-017D-5E34-EB54DFE139DA}"/>
                  </a:ext>
                </a:extLst>
              </p:cNvPr>
              <p:cNvSpPr/>
              <p:nvPr/>
            </p:nvSpPr>
            <p:spPr>
              <a:xfrm>
                <a:off x="6912069" y="5414917"/>
                <a:ext cx="69795" cy="137944"/>
              </a:xfrm>
              <a:custGeom>
                <a:avLst/>
                <a:gdLst>
                  <a:gd name="connsiteX0" fmla="*/ 0 w 69795"/>
                  <a:gd name="connsiteY0" fmla="*/ 0 h 137944"/>
                  <a:gd name="connsiteX1" fmla="*/ 69796 w 69795"/>
                  <a:gd name="connsiteY1" fmla="*/ 0 h 137944"/>
                  <a:gd name="connsiteX2" fmla="*/ 69796 w 69795"/>
                  <a:gd name="connsiteY2" fmla="*/ 137944 h 137944"/>
                  <a:gd name="connsiteX3" fmla="*/ 0 w 697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795" h="137944">
                    <a:moveTo>
                      <a:pt x="0" y="0"/>
                    </a:moveTo>
                    <a:lnTo>
                      <a:pt x="69796" y="0"/>
                    </a:lnTo>
                    <a:lnTo>
                      <a:pt x="69796"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2" name="Freeform: Shape 351">
                <a:extLst>
                  <a:ext uri="{FF2B5EF4-FFF2-40B4-BE49-F238E27FC236}">
                    <a16:creationId xmlns:a16="http://schemas.microsoft.com/office/drawing/2014/main" id="{2E854397-AE3F-14C8-BB25-E84C5F2C5A47}"/>
                  </a:ext>
                </a:extLst>
              </p:cNvPr>
              <p:cNvSpPr/>
              <p:nvPr/>
            </p:nvSpPr>
            <p:spPr>
              <a:xfrm>
                <a:off x="6567018"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3" name="Freeform: Shape 352">
                <a:extLst>
                  <a:ext uri="{FF2B5EF4-FFF2-40B4-BE49-F238E27FC236}">
                    <a16:creationId xmlns:a16="http://schemas.microsoft.com/office/drawing/2014/main" id="{B1079DD4-CA8C-08CE-4CD6-2BC9B1C9A20E}"/>
                  </a:ext>
                </a:extLst>
              </p:cNvPr>
              <p:cNvSpPr/>
              <p:nvPr/>
            </p:nvSpPr>
            <p:spPr>
              <a:xfrm>
                <a:off x="6155592"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4" name="Freeform: Shape 353">
                <a:extLst>
                  <a:ext uri="{FF2B5EF4-FFF2-40B4-BE49-F238E27FC236}">
                    <a16:creationId xmlns:a16="http://schemas.microsoft.com/office/drawing/2014/main" id="{52EBD4D8-6D33-C25C-CCB6-C21149ED230B}"/>
                  </a:ext>
                </a:extLst>
              </p:cNvPr>
              <p:cNvSpPr/>
              <p:nvPr/>
            </p:nvSpPr>
            <p:spPr>
              <a:xfrm>
                <a:off x="5068505" y="5414917"/>
                <a:ext cx="73342" cy="137944"/>
              </a:xfrm>
              <a:custGeom>
                <a:avLst/>
                <a:gdLst>
                  <a:gd name="connsiteX0" fmla="*/ 0 w 73342"/>
                  <a:gd name="connsiteY0" fmla="*/ 0 h 137944"/>
                  <a:gd name="connsiteX1" fmla="*/ 73342 w 73342"/>
                  <a:gd name="connsiteY1" fmla="*/ 0 h 137944"/>
                  <a:gd name="connsiteX2" fmla="*/ 73342 w 73342"/>
                  <a:gd name="connsiteY2" fmla="*/ 137944 h 137944"/>
                  <a:gd name="connsiteX3" fmla="*/ 0 w 733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4"/>
                    </a:lnTo>
                    <a:lnTo>
                      <a:pt x="0" y="137944"/>
                    </a:lnTo>
                    <a:close/>
                  </a:path>
                </a:pathLst>
              </a:custGeom>
              <a:solidFill>
                <a:srgbClr val="E73E1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55" name="Graphic 46">
              <a:extLst>
                <a:ext uri="{FF2B5EF4-FFF2-40B4-BE49-F238E27FC236}">
                  <a16:creationId xmlns:a16="http://schemas.microsoft.com/office/drawing/2014/main" id="{0E59B26F-5EC2-24EB-26C1-F7F3563B1425}"/>
                </a:ext>
              </a:extLst>
            </p:cNvPr>
            <p:cNvGrpSpPr/>
            <p:nvPr/>
          </p:nvGrpSpPr>
          <p:grpSpPr>
            <a:xfrm>
              <a:off x="1536313" y="5255325"/>
              <a:ext cx="8595023" cy="690053"/>
              <a:chOff x="2467958" y="4960930"/>
              <a:chExt cx="7372860" cy="591931"/>
            </a:xfrm>
            <a:solidFill>
              <a:srgbClr val="731E0A"/>
            </a:solidFill>
          </p:grpSpPr>
          <p:sp>
            <p:nvSpPr>
              <p:cNvPr id="356" name="Freeform: Shape 355">
                <a:extLst>
                  <a:ext uri="{FF2B5EF4-FFF2-40B4-BE49-F238E27FC236}">
                    <a16:creationId xmlns:a16="http://schemas.microsoft.com/office/drawing/2014/main" id="{2F9A2642-9ECA-B598-F008-36EB78FECCCB}"/>
                  </a:ext>
                </a:extLst>
              </p:cNvPr>
              <p:cNvSpPr/>
              <p:nvPr/>
            </p:nvSpPr>
            <p:spPr>
              <a:xfrm>
                <a:off x="4984016" y="496093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731E0A"/>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7" name="Freeform: Shape 356">
                <a:extLst>
                  <a:ext uri="{FF2B5EF4-FFF2-40B4-BE49-F238E27FC236}">
                    <a16:creationId xmlns:a16="http://schemas.microsoft.com/office/drawing/2014/main" id="{63AE8B2E-FC95-8AAB-004A-0D9FF3EF56BE}"/>
                  </a:ext>
                </a:extLst>
              </p:cNvPr>
              <p:cNvSpPr/>
              <p:nvPr/>
            </p:nvSpPr>
            <p:spPr>
              <a:xfrm>
                <a:off x="9637893" y="5414917"/>
                <a:ext cx="62195" cy="137944"/>
              </a:xfrm>
              <a:custGeom>
                <a:avLst/>
                <a:gdLst>
                  <a:gd name="connsiteX0" fmla="*/ 0 w 62195"/>
                  <a:gd name="connsiteY0" fmla="*/ 0 h 137944"/>
                  <a:gd name="connsiteX1" fmla="*/ 62195 w 62195"/>
                  <a:gd name="connsiteY1" fmla="*/ 0 h 137944"/>
                  <a:gd name="connsiteX2" fmla="*/ 62195 w 62195"/>
                  <a:gd name="connsiteY2" fmla="*/ 137944 h 137944"/>
                  <a:gd name="connsiteX3" fmla="*/ 0 w 621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2195" h="137944">
                    <a:moveTo>
                      <a:pt x="0" y="0"/>
                    </a:moveTo>
                    <a:lnTo>
                      <a:pt x="62195" y="0"/>
                    </a:lnTo>
                    <a:lnTo>
                      <a:pt x="6219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8" name="Freeform: Shape 357">
                <a:extLst>
                  <a:ext uri="{FF2B5EF4-FFF2-40B4-BE49-F238E27FC236}">
                    <a16:creationId xmlns:a16="http://schemas.microsoft.com/office/drawing/2014/main" id="{4FD25D43-7627-554B-AE1E-A4FD94FAD5A4}"/>
                  </a:ext>
                </a:extLst>
              </p:cNvPr>
              <p:cNvSpPr/>
              <p:nvPr/>
            </p:nvSpPr>
            <p:spPr>
              <a:xfrm>
                <a:off x="9021640" y="5414917"/>
                <a:ext cx="70808" cy="137944"/>
              </a:xfrm>
              <a:custGeom>
                <a:avLst/>
                <a:gdLst>
                  <a:gd name="connsiteX0" fmla="*/ 0 w 70808"/>
                  <a:gd name="connsiteY0" fmla="*/ 0 h 137944"/>
                  <a:gd name="connsiteX1" fmla="*/ 70809 w 70808"/>
                  <a:gd name="connsiteY1" fmla="*/ 0 h 137944"/>
                  <a:gd name="connsiteX2" fmla="*/ 70809 w 70808"/>
                  <a:gd name="connsiteY2" fmla="*/ 137944 h 137944"/>
                  <a:gd name="connsiteX3" fmla="*/ 0 w 708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808" h="137944">
                    <a:moveTo>
                      <a:pt x="0" y="0"/>
                    </a:moveTo>
                    <a:lnTo>
                      <a:pt x="70809" y="0"/>
                    </a:lnTo>
                    <a:lnTo>
                      <a:pt x="7080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9" name="Freeform: Shape 358">
                <a:extLst>
                  <a:ext uri="{FF2B5EF4-FFF2-40B4-BE49-F238E27FC236}">
                    <a16:creationId xmlns:a16="http://schemas.microsoft.com/office/drawing/2014/main" id="{D042CEFE-945B-BBEB-4F9F-94948475D308}"/>
                  </a:ext>
                </a:extLst>
              </p:cNvPr>
              <p:cNvSpPr/>
              <p:nvPr/>
            </p:nvSpPr>
            <p:spPr>
              <a:xfrm>
                <a:off x="7869065"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0" name="Freeform: Shape 359">
                <a:extLst>
                  <a:ext uri="{FF2B5EF4-FFF2-40B4-BE49-F238E27FC236}">
                    <a16:creationId xmlns:a16="http://schemas.microsoft.com/office/drawing/2014/main" id="{74F16724-C91D-1B9A-8C15-BF4D159F9A47}"/>
                  </a:ext>
                </a:extLst>
              </p:cNvPr>
              <p:cNvSpPr/>
              <p:nvPr/>
            </p:nvSpPr>
            <p:spPr>
              <a:xfrm>
                <a:off x="7596596" y="5414917"/>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1" name="Freeform: Shape 360">
                <a:extLst>
                  <a:ext uri="{FF2B5EF4-FFF2-40B4-BE49-F238E27FC236}">
                    <a16:creationId xmlns:a16="http://schemas.microsoft.com/office/drawing/2014/main" id="{C26A4A88-C137-9162-BD3D-95EDE7FC9768}"/>
                  </a:ext>
                </a:extLst>
              </p:cNvPr>
              <p:cNvSpPr/>
              <p:nvPr/>
            </p:nvSpPr>
            <p:spPr>
              <a:xfrm>
                <a:off x="7521987" y="5414917"/>
                <a:ext cx="73088" cy="137944"/>
              </a:xfrm>
              <a:custGeom>
                <a:avLst/>
                <a:gdLst>
                  <a:gd name="connsiteX0" fmla="*/ 0 w 73088"/>
                  <a:gd name="connsiteY0" fmla="*/ 0 h 137944"/>
                  <a:gd name="connsiteX1" fmla="*/ 73089 w 73088"/>
                  <a:gd name="connsiteY1" fmla="*/ 0 h 137944"/>
                  <a:gd name="connsiteX2" fmla="*/ 73089 w 73088"/>
                  <a:gd name="connsiteY2" fmla="*/ 137944 h 137944"/>
                  <a:gd name="connsiteX3" fmla="*/ 0 w 730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088" h="137944">
                    <a:moveTo>
                      <a:pt x="0" y="0"/>
                    </a:moveTo>
                    <a:lnTo>
                      <a:pt x="73089" y="0"/>
                    </a:lnTo>
                    <a:lnTo>
                      <a:pt x="7308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2" name="Freeform: Shape 361">
                <a:extLst>
                  <a:ext uri="{FF2B5EF4-FFF2-40B4-BE49-F238E27FC236}">
                    <a16:creationId xmlns:a16="http://schemas.microsoft.com/office/drawing/2014/main" id="{E4D092F3-6936-A1CE-496D-0DAF9B862A1A}"/>
                  </a:ext>
                </a:extLst>
              </p:cNvPr>
              <p:cNvSpPr/>
              <p:nvPr/>
            </p:nvSpPr>
            <p:spPr>
              <a:xfrm>
                <a:off x="7247872" y="5414917"/>
                <a:ext cx="70048" cy="137944"/>
              </a:xfrm>
              <a:custGeom>
                <a:avLst/>
                <a:gdLst>
                  <a:gd name="connsiteX0" fmla="*/ 0 w 70048"/>
                  <a:gd name="connsiteY0" fmla="*/ 0 h 137944"/>
                  <a:gd name="connsiteX1" fmla="*/ 70049 w 70048"/>
                  <a:gd name="connsiteY1" fmla="*/ 0 h 137944"/>
                  <a:gd name="connsiteX2" fmla="*/ 70049 w 70048"/>
                  <a:gd name="connsiteY2" fmla="*/ 137944 h 137944"/>
                  <a:gd name="connsiteX3" fmla="*/ 0 w 7004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3" name="Freeform: Shape 362">
                <a:extLst>
                  <a:ext uri="{FF2B5EF4-FFF2-40B4-BE49-F238E27FC236}">
                    <a16:creationId xmlns:a16="http://schemas.microsoft.com/office/drawing/2014/main" id="{110535A9-5E08-0BD3-94FF-E7053F08E1FA}"/>
                  </a:ext>
                </a:extLst>
              </p:cNvPr>
              <p:cNvSpPr/>
              <p:nvPr/>
            </p:nvSpPr>
            <p:spPr>
              <a:xfrm>
                <a:off x="7184790" y="5414917"/>
                <a:ext cx="63081" cy="137944"/>
              </a:xfrm>
              <a:custGeom>
                <a:avLst/>
                <a:gdLst>
                  <a:gd name="connsiteX0" fmla="*/ 0 w 63081"/>
                  <a:gd name="connsiteY0" fmla="*/ 0 h 137944"/>
                  <a:gd name="connsiteX1" fmla="*/ 63082 w 63081"/>
                  <a:gd name="connsiteY1" fmla="*/ 0 h 137944"/>
                  <a:gd name="connsiteX2" fmla="*/ 63082 w 63081"/>
                  <a:gd name="connsiteY2" fmla="*/ 137944 h 137944"/>
                  <a:gd name="connsiteX3" fmla="*/ 0 w 63081"/>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081" h="137944">
                    <a:moveTo>
                      <a:pt x="0" y="0"/>
                    </a:moveTo>
                    <a:lnTo>
                      <a:pt x="63082" y="0"/>
                    </a:lnTo>
                    <a:lnTo>
                      <a:pt x="63082"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4" name="Freeform: Shape 363">
                <a:extLst>
                  <a:ext uri="{FF2B5EF4-FFF2-40B4-BE49-F238E27FC236}">
                    <a16:creationId xmlns:a16="http://schemas.microsoft.com/office/drawing/2014/main" id="{DF39329C-54FE-CBB6-B7F0-68055DBD97BD}"/>
                  </a:ext>
                </a:extLst>
              </p:cNvPr>
              <p:cNvSpPr/>
              <p:nvPr/>
            </p:nvSpPr>
            <p:spPr>
              <a:xfrm>
                <a:off x="6981864" y="5414917"/>
                <a:ext cx="67008" cy="137944"/>
              </a:xfrm>
              <a:custGeom>
                <a:avLst/>
                <a:gdLst>
                  <a:gd name="connsiteX0" fmla="*/ 0 w 67008"/>
                  <a:gd name="connsiteY0" fmla="*/ 0 h 137944"/>
                  <a:gd name="connsiteX1" fmla="*/ 67009 w 67008"/>
                  <a:gd name="connsiteY1" fmla="*/ 0 h 137944"/>
                  <a:gd name="connsiteX2" fmla="*/ 67009 w 67008"/>
                  <a:gd name="connsiteY2" fmla="*/ 137944 h 137944"/>
                  <a:gd name="connsiteX3" fmla="*/ 0 w 670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008" h="137944">
                    <a:moveTo>
                      <a:pt x="0" y="0"/>
                    </a:moveTo>
                    <a:lnTo>
                      <a:pt x="67009" y="0"/>
                    </a:lnTo>
                    <a:lnTo>
                      <a:pt x="6700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5" name="Freeform: Shape 364">
                <a:extLst>
                  <a:ext uri="{FF2B5EF4-FFF2-40B4-BE49-F238E27FC236}">
                    <a16:creationId xmlns:a16="http://schemas.microsoft.com/office/drawing/2014/main" id="{C82CDA5C-4879-572B-EB01-D64F6A96A844}"/>
                  </a:ext>
                </a:extLst>
              </p:cNvPr>
              <p:cNvSpPr/>
              <p:nvPr/>
            </p:nvSpPr>
            <p:spPr>
              <a:xfrm>
                <a:off x="6500516"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6" name="Freeform: Shape 365">
                <a:extLst>
                  <a:ext uri="{FF2B5EF4-FFF2-40B4-BE49-F238E27FC236}">
                    <a16:creationId xmlns:a16="http://schemas.microsoft.com/office/drawing/2014/main" id="{84B87183-C221-1CC8-2657-9996EB049437}"/>
                  </a:ext>
                </a:extLst>
              </p:cNvPr>
              <p:cNvSpPr/>
              <p:nvPr/>
            </p:nvSpPr>
            <p:spPr>
              <a:xfrm>
                <a:off x="6362572"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7" name="Freeform: Shape 366">
                <a:extLst>
                  <a:ext uri="{FF2B5EF4-FFF2-40B4-BE49-F238E27FC236}">
                    <a16:creationId xmlns:a16="http://schemas.microsoft.com/office/drawing/2014/main" id="{8C95AA55-C0A8-E596-47A4-3C516318689E}"/>
                  </a:ext>
                </a:extLst>
              </p:cNvPr>
              <p:cNvSpPr/>
              <p:nvPr/>
            </p:nvSpPr>
            <p:spPr>
              <a:xfrm>
                <a:off x="5748853"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8" name="Freeform: Shape 367">
                <a:extLst>
                  <a:ext uri="{FF2B5EF4-FFF2-40B4-BE49-F238E27FC236}">
                    <a16:creationId xmlns:a16="http://schemas.microsoft.com/office/drawing/2014/main" id="{9F3DE9D6-2824-2D71-6C40-B6A4636C44AA}"/>
                  </a:ext>
                </a:extLst>
              </p:cNvPr>
              <p:cNvSpPr/>
              <p:nvPr/>
            </p:nvSpPr>
            <p:spPr>
              <a:xfrm>
                <a:off x="3976478" y="5414917"/>
                <a:ext cx="72962" cy="137944"/>
              </a:xfrm>
              <a:custGeom>
                <a:avLst/>
                <a:gdLst>
                  <a:gd name="connsiteX0" fmla="*/ 0 w 72962"/>
                  <a:gd name="connsiteY0" fmla="*/ 0 h 137944"/>
                  <a:gd name="connsiteX1" fmla="*/ 72962 w 72962"/>
                  <a:gd name="connsiteY1" fmla="*/ 0 h 137944"/>
                  <a:gd name="connsiteX2" fmla="*/ 72962 w 72962"/>
                  <a:gd name="connsiteY2" fmla="*/ 137944 h 137944"/>
                  <a:gd name="connsiteX3" fmla="*/ 0 w 7296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2962" h="137944">
                    <a:moveTo>
                      <a:pt x="0" y="0"/>
                    </a:moveTo>
                    <a:lnTo>
                      <a:pt x="72962" y="0"/>
                    </a:lnTo>
                    <a:lnTo>
                      <a:pt x="72962"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69" name="Freeform: Shape 368">
                <a:extLst>
                  <a:ext uri="{FF2B5EF4-FFF2-40B4-BE49-F238E27FC236}">
                    <a16:creationId xmlns:a16="http://schemas.microsoft.com/office/drawing/2014/main" id="{C0D6EEE7-BDBA-60D9-9A05-5FA447F9F1D4}"/>
                  </a:ext>
                </a:extLst>
              </p:cNvPr>
              <p:cNvSpPr/>
              <p:nvPr/>
            </p:nvSpPr>
            <p:spPr>
              <a:xfrm>
                <a:off x="3908583" y="5414917"/>
                <a:ext cx="67768" cy="137944"/>
              </a:xfrm>
              <a:custGeom>
                <a:avLst/>
                <a:gdLst>
                  <a:gd name="connsiteX0" fmla="*/ 0 w 67768"/>
                  <a:gd name="connsiteY0" fmla="*/ 0 h 137944"/>
                  <a:gd name="connsiteX1" fmla="*/ 67769 w 67768"/>
                  <a:gd name="connsiteY1" fmla="*/ 0 h 137944"/>
                  <a:gd name="connsiteX2" fmla="*/ 67769 w 67768"/>
                  <a:gd name="connsiteY2" fmla="*/ 137944 h 137944"/>
                  <a:gd name="connsiteX3" fmla="*/ 0 w 677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768" h="137944">
                    <a:moveTo>
                      <a:pt x="0" y="0"/>
                    </a:moveTo>
                    <a:lnTo>
                      <a:pt x="67769" y="0"/>
                    </a:lnTo>
                    <a:lnTo>
                      <a:pt x="6776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0" name="Freeform: Shape 369">
                <a:extLst>
                  <a:ext uri="{FF2B5EF4-FFF2-40B4-BE49-F238E27FC236}">
                    <a16:creationId xmlns:a16="http://schemas.microsoft.com/office/drawing/2014/main" id="{72ED9B65-A235-89A5-5354-4674992EC0CB}"/>
                  </a:ext>
                </a:extLst>
              </p:cNvPr>
              <p:cNvSpPr/>
              <p:nvPr/>
            </p:nvSpPr>
            <p:spPr>
              <a:xfrm>
                <a:off x="3496777" y="5414917"/>
                <a:ext cx="65615" cy="137944"/>
              </a:xfrm>
              <a:custGeom>
                <a:avLst/>
                <a:gdLst>
                  <a:gd name="connsiteX0" fmla="*/ 0 w 65615"/>
                  <a:gd name="connsiteY0" fmla="*/ 0 h 137944"/>
                  <a:gd name="connsiteX1" fmla="*/ 65615 w 65615"/>
                  <a:gd name="connsiteY1" fmla="*/ 0 h 137944"/>
                  <a:gd name="connsiteX2" fmla="*/ 65615 w 65615"/>
                  <a:gd name="connsiteY2" fmla="*/ 137944 h 137944"/>
                  <a:gd name="connsiteX3" fmla="*/ 0 w 6561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615" h="137944">
                    <a:moveTo>
                      <a:pt x="0" y="0"/>
                    </a:moveTo>
                    <a:lnTo>
                      <a:pt x="65615" y="0"/>
                    </a:lnTo>
                    <a:lnTo>
                      <a:pt x="6561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1" name="Freeform: Shape 370">
                <a:extLst>
                  <a:ext uri="{FF2B5EF4-FFF2-40B4-BE49-F238E27FC236}">
                    <a16:creationId xmlns:a16="http://schemas.microsoft.com/office/drawing/2014/main" id="{0CEC2802-1ADC-1FC7-DB0D-C21DF0D7FB7F}"/>
                  </a:ext>
                </a:extLst>
              </p:cNvPr>
              <p:cNvSpPr/>
              <p:nvPr/>
            </p:nvSpPr>
            <p:spPr>
              <a:xfrm>
                <a:off x="3430655" y="5414917"/>
                <a:ext cx="66122" cy="137944"/>
              </a:xfrm>
              <a:custGeom>
                <a:avLst/>
                <a:gdLst>
                  <a:gd name="connsiteX0" fmla="*/ 0 w 66122"/>
                  <a:gd name="connsiteY0" fmla="*/ 0 h 137944"/>
                  <a:gd name="connsiteX1" fmla="*/ 66122 w 66122"/>
                  <a:gd name="connsiteY1" fmla="*/ 0 h 137944"/>
                  <a:gd name="connsiteX2" fmla="*/ 66122 w 66122"/>
                  <a:gd name="connsiteY2" fmla="*/ 137944 h 137944"/>
                  <a:gd name="connsiteX3" fmla="*/ 0 w 6612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122" h="137944">
                    <a:moveTo>
                      <a:pt x="0" y="0"/>
                    </a:moveTo>
                    <a:lnTo>
                      <a:pt x="66122" y="0"/>
                    </a:lnTo>
                    <a:lnTo>
                      <a:pt x="66122"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2" name="Freeform: Shape 371">
                <a:extLst>
                  <a:ext uri="{FF2B5EF4-FFF2-40B4-BE49-F238E27FC236}">
                    <a16:creationId xmlns:a16="http://schemas.microsoft.com/office/drawing/2014/main" id="{2BF27DBB-296E-0894-9B8D-C6887B2DC3F1}"/>
                  </a:ext>
                </a:extLst>
              </p:cNvPr>
              <p:cNvSpPr/>
              <p:nvPr/>
            </p:nvSpPr>
            <p:spPr>
              <a:xfrm>
                <a:off x="3367446" y="5414917"/>
                <a:ext cx="63208" cy="137944"/>
              </a:xfrm>
              <a:custGeom>
                <a:avLst/>
                <a:gdLst>
                  <a:gd name="connsiteX0" fmla="*/ 0 w 63208"/>
                  <a:gd name="connsiteY0" fmla="*/ 0 h 137944"/>
                  <a:gd name="connsiteX1" fmla="*/ 63209 w 63208"/>
                  <a:gd name="connsiteY1" fmla="*/ 0 h 137944"/>
                  <a:gd name="connsiteX2" fmla="*/ 63209 w 63208"/>
                  <a:gd name="connsiteY2" fmla="*/ 137944 h 137944"/>
                  <a:gd name="connsiteX3" fmla="*/ 0 w 632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9" y="0"/>
                    </a:lnTo>
                    <a:lnTo>
                      <a:pt x="6320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3" name="Freeform: Shape 372">
                <a:extLst>
                  <a:ext uri="{FF2B5EF4-FFF2-40B4-BE49-F238E27FC236}">
                    <a16:creationId xmlns:a16="http://schemas.microsoft.com/office/drawing/2014/main" id="{FABA8F1B-8A00-CED7-6CBE-BCB0150E65A8}"/>
                  </a:ext>
                </a:extLst>
              </p:cNvPr>
              <p:cNvSpPr/>
              <p:nvPr/>
            </p:nvSpPr>
            <p:spPr>
              <a:xfrm>
                <a:off x="2467958"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4" name="Freeform: Shape 373">
                <a:extLst>
                  <a:ext uri="{FF2B5EF4-FFF2-40B4-BE49-F238E27FC236}">
                    <a16:creationId xmlns:a16="http://schemas.microsoft.com/office/drawing/2014/main" id="{3AF342E2-358F-C699-01F7-725E18AF2C2E}"/>
                  </a:ext>
                </a:extLst>
              </p:cNvPr>
              <p:cNvSpPr/>
              <p:nvPr/>
            </p:nvSpPr>
            <p:spPr>
              <a:xfrm>
                <a:off x="9770517" y="5414917"/>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5" name="Freeform: Shape 374">
                <a:extLst>
                  <a:ext uri="{FF2B5EF4-FFF2-40B4-BE49-F238E27FC236}">
                    <a16:creationId xmlns:a16="http://schemas.microsoft.com/office/drawing/2014/main" id="{C61607FF-EDB7-5136-A4CE-290695A3A362}"/>
                  </a:ext>
                </a:extLst>
              </p:cNvPr>
              <p:cNvSpPr/>
              <p:nvPr/>
            </p:nvSpPr>
            <p:spPr>
              <a:xfrm>
                <a:off x="9700088" y="5414917"/>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6" name="Freeform: Shape 375">
                <a:extLst>
                  <a:ext uri="{FF2B5EF4-FFF2-40B4-BE49-F238E27FC236}">
                    <a16:creationId xmlns:a16="http://schemas.microsoft.com/office/drawing/2014/main" id="{3EFFF605-500C-BCC9-D946-9E88C5106E7C}"/>
                  </a:ext>
                </a:extLst>
              </p:cNvPr>
              <p:cNvSpPr/>
              <p:nvPr/>
            </p:nvSpPr>
            <p:spPr>
              <a:xfrm>
                <a:off x="9093969" y="5414917"/>
                <a:ext cx="70808" cy="137944"/>
              </a:xfrm>
              <a:custGeom>
                <a:avLst/>
                <a:gdLst>
                  <a:gd name="connsiteX0" fmla="*/ 0 w 70808"/>
                  <a:gd name="connsiteY0" fmla="*/ 0 h 137944"/>
                  <a:gd name="connsiteX1" fmla="*/ 70809 w 70808"/>
                  <a:gd name="connsiteY1" fmla="*/ 0 h 137944"/>
                  <a:gd name="connsiteX2" fmla="*/ 70809 w 70808"/>
                  <a:gd name="connsiteY2" fmla="*/ 137944 h 137944"/>
                  <a:gd name="connsiteX3" fmla="*/ 0 w 708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808" h="137944">
                    <a:moveTo>
                      <a:pt x="0" y="0"/>
                    </a:moveTo>
                    <a:lnTo>
                      <a:pt x="70809" y="0"/>
                    </a:lnTo>
                    <a:lnTo>
                      <a:pt x="70809"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7" name="Freeform: Shape 376">
                <a:extLst>
                  <a:ext uri="{FF2B5EF4-FFF2-40B4-BE49-F238E27FC236}">
                    <a16:creationId xmlns:a16="http://schemas.microsoft.com/office/drawing/2014/main" id="{77FE57EC-76AD-207A-DA96-855A83C889D0}"/>
                  </a:ext>
                </a:extLst>
              </p:cNvPr>
              <p:cNvSpPr/>
              <p:nvPr/>
            </p:nvSpPr>
            <p:spPr>
              <a:xfrm>
                <a:off x="8752212" y="5414917"/>
                <a:ext cx="67895" cy="137944"/>
              </a:xfrm>
              <a:custGeom>
                <a:avLst/>
                <a:gdLst>
                  <a:gd name="connsiteX0" fmla="*/ 0 w 67895"/>
                  <a:gd name="connsiteY0" fmla="*/ 0 h 137944"/>
                  <a:gd name="connsiteX1" fmla="*/ 67896 w 67895"/>
                  <a:gd name="connsiteY1" fmla="*/ 0 h 137944"/>
                  <a:gd name="connsiteX2" fmla="*/ 67896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6" y="0"/>
                    </a:lnTo>
                    <a:lnTo>
                      <a:pt x="67896"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8" name="Freeform: Shape 377">
                <a:extLst>
                  <a:ext uri="{FF2B5EF4-FFF2-40B4-BE49-F238E27FC236}">
                    <a16:creationId xmlns:a16="http://schemas.microsoft.com/office/drawing/2014/main" id="{53938D59-4D84-23D3-3E58-80B71A6D486A}"/>
                  </a:ext>
                </a:extLst>
              </p:cNvPr>
              <p:cNvSpPr/>
              <p:nvPr/>
            </p:nvSpPr>
            <p:spPr>
              <a:xfrm>
                <a:off x="8004856"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79" name="Freeform: Shape 378">
                <a:extLst>
                  <a:ext uri="{FF2B5EF4-FFF2-40B4-BE49-F238E27FC236}">
                    <a16:creationId xmlns:a16="http://schemas.microsoft.com/office/drawing/2014/main" id="{67825126-342B-7FDC-45A9-98BB9F3943D8}"/>
                  </a:ext>
                </a:extLst>
              </p:cNvPr>
              <p:cNvSpPr/>
              <p:nvPr/>
            </p:nvSpPr>
            <p:spPr>
              <a:xfrm>
                <a:off x="7936960"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0" name="Freeform: Shape 379">
                <a:extLst>
                  <a:ext uri="{FF2B5EF4-FFF2-40B4-BE49-F238E27FC236}">
                    <a16:creationId xmlns:a16="http://schemas.microsoft.com/office/drawing/2014/main" id="{4E52A27D-2C0A-0CAC-E529-38F1E7FDEBBF}"/>
                  </a:ext>
                </a:extLst>
              </p:cNvPr>
              <p:cNvSpPr/>
              <p:nvPr/>
            </p:nvSpPr>
            <p:spPr>
              <a:xfrm>
                <a:off x="7457512" y="5414917"/>
                <a:ext cx="64475" cy="137944"/>
              </a:xfrm>
              <a:custGeom>
                <a:avLst/>
                <a:gdLst>
                  <a:gd name="connsiteX0" fmla="*/ 0 w 64475"/>
                  <a:gd name="connsiteY0" fmla="*/ 0 h 137944"/>
                  <a:gd name="connsiteX1" fmla="*/ 64475 w 64475"/>
                  <a:gd name="connsiteY1" fmla="*/ 0 h 137944"/>
                  <a:gd name="connsiteX2" fmla="*/ 64475 w 64475"/>
                  <a:gd name="connsiteY2" fmla="*/ 137944 h 137944"/>
                  <a:gd name="connsiteX3" fmla="*/ 0 w 644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5" y="0"/>
                    </a:lnTo>
                    <a:lnTo>
                      <a:pt x="64475"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1" name="Freeform: Shape 380">
                <a:extLst>
                  <a:ext uri="{FF2B5EF4-FFF2-40B4-BE49-F238E27FC236}">
                    <a16:creationId xmlns:a16="http://schemas.microsoft.com/office/drawing/2014/main" id="{846769A8-FBA5-B0BC-8FA0-DF5E53AFCCDC}"/>
                  </a:ext>
                </a:extLst>
              </p:cNvPr>
              <p:cNvSpPr/>
              <p:nvPr/>
            </p:nvSpPr>
            <p:spPr>
              <a:xfrm>
                <a:off x="6431607"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2" name="Freeform: Shape 381">
                <a:extLst>
                  <a:ext uri="{FF2B5EF4-FFF2-40B4-BE49-F238E27FC236}">
                    <a16:creationId xmlns:a16="http://schemas.microsoft.com/office/drawing/2014/main" id="{F794E691-756E-3A05-0B82-2E6D525A5A0A}"/>
                  </a:ext>
                </a:extLst>
              </p:cNvPr>
              <p:cNvSpPr/>
              <p:nvPr/>
            </p:nvSpPr>
            <p:spPr>
              <a:xfrm>
                <a:off x="4867986"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731E0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83" name="Graphic 46">
              <a:extLst>
                <a:ext uri="{FF2B5EF4-FFF2-40B4-BE49-F238E27FC236}">
                  <a16:creationId xmlns:a16="http://schemas.microsoft.com/office/drawing/2014/main" id="{B5750F5D-89C6-36A8-1465-D807790C40B8}"/>
                </a:ext>
              </a:extLst>
            </p:cNvPr>
            <p:cNvGrpSpPr/>
            <p:nvPr/>
          </p:nvGrpSpPr>
          <p:grpSpPr>
            <a:xfrm>
              <a:off x="1462627" y="5255325"/>
              <a:ext cx="9607732" cy="690053"/>
              <a:chOff x="2404750" y="4960930"/>
              <a:chExt cx="8241567" cy="591931"/>
            </a:xfrm>
            <a:solidFill>
              <a:srgbClr val="F18A72"/>
            </a:solidFill>
          </p:grpSpPr>
          <p:sp>
            <p:nvSpPr>
              <p:cNvPr id="384" name="Freeform: Shape 383">
                <a:extLst>
                  <a:ext uri="{FF2B5EF4-FFF2-40B4-BE49-F238E27FC236}">
                    <a16:creationId xmlns:a16="http://schemas.microsoft.com/office/drawing/2014/main" id="{23956A1C-D4D3-477B-0A77-ED7ECDB56E8E}"/>
                  </a:ext>
                </a:extLst>
              </p:cNvPr>
              <p:cNvSpPr/>
              <p:nvPr/>
            </p:nvSpPr>
            <p:spPr>
              <a:xfrm>
                <a:off x="4388917" y="496093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F18A72"/>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5" name="Freeform: Shape 384">
                <a:extLst>
                  <a:ext uri="{FF2B5EF4-FFF2-40B4-BE49-F238E27FC236}">
                    <a16:creationId xmlns:a16="http://schemas.microsoft.com/office/drawing/2014/main" id="{DE251081-57EE-EA5B-3B15-E0946F2F89F4}"/>
                  </a:ext>
                </a:extLst>
              </p:cNvPr>
              <p:cNvSpPr/>
              <p:nvPr/>
            </p:nvSpPr>
            <p:spPr>
              <a:xfrm>
                <a:off x="10114047" y="5414917"/>
                <a:ext cx="69542" cy="137944"/>
              </a:xfrm>
              <a:custGeom>
                <a:avLst/>
                <a:gdLst>
                  <a:gd name="connsiteX0" fmla="*/ 0 w 69542"/>
                  <a:gd name="connsiteY0" fmla="*/ 0 h 137944"/>
                  <a:gd name="connsiteX1" fmla="*/ 69542 w 69542"/>
                  <a:gd name="connsiteY1" fmla="*/ 0 h 137944"/>
                  <a:gd name="connsiteX2" fmla="*/ 69542 w 69542"/>
                  <a:gd name="connsiteY2" fmla="*/ 137944 h 137944"/>
                  <a:gd name="connsiteX3" fmla="*/ 0 w 695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6" name="Freeform: Shape 385">
                <a:extLst>
                  <a:ext uri="{FF2B5EF4-FFF2-40B4-BE49-F238E27FC236}">
                    <a16:creationId xmlns:a16="http://schemas.microsoft.com/office/drawing/2014/main" id="{A15C9475-7798-F3AE-0F97-4A8E287C7C46}"/>
                  </a:ext>
                </a:extLst>
              </p:cNvPr>
              <p:cNvSpPr/>
              <p:nvPr/>
            </p:nvSpPr>
            <p:spPr>
              <a:xfrm>
                <a:off x="8684317" y="5414917"/>
                <a:ext cx="67895" cy="137944"/>
              </a:xfrm>
              <a:custGeom>
                <a:avLst/>
                <a:gdLst>
                  <a:gd name="connsiteX0" fmla="*/ 0 w 67895"/>
                  <a:gd name="connsiteY0" fmla="*/ 0 h 137944"/>
                  <a:gd name="connsiteX1" fmla="*/ 67896 w 67895"/>
                  <a:gd name="connsiteY1" fmla="*/ 0 h 137944"/>
                  <a:gd name="connsiteX2" fmla="*/ 67896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6" y="0"/>
                    </a:lnTo>
                    <a:lnTo>
                      <a:pt x="6789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7" name="Freeform: Shape 386">
                <a:extLst>
                  <a:ext uri="{FF2B5EF4-FFF2-40B4-BE49-F238E27FC236}">
                    <a16:creationId xmlns:a16="http://schemas.microsoft.com/office/drawing/2014/main" id="{0ACB34D7-F301-9A87-CE52-E41B60B24CDE}"/>
                  </a:ext>
                </a:extLst>
              </p:cNvPr>
              <p:cNvSpPr/>
              <p:nvPr/>
            </p:nvSpPr>
            <p:spPr>
              <a:xfrm>
                <a:off x="8479997"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8" name="Freeform: Shape 387">
                <a:extLst>
                  <a:ext uri="{FF2B5EF4-FFF2-40B4-BE49-F238E27FC236}">
                    <a16:creationId xmlns:a16="http://schemas.microsoft.com/office/drawing/2014/main" id="{3B8B1179-C2E3-FF60-5148-489C16AAB59C}"/>
                  </a:ext>
                </a:extLst>
              </p:cNvPr>
              <p:cNvSpPr/>
              <p:nvPr/>
            </p:nvSpPr>
            <p:spPr>
              <a:xfrm>
                <a:off x="8344206"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9" name="Freeform: Shape 388">
                <a:extLst>
                  <a:ext uri="{FF2B5EF4-FFF2-40B4-BE49-F238E27FC236}">
                    <a16:creationId xmlns:a16="http://schemas.microsoft.com/office/drawing/2014/main" id="{DAF17CC5-76FF-54B8-7E0A-148A3465BC23}"/>
                  </a:ext>
                </a:extLst>
              </p:cNvPr>
              <p:cNvSpPr/>
              <p:nvPr/>
            </p:nvSpPr>
            <p:spPr>
              <a:xfrm>
                <a:off x="7661325" y="5414917"/>
                <a:ext cx="64728" cy="137944"/>
              </a:xfrm>
              <a:custGeom>
                <a:avLst/>
                <a:gdLst>
                  <a:gd name="connsiteX0" fmla="*/ 0 w 64728"/>
                  <a:gd name="connsiteY0" fmla="*/ 0 h 137944"/>
                  <a:gd name="connsiteX1" fmla="*/ 64728 w 64728"/>
                  <a:gd name="connsiteY1" fmla="*/ 0 h 137944"/>
                  <a:gd name="connsiteX2" fmla="*/ 64728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8" y="0"/>
                    </a:lnTo>
                    <a:lnTo>
                      <a:pt x="64728"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0" name="Freeform: Shape 389">
                <a:extLst>
                  <a:ext uri="{FF2B5EF4-FFF2-40B4-BE49-F238E27FC236}">
                    <a16:creationId xmlns:a16="http://schemas.microsoft.com/office/drawing/2014/main" id="{5362CC28-FB82-3F32-665C-2453315A90DD}"/>
                  </a:ext>
                </a:extLst>
              </p:cNvPr>
              <p:cNvSpPr/>
              <p:nvPr/>
            </p:nvSpPr>
            <p:spPr>
              <a:xfrm>
                <a:off x="7048873" y="5414917"/>
                <a:ext cx="67008" cy="137944"/>
              </a:xfrm>
              <a:custGeom>
                <a:avLst/>
                <a:gdLst>
                  <a:gd name="connsiteX0" fmla="*/ 0 w 67008"/>
                  <a:gd name="connsiteY0" fmla="*/ 0 h 137944"/>
                  <a:gd name="connsiteX1" fmla="*/ 67009 w 67008"/>
                  <a:gd name="connsiteY1" fmla="*/ 0 h 137944"/>
                  <a:gd name="connsiteX2" fmla="*/ 67009 w 67008"/>
                  <a:gd name="connsiteY2" fmla="*/ 137944 h 137944"/>
                  <a:gd name="connsiteX3" fmla="*/ 0 w 670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008" h="137944">
                    <a:moveTo>
                      <a:pt x="0" y="0"/>
                    </a:moveTo>
                    <a:lnTo>
                      <a:pt x="67009" y="0"/>
                    </a:lnTo>
                    <a:lnTo>
                      <a:pt x="6700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1" name="Freeform: Shape 390">
                <a:extLst>
                  <a:ext uri="{FF2B5EF4-FFF2-40B4-BE49-F238E27FC236}">
                    <a16:creationId xmlns:a16="http://schemas.microsoft.com/office/drawing/2014/main" id="{E3134AFB-99CF-789C-9F7F-59F04B77C0FA}"/>
                  </a:ext>
                </a:extLst>
              </p:cNvPr>
              <p:cNvSpPr/>
              <p:nvPr/>
            </p:nvSpPr>
            <p:spPr>
              <a:xfrm>
                <a:off x="6636053"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2" name="Freeform: Shape 391">
                <a:extLst>
                  <a:ext uri="{FF2B5EF4-FFF2-40B4-BE49-F238E27FC236}">
                    <a16:creationId xmlns:a16="http://schemas.microsoft.com/office/drawing/2014/main" id="{2572AF76-5F29-1FD9-FD18-50CEDCB58032}"/>
                  </a:ext>
                </a:extLst>
              </p:cNvPr>
              <p:cNvSpPr/>
              <p:nvPr/>
            </p:nvSpPr>
            <p:spPr>
              <a:xfrm>
                <a:off x="5955832" y="5414917"/>
                <a:ext cx="67515" cy="137944"/>
              </a:xfrm>
              <a:custGeom>
                <a:avLst/>
                <a:gdLst>
                  <a:gd name="connsiteX0" fmla="*/ 0 w 67515"/>
                  <a:gd name="connsiteY0" fmla="*/ 0 h 137944"/>
                  <a:gd name="connsiteX1" fmla="*/ 67515 w 67515"/>
                  <a:gd name="connsiteY1" fmla="*/ 0 h 137944"/>
                  <a:gd name="connsiteX2" fmla="*/ 67515 w 67515"/>
                  <a:gd name="connsiteY2" fmla="*/ 137944 h 137944"/>
                  <a:gd name="connsiteX3" fmla="*/ 0 w 6751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515" h="137944">
                    <a:moveTo>
                      <a:pt x="0" y="0"/>
                    </a:moveTo>
                    <a:lnTo>
                      <a:pt x="67515" y="0"/>
                    </a:lnTo>
                    <a:lnTo>
                      <a:pt x="6751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3" name="Freeform: Shape 392">
                <a:extLst>
                  <a:ext uri="{FF2B5EF4-FFF2-40B4-BE49-F238E27FC236}">
                    <a16:creationId xmlns:a16="http://schemas.microsoft.com/office/drawing/2014/main" id="{66C13E70-E52A-73B7-6A5C-C85EE427A7C3}"/>
                  </a:ext>
                </a:extLst>
              </p:cNvPr>
              <p:cNvSpPr/>
              <p:nvPr/>
            </p:nvSpPr>
            <p:spPr>
              <a:xfrm>
                <a:off x="5679817"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4" name="Freeform: Shape 393">
                <a:extLst>
                  <a:ext uri="{FF2B5EF4-FFF2-40B4-BE49-F238E27FC236}">
                    <a16:creationId xmlns:a16="http://schemas.microsoft.com/office/drawing/2014/main" id="{BD235FC7-2C80-98B8-AB13-3307F2DB45B9}"/>
                  </a:ext>
                </a:extLst>
              </p:cNvPr>
              <p:cNvSpPr/>
              <p:nvPr/>
            </p:nvSpPr>
            <p:spPr>
              <a:xfrm>
                <a:off x="5610782"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5" name="Freeform: Shape 394">
                <a:extLst>
                  <a:ext uri="{FF2B5EF4-FFF2-40B4-BE49-F238E27FC236}">
                    <a16:creationId xmlns:a16="http://schemas.microsoft.com/office/drawing/2014/main" id="{4106B162-80BE-1B9D-2F5D-7606C2244FB0}"/>
                  </a:ext>
                </a:extLst>
              </p:cNvPr>
              <p:cNvSpPr/>
              <p:nvPr/>
            </p:nvSpPr>
            <p:spPr>
              <a:xfrm>
                <a:off x="5406082"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6" name="Freeform: Shape 395">
                <a:extLst>
                  <a:ext uri="{FF2B5EF4-FFF2-40B4-BE49-F238E27FC236}">
                    <a16:creationId xmlns:a16="http://schemas.microsoft.com/office/drawing/2014/main" id="{234C094F-EDB8-7935-5F69-8164A43D949A}"/>
                  </a:ext>
                </a:extLst>
              </p:cNvPr>
              <p:cNvSpPr/>
              <p:nvPr/>
            </p:nvSpPr>
            <p:spPr>
              <a:xfrm>
                <a:off x="5142861" y="5414917"/>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7" name="Freeform: Shape 396">
                <a:extLst>
                  <a:ext uri="{FF2B5EF4-FFF2-40B4-BE49-F238E27FC236}">
                    <a16:creationId xmlns:a16="http://schemas.microsoft.com/office/drawing/2014/main" id="{7DD723C1-A3A6-71E2-6616-89F9035904FA}"/>
                  </a:ext>
                </a:extLst>
              </p:cNvPr>
              <p:cNvSpPr/>
              <p:nvPr/>
            </p:nvSpPr>
            <p:spPr>
              <a:xfrm>
                <a:off x="5001750"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8" name="Freeform: Shape 397">
                <a:extLst>
                  <a:ext uri="{FF2B5EF4-FFF2-40B4-BE49-F238E27FC236}">
                    <a16:creationId xmlns:a16="http://schemas.microsoft.com/office/drawing/2014/main" id="{0A1D39FD-2EBE-2FB3-0B92-A5DB34045854}"/>
                  </a:ext>
                </a:extLst>
              </p:cNvPr>
              <p:cNvSpPr/>
              <p:nvPr/>
            </p:nvSpPr>
            <p:spPr>
              <a:xfrm>
                <a:off x="4934868"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9" name="Freeform: Shape 398">
                <a:extLst>
                  <a:ext uri="{FF2B5EF4-FFF2-40B4-BE49-F238E27FC236}">
                    <a16:creationId xmlns:a16="http://schemas.microsoft.com/office/drawing/2014/main" id="{6699F44F-8C6E-E4FD-AFED-CE6A96CF8B99}"/>
                  </a:ext>
                </a:extLst>
              </p:cNvPr>
              <p:cNvSpPr/>
              <p:nvPr/>
            </p:nvSpPr>
            <p:spPr>
              <a:xfrm>
                <a:off x="4524708" y="5414917"/>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0" name="Freeform: Shape 399">
                <a:extLst>
                  <a:ext uri="{FF2B5EF4-FFF2-40B4-BE49-F238E27FC236}">
                    <a16:creationId xmlns:a16="http://schemas.microsoft.com/office/drawing/2014/main" id="{0BEC41A1-3960-07BA-F5B0-8E1F47D9BE67}"/>
                  </a:ext>
                </a:extLst>
              </p:cNvPr>
              <p:cNvSpPr/>
              <p:nvPr/>
            </p:nvSpPr>
            <p:spPr>
              <a:xfrm>
                <a:off x="4456306" y="5414917"/>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1" name="Freeform: Shape 400">
                <a:extLst>
                  <a:ext uri="{FF2B5EF4-FFF2-40B4-BE49-F238E27FC236}">
                    <a16:creationId xmlns:a16="http://schemas.microsoft.com/office/drawing/2014/main" id="{D059857A-AAD2-55DC-63A8-9E39F2A7A048}"/>
                  </a:ext>
                </a:extLst>
              </p:cNvPr>
              <p:cNvSpPr/>
              <p:nvPr/>
            </p:nvSpPr>
            <p:spPr>
              <a:xfrm>
                <a:off x="4390564" y="5414917"/>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2" name="Freeform: Shape 401">
                <a:extLst>
                  <a:ext uri="{FF2B5EF4-FFF2-40B4-BE49-F238E27FC236}">
                    <a16:creationId xmlns:a16="http://schemas.microsoft.com/office/drawing/2014/main" id="{F94F43E0-9930-7516-0DCA-DDBB453B59C9}"/>
                  </a:ext>
                </a:extLst>
              </p:cNvPr>
              <p:cNvSpPr/>
              <p:nvPr/>
            </p:nvSpPr>
            <p:spPr>
              <a:xfrm>
                <a:off x="4318235" y="5414917"/>
                <a:ext cx="72328" cy="137944"/>
              </a:xfrm>
              <a:custGeom>
                <a:avLst/>
                <a:gdLst>
                  <a:gd name="connsiteX0" fmla="*/ 0 w 72328"/>
                  <a:gd name="connsiteY0" fmla="*/ 0 h 137944"/>
                  <a:gd name="connsiteX1" fmla="*/ 72329 w 72328"/>
                  <a:gd name="connsiteY1" fmla="*/ 0 h 137944"/>
                  <a:gd name="connsiteX2" fmla="*/ 72329 w 72328"/>
                  <a:gd name="connsiteY2" fmla="*/ 137944 h 137944"/>
                  <a:gd name="connsiteX3" fmla="*/ 0 w 723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2328" h="137944">
                    <a:moveTo>
                      <a:pt x="0" y="0"/>
                    </a:moveTo>
                    <a:lnTo>
                      <a:pt x="72329" y="0"/>
                    </a:lnTo>
                    <a:lnTo>
                      <a:pt x="7232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3" name="Freeform: Shape 402">
                <a:extLst>
                  <a:ext uri="{FF2B5EF4-FFF2-40B4-BE49-F238E27FC236}">
                    <a16:creationId xmlns:a16="http://schemas.microsoft.com/office/drawing/2014/main" id="{05A5C0D3-3E9E-788E-41D3-3B02A29C86BF}"/>
                  </a:ext>
                </a:extLst>
              </p:cNvPr>
              <p:cNvSpPr/>
              <p:nvPr/>
            </p:nvSpPr>
            <p:spPr>
              <a:xfrm>
                <a:off x="4251353"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4" name="Freeform: Shape 403">
                <a:extLst>
                  <a:ext uri="{FF2B5EF4-FFF2-40B4-BE49-F238E27FC236}">
                    <a16:creationId xmlns:a16="http://schemas.microsoft.com/office/drawing/2014/main" id="{F88F0FAD-797B-49B1-9AED-0D63ACD2A3D2}"/>
                  </a:ext>
                </a:extLst>
              </p:cNvPr>
              <p:cNvSpPr/>
              <p:nvPr/>
            </p:nvSpPr>
            <p:spPr>
              <a:xfrm>
                <a:off x="3840307" y="5414917"/>
                <a:ext cx="68275" cy="137944"/>
              </a:xfrm>
              <a:custGeom>
                <a:avLst/>
                <a:gdLst>
                  <a:gd name="connsiteX0" fmla="*/ 0 w 68275"/>
                  <a:gd name="connsiteY0" fmla="*/ 0 h 137944"/>
                  <a:gd name="connsiteX1" fmla="*/ 68275 w 68275"/>
                  <a:gd name="connsiteY1" fmla="*/ 0 h 137944"/>
                  <a:gd name="connsiteX2" fmla="*/ 68275 w 68275"/>
                  <a:gd name="connsiteY2" fmla="*/ 137944 h 137944"/>
                  <a:gd name="connsiteX3" fmla="*/ 0 w 682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8275" h="137944">
                    <a:moveTo>
                      <a:pt x="0" y="0"/>
                    </a:moveTo>
                    <a:lnTo>
                      <a:pt x="68275" y="0"/>
                    </a:lnTo>
                    <a:lnTo>
                      <a:pt x="6827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5" name="Freeform: Shape 404">
                <a:extLst>
                  <a:ext uri="{FF2B5EF4-FFF2-40B4-BE49-F238E27FC236}">
                    <a16:creationId xmlns:a16="http://schemas.microsoft.com/office/drawing/2014/main" id="{FD55E087-E239-F76A-68B5-7FC299E75A05}"/>
                  </a:ext>
                </a:extLst>
              </p:cNvPr>
              <p:cNvSpPr/>
              <p:nvPr/>
            </p:nvSpPr>
            <p:spPr>
              <a:xfrm>
                <a:off x="3767345" y="5414917"/>
                <a:ext cx="72962" cy="137944"/>
              </a:xfrm>
              <a:custGeom>
                <a:avLst/>
                <a:gdLst>
                  <a:gd name="connsiteX0" fmla="*/ 0 w 72962"/>
                  <a:gd name="connsiteY0" fmla="*/ 0 h 137944"/>
                  <a:gd name="connsiteX1" fmla="*/ 72962 w 72962"/>
                  <a:gd name="connsiteY1" fmla="*/ 0 h 137944"/>
                  <a:gd name="connsiteX2" fmla="*/ 72962 w 72962"/>
                  <a:gd name="connsiteY2" fmla="*/ 137944 h 137944"/>
                  <a:gd name="connsiteX3" fmla="*/ 0 w 7296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2962" h="137944">
                    <a:moveTo>
                      <a:pt x="0" y="0"/>
                    </a:moveTo>
                    <a:lnTo>
                      <a:pt x="72962" y="0"/>
                    </a:lnTo>
                    <a:lnTo>
                      <a:pt x="7296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6" name="Freeform: Shape 405">
                <a:extLst>
                  <a:ext uri="{FF2B5EF4-FFF2-40B4-BE49-F238E27FC236}">
                    <a16:creationId xmlns:a16="http://schemas.microsoft.com/office/drawing/2014/main" id="{2C079E74-17D0-366E-0BEB-237FB22864B6}"/>
                  </a:ext>
                </a:extLst>
              </p:cNvPr>
              <p:cNvSpPr/>
              <p:nvPr/>
            </p:nvSpPr>
            <p:spPr>
              <a:xfrm>
                <a:off x="3699450" y="5414917"/>
                <a:ext cx="67768" cy="137944"/>
              </a:xfrm>
              <a:custGeom>
                <a:avLst/>
                <a:gdLst>
                  <a:gd name="connsiteX0" fmla="*/ 0 w 67768"/>
                  <a:gd name="connsiteY0" fmla="*/ 0 h 137944"/>
                  <a:gd name="connsiteX1" fmla="*/ 67769 w 67768"/>
                  <a:gd name="connsiteY1" fmla="*/ 0 h 137944"/>
                  <a:gd name="connsiteX2" fmla="*/ 67769 w 67768"/>
                  <a:gd name="connsiteY2" fmla="*/ 137944 h 137944"/>
                  <a:gd name="connsiteX3" fmla="*/ 0 w 677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768" h="137944">
                    <a:moveTo>
                      <a:pt x="0" y="0"/>
                    </a:moveTo>
                    <a:lnTo>
                      <a:pt x="67769" y="0"/>
                    </a:lnTo>
                    <a:lnTo>
                      <a:pt x="6776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7" name="Freeform: Shape 406">
                <a:extLst>
                  <a:ext uri="{FF2B5EF4-FFF2-40B4-BE49-F238E27FC236}">
                    <a16:creationId xmlns:a16="http://schemas.microsoft.com/office/drawing/2014/main" id="{8523926D-EBCF-AB62-B2D7-1C07CF7D3DF5}"/>
                  </a:ext>
                </a:extLst>
              </p:cNvPr>
              <p:cNvSpPr/>
              <p:nvPr/>
            </p:nvSpPr>
            <p:spPr>
              <a:xfrm>
                <a:off x="3562645" y="5414917"/>
                <a:ext cx="70682" cy="137944"/>
              </a:xfrm>
              <a:custGeom>
                <a:avLst/>
                <a:gdLst>
                  <a:gd name="connsiteX0" fmla="*/ 0 w 70682"/>
                  <a:gd name="connsiteY0" fmla="*/ 0 h 137944"/>
                  <a:gd name="connsiteX1" fmla="*/ 70682 w 70682"/>
                  <a:gd name="connsiteY1" fmla="*/ 0 h 137944"/>
                  <a:gd name="connsiteX2" fmla="*/ 70682 w 70682"/>
                  <a:gd name="connsiteY2" fmla="*/ 137944 h 137944"/>
                  <a:gd name="connsiteX3" fmla="*/ 0 w 706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682" h="137944">
                    <a:moveTo>
                      <a:pt x="0" y="0"/>
                    </a:moveTo>
                    <a:lnTo>
                      <a:pt x="70682" y="0"/>
                    </a:lnTo>
                    <a:lnTo>
                      <a:pt x="7068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8" name="Freeform: Shape 407">
                <a:extLst>
                  <a:ext uri="{FF2B5EF4-FFF2-40B4-BE49-F238E27FC236}">
                    <a16:creationId xmlns:a16="http://schemas.microsoft.com/office/drawing/2014/main" id="{70E39C2F-9E6C-93BE-1F96-1E00BFD94042}"/>
                  </a:ext>
                </a:extLst>
              </p:cNvPr>
              <p:cNvSpPr/>
              <p:nvPr/>
            </p:nvSpPr>
            <p:spPr>
              <a:xfrm>
                <a:off x="3159326" y="5414917"/>
                <a:ext cx="63588" cy="137944"/>
              </a:xfrm>
              <a:custGeom>
                <a:avLst/>
                <a:gdLst>
                  <a:gd name="connsiteX0" fmla="*/ 0 w 63588"/>
                  <a:gd name="connsiteY0" fmla="*/ 0 h 137944"/>
                  <a:gd name="connsiteX1" fmla="*/ 63589 w 63588"/>
                  <a:gd name="connsiteY1" fmla="*/ 0 h 137944"/>
                  <a:gd name="connsiteX2" fmla="*/ 63589 w 63588"/>
                  <a:gd name="connsiteY2" fmla="*/ 137944 h 137944"/>
                  <a:gd name="connsiteX3" fmla="*/ 0 w 635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588" h="137944">
                    <a:moveTo>
                      <a:pt x="0" y="0"/>
                    </a:moveTo>
                    <a:lnTo>
                      <a:pt x="63589" y="0"/>
                    </a:lnTo>
                    <a:lnTo>
                      <a:pt x="6358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9" name="Freeform: Shape 408">
                <a:extLst>
                  <a:ext uri="{FF2B5EF4-FFF2-40B4-BE49-F238E27FC236}">
                    <a16:creationId xmlns:a16="http://schemas.microsoft.com/office/drawing/2014/main" id="{0A807992-A087-6F0B-0D05-25E10E6B09DE}"/>
                  </a:ext>
                </a:extLst>
              </p:cNvPr>
              <p:cNvSpPr/>
              <p:nvPr/>
            </p:nvSpPr>
            <p:spPr>
              <a:xfrm>
                <a:off x="3019229"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0" name="Freeform: Shape 409">
                <a:extLst>
                  <a:ext uri="{FF2B5EF4-FFF2-40B4-BE49-F238E27FC236}">
                    <a16:creationId xmlns:a16="http://schemas.microsoft.com/office/drawing/2014/main" id="{CCE73647-C374-2CC3-F39E-A70D88A2119F}"/>
                  </a:ext>
                </a:extLst>
              </p:cNvPr>
              <p:cNvSpPr/>
              <p:nvPr/>
            </p:nvSpPr>
            <p:spPr>
              <a:xfrm>
                <a:off x="2744227" y="5414917"/>
                <a:ext cx="74355" cy="137944"/>
              </a:xfrm>
              <a:custGeom>
                <a:avLst/>
                <a:gdLst>
                  <a:gd name="connsiteX0" fmla="*/ 0 w 74355"/>
                  <a:gd name="connsiteY0" fmla="*/ 0 h 137944"/>
                  <a:gd name="connsiteX1" fmla="*/ 74356 w 74355"/>
                  <a:gd name="connsiteY1" fmla="*/ 0 h 137944"/>
                  <a:gd name="connsiteX2" fmla="*/ 74356 w 74355"/>
                  <a:gd name="connsiteY2" fmla="*/ 137944 h 137944"/>
                  <a:gd name="connsiteX3" fmla="*/ 0 w 7435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4355" h="137944">
                    <a:moveTo>
                      <a:pt x="0" y="0"/>
                    </a:moveTo>
                    <a:lnTo>
                      <a:pt x="74356" y="0"/>
                    </a:lnTo>
                    <a:lnTo>
                      <a:pt x="7435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1" name="Freeform: Shape 410">
                <a:extLst>
                  <a:ext uri="{FF2B5EF4-FFF2-40B4-BE49-F238E27FC236}">
                    <a16:creationId xmlns:a16="http://schemas.microsoft.com/office/drawing/2014/main" id="{3A358DC3-AF36-19A3-21EF-939345A484C9}"/>
                  </a:ext>
                </a:extLst>
              </p:cNvPr>
              <p:cNvSpPr/>
              <p:nvPr/>
            </p:nvSpPr>
            <p:spPr>
              <a:xfrm>
                <a:off x="2606156"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2" name="Freeform: Shape 411">
                <a:extLst>
                  <a:ext uri="{FF2B5EF4-FFF2-40B4-BE49-F238E27FC236}">
                    <a16:creationId xmlns:a16="http://schemas.microsoft.com/office/drawing/2014/main" id="{010EEA52-3D1B-F126-28E7-ACF2DBB3CEC4}"/>
                  </a:ext>
                </a:extLst>
              </p:cNvPr>
              <p:cNvSpPr/>
              <p:nvPr/>
            </p:nvSpPr>
            <p:spPr>
              <a:xfrm>
                <a:off x="2404750" y="5414917"/>
                <a:ext cx="63208" cy="137944"/>
              </a:xfrm>
              <a:custGeom>
                <a:avLst/>
                <a:gdLst>
                  <a:gd name="connsiteX0" fmla="*/ 0 w 63208"/>
                  <a:gd name="connsiteY0" fmla="*/ 0 h 137944"/>
                  <a:gd name="connsiteX1" fmla="*/ 63209 w 63208"/>
                  <a:gd name="connsiteY1" fmla="*/ 0 h 137944"/>
                  <a:gd name="connsiteX2" fmla="*/ 63209 w 63208"/>
                  <a:gd name="connsiteY2" fmla="*/ 137944 h 137944"/>
                  <a:gd name="connsiteX3" fmla="*/ 0 w 6320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9" y="0"/>
                    </a:lnTo>
                    <a:lnTo>
                      <a:pt x="6320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3" name="Freeform: Shape 412">
                <a:extLst>
                  <a:ext uri="{FF2B5EF4-FFF2-40B4-BE49-F238E27FC236}">
                    <a16:creationId xmlns:a16="http://schemas.microsoft.com/office/drawing/2014/main" id="{1636B38B-1D71-59BD-0C7D-EEBCC8177DF3}"/>
                  </a:ext>
                </a:extLst>
              </p:cNvPr>
              <p:cNvSpPr/>
              <p:nvPr/>
            </p:nvSpPr>
            <p:spPr>
              <a:xfrm>
                <a:off x="10529907" y="5414917"/>
                <a:ext cx="116410" cy="137944"/>
              </a:xfrm>
              <a:custGeom>
                <a:avLst/>
                <a:gdLst>
                  <a:gd name="connsiteX0" fmla="*/ 0 w 116410"/>
                  <a:gd name="connsiteY0" fmla="*/ 0 h 137944"/>
                  <a:gd name="connsiteX1" fmla="*/ 116410 w 116410"/>
                  <a:gd name="connsiteY1" fmla="*/ 0 h 137944"/>
                  <a:gd name="connsiteX2" fmla="*/ 116410 w 116410"/>
                  <a:gd name="connsiteY2" fmla="*/ 137944 h 137944"/>
                  <a:gd name="connsiteX3" fmla="*/ 0 w 116410"/>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116410" h="137944">
                    <a:moveTo>
                      <a:pt x="0" y="0"/>
                    </a:moveTo>
                    <a:lnTo>
                      <a:pt x="116410" y="0"/>
                    </a:lnTo>
                    <a:lnTo>
                      <a:pt x="116410"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4" name="Freeform: Shape 413">
                <a:extLst>
                  <a:ext uri="{FF2B5EF4-FFF2-40B4-BE49-F238E27FC236}">
                    <a16:creationId xmlns:a16="http://schemas.microsoft.com/office/drawing/2014/main" id="{F59F7CD0-73F1-6667-535A-CAF5D1025C07}"/>
                  </a:ext>
                </a:extLst>
              </p:cNvPr>
              <p:cNvSpPr/>
              <p:nvPr/>
            </p:nvSpPr>
            <p:spPr>
              <a:xfrm>
                <a:off x="10458845" y="5414917"/>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5" name="Freeform: Shape 414">
                <a:extLst>
                  <a:ext uri="{FF2B5EF4-FFF2-40B4-BE49-F238E27FC236}">
                    <a16:creationId xmlns:a16="http://schemas.microsoft.com/office/drawing/2014/main" id="{E1D18252-D15B-BCB1-70C6-E35D3E76A3D3}"/>
                  </a:ext>
                </a:extLst>
              </p:cNvPr>
              <p:cNvSpPr/>
              <p:nvPr/>
            </p:nvSpPr>
            <p:spPr>
              <a:xfrm>
                <a:off x="10387656" y="5414917"/>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6" name="Freeform: Shape 415">
                <a:extLst>
                  <a:ext uri="{FF2B5EF4-FFF2-40B4-BE49-F238E27FC236}">
                    <a16:creationId xmlns:a16="http://schemas.microsoft.com/office/drawing/2014/main" id="{129919F6-2ADF-9DA7-6FE0-A077D357CCAD}"/>
                  </a:ext>
                </a:extLst>
              </p:cNvPr>
              <p:cNvSpPr/>
              <p:nvPr/>
            </p:nvSpPr>
            <p:spPr>
              <a:xfrm>
                <a:off x="10316467" y="5414917"/>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7" name="Freeform: Shape 416">
                <a:extLst>
                  <a:ext uri="{FF2B5EF4-FFF2-40B4-BE49-F238E27FC236}">
                    <a16:creationId xmlns:a16="http://schemas.microsoft.com/office/drawing/2014/main" id="{A51F008A-C25F-01B1-3F93-CC2BA2811192}"/>
                  </a:ext>
                </a:extLst>
              </p:cNvPr>
              <p:cNvSpPr/>
              <p:nvPr/>
            </p:nvSpPr>
            <p:spPr>
              <a:xfrm>
                <a:off x="10253132" y="5414917"/>
                <a:ext cx="63335" cy="137944"/>
              </a:xfrm>
              <a:custGeom>
                <a:avLst/>
                <a:gdLst>
                  <a:gd name="connsiteX0" fmla="*/ 0 w 63335"/>
                  <a:gd name="connsiteY0" fmla="*/ 0 h 137944"/>
                  <a:gd name="connsiteX1" fmla="*/ 63335 w 63335"/>
                  <a:gd name="connsiteY1" fmla="*/ 0 h 137944"/>
                  <a:gd name="connsiteX2" fmla="*/ 63335 w 63335"/>
                  <a:gd name="connsiteY2" fmla="*/ 137944 h 137944"/>
                  <a:gd name="connsiteX3" fmla="*/ 0 w 633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335" h="137944">
                    <a:moveTo>
                      <a:pt x="0" y="0"/>
                    </a:moveTo>
                    <a:lnTo>
                      <a:pt x="63335" y="0"/>
                    </a:lnTo>
                    <a:lnTo>
                      <a:pt x="6333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8" name="Freeform: Shape 417">
                <a:extLst>
                  <a:ext uri="{FF2B5EF4-FFF2-40B4-BE49-F238E27FC236}">
                    <a16:creationId xmlns:a16="http://schemas.microsoft.com/office/drawing/2014/main" id="{862E205A-171C-3D88-6484-D781A0875B1C}"/>
                  </a:ext>
                </a:extLst>
              </p:cNvPr>
              <p:cNvSpPr/>
              <p:nvPr/>
            </p:nvSpPr>
            <p:spPr>
              <a:xfrm>
                <a:off x="10183589" y="5414917"/>
                <a:ext cx="69542" cy="137944"/>
              </a:xfrm>
              <a:custGeom>
                <a:avLst/>
                <a:gdLst>
                  <a:gd name="connsiteX0" fmla="*/ 0 w 69542"/>
                  <a:gd name="connsiteY0" fmla="*/ 0 h 137944"/>
                  <a:gd name="connsiteX1" fmla="*/ 69542 w 69542"/>
                  <a:gd name="connsiteY1" fmla="*/ 0 h 137944"/>
                  <a:gd name="connsiteX2" fmla="*/ 69542 w 69542"/>
                  <a:gd name="connsiteY2" fmla="*/ 137944 h 137944"/>
                  <a:gd name="connsiteX3" fmla="*/ 0 w 695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9" name="Freeform: Shape 418">
                <a:extLst>
                  <a:ext uri="{FF2B5EF4-FFF2-40B4-BE49-F238E27FC236}">
                    <a16:creationId xmlns:a16="http://schemas.microsoft.com/office/drawing/2014/main" id="{B52B5A7F-FC67-6554-6E4C-C945BA70BA0D}"/>
                  </a:ext>
                </a:extLst>
              </p:cNvPr>
              <p:cNvSpPr/>
              <p:nvPr/>
            </p:nvSpPr>
            <p:spPr>
              <a:xfrm>
                <a:off x="10044505" y="5414917"/>
                <a:ext cx="69542" cy="137944"/>
              </a:xfrm>
              <a:custGeom>
                <a:avLst/>
                <a:gdLst>
                  <a:gd name="connsiteX0" fmla="*/ 0 w 69542"/>
                  <a:gd name="connsiteY0" fmla="*/ 0 h 137944"/>
                  <a:gd name="connsiteX1" fmla="*/ 69542 w 69542"/>
                  <a:gd name="connsiteY1" fmla="*/ 0 h 137944"/>
                  <a:gd name="connsiteX2" fmla="*/ 69542 w 69542"/>
                  <a:gd name="connsiteY2" fmla="*/ 137944 h 137944"/>
                  <a:gd name="connsiteX3" fmla="*/ 0 w 695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0" name="Freeform: Shape 419">
                <a:extLst>
                  <a:ext uri="{FF2B5EF4-FFF2-40B4-BE49-F238E27FC236}">
                    <a16:creationId xmlns:a16="http://schemas.microsoft.com/office/drawing/2014/main" id="{9850822D-31DE-6081-1D7F-4FE1CA6EDF71}"/>
                  </a:ext>
                </a:extLst>
              </p:cNvPr>
              <p:cNvSpPr/>
              <p:nvPr/>
            </p:nvSpPr>
            <p:spPr>
              <a:xfrm>
                <a:off x="9911121" y="5414917"/>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1" name="Freeform: Shape 420">
                <a:extLst>
                  <a:ext uri="{FF2B5EF4-FFF2-40B4-BE49-F238E27FC236}">
                    <a16:creationId xmlns:a16="http://schemas.microsoft.com/office/drawing/2014/main" id="{F16F71B2-6CF6-CF55-08F8-A429B735122D}"/>
                  </a:ext>
                </a:extLst>
              </p:cNvPr>
              <p:cNvSpPr/>
              <p:nvPr/>
            </p:nvSpPr>
            <p:spPr>
              <a:xfrm>
                <a:off x="9840819" y="5414917"/>
                <a:ext cx="70302" cy="137944"/>
              </a:xfrm>
              <a:custGeom>
                <a:avLst/>
                <a:gdLst>
                  <a:gd name="connsiteX0" fmla="*/ 0 w 70302"/>
                  <a:gd name="connsiteY0" fmla="*/ 0 h 137944"/>
                  <a:gd name="connsiteX1" fmla="*/ 70302 w 70302"/>
                  <a:gd name="connsiteY1" fmla="*/ 0 h 137944"/>
                  <a:gd name="connsiteX2" fmla="*/ 70302 w 70302"/>
                  <a:gd name="connsiteY2" fmla="*/ 137944 h 137944"/>
                  <a:gd name="connsiteX3" fmla="*/ 0 w 7030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2" name="Freeform: Shape 421">
                <a:extLst>
                  <a:ext uri="{FF2B5EF4-FFF2-40B4-BE49-F238E27FC236}">
                    <a16:creationId xmlns:a16="http://schemas.microsoft.com/office/drawing/2014/main" id="{3B4D4B44-136F-681C-2C0D-D904F502D21C}"/>
                  </a:ext>
                </a:extLst>
              </p:cNvPr>
              <p:cNvSpPr/>
              <p:nvPr/>
            </p:nvSpPr>
            <p:spPr>
              <a:xfrm>
                <a:off x="9568857"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3" name="Freeform: Shape 422">
                <a:extLst>
                  <a:ext uri="{FF2B5EF4-FFF2-40B4-BE49-F238E27FC236}">
                    <a16:creationId xmlns:a16="http://schemas.microsoft.com/office/drawing/2014/main" id="{286FED93-EA8D-406B-966F-19AD5F2324C3}"/>
                  </a:ext>
                </a:extLst>
              </p:cNvPr>
              <p:cNvSpPr/>
              <p:nvPr/>
            </p:nvSpPr>
            <p:spPr>
              <a:xfrm>
                <a:off x="9430786"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4" name="Freeform: Shape 423">
                <a:extLst>
                  <a:ext uri="{FF2B5EF4-FFF2-40B4-BE49-F238E27FC236}">
                    <a16:creationId xmlns:a16="http://schemas.microsoft.com/office/drawing/2014/main" id="{EB23CB16-E78B-8387-7013-8FB9077EB2F5}"/>
                  </a:ext>
                </a:extLst>
              </p:cNvPr>
              <p:cNvSpPr/>
              <p:nvPr/>
            </p:nvSpPr>
            <p:spPr>
              <a:xfrm>
                <a:off x="9361751"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5" name="Freeform: Shape 424">
                <a:extLst>
                  <a:ext uri="{FF2B5EF4-FFF2-40B4-BE49-F238E27FC236}">
                    <a16:creationId xmlns:a16="http://schemas.microsoft.com/office/drawing/2014/main" id="{473D4934-99D0-DA64-8AF4-969D21F8D643}"/>
                  </a:ext>
                </a:extLst>
              </p:cNvPr>
              <p:cNvSpPr/>
              <p:nvPr/>
            </p:nvSpPr>
            <p:spPr>
              <a:xfrm>
                <a:off x="9292715"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6" name="Freeform: Shape 425">
                <a:extLst>
                  <a:ext uri="{FF2B5EF4-FFF2-40B4-BE49-F238E27FC236}">
                    <a16:creationId xmlns:a16="http://schemas.microsoft.com/office/drawing/2014/main" id="{51BCEBAF-CC2C-C11B-33E0-C751AC60002D}"/>
                  </a:ext>
                </a:extLst>
              </p:cNvPr>
              <p:cNvSpPr/>
              <p:nvPr/>
            </p:nvSpPr>
            <p:spPr>
              <a:xfrm>
                <a:off x="9164778" y="5414917"/>
                <a:ext cx="63968" cy="137944"/>
              </a:xfrm>
              <a:custGeom>
                <a:avLst/>
                <a:gdLst>
                  <a:gd name="connsiteX0" fmla="*/ 0 w 63968"/>
                  <a:gd name="connsiteY0" fmla="*/ 0 h 137944"/>
                  <a:gd name="connsiteX1" fmla="*/ 63969 w 63968"/>
                  <a:gd name="connsiteY1" fmla="*/ 0 h 137944"/>
                  <a:gd name="connsiteX2" fmla="*/ 63969 w 63968"/>
                  <a:gd name="connsiteY2" fmla="*/ 137944 h 137944"/>
                  <a:gd name="connsiteX3" fmla="*/ 0 w 6396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3968" h="137944">
                    <a:moveTo>
                      <a:pt x="0" y="0"/>
                    </a:moveTo>
                    <a:lnTo>
                      <a:pt x="63969" y="0"/>
                    </a:lnTo>
                    <a:lnTo>
                      <a:pt x="6396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7" name="Freeform: Shape 426">
                <a:extLst>
                  <a:ext uri="{FF2B5EF4-FFF2-40B4-BE49-F238E27FC236}">
                    <a16:creationId xmlns:a16="http://schemas.microsoft.com/office/drawing/2014/main" id="{BF018CA6-D526-77F6-8695-41DDDE110246}"/>
                  </a:ext>
                </a:extLst>
              </p:cNvPr>
              <p:cNvSpPr/>
              <p:nvPr/>
            </p:nvSpPr>
            <p:spPr>
              <a:xfrm>
                <a:off x="8954885" y="5414917"/>
                <a:ext cx="64475" cy="137944"/>
              </a:xfrm>
              <a:custGeom>
                <a:avLst/>
                <a:gdLst>
                  <a:gd name="connsiteX0" fmla="*/ 0 w 64475"/>
                  <a:gd name="connsiteY0" fmla="*/ 0 h 137944"/>
                  <a:gd name="connsiteX1" fmla="*/ 64476 w 64475"/>
                  <a:gd name="connsiteY1" fmla="*/ 0 h 137944"/>
                  <a:gd name="connsiteX2" fmla="*/ 64476 w 64475"/>
                  <a:gd name="connsiteY2" fmla="*/ 137944 h 137944"/>
                  <a:gd name="connsiteX3" fmla="*/ 0 w 644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6" y="0"/>
                    </a:lnTo>
                    <a:lnTo>
                      <a:pt x="6447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8" name="Freeform: Shape 427">
                <a:extLst>
                  <a:ext uri="{FF2B5EF4-FFF2-40B4-BE49-F238E27FC236}">
                    <a16:creationId xmlns:a16="http://schemas.microsoft.com/office/drawing/2014/main" id="{26DBEE5F-0AAF-6027-BF69-6E9C5304DB36}"/>
                  </a:ext>
                </a:extLst>
              </p:cNvPr>
              <p:cNvSpPr/>
              <p:nvPr/>
            </p:nvSpPr>
            <p:spPr>
              <a:xfrm>
                <a:off x="8890410" y="5414917"/>
                <a:ext cx="64475" cy="137944"/>
              </a:xfrm>
              <a:custGeom>
                <a:avLst/>
                <a:gdLst>
                  <a:gd name="connsiteX0" fmla="*/ 0 w 64475"/>
                  <a:gd name="connsiteY0" fmla="*/ 0 h 137944"/>
                  <a:gd name="connsiteX1" fmla="*/ 64476 w 64475"/>
                  <a:gd name="connsiteY1" fmla="*/ 0 h 137944"/>
                  <a:gd name="connsiteX2" fmla="*/ 64476 w 64475"/>
                  <a:gd name="connsiteY2" fmla="*/ 137944 h 137944"/>
                  <a:gd name="connsiteX3" fmla="*/ 0 w 644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6" y="0"/>
                    </a:lnTo>
                    <a:lnTo>
                      <a:pt x="6447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9" name="Freeform: Shape 428">
                <a:extLst>
                  <a:ext uri="{FF2B5EF4-FFF2-40B4-BE49-F238E27FC236}">
                    <a16:creationId xmlns:a16="http://schemas.microsoft.com/office/drawing/2014/main" id="{F84AC760-3083-E8ED-132D-1ED0CF49DC35}"/>
                  </a:ext>
                </a:extLst>
              </p:cNvPr>
              <p:cNvSpPr/>
              <p:nvPr/>
            </p:nvSpPr>
            <p:spPr>
              <a:xfrm>
                <a:off x="8616421"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0" name="Freeform: Shape 429">
                <a:extLst>
                  <a:ext uri="{FF2B5EF4-FFF2-40B4-BE49-F238E27FC236}">
                    <a16:creationId xmlns:a16="http://schemas.microsoft.com/office/drawing/2014/main" id="{E377B606-D1FF-B82A-3D6C-38EFC7914495}"/>
                  </a:ext>
                </a:extLst>
              </p:cNvPr>
              <p:cNvSpPr/>
              <p:nvPr/>
            </p:nvSpPr>
            <p:spPr>
              <a:xfrm>
                <a:off x="8412102"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1" name="Freeform: Shape 430">
                <a:extLst>
                  <a:ext uri="{FF2B5EF4-FFF2-40B4-BE49-F238E27FC236}">
                    <a16:creationId xmlns:a16="http://schemas.microsoft.com/office/drawing/2014/main" id="{C6B3A52C-A15C-A159-F06A-D9E38D5618FD}"/>
                  </a:ext>
                </a:extLst>
              </p:cNvPr>
              <p:cNvSpPr/>
              <p:nvPr/>
            </p:nvSpPr>
            <p:spPr>
              <a:xfrm>
                <a:off x="8276311"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2" name="Freeform: Shape 431">
                <a:extLst>
                  <a:ext uri="{FF2B5EF4-FFF2-40B4-BE49-F238E27FC236}">
                    <a16:creationId xmlns:a16="http://schemas.microsoft.com/office/drawing/2014/main" id="{38BD09BD-C95F-FC47-248B-4842F135CCCF}"/>
                  </a:ext>
                </a:extLst>
              </p:cNvPr>
              <p:cNvSpPr/>
              <p:nvPr/>
            </p:nvSpPr>
            <p:spPr>
              <a:xfrm>
                <a:off x="8140520"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3" name="Freeform: Shape 432">
                <a:extLst>
                  <a:ext uri="{FF2B5EF4-FFF2-40B4-BE49-F238E27FC236}">
                    <a16:creationId xmlns:a16="http://schemas.microsoft.com/office/drawing/2014/main" id="{17C54496-DA43-8B5B-04E2-388F095FAF0C}"/>
                  </a:ext>
                </a:extLst>
              </p:cNvPr>
              <p:cNvSpPr/>
              <p:nvPr/>
            </p:nvSpPr>
            <p:spPr>
              <a:xfrm>
                <a:off x="8072751" y="5414917"/>
                <a:ext cx="67895" cy="137944"/>
              </a:xfrm>
              <a:custGeom>
                <a:avLst/>
                <a:gdLst>
                  <a:gd name="connsiteX0" fmla="*/ 0 w 67895"/>
                  <a:gd name="connsiteY0" fmla="*/ 0 h 137944"/>
                  <a:gd name="connsiteX1" fmla="*/ 67895 w 67895"/>
                  <a:gd name="connsiteY1" fmla="*/ 0 h 137944"/>
                  <a:gd name="connsiteX2" fmla="*/ 67895 w 67895"/>
                  <a:gd name="connsiteY2" fmla="*/ 137944 h 137944"/>
                  <a:gd name="connsiteX3" fmla="*/ 0 w 6789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4" name="Freeform: Shape 433">
                <a:extLst>
                  <a:ext uri="{FF2B5EF4-FFF2-40B4-BE49-F238E27FC236}">
                    <a16:creationId xmlns:a16="http://schemas.microsoft.com/office/drawing/2014/main" id="{5F4635CC-5DC0-F9B5-4D1E-9F086EB4A252}"/>
                  </a:ext>
                </a:extLst>
              </p:cNvPr>
              <p:cNvSpPr/>
              <p:nvPr/>
            </p:nvSpPr>
            <p:spPr>
              <a:xfrm>
                <a:off x="7725927" y="5414917"/>
                <a:ext cx="75242" cy="137944"/>
              </a:xfrm>
              <a:custGeom>
                <a:avLst/>
                <a:gdLst>
                  <a:gd name="connsiteX0" fmla="*/ 0 w 75242"/>
                  <a:gd name="connsiteY0" fmla="*/ 0 h 137944"/>
                  <a:gd name="connsiteX1" fmla="*/ 75242 w 75242"/>
                  <a:gd name="connsiteY1" fmla="*/ 0 h 137944"/>
                  <a:gd name="connsiteX2" fmla="*/ 75242 w 75242"/>
                  <a:gd name="connsiteY2" fmla="*/ 137944 h 137944"/>
                  <a:gd name="connsiteX3" fmla="*/ 0 w 752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5242" h="137944">
                    <a:moveTo>
                      <a:pt x="0" y="0"/>
                    </a:moveTo>
                    <a:lnTo>
                      <a:pt x="75242" y="0"/>
                    </a:lnTo>
                    <a:lnTo>
                      <a:pt x="752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5" name="Freeform: Shape 434">
                <a:extLst>
                  <a:ext uri="{FF2B5EF4-FFF2-40B4-BE49-F238E27FC236}">
                    <a16:creationId xmlns:a16="http://schemas.microsoft.com/office/drawing/2014/main" id="{7BE5F265-BC1D-1EE5-6E7A-05D1365EA62A}"/>
                  </a:ext>
                </a:extLst>
              </p:cNvPr>
              <p:cNvSpPr/>
              <p:nvPr/>
            </p:nvSpPr>
            <p:spPr>
              <a:xfrm>
                <a:off x="7387463" y="5414917"/>
                <a:ext cx="70048" cy="137944"/>
              </a:xfrm>
              <a:custGeom>
                <a:avLst/>
                <a:gdLst>
                  <a:gd name="connsiteX0" fmla="*/ 0 w 70048"/>
                  <a:gd name="connsiteY0" fmla="*/ 0 h 137944"/>
                  <a:gd name="connsiteX1" fmla="*/ 70049 w 70048"/>
                  <a:gd name="connsiteY1" fmla="*/ 0 h 137944"/>
                  <a:gd name="connsiteX2" fmla="*/ 70049 w 70048"/>
                  <a:gd name="connsiteY2" fmla="*/ 137944 h 137944"/>
                  <a:gd name="connsiteX3" fmla="*/ 0 w 7004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6" name="Freeform: Shape 435">
                <a:extLst>
                  <a:ext uri="{FF2B5EF4-FFF2-40B4-BE49-F238E27FC236}">
                    <a16:creationId xmlns:a16="http://schemas.microsoft.com/office/drawing/2014/main" id="{24C80CC6-2060-A48B-9E2E-B1464D455F04}"/>
                  </a:ext>
                </a:extLst>
              </p:cNvPr>
              <p:cNvSpPr/>
              <p:nvPr/>
            </p:nvSpPr>
            <p:spPr>
              <a:xfrm>
                <a:off x="7317414" y="5414917"/>
                <a:ext cx="70048" cy="137944"/>
              </a:xfrm>
              <a:custGeom>
                <a:avLst/>
                <a:gdLst>
                  <a:gd name="connsiteX0" fmla="*/ 0 w 70048"/>
                  <a:gd name="connsiteY0" fmla="*/ 0 h 137944"/>
                  <a:gd name="connsiteX1" fmla="*/ 70049 w 70048"/>
                  <a:gd name="connsiteY1" fmla="*/ 0 h 137944"/>
                  <a:gd name="connsiteX2" fmla="*/ 70049 w 70048"/>
                  <a:gd name="connsiteY2" fmla="*/ 137944 h 137944"/>
                  <a:gd name="connsiteX3" fmla="*/ 0 w 7004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7" name="Freeform: Shape 436">
                <a:extLst>
                  <a:ext uri="{FF2B5EF4-FFF2-40B4-BE49-F238E27FC236}">
                    <a16:creationId xmlns:a16="http://schemas.microsoft.com/office/drawing/2014/main" id="{821972AE-3AD7-0A35-46AB-91CB5FE5D33D}"/>
                  </a:ext>
                </a:extLst>
              </p:cNvPr>
              <p:cNvSpPr/>
              <p:nvPr/>
            </p:nvSpPr>
            <p:spPr>
              <a:xfrm>
                <a:off x="7115755"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8" name="Freeform: Shape 437">
                <a:extLst>
                  <a:ext uri="{FF2B5EF4-FFF2-40B4-BE49-F238E27FC236}">
                    <a16:creationId xmlns:a16="http://schemas.microsoft.com/office/drawing/2014/main" id="{8C10A156-9C76-F601-9A6E-124718A72409}"/>
                  </a:ext>
                </a:extLst>
              </p:cNvPr>
              <p:cNvSpPr/>
              <p:nvPr/>
            </p:nvSpPr>
            <p:spPr>
              <a:xfrm>
                <a:off x="6843033"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9" name="Freeform: Shape 438">
                <a:extLst>
                  <a:ext uri="{FF2B5EF4-FFF2-40B4-BE49-F238E27FC236}">
                    <a16:creationId xmlns:a16="http://schemas.microsoft.com/office/drawing/2014/main" id="{E3ED0A3F-5DD2-3936-2777-C5B014A27870}"/>
                  </a:ext>
                </a:extLst>
              </p:cNvPr>
              <p:cNvSpPr/>
              <p:nvPr/>
            </p:nvSpPr>
            <p:spPr>
              <a:xfrm>
                <a:off x="6773998"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0" name="Freeform: Shape 439">
                <a:extLst>
                  <a:ext uri="{FF2B5EF4-FFF2-40B4-BE49-F238E27FC236}">
                    <a16:creationId xmlns:a16="http://schemas.microsoft.com/office/drawing/2014/main" id="{E093372C-2E81-5B37-201C-602759F66C24}"/>
                  </a:ext>
                </a:extLst>
              </p:cNvPr>
              <p:cNvSpPr/>
              <p:nvPr/>
            </p:nvSpPr>
            <p:spPr>
              <a:xfrm>
                <a:off x="6705089" y="5414917"/>
                <a:ext cx="69035" cy="137944"/>
              </a:xfrm>
              <a:custGeom>
                <a:avLst/>
                <a:gdLst>
                  <a:gd name="connsiteX0" fmla="*/ 0 w 69035"/>
                  <a:gd name="connsiteY0" fmla="*/ 0 h 137944"/>
                  <a:gd name="connsiteX1" fmla="*/ 69036 w 69035"/>
                  <a:gd name="connsiteY1" fmla="*/ 0 h 137944"/>
                  <a:gd name="connsiteX2" fmla="*/ 69036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1" name="Freeform: Shape 440">
                <a:extLst>
                  <a:ext uri="{FF2B5EF4-FFF2-40B4-BE49-F238E27FC236}">
                    <a16:creationId xmlns:a16="http://schemas.microsoft.com/office/drawing/2014/main" id="{14C78DDB-5F7F-3356-F542-96CA608C9C5D}"/>
                  </a:ext>
                </a:extLst>
              </p:cNvPr>
              <p:cNvSpPr/>
              <p:nvPr/>
            </p:nvSpPr>
            <p:spPr>
              <a:xfrm>
                <a:off x="6086556" y="5414917"/>
                <a:ext cx="69035" cy="137944"/>
              </a:xfrm>
              <a:custGeom>
                <a:avLst/>
                <a:gdLst>
                  <a:gd name="connsiteX0" fmla="*/ 0 w 69035"/>
                  <a:gd name="connsiteY0" fmla="*/ 0 h 137944"/>
                  <a:gd name="connsiteX1" fmla="*/ 69035 w 69035"/>
                  <a:gd name="connsiteY1" fmla="*/ 0 h 137944"/>
                  <a:gd name="connsiteX2" fmla="*/ 69035 w 69035"/>
                  <a:gd name="connsiteY2" fmla="*/ 137944 h 137944"/>
                  <a:gd name="connsiteX3" fmla="*/ 0 w 6903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2" name="Freeform: Shape 441">
                <a:extLst>
                  <a:ext uri="{FF2B5EF4-FFF2-40B4-BE49-F238E27FC236}">
                    <a16:creationId xmlns:a16="http://schemas.microsoft.com/office/drawing/2014/main" id="{A9EAA5E1-3A84-95D6-DC76-0C02B2602CA9}"/>
                  </a:ext>
                </a:extLst>
              </p:cNvPr>
              <p:cNvSpPr/>
              <p:nvPr/>
            </p:nvSpPr>
            <p:spPr>
              <a:xfrm>
                <a:off x="5272318" y="5414917"/>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3" name="Freeform: Shape 442">
                <a:extLst>
                  <a:ext uri="{FF2B5EF4-FFF2-40B4-BE49-F238E27FC236}">
                    <a16:creationId xmlns:a16="http://schemas.microsoft.com/office/drawing/2014/main" id="{885B2916-3C7C-7F8E-23F9-A94DC26CC46D}"/>
                  </a:ext>
                </a:extLst>
              </p:cNvPr>
              <p:cNvSpPr/>
              <p:nvPr/>
            </p:nvSpPr>
            <p:spPr>
              <a:xfrm>
                <a:off x="5207589" y="5414917"/>
                <a:ext cx="64728" cy="137944"/>
              </a:xfrm>
              <a:custGeom>
                <a:avLst/>
                <a:gdLst>
                  <a:gd name="connsiteX0" fmla="*/ 0 w 64728"/>
                  <a:gd name="connsiteY0" fmla="*/ 0 h 137944"/>
                  <a:gd name="connsiteX1" fmla="*/ 64729 w 64728"/>
                  <a:gd name="connsiteY1" fmla="*/ 0 h 137944"/>
                  <a:gd name="connsiteX2" fmla="*/ 64729 w 64728"/>
                  <a:gd name="connsiteY2" fmla="*/ 137944 h 137944"/>
                  <a:gd name="connsiteX3" fmla="*/ 0 w 6472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4" name="Freeform: Shape 443">
                <a:extLst>
                  <a:ext uri="{FF2B5EF4-FFF2-40B4-BE49-F238E27FC236}">
                    <a16:creationId xmlns:a16="http://schemas.microsoft.com/office/drawing/2014/main" id="{BA606398-018B-9749-BCF9-6206DEA0D0EB}"/>
                  </a:ext>
                </a:extLst>
              </p:cNvPr>
              <p:cNvSpPr/>
              <p:nvPr/>
            </p:nvSpPr>
            <p:spPr>
              <a:xfrm>
                <a:off x="4725735" y="5414917"/>
                <a:ext cx="71188" cy="137944"/>
              </a:xfrm>
              <a:custGeom>
                <a:avLst/>
                <a:gdLst>
                  <a:gd name="connsiteX0" fmla="*/ 0 w 71188"/>
                  <a:gd name="connsiteY0" fmla="*/ 0 h 137944"/>
                  <a:gd name="connsiteX1" fmla="*/ 71189 w 71188"/>
                  <a:gd name="connsiteY1" fmla="*/ 0 h 137944"/>
                  <a:gd name="connsiteX2" fmla="*/ 71189 w 71188"/>
                  <a:gd name="connsiteY2" fmla="*/ 137944 h 137944"/>
                  <a:gd name="connsiteX3" fmla="*/ 0 w 71188"/>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5" name="Freeform: Shape 444">
                <a:extLst>
                  <a:ext uri="{FF2B5EF4-FFF2-40B4-BE49-F238E27FC236}">
                    <a16:creationId xmlns:a16="http://schemas.microsoft.com/office/drawing/2014/main" id="{62C7C9DA-322B-8961-DB26-019BA187EEC4}"/>
                  </a:ext>
                </a:extLst>
              </p:cNvPr>
              <p:cNvSpPr/>
              <p:nvPr/>
            </p:nvSpPr>
            <p:spPr>
              <a:xfrm>
                <a:off x="4659992" y="5414917"/>
                <a:ext cx="65742" cy="137944"/>
              </a:xfrm>
              <a:custGeom>
                <a:avLst/>
                <a:gdLst>
                  <a:gd name="connsiteX0" fmla="*/ 0 w 65742"/>
                  <a:gd name="connsiteY0" fmla="*/ 0 h 137944"/>
                  <a:gd name="connsiteX1" fmla="*/ 65742 w 65742"/>
                  <a:gd name="connsiteY1" fmla="*/ 0 h 137944"/>
                  <a:gd name="connsiteX2" fmla="*/ 65742 w 65742"/>
                  <a:gd name="connsiteY2" fmla="*/ 137944 h 137944"/>
                  <a:gd name="connsiteX3" fmla="*/ 0 w 657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6" name="Freeform: Shape 445">
                <a:extLst>
                  <a:ext uri="{FF2B5EF4-FFF2-40B4-BE49-F238E27FC236}">
                    <a16:creationId xmlns:a16="http://schemas.microsoft.com/office/drawing/2014/main" id="{65D89AC1-0615-7771-6048-077095EAB23D}"/>
                  </a:ext>
                </a:extLst>
              </p:cNvPr>
              <p:cNvSpPr/>
              <p:nvPr/>
            </p:nvSpPr>
            <p:spPr>
              <a:xfrm>
                <a:off x="4184598"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7" name="Freeform: Shape 446">
                <a:extLst>
                  <a:ext uri="{FF2B5EF4-FFF2-40B4-BE49-F238E27FC236}">
                    <a16:creationId xmlns:a16="http://schemas.microsoft.com/office/drawing/2014/main" id="{8D6FB4A6-C4FB-32A2-BF81-582DFE84369B}"/>
                  </a:ext>
                </a:extLst>
              </p:cNvPr>
              <p:cNvSpPr/>
              <p:nvPr/>
            </p:nvSpPr>
            <p:spPr>
              <a:xfrm>
                <a:off x="4049440" y="5414917"/>
                <a:ext cx="68275" cy="137944"/>
              </a:xfrm>
              <a:custGeom>
                <a:avLst/>
                <a:gdLst>
                  <a:gd name="connsiteX0" fmla="*/ 0 w 68275"/>
                  <a:gd name="connsiteY0" fmla="*/ 0 h 137944"/>
                  <a:gd name="connsiteX1" fmla="*/ 68275 w 68275"/>
                  <a:gd name="connsiteY1" fmla="*/ 0 h 137944"/>
                  <a:gd name="connsiteX2" fmla="*/ 68275 w 68275"/>
                  <a:gd name="connsiteY2" fmla="*/ 137944 h 137944"/>
                  <a:gd name="connsiteX3" fmla="*/ 0 w 68275"/>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8275" h="137944">
                    <a:moveTo>
                      <a:pt x="0" y="0"/>
                    </a:moveTo>
                    <a:lnTo>
                      <a:pt x="68275" y="0"/>
                    </a:lnTo>
                    <a:lnTo>
                      <a:pt x="68275"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8" name="Freeform: Shape 447">
                <a:extLst>
                  <a:ext uri="{FF2B5EF4-FFF2-40B4-BE49-F238E27FC236}">
                    <a16:creationId xmlns:a16="http://schemas.microsoft.com/office/drawing/2014/main" id="{B9D89A2D-90BD-3982-581E-F57F0C6154C5}"/>
                  </a:ext>
                </a:extLst>
              </p:cNvPr>
              <p:cNvSpPr/>
              <p:nvPr/>
            </p:nvSpPr>
            <p:spPr>
              <a:xfrm>
                <a:off x="3294104" y="5414917"/>
                <a:ext cx="73342" cy="137944"/>
              </a:xfrm>
              <a:custGeom>
                <a:avLst/>
                <a:gdLst>
                  <a:gd name="connsiteX0" fmla="*/ 0 w 73342"/>
                  <a:gd name="connsiteY0" fmla="*/ 0 h 137944"/>
                  <a:gd name="connsiteX1" fmla="*/ 73342 w 73342"/>
                  <a:gd name="connsiteY1" fmla="*/ 0 h 137944"/>
                  <a:gd name="connsiteX2" fmla="*/ 73342 w 73342"/>
                  <a:gd name="connsiteY2" fmla="*/ 137944 h 137944"/>
                  <a:gd name="connsiteX3" fmla="*/ 0 w 733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9" name="Freeform: Shape 448">
                <a:extLst>
                  <a:ext uri="{FF2B5EF4-FFF2-40B4-BE49-F238E27FC236}">
                    <a16:creationId xmlns:a16="http://schemas.microsoft.com/office/drawing/2014/main" id="{C3D15600-0472-D7A9-78B7-03E315C58365}"/>
                  </a:ext>
                </a:extLst>
              </p:cNvPr>
              <p:cNvSpPr/>
              <p:nvPr/>
            </p:nvSpPr>
            <p:spPr>
              <a:xfrm>
                <a:off x="3085984" y="5414917"/>
                <a:ext cx="73342" cy="137944"/>
              </a:xfrm>
              <a:custGeom>
                <a:avLst/>
                <a:gdLst>
                  <a:gd name="connsiteX0" fmla="*/ 0 w 73342"/>
                  <a:gd name="connsiteY0" fmla="*/ 0 h 137944"/>
                  <a:gd name="connsiteX1" fmla="*/ 73342 w 73342"/>
                  <a:gd name="connsiteY1" fmla="*/ 0 h 137944"/>
                  <a:gd name="connsiteX2" fmla="*/ 73342 w 73342"/>
                  <a:gd name="connsiteY2" fmla="*/ 137944 h 137944"/>
                  <a:gd name="connsiteX3" fmla="*/ 0 w 7334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0" name="Freeform: Shape 449">
                <a:extLst>
                  <a:ext uri="{FF2B5EF4-FFF2-40B4-BE49-F238E27FC236}">
                    <a16:creationId xmlns:a16="http://schemas.microsoft.com/office/drawing/2014/main" id="{67C9D21C-383E-1FE8-DFDD-70EE7D3CCEA2}"/>
                  </a:ext>
                </a:extLst>
              </p:cNvPr>
              <p:cNvSpPr/>
              <p:nvPr/>
            </p:nvSpPr>
            <p:spPr>
              <a:xfrm>
                <a:off x="2818582" y="5414917"/>
                <a:ext cx="66882" cy="137944"/>
              </a:xfrm>
              <a:custGeom>
                <a:avLst/>
                <a:gdLst>
                  <a:gd name="connsiteX0" fmla="*/ 0 w 66882"/>
                  <a:gd name="connsiteY0" fmla="*/ 0 h 137944"/>
                  <a:gd name="connsiteX1" fmla="*/ 66882 w 66882"/>
                  <a:gd name="connsiteY1" fmla="*/ 0 h 137944"/>
                  <a:gd name="connsiteX2" fmla="*/ 66882 w 66882"/>
                  <a:gd name="connsiteY2" fmla="*/ 137944 h 137944"/>
                  <a:gd name="connsiteX3" fmla="*/ 0 w 6688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4"/>
                    </a:lnTo>
                    <a:lnTo>
                      <a:pt x="0" y="137944"/>
                    </a:lnTo>
                    <a:close/>
                  </a:path>
                </a:pathLst>
              </a:custGeom>
              <a:solidFill>
                <a:srgbClr val="F18A72"/>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51" name="Graphic 46">
              <a:extLst>
                <a:ext uri="{FF2B5EF4-FFF2-40B4-BE49-F238E27FC236}">
                  <a16:creationId xmlns:a16="http://schemas.microsoft.com/office/drawing/2014/main" id="{52448C27-5B4A-806F-C93A-B91CEBA4B45D}"/>
                </a:ext>
              </a:extLst>
            </p:cNvPr>
            <p:cNvGrpSpPr/>
            <p:nvPr/>
          </p:nvGrpSpPr>
          <p:grpSpPr>
            <a:xfrm>
              <a:off x="1334451" y="5255325"/>
              <a:ext cx="2155363" cy="690053"/>
              <a:chOff x="2294800" y="4960930"/>
              <a:chExt cx="1848883" cy="591931"/>
            </a:xfrm>
            <a:solidFill>
              <a:srgbClr val="F9D2CA"/>
            </a:solidFill>
          </p:grpSpPr>
          <p:sp>
            <p:nvSpPr>
              <p:cNvPr id="452" name="Freeform: Shape 451">
                <a:extLst>
                  <a:ext uri="{FF2B5EF4-FFF2-40B4-BE49-F238E27FC236}">
                    <a16:creationId xmlns:a16="http://schemas.microsoft.com/office/drawing/2014/main" id="{38E53C5C-F636-F1E3-236D-7A2482FFEBBA}"/>
                  </a:ext>
                </a:extLst>
              </p:cNvPr>
              <p:cNvSpPr/>
              <p:nvPr/>
            </p:nvSpPr>
            <p:spPr>
              <a:xfrm>
                <a:off x="4067681" y="4960930"/>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F9D2CA"/>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3" name="Freeform: Shape 452">
                <a:extLst>
                  <a:ext uri="{FF2B5EF4-FFF2-40B4-BE49-F238E27FC236}">
                    <a16:creationId xmlns:a16="http://schemas.microsoft.com/office/drawing/2014/main" id="{3F13C2E2-C389-6E0B-A3F1-4FDD360ED2D3}"/>
                  </a:ext>
                </a:extLst>
              </p:cNvPr>
              <p:cNvSpPr/>
              <p:nvPr/>
            </p:nvSpPr>
            <p:spPr>
              <a:xfrm>
                <a:off x="3633328" y="5414917"/>
                <a:ext cx="66122" cy="137944"/>
              </a:xfrm>
              <a:custGeom>
                <a:avLst/>
                <a:gdLst>
                  <a:gd name="connsiteX0" fmla="*/ 0 w 66122"/>
                  <a:gd name="connsiteY0" fmla="*/ 0 h 137944"/>
                  <a:gd name="connsiteX1" fmla="*/ 66122 w 66122"/>
                  <a:gd name="connsiteY1" fmla="*/ 0 h 137944"/>
                  <a:gd name="connsiteX2" fmla="*/ 66122 w 66122"/>
                  <a:gd name="connsiteY2" fmla="*/ 137944 h 137944"/>
                  <a:gd name="connsiteX3" fmla="*/ 0 w 66122"/>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66122" h="137944">
                    <a:moveTo>
                      <a:pt x="0" y="0"/>
                    </a:moveTo>
                    <a:lnTo>
                      <a:pt x="66122" y="0"/>
                    </a:lnTo>
                    <a:lnTo>
                      <a:pt x="66122" y="137944"/>
                    </a:lnTo>
                    <a:lnTo>
                      <a:pt x="0" y="137944"/>
                    </a:lnTo>
                    <a:close/>
                  </a:path>
                </a:pathLst>
              </a:custGeom>
              <a:solidFill>
                <a:srgbClr val="F9D2C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4" name="Freeform: Shape 453">
                <a:extLst>
                  <a:ext uri="{FF2B5EF4-FFF2-40B4-BE49-F238E27FC236}">
                    <a16:creationId xmlns:a16="http://schemas.microsoft.com/office/drawing/2014/main" id="{E6DDED70-2D22-95ED-4C44-EA699D09D7BA}"/>
                  </a:ext>
                </a:extLst>
              </p:cNvPr>
              <p:cNvSpPr/>
              <p:nvPr/>
            </p:nvSpPr>
            <p:spPr>
              <a:xfrm>
                <a:off x="2294800" y="5414917"/>
                <a:ext cx="109950" cy="137944"/>
              </a:xfrm>
              <a:custGeom>
                <a:avLst/>
                <a:gdLst>
                  <a:gd name="connsiteX0" fmla="*/ 0 w 109950"/>
                  <a:gd name="connsiteY0" fmla="*/ 0 h 137944"/>
                  <a:gd name="connsiteX1" fmla="*/ 109950 w 109950"/>
                  <a:gd name="connsiteY1" fmla="*/ 0 h 137944"/>
                  <a:gd name="connsiteX2" fmla="*/ 109950 w 109950"/>
                  <a:gd name="connsiteY2" fmla="*/ 137944 h 137944"/>
                  <a:gd name="connsiteX3" fmla="*/ 0 w 109950"/>
                  <a:gd name="connsiteY3" fmla="*/ 137944 h 137944"/>
                </a:gdLst>
                <a:ahLst/>
                <a:cxnLst>
                  <a:cxn ang="0">
                    <a:pos x="connsiteX0" y="connsiteY0"/>
                  </a:cxn>
                  <a:cxn ang="0">
                    <a:pos x="connsiteX1" y="connsiteY1"/>
                  </a:cxn>
                  <a:cxn ang="0">
                    <a:pos x="connsiteX2" y="connsiteY2"/>
                  </a:cxn>
                  <a:cxn ang="0">
                    <a:pos x="connsiteX3" y="connsiteY3"/>
                  </a:cxn>
                </a:cxnLst>
                <a:rect l="l" t="t" r="r" b="b"/>
                <a:pathLst>
                  <a:path w="109950" h="137944">
                    <a:moveTo>
                      <a:pt x="0" y="0"/>
                    </a:moveTo>
                    <a:lnTo>
                      <a:pt x="109950" y="0"/>
                    </a:lnTo>
                    <a:lnTo>
                      <a:pt x="109950" y="137944"/>
                    </a:lnTo>
                    <a:lnTo>
                      <a:pt x="0" y="137944"/>
                    </a:lnTo>
                    <a:close/>
                  </a:path>
                </a:pathLst>
              </a:custGeom>
              <a:solidFill>
                <a:srgbClr val="F9D2CA"/>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55" name="Graphic 46">
              <a:extLst>
                <a:ext uri="{FF2B5EF4-FFF2-40B4-BE49-F238E27FC236}">
                  <a16:creationId xmlns:a16="http://schemas.microsoft.com/office/drawing/2014/main" id="{FF98AAD8-5814-D4FD-98D6-CE4F9F806674}"/>
                </a:ext>
              </a:extLst>
            </p:cNvPr>
            <p:cNvGrpSpPr/>
            <p:nvPr/>
          </p:nvGrpSpPr>
          <p:grpSpPr>
            <a:xfrm>
              <a:off x="1697419" y="5188136"/>
              <a:ext cx="3835827" cy="918200"/>
              <a:chOff x="2606156" y="4903295"/>
              <a:chExt cx="3290394" cy="787637"/>
            </a:xfrm>
            <a:solidFill>
              <a:srgbClr val="FFF2CC"/>
            </a:solidFill>
          </p:grpSpPr>
          <p:sp>
            <p:nvSpPr>
              <p:cNvPr id="456" name="Freeform: Shape 455">
                <a:extLst>
                  <a:ext uri="{FF2B5EF4-FFF2-40B4-BE49-F238E27FC236}">
                    <a16:creationId xmlns:a16="http://schemas.microsoft.com/office/drawing/2014/main" id="{93FC94F7-8F65-9A44-3196-62D5292FE0EF}"/>
                  </a:ext>
                </a:extLst>
              </p:cNvPr>
              <p:cNvSpPr/>
              <p:nvPr/>
            </p:nvSpPr>
            <p:spPr>
              <a:xfrm>
                <a:off x="5820548" y="4903295"/>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FFF2CC"/>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7" name="Freeform: Shape 456">
                <a:extLst>
                  <a:ext uri="{FF2B5EF4-FFF2-40B4-BE49-F238E27FC236}">
                    <a16:creationId xmlns:a16="http://schemas.microsoft.com/office/drawing/2014/main" id="{94584DC7-915D-3EE2-89CD-81DE7A081B7D}"/>
                  </a:ext>
                </a:extLst>
              </p:cNvPr>
              <p:cNvSpPr/>
              <p:nvPr/>
            </p:nvSpPr>
            <p:spPr>
              <a:xfrm>
                <a:off x="5610782"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F2CC"/>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8" name="Freeform: Shape 457">
                <a:extLst>
                  <a:ext uri="{FF2B5EF4-FFF2-40B4-BE49-F238E27FC236}">
                    <a16:creationId xmlns:a16="http://schemas.microsoft.com/office/drawing/2014/main" id="{67164EF5-E7A6-9DCC-5966-3F53A17DD422}"/>
                  </a:ext>
                </a:extLst>
              </p:cNvPr>
              <p:cNvSpPr/>
              <p:nvPr/>
            </p:nvSpPr>
            <p:spPr>
              <a:xfrm>
                <a:off x="2606156"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F2CC"/>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59" name="Graphic 46">
              <a:extLst>
                <a:ext uri="{FF2B5EF4-FFF2-40B4-BE49-F238E27FC236}">
                  <a16:creationId xmlns:a16="http://schemas.microsoft.com/office/drawing/2014/main" id="{617452D2-27C4-612C-995F-FF38343F0598}"/>
                </a:ext>
              </a:extLst>
            </p:cNvPr>
            <p:cNvGrpSpPr/>
            <p:nvPr/>
          </p:nvGrpSpPr>
          <p:grpSpPr>
            <a:xfrm>
              <a:off x="2342286" y="5188136"/>
              <a:ext cx="8343544" cy="918200"/>
              <a:chOff x="3159326" y="4903295"/>
              <a:chExt cx="7157140" cy="787637"/>
            </a:xfrm>
            <a:solidFill>
              <a:srgbClr val="FEE599"/>
            </a:solidFill>
          </p:grpSpPr>
          <p:sp>
            <p:nvSpPr>
              <p:cNvPr id="460" name="Freeform: Shape 459">
                <a:extLst>
                  <a:ext uri="{FF2B5EF4-FFF2-40B4-BE49-F238E27FC236}">
                    <a16:creationId xmlns:a16="http://schemas.microsoft.com/office/drawing/2014/main" id="{11B5725F-7E5D-A158-D63B-C2316DC479E4}"/>
                  </a:ext>
                </a:extLst>
              </p:cNvPr>
              <p:cNvSpPr/>
              <p:nvPr/>
            </p:nvSpPr>
            <p:spPr>
              <a:xfrm>
                <a:off x="6495449" y="4903295"/>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FEE599"/>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1" name="Freeform: Shape 460">
                <a:extLst>
                  <a:ext uri="{FF2B5EF4-FFF2-40B4-BE49-F238E27FC236}">
                    <a16:creationId xmlns:a16="http://schemas.microsoft.com/office/drawing/2014/main" id="{8325DC34-2E79-F6E5-0D3B-55E552252044}"/>
                  </a:ext>
                </a:extLst>
              </p:cNvPr>
              <p:cNvSpPr/>
              <p:nvPr/>
            </p:nvSpPr>
            <p:spPr>
              <a:xfrm>
                <a:off x="4318235" y="5552988"/>
                <a:ext cx="72328" cy="137944"/>
              </a:xfrm>
              <a:custGeom>
                <a:avLst/>
                <a:gdLst>
                  <a:gd name="connsiteX0" fmla="*/ 0 w 72328"/>
                  <a:gd name="connsiteY0" fmla="*/ 0 h 137944"/>
                  <a:gd name="connsiteX1" fmla="*/ 72329 w 72328"/>
                  <a:gd name="connsiteY1" fmla="*/ 0 h 137944"/>
                  <a:gd name="connsiteX2" fmla="*/ 72329 w 72328"/>
                  <a:gd name="connsiteY2" fmla="*/ 137945 h 137944"/>
                  <a:gd name="connsiteX3" fmla="*/ 0 w 7232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2328" h="137944">
                    <a:moveTo>
                      <a:pt x="0" y="0"/>
                    </a:moveTo>
                    <a:lnTo>
                      <a:pt x="72329" y="0"/>
                    </a:lnTo>
                    <a:lnTo>
                      <a:pt x="72329" y="137945"/>
                    </a:lnTo>
                    <a:lnTo>
                      <a:pt x="0" y="137945"/>
                    </a:lnTo>
                    <a:close/>
                  </a:path>
                </a:pathLst>
              </a:custGeom>
              <a:solidFill>
                <a:srgbClr val="FEE599"/>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2" name="Freeform: Shape 461">
                <a:extLst>
                  <a:ext uri="{FF2B5EF4-FFF2-40B4-BE49-F238E27FC236}">
                    <a16:creationId xmlns:a16="http://schemas.microsoft.com/office/drawing/2014/main" id="{225CC57E-51A5-429C-D840-A8081FE95C12}"/>
                  </a:ext>
                </a:extLst>
              </p:cNvPr>
              <p:cNvSpPr/>
              <p:nvPr/>
            </p:nvSpPr>
            <p:spPr>
              <a:xfrm>
                <a:off x="3159326" y="5552988"/>
                <a:ext cx="63588" cy="137944"/>
              </a:xfrm>
              <a:custGeom>
                <a:avLst/>
                <a:gdLst>
                  <a:gd name="connsiteX0" fmla="*/ 0 w 63588"/>
                  <a:gd name="connsiteY0" fmla="*/ 0 h 137944"/>
                  <a:gd name="connsiteX1" fmla="*/ 63589 w 63588"/>
                  <a:gd name="connsiteY1" fmla="*/ 0 h 137944"/>
                  <a:gd name="connsiteX2" fmla="*/ 63589 w 63588"/>
                  <a:gd name="connsiteY2" fmla="*/ 137945 h 137944"/>
                  <a:gd name="connsiteX3" fmla="*/ 0 w 635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588" h="137944">
                    <a:moveTo>
                      <a:pt x="0" y="0"/>
                    </a:moveTo>
                    <a:lnTo>
                      <a:pt x="63589" y="0"/>
                    </a:lnTo>
                    <a:lnTo>
                      <a:pt x="63589" y="137945"/>
                    </a:lnTo>
                    <a:lnTo>
                      <a:pt x="0" y="137945"/>
                    </a:lnTo>
                    <a:close/>
                  </a:path>
                </a:pathLst>
              </a:custGeom>
              <a:solidFill>
                <a:srgbClr val="FEE599"/>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3" name="Freeform: Shape 462">
                <a:extLst>
                  <a:ext uri="{FF2B5EF4-FFF2-40B4-BE49-F238E27FC236}">
                    <a16:creationId xmlns:a16="http://schemas.microsoft.com/office/drawing/2014/main" id="{39BF0340-FE1D-81E4-8083-84B749452E52}"/>
                  </a:ext>
                </a:extLst>
              </p:cNvPr>
              <p:cNvSpPr/>
              <p:nvPr/>
            </p:nvSpPr>
            <p:spPr>
              <a:xfrm>
                <a:off x="10253132" y="5552988"/>
                <a:ext cx="63335" cy="137944"/>
              </a:xfrm>
              <a:custGeom>
                <a:avLst/>
                <a:gdLst>
                  <a:gd name="connsiteX0" fmla="*/ 0 w 63335"/>
                  <a:gd name="connsiteY0" fmla="*/ 0 h 137944"/>
                  <a:gd name="connsiteX1" fmla="*/ 63335 w 63335"/>
                  <a:gd name="connsiteY1" fmla="*/ 0 h 137944"/>
                  <a:gd name="connsiteX2" fmla="*/ 63335 w 63335"/>
                  <a:gd name="connsiteY2" fmla="*/ 137945 h 137944"/>
                  <a:gd name="connsiteX3" fmla="*/ 0 w 633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335" h="137944">
                    <a:moveTo>
                      <a:pt x="0" y="0"/>
                    </a:moveTo>
                    <a:lnTo>
                      <a:pt x="63335" y="0"/>
                    </a:lnTo>
                    <a:lnTo>
                      <a:pt x="63335" y="137945"/>
                    </a:lnTo>
                    <a:lnTo>
                      <a:pt x="0" y="137945"/>
                    </a:lnTo>
                    <a:close/>
                  </a:path>
                </a:pathLst>
              </a:custGeom>
              <a:solidFill>
                <a:srgbClr val="FEE599"/>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4" name="Freeform: Shape 463">
                <a:extLst>
                  <a:ext uri="{FF2B5EF4-FFF2-40B4-BE49-F238E27FC236}">
                    <a16:creationId xmlns:a16="http://schemas.microsoft.com/office/drawing/2014/main" id="{04579BA8-EDA5-2123-AF59-B32E5898F364}"/>
                  </a:ext>
                </a:extLst>
              </p:cNvPr>
              <p:cNvSpPr/>
              <p:nvPr/>
            </p:nvSpPr>
            <p:spPr>
              <a:xfrm>
                <a:off x="9361751"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EE599"/>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65" name="Graphic 46">
              <a:extLst>
                <a:ext uri="{FF2B5EF4-FFF2-40B4-BE49-F238E27FC236}">
                  <a16:creationId xmlns:a16="http://schemas.microsoft.com/office/drawing/2014/main" id="{A3C85428-C7FE-E07A-131B-887AD00E0FC5}"/>
                </a:ext>
              </a:extLst>
            </p:cNvPr>
            <p:cNvGrpSpPr/>
            <p:nvPr/>
          </p:nvGrpSpPr>
          <p:grpSpPr>
            <a:xfrm>
              <a:off x="2416416" y="5265367"/>
              <a:ext cx="8653943" cy="840969"/>
              <a:chOff x="3222915" y="4969544"/>
              <a:chExt cx="7423402" cy="721388"/>
            </a:xfrm>
            <a:solidFill>
              <a:srgbClr val="969696"/>
            </a:solidFill>
          </p:grpSpPr>
          <p:sp>
            <p:nvSpPr>
              <p:cNvPr id="466" name="Freeform: Shape 465">
                <a:extLst>
                  <a:ext uri="{FF2B5EF4-FFF2-40B4-BE49-F238E27FC236}">
                    <a16:creationId xmlns:a16="http://schemas.microsoft.com/office/drawing/2014/main" id="{077B27A1-BDB5-454C-F309-0A385D702304}"/>
                  </a:ext>
                </a:extLst>
              </p:cNvPr>
              <p:cNvSpPr/>
              <p:nvPr/>
            </p:nvSpPr>
            <p:spPr>
              <a:xfrm>
                <a:off x="7826757" y="4969544"/>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96969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7" name="Freeform: Shape 466">
                <a:extLst>
                  <a:ext uri="{FF2B5EF4-FFF2-40B4-BE49-F238E27FC236}">
                    <a16:creationId xmlns:a16="http://schemas.microsoft.com/office/drawing/2014/main" id="{E681288C-8980-67C2-ED9F-8C94252A1411}"/>
                  </a:ext>
                </a:extLst>
              </p:cNvPr>
              <p:cNvSpPr/>
              <p:nvPr/>
            </p:nvSpPr>
            <p:spPr>
              <a:xfrm>
                <a:off x="10114047" y="5552988"/>
                <a:ext cx="69542" cy="137944"/>
              </a:xfrm>
              <a:custGeom>
                <a:avLst/>
                <a:gdLst>
                  <a:gd name="connsiteX0" fmla="*/ 0 w 69542"/>
                  <a:gd name="connsiteY0" fmla="*/ 0 h 137944"/>
                  <a:gd name="connsiteX1" fmla="*/ 69542 w 69542"/>
                  <a:gd name="connsiteY1" fmla="*/ 0 h 137944"/>
                  <a:gd name="connsiteX2" fmla="*/ 69542 w 69542"/>
                  <a:gd name="connsiteY2" fmla="*/ 137945 h 137944"/>
                  <a:gd name="connsiteX3" fmla="*/ 0 w 695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8" name="Freeform: Shape 467">
                <a:extLst>
                  <a:ext uri="{FF2B5EF4-FFF2-40B4-BE49-F238E27FC236}">
                    <a16:creationId xmlns:a16="http://schemas.microsoft.com/office/drawing/2014/main" id="{F70677C2-5DD0-E5D6-6F74-31E9304BA5EE}"/>
                  </a:ext>
                </a:extLst>
              </p:cNvPr>
              <p:cNvSpPr/>
              <p:nvPr/>
            </p:nvSpPr>
            <p:spPr>
              <a:xfrm>
                <a:off x="8684317" y="5552988"/>
                <a:ext cx="67895" cy="137944"/>
              </a:xfrm>
              <a:custGeom>
                <a:avLst/>
                <a:gdLst>
                  <a:gd name="connsiteX0" fmla="*/ 0 w 67895"/>
                  <a:gd name="connsiteY0" fmla="*/ 0 h 137944"/>
                  <a:gd name="connsiteX1" fmla="*/ 67896 w 67895"/>
                  <a:gd name="connsiteY1" fmla="*/ 0 h 137944"/>
                  <a:gd name="connsiteX2" fmla="*/ 67896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6" y="0"/>
                    </a:lnTo>
                    <a:lnTo>
                      <a:pt x="67896"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9" name="Freeform: Shape 468">
                <a:extLst>
                  <a:ext uri="{FF2B5EF4-FFF2-40B4-BE49-F238E27FC236}">
                    <a16:creationId xmlns:a16="http://schemas.microsoft.com/office/drawing/2014/main" id="{43A09763-0ADB-20FB-9CE2-6AA113081C70}"/>
                  </a:ext>
                </a:extLst>
              </p:cNvPr>
              <p:cNvSpPr/>
              <p:nvPr/>
            </p:nvSpPr>
            <p:spPr>
              <a:xfrm>
                <a:off x="8479997"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0" name="Freeform: Shape 469">
                <a:extLst>
                  <a:ext uri="{FF2B5EF4-FFF2-40B4-BE49-F238E27FC236}">
                    <a16:creationId xmlns:a16="http://schemas.microsoft.com/office/drawing/2014/main" id="{C4C96C9E-97EB-4246-5405-273ADADE8056}"/>
                  </a:ext>
                </a:extLst>
              </p:cNvPr>
              <p:cNvSpPr/>
              <p:nvPr/>
            </p:nvSpPr>
            <p:spPr>
              <a:xfrm>
                <a:off x="6636053"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1" name="Freeform: Shape 470">
                <a:extLst>
                  <a:ext uri="{FF2B5EF4-FFF2-40B4-BE49-F238E27FC236}">
                    <a16:creationId xmlns:a16="http://schemas.microsoft.com/office/drawing/2014/main" id="{61D152AB-1249-06A6-8476-6E8B8E4C8BD2}"/>
                  </a:ext>
                </a:extLst>
              </p:cNvPr>
              <p:cNvSpPr/>
              <p:nvPr/>
            </p:nvSpPr>
            <p:spPr>
              <a:xfrm>
                <a:off x="6500516"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2" name="Freeform: Shape 471">
                <a:extLst>
                  <a:ext uri="{FF2B5EF4-FFF2-40B4-BE49-F238E27FC236}">
                    <a16:creationId xmlns:a16="http://schemas.microsoft.com/office/drawing/2014/main" id="{B5E951F8-FE8E-86B0-EB22-9FCA5F733DA9}"/>
                  </a:ext>
                </a:extLst>
              </p:cNvPr>
              <p:cNvSpPr/>
              <p:nvPr/>
            </p:nvSpPr>
            <p:spPr>
              <a:xfrm>
                <a:off x="5337047"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3" name="Freeform: Shape 472">
                <a:extLst>
                  <a:ext uri="{FF2B5EF4-FFF2-40B4-BE49-F238E27FC236}">
                    <a16:creationId xmlns:a16="http://schemas.microsoft.com/office/drawing/2014/main" id="{6E09FB73-84D6-E5DA-B839-337119F14AE7}"/>
                  </a:ext>
                </a:extLst>
              </p:cNvPr>
              <p:cNvSpPr/>
              <p:nvPr/>
            </p:nvSpPr>
            <p:spPr>
              <a:xfrm>
                <a:off x="4934868"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4" name="Freeform: Shape 473">
                <a:extLst>
                  <a:ext uri="{FF2B5EF4-FFF2-40B4-BE49-F238E27FC236}">
                    <a16:creationId xmlns:a16="http://schemas.microsoft.com/office/drawing/2014/main" id="{88179877-C9AC-0F98-BE23-8A13A3242255}"/>
                  </a:ext>
                </a:extLst>
              </p:cNvPr>
              <p:cNvSpPr/>
              <p:nvPr/>
            </p:nvSpPr>
            <p:spPr>
              <a:xfrm>
                <a:off x="4796923" y="5552988"/>
                <a:ext cx="71188" cy="137944"/>
              </a:xfrm>
              <a:custGeom>
                <a:avLst/>
                <a:gdLst>
                  <a:gd name="connsiteX0" fmla="*/ 0 w 71188"/>
                  <a:gd name="connsiteY0" fmla="*/ 0 h 137944"/>
                  <a:gd name="connsiteX1" fmla="*/ 71189 w 71188"/>
                  <a:gd name="connsiteY1" fmla="*/ 0 h 137944"/>
                  <a:gd name="connsiteX2" fmla="*/ 71189 w 71188"/>
                  <a:gd name="connsiteY2" fmla="*/ 137945 h 137944"/>
                  <a:gd name="connsiteX3" fmla="*/ 0 w 711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5" name="Freeform: Shape 474">
                <a:extLst>
                  <a:ext uri="{FF2B5EF4-FFF2-40B4-BE49-F238E27FC236}">
                    <a16:creationId xmlns:a16="http://schemas.microsoft.com/office/drawing/2014/main" id="{7B707D69-669F-233C-73A0-E8118EE919E6}"/>
                  </a:ext>
                </a:extLst>
              </p:cNvPr>
              <p:cNvSpPr/>
              <p:nvPr/>
            </p:nvSpPr>
            <p:spPr>
              <a:xfrm>
                <a:off x="4524708" y="5552988"/>
                <a:ext cx="65742" cy="137944"/>
              </a:xfrm>
              <a:custGeom>
                <a:avLst/>
                <a:gdLst>
                  <a:gd name="connsiteX0" fmla="*/ 0 w 65742"/>
                  <a:gd name="connsiteY0" fmla="*/ 0 h 137944"/>
                  <a:gd name="connsiteX1" fmla="*/ 65742 w 65742"/>
                  <a:gd name="connsiteY1" fmla="*/ 0 h 137944"/>
                  <a:gd name="connsiteX2" fmla="*/ 65742 w 65742"/>
                  <a:gd name="connsiteY2" fmla="*/ 137945 h 137944"/>
                  <a:gd name="connsiteX3" fmla="*/ 0 w 657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6" name="Freeform: Shape 475">
                <a:extLst>
                  <a:ext uri="{FF2B5EF4-FFF2-40B4-BE49-F238E27FC236}">
                    <a16:creationId xmlns:a16="http://schemas.microsoft.com/office/drawing/2014/main" id="{57F288EF-D334-B417-3DFA-12F0BDE5BF77}"/>
                  </a:ext>
                </a:extLst>
              </p:cNvPr>
              <p:cNvSpPr/>
              <p:nvPr/>
            </p:nvSpPr>
            <p:spPr>
              <a:xfrm>
                <a:off x="3633328" y="5552988"/>
                <a:ext cx="66122" cy="137944"/>
              </a:xfrm>
              <a:custGeom>
                <a:avLst/>
                <a:gdLst>
                  <a:gd name="connsiteX0" fmla="*/ 0 w 66122"/>
                  <a:gd name="connsiteY0" fmla="*/ 0 h 137944"/>
                  <a:gd name="connsiteX1" fmla="*/ 66122 w 66122"/>
                  <a:gd name="connsiteY1" fmla="*/ 0 h 137944"/>
                  <a:gd name="connsiteX2" fmla="*/ 66122 w 66122"/>
                  <a:gd name="connsiteY2" fmla="*/ 137945 h 137944"/>
                  <a:gd name="connsiteX3" fmla="*/ 0 w 6612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122" h="137944">
                    <a:moveTo>
                      <a:pt x="0" y="0"/>
                    </a:moveTo>
                    <a:lnTo>
                      <a:pt x="66122" y="0"/>
                    </a:lnTo>
                    <a:lnTo>
                      <a:pt x="66122"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7" name="Freeform: Shape 476">
                <a:extLst>
                  <a:ext uri="{FF2B5EF4-FFF2-40B4-BE49-F238E27FC236}">
                    <a16:creationId xmlns:a16="http://schemas.microsoft.com/office/drawing/2014/main" id="{C2C14A03-0794-4191-C0C9-372CA84902E1}"/>
                  </a:ext>
                </a:extLst>
              </p:cNvPr>
              <p:cNvSpPr/>
              <p:nvPr/>
            </p:nvSpPr>
            <p:spPr>
              <a:xfrm>
                <a:off x="3430655" y="5552988"/>
                <a:ext cx="66122" cy="137944"/>
              </a:xfrm>
              <a:custGeom>
                <a:avLst/>
                <a:gdLst>
                  <a:gd name="connsiteX0" fmla="*/ 0 w 66122"/>
                  <a:gd name="connsiteY0" fmla="*/ 0 h 137944"/>
                  <a:gd name="connsiteX1" fmla="*/ 66122 w 66122"/>
                  <a:gd name="connsiteY1" fmla="*/ 0 h 137944"/>
                  <a:gd name="connsiteX2" fmla="*/ 66122 w 66122"/>
                  <a:gd name="connsiteY2" fmla="*/ 137945 h 137944"/>
                  <a:gd name="connsiteX3" fmla="*/ 0 w 6612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122" h="137944">
                    <a:moveTo>
                      <a:pt x="0" y="0"/>
                    </a:moveTo>
                    <a:lnTo>
                      <a:pt x="66122" y="0"/>
                    </a:lnTo>
                    <a:lnTo>
                      <a:pt x="66122"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8" name="Freeform: Shape 477">
                <a:extLst>
                  <a:ext uri="{FF2B5EF4-FFF2-40B4-BE49-F238E27FC236}">
                    <a16:creationId xmlns:a16="http://schemas.microsoft.com/office/drawing/2014/main" id="{80B0DE0A-04B4-B5A6-E724-37C4EE98A576}"/>
                  </a:ext>
                </a:extLst>
              </p:cNvPr>
              <p:cNvSpPr/>
              <p:nvPr/>
            </p:nvSpPr>
            <p:spPr>
              <a:xfrm>
                <a:off x="3222915" y="5552988"/>
                <a:ext cx="71188" cy="137944"/>
              </a:xfrm>
              <a:custGeom>
                <a:avLst/>
                <a:gdLst>
                  <a:gd name="connsiteX0" fmla="*/ 0 w 71188"/>
                  <a:gd name="connsiteY0" fmla="*/ 0 h 137944"/>
                  <a:gd name="connsiteX1" fmla="*/ 71189 w 71188"/>
                  <a:gd name="connsiteY1" fmla="*/ 0 h 137944"/>
                  <a:gd name="connsiteX2" fmla="*/ 71189 w 71188"/>
                  <a:gd name="connsiteY2" fmla="*/ 137945 h 137944"/>
                  <a:gd name="connsiteX3" fmla="*/ 0 w 711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9" name="Freeform: Shape 478">
                <a:extLst>
                  <a:ext uri="{FF2B5EF4-FFF2-40B4-BE49-F238E27FC236}">
                    <a16:creationId xmlns:a16="http://schemas.microsoft.com/office/drawing/2014/main" id="{23AE8DC4-2068-58BC-3742-C640C03F9649}"/>
                  </a:ext>
                </a:extLst>
              </p:cNvPr>
              <p:cNvSpPr/>
              <p:nvPr/>
            </p:nvSpPr>
            <p:spPr>
              <a:xfrm>
                <a:off x="10529907" y="5552988"/>
                <a:ext cx="116410" cy="137944"/>
              </a:xfrm>
              <a:custGeom>
                <a:avLst/>
                <a:gdLst>
                  <a:gd name="connsiteX0" fmla="*/ 0 w 116410"/>
                  <a:gd name="connsiteY0" fmla="*/ 0 h 137944"/>
                  <a:gd name="connsiteX1" fmla="*/ 116410 w 116410"/>
                  <a:gd name="connsiteY1" fmla="*/ 0 h 137944"/>
                  <a:gd name="connsiteX2" fmla="*/ 116410 w 116410"/>
                  <a:gd name="connsiteY2" fmla="*/ 137945 h 137944"/>
                  <a:gd name="connsiteX3" fmla="*/ 0 w 116410"/>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116410" h="137944">
                    <a:moveTo>
                      <a:pt x="0" y="0"/>
                    </a:moveTo>
                    <a:lnTo>
                      <a:pt x="116410" y="0"/>
                    </a:lnTo>
                    <a:lnTo>
                      <a:pt x="116410"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0" name="Freeform: Shape 479">
                <a:extLst>
                  <a:ext uri="{FF2B5EF4-FFF2-40B4-BE49-F238E27FC236}">
                    <a16:creationId xmlns:a16="http://schemas.microsoft.com/office/drawing/2014/main" id="{F52F1344-CA6D-5C6C-45FB-24BF37494AB1}"/>
                  </a:ext>
                </a:extLst>
              </p:cNvPr>
              <p:cNvSpPr/>
              <p:nvPr/>
            </p:nvSpPr>
            <p:spPr>
              <a:xfrm>
                <a:off x="8072751"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1" name="Freeform: Shape 480">
                <a:extLst>
                  <a:ext uri="{FF2B5EF4-FFF2-40B4-BE49-F238E27FC236}">
                    <a16:creationId xmlns:a16="http://schemas.microsoft.com/office/drawing/2014/main" id="{3E41BDE9-E99F-4E06-E1BC-292559123F50}"/>
                  </a:ext>
                </a:extLst>
              </p:cNvPr>
              <p:cNvSpPr/>
              <p:nvPr/>
            </p:nvSpPr>
            <p:spPr>
              <a:xfrm>
                <a:off x="6773998"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2" name="Freeform: Shape 481">
                <a:extLst>
                  <a:ext uri="{FF2B5EF4-FFF2-40B4-BE49-F238E27FC236}">
                    <a16:creationId xmlns:a16="http://schemas.microsoft.com/office/drawing/2014/main" id="{6C3B0600-46B9-3353-05B4-CD32990475A7}"/>
                  </a:ext>
                </a:extLst>
              </p:cNvPr>
              <p:cNvSpPr/>
              <p:nvPr/>
            </p:nvSpPr>
            <p:spPr>
              <a:xfrm>
                <a:off x="5272318" y="5552988"/>
                <a:ext cx="64728" cy="137944"/>
              </a:xfrm>
              <a:custGeom>
                <a:avLst/>
                <a:gdLst>
                  <a:gd name="connsiteX0" fmla="*/ 0 w 64728"/>
                  <a:gd name="connsiteY0" fmla="*/ 0 h 137944"/>
                  <a:gd name="connsiteX1" fmla="*/ 64729 w 64728"/>
                  <a:gd name="connsiteY1" fmla="*/ 0 h 137944"/>
                  <a:gd name="connsiteX2" fmla="*/ 64729 w 64728"/>
                  <a:gd name="connsiteY2" fmla="*/ 137945 h 137944"/>
                  <a:gd name="connsiteX3" fmla="*/ 0 w 6472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5"/>
                    </a:lnTo>
                    <a:lnTo>
                      <a:pt x="0" y="137945"/>
                    </a:lnTo>
                    <a:close/>
                  </a:path>
                </a:pathLst>
              </a:custGeom>
              <a:solidFill>
                <a:srgbClr val="969696"/>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83" name="Graphic 46">
              <a:extLst>
                <a:ext uri="{FF2B5EF4-FFF2-40B4-BE49-F238E27FC236}">
                  <a16:creationId xmlns:a16="http://schemas.microsoft.com/office/drawing/2014/main" id="{C9BFCDE2-F2A9-AA4D-2666-A724A17C72B9}"/>
                </a:ext>
              </a:extLst>
            </p:cNvPr>
            <p:cNvGrpSpPr/>
            <p:nvPr/>
          </p:nvGrpSpPr>
          <p:grpSpPr>
            <a:xfrm>
              <a:off x="4091710" y="5309667"/>
              <a:ext cx="5875567" cy="796669"/>
              <a:chOff x="4659992" y="5007545"/>
              <a:chExt cx="5040095" cy="683387"/>
            </a:xfrm>
            <a:solidFill>
              <a:srgbClr val="7F6000"/>
            </a:solidFill>
          </p:grpSpPr>
          <p:sp>
            <p:nvSpPr>
              <p:cNvPr id="484" name="Freeform: Shape 483">
                <a:extLst>
                  <a:ext uri="{FF2B5EF4-FFF2-40B4-BE49-F238E27FC236}">
                    <a16:creationId xmlns:a16="http://schemas.microsoft.com/office/drawing/2014/main" id="{C1B6242A-71AA-F0BC-4E3D-16E0258D3986}"/>
                  </a:ext>
                </a:extLst>
              </p:cNvPr>
              <p:cNvSpPr/>
              <p:nvPr/>
            </p:nvSpPr>
            <p:spPr>
              <a:xfrm>
                <a:off x="7170350" y="5007545"/>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7F6000"/>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5" name="Freeform: Shape 484">
                <a:extLst>
                  <a:ext uri="{FF2B5EF4-FFF2-40B4-BE49-F238E27FC236}">
                    <a16:creationId xmlns:a16="http://schemas.microsoft.com/office/drawing/2014/main" id="{F2C6CBDD-FEEF-DE6D-71EA-350430C64ED6}"/>
                  </a:ext>
                </a:extLst>
              </p:cNvPr>
              <p:cNvSpPr/>
              <p:nvPr/>
            </p:nvSpPr>
            <p:spPr>
              <a:xfrm>
                <a:off x="9637893" y="5552988"/>
                <a:ext cx="62195" cy="137944"/>
              </a:xfrm>
              <a:custGeom>
                <a:avLst/>
                <a:gdLst>
                  <a:gd name="connsiteX0" fmla="*/ 0 w 62195"/>
                  <a:gd name="connsiteY0" fmla="*/ 0 h 137944"/>
                  <a:gd name="connsiteX1" fmla="*/ 62195 w 62195"/>
                  <a:gd name="connsiteY1" fmla="*/ 0 h 137944"/>
                  <a:gd name="connsiteX2" fmla="*/ 62195 w 62195"/>
                  <a:gd name="connsiteY2" fmla="*/ 137945 h 137944"/>
                  <a:gd name="connsiteX3" fmla="*/ 0 w 621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2195" h="137944">
                    <a:moveTo>
                      <a:pt x="0" y="0"/>
                    </a:moveTo>
                    <a:lnTo>
                      <a:pt x="62195" y="0"/>
                    </a:lnTo>
                    <a:lnTo>
                      <a:pt x="62195" y="137945"/>
                    </a:lnTo>
                    <a:lnTo>
                      <a:pt x="0" y="137945"/>
                    </a:lnTo>
                    <a:close/>
                  </a:path>
                </a:pathLst>
              </a:custGeom>
              <a:solidFill>
                <a:srgbClr val="7F6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6" name="Freeform: Shape 485">
                <a:extLst>
                  <a:ext uri="{FF2B5EF4-FFF2-40B4-BE49-F238E27FC236}">
                    <a16:creationId xmlns:a16="http://schemas.microsoft.com/office/drawing/2014/main" id="{1F54CB57-77E0-2FF1-3DD2-9670E42E6683}"/>
                  </a:ext>
                </a:extLst>
              </p:cNvPr>
              <p:cNvSpPr/>
              <p:nvPr/>
            </p:nvSpPr>
            <p:spPr>
              <a:xfrm>
                <a:off x="8820107" y="5552988"/>
                <a:ext cx="70302" cy="137944"/>
              </a:xfrm>
              <a:custGeom>
                <a:avLst/>
                <a:gdLst>
                  <a:gd name="connsiteX0" fmla="*/ 0 w 70302"/>
                  <a:gd name="connsiteY0" fmla="*/ 0 h 137944"/>
                  <a:gd name="connsiteX1" fmla="*/ 70302 w 70302"/>
                  <a:gd name="connsiteY1" fmla="*/ 0 h 137944"/>
                  <a:gd name="connsiteX2" fmla="*/ 70302 w 70302"/>
                  <a:gd name="connsiteY2" fmla="*/ 137945 h 137944"/>
                  <a:gd name="connsiteX3" fmla="*/ 0 w 7030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5"/>
                    </a:lnTo>
                    <a:lnTo>
                      <a:pt x="0" y="137945"/>
                    </a:lnTo>
                    <a:close/>
                  </a:path>
                </a:pathLst>
              </a:custGeom>
              <a:solidFill>
                <a:srgbClr val="7F6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7" name="Freeform: Shape 486">
                <a:extLst>
                  <a:ext uri="{FF2B5EF4-FFF2-40B4-BE49-F238E27FC236}">
                    <a16:creationId xmlns:a16="http://schemas.microsoft.com/office/drawing/2014/main" id="{1D1FCDD4-BF3E-1856-6379-A2BAC17E0979}"/>
                  </a:ext>
                </a:extLst>
              </p:cNvPr>
              <p:cNvSpPr/>
              <p:nvPr/>
            </p:nvSpPr>
            <p:spPr>
              <a:xfrm>
                <a:off x="8276311"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7F6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8" name="Freeform: Shape 487">
                <a:extLst>
                  <a:ext uri="{FF2B5EF4-FFF2-40B4-BE49-F238E27FC236}">
                    <a16:creationId xmlns:a16="http://schemas.microsoft.com/office/drawing/2014/main" id="{469F00B2-C417-8773-70BE-14B7D8C7CAFB}"/>
                  </a:ext>
                </a:extLst>
              </p:cNvPr>
              <p:cNvSpPr/>
              <p:nvPr/>
            </p:nvSpPr>
            <p:spPr>
              <a:xfrm>
                <a:off x="4659992" y="5552988"/>
                <a:ext cx="65742" cy="137944"/>
              </a:xfrm>
              <a:custGeom>
                <a:avLst/>
                <a:gdLst>
                  <a:gd name="connsiteX0" fmla="*/ 0 w 65742"/>
                  <a:gd name="connsiteY0" fmla="*/ 0 h 137944"/>
                  <a:gd name="connsiteX1" fmla="*/ 65742 w 65742"/>
                  <a:gd name="connsiteY1" fmla="*/ 0 h 137944"/>
                  <a:gd name="connsiteX2" fmla="*/ 65742 w 65742"/>
                  <a:gd name="connsiteY2" fmla="*/ 137945 h 137944"/>
                  <a:gd name="connsiteX3" fmla="*/ 0 w 657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5"/>
                    </a:lnTo>
                    <a:lnTo>
                      <a:pt x="0" y="137945"/>
                    </a:lnTo>
                    <a:close/>
                  </a:path>
                </a:pathLst>
              </a:custGeom>
              <a:solidFill>
                <a:srgbClr val="7F6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89" name="Graphic 46">
              <a:extLst>
                <a:ext uri="{FF2B5EF4-FFF2-40B4-BE49-F238E27FC236}">
                  <a16:creationId xmlns:a16="http://schemas.microsoft.com/office/drawing/2014/main" id="{5D5DE871-6E53-0FAD-C0BC-529BF1003029}"/>
                </a:ext>
              </a:extLst>
            </p:cNvPr>
            <p:cNvGrpSpPr/>
            <p:nvPr/>
          </p:nvGrpSpPr>
          <p:grpSpPr>
            <a:xfrm>
              <a:off x="1858378" y="5309667"/>
              <a:ext cx="9076421" cy="796669"/>
              <a:chOff x="2744227" y="5007545"/>
              <a:chExt cx="7785806" cy="683387"/>
            </a:xfrm>
            <a:solidFill>
              <a:srgbClr val="CE9800"/>
            </a:solidFill>
          </p:grpSpPr>
          <p:sp>
            <p:nvSpPr>
              <p:cNvPr id="490" name="Freeform: Shape 489">
                <a:extLst>
                  <a:ext uri="{FF2B5EF4-FFF2-40B4-BE49-F238E27FC236}">
                    <a16:creationId xmlns:a16="http://schemas.microsoft.com/office/drawing/2014/main" id="{472C58CB-7A9D-F670-FBE0-213879250CF0}"/>
                  </a:ext>
                </a:extLst>
              </p:cNvPr>
              <p:cNvSpPr/>
              <p:nvPr/>
            </p:nvSpPr>
            <p:spPr>
              <a:xfrm>
                <a:off x="6495449" y="5007545"/>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CE9800"/>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1" name="Freeform: Shape 490">
                <a:extLst>
                  <a:ext uri="{FF2B5EF4-FFF2-40B4-BE49-F238E27FC236}">
                    <a16:creationId xmlns:a16="http://schemas.microsoft.com/office/drawing/2014/main" id="{4789B05D-3950-1DA2-0427-EB9865133844}"/>
                  </a:ext>
                </a:extLst>
              </p:cNvPr>
              <p:cNvSpPr/>
              <p:nvPr/>
            </p:nvSpPr>
            <p:spPr>
              <a:xfrm>
                <a:off x="9981550" y="5552988"/>
                <a:ext cx="63081" cy="137944"/>
              </a:xfrm>
              <a:custGeom>
                <a:avLst/>
                <a:gdLst>
                  <a:gd name="connsiteX0" fmla="*/ 0 w 63081"/>
                  <a:gd name="connsiteY0" fmla="*/ 0 h 137944"/>
                  <a:gd name="connsiteX1" fmla="*/ 63082 w 63081"/>
                  <a:gd name="connsiteY1" fmla="*/ 0 h 137944"/>
                  <a:gd name="connsiteX2" fmla="*/ 63082 w 63081"/>
                  <a:gd name="connsiteY2" fmla="*/ 137945 h 137944"/>
                  <a:gd name="connsiteX3" fmla="*/ 0 w 63081"/>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081" h="137944">
                    <a:moveTo>
                      <a:pt x="0" y="0"/>
                    </a:moveTo>
                    <a:lnTo>
                      <a:pt x="63082" y="0"/>
                    </a:lnTo>
                    <a:lnTo>
                      <a:pt x="6308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2" name="Freeform: Shape 491">
                <a:extLst>
                  <a:ext uri="{FF2B5EF4-FFF2-40B4-BE49-F238E27FC236}">
                    <a16:creationId xmlns:a16="http://schemas.microsoft.com/office/drawing/2014/main" id="{9E44C2FE-70C9-7645-AE98-79CE5587601A}"/>
                  </a:ext>
                </a:extLst>
              </p:cNvPr>
              <p:cNvSpPr/>
              <p:nvPr/>
            </p:nvSpPr>
            <p:spPr>
              <a:xfrm>
                <a:off x="9021640" y="5552988"/>
                <a:ext cx="70808" cy="137944"/>
              </a:xfrm>
              <a:custGeom>
                <a:avLst/>
                <a:gdLst>
                  <a:gd name="connsiteX0" fmla="*/ 0 w 70808"/>
                  <a:gd name="connsiteY0" fmla="*/ 0 h 137944"/>
                  <a:gd name="connsiteX1" fmla="*/ 70809 w 70808"/>
                  <a:gd name="connsiteY1" fmla="*/ 0 h 137944"/>
                  <a:gd name="connsiteX2" fmla="*/ 70809 w 70808"/>
                  <a:gd name="connsiteY2" fmla="*/ 137945 h 137944"/>
                  <a:gd name="connsiteX3" fmla="*/ 0 w 7080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808" h="137944">
                    <a:moveTo>
                      <a:pt x="0" y="0"/>
                    </a:moveTo>
                    <a:lnTo>
                      <a:pt x="70809" y="0"/>
                    </a:lnTo>
                    <a:lnTo>
                      <a:pt x="7080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3" name="Freeform: Shape 492">
                <a:extLst>
                  <a:ext uri="{FF2B5EF4-FFF2-40B4-BE49-F238E27FC236}">
                    <a16:creationId xmlns:a16="http://schemas.microsoft.com/office/drawing/2014/main" id="{E3897A74-35CD-2BD2-8608-966E6EE73C84}"/>
                  </a:ext>
                </a:extLst>
              </p:cNvPr>
              <p:cNvSpPr/>
              <p:nvPr/>
            </p:nvSpPr>
            <p:spPr>
              <a:xfrm>
                <a:off x="7521987" y="5552988"/>
                <a:ext cx="73088" cy="137944"/>
              </a:xfrm>
              <a:custGeom>
                <a:avLst/>
                <a:gdLst>
                  <a:gd name="connsiteX0" fmla="*/ 0 w 73088"/>
                  <a:gd name="connsiteY0" fmla="*/ 0 h 137944"/>
                  <a:gd name="connsiteX1" fmla="*/ 73089 w 73088"/>
                  <a:gd name="connsiteY1" fmla="*/ 0 h 137944"/>
                  <a:gd name="connsiteX2" fmla="*/ 73089 w 73088"/>
                  <a:gd name="connsiteY2" fmla="*/ 137945 h 137944"/>
                  <a:gd name="connsiteX3" fmla="*/ 0 w 730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3088" h="137944">
                    <a:moveTo>
                      <a:pt x="0" y="0"/>
                    </a:moveTo>
                    <a:lnTo>
                      <a:pt x="73089" y="0"/>
                    </a:lnTo>
                    <a:lnTo>
                      <a:pt x="7308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4" name="Freeform: Shape 493">
                <a:extLst>
                  <a:ext uri="{FF2B5EF4-FFF2-40B4-BE49-F238E27FC236}">
                    <a16:creationId xmlns:a16="http://schemas.microsoft.com/office/drawing/2014/main" id="{9682808C-C9C8-F7C6-AC5E-4C6AAD043673}"/>
                  </a:ext>
                </a:extLst>
              </p:cNvPr>
              <p:cNvSpPr/>
              <p:nvPr/>
            </p:nvSpPr>
            <p:spPr>
              <a:xfrm>
                <a:off x="7247872" y="5552988"/>
                <a:ext cx="70048" cy="137944"/>
              </a:xfrm>
              <a:custGeom>
                <a:avLst/>
                <a:gdLst>
                  <a:gd name="connsiteX0" fmla="*/ 0 w 70048"/>
                  <a:gd name="connsiteY0" fmla="*/ 0 h 137944"/>
                  <a:gd name="connsiteX1" fmla="*/ 70049 w 70048"/>
                  <a:gd name="connsiteY1" fmla="*/ 0 h 137944"/>
                  <a:gd name="connsiteX2" fmla="*/ 70049 w 70048"/>
                  <a:gd name="connsiteY2" fmla="*/ 137945 h 137944"/>
                  <a:gd name="connsiteX3" fmla="*/ 0 w 7004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5" name="Freeform: Shape 494">
                <a:extLst>
                  <a:ext uri="{FF2B5EF4-FFF2-40B4-BE49-F238E27FC236}">
                    <a16:creationId xmlns:a16="http://schemas.microsoft.com/office/drawing/2014/main" id="{24032091-70A5-8801-F1AA-173DB4ACC522}"/>
                  </a:ext>
                </a:extLst>
              </p:cNvPr>
              <p:cNvSpPr/>
              <p:nvPr/>
            </p:nvSpPr>
            <p:spPr>
              <a:xfrm>
                <a:off x="7048873" y="5552988"/>
                <a:ext cx="67008" cy="137944"/>
              </a:xfrm>
              <a:custGeom>
                <a:avLst/>
                <a:gdLst>
                  <a:gd name="connsiteX0" fmla="*/ 0 w 67008"/>
                  <a:gd name="connsiteY0" fmla="*/ 0 h 137944"/>
                  <a:gd name="connsiteX1" fmla="*/ 67009 w 67008"/>
                  <a:gd name="connsiteY1" fmla="*/ 0 h 137944"/>
                  <a:gd name="connsiteX2" fmla="*/ 67009 w 67008"/>
                  <a:gd name="connsiteY2" fmla="*/ 137945 h 137944"/>
                  <a:gd name="connsiteX3" fmla="*/ 0 w 6700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008" h="137944">
                    <a:moveTo>
                      <a:pt x="0" y="0"/>
                    </a:moveTo>
                    <a:lnTo>
                      <a:pt x="67009" y="0"/>
                    </a:lnTo>
                    <a:lnTo>
                      <a:pt x="6700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6" name="Freeform: Shape 495">
                <a:extLst>
                  <a:ext uri="{FF2B5EF4-FFF2-40B4-BE49-F238E27FC236}">
                    <a16:creationId xmlns:a16="http://schemas.microsoft.com/office/drawing/2014/main" id="{DD9D04F4-5F88-52ED-061C-642D3F257C40}"/>
                  </a:ext>
                </a:extLst>
              </p:cNvPr>
              <p:cNvSpPr/>
              <p:nvPr/>
            </p:nvSpPr>
            <p:spPr>
              <a:xfrm>
                <a:off x="6981864" y="5552988"/>
                <a:ext cx="67008" cy="137944"/>
              </a:xfrm>
              <a:custGeom>
                <a:avLst/>
                <a:gdLst>
                  <a:gd name="connsiteX0" fmla="*/ 0 w 67008"/>
                  <a:gd name="connsiteY0" fmla="*/ 0 h 137944"/>
                  <a:gd name="connsiteX1" fmla="*/ 67009 w 67008"/>
                  <a:gd name="connsiteY1" fmla="*/ 0 h 137944"/>
                  <a:gd name="connsiteX2" fmla="*/ 67009 w 67008"/>
                  <a:gd name="connsiteY2" fmla="*/ 137945 h 137944"/>
                  <a:gd name="connsiteX3" fmla="*/ 0 w 6700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008" h="137944">
                    <a:moveTo>
                      <a:pt x="0" y="0"/>
                    </a:moveTo>
                    <a:lnTo>
                      <a:pt x="67009" y="0"/>
                    </a:lnTo>
                    <a:lnTo>
                      <a:pt x="6700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7" name="Freeform: Shape 496">
                <a:extLst>
                  <a:ext uri="{FF2B5EF4-FFF2-40B4-BE49-F238E27FC236}">
                    <a16:creationId xmlns:a16="http://schemas.microsoft.com/office/drawing/2014/main" id="{45B9E9B6-004F-4807-29B6-7B9E1188FAA8}"/>
                  </a:ext>
                </a:extLst>
              </p:cNvPr>
              <p:cNvSpPr/>
              <p:nvPr/>
            </p:nvSpPr>
            <p:spPr>
              <a:xfrm>
                <a:off x="6224501"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8" name="Freeform: Shape 497">
                <a:extLst>
                  <a:ext uri="{FF2B5EF4-FFF2-40B4-BE49-F238E27FC236}">
                    <a16:creationId xmlns:a16="http://schemas.microsoft.com/office/drawing/2014/main" id="{D7D4AF8E-33D3-CA82-6FB1-612F63CD0AA7}"/>
                  </a:ext>
                </a:extLst>
              </p:cNvPr>
              <p:cNvSpPr/>
              <p:nvPr/>
            </p:nvSpPr>
            <p:spPr>
              <a:xfrm>
                <a:off x="5886797"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9" name="Freeform: Shape 498">
                <a:extLst>
                  <a:ext uri="{FF2B5EF4-FFF2-40B4-BE49-F238E27FC236}">
                    <a16:creationId xmlns:a16="http://schemas.microsoft.com/office/drawing/2014/main" id="{877E2CD0-D210-C585-2B98-CDCEE4584E5D}"/>
                  </a:ext>
                </a:extLst>
              </p:cNvPr>
              <p:cNvSpPr/>
              <p:nvPr/>
            </p:nvSpPr>
            <p:spPr>
              <a:xfrm>
                <a:off x="5817762"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0" name="Freeform: Shape 499">
                <a:extLst>
                  <a:ext uri="{FF2B5EF4-FFF2-40B4-BE49-F238E27FC236}">
                    <a16:creationId xmlns:a16="http://schemas.microsoft.com/office/drawing/2014/main" id="{FF3E2A0A-AA71-4CEB-9798-E43CFDF78BC7}"/>
                  </a:ext>
                </a:extLst>
              </p:cNvPr>
              <p:cNvSpPr/>
              <p:nvPr/>
            </p:nvSpPr>
            <p:spPr>
              <a:xfrm>
                <a:off x="5679817"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1" name="Freeform: Shape 500">
                <a:extLst>
                  <a:ext uri="{FF2B5EF4-FFF2-40B4-BE49-F238E27FC236}">
                    <a16:creationId xmlns:a16="http://schemas.microsoft.com/office/drawing/2014/main" id="{F2CB5E04-7C17-C8E4-D158-8F217D1880C2}"/>
                  </a:ext>
                </a:extLst>
              </p:cNvPr>
              <p:cNvSpPr/>
              <p:nvPr/>
            </p:nvSpPr>
            <p:spPr>
              <a:xfrm>
                <a:off x="5474991"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2" name="Freeform: Shape 501">
                <a:extLst>
                  <a:ext uri="{FF2B5EF4-FFF2-40B4-BE49-F238E27FC236}">
                    <a16:creationId xmlns:a16="http://schemas.microsoft.com/office/drawing/2014/main" id="{5B2B81CB-DF21-439B-27A2-E454E490B542}"/>
                  </a:ext>
                </a:extLst>
              </p:cNvPr>
              <p:cNvSpPr/>
              <p:nvPr/>
            </p:nvSpPr>
            <p:spPr>
              <a:xfrm>
                <a:off x="3976478" y="5552988"/>
                <a:ext cx="72962" cy="137944"/>
              </a:xfrm>
              <a:custGeom>
                <a:avLst/>
                <a:gdLst>
                  <a:gd name="connsiteX0" fmla="*/ 0 w 72962"/>
                  <a:gd name="connsiteY0" fmla="*/ 0 h 137944"/>
                  <a:gd name="connsiteX1" fmla="*/ 72962 w 72962"/>
                  <a:gd name="connsiteY1" fmla="*/ 0 h 137944"/>
                  <a:gd name="connsiteX2" fmla="*/ 72962 w 72962"/>
                  <a:gd name="connsiteY2" fmla="*/ 137945 h 137944"/>
                  <a:gd name="connsiteX3" fmla="*/ 0 w 7296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2962" h="137944">
                    <a:moveTo>
                      <a:pt x="0" y="0"/>
                    </a:moveTo>
                    <a:lnTo>
                      <a:pt x="72962" y="0"/>
                    </a:lnTo>
                    <a:lnTo>
                      <a:pt x="7296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3" name="Freeform: Shape 502">
                <a:extLst>
                  <a:ext uri="{FF2B5EF4-FFF2-40B4-BE49-F238E27FC236}">
                    <a16:creationId xmlns:a16="http://schemas.microsoft.com/office/drawing/2014/main" id="{8BEC40E7-5509-98AB-A0FE-907DC4B782DD}"/>
                  </a:ext>
                </a:extLst>
              </p:cNvPr>
              <p:cNvSpPr/>
              <p:nvPr/>
            </p:nvSpPr>
            <p:spPr>
              <a:xfrm>
                <a:off x="3562645" y="5552988"/>
                <a:ext cx="70682" cy="137944"/>
              </a:xfrm>
              <a:custGeom>
                <a:avLst/>
                <a:gdLst>
                  <a:gd name="connsiteX0" fmla="*/ 0 w 70682"/>
                  <a:gd name="connsiteY0" fmla="*/ 0 h 137944"/>
                  <a:gd name="connsiteX1" fmla="*/ 70682 w 70682"/>
                  <a:gd name="connsiteY1" fmla="*/ 0 h 137944"/>
                  <a:gd name="connsiteX2" fmla="*/ 70682 w 70682"/>
                  <a:gd name="connsiteY2" fmla="*/ 137945 h 137944"/>
                  <a:gd name="connsiteX3" fmla="*/ 0 w 706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682" h="137944">
                    <a:moveTo>
                      <a:pt x="0" y="0"/>
                    </a:moveTo>
                    <a:lnTo>
                      <a:pt x="70682" y="0"/>
                    </a:lnTo>
                    <a:lnTo>
                      <a:pt x="7068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4" name="Freeform: Shape 503">
                <a:extLst>
                  <a:ext uri="{FF2B5EF4-FFF2-40B4-BE49-F238E27FC236}">
                    <a16:creationId xmlns:a16="http://schemas.microsoft.com/office/drawing/2014/main" id="{24DAFAAA-ED8D-8795-3BD6-E43AC66AFE02}"/>
                  </a:ext>
                </a:extLst>
              </p:cNvPr>
              <p:cNvSpPr/>
              <p:nvPr/>
            </p:nvSpPr>
            <p:spPr>
              <a:xfrm>
                <a:off x="2883058"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5" name="Freeform: Shape 504">
                <a:extLst>
                  <a:ext uri="{FF2B5EF4-FFF2-40B4-BE49-F238E27FC236}">
                    <a16:creationId xmlns:a16="http://schemas.microsoft.com/office/drawing/2014/main" id="{C8462B5B-52E2-3474-ED69-E9A57B6F628D}"/>
                  </a:ext>
                </a:extLst>
              </p:cNvPr>
              <p:cNvSpPr/>
              <p:nvPr/>
            </p:nvSpPr>
            <p:spPr>
              <a:xfrm>
                <a:off x="2744227" y="5552988"/>
                <a:ext cx="74355" cy="137944"/>
              </a:xfrm>
              <a:custGeom>
                <a:avLst/>
                <a:gdLst>
                  <a:gd name="connsiteX0" fmla="*/ 0 w 74355"/>
                  <a:gd name="connsiteY0" fmla="*/ 0 h 137944"/>
                  <a:gd name="connsiteX1" fmla="*/ 74356 w 74355"/>
                  <a:gd name="connsiteY1" fmla="*/ 0 h 137944"/>
                  <a:gd name="connsiteX2" fmla="*/ 74356 w 74355"/>
                  <a:gd name="connsiteY2" fmla="*/ 137945 h 137944"/>
                  <a:gd name="connsiteX3" fmla="*/ 0 w 7435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4355" h="137944">
                    <a:moveTo>
                      <a:pt x="0" y="0"/>
                    </a:moveTo>
                    <a:lnTo>
                      <a:pt x="74356" y="0"/>
                    </a:lnTo>
                    <a:lnTo>
                      <a:pt x="74356"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6" name="Freeform: Shape 505">
                <a:extLst>
                  <a:ext uri="{FF2B5EF4-FFF2-40B4-BE49-F238E27FC236}">
                    <a16:creationId xmlns:a16="http://schemas.microsoft.com/office/drawing/2014/main" id="{6D9C7E99-C080-C6E3-0EF0-A1756D8BC469}"/>
                  </a:ext>
                </a:extLst>
              </p:cNvPr>
              <p:cNvSpPr/>
              <p:nvPr/>
            </p:nvSpPr>
            <p:spPr>
              <a:xfrm>
                <a:off x="10458845" y="5552988"/>
                <a:ext cx="71188" cy="137944"/>
              </a:xfrm>
              <a:custGeom>
                <a:avLst/>
                <a:gdLst>
                  <a:gd name="connsiteX0" fmla="*/ 0 w 71188"/>
                  <a:gd name="connsiteY0" fmla="*/ 0 h 137944"/>
                  <a:gd name="connsiteX1" fmla="*/ 71189 w 71188"/>
                  <a:gd name="connsiteY1" fmla="*/ 0 h 137944"/>
                  <a:gd name="connsiteX2" fmla="*/ 71189 w 71188"/>
                  <a:gd name="connsiteY2" fmla="*/ 137945 h 137944"/>
                  <a:gd name="connsiteX3" fmla="*/ 0 w 711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7" name="Freeform: Shape 506">
                <a:extLst>
                  <a:ext uri="{FF2B5EF4-FFF2-40B4-BE49-F238E27FC236}">
                    <a16:creationId xmlns:a16="http://schemas.microsoft.com/office/drawing/2014/main" id="{10238159-FF3A-A713-F549-33A011F049D6}"/>
                  </a:ext>
                </a:extLst>
              </p:cNvPr>
              <p:cNvSpPr/>
              <p:nvPr/>
            </p:nvSpPr>
            <p:spPr>
              <a:xfrm>
                <a:off x="10044505" y="5552988"/>
                <a:ext cx="69542" cy="137944"/>
              </a:xfrm>
              <a:custGeom>
                <a:avLst/>
                <a:gdLst>
                  <a:gd name="connsiteX0" fmla="*/ 0 w 69542"/>
                  <a:gd name="connsiteY0" fmla="*/ 0 h 137944"/>
                  <a:gd name="connsiteX1" fmla="*/ 69542 w 69542"/>
                  <a:gd name="connsiteY1" fmla="*/ 0 h 137944"/>
                  <a:gd name="connsiteX2" fmla="*/ 69542 w 69542"/>
                  <a:gd name="connsiteY2" fmla="*/ 137945 h 137944"/>
                  <a:gd name="connsiteX3" fmla="*/ 0 w 695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8" name="Freeform: Shape 507">
                <a:extLst>
                  <a:ext uri="{FF2B5EF4-FFF2-40B4-BE49-F238E27FC236}">
                    <a16:creationId xmlns:a16="http://schemas.microsoft.com/office/drawing/2014/main" id="{3E7144DA-AB1F-454D-4F0E-210A5EF4768F}"/>
                  </a:ext>
                </a:extLst>
              </p:cNvPr>
              <p:cNvSpPr/>
              <p:nvPr/>
            </p:nvSpPr>
            <p:spPr>
              <a:xfrm>
                <a:off x="9700088" y="5552988"/>
                <a:ext cx="70302" cy="137944"/>
              </a:xfrm>
              <a:custGeom>
                <a:avLst/>
                <a:gdLst>
                  <a:gd name="connsiteX0" fmla="*/ 0 w 70302"/>
                  <a:gd name="connsiteY0" fmla="*/ 0 h 137944"/>
                  <a:gd name="connsiteX1" fmla="*/ 70302 w 70302"/>
                  <a:gd name="connsiteY1" fmla="*/ 0 h 137944"/>
                  <a:gd name="connsiteX2" fmla="*/ 70302 w 70302"/>
                  <a:gd name="connsiteY2" fmla="*/ 137945 h 137944"/>
                  <a:gd name="connsiteX3" fmla="*/ 0 w 7030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9" name="Freeform: Shape 508">
                <a:extLst>
                  <a:ext uri="{FF2B5EF4-FFF2-40B4-BE49-F238E27FC236}">
                    <a16:creationId xmlns:a16="http://schemas.microsoft.com/office/drawing/2014/main" id="{8D0323D8-670A-DF3F-8124-E6C22BD45183}"/>
                  </a:ext>
                </a:extLst>
              </p:cNvPr>
              <p:cNvSpPr/>
              <p:nvPr/>
            </p:nvSpPr>
            <p:spPr>
              <a:xfrm>
                <a:off x="9164778" y="5552988"/>
                <a:ext cx="63968" cy="137944"/>
              </a:xfrm>
              <a:custGeom>
                <a:avLst/>
                <a:gdLst>
                  <a:gd name="connsiteX0" fmla="*/ 0 w 63968"/>
                  <a:gd name="connsiteY0" fmla="*/ 0 h 137944"/>
                  <a:gd name="connsiteX1" fmla="*/ 63969 w 63968"/>
                  <a:gd name="connsiteY1" fmla="*/ 0 h 137944"/>
                  <a:gd name="connsiteX2" fmla="*/ 63969 w 63968"/>
                  <a:gd name="connsiteY2" fmla="*/ 137945 h 137944"/>
                  <a:gd name="connsiteX3" fmla="*/ 0 w 6396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968" h="137944">
                    <a:moveTo>
                      <a:pt x="0" y="0"/>
                    </a:moveTo>
                    <a:lnTo>
                      <a:pt x="63969" y="0"/>
                    </a:lnTo>
                    <a:lnTo>
                      <a:pt x="6396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0" name="Freeform: Shape 509">
                <a:extLst>
                  <a:ext uri="{FF2B5EF4-FFF2-40B4-BE49-F238E27FC236}">
                    <a16:creationId xmlns:a16="http://schemas.microsoft.com/office/drawing/2014/main" id="{D3709C93-0A2B-F380-AE2A-8D5314640209}"/>
                  </a:ext>
                </a:extLst>
              </p:cNvPr>
              <p:cNvSpPr/>
              <p:nvPr/>
            </p:nvSpPr>
            <p:spPr>
              <a:xfrm>
                <a:off x="8752212" y="5552988"/>
                <a:ext cx="67895" cy="137944"/>
              </a:xfrm>
              <a:custGeom>
                <a:avLst/>
                <a:gdLst>
                  <a:gd name="connsiteX0" fmla="*/ 0 w 67895"/>
                  <a:gd name="connsiteY0" fmla="*/ 0 h 137944"/>
                  <a:gd name="connsiteX1" fmla="*/ 67896 w 67895"/>
                  <a:gd name="connsiteY1" fmla="*/ 0 h 137944"/>
                  <a:gd name="connsiteX2" fmla="*/ 67896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6" y="0"/>
                    </a:lnTo>
                    <a:lnTo>
                      <a:pt x="67896"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1" name="Freeform: Shape 510">
                <a:extLst>
                  <a:ext uri="{FF2B5EF4-FFF2-40B4-BE49-F238E27FC236}">
                    <a16:creationId xmlns:a16="http://schemas.microsoft.com/office/drawing/2014/main" id="{3D6679E1-4E9F-5DBA-24C7-1E20173E3194}"/>
                  </a:ext>
                </a:extLst>
              </p:cNvPr>
              <p:cNvSpPr/>
              <p:nvPr/>
            </p:nvSpPr>
            <p:spPr>
              <a:xfrm>
                <a:off x="8412102"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2" name="Freeform: Shape 511">
                <a:extLst>
                  <a:ext uri="{FF2B5EF4-FFF2-40B4-BE49-F238E27FC236}">
                    <a16:creationId xmlns:a16="http://schemas.microsoft.com/office/drawing/2014/main" id="{70711B3D-C6D7-9C0E-8EAC-868E140874B5}"/>
                  </a:ext>
                </a:extLst>
              </p:cNvPr>
              <p:cNvSpPr/>
              <p:nvPr/>
            </p:nvSpPr>
            <p:spPr>
              <a:xfrm>
                <a:off x="8004856"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3" name="Freeform: Shape 512">
                <a:extLst>
                  <a:ext uri="{FF2B5EF4-FFF2-40B4-BE49-F238E27FC236}">
                    <a16:creationId xmlns:a16="http://schemas.microsoft.com/office/drawing/2014/main" id="{B7A9C449-D814-8984-5B34-094D8F77F024}"/>
                  </a:ext>
                </a:extLst>
              </p:cNvPr>
              <p:cNvSpPr/>
              <p:nvPr/>
            </p:nvSpPr>
            <p:spPr>
              <a:xfrm>
                <a:off x="7936960"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4" name="Freeform: Shape 513">
                <a:extLst>
                  <a:ext uri="{FF2B5EF4-FFF2-40B4-BE49-F238E27FC236}">
                    <a16:creationId xmlns:a16="http://schemas.microsoft.com/office/drawing/2014/main" id="{2364B499-A726-8C52-F312-7B5DF258EB76}"/>
                  </a:ext>
                </a:extLst>
              </p:cNvPr>
              <p:cNvSpPr/>
              <p:nvPr/>
            </p:nvSpPr>
            <p:spPr>
              <a:xfrm>
                <a:off x="7457512" y="5552988"/>
                <a:ext cx="64475" cy="137944"/>
              </a:xfrm>
              <a:custGeom>
                <a:avLst/>
                <a:gdLst>
                  <a:gd name="connsiteX0" fmla="*/ 0 w 64475"/>
                  <a:gd name="connsiteY0" fmla="*/ 0 h 137944"/>
                  <a:gd name="connsiteX1" fmla="*/ 64475 w 64475"/>
                  <a:gd name="connsiteY1" fmla="*/ 0 h 137944"/>
                  <a:gd name="connsiteX2" fmla="*/ 64475 w 64475"/>
                  <a:gd name="connsiteY2" fmla="*/ 137945 h 137944"/>
                  <a:gd name="connsiteX3" fmla="*/ 0 w 6447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5" y="0"/>
                    </a:lnTo>
                    <a:lnTo>
                      <a:pt x="6447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5" name="Freeform: Shape 514">
                <a:extLst>
                  <a:ext uri="{FF2B5EF4-FFF2-40B4-BE49-F238E27FC236}">
                    <a16:creationId xmlns:a16="http://schemas.microsoft.com/office/drawing/2014/main" id="{D3E5F4F3-5B07-A313-933F-14DD8EAA24A6}"/>
                  </a:ext>
                </a:extLst>
              </p:cNvPr>
              <p:cNvSpPr/>
              <p:nvPr/>
            </p:nvSpPr>
            <p:spPr>
              <a:xfrm>
                <a:off x="7387463" y="5552988"/>
                <a:ext cx="70048" cy="137944"/>
              </a:xfrm>
              <a:custGeom>
                <a:avLst/>
                <a:gdLst>
                  <a:gd name="connsiteX0" fmla="*/ 0 w 70048"/>
                  <a:gd name="connsiteY0" fmla="*/ 0 h 137944"/>
                  <a:gd name="connsiteX1" fmla="*/ 70049 w 70048"/>
                  <a:gd name="connsiteY1" fmla="*/ 0 h 137944"/>
                  <a:gd name="connsiteX2" fmla="*/ 70049 w 70048"/>
                  <a:gd name="connsiteY2" fmla="*/ 137945 h 137944"/>
                  <a:gd name="connsiteX3" fmla="*/ 0 w 7004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6" name="Freeform: Shape 515">
                <a:extLst>
                  <a:ext uri="{FF2B5EF4-FFF2-40B4-BE49-F238E27FC236}">
                    <a16:creationId xmlns:a16="http://schemas.microsoft.com/office/drawing/2014/main" id="{DE13EA22-4A6B-1A1D-49AA-773005C0B930}"/>
                  </a:ext>
                </a:extLst>
              </p:cNvPr>
              <p:cNvSpPr/>
              <p:nvPr/>
            </p:nvSpPr>
            <p:spPr>
              <a:xfrm>
                <a:off x="6912069" y="5552988"/>
                <a:ext cx="69795" cy="137944"/>
              </a:xfrm>
              <a:custGeom>
                <a:avLst/>
                <a:gdLst>
                  <a:gd name="connsiteX0" fmla="*/ 0 w 69795"/>
                  <a:gd name="connsiteY0" fmla="*/ 0 h 137944"/>
                  <a:gd name="connsiteX1" fmla="*/ 69796 w 69795"/>
                  <a:gd name="connsiteY1" fmla="*/ 0 h 137944"/>
                  <a:gd name="connsiteX2" fmla="*/ 69796 w 69795"/>
                  <a:gd name="connsiteY2" fmla="*/ 137945 h 137944"/>
                  <a:gd name="connsiteX3" fmla="*/ 0 w 697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795" h="137944">
                    <a:moveTo>
                      <a:pt x="0" y="0"/>
                    </a:moveTo>
                    <a:lnTo>
                      <a:pt x="69796" y="0"/>
                    </a:lnTo>
                    <a:lnTo>
                      <a:pt x="69796"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7" name="Freeform: Shape 516">
                <a:extLst>
                  <a:ext uri="{FF2B5EF4-FFF2-40B4-BE49-F238E27FC236}">
                    <a16:creationId xmlns:a16="http://schemas.microsoft.com/office/drawing/2014/main" id="{E52A0117-5453-6003-4667-FB26F76DB566}"/>
                  </a:ext>
                </a:extLst>
              </p:cNvPr>
              <p:cNvSpPr/>
              <p:nvPr/>
            </p:nvSpPr>
            <p:spPr>
              <a:xfrm>
                <a:off x="6567018"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8" name="Freeform: Shape 517">
                <a:extLst>
                  <a:ext uri="{FF2B5EF4-FFF2-40B4-BE49-F238E27FC236}">
                    <a16:creationId xmlns:a16="http://schemas.microsoft.com/office/drawing/2014/main" id="{9F861F3B-CB95-50BA-E661-A22B0586B6EE}"/>
                  </a:ext>
                </a:extLst>
              </p:cNvPr>
              <p:cNvSpPr/>
              <p:nvPr/>
            </p:nvSpPr>
            <p:spPr>
              <a:xfrm>
                <a:off x="6086556"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9" name="Freeform: Shape 518">
                <a:extLst>
                  <a:ext uri="{FF2B5EF4-FFF2-40B4-BE49-F238E27FC236}">
                    <a16:creationId xmlns:a16="http://schemas.microsoft.com/office/drawing/2014/main" id="{36E5C9D6-2198-980B-79DC-A1A2819A39AF}"/>
                  </a:ext>
                </a:extLst>
              </p:cNvPr>
              <p:cNvSpPr/>
              <p:nvPr/>
            </p:nvSpPr>
            <p:spPr>
              <a:xfrm>
                <a:off x="4867986"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0" name="Freeform: Shape 519">
                <a:extLst>
                  <a:ext uri="{FF2B5EF4-FFF2-40B4-BE49-F238E27FC236}">
                    <a16:creationId xmlns:a16="http://schemas.microsoft.com/office/drawing/2014/main" id="{F54B347C-2A5A-92B1-682D-5B69A34850F5}"/>
                  </a:ext>
                </a:extLst>
              </p:cNvPr>
              <p:cNvSpPr/>
              <p:nvPr/>
            </p:nvSpPr>
            <p:spPr>
              <a:xfrm>
                <a:off x="4184598"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1" name="Freeform: Shape 520">
                <a:extLst>
                  <a:ext uri="{FF2B5EF4-FFF2-40B4-BE49-F238E27FC236}">
                    <a16:creationId xmlns:a16="http://schemas.microsoft.com/office/drawing/2014/main" id="{76BB1BA9-EB0F-4232-43BD-E308890702E4}"/>
                  </a:ext>
                </a:extLst>
              </p:cNvPr>
              <p:cNvSpPr/>
              <p:nvPr/>
            </p:nvSpPr>
            <p:spPr>
              <a:xfrm>
                <a:off x="4049440" y="5552988"/>
                <a:ext cx="68275" cy="137944"/>
              </a:xfrm>
              <a:custGeom>
                <a:avLst/>
                <a:gdLst>
                  <a:gd name="connsiteX0" fmla="*/ 0 w 68275"/>
                  <a:gd name="connsiteY0" fmla="*/ 0 h 137944"/>
                  <a:gd name="connsiteX1" fmla="*/ 68275 w 68275"/>
                  <a:gd name="connsiteY1" fmla="*/ 0 h 137944"/>
                  <a:gd name="connsiteX2" fmla="*/ 68275 w 68275"/>
                  <a:gd name="connsiteY2" fmla="*/ 137945 h 137944"/>
                  <a:gd name="connsiteX3" fmla="*/ 0 w 6827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8275" h="137944">
                    <a:moveTo>
                      <a:pt x="0" y="0"/>
                    </a:moveTo>
                    <a:lnTo>
                      <a:pt x="68275" y="0"/>
                    </a:lnTo>
                    <a:lnTo>
                      <a:pt x="68275"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2" name="Freeform: Shape 521">
                <a:extLst>
                  <a:ext uri="{FF2B5EF4-FFF2-40B4-BE49-F238E27FC236}">
                    <a16:creationId xmlns:a16="http://schemas.microsoft.com/office/drawing/2014/main" id="{89D2D305-782A-FFAB-9A08-93FFE8B9263F}"/>
                  </a:ext>
                </a:extLst>
              </p:cNvPr>
              <p:cNvSpPr/>
              <p:nvPr/>
            </p:nvSpPr>
            <p:spPr>
              <a:xfrm>
                <a:off x="3294104" y="5552988"/>
                <a:ext cx="73342" cy="137944"/>
              </a:xfrm>
              <a:custGeom>
                <a:avLst/>
                <a:gdLst>
                  <a:gd name="connsiteX0" fmla="*/ 0 w 73342"/>
                  <a:gd name="connsiteY0" fmla="*/ 0 h 137944"/>
                  <a:gd name="connsiteX1" fmla="*/ 73342 w 73342"/>
                  <a:gd name="connsiteY1" fmla="*/ 0 h 137944"/>
                  <a:gd name="connsiteX2" fmla="*/ 73342 w 73342"/>
                  <a:gd name="connsiteY2" fmla="*/ 137945 h 137944"/>
                  <a:gd name="connsiteX3" fmla="*/ 0 w 733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5"/>
                    </a:lnTo>
                    <a:lnTo>
                      <a:pt x="0" y="137945"/>
                    </a:lnTo>
                    <a:close/>
                  </a:path>
                </a:pathLst>
              </a:custGeom>
              <a:solidFill>
                <a:srgbClr val="CE98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523" name="Graphic 46">
              <a:extLst>
                <a:ext uri="{FF2B5EF4-FFF2-40B4-BE49-F238E27FC236}">
                  <a16:creationId xmlns:a16="http://schemas.microsoft.com/office/drawing/2014/main" id="{80EF9C81-6BB8-D54A-4250-D3E55D9F1C01}"/>
                </a:ext>
              </a:extLst>
            </p:cNvPr>
            <p:cNvGrpSpPr/>
            <p:nvPr/>
          </p:nvGrpSpPr>
          <p:grpSpPr>
            <a:xfrm>
              <a:off x="1536313" y="5309667"/>
              <a:ext cx="9315496" cy="796669"/>
              <a:chOff x="2467958" y="5007545"/>
              <a:chExt cx="7990886" cy="683387"/>
            </a:xfrm>
            <a:solidFill>
              <a:srgbClr val="FFC000"/>
            </a:solidFill>
          </p:grpSpPr>
          <p:sp>
            <p:nvSpPr>
              <p:cNvPr id="524" name="Freeform: Shape 523">
                <a:extLst>
                  <a:ext uri="{FF2B5EF4-FFF2-40B4-BE49-F238E27FC236}">
                    <a16:creationId xmlns:a16="http://schemas.microsoft.com/office/drawing/2014/main" id="{B3A47CD4-1311-4112-FC2C-12CBA0ECD8B9}"/>
                  </a:ext>
                </a:extLst>
              </p:cNvPr>
              <p:cNvSpPr/>
              <p:nvPr/>
            </p:nvSpPr>
            <p:spPr>
              <a:xfrm>
                <a:off x="5820548" y="5007545"/>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FFC000"/>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5" name="Freeform: Shape 524">
                <a:extLst>
                  <a:ext uri="{FF2B5EF4-FFF2-40B4-BE49-F238E27FC236}">
                    <a16:creationId xmlns:a16="http://schemas.microsoft.com/office/drawing/2014/main" id="{3CD1FBEA-C1E8-8DF4-7DF8-5B5F185464C4}"/>
                  </a:ext>
                </a:extLst>
              </p:cNvPr>
              <p:cNvSpPr/>
              <p:nvPr/>
            </p:nvSpPr>
            <p:spPr>
              <a:xfrm>
                <a:off x="8208415"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6" name="Freeform: Shape 525">
                <a:extLst>
                  <a:ext uri="{FF2B5EF4-FFF2-40B4-BE49-F238E27FC236}">
                    <a16:creationId xmlns:a16="http://schemas.microsoft.com/office/drawing/2014/main" id="{40CC90A0-2B12-18DA-B78E-74B66C19EB9B}"/>
                  </a:ext>
                </a:extLst>
              </p:cNvPr>
              <p:cNvSpPr/>
              <p:nvPr/>
            </p:nvSpPr>
            <p:spPr>
              <a:xfrm>
                <a:off x="7869065"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7" name="Freeform: Shape 526">
                <a:extLst>
                  <a:ext uri="{FF2B5EF4-FFF2-40B4-BE49-F238E27FC236}">
                    <a16:creationId xmlns:a16="http://schemas.microsoft.com/office/drawing/2014/main" id="{DDA9BE02-95A7-C80D-A510-106BC6BB41FA}"/>
                  </a:ext>
                </a:extLst>
              </p:cNvPr>
              <p:cNvSpPr/>
              <p:nvPr/>
            </p:nvSpPr>
            <p:spPr>
              <a:xfrm>
                <a:off x="7801169"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8" name="Freeform: Shape 527">
                <a:extLst>
                  <a:ext uri="{FF2B5EF4-FFF2-40B4-BE49-F238E27FC236}">
                    <a16:creationId xmlns:a16="http://schemas.microsoft.com/office/drawing/2014/main" id="{93975970-7524-B056-FB37-0D1298A3C2C7}"/>
                  </a:ext>
                </a:extLst>
              </p:cNvPr>
              <p:cNvSpPr/>
              <p:nvPr/>
            </p:nvSpPr>
            <p:spPr>
              <a:xfrm>
                <a:off x="7661325" y="5552988"/>
                <a:ext cx="64728" cy="137944"/>
              </a:xfrm>
              <a:custGeom>
                <a:avLst/>
                <a:gdLst>
                  <a:gd name="connsiteX0" fmla="*/ 0 w 64728"/>
                  <a:gd name="connsiteY0" fmla="*/ 0 h 137944"/>
                  <a:gd name="connsiteX1" fmla="*/ 64728 w 64728"/>
                  <a:gd name="connsiteY1" fmla="*/ 0 h 137944"/>
                  <a:gd name="connsiteX2" fmla="*/ 64728 w 64728"/>
                  <a:gd name="connsiteY2" fmla="*/ 137945 h 137944"/>
                  <a:gd name="connsiteX3" fmla="*/ 0 w 6472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8" y="0"/>
                    </a:lnTo>
                    <a:lnTo>
                      <a:pt x="64728"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9" name="Freeform: Shape 528">
                <a:extLst>
                  <a:ext uri="{FF2B5EF4-FFF2-40B4-BE49-F238E27FC236}">
                    <a16:creationId xmlns:a16="http://schemas.microsoft.com/office/drawing/2014/main" id="{2A6A8D90-B856-2868-C9D2-F7B5F13F4685}"/>
                  </a:ext>
                </a:extLst>
              </p:cNvPr>
              <p:cNvSpPr/>
              <p:nvPr/>
            </p:nvSpPr>
            <p:spPr>
              <a:xfrm>
                <a:off x="7596596" y="5552988"/>
                <a:ext cx="64728" cy="137944"/>
              </a:xfrm>
              <a:custGeom>
                <a:avLst/>
                <a:gdLst>
                  <a:gd name="connsiteX0" fmla="*/ 0 w 64728"/>
                  <a:gd name="connsiteY0" fmla="*/ 0 h 137944"/>
                  <a:gd name="connsiteX1" fmla="*/ 64729 w 64728"/>
                  <a:gd name="connsiteY1" fmla="*/ 0 h 137944"/>
                  <a:gd name="connsiteX2" fmla="*/ 64729 w 64728"/>
                  <a:gd name="connsiteY2" fmla="*/ 137945 h 137944"/>
                  <a:gd name="connsiteX3" fmla="*/ 0 w 6472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0" name="Freeform: Shape 529">
                <a:extLst>
                  <a:ext uri="{FF2B5EF4-FFF2-40B4-BE49-F238E27FC236}">
                    <a16:creationId xmlns:a16="http://schemas.microsoft.com/office/drawing/2014/main" id="{6F0430D3-59BA-C4C4-7FE1-4905DDBA7049}"/>
                  </a:ext>
                </a:extLst>
              </p:cNvPr>
              <p:cNvSpPr/>
              <p:nvPr/>
            </p:nvSpPr>
            <p:spPr>
              <a:xfrm>
                <a:off x="7184790" y="5552988"/>
                <a:ext cx="63081" cy="137944"/>
              </a:xfrm>
              <a:custGeom>
                <a:avLst/>
                <a:gdLst>
                  <a:gd name="connsiteX0" fmla="*/ 0 w 63081"/>
                  <a:gd name="connsiteY0" fmla="*/ 0 h 137944"/>
                  <a:gd name="connsiteX1" fmla="*/ 63082 w 63081"/>
                  <a:gd name="connsiteY1" fmla="*/ 0 h 137944"/>
                  <a:gd name="connsiteX2" fmla="*/ 63082 w 63081"/>
                  <a:gd name="connsiteY2" fmla="*/ 137945 h 137944"/>
                  <a:gd name="connsiteX3" fmla="*/ 0 w 63081"/>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081" h="137944">
                    <a:moveTo>
                      <a:pt x="0" y="0"/>
                    </a:moveTo>
                    <a:lnTo>
                      <a:pt x="63082" y="0"/>
                    </a:lnTo>
                    <a:lnTo>
                      <a:pt x="6308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1" name="Freeform: Shape 530">
                <a:extLst>
                  <a:ext uri="{FF2B5EF4-FFF2-40B4-BE49-F238E27FC236}">
                    <a16:creationId xmlns:a16="http://schemas.microsoft.com/office/drawing/2014/main" id="{69651C4F-8981-8DE3-3E2A-7E41C3D86879}"/>
                  </a:ext>
                </a:extLst>
              </p:cNvPr>
              <p:cNvSpPr/>
              <p:nvPr/>
            </p:nvSpPr>
            <p:spPr>
              <a:xfrm>
                <a:off x="6362572"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2" name="Freeform: Shape 531">
                <a:extLst>
                  <a:ext uri="{FF2B5EF4-FFF2-40B4-BE49-F238E27FC236}">
                    <a16:creationId xmlns:a16="http://schemas.microsoft.com/office/drawing/2014/main" id="{94D7AE76-1E4F-BC5E-C2B0-CEF2D2235595}"/>
                  </a:ext>
                </a:extLst>
              </p:cNvPr>
              <p:cNvSpPr/>
              <p:nvPr/>
            </p:nvSpPr>
            <p:spPr>
              <a:xfrm>
                <a:off x="6293536"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3" name="Freeform: Shape 532">
                <a:extLst>
                  <a:ext uri="{FF2B5EF4-FFF2-40B4-BE49-F238E27FC236}">
                    <a16:creationId xmlns:a16="http://schemas.microsoft.com/office/drawing/2014/main" id="{C616331D-B4FD-1174-62FC-C1E792C1C3F0}"/>
                  </a:ext>
                </a:extLst>
              </p:cNvPr>
              <p:cNvSpPr/>
              <p:nvPr/>
            </p:nvSpPr>
            <p:spPr>
              <a:xfrm>
                <a:off x="6023348" y="5552988"/>
                <a:ext cx="63208" cy="137944"/>
              </a:xfrm>
              <a:custGeom>
                <a:avLst/>
                <a:gdLst>
                  <a:gd name="connsiteX0" fmla="*/ 0 w 63208"/>
                  <a:gd name="connsiteY0" fmla="*/ 0 h 137944"/>
                  <a:gd name="connsiteX1" fmla="*/ 63208 w 63208"/>
                  <a:gd name="connsiteY1" fmla="*/ 0 h 137944"/>
                  <a:gd name="connsiteX2" fmla="*/ 63208 w 63208"/>
                  <a:gd name="connsiteY2" fmla="*/ 137945 h 137944"/>
                  <a:gd name="connsiteX3" fmla="*/ 0 w 6320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8" y="0"/>
                    </a:lnTo>
                    <a:lnTo>
                      <a:pt x="63208"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4" name="Freeform: Shape 533">
                <a:extLst>
                  <a:ext uri="{FF2B5EF4-FFF2-40B4-BE49-F238E27FC236}">
                    <a16:creationId xmlns:a16="http://schemas.microsoft.com/office/drawing/2014/main" id="{C9DED330-F1B8-F1FE-8692-C7ACF43745D5}"/>
                  </a:ext>
                </a:extLst>
              </p:cNvPr>
              <p:cNvSpPr/>
              <p:nvPr/>
            </p:nvSpPr>
            <p:spPr>
              <a:xfrm>
                <a:off x="5955832" y="5552988"/>
                <a:ext cx="67515" cy="137944"/>
              </a:xfrm>
              <a:custGeom>
                <a:avLst/>
                <a:gdLst>
                  <a:gd name="connsiteX0" fmla="*/ 0 w 67515"/>
                  <a:gd name="connsiteY0" fmla="*/ 0 h 137944"/>
                  <a:gd name="connsiteX1" fmla="*/ 67515 w 67515"/>
                  <a:gd name="connsiteY1" fmla="*/ 0 h 137944"/>
                  <a:gd name="connsiteX2" fmla="*/ 67515 w 67515"/>
                  <a:gd name="connsiteY2" fmla="*/ 137945 h 137944"/>
                  <a:gd name="connsiteX3" fmla="*/ 0 w 6751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515" h="137944">
                    <a:moveTo>
                      <a:pt x="0" y="0"/>
                    </a:moveTo>
                    <a:lnTo>
                      <a:pt x="67515" y="0"/>
                    </a:lnTo>
                    <a:lnTo>
                      <a:pt x="6751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5" name="Freeform: Shape 534">
                <a:extLst>
                  <a:ext uri="{FF2B5EF4-FFF2-40B4-BE49-F238E27FC236}">
                    <a16:creationId xmlns:a16="http://schemas.microsoft.com/office/drawing/2014/main" id="{1C45316B-3B13-1942-87AD-6DF044FBC28A}"/>
                  </a:ext>
                </a:extLst>
              </p:cNvPr>
              <p:cNvSpPr/>
              <p:nvPr/>
            </p:nvSpPr>
            <p:spPr>
              <a:xfrm>
                <a:off x="5748853"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6" name="Freeform: Shape 535">
                <a:extLst>
                  <a:ext uri="{FF2B5EF4-FFF2-40B4-BE49-F238E27FC236}">
                    <a16:creationId xmlns:a16="http://schemas.microsoft.com/office/drawing/2014/main" id="{045771A2-70ED-E70C-6656-3B1129539FE9}"/>
                  </a:ext>
                </a:extLst>
              </p:cNvPr>
              <p:cNvSpPr/>
              <p:nvPr/>
            </p:nvSpPr>
            <p:spPr>
              <a:xfrm>
                <a:off x="5541873"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7" name="Freeform: Shape 536">
                <a:extLst>
                  <a:ext uri="{FF2B5EF4-FFF2-40B4-BE49-F238E27FC236}">
                    <a16:creationId xmlns:a16="http://schemas.microsoft.com/office/drawing/2014/main" id="{66870046-72FF-35EB-463F-CAE750BB77C0}"/>
                  </a:ext>
                </a:extLst>
              </p:cNvPr>
              <p:cNvSpPr/>
              <p:nvPr/>
            </p:nvSpPr>
            <p:spPr>
              <a:xfrm>
                <a:off x="4594250" y="5552988"/>
                <a:ext cx="65742" cy="137944"/>
              </a:xfrm>
              <a:custGeom>
                <a:avLst/>
                <a:gdLst>
                  <a:gd name="connsiteX0" fmla="*/ 0 w 65742"/>
                  <a:gd name="connsiteY0" fmla="*/ 0 h 137944"/>
                  <a:gd name="connsiteX1" fmla="*/ 65742 w 65742"/>
                  <a:gd name="connsiteY1" fmla="*/ 0 h 137944"/>
                  <a:gd name="connsiteX2" fmla="*/ 65742 w 65742"/>
                  <a:gd name="connsiteY2" fmla="*/ 137945 h 137944"/>
                  <a:gd name="connsiteX3" fmla="*/ 0 w 657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8" name="Freeform: Shape 537">
                <a:extLst>
                  <a:ext uri="{FF2B5EF4-FFF2-40B4-BE49-F238E27FC236}">
                    <a16:creationId xmlns:a16="http://schemas.microsoft.com/office/drawing/2014/main" id="{FDFDAE85-D169-1323-5BA5-CD6B7EC8A430}"/>
                  </a:ext>
                </a:extLst>
              </p:cNvPr>
              <p:cNvSpPr/>
              <p:nvPr/>
            </p:nvSpPr>
            <p:spPr>
              <a:xfrm>
                <a:off x="4456306" y="5552988"/>
                <a:ext cx="65742" cy="137944"/>
              </a:xfrm>
              <a:custGeom>
                <a:avLst/>
                <a:gdLst>
                  <a:gd name="connsiteX0" fmla="*/ 0 w 65742"/>
                  <a:gd name="connsiteY0" fmla="*/ 0 h 137944"/>
                  <a:gd name="connsiteX1" fmla="*/ 65742 w 65742"/>
                  <a:gd name="connsiteY1" fmla="*/ 0 h 137944"/>
                  <a:gd name="connsiteX2" fmla="*/ 65742 w 65742"/>
                  <a:gd name="connsiteY2" fmla="*/ 137945 h 137944"/>
                  <a:gd name="connsiteX3" fmla="*/ 0 w 657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9" name="Freeform: Shape 538">
                <a:extLst>
                  <a:ext uri="{FF2B5EF4-FFF2-40B4-BE49-F238E27FC236}">
                    <a16:creationId xmlns:a16="http://schemas.microsoft.com/office/drawing/2014/main" id="{F78753AF-E20B-8F38-0367-05EA84249817}"/>
                  </a:ext>
                </a:extLst>
              </p:cNvPr>
              <p:cNvSpPr/>
              <p:nvPr/>
            </p:nvSpPr>
            <p:spPr>
              <a:xfrm>
                <a:off x="4390564" y="5552988"/>
                <a:ext cx="65742" cy="137944"/>
              </a:xfrm>
              <a:custGeom>
                <a:avLst/>
                <a:gdLst>
                  <a:gd name="connsiteX0" fmla="*/ 0 w 65742"/>
                  <a:gd name="connsiteY0" fmla="*/ 0 h 137944"/>
                  <a:gd name="connsiteX1" fmla="*/ 65742 w 65742"/>
                  <a:gd name="connsiteY1" fmla="*/ 0 h 137944"/>
                  <a:gd name="connsiteX2" fmla="*/ 65742 w 65742"/>
                  <a:gd name="connsiteY2" fmla="*/ 137945 h 137944"/>
                  <a:gd name="connsiteX3" fmla="*/ 0 w 657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5742" h="137944">
                    <a:moveTo>
                      <a:pt x="0" y="0"/>
                    </a:moveTo>
                    <a:lnTo>
                      <a:pt x="65742" y="0"/>
                    </a:lnTo>
                    <a:lnTo>
                      <a:pt x="6574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0" name="Freeform: Shape 539">
                <a:extLst>
                  <a:ext uri="{FF2B5EF4-FFF2-40B4-BE49-F238E27FC236}">
                    <a16:creationId xmlns:a16="http://schemas.microsoft.com/office/drawing/2014/main" id="{B11F36CF-059E-99EE-46A8-CB395722D9D0}"/>
                  </a:ext>
                </a:extLst>
              </p:cNvPr>
              <p:cNvSpPr/>
              <p:nvPr/>
            </p:nvSpPr>
            <p:spPr>
              <a:xfrm>
                <a:off x="4117716"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1" name="Freeform: Shape 540">
                <a:extLst>
                  <a:ext uri="{FF2B5EF4-FFF2-40B4-BE49-F238E27FC236}">
                    <a16:creationId xmlns:a16="http://schemas.microsoft.com/office/drawing/2014/main" id="{A43B1BB5-1A5B-9BEE-780D-63B00897E5AA}"/>
                  </a:ext>
                </a:extLst>
              </p:cNvPr>
              <p:cNvSpPr/>
              <p:nvPr/>
            </p:nvSpPr>
            <p:spPr>
              <a:xfrm>
                <a:off x="3908583" y="5552988"/>
                <a:ext cx="67768" cy="137944"/>
              </a:xfrm>
              <a:custGeom>
                <a:avLst/>
                <a:gdLst>
                  <a:gd name="connsiteX0" fmla="*/ 0 w 67768"/>
                  <a:gd name="connsiteY0" fmla="*/ 0 h 137944"/>
                  <a:gd name="connsiteX1" fmla="*/ 67769 w 67768"/>
                  <a:gd name="connsiteY1" fmla="*/ 0 h 137944"/>
                  <a:gd name="connsiteX2" fmla="*/ 67769 w 67768"/>
                  <a:gd name="connsiteY2" fmla="*/ 137945 h 137944"/>
                  <a:gd name="connsiteX3" fmla="*/ 0 w 6776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768" h="137944">
                    <a:moveTo>
                      <a:pt x="0" y="0"/>
                    </a:moveTo>
                    <a:lnTo>
                      <a:pt x="67769" y="0"/>
                    </a:lnTo>
                    <a:lnTo>
                      <a:pt x="67769"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2" name="Freeform: Shape 541">
                <a:extLst>
                  <a:ext uri="{FF2B5EF4-FFF2-40B4-BE49-F238E27FC236}">
                    <a16:creationId xmlns:a16="http://schemas.microsoft.com/office/drawing/2014/main" id="{7049CC2F-106F-0526-B3F2-9D0D29DEAD81}"/>
                  </a:ext>
                </a:extLst>
              </p:cNvPr>
              <p:cNvSpPr/>
              <p:nvPr/>
            </p:nvSpPr>
            <p:spPr>
              <a:xfrm>
                <a:off x="3840307" y="5552988"/>
                <a:ext cx="68275" cy="137944"/>
              </a:xfrm>
              <a:custGeom>
                <a:avLst/>
                <a:gdLst>
                  <a:gd name="connsiteX0" fmla="*/ 0 w 68275"/>
                  <a:gd name="connsiteY0" fmla="*/ 0 h 137944"/>
                  <a:gd name="connsiteX1" fmla="*/ 68275 w 68275"/>
                  <a:gd name="connsiteY1" fmla="*/ 0 h 137944"/>
                  <a:gd name="connsiteX2" fmla="*/ 68275 w 68275"/>
                  <a:gd name="connsiteY2" fmla="*/ 137945 h 137944"/>
                  <a:gd name="connsiteX3" fmla="*/ 0 w 6827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8275" h="137944">
                    <a:moveTo>
                      <a:pt x="0" y="0"/>
                    </a:moveTo>
                    <a:lnTo>
                      <a:pt x="68275" y="0"/>
                    </a:lnTo>
                    <a:lnTo>
                      <a:pt x="6827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3" name="Freeform: Shape 542">
                <a:extLst>
                  <a:ext uri="{FF2B5EF4-FFF2-40B4-BE49-F238E27FC236}">
                    <a16:creationId xmlns:a16="http://schemas.microsoft.com/office/drawing/2014/main" id="{FD9B9133-7448-E435-F933-E150A6B60968}"/>
                  </a:ext>
                </a:extLst>
              </p:cNvPr>
              <p:cNvSpPr/>
              <p:nvPr/>
            </p:nvSpPr>
            <p:spPr>
              <a:xfrm>
                <a:off x="3767345" y="5552988"/>
                <a:ext cx="72962" cy="137944"/>
              </a:xfrm>
              <a:custGeom>
                <a:avLst/>
                <a:gdLst>
                  <a:gd name="connsiteX0" fmla="*/ 0 w 72962"/>
                  <a:gd name="connsiteY0" fmla="*/ 0 h 137944"/>
                  <a:gd name="connsiteX1" fmla="*/ 72962 w 72962"/>
                  <a:gd name="connsiteY1" fmla="*/ 0 h 137944"/>
                  <a:gd name="connsiteX2" fmla="*/ 72962 w 72962"/>
                  <a:gd name="connsiteY2" fmla="*/ 137945 h 137944"/>
                  <a:gd name="connsiteX3" fmla="*/ 0 w 7296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2962" h="137944">
                    <a:moveTo>
                      <a:pt x="0" y="0"/>
                    </a:moveTo>
                    <a:lnTo>
                      <a:pt x="72962" y="0"/>
                    </a:lnTo>
                    <a:lnTo>
                      <a:pt x="7296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4" name="Freeform: Shape 543">
                <a:extLst>
                  <a:ext uri="{FF2B5EF4-FFF2-40B4-BE49-F238E27FC236}">
                    <a16:creationId xmlns:a16="http://schemas.microsoft.com/office/drawing/2014/main" id="{6B0BCD3F-4444-6017-E360-AE402CCE816F}"/>
                  </a:ext>
                </a:extLst>
              </p:cNvPr>
              <p:cNvSpPr/>
              <p:nvPr/>
            </p:nvSpPr>
            <p:spPr>
              <a:xfrm>
                <a:off x="3699450" y="5552988"/>
                <a:ext cx="67768" cy="137944"/>
              </a:xfrm>
              <a:custGeom>
                <a:avLst/>
                <a:gdLst>
                  <a:gd name="connsiteX0" fmla="*/ 0 w 67768"/>
                  <a:gd name="connsiteY0" fmla="*/ 0 h 137944"/>
                  <a:gd name="connsiteX1" fmla="*/ 67769 w 67768"/>
                  <a:gd name="connsiteY1" fmla="*/ 0 h 137944"/>
                  <a:gd name="connsiteX2" fmla="*/ 67769 w 67768"/>
                  <a:gd name="connsiteY2" fmla="*/ 137945 h 137944"/>
                  <a:gd name="connsiteX3" fmla="*/ 0 w 6776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768" h="137944">
                    <a:moveTo>
                      <a:pt x="0" y="0"/>
                    </a:moveTo>
                    <a:lnTo>
                      <a:pt x="67769" y="0"/>
                    </a:lnTo>
                    <a:lnTo>
                      <a:pt x="67769"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5" name="Freeform: Shape 544">
                <a:extLst>
                  <a:ext uri="{FF2B5EF4-FFF2-40B4-BE49-F238E27FC236}">
                    <a16:creationId xmlns:a16="http://schemas.microsoft.com/office/drawing/2014/main" id="{AE38F9DC-66C2-EC31-E056-639D6BD8596D}"/>
                  </a:ext>
                </a:extLst>
              </p:cNvPr>
              <p:cNvSpPr/>
              <p:nvPr/>
            </p:nvSpPr>
            <p:spPr>
              <a:xfrm>
                <a:off x="2952347"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6" name="Freeform: Shape 545">
                <a:extLst>
                  <a:ext uri="{FF2B5EF4-FFF2-40B4-BE49-F238E27FC236}">
                    <a16:creationId xmlns:a16="http://schemas.microsoft.com/office/drawing/2014/main" id="{CFFD89C5-55BC-CEEF-5355-5BC7F6AC508F}"/>
                  </a:ext>
                </a:extLst>
              </p:cNvPr>
              <p:cNvSpPr/>
              <p:nvPr/>
            </p:nvSpPr>
            <p:spPr>
              <a:xfrm>
                <a:off x="2467958"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7" name="Freeform: Shape 546">
                <a:extLst>
                  <a:ext uri="{FF2B5EF4-FFF2-40B4-BE49-F238E27FC236}">
                    <a16:creationId xmlns:a16="http://schemas.microsoft.com/office/drawing/2014/main" id="{7F6F170B-E2EA-6AB5-E6EF-ABD18096167E}"/>
                  </a:ext>
                </a:extLst>
              </p:cNvPr>
              <p:cNvSpPr/>
              <p:nvPr/>
            </p:nvSpPr>
            <p:spPr>
              <a:xfrm>
                <a:off x="10387656" y="5552988"/>
                <a:ext cx="71188" cy="137944"/>
              </a:xfrm>
              <a:custGeom>
                <a:avLst/>
                <a:gdLst>
                  <a:gd name="connsiteX0" fmla="*/ 0 w 71188"/>
                  <a:gd name="connsiteY0" fmla="*/ 0 h 137944"/>
                  <a:gd name="connsiteX1" fmla="*/ 71189 w 71188"/>
                  <a:gd name="connsiteY1" fmla="*/ 0 h 137944"/>
                  <a:gd name="connsiteX2" fmla="*/ 71189 w 71188"/>
                  <a:gd name="connsiteY2" fmla="*/ 137945 h 137944"/>
                  <a:gd name="connsiteX3" fmla="*/ 0 w 711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8" name="Freeform: Shape 547">
                <a:extLst>
                  <a:ext uri="{FF2B5EF4-FFF2-40B4-BE49-F238E27FC236}">
                    <a16:creationId xmlns:a16="http://schemas.microsoft.com/office/drawing/2014/main" id="{20F36BD0-3925-D708-B0FA-4015FFBF16F9}"/>
                  </a:ext>
                </a:extLst>
              </p:cNvPr>
              <p:cNvSpPr/>
              <p:nvPr/>
            </p:nvSpPr>
            <p:spPr>
              <a:xfrm>
                <a:off x="10183589" y="5552988"/>
                <a:ext cx="69542" cy="137944"/>
              </a:xfrm>
              <a:custGeom>
                <a:avLst/>
                <a:gdLst>
                  <a:gd name="connsiteX0" fmla="*/ 0 w 69542"/>
                  <a:gd name="connsiteY0" fmla="*/ 0 h 137944"/>
                  <a:gd name="connsiteX1" fmla="*/ 69542 w 69542"/>
                  <a:gd name="connsiteY1" fmla="*/ 0 h 137944"/>
                  <a:gd name="connsiteX2" fmla="*/ 69542 w 69542"/>
                  <a:gd name="connsiteY2" fmla="*/ 137945 h 137944"/>
                  <a:gd name="connsiteX3" fmla="*/ 0 w 695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542" h="137944">
                    <a:moveTo>
                      <a:pt x="0" y="0"/>
                    </a:moveTo>
                    <a:lnTo>
                      <a:pt x="69542" y="0"/>
                    </a:lnTo>
                    <a:lnTo>
                      <a:pt x="6954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9" name="Freeform: Shape 548">
                <a:extLst>
                  <a:ext uri="{FF2B5EF4-FFF2-40B4-BE49-F238E27FC236}">
                    <a16:creationId xmlns:a16="http://schemas.microsoft.com/office/drawing/2014/main" id="{2031AC5B-9295-4C1D-298B-DF7D7B02E390}"/>
                  </a:ext>
                </a:extLst>
              </p:cNvPr>
              <p:cNvSpPr/>
              <p:nvPr/>
            </p:nvSpPr>
            <p:spPr>
              <a:xfrm>
                <a:off x="9911121" y="5552988"/>
                <a:ext cx="70302" cy="137944"/>
              </a:xfrm>
              <a:custGeom>
                <a:avLst/>
                <a:gdLst>
                  <a:gd name="connsiteX0" fmla="*/ 0 w 70302"/>
                  <a:gd name="connsiteY0" fmla="*/ 0 h 137944"/>
                  <a:gd name="connsiteX1" fmla="*/ 70302 w 70302"/>
                  <a:gd name="connsiteY1" fmla="*/ 0 h 137944"/>
                  <a:gd name="connsiteX2" fmla="*/ 70302 w 70302"/>
                  <a:gd name="connsiteY2" fmla="*/ 137945 h 137944"/>
                  <a:gd name="connsiteX3" fmla="*/ 0 w 7030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0" name="Freeform: Shape 549">
                <a:extLst>
                  <a:ext uri="{FF2B5EF4-FFF2-40B4-BE49-F238E27FC236}">
                    <a16:creationId xmlns:a16="http://schemas.microsoft.com/office/drawing/2014/main" id="{D97878A8-1884-8E3A-302B-F84FD169AC63}"/>
                  </a:ext>
                </a:extLst>
              </p:cNvPr>
              <p:cNvSpPr/>
              <p:nvPr/>
            </p:nvSpPr>
            <p:spPr>
              <a:xfrm>
                <a:off x="9840819" y="5552988"/>
                <a:ext cx="70302" cy="137944"/>
              </a:xfrm>
              <a:custGeom>
                <a:avLst/>
                <a:gdLst>
                  <a:gd name="connsiteX0" fmla="*/ 0 w 70302"/>
                  <a:gd name="connsiteY0" fmla="*/ 0 h 137944"/>
                  <a:gd name="connsiteX1" fmla="*/ 70302 w 70302"/>
                  <a:gd name="connsiteY1" fmla="*/ 0 h 137944"/>
                  <a:gd name="connsiteX2" fmla="*/ 70302 w 70302"/>
                  <a:gd name="connsiteY2" fmla="*/ 137945 h 137944"/>
                  <a:gd name="connsiteX3" fmla="*/ 0 w 7030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1" name="Freeform: Shape 550">
                <a:extLst>
                  <a:ext uri="{FF2B5EF4-FFF2-40B4-BE49-F238E27FC236}">
                    <a16:creationId xmlns:a16="http://schemas.microsoft.com/office/drawing/2014/main" id="{69975498-781D-6490-C193-2330A5CAD75B}"/>
                  </a:ext>
                </a:extLst>
              </p:cNvPr>
              <p:cNvSpPr/>
              <p:nvPr/>
            </p:nvSpPr>
            <p:spPr>
              <a:xfrm>
                <a:off x="9770517" y="5552988"/>
                <a:ext cx="70302" cy="137944"/>
              </a:xfrm>
              <a:custGeom>
                <a:avLst/>
                <a:gdLst>
                  <a:gd name="connsiteX0" fmla="*/ 0 w 70302"/>
                  <a:gd name="connsiteY0" fmla="*/ 0 h 137944"/>
                  <a:gd name="connsiteX1" fmla="*/ 70302 w 70302"/>
                  <a:gd name="connsiteY1" fmla="*/ 0 h 137944"/>
                  <a:gd name="connsiteX2" fmla="*/ 70302 w 70302"/>
                  <a:gd name="connsiteY2" fmla="*/ 137945 h 137944"/>
                  <a:gd name="connsiteX3" fmla="*/ 0 w 7030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302" h="137944">
                    <a:moveTo>
                      <a:pt x="0" y="0"/>
                    </a:moveTo>
                    <a:lnTo>
                      <a:pt x="70302" y="0"/>
                    </a:lnTo>
                    <a:lnTo>
                      <a:pt x="7030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2" name="Freeform: Shape 551">
                <a:extLst>
                  <a:ext uri="{FF2B5EF4-FFF2-40B4-BE49-F238E27FC236}">
                    <a16:creationId xmlns:a16="http://schemas.microsoft.com/office/drawing/2014/main" id="{7E6130AA-6C21-5E47-7D47-EB2BEDCFBFEA}"/>
                  </a:ext>
                </a:extLst>
              </p:cNvPr>
              <p:cNvSpPr/>
              <p:nvPr/>
            </p:nvSpPr>
            <p:spPr>
              <a:xfrm>
                <a:off x="9499822"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3" name="Freeform: Shape 552">
                <a:extLst>
                  <a:ext uri="{FF2B5EF4-FFF2-40B4-BE49-F238E27FC236}">
                    <a16:creationId xmlns:a16="http://schemas.microsoft.com/office/drawing/2014/main" id="{4D98AFDA-7BA1-B959-21FB-C6C27B46A9E9}"/>
                  </a:ext>
                </a:extLst>
              </p:cNvPr>
              <p:cNvSpPr/>
              <p:nvPr/>
            </p:nvSpPr>
            <p:spPr>
              <a:xfrm>
                <a:off x="9430786"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4" name="Freeform: Shape 553">
                <a:extLst>
                  <a:ext uri="{FF2B5EF4-FFF2-40B4-BE49-F238E27FC236}">
                    <a16:creationId xmlns:a16="http://schemas.microsoft.com/office/drawing/2014/main" id="{E1C3FE42-4D81-0950-BB1F-F1B9516EBA2D}"/>
                  </a:ext>
                </a:extLst>
              </p:cNvPr>
              <p:cNvSpPr/>
              <p:nvPr/>
            </p:nvSpPr>
            <p:spPr>
              <a:xfrm>
                <a:off x="9093969" y="5552988"/>
                <a:ext cx="70808" cy="137944"/>
              </a:xfrm>
              <a:custGeom>
                <a:avLst/>
                <a:gdLst>
                  <a:gd name="connsiteX0" fmla="*/ 0 w 70808"/>
                  <a:gd name="connsiteY0" fmla="*/ 0 h 137944"/>
                  <a:gd name="connsiteX1" fmla="*/ 70809 w 70808"/>
                  <a:gd name="connsiteY1" fmla="*/ 0 h 137944"/>
                  <a:gd name="connsiteX2" fmla="*/ 70809 w 70808"/>
                  <a:gd name="connsiteY2" fmla="*/ 137945 h 137944"/>
                  <a:gd name="connsiteX3" fmla="*/ 0 w 7080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808" h="137944">
                    <a:moveTo>
                      <a:pt x="0" y="0"/>
                    </a:moveTo>
                    <a:lnTo>
                      <a:pt x="70809" y="0"/>
                    </a:lnTo>
                    <a:lnTo>
                      <a:pt x="70809"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5" name="Freeform: Shape 554">
                <a:extLst>
                  <a:ext uri="{FF2B5EF4-FFF2-40B4-BE49-F238E27FC236}">
                    <a16:creationId xmlns:a16="http://schemas.microsoft.com/office/drawing/2014/main" id="{CE7D2F2F-C8B0-7770-DF8A-AEFCB9386839}"/>
                  </a:ext>
                </a:extLst>
              </p:cNvPr>
              <p:cNvSpPr/>
              <p:nvPr/>
            </p:nvSpPr>
            <p:spPr>
              <a:xfrm>
                <a:off x="8890410" y="5552988"/>
                <a:ext cx="64475" cy="137944"/>
              </a:xfrm>
              <a:custGeom>
                <a:avLst/>
                <a:gdLst>
                  <a:gd name="connsiteX0" fmla="*/ 0 w 64475"/>
                  <a:gd name="connsiteY0" fmla="*/ 0 h 137944"/>
                  <a:gd name="connsiteX1" fmla="*/ 64476 w 64475"/>
                  <a:gd name="connsiteY1" fmla="*/ 0 h 137944"/>
                  <a:gd name="connsiteX2" fmla="*/ 64476 w 64475"/>
                  <a:gd name="connsiteY2" fmla="*/ 137945 h 137944"/>
                  <a:gd name="connsiteX3" fmla="*/ 0 w 6447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6" y="0"/>
                    </a:lnTo>
                    <a:lnTo>
                      <a:pt x="64476"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6" name="Freeform: Shape 555">
                <a:extLst>
                  <a:ext uri="{FF2B5EF4-FFF2-40B4-BE49-F238E27FC236}">
                    <a16:creationId xmlns:a16="http://schemas.microsoft.com/office/drawing/2014/main" id="{421F75D1-C792-14DB-8949-8DF88B46B986}"/>
                  </a:ext>
                </a:extLst>
              </p:cNvPr>
              <p:cNvSpPr/>
              <p:nvPr/>
            </p:nvSpPr>
            <p:spPr>
              <a:xfrm>
                <a:off x="8616421"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7" name="Freeform: Shape 556">
                <a:extLst>
                  <a:ext uri="{FF2B5EF4-FFF2-40B4-BE49-F238E27FC236}">
                    <a16:creationId xmlns:a16="http://schemas.microsoft.com/office/drawing/2014/main" id="{EA3765F7-28E1-0C23-723D-B4129C51AC46}"/>
                  </a:ext>
                </a:extLst>
              </p:cNvPr>
              <p:cNvSpPr/>
              <p:nvPr/>
            </p:nvSpPr>
            <p:spPr>
              <a:xfrm>
                <a:off x="8140520"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8" name="Freeform: Shape 557">
                <a:extLst>
                  <a:ext uri="{FF2B5EF4-FFF2-40B4-BE49-F238E27FC236}">
                    <a16:creationId xmlns:a16="http://schemas.microsoft.com/office/drawing/2014/main" id="{39435790-BFCA-1F69-A35D-39EEDAE97C39}"/>
                  </a:ext>
                </a:extLst>
              </p:cNvPr>
              <p:cNvSpPr/>
              <p:nvPr/>
            </p:nvSpPr>
            <p:spPr>
              <a:xfrm>
                <a:off x="7725927" y="5552988"/>
                <a:ext cx="75242" cy="137944"/>
              </a:xfrm>
              <a:custGeom>
                <a:avLst/>
                <a:gdLst>
                  <a:gd name="connsiteX0" fmla="*/ 0 w 75242"/>
                  <a:gd name="connsiteY0" fmla="*/ 0 h 137944"/>
                  <a:gd name="connsiteX1" fmla="*/ 75242 w 75242"/>
                  <a:gd name="connsiteY1" fmla="*/ 0 h 137944"/>
                  <a:gd name="connsiteX2" fmla="*/ 75242 w 75242"/>
                  <a:gd name="connsiteY2" fmla="*/ 137945 h 137944"/>
                  <a:gd name="connsiteX3" fmla="*/ 0 w 752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5242" h="137944">
                    <a:moveTo>
                      <a:pt x="0" y="0"/>
                    </a:moveTo>
                    <a:lnTo>
                      <a:pt x="75242" y="0"/>
                    </a:lnTo>
                    <a:lnTo>
                      <a:pt x="7524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9" name="Freeform: Shape 558">
                <a:extLst>
                  <a:ext uri="{FF2B5EF4-FFF2-40B4-BE49-F238E27FC236}">
                    <a16:creationId xmlns:a16="http://schemas.microsoft.com/office/drawing/2014/main" id="{3D534E59-C292-4DE3-2991-2BF647ACEF9F}"/>
                  </a:ext>
                </a:extLst>
              </p:cNvPr>
              <p:cNvSpPr/>
              <p:nvPr/>
            </p:nvSpPr>
            <p:spPr>
              <a:xfrm>
                <a:off x="6843033"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0" name="Freeform: Shape 559">
                <a:extLst>
                  <a:ext uri="{FF2B5EF4-FFF2-40B4-BE49-F238E27FC236}">
                    <a16:creationId xmlns:a16="http://schemas.microsoft.com/office/drawing/2014/main" id="{C40E3D0B-7C27-8235-A928-6709680F7100}"/>
                  </a:ext>
                </a:extLst>
              </p:cNvPr>
              <p:cNvSpPr/>
              <p:nvPr/>
            </p:nvSpPr>
            <p:spPr>
              <a:xfrm>
                <a:off x="6705089"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1" name="Freeform: Shape 560">
                <a:extLst>
                  <a:ext uri="{FF2B5EF4-FFF2-40B4-BE49-F238E27FC236}">
                    <a16:creationId xmlns:a16="http://schemas.microsoft.com/office/drawing/2014/main" id="{482CF46E-AA71-E17D-32E8-E1D591A9D66D}"/>
                  </a:ext>
                </a:extLst>
              </p:cNvPr>
              <p:cNvSpPr/>
              <p:nvPr/>
            </p:nvSpPr>
            <p:spPr>
              <a:xfrm>
                <a:off x="6431607"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2" name="Freeform: Shape 561">
                <a:extLst>
                  <a:ext uri="{FF2B5EF4-FFF2-40B4-BE49-F238E27FC236}">
                    <a16:creationId xmlns:a16="http://schemas.microsoft.com/office/drawing/2014/main" id="{21910A71-0551-831D-CF12-3D7E874B0D7D}"/>
                  </a:ext>
                </a:extLst>
              </p:cNvPr>
              <p:cNvSpPr/>
              <p:nvPr/>
            </p:nvSpPr>
            <p:spPr>
              <a:xfrm>
                <a:off x="5207589" y="5552988"/>
                <a:ext cx="64728" cy="137944"/>
              </a:xfrm>
              <a:custGeom>
                <a:avLst/>
                <a:gdLst>
                  <a:gd name="connsiteX0" fmla="*/ 0 w 64728"/>
                  <a:gd name="connsiteY0" fmla="*/ 0 h 137944"/>
                  <a:gd name="connsiteX1" fmla="*/ 64729 w 64728"/>
                  <a:gd name="connsiteY1" fmla="*/ 0 h 137944"/>
                  <a:gd name="connsiteX2" fmla="*/ 64729 w 64728"/>
                  <a:gd name="connsiteY2" fmla="*/ 137945 h 137944"/>
                  <a:gd name="connsiteX3" fmla="*/ 0 w 6472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3" name="Freeform: Shape 562">
                <a:extLst>
                  <a:ext uri="{FF2B5EF4-FFF2-40B4-BE49-F238E27FC236}">
                    <a16:creationId xmlns:a16="http://schemas.microsoft.com/office/drawing/2014/main" id="{CFC23BEB-291E-FC86-DBED-658DA0D10386}"/>
                  </a:ext>
                </a:extLst>
              </p:cNvPr>
              <p:cNvSpPr/>
              <p:nvPr/>
            </p:nvSpPr>
            <p:spPr>
              <a:xfrm>
                <a:off x="3085984" y="5552988"/>
                <a:ext cx="73342" cy="137944"/>
              </a:xfrm>
              <a:custGeom>
                <a:avLst/>
                <a:gdLst>
                  <a:gd name="connsiteX0" fmla="*/ 0 w 73342"/>
                  <a:gd name="connsiteY0" fmla="*/ 0 h 137944"/>
                  <a:gd name="connsiteX1" fmla="*/ 73342 w 73342"/>
                  <a:gd name="connsiteY1" fmla="*/ 0 h 137944"/>
                  <a:gd name="connsiteX2" fmla="*/ 73342 w 73342"/>
                  <a:gd name="connsiteY2" fmla="*/ 137945 h 137944"/>
                  <a:gd name="connsiteX3" fmla="*/ 0 w 733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4" name="Freeform: Shape 563">
                <a:extLst>
                  <a:ext uri="{FF2B5EF4-FFF2-40B4-BE49-F238E27FC236}">
                    <a16:creationId xmlns:a16="http://schemas.microsoft.com/office/drawing/2014/main" id="{BAF08BE5-5C69-2D17-6185-98516FF04179}"/>
                  </a:ext>
                </a:extLst>
              </p:cNvPr>
              <p:cNvSpPr/>
              <p:nvPr/>
            </p:nvSpPr>
            <p:spPr>
              <a:xfrm>
                <a:off x="2818582"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FFC000"/>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565" name="Graphic 46">
              <a:extLst>
                <a:ext uri="{FF2B5EF4-FFF2-40B4-BE49-F238E27FC236}">
                  <a16:creationId xmlns:a16="http://schemas.microsoft.com/office/drawing/2014/main" id="{44B0AB6E-3255-C22B-FBF3-6A9C604CC36F}"/>
                </a:ext>
              </a:extLst>
            </p:cNvPr>
            <p:cNvGrpSpPr/>
            <p:nvPr/>
          </p:nvGrpSpPr>
          <p:grpSpPr>
            <a:xfrm>
              <a:off x="1334451" y="5188136"/>
              <a:ext cx="9434370" cy="918200"/>
              <a:chOff x="2294800" y="4903295"/>
              <a:chExt cx="8092856" cy="787637"/>
            </a:xfrm>
            <a:solidFill>
              <a:srgbClr val="FFD965"/>
            </a:solidFill>
          </p:grpSpPr>
          <p:sp>
            <p:nvSpPr>
              <p:cNvPr id="566" name="Freeform: Shape 565">
                <a:extLst>
                  <a:ext uri="{FF2B5EF4-FFF2-40B4-BE49-F238E27FC236}">
                    <a16:creationId xmlns:a16="http://schemas.microsoft.com/office/drawing/2014/main" id="{5E56D883-D572-2FFC-9312-6E2102F63AE8}"/>
                  </a:ext>
                </a:extLst>
              </p:cNvPr>
              <p:cNvSpPr/>
              <p:nvPr/>
            </p:nvSpPr>
            <p:spPr>
              <a:xfrm>
                <a:off x="7170350" y="4903295"/>
                <a:ext cx="76002" cy="76002"/>
              </a:xfrm>
              <a:custGeom>
                <a:avLst/>
                <a:gdLst>
                  <a:gd name="connsiteX0" fmla="*/ 0 w 76002"/>
                  <a:gd name="connsiteY0" fmla="*/ 0 h 76002"/>
                  <a:gd name="connsiteX1" fmla="*/ 76002 w 76002"/>
                  <a:gd name="connsiteY1" fmla="*/ 0 h 76002"/>
                  <a:gd name="connsiteX2" fmla="*/ 76002 w 76002"/>
                  <a:gd name="connsiteY2" fmla="*/ 76002 h 76002"/>
                  <a:gd name="connsiteX3" fmla="*/ 0 w 76002"/>
                  <a:gd name="connsiteY3" fmla="*/ 76002 h 76002"/>
                </a:gdLst>
                <a:ahLst/>
                <a:cxnLst>
                  <a:cxn ang="0">
                    <a:pos x="connsiteX0" y="connsiteY0"/>
                  </a:cxn>
                  <a:cxn ang="0">
                    <a:pos x="connsiteX1" y="connsiteY1"/>
                  </a:cxn>
                  <a:cxn ang="0">
                    <a:pos x="connsiteX2" y="connsiteY2"/>
                  </a:cxn>
                  <a:cxn ang="0">
                    <a:pos x="connsiteX3" y="connsiteY3"/>
                  </a:cxn>
                </a:cxnLst>
                <a:rect l="l" t="t" r="r" b="b"/>
                <a:pathLst>
                  <a:path w="76002" h="76002">
                    <a:moveTo>
                      <a:pt x="0" y="0"/>
                    </a:moveTo>
                    <a:lnTo>
                      <a:pt x="76002" y="0"/>
                    </a:lnTo>
                    <a:lnTo>
                      <a:pt x="76002" y="76002"/>
                    </a:lnTo>
                    <a:lnTo>
                      <a:pt x="0" y="76002"/>
                    </a:lnTo>
                    <a:close/>
                  </a:path>
                </a:pathLst>
              </a:custGeom>
              <a:solidFill>
                <a:srgbClr val="FFD965"/>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7" name="Freeform: Shape 566">
                <a:extLst>
                  <a:ext uri="{FF2B5EF4-FFF2-40B4-BE49-F238E27FC236}">
                    <a16:creationId xmlns:a16="http://schemas.microsoft.com/office/drawing/2014/main" id="{6196A83A-5A66-C5E7-08E5-15AD402273CE}"/>
                  </a:ext>
                </a:extLst>
              </p:cNvPr>
              <p:cNvSpPr/>
              <p:nvPr/>
            </p:nvSpPr>
            <p:spPr>
              <a:xfrm>
                <a:off x="8548019"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8" name="Freeform: Shape 567">
                <a:extLst>
                  <a:ext uri="{FF2B5EF4-FFF2-40B4-BE49-F238E27FC236}">
                    <a16:creationId xmlns:a16="http://schemas.microsoft.com/office/drawing/2014/main" id="{49CAEEDA-2FBC-05AE-140B-E65309A119F7}"/>
                  </a:ext>
                </a:extLst>
              </p:cNvPr>
              <p:cNvSpPr/>
              <p:nvPr/>
            </p:nvSpPr>
            <p:spPr>
              <a:xfrm>
                <a:off x="8344206" y="5552988"/>
                <a:ext cx="67895" cy="137944"/>
              </a:xfrm>
              <a:custGeom>
                <a:avLst/>
                <a:gdLst>
                  <a:gd name="connsiteX0" fmla="*/ 0 w 67895"/>
                  <a:gd name="connsiteY0" fmla="*/ 0 h 137944"/>
                  <a:gd name="connsiteX1" fmla="*/ 67895 w 67895"/>
                  <a:gd name="connsiteY1" fmla="*/ 0 h 137944"/>
                  <a:gd name="connsiteX2" fmla="*/ 67895 w 67895"/>
                  <a:gd name="connsiteY2" fmla="*/ 137945 h 137944"/>
                  <a:gd name="connsiteX3" fmla="*/ 0 w 6789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7895" h="137944">
                    <a:moveTo>
                      <a:pt x="0" y="0"/>
                    </a:moveTo>
                    <a:lnTo>
                      <a:pt x="67895" y="0"/>
                    </a:lnTo>
                    <a:lnTo>
                      <a:pt x="67895"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9" name="Freeform: Shape 568">
                <a:extLst>
                  <a:ext uri="{FF2B5EF4-FFF2-40B4-BE49-F238E27FC236}">
                    <a16:creationId xmlns:a16="http://schemas.microsoft.com/office/drawing/2014/main" id="{523BA839-E771-1B13-A8BB-C778560022EE}"/>
                  </a:ext>
                </a:extLst>
              </p:cNvPr>
              <p:cNvSpPr/>
              <p:nvPr/>
            </p:nvSpPr>
            <p:spPr>
              <a:xfrm>
                <a:off x="5406082"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0" name="Freeform: Shape 569">
                <a:extLst>
                  <a:ext uri="{FF2B5EF4-FFF2-40B4-BE49-F238E27FC236}">
                    <a16:creationId xmlns:a16="http://schemas.microsoft.com/office/drawing/2014/main" id="{45E5F0FC-70D1-901C-9C4A-92BE7BF3C501}"/>
                  </a:ext>
                </a:extLst>
              </p:cNvPr>
              <p:cNvSpPr/>
              <p:nvPr/>
            </p:nvSpPr>
            <p:spPr>
              <a:xfrm>
                <a:off x="5142861" y="5552988"/>
                <a:ext cx="64728" cy="137944"/>
              </a:xfrm>
              <a:custGeom>
                <a:avLst/>
                <a:gdLst>
                  <a:gd name="connsiteX0" fmla="*/ 0 w 64728"/>
                  <a:gd name="connsiteY0" fmla="*/ 0 h 137944"/>
                  <a:gd name="connsiteX1" fmla="*/ 64729 w 64728"/>
                  <a:gd name="connsiteY1" fmla="*/ 0 h 137944"/>
                  <a:gd name="connsiteX2" fmla="*/ 64729 w 64728"/>
                  <a:gd name="connsiteY2" fmla="*/ 137945 h 137944"/>
                  <a:gd name="connsiteX3" fmla="*/ 0 w 6472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728" h="137944">
                    <a:moveTo>
                      <a:pt x="0" y="0"/>
                    </a:moveTo>
                    <a:lnTo>
                      <a:pt x="64729" y="0"/>
                    </a:lnTo>
                    <a:lnTo>
                      <a:pt x="64729"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1" name="Freeform: Shape 570">
                <a:extLst>
                  <a:ext uri="{FF2B5EF4-FFF2-40B4-BE49-F238E27FC236}">
                    <a16:creationId xmlns:a16="http://schemas.microsoft.com/office/drawing/2014/main" id="{795447D0-D236-7E5C-E9FC-2A9CD6D4E8B7}"/>
                  </a:ext>
                </a:extLst>
              </p:cNvPr>
              <p:cNvSpPr/>
              <p:nvPr/>
            </p:nvSpPr>
            <p:spPr>
              <a:xfrm>
                <a:off x="5001750"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2" name="Freeform: Shape 571">
                <a:extLst>
                  <a:ext uri="{FF2B5EF4-FFF2-40B4-BE49-F238E27FC236}">
                    <a16:creationId xmlns:a16="http://schemas.microsoft.com/office/drawing/2014/main" id="{950B7EA6-C02F-4AFB-B9B2-9DEDC5884D5B}"/>
                  </a:ext>
                </a:extLst>
              </p:cNvPr>
              <p:cNvSpPr/>
              <p:nvPr/>
            </p:nvSpPr>
            <p:spPr>
              <a:xfrm>
                <a:off x="4251353"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3" name="Freeform: Shape 572">
                <a:extLst>
                  <a:ext uri="{FF2B5EF4-FFF2-40B4-BE49-F238E27FC236}">
                    <a16:creationId xmlns:a16="http://schemas.microsoft.com/office/drawing/2014/main" id="{D0667B34-5556-3AD8-23B8-F0D768AC6E3F}"/>
                  </a:ext>
                </a:extLst>
              </p:cNvPr>
              <p:cNvSpPr/>
              <p:nvPr/>
            </p:nvSpPr>
            <p:spPr>
              <a:xfrm>
                <a:off x="3496777" y="5552988"/>
                <a:ext cx="65615" cy="137944"/>
              </a:xfrm>
              <a:custGeom>
                <a:avLst/>
                <a:gdLst>
                  <a:gd name="connsiteX0" fmla="*/ 0 w 65615"/>
                  <a:gd name="connsiteY0" fmla="*/ 0 h 137944"/>
                  <a:gd name="connsiteX1" fmla="*/ 65615 w 65615"/>
                  <a:gd name="connsiteY1" fmla="*/ 0 h 137944"/>
                  <a:gd name="connsiteX2" fmla="*/ 65615 w 65615"/>
                  <a:gd name="connsiteY2" fmla="*/ 137945 h 137944"/>
                  <a:gd name="connsiteX3" fmla="*/ 0 w 6561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5615" h="137944">
                    <a:moveTo>
                      <a:pt x="0" y="0"/>
                    </a:moveTo>
                    <a:lnTo>
                      <a:pt x="65615" y="0"/>
                    </a:lnTo>
                    <a:lnTo>
                      <a:pt x="65615"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4" name="Freeform: Shape 573">
                <a:extLst>
                  <a:ext uri="{FF2B5EF4-FFF2-40B4-BE49-F238E27FC236}">
                    <a16:creationId xmlns:a16="http://schemas.microsoft.com/office/drawing/2014/main" id="{E039D3DE-C21F-2383-44C1-6122CE11A22C}"/>
                  </a:ext>
                </a:extLst>
              </p:cNvPr>
              <p:cNvSpPr/>
              <p:nvPr/>
            </p:nvSpPr>
            <p:spPr>
              <a:xfrm>
                <a:off x="3367446" y="5552988"/>
                <a:ext cx="63208" cy="137944"/>
              </a:xfrm>
              <a:custGeom>
                <a:avLst/>
                <a:gdLst>
                  <a:gd name="connsiteX0" fmla="*/ 0 w 63208"/>
                  <a:gd name="connsiteY0" fmla="*/ 0 h 137944"/>
                  <a:gd name="connsiteX1" fmla="*/ 63209 w 63208"/>
                  <a:gd name="connsiteY1" fmla="*/ 0 h 137944"/>
                  <a:gd name="connsiteX2" fmla="*/ 63209 w 63208"/>
                  <a:gd name="connsiteY2" fmla="*/ 137945 h 137944"/>
                  <a:gd name="connsiteX3" fmla="*/ 0 w 6320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9" y="0"/>
                    </a:lnTo>
                    <a:lnTo>
                      <a:pt x="63209"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5" name="Freeform: Shape 574">
                <a:extLst>
                  <a:ext uri="{FF2B5EF4-FFF2-40B4-BE49-F238E27FC236}">
                    <a16:creationId xmlns:a16="http://schemas.microsoft.com/office/drawing/2014/main" id="{A773F11D-0BD0-0A3A-7E43-123A5E5941D3}"/>
                  </a:ext>
                </a:extLst>
              </p:cNvPr>
              <p:cNvSpPr/>
              <p:nvPr/>
            </p:nvSpPr>
            <p:spPr>
              <a:xfrm>
                <a:off x="3019229" y="5552988"/>
                <a:ext cx="66882" cy="137944"/>
              </a:xfrm>
              <a:custGeom>
                <a:avLst/>
                <a:gdLst>
                  <a:gd name="connsiteX0" fmla="*/ 0 w 66882"/>
                  <a:gd name="connsiteY0" fmla="*/ 0 h 137944"/>
                  <a:gd name="connsiteX1" fmla="*/ 66882 w 66882"/>
                  <a:gd name="connsiteY1" fmla="*/ 0 h 137944"/>
                  <a:gd name="connsiteX2" fmla="*/ 66882 w 66882"/>
                  <a:gd name="connsiteY2" fmla="*/ 137945 h 137944"/>
                  <a:gd name="connsiteX3" fmla="*/ 0 w 6688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6882" h="137944">
                    <a:moveTo>
                      <a:pt x="0" y="0"/>
                    </a:moveTo>
                    <a:lnTo>
                      <a:pt x="66882" y="0"/>
                    </a:lnTo>
                    <a:lnTo>
                      <a:pt x="66882"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6" name="Freeform: Shape 575">
                <a:extLst>
                  <a:ext uri="{FF2B5EF4-FFF2-40B4-BE49-F238E27FC236}">
                    <a16:creationId xmlns:a16="http://schemas.microsoft.com/office/drawing/2014/main" id="{A8C46B18-636F-A654-E590-D1CA390AB662}"/>
                  </a:ext>
                </a:extLst>
              </p:cNvPr>
              <p:cNvSpPr/>
              <p:nvPr/>
            </p:nvSpPr>
            <p:spPr>
              <a:xfrm>
                <a:off x="2675191"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7" name="Freeform: Shape 576">
                <a:extLst>
                  <a:ext uri="{FF2B5EF4-FFF2-40B4-BE49-F238E27FC236}">
                    <a16:creationId xmlns:a16="http://schemas.microsoft.com/office/drawing/2014/main" id="{8D0B6976-B806-A7A8-58A5-0BD2C9F0257A}"/>
                  </a:ext>
                </a:extLst>
              </p:cNvPr>
              <p:cNvSpPr/>
              <p:nvPr/>
            </p:nvSpPr>
            <p:spPr>
              <a:xfrm>
                <a:off x="2536994"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8" name="Freeform: Shape 577">
                <a:extLst>
                  <a:ext uri="{FF2B5EF4-FFF2-40B4-BE49-F238E27FC236}">
                    <a16:creationId xmlns:a16="http://schemas.microsoft.com/office/drawing/2014/main" id="{93F8F5F5-2AC7-9F3D-6A32-A95744C17B06}"/>
                  </a:ext>
                </a:extLst>
              </p:cNvPr>
              <p:cNvSpPr/>
              <p:nvPr/>
            </p:nvSpPr>
            <p:spPr>
              <a:xfrm>
                <a:off x="2404750" y="5552988"/>
                <a:ext cx="63208" cy="137944"/>
              </a:xfrm>
              <a:custGeom>
                <a:avLst/>
                <a:gdLst>
                  <a:gd name="connsiteX0" fmla="*/ 0 w 63208"/>
                  <a:gd name="connsiteY0" fmla="*/ 0 h 137944"/>
                  <a:gd name="connsiteX1" fmla="*/ 63209 w 63208"/>
                  <a:gd name="connsiteY1" fmla="*/ 0 h 137944"/>
                  <a:gd name="connsiteX2" fmla="*/ 63209 w 63208"/>
                  <a:gd name="connsiteY2" fmla="*/ 137945 h 137944"/>
                  <a:gd name="connsiteX3" fmla="*/ 0 w 6320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208" h="137944">
                    <a:moveTo>
                      <a:pt x="0" y="0"/>
                    </a:moveTo>
                    <a:lnTo>
                      <a:pt x="63209" y="0"/>
                    </a:lnTo>
                    <a:lnTo>
                      <a:pt x="63209"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9" name="Freeform: Shape 578">
                <a:extLst>
                  <a:ext uri="{FF2B5EF4-FFF2-40B4-BE49-F238E27FC236}">
                    <a16:creationId xmlns:a16="http://schemas.microsoft.com/office/drawing/2014/main" id="{D8F5B8D4-1F4D-4912-EE36-AF4976EE65E1}"/>
                  </a:ext>
                </a:extLst>
              </p:cNvPr>
              <p:cNvSpPr/>
              <p:nvPr/>
            </p:nvSpPr>
            <p:spPr>
              <a:xfrm>
                <a:off x="10316467" y="5552988"/>
                <a:ext cx="71188" cy="137944"/>
              </a:xfrm>
              <a:custGeom>
                <a:avLst/>
                <a:gdLst>
                  <a:gd name="connsiteX0" fmla="*/ 0 w 71188"/>
                  <a:gd name="connsiteY0" fmla="*/ 0 h 137944"/>
                  <a:gd name="connsiteX1" fmla="*/ 71189 w 71188"/>
                  <a:gd name="connsiteY1" fmla="*/ 0 h 137944"/>
                  <a:gd name="connsiteX2" fmla="*/ 71189 w 71188"/>
                  <a:gd name="connsiteY2" fmla="*/ 137945 h 137944"/>
                  <a:gd name="connsiteX3" fmla="*/ 0 w 711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0" name="Freeform: Shape 579">
                <a:extLst>
                  <a:ext uri="{FF2B5EF4-FFF2-40B4-BE49-F238E27FC236}">
                    <a16:creationId xmlns:a16="http://schemas.microsoft.com/office/drawing/2014/main" id="{66817F7E-3FD7-AA3A-F6E3-2A4DD43E5A27}"/>
                  </a:ext>
                </a:extLst>
              </p:cNvPr>
              <p:cNvSpPr/>
              <p:nvPr/>
            </p:nvSpPr>
            <p:spPr>
              <a:xfrm>
                <a:off x="9568857"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1" name="Freeform: Shape 580">
                <a:extLst>
                  <a:ext uri="{FF2B5EF4-FFF2-40B4-BE49-F238E27FC236}">
                    <a16:creationId xmlns:a16="http://schemas.microsoft.com/office/drawing/2014/main" id="{D855E306-5177-89F6-42CF-68C2249304F9}"/>
                  </a:ext>
                </a:extLst>
              </p:cNvPr>
              <p:cNvSpPr/>
              <p:nvPr/>
            </p:nvSpPr>
            <p:spPr>
              <a:xfrm>
                <a:off x="9292715"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2" name="Freeform: Shape 581">
                <a:extLst>
                  <a:ext uri="{FF2B5EF4-FFF2-40B4-BE49-F238E27FC236}">
                    <a16:creationId xmlns:a16="http://schemas.microsoft.com/office/drawing/2014/main" id="{7FD47435-832F-78CB-C188-FF3EC10D1317}"/>
                  </a:ext>
                </a:extLst>
              </p:cNvPr>
              <p:cNvSpPr/>
              <p:nvPr/>
            </p:nvSpPr>
            <p:spPr>
              <a:xfrm>
                <a:off x="9228747" y="5552988"/>
                <a:ext cx="63968" cy="137944"/>
              </a:xfrm>
              <a:custGeom>
                <a:avLst/>
                <a:gdLst>
                  <a:gd name="connsiteX0" fmla="*/ 0 w 63968"/>
                  <a:gd name="connsiteY0" fmla="*/ 0 h 137944"/>
                  <a:gd name="connsiteX1" fmla="*/ 63969 w 63968"/>
                  <a:gd name="connsiteY1" fmla="*/ 0 h 137944"/>
                  <a:gd name="connsiteX2" fmla="*/ 63969 w 63968"/>
                  <a:gd name="connsiteY2" fmla="*/ 137945 h 137944"/>
                  <a:gd name="connsiteX3" fmla="*/ 0 w 6396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3968" h="137944">
                    <a:moveTo>
                      <a:pt x="0" y="0"/>
                    </a:moveTo>
                    <a:lnTo>
                      <a:pt x="63969" y="0"/>
                    </a:lnTo>
                    <a:lnTo>
                      <a:pt x="63969"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3" name="Freeform: Shape 582">
                <a:extLst>
                  <a:ext uri="{FF2B5EF4-FFF2-40B4-BE49-F238E27FC236}">
                    <a16:creationId xmlns:a16="http://schemas.microsoft.com/office/drawing/2014/main" id="{4BBFB7F9-68B3-EE25-DB04-4443BBE823D3}"/>
                  </a:ext>
                </a:extLst>
              </p:cNvPr>
              <p:cNvSpPr/>
              <p:nvPr/>
            </p:nvSpPr>
            <p:spPr>
              <a:xfrm>
                <a:off x="8954885" y="5552988"/>
                <a:ext cx="64475" cy="137944"/>
              </a:xfrm>
              <a:custGeom>
                <a:avLst/>
                <a:gdLst>
                  <a:gd name="connsiteX0" fmla="*/ 0 w 64475"/>
                  <a:gd name="connsiteY0" fmla="*/ 0 h 137944"/>
                  <a:gd name="connsiteX1" fmla="*/ 64476 w 64475"/>
                  <a:gd name="connsiteY1" fmla="*/ 0 h 137944"/>
                  <a:gd name="connsiteX2" fmla="*/ 64476 w 64475"/>
                  <a:gd name="connsiteY2" fmla="*/ 137945 h 137944"/>
                  <a:gd name="connsiteX3" fmla="*/ 0 w 6447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4475" h="137944">
                    <a:moveTo>
                      <a:pt x="0" y="0"/>
                    </a:moveTo>
                    <a:lnTo>
                      <a:pt x="64476" y="0"/>
                    </a:lnTo>
                    <a:lnTo>
                      <a:pt x="64476"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4" name="Freeform: Shape 583">
                <a:extLst>
                  <a:ext uri="{FF2B5EF4-FFF2-40B4-BE49-F238E27FC236}">
                    <a16:creationId xmlns:a16="http://schemas.microsoft.com/office/drawing/2014/main" id="{82D0856E-C604-8D74-80E6-7DD2949FD96D}"/>
                  </a:ext>
                </a:extLst>
              </p:cNvPr>
              <p:cNvSpPr/>
              <p:nvPr/>
            </p:nvSpPr>
            <p:spPr>
              <a:xfrm>
                <a:off x="7317414" y="5552988"/>
                <a:ext cx="70048" cy="137944"/>
              </a:xfrm>
              <a:custGeom>
                <a:avLst/>
                <a:gdLst>
                  <a:gd name="connsiteX0" fmla="*/ 0 w 70048"/>
                  <a:gd name="connsiteY0" fmla="*/ 0 h 137944"/>
                  <a:gd name="connsiteX1" fmla="*/ 70049 w 70048"/>
                  <a:gd name="connsiteY1" fmla="*/ 0 h 137944"/>
                  <a:gd name="connsiteX2" fmla="*/ 70049 w 70048"/>
                  <a:gd name="connsiteY2" fmla="*/ 137945 h 137944"/>
                  <a:gd name="connsiteX3" fmla="*/ 0 w 7004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0048" h="137944">
                    <a:moveTo>
                      <a:pt x="0" y="0"/>
                    </a:moveTo>
                    <a:lnTo>
                      <a:pt x="70049" y="0"/>
                    </a:lnTo>
                    <a:lnTo>
                      <a:pt x="70049"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5" name="Freeform: Shape 584">
                <a:extLst>
                  <a:ext uri="{FF2B5EF4-FFF2-40B4-BE49-F238E27FC236}">
                    <a16:creationId xmlns:a16="http://schemas.microsoft.com/office/drawing/2014/main" id="{AD9783B0-E2C9-1EC1-977C-92186FAB9484}"/>
                  </a:ext>
                </a:extLst>
              </p:cNvPr>
              <p:cNvSpPr/>
              <p:nvPr/>
            </p:nvSpPr>
            <p:spPr>
              <a:xfrm>
                <a:off x="7115755" y="5552988"/>
                <a:ext cx="69035" cy="137944"/>
              </a:xfrm>
              <a:custGeom>
                <a:avLst/>
                <a:gdLst>
                  <a:gd name="connsiteX0" fmla="*/ 0 w 69035"/>
                  <a:gd name="connsiteY0" fmla="*/ 0 h 137944"/>
                  <a:gd name="connsiteX1" fmla="*/ 69035 w 69035"/>
                  <a:gd name="connsiteY1" fmla="*/ 0 h 137944"/>
                  <a:gd name="connsiteX2" fmla="*/ 69035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5" y="0"/>
                    </a:lnTo>
                    <a:lnTo>
                      <a:pt x="69035"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6" name="Freeform: Shape 585">
                <a:extLst>
                  <a:ext uri="{FF2B5EF4-FFF2-40B4-BE49-F238E27FC236}">
                    <a16:creationId xmlns:a16="http://schemas.microsoft.com/office/drawing/2014/main" id="{331FBAE4-29AA-59D6-5BA4-6A34036E8561}"/>
                  </a:ext>
                </a:extLst>
              </p:cNvPr>
              <p:cNvSpPr/>
              <p:nvPr/>
            </p:nvSpPr>
            <p:spPr>
              <a:xfrm>
                <a:off x="6155592" y="5552988"/>
                <a:ext cx="69035" cy="137944"/>
              </a:xfrm>
              <a:custGeom>
                <a:avLst/>
                <a:gdLst>
                  <a:gd name="connsiteX0" fmla="*/ 0 w 69035"/>
                  <a:gd name="connsiteY0" fmla="*/ 0 h 137944"/>
                  <a:gd name="connsiteX1" fmla="*/ 69036 w 69035"/>
                  <a:gd name="connsiteY1" fmla="*/ 0 h 137944"/>
                  <a:gd name="connsiteX2" fmla="*/ 69036 w 69035"/>
                  <a:gd name="connsiteY2" fmla="*/ 137945 h 137944"/>
                  <a:gd name="connsiteX3" fmla="*/ 0 w 69035"/>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69035" h="137944">
                    <a:moveTo>
                      <a:pt x="0" y="0"/>
                    </a:moveTo>
                    <a:lnTo>
                      <a:pt x="69036" y="0"/>
                    </a:lnTo>
                    <a:lnTo>
                      <a:pt x="69036"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7" name="Freeform: Shape 586">
                <a:extLst>
                  <a:ext uri="{FF2B5EF4-FFF2-40B4-BE49-F238E27FC236}">
                    <a16:creationId xmlns:a16="http://schemas.microsoft.com/office/drawing/2014/main" id="{624EF579-F9D9-2E91-A2B4-917F41C98DDC}"/>
                  </a:ext>
                </a:extLst>
              </p:cNvPr>
              <p:cNvSpPr/>
              <p:nvPr/>
            </p:nvSpPr>
            <p:spPr>
              <a:xfrm>
                <a:off x="5068505" y="5552988"/>
                <a:ext cx="73342" cy="137944"/>
              </a:xfrm>
              <a:custGeom>
                <a:avLst/>
                <a:gdLst>
                  <a:gd name="connsiteX0" fmla="*/ 0 w 73342"/>
                  <a:gd name="connsiteY0" fmla="*/ 0 h 137944"/>
                  <a:gd name="connsiteX1" fmla="*/ 73342 w 73342"/>
                  <a:gd name="connsiteY1" fmla="*/ 0 h 137944"/>
                  <a:gd name="connsiteX2" fmla="*/ 73342 w 73342"/>
                  <a:gd name="connsiteY2" fmla="*/ 137945 h 137944"/>
                  <a:gd name="connsiteX3" fmla="*/ 0 w 73342"/>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3342" h="137944">
                    <a:moveTo>
                      <a:pt x="0" y="0"/>
                    </a:moveTo>
                    <a:lnTo>
                      <a:pt x="73342" y="0"/>
                    </a:lnTo>
                    <a:lnTo>
                      <a:pt x="73342"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8" name="Freeform: Shape 587">
                <a:extLst>
                  <a:ext uri="{FF2B5EF4-FFF2-40B4-BE49-F238E27FC236}">
                    <a16:creationId xmlns:a16="http://schemas.microsoft.com/office/drawing/2014/main" id="{ABA033A3-2422-A5CA-881E-EBF6016D030B}"/>
                  </a:ext>
                </a:extLst>
              </p:cNvPr>
              <p:cNvSpPr/>
              <p:nvPr/>
            </p:nvSpPr>
            <p:spPr>
              <a:xfrm>
                <a:off x="4725735" y="5552988"/>
                <a:ext cx="71188" cy="137944"/>
              </a:xfrm>
              <a:custGeom>
                <a:avLst/>
                <a:gdLst>
                  <a:gd name="connsiteX0" fmla="*/ 0 w 71188"/>
                  <a:gd name="connsiteY0" fmla="*/ 0 h 137944"/>
                  <a:gd name="connsiteX1" fmla="*/ 71189 w 71188"/>
                  <a:gd name="connsiteY1" fmla="*/ 0 h 137944"/>
                  <a:gd name="connsiteX2" fmla="*/ 71189 w 71188"/>
                  <a:gd name="connsiteY2" fmla="*/ 137945 h 137944"/>
                  <a:gd name="connsiteX3" fmla="*/ 0 w 71188"/>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71188" h="137944">
                    <a:moveTo>
                      <a:pt x="0" y="0"/>
                    </a:moveTo>
                    <a:lnTo>
                      <a:pt x="71189" y="0"/>
                    </a:lnTo>
                    <a:lnTo>
                      <a:pt x="71189"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9" name="Freeform: Shape 588">
                <a:extLst>
                  <a:ext uri="{FF2B5EF4-FFF2-40B4-BE49-F238E27FC236}">
                    <a16:creationId xmlns:a16="http://schemas.microsoft.com/office/drawing/2014/main" id="{35F49B8A-A16C-4A92-BCEB-6FE31DACDCAD}"/>
                  </a:ext>
                </a:extLst>
              </p:cNvPr>
              <p:cNvSpPr/>
              <p:nvPr/>
            </p:nvSpPr>
            <p:spPr>
              <a:xfrm>
                <a:off x="2294800" y="5552988"/>
                <a:ext cx="109950" cy="137944"/>
              </a:xfrm>
              <a:custGeom>
                <a:avLst/>
                <a:gdLst>
                  <a:gd name="connsiteX0" fmla="*/ 0 w 109950"/>
                  <a:gd name="connsiteY0" fmla="*/ 0 h 137944"/>
                  <a:gd name="connsiteX1" fmla="*/ 109950 w 109950"/>
                  <a:gd name="connsiteY1" fmla="*/ 0 h 137944"/>
                  <a:gd name="connsiteX2" fmla="*/ 109950 w 109950"/>
                  <a:gd name="connsiteY2" fmla="*/ 137945 h 137944"/>
                  <a:gd name="connsiteX3" fmla="*/ 0 w 109950"/>
                  <a:gd name="connsiteY3" fmla="*/ 137945 h 137944"/>
                </a:gdLst>
                <a:ahLst/>
                <a:cxnLst>
                  <a:cxn ang="0">
                    <a:pos x="connsiteX0" y="connsiteY0"/>
                  </a:cxn>
                  <a:cxn ang="0">
                    <a:pos x="connsiteX1" y="connsiteY1"/>
                  </a:cxn>
                  <a:cxn ang="0">
                    <a:pos x="connsiteX2" y="connsiteY2"/>
                  </a:cxn>
                  <a:cxn ang="0">
                    <a:pos x="connsiteX3" y="connsiteY3"/>
                  </a:cxn>
                </a:cxnLst>
                <a:rect l="l" t="t" r="r" b="b"/>
                <a:pathLst>
                  <a:path w="109950" h="137944">
                    <a:moveTo>
                      <a:pt x="0" y="0"/>
                    </a:moveTo>
                    <a:lnTo>
                      <a:pt x="109950" y="0"/>
                    </a:lnTo>
                    <a:lnTo>
                      <a:pt x="109950" y="137945"/>
                    </a:lnTo>
                    <a:lnTo>
                      <a:pt x="0" y="137945"/>
                    </a:lnTo>
                    <a:close/>
                  </a:path>
                </a:pathLst>
              </a:custGeom>
              <a:solidFill>
                <a:srgbClr val="FFD965"/>
              </a:solidFill>
              <a:ln w="633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590" name="Graphic 46">
              <a:extLst>
                <a:ext uri="{FF2B5EF4-FFF2-40B4-BE49-F238E27FC236}">
                  <a16:creationId xmlns:a16="http://schemas.microsoft.com/office/drawing/2014/main" id="{554B172B-BF0C-2A23-4F81-C7FC2C98EE6B}"/>
                </a:ext>
              </a:extLst>
            </p:cNvPr>
            <p:cNvGrpSpPr/>
            <p:nvPr/>
          </p:nvGrpSpPr>
          <p:grpSpPr>
            <a:xfrm>
              <a:off x="3268388" y="3566442"/>
              <a:ext cx="7566293" cy="1631142"/>
              <a:chOff x="3953741" y="3512198"/>
              <a:chExt cx="6490409" cy="1399203"/>
            </a:xfrm>
            <a:solidFill>
              <a:srgbClr val="363636"/>
            </a:solidFill>
          </p:grpSpPr>
          <p:sp>
            <p:nvSpPr>
              <p:cNvPr id="591" name="Freeform: Shape 590">
                <a:extLst>
                  <a:ext uri="{FF2B5EF4-FFF2-40B4-BE49-F238E27FC236}">
                    <a16:creationId xmlns:a16="http://schemas.microsoft.com/office/drawing/2014/main" id="{6365D8AD-8836-FC49-F07F-9486A593741F}"/>
                  </a:ext>
                </a:extLst>
              </p:cNvPr>
              <p:cNvSpPr/>
              <p:nvPr/>
            </p:nvSpPr>
            <p:spPr>
              <a:xfrm>
                <a:off x="3953741" y="4442314"/>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0" y="39775"/>
                      <a:pt x="19887" y="39775"/>
                    </a:cubicBezTo>
                    <a:cubicBezTo>
                      <a:pt x="8904" y="39775"/>
                      <a:pt x="0" y="30871"/>
                      <a:pt x="0" y="19887"/>
                    </a:cubicBezTo>
                    <a:cubicBezTo>
                      <a:pt x="0" y="8904"/>
                      <a:pt x="8904" y="0"/>
                      <a:pt x="19887" y="0"/>
                    </a:cubicBezTo>
                    <a:cubicBezTo>
                      <a:pt x="30870"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2" name="Freeform: Shape 591">
                <a:extLst>
                  <a:ext uri="{FF2B5EF4-FFF2-40B4-BE49-F238E27FC236}">
                    <a16:creationId xmlns:a16="http://schemas.microsoft.com/office/drawing/2014/main" id="{87D2886C-9F55-C4CE-6B74-EB2E3EA723F6}"/>
                  </a:ext>
                </a:extLst>
              </p:cNvPr>
              <p:cNvSpPr/>
              <p:nvPr/>
            </p:nvSpPr>
            <p:spPr>
              <a:xfrm>
                <a:off x="10404376" y="4871627"/>
                <a:ext cx="39774" cy="39774"/>
              </a:xfrm>
              <a:custGeom>
                <a:avLst/>
                <a:gdLst>
                  <a:gd name="connsiteX0" fmla="*/ 39775 w 39774"/>
                  <a:gd name="connsiteY0" fmla="*/ 19887 h 39774"/>
                  <a:gd name="connsiteX1" fmla="*/ 19888 w 39774"/>
                  <a:gd name="connsiteY1" fmla="*/ 39775 h 39774"/>
                  <a:gd name="connsiteX2" fmla="*/ 0 w 39774"/>
                  <a:gd name="connsiteY2" fmla="*/ 19887 h 39774"/>
                  <a:gd name="connsiteX3" fmla="*/ 19888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8" y="39775"/>
                    </a:cubicBezTo>
                    <a:cubicBezTo>
                      <a:pt x="8904" y="39775"/>
                      <a:pt x="0" y="30871"/>
                      <a:pt x="0" y="19887"/>
                    </a:cubicBezTo>
                    <a:cubicBezTo>
                      <a:pt x="0" y="8904"/>
                      <a:pt x="8904" y="0"/>
                      <a:pt x="19888"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3" name="Freeform: Shape 592">
                <a:extLst>
                  <a:ext uri="{FF2B5EF4-FFF2-40B4-BE49-F238E27FC236}">
                    <a16:creationId xmlns:a16="http://schemas.microsoft.com/office/drawing/2014/main" id="{D946D357-5619-1913-2AF7-1A270595FD8B}"/>
                  </a:ext>
                </a:extLst>
              </p:cNvPr>
              <p:cNvSpPr/>
              <p:nvPr/>
            </p:nvSpPr>
            <p:spPr>
              <a:xfrm>
                <a:off x="9792051" y="4511629"/>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0" y="39775"/>
                      <a:pt x="19887" y="39775"/>
                    </a:cubicBezTo>
                    <a:cubicBezTo>
                      <a:pt x="8904" y="39775"/>
                      <a:pt x="0" y="30871"/>
                      <a:pt x="0" y="19887"/>
                    </a:cubicBezTo>
                    <a:cubicBezTo>
                      <a:pt x="0" y="8904"/>
                      <a:pt x="8904" y="0"/>
                      <a:pt x="19887" y="0"/>
                    </a:cubicBezTo>
                    <a:cubicBezTo>
                      <a:pt x="30870"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4" name="Freeform: Shape 593">
                <a:extLst>
                  <a:ext uri="{FF2B5EF4-FFF2-40B4-BE49-F238E27FC236}">
                    <a16:creationId xmlns:a16="http://schemas.microsoft.com/office/drawing/2014/main" id="{445320D5-957D-065A-F016-93E90C945DC1}"/>
                  </a:ext>
                </a:extLst>
              </p:cNvPr>
              <p:cNvSpPr/>
              <p:nvPr/>
            </p:nvSpPr>
            <p:spPr>
              <a:xfrm>
                <a:off x="9724155" y="4511629"/>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5" name="Freeform: Shape 594">
                <a:extLst>
                  <a:ext uri="{FF2B5EF4-FFF2-40B4-BE49-F238E27FC236}">
                    <a16:creationId xmlns:a16="http://schemas.microsoft.com/office/drawing/2014/main" id="{C585FEF2-EBAA-CF05-C2D2-5464FBF304B6}"/>
                  </a:ext>
                </a:extLst>
              </p:cNvPr>
              <p:cNvSpPr/>
              <p:nvPr/>
            </p:nvSpPr>
            <p:spPr>
              <a:xfrm>
                <a:off x="9587224" y="4460961"/>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6" name="Freeform: Shape 595">
                <a:extLst>
                  <a:ext uri="{FF2B5EF4-FFF2-40B4-BE49-F238E27FC236}">
                    <a16:creationId xmlns:a16="http://schemas.microsoft.com/office/drawing/2014/main" id="{821A92CD-B4B5-7A0A-02CD-4150C2098B8B}"/>
                  </a:ext>
                </a:extLst>
              </p:cNvPr>
              <p:cNvSpPr/>
              <p:nvPr/>
            </p:nvSpPr>
            <p:spPr>
              <a:xfrm>
                <a:off x="9519329" y="4460961"/>
                <a:ext cx="39774" cy="39774"/>
              </a:xfrm>
              <a:custGeom>
                <a:avLst/>
                <a:gdLst>
                  <a:gd name="connsiteX0" fmla="*/ 39774 w 39774"/>
                  <a:gd name="connsiteY0" fmla="*/ 19887 h 39774"/>
                  <a:gd name="connsiteX1" fmla="*/ 19887 w 39774"/>
                  <a:gd name="connsiteY1" fmla="*/ 39775 h 39774"/>
                  <a:gd name="connsiteX2" fmla="*/ -1 w 39774"/>
                  <a:gd name="connsiteY2" fmla="*/ 19887 h 39774"/>
                  <a:gd name="connsiteX3" fmla="*/ 19887 w 39774"/>
                  <a:gd name="connsiteY3" fmla="*/ 0 h 39774"/>
                  <a:gd name="connsiteX4" fmla="*/ 39774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4" y="19887"/>
                    </a:moveTo>
                    <a:cubicBezTo>
                      <a:pt x="39774" y="30871"/>
                      <a:pt x="30870" y="39775"/>
                      <a:pt x="19887" y="39775"/>
                    </a:cubicBezTo>
                    <a:cubicBezTo>
                      <a:pt x="8904" y="39775"/>
                      <a:pt x="-1" y="30871"/>
                      <a:pt x="-1" y="19887"/>
                    </a:cubicBezTo>
                    <a:cubicBezTo>
                      <a:pt x="-1" y="8904"/>
                      <a:pt x="8904" y="0"/>
                      <a:pt x="19887" y="0"/>
                    </a:cubicBezTo>
                    <a:cubicBezTo>
                      <a:pt x="30870" y="0"/>
                      <a:pt x="39774" y="8904"/>
                      <a:pt x="39774"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7" name="Freeform: Shape 596">
                <a:extLst>
                  <a:ext uri="{FF2B5EF4-FFF2-40B4-BE49-F238E27FC236}">
                    <a16:creationId xmlns:a16="http://schemas.microsoft.com/office/drawing/2014/main" id="{ACD32E15-111A-A4C0-D207-D0140452A751}"/>
                  </a:ext>
                </a:extLst>
              </p:cNvPr>
              <p:cNvSpPr/>
              <p:nvPr/>
            </p:nvSpPr>
            <p:spPr>
              <a:xfrm>
                <a:off x="9450294" y="4450701"/>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8" name="Freeform: Shape 597">
                <a:extLst>
                  <a:ext uri="{FF2B5EF4-FFF2-40B4-BE49-F238E27FC236}">
                    <a16:creationId xmlns:a16="http://schemas.microsoft.com/office/drawing/2014/main" id="{07279163-F26C-E4D1-BC89-D727911DC7B3}"/>
                  </a:ext>
                </a:extLst>
              </p:cNvPr>
              <p:cNvSpPr/>
              <p:nvPr/>
            </p:nvSpPr>
            <p:spPr>
              <a:xfrm>
                <a:off x="9245467" y="4440947"/>
                <a:ext cx="39774" cy="39774"/>
              </a:xfrm>
              <a:custGeom>
                <a:avLst/>
                <a:gdLst>
                  <a:gd name="connsiteX0" fmla="*/ 39774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4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4" y="19887"/>
                    </a:moveTo>
                    <a:cubicBezTo>
                      <a:pt x="39774" y="30871"/>
                      <a:pt x="30870" y="39775"/>
                      <a:pt x="19887" y="39775"/>
                    </a:cubicBezTo>
                    <a:cubicBezTo>
                      <a:pt x="8904" y="39775"/>
                      <a:pt x="0" y="30871"/>
                      <a:pt x="0" y="19887"/>
                    </a:cubicBezTo>
                    <a:cubicBezTo>
                      <a:pt x="0" y="8904"/>
                      <a:pt x="8904" y="0"/>
                      <a:pt x="19887" y="0"/>
                    </a:cubicBezTo>
                    <a:cubicBezTo>
                      <a:pt x="30870" y="0"/>
                      <a:pt x="39774" y="8904"/>
                      <a:pt x="39774"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9" name="Freeform: Shape 598">
                <a:extLst>
                  <a:ext uri="{FF2B5EF4-FFF2-40B4-BE49-F238E27FC236}">
                    <a16:creationId xmlns:a16="http://schemas.microsoft.com/office/drawing/2014/main" id="{E65E198A-53B7-545C-AF05-125891C7CD5A}"/>
                  </a:ext>
                </a:extLst>
              </p:cNvPr>
              <p:cNvSpPr/>
              <p:nvPr/>
            </p:nvSpPr>
            <p:spPr>
              <a:xfrm>
                <a:off x="9110563" y="4421060"/>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0" name="Freeform: Shape 599">
                <a:extLst>
                  <a:ext uri="{FF2B5EF4-FFF2-40B4-BE49-F238E27FC236}">
                    <a16:creationId xmlns:a16="http://schemas.microsoft.com/office/drawing/2014/main" id="{6DE08BAE-2055-8302-99D7-FE5CACBE6038}"/>
                  </a:ext>
                </a:extLst>
              </p:cNvPr>
              <p:cNvSpPr/>
              <p:nvPr/>
            </p:nvSpPr>
            <p:spPr>
              <a:xfrm>
                <a:off x="8768806" y="4327830"/>
                <a:ext cx="39774" cy="39774"/>
              </a:xfrm>
              <a:custGeom>
                <a:avLst/>
                <a:gdLst>
                  <a:gd name="connsiteX0" fmla="*/ 39774 w 39774"/>
                  <a:gd name="connsiteY0" fmla="*/ 19887 h 39774"/>
                  <a:gd name="connsiteX1" fmla="*/ 19887 w 39774"/>
                  <a:gd name="connsiteY1" fmla="*/ 39775 h 39774"/>
                  <a:gd name="connsiteX2" fmla="*/ -1 w 39774"/>
                  <a:gd name="connsiteY2" fmla="*/ 19887 h 39774"/>
                  <a:gd name="connsiteX3" fmla="*/ 19887 w 39774"/>
                  <a:gd name="connsiteY3" fmla="*/ 0 h 39774"/>
                  <a:gd name="connsiteX4" fmla="*/ 39774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4" y="19887"/>
                    </a:moveTo>
                    <a:cubicBezTo>
                      <a:pt x="39774" y="30871"/>
                      <a:pt x="30870" y="39775"/>
                      <a:pt x="19887" y="39775"/>
                    </a:cubicBezTo>
                    <a:cubicBezTo>
                      <a:pt x="8904" y="39775"/>
                      <a:pt x="-1" y="30871"/>
                      <a:pt x="-1" y="19887"/>
                    </a:cubicBezTo>
                    <a:cubicBezTo>
                      <a:pt x="-1" y="8904"/>
                      <a:pt x="8904" y="0"/>
                      <a:pt x="19887" y="0"/>
                    </a:cubicBezTo>
                    <a:cubicBezTo>
                      <a:pt x="30870" y="0"/>
                      <a:pt x="39774" y="8904"/>
                      <a:pt x="39774"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1" name="Freeform: Shape 600">
                <a:extLst>
                  <a:ext uri="{FF2B5EF4-FFF2-40B4-BE49-F238E27FC236}">
                    <a16:creationId xmlns:a16="http://schemas.microsoft.com/office/drawing/2014/main" id="{34A21443-C908-E8D4-10FF-88A8376D56F1}"/>
                  </a:ext>
                </a:extLst>
              </p:cNvPr>
              <p:cNvSpPr/>
              <p:nvPr/>
            </p:nvSpPr>
            <p:spPr>
              <a:xfrm>
                <a:off x="8429202" y="4285142"/>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2" name="Freeform: Shape 601">
                <a:extLst>
                  <a:ext uri="{FF2B5EF4-FFF2-40B4-BE49-F238E27FC236}">
                    <a16:creationId xmlns:a16="http://schemas.microsoft.com/office/drawing/2014/main" id="{CC4056BC-9E80-0B9B-7B3D-672200978690}"/>
                  </a:ext>
                </a:extLst>
              </p:cNvPr>
              <p:cNvSpPr/>
              <p:nvPr/>
            </p:nvSpPr>
            <p:spPr>
              <a:xfrm>
                <a:off x="8089598" y="4238274"/>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3" name="Freeform: Shape 602">
                <a:extLst>
                  <a:ext uri="{FF2B5EF4-FFF2-40B4-BE49-F238E27FC236}">
                    <a16:creationId xmlns:a16="http://schemas.microsoft.com/office/drawing/2014/main" id="{053894D4-3CB5-A8BD-C24E-876D8604CE79}"/>
                  </a:ext>
                </a:extLst>
              </p:cNvPr>
              <p:cNvSpPr/>
              <p:nvPr/>
            </p:nvSpPr>
            <p:spPr>
              <a:xfrm>
                <a:off x="8022209" y="4238274"/>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4" name="Freeform: Shape 603">
                <a:extLst>
                  <a:ext uri="{FF2B5EF4-FFF2-40B4-BE49-F238E27FC236}">
                    <a16:creationId xmlns:a16="http://schemas.microsoft.com/office/drawing/2014/main" id="{8308DC6A-9F59-340A-E66B-51889C65FE59}"/>
                  </a:ext>
                </a:extLst>
              </p:cNvPr>
              <p:cNvSpPr/>
              <p:nvPr/>
            </p:nvSpPr>
            <p:spPr>
              <a:xfrm>
                <a:off x="7815863" y="4164932"/>
                <a:ext cx="39774" cy="39774"/>
              </a:xfrm>
              <a:custGeom>
                <a:avLst/>
                <a:gdLst>
                  <a:gd name="connsiteX0" fmla="*/ 39774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4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4" y="19887"/>
                    </a:moveTo>
                    <a:cubicBezTo>
                      <a:pt x="39774" y="30871"/>
                      <a:pt x="30871" y="39775"/>
                      <a:pt x="19887" y="39775"/>
                    </a:cubicBezTo>
                    <a:cubicBezTo>
                      <a:pt x="8904" y="39775"/>
                      <a:pt x="0" y="30871"/>
                      <a:pt x="0" y="19887"/>
                    </a:cubicBezTo>
                    <a:cubicBezTo>
                      <a:pt x="0" y="8904"/>
                      <a:pt x="8904" y="0"/>
                      <a:pt x="19887" y="0"/>
                    </a:cubicBezTo>
                    <a:cubicBezTo>
                      <a:pt x="30871" y="0"/>
                      <a:pt x="39774" y="8904"/>
                      <a:pt x="39774"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5" name="Freeform: Shape 604">
                <a:extLst>
                  <a:ext uri="{FF2B5EF4-FFF2-40B4-BE49-F238E27FC236}">
                    <a16:creationId xmlns:a16="http://schemas.microsoft.com/office/drawing/2014/main" id="{AC71CAF9-2F3D-8C2A-0E85-91486BAA67FF}"/>
                  </a:ext>
                </a:extLst>
              </p:cNvPr>
              <p:cNvSpPr/>
              <p:nvPr/>
            </p:nvSpPr>
            <p:spPr>
              <a:xfrm>
                <a:off x="7476766" y="4111604"/>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6" name="Freeform: Shape 605">
                <a:extLst>
                  <a:ext uri="{FF2B5EF4-FFF2-40B4-BE49-F238E27FC236}">
                    <a16:creationId xmlns:a16="http://schemas.microsoft.com/office/drawing/2014/main" id="{6047B7DC-E943-BA0B-1DB2-B2F04AF2C8BC}"/>
                  </a:ext>
                </a:extLst>
              </p:cNvPr>
              <p:cNvSpPr/>
              <p:nvPr/>
            </p:nvSpPr>
            <p:spPr>
              <a:xfrm>
                <a:off x="7340975" y="4052829"/>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7" name="Freeform: Shape 606">
                <a:extLst>
                  <a:ext uri="{FF2B5EF4-FFF2-40B4-BE49-F238E27FC236}">
                    <a16:creationId xmlns:a16="http://schemas.microsoft.com/office/drawing/2014/main" id="{B3B0DE88-EC74-CC0C-CEF8-D3ED9988C458}"/>
                  </a:ext>
                </a:extLst>
              </p:cNvPr>
              <p:cNvSpPr/>
              <p:nvPr/>
            </p:nvSpPr>
            <p:spPr>
              <a:xfrm>
                <a:off x="6934236" y="4025848"/>
                <a:ext cx="39774" cy="39774"/>
              </a:xfrm>
              <a:custGeom>
                <a:avLst/>
                <a:gdLst>
                  <a:gd name="connsiteX0" fmla="*/ 39774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4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4" y="19887"/>
                    </a:moveTo>
                    <a:cubicBezTo>
                      <a:pt x="39774" y="30871"/>
                      <a:pt x="30871" y="39775"/>
                      <a:pt x="19887" y="39775"/>
                    </a:cubicBezTo>
                    <a:cubicBezTo>
                      <a:pt x="8903" y="39775"/>
                      <a:pt x="0" y="30871"/>
                      <a:pt x="0" y="19887"/>
                    </a:cubicBezTo>
                    <a:cubicBezTo>
                      <a:pt x="0" y="8904"/>
                      <a:pt x="8903" y="0"/>
                      <a:pt x="19887" y="0"/>
                    </a:cubicBezTo>
                    <a:cubicBezTo>
                      <a:pt x="30871" y="0"/>
                      <a:pt x="39774" y="8904"/>
                      <a:pt x="39774"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8" name="Freeform: Shape 607">
                <a:extLst>
                  <a:ext uri="{FF2B5EF4-FFF2-40B4-BE49-F238E27FC236}">
                    <a16:creationId xmlns:a16="http://schemas.microsoft.com/office/drawing/2014/main" id="{6C796EF9-BA35-4A13-813A-90B8CAD80B2C}"/>
                  </a:ext>
                </a:extLst>
              </p:cNvPr>
              <p:cNvSpPr/>
              <p:nvPr/>
            </p:nvSpPr>
            <p:spPr>
              <a:xfrm>
                <a:off x="6591719" y="3944018"/>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9" name="Freeform: Shape 608">
                <a:extLst>
                  <a:ext uri="{FF2B5EF4-FFF2-40B4-BE49-F238E27FC236}">
                    <a16:creationId xmlns:a16="http://schemas.microsoft.com/office/drawing/2014/main" id="{2F9D0D6B-F70E-4628-366D-1C41FA4D7772}"/>
                  </a:ext>
                </a:extLst>
              </p:cNvPr>
              <p:cNvSpPr/>
              <p:nvPr/>
            </p:nvSpPr>
            <p:spPr>
              <a:xfrm>
                <a:off x="6452254" y="3926538"/>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0" name="Freeform: Shape 609">
                <a:extLst>
                  <a:ext uri="{FF2B5EF4-FFF2-40B4-BE49-F238E27FC236}">
                    <a16:creationId xmlns:a16="http://schemas.microsoft.com/office/drawing/2014/main" id="{0282AA2E-77B0-19DF-E127-02D6BDB1CEBF}"/>
                  </a:ext>
                </a:extLst>
              </p:cNvPr>
              <p:cNvSpPr/>
              <p:nvPr/>
            </p:nvSpPr>
            <p:spPr>
              <a:xfrm>
                <a:off x="6385246" y="3893097"/>
                <a:ext cx="39774" cy="39774"/>
              </a:xfrm>
              <a:custGeom>
                <a:avLst/>
                <a:gdLst>
                  <a:gd name="connsiteX0" fmla="*/ 39774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4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4" y="19887"/>
                    </a:moveTo>
                    <a:cubicBezTo>
                      <a:pt x="39774" y="30871"/>
                      <a:pt x="30871" y="39775"/>
                      <a:pt x="19887" y="39775"/>
                    </a:cubicBezTo>
                    <a:cubicBezTo>
                      <a:pt x="8904" y="39775"/>
                      <a:pt x="0" y="30871"/>
                      <a:pt x="0" y="19887"/>
                    </a:cubicBezTo>
                    <a:cubicBezTo>
                      <a:pt x="0" y="8904"/>
                      <a:pt x="8904" y="0"/>
                      <a:pt x="19887" y="0"/>
                    </a:cubicBezTo>
                    <a:cubicBezTo>
                      <a:pt x="30871" y="0"/>
                      <a:pt x="39774" y="8904"/>
                      <a:pt x="39774"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1" name="Freeform: Shape 610">
                <a:extLst>
                  <a:ext uri="{FF2B5EF4-FFF2-40B4-BE49-F238E27FC236}">
                    <a16:creationId xmlns:a16="http://schemas.microsoft.com/office/drawing/2014/main" id="{03C63BD5-D359-6882-14DE-25233965B2BD}"/>
                  </a:ext>
                </a:extLst>
              </p:cNvPr>
              <p:cNvSpPr/>
              <p:nvPr/>
            </p:nvSpPr>
            <p:spPr>
              <a:xfrm>
                <a:off x="6115184" y="3849649"/>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2" name="Freeform: Shape 611">
                <a:extLst>
                  <a:ext uri="{FF2B5EF4-FFF2-40B4-BE49-F238E27FC236}">
                    <a16:creationId xmlns:a16="http://schemas.microsoft.com/office/drawing/2014/main" id="{BDFF3523-EF8B-DC99-9FAC-72D37E23D9FB}"/>
                  </a:ext>
                </a:extLst>
              </p:cNvPr>
              <p:cNvSpPr/>
              <p:nvPr/>
            </p:nvSpPr>
            <p:spPr>
              <a:xfrm>
                <a:off x="5774947" y="3802527"/>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3" name="Freeform: Shape 612">
                <a:extLst>
                  <a:ext uri="{FF2B5EF4-FFF2-40B4-BE49-F238E27FC236}">
                    <a16:creationId xmlns:a16="http://schemas.microsoft.com/office/drawing/2014/main" id="{968ECDCB-8DD6-4162-33B4-67276DF6469A}"/>
                  </a:ext>
                </a:extLst>
              </p:cNvPr>
              <p:cNvSpPr/>
              <p:nvPr/>
            </p:nvSpPr>
            <p:spPr>
              <a:xfrm>
                <a:off x="4205118" y="3512198"/>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4" name="Freeform: Shape 613">
                <a:extLst>
                  <a:ext uri="{FF2B5EF4-FFF2-40B4-BE49-F238E27FC236}">
                    <a16:creationId xmlns:a16="http://schemas.microsoft.com/office/drawing/2014/main" id="{44283DF8-60A5-B549-12C9-D9AF95DE586B}"/>
                  </a:ext>
                </a:extLst>
              </p:cNvPr>
              <p:cNvSpPr/>
              <p:nvPr/>
            </p:nvSpPr>
            <p:spPr>
              <a:xfrm>
                <a:off x="7953807" y="4192546"/>
                <a:ext cx="39774" cy="39774"/>
              </a:xfrm>
              <a:custGeom>
                <a:avLst/>
                <a:gdLst>
                  <a:gd name="connsiteX0" fmla="*/ 39775 w 39774"/>
                  <a:gd name="connsiteY0" fmla="*/ 19887 h 39774"/>
                  <a:gd name="connsiteX1" fmla="*/ 19887 w 39774"/>
                  <a:gd name="connsiteY1" fmla="*/ 39775 h 39774"/>
                  <a:gd name="connsiteX2" fmla="*/ 0 w 39774"/>
                  <a:gd name="connsiteY2" fmla="*/ 19887 h 39774"/>
                  <a:gd name="connsiteX3" fmla="*/ 19887 w 39774"/>
                  <a:gd name="connsiteY3" fmla="*/ 0 h 39774"/>
                  <a:gd name="connsiteX4" fmla="*/ 39775 w 39774"/>
                  <a:gd name="connsiteY4" fmla="*/ 19887 h 39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74" h="39774">
                    <a:moveTo>
                      <a:pt x="39775" y="19887"/>
                    </a:moveTo>
                    <a:cubicBezTo>
                      <a:pt x="39775" y="30871"/>
                      <a:pt x="30871" y="39775"/>
                      <a:pt x="19887" y="39775"/>
                    </a:cubicBezTo>
                    <a:cubicBezTo>
                      <a:pt x="8904" y="39775"/>
                      <a:pt x="0" y="30871"/>
                      <a:pt x="0" y="19887"/>
                    </a:cubicBezTo>
                    <a:cubicBezTo>
                      <a:pt x="0" y="8904"/>
                      <a:pt x="8904" y="0"/>
                      <a:pt x="19887" y="0"/>
                    </a:cubicBezTo>
                    <a:cubicBezTo>
                      <a:pt x="30871" y="0"/>
                      <a:pt x="39775" y="8904"/>
                      <a:pt x="39775" y="19887"/>
                    </a:cubicBezTo>
                    <a:close/>
                  </a:path>
                </a:pathLst>
              </a:custGeom>
              <a:solidFill>
                <a:srgbClr val="363636"/>
              </a:solidFill>
              <a:ln w="1266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615" name="Freeform: Shape 614">
              <a:extLst>
                <a:ext uri="{FF2B5EF4-FFF2-40B4-BE49-F238E27FC236}">
                  <a16:creationId xmlns:a16="http://schemas.microsoft.com/office/drawing/2014/main" id="{FE00EE49-2366-AFC0-AC56-6FECBE905977}"/>
                </a:ext>
              </a:extLst>
            </p:cNvPr>
            <p:cNvSpPr/>
            <p:nvPr/>
          </p:nvSpPr>
          <p:spPr>
            <a:xfrm>
              <a:off x="1269035" y="3762547"/>
              <a:ext cx="9795123" cy="14767"/>
            </a:xfrm>
            <a:custGeom>
              <a:avLst/>
              <a:gdLst>
                <a:gd name="connsiteX0" fmla="*/ 0 w 8402312"/>
                <a:gd name="connsiteY0" fmla="*/ 0 h 12667"/>
                <a:gd name="connsiteX1" fmla="*/ 64729 w 8402312"/>
                <a:gd name="connsiteY1" fmla="*/ 0 h 12667"/>
                <a:gd name="connsiteX2" fmla="*/ 8402312 w 8402312"/>
                <a:gd name="connsiteY2" fmla="*/ 0 h 12667"/>
              </a:gdLst>
              <a:ahLst/>
              <a:cxnLst>
                <a:cxn ang="0">
                  <a:pos x="connsiteX0" y="connsiteY0"/>
                </a:cxn>
                <a:cxn ang="0">
                  <a:pos x="connsiteX1" y="connsiteY1"/>
                </a:cxn>
                <a:cxn ang="0">
                  <a:pos x="connsiteX2" y="connsiteY2"/>
                </a:cxn>
              </a:cxnLst>
              <a:rect l="l" t="t" r="r" b="b"/>
              <a:pathLst>
                <a:path w="8402312" h="12667">
                  <a:moveTo>
                    <a:pt x="0" y="0"/>
                  </a:moveTo>
                  <a:lnTo>
                    <a:pt x="64729" y="0"/>
                  </a:lnTo>
                  <a:lnTo>
                    <a:pt x="8402312" y="0"/>
                  </a:lnTo>
                </a:path>
              </a:pathLst>
            </a:custGeom>
            <a:noFill/>
            <a:ln w="1900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aphicFrame>
        <p:nvGraphicFramePr>
          <p:cNvPr id="66" name="Table 663">
            <a:extLst>
              <a:ext uri="{FF2B5EF4-FFF2-40B4-BE49-F238E27FC236}">
                <a16:creationId xmlns:a16="http://schemas.microsoft.com/office/drawing/2014/main" id="{6E284BBC-0E9F-D89A-B827-5B5436F7679F}"/>
              </a:ext>
            </a:extLst>
          </p:cNvPr>
          <p:cNvGraphicFramePr>
            <a:graphicFrameLocks noGrp="1"/>
          </p:cNvGraphicFramePr>
          <p:nvPr>
            <p:extLst>
              <p:ext uri="{D42A27DB-BD31-4B8C-83A1-F6EECF244321}">
                <p14:modId xmlns:p14="http://schemas.microsoft.com/office/powerpoint/2010/main" val="681901417"/>
              </p:ext>
            </p:extLst>
          </p:nvPr>
        </p:nvGraphicFramePr>
        <p:xfrm>
          <a:off x="5234822" y="2254314"/>
          <a:ext cx="4741281" cy="890472"/>
        </p:xfrm>
        <a:graphic>
          <a:graphicData uri="http://schemas.openxmlformats.org/drawingml/2006/table">
            <a:tbl>
              <a:tblPr firstRow="1" bandRow="1">
                <a:tableStyleId>{69012ECD-51FC-41F1-AA8D-1B2483CD663E}</a:tableStyleId>
              </a:tblPr>
              <a:tblGrid>
                <a:gridCol w="1600779">
                  <a:extLst>
                    <a:ext uri="{9D8B030D-6E8A-4147-A177-3AD203B41FA5}">
                      <a16:colId xmlns:a16="http://schemas.microsoft.com/office/drawing/2014/main" val="4026828033"/>
                    </a:ext>
                  </a:extLst>
                </a:gridCol>
                <a:gridCol w="1570251">
                  <a:extLst>
                    <a:ext uri="{9D8B030D-6E8A-4147-A177-3AD203B41FA5}">
                      <a16:colId xmlns:a16="http://schemas.microsoft.com/office/drawing/2014/main" val="3840096650"/>
                    </a:ext>
                  </a:extLst>
                </a:gridCol>
                <a:gridCol w="1570251">
                  <a:extLst>
                    <a:ext uri="{9D8B030D-6E8A-4147-A177-3AD203B41FA5}">
                      <a16:colId xmlns:a16="http://schemas.microsoft.com/office/drawing/2014/main" val="3406363452"/>
                    </a:ext>
                  </a:extLst>
                </a:gridCol>
              </a:tblGrid>
              <a:tr h="330916">
                <a:tc>
                  <a:txBody>
                    <a:bodyPr/>
                    <a:lstStyle/>
                    <a:p>
                      <a:pPr rtl="0"/>
                      <a:endParaRPr lang="en-US" sz="1200" noProof="0" dirty="0">
                        <a:solidFill>
                          <a:srgbClr val="363636"/>
                        </a:solidFill>
                        <a:latin typeface="+mn-lt"/>
                      </a:endParaRPr>
                    </a:p>
                  </a:txBody>
                  <a:tcPr marL="52984" marR="52984" marT="26492" marB="26492" anchor="ctr"/>
                </a:tc>
                <a:tc>
                  <a:txBody>
                    <a:bodyPr/>
                    <a:lstStyle/>
                    <a:p>
                      <a:pPr algn="ctr" rtl="0"/>
                      <a:r>
                        <a:rPr lang="zh-cn" sz="1200" noProof="0">
                          <a:solidFill>
                            <a:schemeClr val="tx2"/>
                          </a:solidFill>
                        </a:rPr>
                        <a:t>总计</a:t>
                      </a:r>
                    </a:p>
                    <a:p>
                      <a:pPr algn="ctr" rtl="0"/>
                      <a:r>
                        <a:rPr lang="zh-cn" sz="1200" noProof="0">
                          <a:solidFill>
                            <a:schemeClr val="tx2"/>
                          </a:solidFill>
                        </a:rPr>
                        <a:t>(n=133)</a:t>
                      </a:r>
                      <a:endParaRPr lang="en-US" sz="1200" baseline="30000" noProof="0" dirty="0">
                        <a:solidFill>
                          <a:schemeClr val="tx2"/>
                        </a:solidFill>
                      </a:endParaRPr>
                    </a:p>
                  </a:txBody>
                  <a:tcPr marL="52984" marR="52984" marT="26492" marB="26492" anchor="b"/>
                </a:tc>
                <a:tc>
                  <a:txBody>
                    <a:bodyPr/>
                    <a:lstStyle/>
                    <a:p>
                      <a:pPr algn="ctr" rtl="0"/>
                      <a:r>
                        <a:rPr lang="zh-cn" sz="1200" noProof="0">
                          <a:solidFill>
                            <a:schemeClr val="tx2"/>
                          </a:solidFill>
                        </a:rPr>
                        <a:t>NSCLC</a:t>
                      </a:r>
                    </a:p>
                    <a:p>
                      <a:pPr algn="ctr" rtl="0"/>
                      <a:r>
                        <a:rPr lang="zh-cn" sz="1200" noProof="0">
                          <a:solidFill>
                            <a:schemeClr val="tx2"/>
                          </a:solidFill>
                        </a:rPr>
                        <a:t>(n=33)</a:t>
                      </a:r>
                      <a:endParaRPr lang="en-US" sz="1200" baseline="30000" noProof="0" dirty="0">
                        <a:solidFill>
                          <a:schemeClr val="tx2"/>
                        </a:solidFill>
                      </a:endParaRPr>
                    </a:p>
                  </a:txBody>
                  <a:tcPr marL="52984" marR="52984" marT="26492" marB="26492" anchor="b"/>
                </a:tc>
                <a:extLst>
                  <a:ext uri="{0D108BD9-81ED-4DB2-BD59-A6C34878D82A}">
                    <a16:rowId xmlns:a16="http://schemas.microsoft.com/office/drawing/2014/main" val="1727646532"/>
                  </a:ext>
                </a:extLst>
              </a:tr>
              <a:tr h="191950">
                <a:tc>
                  <a:txBody>
                    <a:bodyPr/>
                    <a:lstStyle/>
                    <a:p>
                      <a:pPr rtl="0"/>
                      <a:r>
                        <a:rPr lang="zh-cn" sz="1200" noProof="0">
                          <a:solidFill>
                            <a:srgbClr val="000000"/>
                          </a:solidFill>
                          <a:latin typeface="+mn-lt"/>
                        </a:rPr>
                        <a:t>ORR，n (%)</a:t>
                      </a:r>
                    </a:p>
                  </a:txBody>
                  <a:tcPr marL="52984" marR="52984" marT="26492" marB="26492" anchor="ctr">
                    <a:solidFill>
                      <a:schemeClr val="tx2"/>
                    </a:solidFill>
                  </a:tcPr>
                </a:tc>
                <a:tc>
                  <a:txBody>
                    <a:bodyPr/>
                    <a:lstStyle/>
                    <a:p>
                      <a:pPr algn="ctr" rtl="0"/>
                      <a:r>
                        <a:rPr lang="zh-cn" sz="1200" noProof="0">
                          <a:solidFill>
                            <a:srgbClr val="000000"/>
                          </a:solidFill>
                          <a:latin typeface="+mn-lt"/>
                        </a:rPr>
                        <a:t>30 (23)</a:t>
                      </a:r>
                    </a:p>
                  </a:txBody>
                  <a:tcPr marL="52984" marR="52984" marT="26492" marB="26492" anchor="ctr">
                    <a:solidFill>
                      <a:schemeClr val="tx2"/>
                    </a:solidFill>
                  </a:tcPr>
                </a:tc>
                <a:tc>
                  <a:txBody>
                    <a:bodyPr/>
                    <a:lstStyle/>
                    <a:p>
                      <a:pPr algn="ctr" rtl="0"/>
                      <a:r>
                        <a:rPr lang="zh-cn" sz="1200" noProof="0">
                          <a:solidFill>
                            <a:srgbClr val="000000"/>
                          </a:solidFill>
                          <a:latin typeface="+mn-lt"/>
                        </a:rPr>
                        <a:t>10 (30)</a:t>
                      </a:r>
                    </a:p>
                  </a:txBody>
                  <a:tcPr marL="52984" marR="52984" marT="26492" marB="26492" anchor="ctr">
                    <a:solidFill>
                      <a:schemeClr val="tx2"/>
                    </a:solidFill>
                  </a:tcPr>
                </a:tc>
                <a:extLst>
                  <a:ext uri="{0D108BD9-81ED-4DB2-BD59-A6C34878D82A}">
                    <a16:rowId xmlns:a16="http://schemas.microsoft.com/office/drawing/2014/main" val="2645973767"/>
                  </a:ext>
                </a:extLst>
              </a:tr>
              <a:tr h="19195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noProof="0">
                          <a:solidFill>
                            <a:srgbClr val="000000"/>
                          </a:solidFill>
                        </a:rPr>
                        <a:t> mDoR（月）(95%CI)</a:t>
                      </a:r>
                    </a:p>
                  </a:txBody>
                  <a:tcPr marL="52984" marR="52984" marT="26492" marB="26492" anchor="ctr">
                    <a:solidFill>
                      <a:schemeClr val="tx2"/>
                    </a:solidFill>
                  </a:tcPr>
                </a:tc>
                <a:tc>
                  <a:txBody>
                    <a:bodyPr/>
                    <a:lstStyle/>
                    <a:p>
                      <a:pPr algn="ctr" rtl="0"/>
                      <a:r>
                        <a:rPr lang="zh-cn" sz="1200" noProof="0"/>
                        <a:t>10.5 (5.5, NR)</a:t>
                      </a:r>
                    </a:p>
                  </a:txBody>
                  <a:tcPr marL="52984" marR="52984" marT="26492" marB="26492" anchor="ctr">
                    <a:solidFill>
                      <a:schemeClr val="tx2"/>
                    </a:solidFill>
                  </a:tcPr>
                </a:tc>
                <a:tc>
                  <a:txBody>
                    <a:bodyPr/>
                    <a:lstStyle/>
                    <a:p>
                      <a:pPr algn="ctr" rtl="0"/>
                      <a:r>
                        <a:rPr lang="zh-cn" sz="1200" noProof="0"/>
                        <a:t>10.5 (2.8, NR)</a:t>
                      </a:r>
                    </a:p>
                  </a:txBody>
                  <a:tcPr marL="52984" marR="52984" marT="26492" marB="26492" anchor="ctr">
                    <a:solidFill>
                      <a:schemeClr val="tx2"/>
                    </a:solidFill>
                  </a:tcPr>
                </a:tc>
                <a:extLst>
                  <a:ext uri="{0D108BD9-81ED-4DB2-BD59-A6C34878D82A}">
                    <a16:rowId xmlns:a16="http://schemas.microsoft.com/office/drawing/2014/main" val="268716785"/>
                  </a:ext>
                </a:extLst>
              </a:tr>
            </a:tbl>
          </a:graphicData>
        </a:graphic>
      </p:graphicFrame>
      <p:sp>
        <p:nvSpPr>
          <p:cNvPr id="2" name="Rectangle: Rounded Corners 1">
            <a:extLst>
              <a:ext uri="{FF2B5EF4-FFF2-40B4-BE49-F238E27FC236}">
                <a16:creationId xmlns:a16="http://schemas.microsoft.com/office/drawing/2014/main" id="{9542C083-E502-1E5D-F184-C07FC6569DB5}"/>
              </a:ext>
            </a:extLst>
          </p:cNvPr>
          <p:cNvSpPr/>
          <p:nvPr/>
        </p:nvSpPr>
        <p:spPr>
          <a:xfrm>
            <a:off x="8519677" y="2178307"/>
            <a:ext cx="1531883" cy="1041651"/>
          </a:xfrm>
          <a:prstGeom prst="roundRect">
            <a:avLst/>
          </a:pr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rtl="0"/>
            <a:endParaRPr lang="en-GB"/>
          </a:p>
        </p:txBody>
      </p:sp>
    </p:spTree>
    <p:extLst>
      <p:ext uri="{BB962C8B-B14F-4D97-AF65-F5344CB8AC3E}">
        <p14:creationId xmlns:p14="http://schemas.microsoft.com/office/powerpoint/2010/main" val="213251185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A8B5C1-87F5-69A4-CB26-2BECDF75412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C2AB79F-E409-AC37-4A11-0E2AD693DC50}"/>
              </a:ext>
            </a:extLst>
          </p:cNvPr>
          <p:cNvSpPr>
            <a:spLocks noGrp="1"/>
          </p:cNvSpPr>
          <p:nvPr>
            <p:ph type="title"/>
          </p:nvPr>
        </p:nvSpPr>
        <p:spPr>
          <a:xfrm>
            <a:off x="304800" y="107693"/>
            <a:ext cx="11582400" cy="939801"/>
          </a:xfrm>
        </p:spPr>
        <p:txBody>
          <a:bodyPr rtlCol="0"/>
          <a:lstStyle/>
          <a:p>
            <a:pPr rtl="0"/>
            <a:r>
              <a:rPr lang="zh-cn" noProof="0">
                <a:latin typeface="+mn-lt"/>
              </a:rPr>
              <a:t>3011:BMS-986504 治疗患有纯合 MTAP 缺失 (MTAP-del) 的晚期实体瘤患者：来自 CA240-0007 的临床更新和药代动力学 (PK) 和药效学 (PD) 分析的首份报告 — Arbour KC 等人</a:t>
            </a:r>
          </a:p>
        </p:txBody>
      </p:sp>
      <p:sp>
        <p:nvSpPr>
          <p:cNvPr id="29" name="Content Placeholder 7">
            <a:extLst>
              <a:ext uri="{FF2B5EF4-FFF2-40B4-BE49-F238E27FC236}">
                <a16:creationId xmlns:a16="http://schemas.microsoft.com/office/drawing/2014/main" id="{BB740081-6BB4-983D-6D1F-C4C1471A1D62}"/>
              </a:ext>
            </a:extLst>
          </p:cNvPr>
          <p:cNvSpPr>
            <a:spLocks noGrp="1" noRot="1" noMove="1" noResize="1" noEditPoints="1" noAdjustHandles="1" noChangeArrowheads="1" noChangeShapeType="1"/>
          </p:cNvSpPr>
          <p:nvPr>
            <p:ph idx="1"/>
          </p:nvPr>
        </p:nvSpPr>
        <p:spPr>
          <a:xfrm>
            <a:off x="304799" y="1246909"/>
            <a:ext cx="11731869" cy="353291"/>
          </a:xfrm>
        </p:spPr>
        <p:txBody>
          <a:bodyPr rtlCol="0"/>
          <a:lstStyle/>
          <a:p>
            <a:pPr rtl="0"/>
            <a:r>
              <a:rPr lang="zh-cn" b="1" noProof="0"/>
              <a:t>关键结果（续）</a:t>
            </a:r>
          </a:p>
          <a:p>
            <a:pPr rtl="0">
              <a:spcBef>
                <a:spcPts val="28200"/>
              </a:spcBef>
            </a:pPr>
            <a:r>
              <a:rPr lang="zh-cn" b="1" noProof="0"/>
              <a:t>结论</a:t>
            </a:r>
          </a:p>
          <a:p>
            <a:pPr lvl="1" rtl="0"/>
            <a:r>
              <a:rPr lang="zh-cn" noProof="0"/>
              <a:t>在纯合 MTAP 缺失晚期实体瘤（包括 NSCLC）患者中，BMS-986504 表现出较好的抗肿瘤活性且耐受性良好</a:t>
            </a:r>
          </a:p>
        </p:txBody>
      </p:sp>
      <p:sp>
        <p:nvSpPr>
          <p:cNvPr id="30" name="Text Placeholder 4">
            <a:extLst>
              <a:ext uri="{FF2B5EF4-FFF2-40B4-BE49-F238E27FC236}">
                <a16:creationId xmlns:a16="http://schemas.microsoft.com/office/drawing/2014/main" id="{3B747188-746A-AF46-28D9-74D5DAC3A48B}"/>
              </a:ext>
            </a:extLst>
          </p:cNvPr>
          <p:cNvSpPr>
            <a:spLocks noGrp="1"/>
          </p:cNvSpPr>
          <p:nvPr>
            <p:ph type="body" sz="quarter" idx="11"/>
          </p:nvPr>
        </p:nvSpPr>
        <p:spPr>
          <a:xfrm>
            <a:off x="6379633" y="6521312"/>
            <a:ext cx="5507567" cy="200025"/>
          </a:xfrm>
        </p:spPr>
        <p:txBody>
          <a:bodyPr rtlCol="0"/>
          <a:lstStyle/>
          <a:p>
            <a:pPr rtl="0"/>
            <a:r>
              <a:rPr lang="zh-cn" noProof="0"/>
              <a:t>Arbour KC, et al.J Clin Oncol 2025;43(suppl):Abstr 3011</a:t>
            </a:r>
          </a:p>
        </p:txBody>
      </p:sp>
      <p:grpSp>
        <p:nvGrpSpPr>
          <p:cNvPr id="64" name="Group 63">
            <a:extLst>
              <a:ext uri="{FF2B5EF4-FFF2-40B4-BE49-F238E27FC236}">
                <a16:creationId xmlns:a16="http://schemas.microsoft.com/office/drawing/2014/main" id="{EA0B3B83-CC18-4143-D93A-A597911DBB5D}"/>
              </a:ext>
            </a:extLst>
          </p:cNvPr>
          <p:cNvGrpSpPr/>
          <p:nvPr/>
        </p:nvGrpSpPr>
        <p:grpSpPr>
          <a:xfrm>
            <a:off x="759277" y="1871094"/>
            <a:ext cx="3358925" cy="1550795"/>
            <a:chOff x="882875" y="1871094"/>
            <a:chExt cx="3358925" cy="1550795"/>
          </a:xfrm>
        </p:grpSpPr>
        <p:sp>
          <p:nvSpPr>
            <p:cNvPr id="2" name="TextBox 58">
              <a:extLst>
                <a:ext uri="{FF2B5EF4-FFF2-40B4-BE49-F238E27FC236}">
                  <a16:creationId xmlns:a16="http://schemas.microsoft.com/office/drawing/2014/main" id="{48B993BF-1244-8424-86F9-47AB978720FD}"/>
                </a:ext>
              </a:extLst>
            </p:cNvPr>
            <p:cNvSpPr txBox="1"/>
            <p:nvPr/>
          </p:nvSpPr>
          <p:spPr>
            <a:xfrm rot="16200000">
              <a:off x="531282" y="2239923"/>
              <a:ext cx="826298" cy="12311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AUC</a:t>
              </a:r>
              <a:r>
                <a:rPr lang="zh-cn" sz="800" b="0" i="0" u="none" strike="noStrike" kern="1200" cap="none" spc="0" normalizeH="0" baseline="-25000" noProof="0">
                  <a:ln>
                    <a:noFill/>
                  </a:ln>
                  <a:solidFill>
                    <a:srgbClr val="363636"/>
                  </a:solidFill>
                  <a:effectLst/>
                  <a:uLnTx/>
                  <a:uFillTx/>
                  <a:latin typeface="Arial" panose="020B0604020202020204" pitchFamily="34" charset="0"/>
                  <a:ea typeface="Aptos" panose="020B0004020202020204" pitchFamily="34" charset="0"/>
                  <a:cs typeface="+mn-cs"/>
                </a:rPr>
                <a:t>tau</a:t>
              </a: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 ng*h/mL</a:t>
              </a:r>
              <a:endParaRPr kumimoji="0" lang="en-US" sz="800" b="0" i="0" u="none" strike="noStrike" kern="1200" cap="none" spc="0" normalizeH="0" baseline="30000" noProof="0" dirty="0">
                <a:ln>
                  <a:noFill/>
                </a:ln>
                <a:solidFill>
                  <a:srgbClr val="363636"/>
                </a:solidFill>
                <a:effectLst/>
                <a:uLnTx/>
                <a:uFillTx/>
                <a:latin typeface="Arial" panose="020B0604020202020204" pitchFamily="34" charset="0"/>
                <a:ea typeface="Aptos" panose="020B0004020202020204" pitchFamily="34" charset="0"/>
                <a:cs typeface="+mn-cs"/>
              </a:endParaRPr>
            </a:p>
          </p:txBody>
        </p:sp>
        <p:grpSp>
          <p:nvGrpSpPr>
            <p:cNvPr id="63" name="Group 62">
              <a:extLst>
                <a:ext uri="{FF2B5EF4-FFF2-40B4-BE49-F238E27FC236}">
                  <a16:creationId xmlns:a16="http://schemas.microsoft.com/office/drawing/2014/main" id="{C5F38584-F0A4-0183-5768-2BBC64F68CA9}"/>
                </a:ext>
              </a:extLst>
            </p:cNvPr>
            <p:cNvGrpSpPr/>
            <p:nvPr/>
          </p:nvGrpSpPr>
          <p:grpSpPr>
            <a:xfrm>
              <a:off x="1035051" y="1871094"/>
              <a:ext cx="3206749" cy="1550795"/>
              <a:chOff x="1035051" y="1871094"/>
              <a:chExt cx="3206749" cy="1550795"/>
            </a:xfrm>
          </p:grpSpPr>
          <p:grpSp>
            <p:nvGrpSpPr>
              <p:cNvPr id="55" name="Group 54">
                <a:extLst>
                  <a:ext uri="{FF2B5EF4-FFF2-40B4-BE49-F238E27FC236}">
                    <a16:creationId xmlns:a16="http://schemas.microsoft.com/office/drawing/2014/main" id="{359B30AE-2830-F70F-DA84-9766F3DBC314}"/>
                  </a:ext>
                </a:extLst>
              </p:cNvPr>
              <p:cNvGrpSpPr/>
              <p:nvPr/>
            </p:nvGrpSpPr>
            <p:grpSpPr>
              <a:xfrm>
                <a:off x="1035051" y="1871094"/>
                <a:ext cx="361673" cy="745485"/>
                <a:chOff x="1047751" y="1947294"/>
                <a:chExt cx="361673" cy="745485"/>
              </a:xfrm>
            </p:grpSpPr>
            <p:sp>
              <p:nvSpPr>
                <p:cNvPr id="24" name="TextBox 23">
                  <a:extLst>
                    <a:ext uri="{FF2B5EF4-FFF2-40B4-BE49-F238E27FC236}">
                      <a16:creationId xmlns:a16="http://schemas.microsoft.com/office/drawing/2014/main" id="{0F50A5FF-3F17-9585-52E6-83F6C95AC30B}"/>
                    </a:ext>
                  </a:extLst>
                </p:cNvPr>
                <p:cNvSpPr txBox="1"/>
                <p:nvPr/>
              </p:nvSpPr>
              <p:spPr>
                <a:xfrm>
                  <a:off x="1263557" y="2555369"/>
                  <a:ext cx="14586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0</a:t>
                  </a:r>
                </a:p>
              </p:txBody>
            </p:sp>
            <p:sp>
              <p:nvSpPr>
                <p:cNvPr id="25" name="TextBox 24">
                  <a:extLst>
                    <a:ext uri="{FF2B5EF4-FFF2-40B4-BE49-F238E27FC236}">
                      <a16:creationId xmlns:a16="http://schemas.microsoft.com/office/drawing/2014/main" id="{B320F226-5ED1-6203-70CD-005F51A38023}"/>
                    </a:ext>
                  </a:extLst>
                </p:cNvPr>
                <p:cNvSpPr txBox="1"/>
                <p:nvPr/>
              </p:nvSpPr>
              <p:spPr>
                <a:xfrm>
                  <a:off x="1047751" y="2353935"/>
                  <a:ext cx="361673"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20000</a:t>
                  </a:r>
                </a:p>
              </p:txBody>
            </p:sp>
            <p:sp>
              <p:nvSpPr>
                <p:cNvPr id="26" name="TextBox 25">
                  <a:extLst>
                    <a:ext uri="{FF2B5EF4-FFF2-40B4-BE49-F238E27FC236}">
                      <a16:creationId xmlns:a16="http://schemas.microsoft.com/office/drawing/2014/main" id="{707B9B97-E8BC-85F3-C8F3-67DEAB69A364}"/>
                    </a:ext>
                  </a:extLst>
                </p:cNvPr>
                <p:cNvSpPr txBox="1"/>
                <p:nvPr/>
              </p:nvSpPr>
              <p:spPr>
                <a:xfrm>
                  <a:off x="1047751" y="2151672"/>
                  <a:ext cx="361673"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40000</a:t>
                  </a:r>
                </a:p>
              </p:txBody>
            </p:sp>
            <p:sp>
              <p:nvSpPr>
                <p:cNvPr id="28" name="TextBox 27">
                  <a:extLst>
                    <a:ext uri="{FF2B5EF4-FFF2-40B4-BE49-F238E27FC236}">
                      <a16:creationId xmlns:a16="http://schemas.microsoft.com/office/drawing/2014/main" id="{D258FC1C-C504-ED1C-13BD-7115078100E7}"/>
                    </a:ext>
                  </a:extLst>
                </p:cNvPr>
                <p:cNvSpPr txBox="1"/>
                <p:nvPr/>
              </p:nvSpPr>
              <p:spPr>
                <a:xfrm>
                  <a:off x="1047751" y="1947294"/>
                  <a:ext cx="361673"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60000</a:t>
                  </a:r>
                </a:p>
              </p:txBody>
            </p:sp>
          </p:grpSp>
          <p:grpSp>
            <p:nvGrpSpPr>
              <p:cNvPr id="56" name="Group 55">
                <a:extLst>
                  <a:ext uri="{FF2B5EF4-FFF2-40B4-BE49-F238E27FC236}">
                    <a16:creationId xmlns:a16="http://schemas.microsoft.com/office/drawing/2014/main" id="{928D33A2-F315-3636-B02B-0EE5560EFA1B}"/>
                  </a:ext>
                </a:extLst>
              </p:cNvPr>
              <p:cNvGrpSpPr/>
              <p:nvPr/>
            </p:nvGrpSpPr>
            <p:grpSpPr>
              <a:xfrm>
                <a:off x="1800513" y="2774821"/>
                <a:ext cx="2336582" cy="137410"/>
                <a:chOff x="1800513" y="2838321"/>
                <a:chExt cx="2336582" cy="137410"/>
              </a:xfrm>
            </p:grpSpPr>
            <p:sp>
              <p:nvSpPr>
                <p:cNvPr id="19" name="TextBox 18">
                  <a:extLst>
                    <a:ext uri="{FF2B5EF4-FFF2-40B4-BE49-F238E27FC236}">
                      <a16:creationId xmlns:a16="http://schemas.microsoft.com/office/drawing/2014/main" id="{84320A57-A7BF-7C49-37F5-FCFAD0BF1A5D}"/>
                    </a:ext>
                  </a:extLst>
                </p:cNvPr>
                <p:cNvSpPr txBox="1"/>
                <p:nvPr/>
              </p:nvSpPr>
              <p:spPr>
                <a:xfrm>
                  <a:off x="1800513" y="2838321"/>
                  <a:ext cx="32789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50</a:t>
                  </a:r>
                  <a:endParaRPr kumimoji="0" lang="en-US" sz="9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20" name="TextBox 19">
                  <a:extLst>
                    <a:ext uri="{FF2B5EF4-FFF2-40B4-BE49-F238E27FC236}">
                      <a16:creationId xmlns:a16="http://schemas.microsoft.com/office/drawing/2014/main" id="{658716FA-EEB7-ED70-98D2-BFD37494E3E7}"/>
                    </a:ext>
                  </a:extLst>
                </p:cNvPr>
                <p:cNvSpPr txBox="1"/>
                <p:nvPr/>
              </p:nvSpPr>
              <p:spPr>
                <a:xfrm>
                  <a:off x="2760765" y="283832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200</a:t>
                  </a:r>
                </a:p>
              </p:txBody>
            </p:sp>
            <p:sp>
              <p:nvSpPr>
                <p:cNvPr id="21" name="TextBox 20">
                  <a:extLst>
                    <a:ext uri="{FF2B5EF4-FFF2-40B4-BE49-F238E27FC236}">
                      <a16:creationId xmlns:a16="http://schemas.microsoft.com/office/drawing/2014/main" id="{84E65978-F4D3-E1C0-A654-0624A7A1FF42}"/>
                    </a:ext>
                  </a:extLst>
                </p:cNvPr>
                <p:cNvSpPr txBox="1"/>
                <p:nvPr/>
              </p:nvSpPr>
              <p:spPr>
                <a:xfrm>
                  <a:off x="3257878" y="283832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400</a:t>
                  </a:r>
                </a:p>
              </p:txBody>
            </p:sp>
            <p:sp>
              <p:nvSpPr>
                <p:cNvPr id="23" name="TextBox 22">
                  <a:extLst>
                    <a:ext uri="{FF2B5EF4-FFF2-40B4-BE49-F238E27FC236}">
                      <a16:creationId xmlns:a16="http://schemas.microsoft.com/office/drawing/2014/main" id="{F60F30D5-B210-FE22-E915-908CB4865588}"/>
                    </a:ext>
                  </a:extLst>
                </p:cNvPr>
                <p:cNvSpPr txBox="1"/>
                <p:nvPr/>
              </p:nvSpPr>
              <p:spPr>
                <a:xfrm>
                  <a:off x="3753124" y="283832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600</a:t>
                  </a:r>
                </a:p>
              </p:txBody>
            </p:sp>
            <p:sp>
              <p:nvSpPr>
                <p:cNvPr id="31" name="TextBox 30">
                  <a:extLst>
                    <a:ext uri="{FF2B5EF4-FFF2-40B4-BE49-F238E27FC236}">
                      <a16:creationId xmlns:a16="http://schemas.microsoft.com/office/drawing/2014/main" id="{CA3BF7E8-DDA5-6A5A-6961-B000F9210FD1}"/>
                    </a:ext>
                  </a:extLst>
                </p:cNvPr>
                <p:cNvSpPr txBox="1"/>
                <p:nvPr/>
              </p:nvSpPr>
              <p:spPr>
                <a:xfrm>
                  <a:off x="2265999" y="283832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100</a:t>
                  </a:r>
                  <a:endParaRPr kumimoji="0" lang="en-US" sz="9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grpSp>
          <p:grpSp>
            <p:nvGrpSpPr>
              <p:cNvPr id="58" name="Group 57">
                <a:extLst>
                  <a:ext uri="{FF2B5EF4-FFF2-40B4-BE49-F238E27FC236}">
                    <a16:creationId xmlns:a16="http://schemas.microsoft.com/office/drawing/2014/main" id="{47C92D82-F2EB-0501-0DC1-440BEAFB151D}"/>
                  </a:ext>
                </a:extLst>
              </p:cNvPr>
              <p:cNvGrpSpPr/>
              <p:nvPr/>
            </p:nvGrpSpPr>
            <p:grpSpPr>
              <a:xfrm>
                <a:off x="1243954" y="3284479"/>
                <a:ext cx="2918471" cy="137410"/>
                <a:chOff x="1243954" y="3113029"/>
                <a:chExt cx="2918471" cy="137410"/>
              </a:xfrm>
            </p:grpSpPr>
            <p:sp>
              <p:nvSpPr>
                <p:cNvPr id="37" name="TextBox 36">
                  <a:extLst>
                    <a:ext uri="{FF2B5EF4-FFF2-40B4-BE49-F238E27FC236}">
                      <a16:creationId xmlns:a16="http://schemas.microsoft.com/office/drawing/2014/main" id="{45697751-330F-4C5A-4200-2D0993C0EE2C}"/>
                    </a:ext>
                  </a:extLst>
                </p:cNvPr>
                <p:cNvSpPr txBox="1"/>
                <p:nvPr/>
              </p:nvSpPr>
              <p:spPr>
                <a:xfrm>
                  <a:off x="1874073" y="3113029"/>
                  <a:ext cx="215078"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948</a:t>
                  </a:r>
                </a:p>
              </p:txBody>
            </p:sp>
            <p:sp>
              <p:nvSpPr>
                <p:cNvPr id="38" name="TextBox 37">
                  <a:extLst>
                    <a:ext uri="{FF2B5EF4-FFF2-40B4-BE49-F238E27FC236}">
                      <a16:creationId xmlns:a16="http://schemas.microsoft.com/office/drawing/2014/main" id="{B4A8A3AE-C744-A6A3-36F5-277976B8BA2E}"/>
                    </a:ext>
                  </a:extLst>
                </p:cNvPr>
                <p:cNvSpPr txBox="1"/>
                <p:nvPr/>
              </p:nvSpPr>
              <p:spPr>
                <a:xfrm>
                  <a:off x="2345638" y="3113029"/>
                  <a:ext cx="318187"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3060</a:t>
                  </a:r>
                </a:p>
              </p:txBody>
            </p:sp>
            <p:sp>
              <p:nvSpPr>
                <p:cNvPr id="39" name="TextBox 38">
                  <a:extLst>
                    <a:ext uri="{FF2B5EF4-FFF2-40B4-BE49-F238E27FC236}">
                      <a16:creationId xmlns:a16="http://schemas.microsoft.com/office/drawing/2014/main" id="{521544C9-6722-1029-3B28-E0CB45DBDA17}"/>
                    </a:ext>
                  </a:extLst>
                </p:cNvPr>
                <p:cNvSpPr txBox="1"/>
                <p:nvPr/>
              </p:nvSpPr>
              <p:spPr>
                <a:xfrm>
                  <a:off x="2852331" y="3113029"/>
                  <a:ext cx="329019"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7150</a:t>
                  </a:r>
                </a:p>
              </p:txBody>
            </p:sp>
            <p:sp>
              <p:nvSpPr>
                <p:cNvPr id="40" name="TextBox 39">
                  <a:extLst>
                    <a:ext uri="{FF2B5EF4-FFF2-40B4-BE49-F238E27FC236}">
                      <a16:creationId xmlns:a16="http://schemas.microsoft.com/office/drawing/2014/main" id="{3A984A17-97A1-9DEA-3993-6979F2D50170}"/>
                    </a:ext>
                  </a:extLst>
                </p:cNvPr>
                <p:cNvSpPr txBox="1"/>
                <p:nvPr/>
              </p:nvSpPr>
              <p:spPr>
                <a:xfrm>
                  <a:off x="3310315" y="3113029"/>
                  <a:ext cx="369510"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12400</a:t>
                  </a:r>
                </a:p>
              </p:txBody>
            </p:sp>
            <p:sp>
              <p:nvSpPr>
                <p:cNvPr id="41" name="TextBox 40">
                  <a:extLst>
                    <a:ext uri="{FF2B5EF4-FFF2-40B4-BE49-F238E27FC236}">
                      <a16:creationId xmlns:a16="http://schemas.microsoft.com/office/drawing/2014/main" id="{E911D6F1-4817-31AB-8F21-D19F238DC952}"/>
                    </a:ext>
                  </a:extLst>
                </p:cNvPr>
                <p:cNvSpPr txBox="1"/>
                <p:nvPr/>
              </p:nvSpPr>
              <p:spPr>
                <a:xfrm>
                  <a:off x="3809319" y="3113029"/>
                  <a:ext cx="353106"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26700</a:t>
                  </a:r>
                </a:p>
              </p:txBody>
            </p:sp>
            <p:sp>
              <p:nvSpPr>
                <p:cNvPr id="42" name="TextBox 41">
                  <a:extLst>
                    <a:ext uri="{FF2B5EF4-FFF2-40B4-BE49-F238E27FC236}">
                      <a16:creationId xmlns:a16="http://schemas.microsoft.com/office/drawing/2014/main" id="{6D02212C-E194-EF63-2F2F-5D21C133AAE0}"/>
                    </a:ext>
                  </a:extLst>
                </p:cNvPr>
                <p:cNvSpPr txBox="1"/>
                <p:nvPr/>
              </p:nvSpPr>
              <p:spPr>
                <a:xfrm>
                  <a:off x="1243954" y="3120660"/>
                  <a:ext cx="638822" cy="122149"/>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8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GM, ng*h/mL</a:t>
                  </a:r>
                </a:p>
              </p:txBody>
            </p:sp>
          </p:grpSp>
          <p:grpSp>
            <p:nvGrpSpPr>
              <p:cNvPr id="57" name="Group 56">
                <a:extLst>
                  <a:ext uri="{FF2B5EF4-FFF2-40B4-BE49-F238E27FC236}">
                    <a16:creationId xmlns:a16="http://schemas.microsoft.com/office/drawing/2014/main" id="{DE7672E9-06F3-F08D-56B2-1CAE9E22033C}"/>
                  </a:ext>
                </a:extLst>
              </p:cNvPr>
              <p:cNvGrpSpPr/>
              <p:nvPr/>
            </p:nvGrpSpPr>
            <p:grpSpPr>
              <a:xfrm>
                <a:off x="1742398" y="3086727"/>
                <a:ext cx="2283502" cy="137410"/>
                <a:chOff x="1742398" y="2991477"/>
                <a:chExt cx="2283502" cy="137410"/>
              </a:xfrm>
            </p:grpSpPr>
            <p:sp>
              <p:nvSpPr>
                <p:cNvPr id="32" name="TextBox 31">
                  <a:extLst>
                    <a:ext uri="{FF2B5EF4-FFF2-40B4-BE49-F238E27FC236}">
                      <a16:creationId xmlns:a16="http://schemas.microsoft.com/office/drawing/2014/main" id="{2E345B44-5104-DCB1-E72A-2B44C4A811A5}"/>
                    </a:ext>
                  </a:extLst>
                </p:cNvPr>
                <p:cNvSpPr txBox="1"/>
                <p:nvPr/>
              </p:nvSpPr>
              <p:spPr>
                <a:xfrm>
                  <a:off x="3902365" y="2991477"/>
                  <a:ext cx="123535"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9</a:t>
                  </a:r>
                  <a:endParaRPr kumimoji="0" lang="en-US" sz="9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3" name="TextBox 32">
                  <a:extLst>
                    <a:ext uri="{FF2B5EF4-FFF2-40B4-BE49-F238E27FC236}">
                      <a16:creationId xmlns:a16="http://schemas.microsoft.com/office/drawing/2014/main" id="{885C50B1-2E2C-6B57-3A25-0048872A4696}"/>
                    </a:ext>
                  </a:extLst>
                </p:cNvPr>
                <p:cNvSpPr txBox="1"/>
                <p:nvPr/>
              </p:nvSpPr>
              <p:spPr>
                <a:xfrm>
                  <a:off x="3383654" y="2991477"/>
                  <a:ext cx="169171"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12</a:t>
                  </a:r>
                  <a:endParaRPr kumimoji="0" lang="en-US" sz="9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4" name="TextBox 33">
                  <a:extLst>
                    <a:ext uri="{FF2B5EF4-FFF2-40B4-BE49-F238E27FC236}">
                      <a16:creationId xmlns:a16="http://schemas.microsoft.com/office/drawing/2014/main" id="{DFA58460-E1DB-DA82-DF16-AE8EEB5AE934}"/>
                    </a:ext>
                  </a:extLst>
                </p:cNvPr>
                <p:cNvSpPr txBox="1"/>
                <p:nvPr/>
              </p:nvSpPr>
              <p:spPr>
                <a:xfrm>
                  <a:off x="2921386" y="2991477"/>
                  <a:ext cx="110740"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pitchFamily="34" charset="0"/>
                      <a:ea typeface="Aptos" panose="020B0004020202020204" pitchFamily="34" charset="0"/>
                      <a:cs typeface="Mangal" panose="02040503050203030202" pitchFamily="18" charset="0"/>
                    </a:rPr>
                    <a:t>7</a:t>
                  </a:r>
                  <a:endParaRPr kumimoji="0" lang="en-US" sz="900" b="0" i="0" u="none" strike="noStrike" kern="100" cap="none" spc="0" normalizeH="0" baseline="0" noProof="0" dirty="0">
                    <a:ln>
                      <a:noFill/>
                    </a:ln>
                    <a:solidFill>
                      <a:srgbClr val="363636"/>
                    </a:solidFill>
                    <a:effectLst/>
                    <a:uLnTx/>
                    <a:uFillTx/>
                    <a:latin typeface="Arial" panose="020B0604020202020204"/>
                    <a:ea typeface="Aptos" panose="020B0004020202020204" pitchFamily="34" charset="0"/>
                    <a:cs typeface="Mangal" panose="02040503050203030202" pitchFamily="18" charset="0"/>
                  </a:endParaRPr>
                </a:p>
              </p:txBody>
            </p:sp>
            <p:sp>
              <p:nvSpPr>
                <p:cNvPr id="35" name="TextBox 34">
                  <a:extLst>
                    <a:ext uri="{FF2B5EF4-FFF2-40B4-BE49-F238E27FC236}">
                      <a16:creationId xmlns:a16="http://schemas.microsoft.com/office/drawing/2014/main" id="{ADAB2437-318A-14B6-8E80-2A166C4E688E}"/>
                    </a:ext>
                  </a:extLst>
                </p:cNvPr>
                <p:cNvSpPr txBox="1"/>
                <p:nvPr/>
              </p:nvSpPr>
              <p:spPr>
                <a:xfrm>
                  <a:off x="2420201" y="2991477"/>
                  <a:ext cx="88050"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3</a:t>
                  </a:r>
                </a:p>
              </p:txBody>
            </p:sp>
            <p:sp>
              <p:nvSpPr>
                <p:cNvPr id="36" name="TextBox 35">
                  <a:extLst>
                    <a:ext uri="{FF2B5EF4-FFF2-40B4-BE49-F238E27FC236}">
                      <a16:creationId xmlns:a16="http://schemas.microsoft.com/office/drawing/2014/main" id="{50310075-29FD-A046-934C-9615C4E23607}"/>
                    </a:ext>
                  </a:extLst>
                </p:cNvPr>
                <p:cNvSpPr txBox="1"/>
                <p:nvPr/>
              </p:nvSpPr>
              <p:spPr>
                <a:xfrm>
                  <a:off x="1912592" y="2991477"/>
                  <a:ext cx="97184"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3</a:t>
                  </a:r>
                </a:p>
              </p:txBody>
            </p:sp>
            <p:sp>
              <p:nvSpPr>
                <p:cNvPr id="43" name="TextBox 42">
                  <a:extLst>
                    <a:ext uri="{FF2B5EF4-FFF2-40B4-BE49-F238E27FC236}">
                      <a16:creationId xmlns:a16="http://schemas.microsoft.com/office/drawing/2014/main" id="{9A52DBCC-1987-1269-CC7E-802FF197503B}"/>
                    </a:ext>
                  </a:extLst>
                </p:cNvPr>
                <p:cNvSpPr txBox="1"/>
                <p:nvPr/>
              </p:nvSpPr>
              <p:spPr>
                <a:xfrm>
                  <a:off x="1742398" y="2991477"/>
                  <a:ext cx="89577" cy="137410"/>
                </a:xfrm>
                <a:prstGeom prst="rect">
                  <a:avLst/>
                </a:prstGeom>
                <a:noFill/>
              </p:spPr>
              <p:txBody>
                <a:bodyPr wrap="square" lIns="0" tIns="0" rIns="0" bIns="0"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n</a:t>
                  </a:r>
                </a:p>
              </p:txBody>
            </p:sp>
          </p:grpSp>
          <p:pic>
            <p:nvPicPr>
              <p:cNvPr id="53" name="Graphic 52">
                <a:extLst>
                  <a:ext uri="{FF2B5EF4-FFF2-40B4-BE49-F238E27FC236}">
                    <a16:creationId xmlns:a16="http://schemas.microsoft.com/office/drawing/2014/main" id="{6ECDF02D-209B-6458-31C8-73865AE071D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419227" y="1887537"/>
                <a:ext cx="2819398" cy="876299"/>
              </a:xfrm>
              <a:prstGeom prst="rect">
                <a:avLst/>
              </a:prstGeom>
            </p:spPr>
          </p:pic>
          <p:sp>
            <p:nvSpPr>
              <p:cNvPr id="54" name="TextBox 53">
                <a:extLst>
                  <a:ext uri="{FF2B5EF4-FFF2-40B4-BE49-F238E27FC236}">
                    <a16:creationId xmlns:a16="http://schemas.microsoft.com/office/drawing/2014/main" id="{71492A8D-541E-85B4-5916-1CFF0C5042AA}"/>
                  </a:ext>
                </a:extLst>
              </p:cNvPr>
              <p:cNvSpPr txBox="1"/>
              <p:nvPr/>
            </p:nvSpPr>
            <p:spPr>
              <a:xfrm>
                <a:off x="1470025" y="2929012"/>
                <a:ext cx="2771775"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剂量，mg</a:t>
                </a:r>
              </a:p>
            </p:txBody>
          </p:sp>
        </p:grpSp>
      </p:grpSp>
      <p:grpSp>
        <p:nvGrpSpPr>
          <p:cNvPr id="62" name="Group 61">
            <a:extLst>
              <a:ext uri="{FF2B5EF4-FFF2-40B4-BE49-F238E27FC236}">
                <a16:creationId xmlns:a16="http://schemas.microsoft.com/office/drawing/2014/main" id="{4AD9D72E-3EAA-38BF-61A4-595F2D60F096}"/>
              </a:ext>
            </a:extLst>
          </p:cNvPr>
          <p:cNvGrpSpPr/>
          <p:nvPr/>
        </p:nvGrpSpPr>
        <p:grpSpPr>
          <a:xfrm>
            <a:off x="759277" y="3742649"/>
            <a:ext cx="3395906" cy="1362918"/>
            <a:chOff x="759277" y="3698199"/>
            <a:chExt cx="3395906" cy="1362918"/>
          </a:xfrm>
        </p:grpSpPr>
        <p:sp>
          <p:nvSpPr>
            <p:cNvPr id="4" name="TextBox 3">
              <a:extLst>
                <a:ext uri="{FF2B5EF4-FFF2-40B4-BE49-F238E27FC236}">
                  <a16:creationId xmlns:a16="http://schemas.microsoft.com/office/drawing/2014/main" id="{D6BE1D3F-64F4-E531-3FC4-870657C6A010}"/>
                </a:ext>
              </a:extLst>
            </p:cNvPr>
            <p:cNvSpPr txBox="1"/>
            <p:nvPr/>
          </p:nvSpPr>
          <p:spPr>
            <a:xfrm>
              <a:off x="1186859" y="4765761"/>
              <a:ext cx="21252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0</a:t>
              </a:r>
            </a:p>
          </p:txBody>
        </p:sp>
        <p:sp>
          <p:nvSpPr>
            <p:cNvPr id="5" name="TextBox 4">
              <a:extLst>
                <a:ext uri="{FF2B5EF4-FFF2-40B4-BE49-F238E27FC236}">
                  <a16:creationId xmlns:a16="http://schemas.microsoft.com/office/drawing/2014/main" id="{72247BF8-629F-FE97-FB65-E34CE8C26FBA}"/>
                </a:ext>
              </a:extLst>
            </p:cNvPr>
            <p:cNvSpPr txBox="1"/>
            <p:nvPr/>
          </p:nvSpPr>
          <p:spPr>
            <a:xfrm>
              <a:off x="1770094" y="476576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200</a:t>
              </a:r>
            </a:p>
          </p:txBody>
        </p:sp>
        <p:sp>
          <p:nvSpPr>
            <p:cNvPr id="6" name="TextBox 5">
              <a:extLst>
                <a:ext uri="{FF2B5EF4-FFF2-40B4-BE49-F238E27FC236}">
                  <a16:creationId xmlns:a16="http://schemas.microsoft.com/office/drawing/2014/main" id="{698DD40B-E7A2-4D59-D0D9-EFE037FC32AA}"/>
                </a:ext>
              </a:extLst>
            </p:cNvPr>
            <p:cNvSpPr txBox="1"/>
            <p:nvPr/>
          </p:nvSpPr>
          <p:spPr>
            <a:xfrm>
              <a:off x="2437132" y="476576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400</a:t>
              </a:r>
            </a:p>
          </p:txBody>
        </p:sp>
        <p:sp>
          <p:nvSpPr>
            <p:cNvPr id="7" name="TextBox 6">
              <a:extLst>
                <a:ext uri="{FF2B5EF4-FFF2-40B4-BE49-F238E27FC236}">
                  <a16:creationId xmlns:a16="http://schemas.microsoft.com/office/drawing/2014/main" id="{5C12F9AE-D40A-6EC2-4D0A-F57D7DDCBE31}"/>
                </a:ext>
              </a:extLst>
            </p:cNvPr>
            <p:cNvSpPr txBox="1"/>
            <p:nvPr/>
          </p:nvSpPr>
          <p:spPr>
            <a:xfrm>
              <a:off x="3105760" y="476576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600</a:t>
              </a:r>
            </a:p>
          </p:txBody>
        </p:sp>
        <p:sp>
          <p:nvSpPr>
            <p:cNvPr id="9" name="TextBox 8">
              <a:extLst>
                <a:ext uri="{FF2B5EF4-FFF2-40B4-BE49-F238E27FC236}">
                  <a16:creationId xmlns:a16="http://schemas.microsoft.com/office/drawing/2014/main" id="{31363C95-11CC-A36E-FD8B-6D6EF1092E5A}"/>
                </a:ext>
              </a:extLst>
            </p:cNvPr>
            <p:cNvSpPr txBox="1"/>
            <p:nvPr/>
          </p:nvSpPr>
          <p:spPr>
            <a:xfrm>
              <a:off x="3771212" y="4765761"/>
              <a:ext cx="383971"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800</a:t>
              </a:r>
            </a:p>
          </p:txBody>
        </p:sp>
        <p:grpSp>
          <p:nvGrpSpPr>
            <p:cNvPr id="59" name="Group 58">
              <a:extLst>
                <a:ext uri="{FF2B5EF4-FFF2-40B4-BE49-F238E27FC236}">
                  <a16:creationId xmlns:a16="http://schemas.microsoft.com/office/drawing/2014/main" id="{AFE096F1-D7A3-104D-6644-FD17D48439C0}"/>
                </a:ext>
              </a:extLst>
            </p:cNvPr>
            <p:cNvGrpSpPr/>
            <p:nvPr/>
          </p:nvGrpSpPr>
          <p:grpSpPr>
            <a:xfrm>
              <a:off x="1035839" y="3698199"/>
              <a:ext cx="173037" cy="1078979"/>
              <a:chOff x="1073942" y="3698199"/>
              <a:chExt cx="173037" cy="1078979"/>
            </a:xfrm>
          </p:grpSpPr>
          <p:sp>
            <p:nvSpPr>
              <p:cNvPr id="13" name="TextBox 12">
                <a:extLst>
                  <a:ext uri="{FF2B5EF4-FFF2-40B4-BE49-F238E27FC236}">
                    <a16:creationId xmlns:a16="http://schemas.microsoft.com/office/drawing/2014/main" id="{8695B464-FB3F-5C1D-DE40-9E2DE1FA228E}"/>
                  </a:ext>
                </a:extLst>
              </p:cNvPr>
              <p:cNvSpPr txBox="1"/>
              <p:nvPr/>
            </p:nvSpPr>
            <p:spPr>
              <a:xfrm>
                <a:off x="1134826" y="4639768"/>
                <a:ext cx="112153"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0</a:t>
                </a:r>
              </a:p>
            </p:txBody>
          </p:sp>
          <p:sp>
            <p:nvSpPr>
              <p:cNvPr id="14" name="TextBox 13">
                <a:extLst>
                  <a:ext uri="{FF2B5EF4-FFF2-40B4-BE49-F238E27FC236}">
                    <a16:creationId xmlns:a16="http://schemas.microsoft.com/office/drawing/2014/main" id="{180F04A9-7B57-EDC2-8EA2-9188A01BD72E}"/>
                  </a:ext>
                </a:extLst>
              </p:cNvPr>
              <p:cNvSpPr txBox="1"/>
              <p:nvPr/>
            </p:nvSpPr>
            <p:spPr>
              <a:xfrm>
                <a:off x="1073942" y="4325911"/>
                <a:ext cx="17303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20</a:t>
                </a:r>
              </a:p>
            </p:txBody>
          </p:sp>
          <p:sp>
            <p:nvSpPr>
              <p:cNvPr id="16" name="TextBox 15">
                <a:extLst>
                  <a:ext uri="{FF2B5EF4-FFF2-40B4-BE49-F238E27FC236}">
                    <a16:creationId xmlns:a16="http://schemas.microsoft.com/office/drawing/2014/main" id="{CF2E69E3-3F4C-6255-9269-DBA7DE17EAF5}"/>
                  </a:ext>
                </a:extLst>
              </p:cNvPr>
              <p:cNvSpPr txBox="1"/>
              <p:nvPr/>
            </p:nvSpPr>
            <p:spPr>
              <a:xfrm>
                <a:off x="1073942" y="4012055"/>
                <a:ext cx="17303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40</a:t>
                </a:r>
              </a:p>
            </p:txBody>
          </p:sp>
          <p:sp>
            <p:nvSpPr>
              <p:cNvPr id="18" name="TextBox 17">
                <a:extLst>
                  <a:ext uri="{FF2B5EF4-FFF2-40B4-BE49-F238E27FC236}">
                    <a16:creationId xmlns:a16="http://schemas.microsoft.com/office/drawing/2014/main" id="{F0AAB2AA-5C06-E9FD-8651-02634A64F59F}"/>
                  </a:ext>
                </a:extLst>
              </p:cNvPr>
              <p:cNvSpPr txBox="1"/>
              <p:nvPr/>
            </p:nvSpPr>
            <p:spPr>
              <a:xfrm>
                <a:off x="1073942" y="3698199"/>
                <a:ext cx="173037" cy="137410"/>
              </a:xfrm>
              <a:prstGeom prst="rect">
                <a:avLst/>
              </a:prstGeom>
              <a:noFill/>
            </p:spPr>
            <p:txBody>
              <a:bodyPr wrap="square" lIns="0" tIns="0" rIns="0" bIns="0" rtlCol="0">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60</a:t>
                </a:r>
              </a:p>
            </p:txBody>
          </p:sp>
        </p:grpSp>
        <p:sp>
          <p:nvSpPr>
            <p:cNvPr id="44" name="TextBox 58">
              <a:extLst>
                <a:ext uri="{FF2B5EF4-FFF2-40B4-BE49-F238E27FC236}">
                  <a16:creationId xmlns:a16="http://schemas.microsoft.com/office/drawing/2014/main" id="{3A91ACC5-44F5-2E6E-ACB7-767EF66C012C}"/>
                </a:ext>
              </a:extLst>
            </p:cNvPr>
            <p:cNvSpPr txBox="1"/>
            <p:nvPr/>
          </p:nvSpPr>
          <p:spPr>
            <a:xfrm rot="16200000">
              <a:off x="391850" y="4094876"/>
              <a:ext cx="981076" cy="24622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血浆 SDMA% 下降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363636"/>
                  </a:solidFill>
                  <a:effectLst/>
                  <a:uLnTx/>
                  <a:uFillTx/>
                  <a:latin typeface="Arial" panose="020B0604020202020204" pitchFamily="34" charset="0"/>
                  <a:ea typeface="Aptos" panose="020B0004020202020204" pitchFamily="34" charset="0"/>
                  <a:cs typeface="+mn-cs"/>
                </a:rPr>
                <a:t> </a:t>
              </a:r>
              <a:endParaRPr kumimoji="0" lang="en-US" sz="800" b="0" i="0" u="none" strike="noStrike" kern="1200" cap="none" spc="0" normalizeH="0" baseline="30000" noProof="0" dirty="0">
                <a:ln>
                  <a:noFill/>
                </a:ln>
                <a:solidFill>
                  <a:srgbClr val="363636"/>
                </a:solidFill>
                <a:effectLst/>
                <a:uLnTx/>
                <a:uFillTx/>
                <a:latin typeface="Arial" panose="020B0604020202020204"/>
                <a:ea typeface="+mn-ea"/>
                <a:cs typeface="+mn-cs"/>
              </a:endParaRPr>
            </a:p>
          </p:txBody>
        </p:sp>
        <p:sp>
          <p:nvSpPr>
            <p:cNvPr id="45" name="TextBox 44">
              <a:extLst>
                <a:ext uri="{FF2B5EF4-FFF2-40B4-BE49-F238E27FC236}">
                  <a16:creationId xmlns:a16="http://schemas.microsoft.com/office/drawing/2014/main" id="{B624BC63-1C96-55F8-99FE-ADCE51A8800F}"/>
                </a:ext>
              </a:extLst>
            </p:cNvPr>
            <p:cNvSpPr txBox="1"/>
            <p:nvPr/>
          </p:nvSpPr>
          <p:spPr>
            <a:xfrm>
              <a:off x="1290639" y="4923707"/>
              <a:ext cx="2826542" cy="137410"/>
            </a:xfrm>
            <a:prstGeom prst="rect">
              <a:avLst/>
            </a:prstGeom>
            <a:noFill/>
          </p:spPr>
          <p:txBody>
            <a:bodyPr wrap="square" lIns="0" tIns="0" rIns="0" bIns="0"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zh-cn" sz="900" b="0" i="0" u="none" strike="noStrike" kern="100" cap="none" spc="0" normalizeH="0" noProof="0">
                  <a:ln>
                    <a:noFill/>
                  </a:ln>
                  <a:solidFill>
                    <a:srgbClr val="363636"/>
                  </a:solidFill>
                  <a:effectLst/>
                  <a:uLnTx/>
                  <a:uFillTx/>
                  <a:latin typeface="Arial" panose="020B0604020202020204"/>
                  <a:ea typeface="Aptos" panose="020B0004020202020204" pitchFamily="34" charset="0"/>
                  <a:cs typeface="Mangal" panose="02040503050203030202" pitchFamily="18" charset="0"/>
                </a:rPr>
                <a:t>剂量，mg</a:t>
              </a:r>
            </a:p>
          </p:txBody>
        </p:sp>
        <p:pic>
          <p:nvPicPr>
            <p:cNvPr id="61" name="Graphic 60">
              <a:extLst>
                <a:ext uri="{FF2B5EF4-FFF2-40B4-BE49-F238E27FC236}">
                  <a16:creationId xmlns:a16="http://schemas.microsoft.com/office/drawing/2014/main" id="{0A5AAC7A-B0DC-E604-C710-A0B079DEE17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235075" y="3730465"/>
              <a:ext cx="2877344" cy="1030976"/>
            </a:xfrm>
            <a:prstGeom prst="rect">
              <a:avLst/>
            </a:prstGeom>
          </p:spPr>
        </p:pic>
      </p:grpSp>
      <p:graphicFrame>
        <p:nvGraphicFramePr>
          <p:cNvPr id="47" name="Table 46">
            <a:extLst>
              <a:ext uri="{FF2B5EF4-FFF2-40B4-BE49-F238E27FC236}">
                <a16:creationId xmlns:a16="http://schemas.microsoft.com/office/drawing/2014/main" id="{1322541A-C272-52C9-8732-A2818AF6716D}"/>
              </a:ext>
            </a:extLst>
          </p:cNvPr>
          <p:cNvGraphicFramePr>
            <a:graphicFrameLocks noGrp="1"/>
          </p:cNvGraphicFramePr>
          <p:nvPr>
            <p:extLst>
              <p:ext uri="{D42A27DB-BD31-4B8C-83A1-F6EECF244321}">
                <p14:modId xmlns:p14="http://schemas.microsoft.com/office/powerpoint/2010/main" val="2906495950"/>
              </p:ext>
            </p:extLst>
          </p:nvPr>
        </p:nvGraphicFramePr>
        <p:xfrm>
          <a:off x="5336545" y="1848992"/>
          <a:ext cx="5906310" cy="2338560"/>
        </p:xfrm>
        <a:graphic>
          <a:graphicData uri="http://schemas.openxmlformats.org/drawingml/2006/table">
            <a:tbl>
              <a:tblPr firstRow="1" bandRow="1">
                <a:tableStyleId>{69012ECD-51FC-41F1-AA8D-1B2483CD663E}</a:tableStyleId>
              </a:tblPr>
              <a:tblGrid>
                <a:gridCol w="2676310">
                  <a:extLst>
                    <a:ext uri="{9D8B030D-6E8A-4147-A177-3AD203B41FA5}">
                      <a16:colId xmlns:a16="http://schemas.microsoft.com/office/drawing/2014/main" val="1987913234"/>
                    </a:ext>
                  </a:extLst>
                </a:gridCol>
                <a:gridCol w="1615000">
                  <a:extLst>
                    <a:ext uri="{9D8B030D-6E8A-4147-A177-3AD203B41FA5}">
                      <a16:colId xmlns:a16="http://schemas.microsoft.com/office/drawing/2014/main" val="2996158103"/>
                    </a:ext>
                  </a:extLst>
                </a:gridCol>
                <a:gridCol w="1615000">
                  <a:extLst>
                    <a:ext uri="{9D8B030D-6E8A-4147-A177-3AD203B41FA5}">
                      <a16:colId xmlns:a16="http://schemas.microsoft.com/office/drawing/2014/main" val="1668722332"/>
                    </a:ext>
                  </a:extLst>
                </a:gridCol>
              </a:tblGrid>
              <a:tr h="0">
                <a:tc rowSpan="2">
                  <a:txBody>
                    <a:bodyPr/>
                    <a:lstStyle/>
                    <a:p>
                      <a:pPr rtl="0"/>
                      <a:r>
                        <a:rPr lang="zh-cn" sz="1200" b="1" noProof="0">
                          <a:solidFill>
                            <a:schemeClr val="tx2"/>
                          </a:solidFill>
                          <a:latin typeface="+mn-lt"/>
                        </a:rPr>
                        <a:t>n (%)</a:t>
                      </a:r>
                    </a:p>
                  </a:txBody>
                  <a:tcPr marL="90000" anchor="b"/>
                </a:tc>
                <a:tc gridSpan="2">
                  <a:txBody>
                    <a:bodyPr/>
                    <a:lstStyle/>
                    <a:p>
                      <a:pPr algn="ctr" rtl="0"/>
                      <a:r>
                        <a:rPr lang="zh-cn" sz="1200" noProof="0">
                          <a:solidFill>
                            <a:schemeClr val="tx2"/>
                          </a:solidFill>
                          <a:latin typeface="+mn-lt"/>
                        </a:rPr>
                        <a:t>总计</a:t>
                      </a:r>
                    </a:p>
                    <a:p>
                      <a:pPr algn="ctr" rtl="0"/>
                      <a:r>
                        <a:rPr lang="zh-cn" sz="1200" noProof="0">
                          <a:solidFill>
                            <a:schemeClr val="tx2"/>
                          </a:solidFill>
                          <a:latin typeface="+mn-lt"/>
                        </a:rPr>
                        <a:t>(n=163)</a:t>
                      </a:r>
                    </a:p>
                  </a:txBody>
                  <a:tcPr marL="72000" marR="72000" marT="36000" marB="36000" anchor="b"/>
                </a:tc>
                <a:tc hMerge="1">
                  <a:txBody>
                    <a:bodyPr/>
                    <a:lstStyle/>
                    <a:p>
                      <a:pPr algn="ctr" rtl="0"/>
                      <a:endParaRPr lang="en-US" sz="1200" dirty="0">
                        <a:solidFill>
                          <a:schemeClr val="tx2"/>
                        </a:solidFill>
                        <a:latin typeface="+mn-lt"/>
                      </a:endParaRPr>
                    </a:p>
                  </a:txBody>
                  <a:tcPr marL="72000" marR="72000" marT="36000" marB="36000" anchor="b"/>
                </a:tc>
                <a:extLst>
                  <a:ext uri="{0D108BD9-81ED-4DB2-BD59-A6C34878D82A}">
                    <a16:rowId xmlns:a16="http://schemas.microsoft.com/office/drawing/2014/main" val="4111249997"/>
                  </a:ext>
                </a:extLst>
              </a:tr>
              <a:tr h="0">
                <a:tc vMerge="1">
                  <a:txBody>
                    <a:bodyPr/>
                    <a:lstStyle/>
                    <a:p>
                      <a:pPr rtl="0"/>
                      <a:endParaRPr lang="en-US"/>
                    </a:p>
                  </a:txBody>
                  <a:tcPr/>
                </a:tc>
                <a:tc>
                  <a:txBody>
                    <a:bodyPr/>
                    <a:lstStyle/>
                    <a:p>
                      <a:pPr algn="ctr" rtl="0"/>
                      <a:r>
                        <a:rPr lang="zh-cn" sz="1200" b="1" noProof="0">
                          <a:solidFill>
                            <a:schemeClr val="tx2"/>
                          </a:solidFill>
                          <a:latin typeface="+mn-lt"/>
                        </a:rPr>
                        <a:t>任何级别</a:t>
                      </a:r>
                    </a:p>
                  </a:txBody>
                  <a:tcPr marL="72000" marR="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≥3 级</a:t>
                      </a:r>
                    </a:p>
                  </a:txBody>
                  <a:tcPr marL="72000" marR="72000" marT="36000" marB="36000" anchor="b">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6362153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转移性实验性变应性脑脊髓炎</a:t>
                      </a:r>
                    </a:p>
                  </a:txBody>
                  <a:tcPr marL="90000"/>
                </a:tc>
                <a:tc>
                  <a:txBody>
                    <a:bodyPr/>
                    <a:lstStyle/>
                    <a:p>
                      <a:pPr algn="ctr" rtl="0"/>
                      <a:r>
                        <a:rPr lang="zh-cn" sz="1200" noProof="0">
                          <a:latin typeface="+mn-lt"/>
                        </a:rPr>
                        <a:t>157 (96)</a:t>
                      </a:r>
                    </a:p>
                  </a:txBody>
                  <a:tcPr marL="90000">
                    <a:lnT w="12700" cap="flat" cmpd="sng" algn="ctr">
                      <a:noFill/>
                      <a:prstDash val="solid"/>
                      <a:round/>
                      <a:headEnd type="none" w="med" len="med"/>
                      <a:tailEnd type="none" w="med" len="med"/>
                    </a:lnT>
                  </a:tcPr>
                </a:tc>
                <a:tc>
                  <a:txBody>
                    <a:bodyPr/>
                    <a:lstStyle/>
                    <a:p>
                      <a:pPr algn="ctr" rtl="0"/>
                      <a:r>
                        <a:rPr lang="zh-cn" sz="1200" noProof="0">
                          <a:latin typeface="+mn-lt"/>
                        </a:rPr>
                        <a:t>78 (48)</a:t>
                      </a:r>
                    </a:p>
                  </a:txBody>
                  <a:tcPr marL="90000">
                    <a:lnT w="12700" cap="flat" cmpd="sng" algn="ctr">
                      <a:noFill/>
                      <a:prstDash val="solid"/>
                      <a:round/>
                      <a:headEnd type="none" w="med" len="med"/>
                      <a:tailEnd type="none" w="med" len="med"/>
                    </a:lnT>
                  </a:tcPr>
                </a:tc>
                <a:extLst>
                  <a:ext uri="{0D108BD9-81ED-4DB2-BD59-A6C34878D82A}">
                    <a16:rowId xmlns:a16="http://schemas.microsoft.com/office/drawing/2014/main" val="2160512752"/>
                  </a:ext>
                </a:extLst>
              </a:tr>
              <a:tr h="0">
                <a:tc>
                  <a:txBody>
                    <a:bodyPr/>
                    <a:lstStyle/>
                    <a:p>
                      <a:pPr marL="85725"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导致停药</a:t>
                      </a:r>
                    </a:p>
                  </a:txBody>
                  <a:tcPr marL="90000"/>
                </a:tc>
                <a:tc gridSpan="2">
                  <a:txBody>
                    <a:bodyPr/>
                    <a:lstStyle/>
                    <a:p>
                      <a:pPr algn="ctr" rtl="0"/>
                      <a:r>
                        <a:rPr lang="zh-cn" sz="1200" noProof="0">
                          <a:latin typeface="+mn-lt"/>
                        </a:rPr>
                        <a:t>6 (4)</a:t>
                      </a:r>
                    </a:p>
                  </a:txBody>
                  <a:tcPr marL="90000"/>
                </a:tc>
                <a:tc hMerge="1">
                  <a:txBody>
                    <a:bodyPr/>
                    <a:lstStyle/>
                    <a:p>
                      <a:pPr algn="ctr" rtl="0"/>
                      <a:endParaRPr lang="en-US" sz="1200" noProof="0" dirty="0">
                        <a:latin typeface="+mn-lt"/>
                      </a:endParaRPr>
                    </a:p>
                  </a:txBody>
                  <a:tcPr marL="90000"/>
                </a:tc>
                <a:extLst>
                  <a:ext uri="{0D108BD9-81ED-4DB2-BD59-A6C34878D82A}">
                    <a16:rowId xmlns:a16="http://schemas.microsoft.com/office/drawing/2014/main" val="652404836"/>
                  </a:ext>
                </a:extLst>
              </a:tr>
              <a:tr h="0">
                <a:tc>
                  <a:txBody>
                    <a:bodyPr/>
                    <a:lstStyle/>
                    <a:p>
                      <a:pPr marL="85725"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严重</a:t>
                      </a:r>
                    </a:p>
                  </a:txBody>
                  <a:tcPr marL="90000"/>
                </a:tc>
                <a:tc gridSpan="2">
                  <a:txBody>
                    <a:bodyPr/>
                    <a:lstStyle/>
                    <a:p>
                      <a:pPr algn="ctr" rtl="0"/>
                      <a:r>
                        <a:rPr lang="zh-cn" sz="1200" noProof="0">
                          <a:latin typeface="+mn-lt"/>
                        </a:rPr>
                        <a:t>47 (29)</a:t>
                      </a:r>
                    </a:p>
                  </a:txBody>
                  <a:tcPr marL="90000"/>
                </a:tc>
                <a:tc hMerge="1">
                  <a:txBody>
                    <a:bodyPr/>
                    <a:lstStyle/>
                    <a:p>
                      <a:pPr algn="ctr" rtl="0"/>
                      <a:endParaRPr lang="en-US" sz="1200" noProof="0" dirty="0">
                        <a:latin typeface="+mn-lt"/>
                      </a:endParaRPr>
                    </a:p>
                  </a:txBody>
                  <a:tcPr marL="90000"/>
                </a:tc>
                <a:extLst>
                  <a:ext uri="{0D108BD9-81ED-4DB2-BD59-A6C34878D82A}">
                    <a16:rowId xmlns:a16="http://schemas.microsoft.com/office/drawing/2014/main" val="238454142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TRAE</a:t>
                      </a:r>
                    </a:p>
                  </a:txBody>
                  <a:tcPr marL="90000"/>
                </a:tc>
                <a:tc>
                  <a:txBody>
                    <a:bodyPr/>
                    <a:lstStyle/>
                    <a:p>
                      <a:pPr algn="ctr" rtl="0"/>
                      <a:r>
                        <a:rPr lang="zh-cn" sz="1200" noProof="0">
                          <a:latin typeface="+mn-lt"/>
                        </a:rPr>
                        <a:t>125 (77)</a:t>
                      </a:r>
                    </a:p>
                  </a:txBody>
                  <a:tcPr marL="90000"/>
                </a:tc>
                <a:tc>
                  <a:txBody>
                    <a:bodyPr/>
                    <a:lstStyle/>
                    <a:p>
                      <a:pPr algn="ctr" rtl="0"/>
                      <a:r>
                        <a:rPr lang="zh-cn" sz="1200" noProof="0">
                          <a:latin typeface="+mn-lt"/>
                        </a:rPr>
                        <a:t>21 (13)</a:t>
                      </a:r>
                    </a:p>
                  </a:txBody>
                  <a:tcPr marL="90000"/>
                </a:tc>
                <a:extLst>
                  <a:ext uri="{0D108BD9-81ED-4DB2-BD59-A6C34878D82A}">
                    <a16:rowId xmlns:a16="http://schemas.microsoft.com/office/drawing/2014/main" val="1333390472"/>
                  </a:ext>
                </a:extLst>
              </a:tr>
              <a:tr h="0">
                <a:tc>
                  <a:txBody>
                    <a:bodyPr/>
                    <a:lstStyle/>
                    <a:p>
                      <a:pPr marL="85725"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导致停药</a:t>
                      </a:r>
                    </a:p>
                  </a:txBody>
                  <a:tcPr marL="90000"/>
                </a:tc>
                <a:tc gridSpan="2">
                  <a:txBody>
                    <a:bodyPr/>
                    <a:lstStyle/>
                    <a:p>
                      <a:pPr algn="ctr" rtl="0"/>
                      <a:r>
                        <a:rPr lang="zh-cn" sz="1200" noProof="0">
                          <a:latin typeface="+mn-lt"/>
                        </a:rPr>
                        <a:t>4 (2)</a:t>
                      </a:r>
                    </a:p>
                  </a:txBody>
                  <a:tcPr marL="90000"/>
                </a:tc>
                <a:tc hMerge="1">
                  <a:txBody>
                    <a:bodyPr/>
                    <a:lstStyle/>
                    <a:p>
                      <a:pPr algn="ctr" rtl="0"/>
                      <a:endParaRPr lang="en-US" sz="1200" noProof="0" dirty="0">
                        <a:latin typeface="+mn-lt"/>
                      </a:endParaRPr>
                    </a:p>
                  </a:txBody>
                  <a:tcPr marL="90000"/>
                </a:tc>
                <a:extLst>
                  <a:ext uri="{0D108BD9-81ED-4DB2-BD59-A6C34878D82A}">
                    <a16:rowId xmlns:a16="http://schemas.microsoft.com/office/drawing/2014/main" val="3093402527"/>
                  </a:ext>
                </a:extLst>
              </a:tr>
              <a:tr h="0">
                <a:tc>
                  <a:txBody>
                    <a:bodyPr/>
                    <a:lstStyle/>
                    <a:p>
                      <a:pPr marL="85725"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严重</a:t>
                      </a:r>
                    </a:p>
                  </a:txBody>
                  <a:tcPr marL="90000"/>
                </a:tc>
                <a:tc gridSpan="2">
                  <a:txBody>
                    <a:bodyPr/>
                    <a:lstStyle/>
                    <a:p>
                      <a:pPr algn="ctr" rtl="0"/>
                      <a:r>
                        <a:rPr lang="zh-cn" sz="1200" noProof="0">
                          <a:latin typeface="+mn-lt"/>
                        </a:rPr>
                        <a:t>6 (4)</a:t>
                      </a:r>
                    </a:p>
                  </a:txBody>
                  <a:tcPr marL="90000"/>
                </a:tc>
                <a:tc hMerge="1">
                  <a:txBody>
                    <a:bodyPr/>
                    <a:lstStyle/>
                    <a:p>
                      <a:pPr algn="ctr" rtl="0"/>
                      <a:endParaRPr lang="en-US" sz="1200" noProof="0" dirty="0">
                        <a:latin typeface="+mn-lt"/>
                      </a:endParaRPr>
                    </a:p>
                  </a:txBody>
                  <a:tcPr marL="90000"/>
                </a:tc>
                <a:extLst>
                  <a:ext uri="{0D108BD9-81ED-4DB2-BD59-A6C34878D82A}">
                    <a16:rowId xmlns:a16="http://schemas.microsoft.com/office/drawing/2014/main" val="3113293845"/>
                  </a:ext>
                </a:extLst>
              </a:tr>
            </a:tbl>
          </a:graphicData>
        </a:graphic>
      </p:graphicFrame>
    </p:spTree>
    <p:extLst>
      <p:ext uri="{BB962C8B-B14F-4D97-AF65-F5344CB8AC3E}">
        <p14:creationId xmlns:p14="http://schemas.microsoft.com/office/powerpoint/2010/main" val="55125959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4D8B0B-93D3-B6FD-9E45-C541FA171A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2002B6A-BAB1-5EB2-C64E-E9A22F7FD1E4}"/>
              </a:ext>
            </a:extLst>
          </p:cNvPr>
          <p:cNvSpPr>
            <a:spLocks noGrp="1"/>
          </p:cNvSpPr>
          <p:nvPr>
            <p:ph type="ctrTitle"/>
          </p:nvPr>
        </p:nvSpPr>
        <p:spPr/>
        <p:txBody>
          <a:bodyPr rtlCol="0"/>
          <a:lstStyle/>
          <a:p>
            <a:pPr rtl="0"/>
            <a:r>
              <a:rPr lang="zh-cn" sz="4400">
                <a:latin typeface="+mn-lt"/>
              </a:rPr>
              <a:t>晚期 NSCLC</a:t>
            </a:r>
            <a:br>
              <a:rPr lang="en-GB" dirty="0">
                <a:latin typeface="+mn-lt"/>
              </a:rPr>
            </a:br>
            <a:r>
              <a:rPr lang="zh-cn" sz="4000">
                <a:latin typeface="+mn-lt"/>
              </a:rPr>
              <a:t>不可根治的 III 期和 IV 期</a:t>
            </a:r>
            <a:endParaRPr lang="en-GB" dirty="0">
              <a:latin typeface="+mn-lt"/>
            </a:endParaRPr>
          </a:p>
        </p:txBody>
      </p:sp>
      <p:sp>
        <p:nvSpPr>
          <p:cNvPr id="3" name="Subtitle 2">
            <a:extLst>
              <a:ext uri="{FF2B5EF4-FFF2-40B4-BE49-F238E27FC236}">
                <a16:creationId xmlns:a16="http://schemas.microsoft.com/office/drawing/2014/main" id="{D519A5A4-A4D6-A064-9679-D6742E6CA72E}"/>
              </a:ext>
            </a:extLst>
          </p:cNvPr>
          <p:cNvSpPr>
            <a:spLocks noGrp="1"/>
          </p:cNvSpPr>
          <p:nvPr>
            <p:ph type="subTitle" idx="1"/>
          </p:nvPr>
        </p:nvSpPr>
        <p:spPr/>
        <p:txBody>
          <a:bodyPr rtlCol="0"/>
          <a:lstStyle/>
          <a:p>
            <a:pPr rtl="0"/>
            <a:r>
              <a:rPr lang="zh-cn" sz="2800"/>
              <a:t>ADC 和其他疗法</a:t>
            </a:r>
          </a:p>
        </p:txBody>
      </p:sp>
    </p:spTree>
    <p:extLst>
      <p:ext uri="{BB962C8B-B14F-4D97-AF65-F5344CB8AC3E}">
        <p14:creationId xmlns:p14="http://schemas.microsoft.com/office/powerpoint/2010/main" val="44235993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E42A0C-D5E2-4C61-CC03-82695E2D0E72}"/>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A97D4A49-B5B9-B1A3-6307-F7CF47B9A0EB}"/>
              </a:ext>
            </a:extLst>
          </p:cNvPr>
          <p:cNvSpPr>
            <a:spLocks noGrp="1"/>
          </p:cNvSpPr>
          <p:nvPr>
            <p:ph type="title"/>
          </p:nvPr>
        </p:nvSpPr>
        <p:spPr>
          <a:xfrm>
            <a:off x="304800" y="107693"/>
            <a:ext cx="11582400" cy="939801"/>
          </a:xfrm>
        </p:spPr>
        <p:txBody>
          <a:bodyPr rtlCol="0"/>
          <a:lstStyle/>
          <a:p>
            <a:pPr rtl="0"/>
            <a:r>
              <a:rPr lang="zh-cn">
                <a:latin typeface="+mn-lt"/>
              </a:rPr>
              <a:t>8501:TROPION-Lung02：联合或不联合含铂化疗 (Pt-CT) 情况下的一线德达博妥单抗 (Dato-DXd) 联合帕博利珠单抗 (pembro) 治疗晚期非小细胞肺癌 (aNSCLC) 患者 — Levy BP 等人</a:t>
            </a:r>
          </a:p>
        </p:txBody>
      </p:sp>
      <p:sp>
        <p:nvSpPr>
          <p:cNvPr id="27" name="Text Placeholder 26">
            <a:extLst>
              <a:ext uri="{FF2B5EF4-FFF2-40B4-BE49-F238E27FC236}">
                <a16:creationId xmlns:a16="http://schemas.microsoft.com/office/drawing/2014/main" id="{20768864-92ED-3B77-20F0-3F986C6CBD24}"/>
              </a:ext>
            </a:extLst>
          </p:cNvPr>
          <p:cNvSpPr>
            <a:spLocks noGrp="1"/>
          </p:cNvSpPr>
          <p:nvPr>
            <p:ph type="body" sz="quarter" idx="10"/>
          </p:nvPr>
        </p:nvSpPr>
        <p:spPr>
          <a:xfrm>
            <a:off x="304800" y="6233974"/>
            <a:ext cx="6052102" cy="487363"/>
          </a:xfrm>
        </p:spPr>
        <p:txBody>
          <a:bodyPr rtlCol="0"/>
          <a:lstStyle/>
          <a:p>
            <a:pPr rtl="0"/>
            <a:r>
              <a:rPr lang="en-US" altLang="zh-CN" baseline="30000" dirty="0"/>
              <a:t>a</a:t>
            </a:r>
            <a:r>
              <a:rPr lang="zh-CN" altLang="en-US" dirty="0"/>
              <a:t>在同一次就诊时依次给予 </a:t>
            </a:r>
            <a:r>
              <a:rPr lang="en-US" altLang="zh-CN" dirty="0"/>
              <a:t>200 mg </a:t>
            </a:r>
            <a:r>
              <a:rPr lang="zh-CN" altLang="en-US" dirty="0"/>
              <a:t>帕博利珠单抗和其他治疗</a:t>
            </a:r>
            <a:endParaRPr lang="en-GB" dirty="0"/>
          </a:p>
        </p:txBody>
      </p:sp>
      <p:sp>
        <p:nvSpPr>
          <p:cNvPr id="29" name="Content Placeholder 7">
            <a:extLst>
              <a:ext uri="{FF2B5EF4-FFF2-40B4-BE49-F238E27FC236}">
                <a16:creationId xmlns:a16="http://schemas.microsoft.com/office/drawing/2014/main" id="{A61618AA-A9A9-B4F5-DA56-F49802D68525}"/>
              </a:ext>
            </a:extLst>
          </p:cNvPr>
          <p:cNvSpPr>
            <a:spLocks noGrp="1"/>
          </p:cNvSpPr>
          <p:nvPr>
            <p:ph idx="1"/>
          </p:nvPr>
        </p:nvSpPr>
        <p:spPr>
          <a:xfrm>
            <a:off x="304799" y="1246909"/>
            <a:ext cx="11731869" cy="5055650"/>
          </a:xfrm>
        </p:spPr>
        <p:txBody>
          <a:bodyPr rtlCol="0"/>
          <a:lstStyle/>
          <a:p>
            <a:pPr rtl="0"/>
            <a:r>
              <a:rPr lang="zh-cn" b="1" dirty="0"/>
              <a:t>研究目的</a:t>
            </a:r>
          </a:p>
          <a:p>
            <a:pPr lvl="1" rtl="0"/>
            <a:r>
              <a:rPr lang="zh-cn" dirty="0"/>
              <a:t>评估 Ib 期 TROPION-Lung02 试验中一线德达博妥单抗联合帕博利珠单抗加含铂化疗对晚期 NSCLC 患者的疗效和安全性</a:t>
            </a:r>
          </a:p>
        </p:txBody>
      </p:sp>
      <p:sp>
        <p:nvSpPr>
          <p:cNvPr id="30" name="Text Placeholder 4">
            <a:extLst>
              <a:ext uri="{FF2B5EF4-FFF2-40B4-BE49-F238E27FC236}">
                <a16:creationId xmlns:a16="http://schemas.microsoft.com/office/drawing/2014/main" id="{7DFD1237-BC37-F19C-2B87-BFEF28D05B7F}"/>
              </a:ext>
            </a:extLst>
          </p:cNvPr>
          <p:cNvSpPr>
            <a:spLocks noGrp="1"/>
          </p:cNvSpPr>
          <p:nvPr>
            <p:ph type="body" sz="quarter" idx="11"/>
          </p:nvPr>
        </p:nvSpPr>
        <p:spPr>
          <a:xfrm>
            <a:off x="6379633" y="6521312"/>
            <a:ext cx="5507567" cy="200025"/>
          </a:xfrm>
        </p:spPr>
        <p:txBody>
          <a:bodyPr rtlCol="0"/>
          <a:lstStyle/>
          <a:p>
            <a:pPr rtl="0"/>
            <a:r>
              <a:rPr lang="zh-cn" dirty="0"/>
              <a:t>Levy BP, et al.J Clin Oncol 2025;43(suppl):Abstr 8501</a:t>
            </a:r>
          </a:p>
        </p:txBody>
      </p:sp>
      <p:sp>
        <p:nvSpPr>
          <p:cNvPr id="2" name="AutoShape 9">
            <a:extLst>
              <a:ext uri="{FF2B5EF4-FFF2-40B4-BE49-F238E27FC236}">
                <a16:creationId xmlns:a16="http://schemas.microsoft.com/office/drawing/2014/main" id="{FE7BB43C-97B3-E298-343A-F931F705A50F}"/>
              </a:ext>
            </a:extLst>
          </p:cNvPr>
          <p:cNvSpPr>
            <a:spLocks noChangeArrowheads="1"/>
          </p:cNvSpPr>
          <p:nvPr/>
        </p:nvSpPr>
        <p:spPr bwMode="auto">
          <a:xfrm>
            <a:off x="139699" y="2693434"/>
            <a:ext cx="2870201" cy="2391444"/>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base" latinLnBrk="0" hangingPunct="0">
              <a:lnSpc>
                <a:spcPct val="100000"/>
              </a:lnSpc>
              <a:spcBef>
                <a:spcPct val="0"/>
              </a:spcBef>
              <a:spcAft>
                <a:spcPct val="30000"/>
              </a:spcAft>
              <a:buClrTx/>
              <a:buSzTx/>
              <a:buFontTx/>
              <a:buNone/>
              <a:tabLst/>
              <a:defRPr/>
            </a:pPr>
            <a:r>
              <a:rPr lang="zh-cn" sz="1600" b="1" i="0" u="none" strike="noStrike" kern="1200" cap="none" spc="0" normalizeH="0" noProof="0" dirty="0">
                <a:ln>
                  <a:noFill/>
                </a:ln>
                <a:solidFill>
                  <a:srgbClr val="FFFFFF"/>
                </a:solidFill>
                <a:effectLst/>
                <a:uLnTx/>
                <a:uFillTx/>
                <a:latin typeface="Arial" panose="020B0604020202020204"/>
                <a:ea typeface="SimSun" pitchFamily="2" charset="-122"/>
                <a:cs typeface="+mn-cs"/>
                <a:sym typeface="Helvetica"/>
              </a:rPr>
              <a:t>关键患者纳入标准</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600" b="0" i="0" u="none" strike="noStrike" kern="1200" cap="none" spc="0" normalizeH="0" noProof="0" dirty="0">
                <a:ln>
                  <a:noFill/>
                </a:ln>
                <a:solidFill>
                  <a:srgbClr val="FFFFFF"/>
                </a:solidFill>
                <a:effectLst/>
                <a:uLnTx/>
                <a:uFillTx/>
                <a:latin typeface="Arial" panose="020B0604020202020204"/>
                <a:ea typeface="SimSun" pitchFamily="2" charset="-122"/>
                <a:cs typeface="+mn-cs"/>
                <a:sym typeface="Helvetica"/>
              </a:rPr>
              <a:t>晚期或转移性 NSCLC</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600" b="0" i="0" u="none" strike="noStrike" kern="1200" cap="none" spc="0" normalizeH="0" noProof="0" dirty="0">
                <a:ln>
                  <a:noFill/>
                </a:ln>
                <a:solidFill>
                  <a:srgbClr val="FFFFFF"/>
                </a:solidFill>
                <a:effectLst/>
                <a:uLnTx/>
                <a:uFillTx/>
                <a:latin typeface="Arial" panose="020B0604020202020204"/>
                <a:ea typeface="SimSun" pitchFamily="2" charset="-122"/>
                <a:cs typeface="+mn-cs"/>
                <a:sym typeface="Helvetica"/>
              </a:rPr>
              <a:t>剂量递增：</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dirty="0">
                <a:ln>
                  <a:noFill/>
                </a:ln>
                <a:solidFill>
                  <a:srgbClr val="FFFFFF"/>
                </a:solidFill>
                <a:effectLst/>
                <a:uLnTx/>
                <a:uFillTx/>
                <a:latin typeface="Arial" panose="020B0604020202020204"/>
                <a:ea typeface="SimSun" pitchFamily="2" charset="-122"/>
                <a:cs typeface="+mn-cs"/>
                <a:sym typeface="Helvetica"/>
              </a:rPr>
              <a:t>既往接受过 ≤2 线治疗</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600" b="0" i="0" u="none" strike="noStrike" kern="1200" cap="none" spc="0" normalizeH="0" noProof="0" dirty="0">
                <a:ln>
                  <a:noFill/>
                </a:ln>
                <a:solidFill>
                  <a:srgbClr val="FFFFFF"/>
                </a:solidFill>
                <a:effectLst/>
                <a:uLnTx/>
                <a:uFillTx/>
                <a:latin typeface="Arial" panose="020B0604020202020204"/>
                <a:ea typeface="SimSun" pitchFamily="2" charset="-122"/>
                <a:cs typeface="+mn-cs"/>
                <a:sym typeface="Helvetica"/>
              </a:rPr>
              <a:t>剂量扩展：</a:t>
            </a:r>
            <a:b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lang="zh-cn" sz="1600" b="0" i="0" u="none" strike="noStrike" kern="1200" cap="none" spc="0" normalizeH="0" noProof="0" dirty="0">
                <a:ln>
                  <a:noFill/>
                </a:ln>
                <a:solidFill>
                  <a:srgbClr val="FFFFFF"/>
                </a:solidFill>
                <a:effectLst/>
                <a:uLnTx/>
                <a:uFillTx/>
                <a:latin typeface="Arial" panose="020B0604020202020204"/>
                <a:ea typeface="SimSun" pitchFamily="2" charset="-122"/>
                <a:cs typeface="+mn-cs"/>
                <a:sym typeface="Helvetica"/>
              </a:rPr>
              <a:t>≤ 1 线铂基化疗（组群 1 和 2），且之前未接受过治疗（组群 3-6）</a:t>
            </a:r>
          </a:p>
        </p:txBody>
      </p:sp>
      <p:sp>
        <p:nvSpPr>
          <p:cNvPr id="3" name="AutoShape 12">
            <a:extLst>
              <a:ext uri="{FF2B5EF4-FFF2-40B4-BE49-F238E27FC236}">
                <a16:creationId xmlns:a16="http://schemas.microsoft.com/office/drawing/2014/main" id="{FAA67516-6A72-DA56-D765-D3DAE37C88E3}"/>
              </a:ext>
            </a:extLst>
          </p:cNvPr>
          <p:cNvSpPr>
            <a:spLocks noChangeArrowheads="1"/>
          </p:cNvSpPr>
          <p:nvPr/>
        </p:nvSpPr>
        <p:spPr bwMode="auto">
          <a:xfrm>
            <a:off x="3403600" y="3924748"/>
            <a:ext cx="8725648" cy="424270"/>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l" defTabSz="892175" rtl="0" eaLnBrk="0" fontAlgn="base" latinLnBrk="0" hangingPunct="0">
              <a:lnSpc>
                <a:spcPct val="100000"/>
              </a:lnSpc>
              <a:spcBef>
                <a:spcPct val="0"/>
              </a:spcBef>
              <a:spcAft>
                <a:spcPct val="0"/>
              </a:spcAft>
              <a:buClrTx/>
              <a:buSzTx/>
              <a:buFontTx/>
              <a:buNone/>
              <a:tabLst>
                <a:tab pos="8343900" algn="r"/>
              </a:tabLst>
              <a:defRPr/>
            </a:pPr>
            <a:r>
              <a:rPr lang="zh-cn" sz="18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组群 4</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：Dato-DXd 6 mg/kg + 帕博利珠单抗</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a</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 卡铂 AUC5 IV 每 3 周一次	(n=26)</a:t>
            </a:r>
          </a:p>
        </p:txBody>
      </p:sp>
      <p:sp>
        <p:nvSpPr>
          <p:cNvPr id="4" name="AutoShape 8">
            <a:extLst>
              <a:ext uri="{FF2B5EF4-FFF2-40B4-BE49-F238E27FC236}">
                <a16:creationId xmlns:a16="http://schemas.microsoft.com/office/drawing/2014/main" id="{E61446C6-436C-5F40-A8F6-A4F5852320A0}"/>
              </a:ext>
            </a:extLst>
          </p:cNvPr>
          <p:cNvSpPr>
            <a:spLocks noChangeArrowheads="1"/>
          </p:cNvSpPr>
          <p:nvPr/>
        </p:nvSpPr>
        <p:spPr bwMode="auto">
          <a:xfrm>
            <a:off x="3403600" y="2398405"/>
            <a:ext cx="8725648" cy="434687"/>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l" defTabSz="892175" rtl="0" eaLnBrk="0" fontAlgn="base" latinLnBrk="0" hangingPunct="0">
              <a:lnSpc>
                <a:spcPct val="100000"/>
              </a:lnSpc>
              <a:spcBef>
                <a:spcPct val="0"/>
              </a:spcBef>
              <a:spcAft>
                <a:spcPct val="0"/>
              </a:spcAft>
              <a:buClrTx/>
              <a:buSzTx/>
              <a:buFontTx/>
              <a:buNone/>
              <a:tabLst>
                <a:tab pos="8343900" algn="r"/>
              </a:tabLst>
              <a:defRPr/>
            </a:pPr>
            <a:r>
              <a:rPr lang="zh-cn" sz="18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组群 1</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：Dato-DXd 4 mg/kg + 帕博利珠单抗</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a</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IV 每 3 周一次	(n=2)</a:t>
            </a:r>
          </a:p>
        </p:txBody>
      </p:sp>
      <p:sp>
        <p:nvSpPr>
          <p:cNvPr id="5" name="Rectangle 9">
            <a:extLst>
              <a:ext uri="{FF2B5EF4-FFF2-40B4-BE49-F238E27FC236}">
                <a16:creationId xmlns:a16="http://schemas.microsoft.com/office/drawing/2014/main" id="{76EA6AEF-E648-D847-3D0A-6AC2535B53CF}"/>
              </a:ext>
            </a:extLst>
          </p:cNvPr>
          <p:cNvSpPr txBox="1">
            <a:spLocks noChangeArrowheads="1"/>
          </p:cNvSpPr>
          <p:nvPr/>
        </p:nvSpPr>
        <p:spPr bwMode="auto">
          <a:xfrm>
            <a:off x="2114197" y="5498428"/>
            <a:ext cx="3299730"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a:ea typeface="+mn-ea"/>
                <a:cs typeface="Arial"/>
                <a:sym typeface="Helvetica"/>
              </a:rPr>
              <a:t>安全</a:t>
            </a:r>
          </a:p>
        </p:txBody>
      </p:sp>
      <p:sp>
        <p:nvSpPr>
          <p:cNvPr id="6" name="Content Placeholder 26">
            <a:extLst>
              <a:ext uri="{FF2B5EF4-FFF2-40B4-BE49-F238E27FC236}">
                <a16:creationId xmlns:a16="http://schemas.microsoft.com/office/drawing/2014/main" id="{6287DDCF-11A0-9E6F-FDB5-B9A516AE9E4E}"/>
              </a:ext>
            </a:extLst>
          </p:cNvPr>
          <p:cNvSpPr txBox="1">
            <a:spLocks/>
          </p:cNvSpPr>
          <p:nvPr/>
        </p:nvSpPr>
        <p:spPr>
          <a:xfrm>
            <a:off x="6356902" y="5498428"/>
            <a:ext cx="4127124"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a:ea typeface="+mn-ea"/>
                <a:cs typeface="Arial"/>
                <a:sym typeface="Helvetica"/>
              </a:rPr>
              <a:t>疗效、PK、免疫原性</a:t>
            </a:r>
          </a:p>
        </p:txBody>
      </p:sp>
      <p:cxnSp>
        <p:nvCxnSpPr>
          <p:cNvPr id="7" name="AutoShape 15">
            <a:extLst>
              <a:ext uri="{FF2B5EF4-FFF2-40B4-BE49-F238E27FC236}">
                <a16:creationId xmlns:a16="http://schemas.microsoft.com/office/drawing/2014/main" id="{11E4C380-8CD0-CE58-A015-064B9C0B2A66}"/>
              </a:ext>
            </a:extLst>
          </p:cNvPr>
          <p:cNvCxnSpPr>
            <a:cxnSpLocks noChangeShapeType="1"/>
            <a:stCxn id="2" idx="3"/>
            <a:endCxn id="4" idx="1"/>
          </p:cNvCxnSpPr>
          <p:nvPr/>
        </p:nvCxnSpPr>
        <p:spPr bwMode="auto">
          <a:xfrm flipV="1">
            <a:off x="3009900" y="2615749"/>
            <a:ext cx="393700" cy="1273407"/>
          </a:xfrm>
          <a:prstGeom prst="bentConnector3">
            <a:avLst>
              <a:gd name="adj1" fmla="val 50000"/>
            </a:avLst>
          </a:prstGeom>
          <a:noFill/>
          <a:ln w="38100">
            <a:solidFill>
              <a:schemeClr val="bg1"/>
            </a:solidFill>
            <a:miter lim="800000"/>
            <a:headEnd/>
            <a:tailEnd type="triangle" w="med" len="med"/>
          </a:ln>
        </p:spPr>
      </p:cxnSp>
      <p:cxnSp>
        <p:nvCxnSpPr>
          <p:cNvPr id="9" name="AutoShape 16">
            <a:extLst>
              <a:ext uri="{FF2B5EF4-FFF2-40B4-BE49-F238E27FC236}">
                <a16:creationId xmlns:a16="http://schemas.microsoft.com/office/drawing/2014/main" id="{A04D4247-DDD1-5726-EB65-9C73F044E495}"/>
              </a:ext>
            </a:extLst>
          </p:cNvPr>
          <p:cNvCxnSpPr>
            <a:cxnSpLocks noChangeShapeType="1"/>
            <a:stCxn id="2" idx="3"/>
            <a:endCxn id="3" idx="1"/>
          </p:cNvCxnSpPr>
          <p:nvPr/>
        </p:nvCxnSpPr>
        <p:spPr bwMode="auto">
          <a:xfrm>
            <a:off x="3009900" y="3889156"/>
            <a:ext cx="393700" cy="247727"/>
          </a:xfrm>
          <a:prstGeom prst="bentConnector3">
            <a:avLst>
              <a:gd name="adj1" fmla="val 50000"/>
            </a:avLst>
          </a:prstGeom>
          <a:noFill/>
          <a:ln w="38100">
            <a:solidFill>
              <a:schemeClr val="bg1"/>
            </a:solidFill>
            <a:miter lim="800000"/>
            <a:headEnd/>
            <a:tailEnd type="triangle" w="med" len="med"/>
          </a:ln>
        </p:spPr>
      </p:cxnSp>
      <p:sp>
        <p:nvSpPr>
          <p:cNvPr id="10" name="AutoShape 12">
            <a:extLst>
              <a:ext uri="{FF2B5EF4-FFF2-40B4-BE49-F238E27FC236}">
                <a16:creationId xmlns:a16="http://schemas.microsoft.com/office/drawing/2014/main" id="{B061233F-244D-7536-C7EA-C4F24BB33AE7}"/>
              </a:ext>
            </a:extLst>
          </p:cNvPr>
          <p:cNvSpPr>
            <a:spLocks noChangeArrowheads="1"/>
          </p:cNvSpPr>
          <p:nvPr/>
        </p:nvSpPr>
        <p:spPr bwMode="auto">
          <a:xfrm>
            <a:off x="3403600" y="4423112"/>
            <a:ext cx="8725647" cy="424270"/>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l" defTabSz="892175" rtl="0" eaLnBrk="0" fontAlgn="base" latinLnBrk="0" hangingPunct="0">
              <a:lnSpc>
                <a:spcPct val="100000"/>
              </a:lnSpc>
              <a:spcBef>
                <a:spcPct val="0"/>
              </a:spcBef>
              <a:spcAft>
                <a:spcPct val="0"/>
              </a:spcAft>
              <a:buClrTx/>
              <a:buSzTx/>
              <a:buFontTx/>
              <a:buNone/>
              <a:tabLst>
                <a:tab pos="8343900" algn="r"/>
              </a:tabLst>
              <a:defRPr/>
            </a:pPr>
            <a:r>
              <a:rPr lang="zh-cn" sz="18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组群 5</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：Dato-DXd 4 mg/kg + 帕博利珠单抗</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a</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 卡铂 75 mg/m</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2 </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IV 每 3 周一次	(n=8)</a:t>
            </a:r>
          </a:p>
        </p:txBody>
      </p:sp>
      <p:sp>
        <p:nvSpPr>
          <p:cNvPr id="11" name="AutoShape 8">
            <a:extLst>
              <a:ext uri="{FF2B5EF4-FFF2-40B4-BE49-F238E27FC236}">
                <a16:creationId xmlns:a16="http://schemas.microsoft.com/office/drawing/2014/main" id="{E067046E-B238-A277-866E-E9202E62ADE3}"/>
              </a:ext>
            </a:extLst>
          </p:cNvPr>
          <p:cNvSpPr>
            <a:spLocks noChangeArrowheads="1"/>
          </p:cNvSpPr>
          <p:nvPr/>
        </p:nvSpPr>
        <p:spPr bwMode="auto">
          <a:xfrm>
            <a:off x="3403600" y="2907186"/>
            <a:ext cx="8725648" cy="43468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l" defTabSz="892175" rtl="0" eaLnBrk="0" fontAlgn="base" latinLnBrk="0" hangingPunct="0">
              <a:lnSpc>
                <a:spcPct val="100000"/>
              </a:lnSpc>
              <a:spcBef>
                <a:spcPct val="0"/>
              </a:spcBef>
              <a:spcAft>
                <a:spcPct val="0"/>
              </a:spcAft>
              <a:buClrTx/>
              <a:buSzTx/>
              <a:buFontTx/>
              <a:buNone/>
              <a:tabLst>
                <a:tab pos="8343900" algn="r"/>
              </a:tabLst>
              <a:defRPr/>
            </a:pPr>
            <a:r>
              <a:rPr lang="zh-cn" sz="18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组群 2</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：Dato-DXd 6 mg/kg + 帕博利珠单抗</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a</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IV 每 3 周一次	(n=40)</a:t>
            </a:r>
          </a:p>
        </p:txBody>
      </p:sp>
      <p:sp>
        <p:nvSpPr>
          <p:cNvPr id="12" name="AutoShape 8">
            <a:extLst>
              <a:ext uri="{FF2B5EF4-FFF2-40B4-BE49-F238E27FC236}">
                <a16:creationId xmlns:a16="http://schemas.microsoft.com/office/drawing/2014/main" id="{850C9197-DB29-6A7A-DC95-5F944DA0E9C9}"/>
              </a:ext>
            </a:extLst>
          </p:cNvPr>
          <p:cNvSpPr>
            <a:spLocks noChangeArrowheads="1"/>
          </p:cNvSpPr>
          <p:nvPr/>
        </p:nvSpPr>
        <p:spPr bwMode="auto">
          <a:xfrm>
            <a:off x="3403600" y="3415967"/>
            <a:ext cx="8725648" cy="434687"/>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l" defTabSz="892175" rtl="0" eaLnBrk="0" fontAlgn="base" latinLnBrk="0" hangingPunct="0">
              <a:lnSpc>
                <a:spcPct val="100000"/>
              </a:lnSpc>
              <a:spcBef>
                <a:spcPct val="0"/>
              </a:spcBef>
              <a:spcAft>
                <a:spcPct val="0"/>
              </a:spcAft>
              <a:buClrTx/>
              <a:buSzTx/>
              <a:buFontTx/>
              <a:buNone/>
              <a:tabLst>
                <a:tab pos="8343900" algn="r"/>
              </a:tabLst>
              <a:defRPr/>
            </a:pPr>
            <a:r>
              <a:rPr lang="zh-cn" sz="18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组群 3</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：Dato-DXd 4 mg/kg + 帕博利珠单抗</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a</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 卡铂 AUC5 IV 每 3 周一次	(n=14)</a:t>
            </a:r>
          </a:p>
        </p:txBody>
      </p:sp>
      <p:sp>
        <p:nvSpPr>
          <p:cNvPr id="13" name="AutoShape 8">
            <a:extLst>
              <a:ext uri="{FF2B5EF4-FFF2-40B4-BE49-F238E27FC236}">
                <a16:creationId xmlns:a16="http://schemas.microsoft.com/office/drawing/2014/main" id="{3E0EF725-9A6A-1D08-D841-33FD553F91EB}"/>
              </a:ext>
            </a:extLst>
          </p:cNvPr>
          <p:cNvSpPr>
            <a:spLocks noChangeArrowheads="1"/>
          </p:cNvSpPr>
          <p:nvPr/>
        </p:nvSpPr>
        <p:spPr bwMode="auto">
          <a:xfrm>
            <a:off x="3403600" y="4921476"/>
            <a:ext cx="8725648" cy="43468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l" defTabSz="892175" rtl="0" eaLnBrk="0" fontAlgn="base" latinLnBrk="0" hangingPunct="0">
              <a:lnSpc>
                <a:spcPct val="100000"/>
              </a:lnSpc>
              <a:spcBef>
                <a:spcPct val="0"/>
              </a:spcBef>
              <a:spcAft>
                <a:spcPct val="0"/>
              </a:spcAft>
              <a:buClrTx/>
              <a:buSzTx/>
              <a:buFontTx/>
              <a:buNone/>
              <a:tabLst>
                <a:tab pos="8343900" algn="r"/>
              </a:tabLst>
              <a:defRPr/>
            </a:pPr>
            <a:r>
              <a:rPr lang="zh-cn" sz="18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组群 6</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：Dato-DXd 6 mg/kg + 帕博利珠单抗</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a</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 卡铂 75 mg/m</a:t>
            </a:r>
            <a:r>
              <a:rPr lang="zh-cn" sz="1800" b="0" i="0" u="none" strike="noStrike" kern="1200" cap="none" spc="0" normalizeH="0" baseline="30000" noProof="0">
                <a:ln>
                  <a:noFill/>
                </a:ln>
                <a:solidFill>
                  <a:srgbClr val="FFFFFF"/>
                </a:solidFill>
                <a:effectLst/>
                <a:uLnTx/>
                <a:uFillTx/>
                <a:latin typeface="Arial" charset="0"/>
                <a:ea typeface="SimSun" pitchFamily="2" charset="-122"/>
                <a:cs typeface="Arial" charset="0"/>
                <a:sym typeface="Helvetica"/>
              </a:rPr>
              <a:t>2 </a:t>
            </a:r>
            <a:r>
              <a:rPr lang="zh-cn" sz="18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IV 每 3 周一次	(n=6)</a:t>
            </a:r>
          </a:p>
        </p:txBody>
      </p:sp>
      <p:cxnSp>
        <p:nvCxnSpPr>
          <p:cNvPr id="14" name="AutoShape 16">
            <a:extLst>
              <a:ext uri="{FF2B5EF4-FFF2-40B4-BE49-F238E27FC236}">
                <a16:creationId xmlns:a16="http://schemas.microsoft.com/office/drawing/2014/main" id="{349D8F60-B4D1-3033-06BD-61ABED1D9BD3}"/>
              </a:ext>
            </a:extLst>
          </p:cNvPr>
          <p:cNvCxnSpPr>
            <a:cxnSpLocks noChangeShapeType="1"/>
            <a:stCxn id="2" idx="3"/>
            <a:endCxn id="11" idx="1"/>
          </p:cNvCxnSpPr>
          <p:nvPr/>
        </p:nvCxnSpPr>
        <p:spPr bwMode="auto">
          <a:xfrm flipV="1">
            <a:off x="3009900" y="3124530"/>
            <a:ext cx="393700" cy="764626"/>
          </a:xfrm>
          <a:prstGeom prst="bentConnector3">
            <a:avLst>
              <a:gd name="adj1" fmla="val 50000"/>
            </a:avLst>
          </a:prstGeom>
          <a:noFill/>
          <a:ln w="38100">
            <a:solidFill>
              <a:schemeClr val="bg1"/>
            </a:solidFill>
            <a:miter lim="800000"/>
            <a:headEnd/>
            <a:tailEnd type="triangle" w="med" len="med"/>
          </a:ln>
        </p:spPr>
      </p:cxnSp>
      <p:cxnSp>
        <p:nvCxnSpPr>
          <p:cNvPr id="16" name="AutoShape 16">
            <a:extLst>
              <a:ext uri="{FF2B5EF4-FFF2-40B4-BE49-F238E27FC236}">
                <a16:creationId xmlns:a16="http://schemas.microsoft.com/office/drawing/2014/main" id="{E8C12189-9FED-382B-1195-377E91C95485}"/>
              </a:ext>
            </a:extLst>
          </p:cNvPr>
          <p:cNvCxnSpPr>
            <a:cxnSpLocks noChangeShapeType="1"/>
            <a:stCxn id="2" idx="3"/>
            <a:endCxn id="12" idx="1"/>
          </p:cNvCxnSpPr>
          <p:nvPr/>
        </p:nvCxnSpPr>
        <p:spPr bwMode="auto">
          <a:xfrm flipV="1">
            <a:off x="3009900" y="3633311"/>
            <a:ext cx="393700" cy="255845"/>
          </a:xfrm>
          <a:prstGeom prst="bentConnector3">
            <a:avLst>
              <a:gd name="adj1" fmla="val 50000"/>
            </a:avLst>
          </a:prstGeom>
          <a:noFill/>
          <a:ln w="38100">
            <a:solidFill>
              <a:schemeClr val="bg1"/>
            </a:solidFill>
            <a:miter lim="800000"/>
            <a:headEnd/>
            <a:tailEnd type="triangle" w="med" len="med"/>
          </a:ln>
        </p:spPr>
      </p:cxnSp>
      <p:cxnSp>
        <p:nvCxnSpPr>
          <p:cNvPr id="17" name="AutoShape 16">
            <a:extLst>
              <a:ext uri="{FF2B5EF4-FFF2-40B4-BE49-F238E27FC236}">
                <a16:creationId xmlns:a16="http://schemas.microsoft.com/office/drawing/2014/main" id="{95C694DC-1A47-4D54-6CC1-D552962898C3}"/>
              </a:ext>
            </a:extLst>
          </p:cNvPr>
          <p:cNvCxnSpPr>
            <a:cxnSpLocks noChangeShapeType="1"/>
            <a:stCxn id="2" idx="3"/>
            <a:endCxn id="10" idx="1"/>
          </p:cNvCxnSpPr>
          <p:nvPr/>
        </p:nvCxnSpPr>
        <p:spPr bwMode="auto">
          <a:xfrm>
            <a:off x="3009900" y="3889156"/>
            <a:ext cx="393700" cy="746091"/>
          </a:xfrm>
          <a:prstGeom prst="bentConnector3">
            <a:avLst>
              <a:gd name="adj1" fmla="val 50000"/>
            </a:avLst>
          </a:prstGeom>
          <a:noFill/>
          <a:ln w="38100">
            <a:solidFill>
              <a:schemeClr val="bg1"/>
            </a:solidFill>
            <a:miter lim="800000"/>
            <a:headEnd/>
            <a:tailEnd type="triangle" w="med" len="med"/>
          </a:ln>
        </p:spPr>
      </p:cxnSp>
      <p:cxnSp>
        <p:nvCxnSpPr>
          <p:cNvPr id="18" name="AutoShape 16">
            <a:extLst>
              <a:ext uri="{FF2B5EF4-FFF2-40B4-BE49-F238E27FC236}">
                <a16:creationId xmlns:a16="http://schemas.microsoft.com/office/drawing/2014/main" id="{2952EC10-408C-3FFD-09CF-5BCACABC2756}"/>
              </a:ext>
            </a:extLst>
          </p:cNvPr>
          <p:cNvCxnSpPr>
            <a:cxnSpLocks noChangeShapeType="1"/>
            <a:stCxn id="2" idx="3"/>
            <a:endCxn id="13" idx="1"/>
          </p:cNvCxnSpPr>
          <p:nvPr/>
        </p:nvCxnSpPr>
        <p:spPr bwMode="auto">
          <a:xfrm>
            <a:off x="3009900" y="3889156"/>
            <a:ext cx="393700" cy="1249664"/>
          </a:xfrm>
          <a:prstGeom prst="bentConnector3">
            <a:avLst>
              <a:gd name="adj1" fmla="val 50000"/>
            </a:avLst>
          </a:prstGeom>
          <a:noFill/>
          <a:ln w="38100">
            <a:solidFill>
              <a:schemeClr val="bg1"/>
            </a:solidFill>
            <a:miter lim="800000"/>
            <a:headEnd/>
            <a:tailEnd type="triangle" w="med" len="med"/>
          </a:ln>
        </p:spPr>
      </p:cxnSp>
    </p:spTree>
    <p:extLst>
      <p:ext uri="{BB962C8B-B14F-4D97-AF65-F5344CB8AC3E}">
        <p14:creationId xmlns:p14="http://schemas.microsoft.com/office/powerpoint/2010/main" val="192492730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C59375-0450-000A-9A75-9E73AA280F3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33050C1E-E4F4-E693-9F66-A42763E4A3DB}"/>
              </a:ext>
            </a:extLst>
          </p:cNvPr>
          <p:cNvSpPr>
            <a:spLocks noGrp="1"/>
          </p:cNvSpPr>
          <p:nvPr>
            <p:ph type="title"/>
          </p:nvPr>
        </p:nvSpPr>
        <p:spPr>
          <a:xfrm>
            <a:off x="304800" y="107693"/>
            <a:ext cx="11582400" cy="939801"/>
          </a:xfrm>
        </p:spPr>
        <p:txBody>
          <a:bodyPr rtlCol="0"/>
          <a:lstStyle/>
          <a:p>
            <a:pPr rtl="0"/>
            <a:r>
              <a:rPr lang="zh-cn">
                <a:latin typeface="+mn-lt"/>
              </a:rPr>
              <a:t>8501:TROPION-Lung02：联合或不联合含铂化疗 (Pt-CT) 情况下的一线德达博妥单抗 (Dato-DXd) 联合帕博利珠单抗 (pembro) 治疗晚期非小细胞肺癌 (aNSCLC) 患者 — Levy BP 等人</a:t>
            </a:r>
          </a:p>
        </p:txBody>
      </p:sp>
      <p:sp>
        <p:nvSpPr>
          <p:cNvPr id="29" name="Content Placeholder 7">
            <a:extLst>
              <a:ext uri="{FF2B5EF4-FFF2-40B4-BE49-F238E27FC236}">
                <a16:creationId xmlns:a16="http://schemas.microsoft.com/office/drawing/2014/main" id="{966A0B21-B785-00A9-1DBE-98F0A9935A93}"/>
              </a:ext>
            </a:extLst>
          </p:cNvPr>
          <p:cNvSpPr>
            <a:spLocks noGrp="1"/>
          </p:cNvSpPr>
          <p:nvPr>
            <p:ph idx="1"/>
          </p:nvPr>
        </p:nvSpPr>
        <p:spPr>
          <a:xfrm>
            <a:off x="304799" y="1246909"/>
            <a:ext cx="11731869" cy="5055650"/>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56A968C0-52E3-287A-27A0-07C44FD6574A}"/>
              </a:ext>
            </a:extLst>
          </p:cNvPr>
          <p:cNvSpPr>
            <a:spLocks noGrp="1"/>
          </p:cNvSpPr>
          <p:nvPr>
            <p:ph type="body" sz="quarter" idx="11"/>
          </p:nvPr>
        </p:nvSpPr>
        <p:spPr>
          <a:xfrm>
            <a:off x="6379633" y="6521312"/>
            <a:ext cx="5507567" cy="200025"/>
          </a:xfrm>
        </p:spPr>
        <p:txBody>
          <a:bodyPr rtlCol="0"/>
          <a:lstStyle/>
          <a:p>
            <a:pPr rtl="0"/>
            <a:r>
              <a:rPr lang="zh-cn"/>
              <a:t>Levy BP, et al.J Clin Oncol 2025;43(suppl):Abstr 8501</a:t>
            </a:r>
          </a:p>
        </p:txBody>
      </p:sp>
      <p:graphicFrame>
        <p:nvGraphicFramePr>
          <p:cNvPr id="2" name="Table 3">
            <a:extLst>
              <a:ext uri="{FF2B5EF4-FFF2-40B4-BE49-F238E27FC236}">
                <a16:creationId xmlns:a16="http://schemas.microsoft.com/office/drawing/2014/main" id="{A6A67962-EE73-6D0F-085C-D67824F98E58}"/>
              </a:ext>
            </a:extLst>
          </p:cNvPr>
          <p:cNvGraphicFramePr>
            <a:graphicFrameLocks noGrp="1"/>
          </p:cNvGraphicFramePr>
          <p:nvPr>
            <p:extLst>
              <p:ext uri="{D42A27DB-BD31-4B8C-83A1-F6EECF244321}">
                <p14:modId xmlns:p14="http://schemas.microsoft.com/office/powerpoint/2010/main" val="4286408539"/>
              </p:ext>
            </p:extLst>
          </p:nvPr>
        </p:nvGraphicFramePr>
        <p:xfrm>
          <a:off x="406406" y="1641216"/>
          <a:ext cx="5507567" cy="4515840"/>
        </p:xfrm>
        <a:graphic>
          <a:graphicData uri="http://schemas.openxmlformats.org/drawingml/2006/table">
            <a:tbl>
              <a:tblPr firstRow="1" bandRow="1">
                <a:tableStyleId>{69012ECD-51FC-41F1-AA8D-1B2483CD663E}</a:tableStyleId>
              </a:tblPr>
              <a:tblGrid>
                <a:gridCol w="3105708">
                  <a:extLst>
                    <a:ext uri="{9D8B030D-6E8A-4147-A177-3AD203B41FA5}">
                      <a16:colId xmlns:a16="http://schemas.microsoft.com/office/drawing/2014/main" val="1987913234"/>
                    </a:ext>
                  </a:extLst>
                </a:gridCol>
                <a:gridCol w="1176048">
                  <a:extLst>
                    <a:ext uri="{9D8B030D-6E8A-4147-A177-3AD203B41FA5}">
                      <a16:colId xmlns:a16="http://schemas.microsoft.com/office/drawing/2014/main" val="2996158103"/>
                    </a:ext>
                  </a:extLst>
                </a:gridCol>
                <a:gridCol w="1225811">
                  <a:extLst>
                    <a:ext uri="{9D8B030D-6E8A-4147-A177-3AD203B41FA5}">
                      <a16:colId xmlns:a16="http://schemas.microsoft.com/office/drawing/2014/main" val="1659093788"/>
                    </a:ext>
                  </a:extLst>
                </a:gridCol>
              </a:tblGrid>
              <a:tr h="279308">
                <a:tc>
                  <a:txBody>
                    <a:bodyPr/>
                    <a:lstStyle/>
                    <a:p>
                      <a:pPr rtl="0"/>
                      <a:r>
                        <a:rPr lang="zh-cn" sz="1200" b="1" noProof="0">
                          <a:solidFill>
                            <a:schemeClr val="tx2"/>
                          </a:solidFill>
                          <a:latin typeface="+mn-lt"/>
                        </a:rPr>
                        <a:t>不良事件 (AE)，数量 n (%)</a:t>
                      </a:r>
                    </a:p>
                  </a:txBody>
                  <a:tcPr marL="72000" marT="36000" marB="36000" anchor="b"/>
                </a:tc>
                <a:tc>
                  <a:txBody>
                    <a:bodyPr/>
                    <a:lstStyle/>
                    <a:p>
                      <a:pPr algn="ctr" rtl="0"/>
                      <a:r>
                        <a:rPr lang="zh-cn" sz="1200" b="1" noProof="0">
                          <a:solidFill>
                            <a:schemeClr val="tx2"/>
                          </a:solidFill>
                          <a:latin typeface="+mn-lt"/>
                        </a:rPr>
                        <a:t>二联药物</a:t>
                      </a:r>
                      <a:br>
                        <a:rPr lang="en-US" sz="1200" b="1" noProof="0" dirty="0">
                          <a:solidFill>
                            <a:schemeClr val="tx2"/>
                          </a:solidFill>
                          <a:latin typeface="+mn-lt"/>
                        </a:rPr>
                      </a:br>
                      <a:r>
                        <a:rPr lang="zh-cn" sz="1200" b="1" noProof="0">
                          <a:solidFill>
                            <a:schemeClr val="tx2"/>
                          </a:solidFill>
                          <a:latin typeface="+mn-lt"/>
                        </a:rPr>
                        <a:t>(n=42)</a:t>
                      </a:r>
                    </a:p>
                  </a:txBody>
                  <a:tcPr marL="72000" marT="36000" marB="36000" anchor="b"/>
                </a:tc>
                <a:tc>
                  <a:txBody>
                    <a:bodyPr/>
                    <a:lstStyle/>
                    <a:p>
                      <a:pPr algn="ctr" rtl="0"/>
                      <a:r>
                        <a:rPr lang="zh-cn" sz="1200" b="1" noProof="0">
                          <a:solidFill>
                            <a:schemeClr val="tx2"/>
                          </a:solidFill>
                          <a:latin typeface="+mn-lt"/>
                        </a:rPr>
                        <a:t>三联药物</a:t>
                      </a:r>
                    </a:p>
                    <a:p>
                      <a:pPr algn="ctr" rtl="0"/>
                      <a:r>
                        <a:rPr lang="zh-cn" sz="1200" b="1" noProof="0">
                          <a:solidFill>
                            <a:schemeClr val="tx2"/>
                          </a:solidFill>
                          <a:latin typeface="+mn-lt"/>
                        </a:rPr>
                        <a:t>(n=54)</a:t>
                      </a:r>
                    </a:p>
                  </a:txBody>
                  <a:tcPr marL="72000" marT="36000" marB="36000" anchor="b"/>
                </a:tc>
                <a:extLst>
                  <a:ext uri="{0D108BD9-81ED-4DB2-BD59-A6C34878D82A}">
                    <a16:rowId xmlns:a16="http://schemas.microsoft.com/office/drawing/2014/main" val="4111249997"/>
                  </a:ext>
                </a:extLst>
              </a:tr>
              <a:tr h="162623">
                <a:tc>
                  <a:txBody>
                    <a:bodyPr/>
                    <a:lstStyle/>
                    <a:p>
                      <a:pPr rtl="0"/>
                      <a:r>
                        <a:rPr lang="zh-cn" sz="1200" b="0" noProof="0">
                          <a:latin typeface="+mn-lt"/>
                        </a:rPr>
                        <a:t>TRAE</a:t>
                      </a:r>
                    </a:p>
                  </a:txBody>
                  <a:tcPr marL="72000" marT="36000" marB="36000"/>
                </a:tc>
                <a:tc>
                  <a:txBody>
                    <a:bodyPr/>
                    <a:lstStyle/>
                    <a:p>
                      <a:pPr algn="ctr" rtl="0"/>
                      <a:r>
                        <a:rPr lang="zh-cn" sz="1200" noProof="0">
                          <a:latin typeface="+mn-lt"/>
                        </a:rPr>
                        <a:t>39 (92.9)</a:t>
                      </a:r>
                    </a:p>
                  </a:txBody>
                  <a:tcPr marL="72000" marT="36000" marB="36000"/>
                </a:tc>
                <a:tc>
                  <a:txBody>
                    <a:bodyPr/>
                    <a:lstStyle/>
                    <a:p>
                      <a:pPr algn="ctr" rtl="0"/>
                      <a:r>
                        <a:rPr lang="zh-cn" sz="1200" noProof="0">
                          <a:latin typeface="+mn-lt"/>
                        </a:rPr>
                        <a:t>54 (100)</a:t>
                      </a:r>
                    </a:p>
                  </a:txBody>
                  <a:tcPr marL="72000" marT="36000" marB="36000"/>
                </a:tc>
                <a:extLst>
                  <a:ext uri="{0D108BD9-81ED-4DB2-BD59-A6C34878D82A}">
                    <a16:rowId xmlns:a16="http://schemas.microsoft.com/office/drawing/2014/main" val="3093402527"/>
                  </a:ext>
                </a:extLst>
              </a:tr>
              <a:tr h="162623">
                <a:tc>
                  <a:txBody>
                    <a:bodyPr/>
                    <a:lstStyle/>
                    <a:p>
                      <a:pPr rtl="0"/>
                      <a:r>
                        <a:rPr lang="zh-cn" sz="1200" b="0">
                          <a:latin typeface="+mn-lt"/>
                        </a:rPr>
                        <a:t>≥3</a:t>
                      </a:r>
                      <a:r>
                        <a:rPr lang="zh-cn" sz="1200" b="0">
                          <a:latin typeface="+mn-lt"/>
                          <a:cs typeface="Arial" panose="020B0604020202020204" pitchFamily="34" charset="0"/>
                        </a:rPr>
                        <a:t> 级</a:t>
                      </a:r>
                      <a:endParaRPr lang="en-US" sz="1200" b="0" dirty="0">
                        <a:latin typeface="+mn-lt"/>
                      </a:endParaRPr>
                    </a:p>
                  </a:txBody>
                  <a:tcPr marL="180000" marT="36000" marB="36000"/>
                </a:tc>
                <a:tc>
                  <a:txBody>
                    <a:bodyPr/>
                    <a:lstStyle/>
                    <a:p>
                      <a:pPr algn="ctr" rtl="0"/>
                      <a:r>
                        <a:rPr lang="zh-cn" sz="1200" noProof="0">
                          <a:latin typeface="+mn-lt"/>
                        </a:rPr>
                        <a:t>17 (40.5)</a:t>
                      </a:r>
                    </a:p>
                  </a:txBody>
                  <a:tcPr marL="72000" marT="36000" marB="36000"/>
                </a:tc>
                <a:tc>
                  <a:txBody>
                    <a:bodyPr/>
                    <a:lstStyle/>
                    <a:p>
                      <a:pPr algn="ctr" rtl="0"/>
                      <a:r>
                        <a:rPr lang="zh-cn" sz="1200" noProof="0">
                          <a:latin typeface="+mn-lt"/>
                        </a:rPr>
                        <a:t>30 (55.6)</a:t>
                      </a:r>
                    </a:p>
                  </a:txBody>
                  <a:tcPr marL="72000" marT="36000" marB="36000"/>
                </a:tc>
                <a:extLst>
                  <a:ext uri="{0D108BD9-81ED-4DB2-BD59-A6C34878D82A}">
                    <a16:rowId xmlns:a16="http://schemas.microsoft.com/office/drawing/2014/main" val="938311612"/>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a:latin typeface="+mn-lt"/>
                        </a:rPr>
                        <a:t>TEAE 导致</a:t>
                      </a:r>
                    </a:p>
                  </a:txBody>
                  <a:tcPr marL="72000" marT="36000" marB="36000"/>
                </a:tc>
                <a:tc>
                  <a:txBody>
                    <a:bodyPr/>
                    <a:lstStyle/>
                    <a:p>
                      <a:pPr algn="ctr" rtl="0"/>
                      <a:endParaRPr lang="en-US" sz="1200" noProof="0" dirty="0">
                        <a:latin typeface="+mn-lt"/>
                      </a:endParaRPr>
                    </a:p>
                  </a:txBody>
                  <a:tcPr marL="72000" marT="36000" marB="36000"/>
                </a:tc>
                <a:tc>
                  <a:txBody>
                    <a:bodyPr/>
                    <a:lstStyle/>
                    <a:p>
                      <a:pPr algn="ctr" rtl="0"/>
                      <a:endParaRPr lang="en-US" sz="1200" noProof="0" dirty="0">
                        <a:latin typeface="+mn-lt"/>
                      </a:endParaRPr>
                    </a:p>
                  </a:txBody>
                  <a:tcPr marL="72000" marT="36000" marB="36000"/>
                </a:tc>
                <a:extLst>
                  <a:ext uri="{0D108BD9-81ED-4DB2-BD59-A6C34878D82A}">
                    <a16:rowId xmlns:a16="http://schemas.microsoft.com/office/drawing/2014/main" val="919345016"/>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任何药物的剂量减少</a:t>
                      </a:r>
                      <a:endParaRPr lang="en-US" sz="1200" b="0" dirty="0">
                        <a:latin typeface="+mn-lt"/>
                      </a:endParaRPr>
                    </a:p>
                  </a:txBody>
                  <a:tcPr marL="180000" marT="36000" marB="36000"/>
                </a:tc>
                <a:tc>
                  <a:txBody>
                    <a:bodyPr/>
                    <a:lstStyle/>
                    <a:p>
                      <a:pPr algn="ctr" rtl="0"/>
                      <a:r>
                        <a:rPr lang="zh-cn" sz="1200" noProof="0">
                          <a:latin typeface="+mn-lt"/>
                        </a:rPr>
                        <a:t>8 (19.0)</a:t>
                      </a:r>
                    </a:p>
                  </a:txBody>
                  <a:tcPr marL="72000" marT="36000" marB="36000"/>
                </a:tc>
                <a:tc>
                  <a:txBody>
                    <a:bodyPr/>
                    <a:lstStyle/>
                    <a:p>
                      <a:pPr algn="ctr" rtl="0"/>
                      <a:r>
                        <a:rPr lang="zh-cn" sz="1200" noProof="0">
                          <a:latin typeface="+mn-lt"/>
                        </a:rPr>
                        <a:t>14 (25.9)</a:t>
                      </a:r>
                    </a:p>
                  </a:txBody>
                  <a:tcPr marL="72000" marT="36000" marB="36000"/>
                </a:tc>
                <a:extLst>
                  <a:ext uri="{0D108BD9-81ED-4DB2-BD59-A6C34878D82A}">
                    <a16:rowId xmlns:a16="http://schemas.microsoft.com/office/drawing/2014/main" val="1320488742"/>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Dato-DXd 的剂量减少</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180000" marT="36000" marB="36000"/>
                </a:tc>
                <a:tc>
                  <a:txBody>
                    <a:bodyPr/>
                    <a:lstStyle/>
                    <a:p>
                      <a:pPr algn="ctr" rtl="0"/>
                      <a:r>
                        <a:rPr lang="zh-cn" sz="1200" noProof="0">
                          <a:latin typeface="+mn-lt"/>
                        </a:rPr>
                        <a:t>8 (19.0)</a:t>
                      </a:r>
                    </a:p>
                  </a:txBody>
                  <a:tcPr marL="72000" marT="36000" marB="36000"/>
                </a:tc>
                <a:tc>
                  <a:txBody>
                    <a:bodyPr/>
                    <a:lstStyle/>
                    <a:p>
                      <a:pPr algn="ctr" rtl="0"/>
                      <a:r>
                        <a:rPr lang="zh-cn" sz="1200" noProof="0">
                          <a:latin typeface="+mn-lt"/>
                        </a:rPr>
                        <a:t>7 (13.0)</a:t>
                      </a:r>
                    </a:p>
                  </a:txBody>
                  <a:tcPr marL="72000" marT="36000" marB="36000"/>
                </a:tc>
                <a:extLst>
                  <a:ext uri="{0D108BD9-81ED-4DB2-BD59-A6C34878D82A}">
                    <a16:rowId xmlns:a16="http://schemas.microsoft.com/office/drawing/2014/main" val="2243433632"/>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停用任意药物</a:t>
                      </a:r>
                    </a:p>
                  </a:txBody>
                  <a:tcPr marL="180000" marT="36000" marB="36000"/>
                </a:tc>
                <a:tc>
                  <a:txBody>
                    <a:bodyPr/>
                    <a:lstStyle/>
                    <a:p>
                      <a:pPr algn="ctr" rtl="0"/>
                      <a:r>
                        <a:rPr lang="zh-cn" sz="1200" noProof="0">
                          <a:latin typeface="+mn-lt"/>
                        </a:rPr>
                        <a:t>14 (33.3)</a:t>
                      </a:r>
                    </a:p>
                  </a:txBody>
                  <a:tcPr marL="72000" marT="36000" marB="36000"/>
                </a:tc>
                <a:tc>
                  <a:txBody>
                    <a:bodyPr/>
                    <a:lstStyle/>
                    <a:p>
                      <a:pPr algn="ctr" rtl="0"/>
                      <a:r>
                        <a:rPr lang="zh-cn" sz="1200" noProof="0">
                          <a:latin typeface="+mn-lt"/>
                        </a:rPr>
                        <a:t>20 (37.0)</a:t>
                      </a:r>
                    </a:p>
                  </a:txBody>
                  <a:tcPr marL="72000" marT="36000" marB="36000"/>
                </a:tc>
                <a:extLst>
                  <a:ext uri="{0D108BD9-81ED-4DB2-BD59-A6C34878D82A}">
                    <a16:rowId xmlns:a16="http://schemas.microsoft.com/office/drawing/2014/main" val="3411494521"/>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停用 Dato-DXd</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180000" marT="36000" marB="36000"/>
                </a:tc>
                <a:tc>
                  <a:txBody>
                    <a:bodyPr/>
                    <a:lstStyle/>
                    <a:p>
                      <a:pPr algn="ctr" rtl="0"/>
                      <a:r>
                        <a:rPr lang="zh-cn" sz="1200" noProof="0">
                          <a:latin typeface="+mn-lt"/>
                        </a:rPr>
                        <a:t>13 (31.0)</a:t>
                      </a:r>
                    </a:p>
                  </a:txBody>
                  <a:tcPr marL="72000" marT="36000" marB="36000"/>
                </a:tc>
                <a:tc>
                  <a:txBody>
                    <a:bodyPr/>
                    <a:lstStyle/>
                    <a:p>
                      <a:pPr algn="ctr" rtl="0"/>
                      <a:r>
                        <a:rPr lang="zh-cn" sz="1200" noProof="0">
                          <a:latin typeface="+mn-lt"/>
                        </a:rPr>
                        <a:t>16 (29.6)</a:t>
                      </a:r>
                    </a:p>
                  </a:txBody>
                  <a:tcPr marL="72000" marT="36000" marB="36000"/>
                </a:tc>
                <a:extLst>
                  <a:ext uri="{0D108BD9-81ED-4DB2-BD59-A6C34878D82A}">
                    <a16:rowId xmlns:a16="http://schemas.microsoft.com/office/drawing/2014/main" val="1859849155"/>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严重 TRAE</a:t>
                      </a:r>
                    </a:p>
                  </a:txBody>
                  <a:tcPr marL="90000" marT="36000" marB="36000"/>
                </a:tc>
                <a:tc>
                  <a:txBody>
                    <a:bodyPr/>
                    <a:lstStyle/>
                    <a:p>
                      <a:pPr algn="ctr" rtl="0"/>
                      <a:r>
                        <a:rPr lang="zh-cn" sz="1200" noProof="0">
                          <a:latin typeface="+mn-lt"/>
                        </a:rPr>
                        <a:t>5 (11.9)</a:t>
                      </a:r>
                    </a:p>
                  </a:txBody>
                  <a:tcPr marL="72000" marT="36000" marB="36000"/>
                </a:tc>
                <a:tc>
                  <a:txBody>
                    <a:bodyPr/>
                    <a:lstStyle/>
                    <a:p>
                      <a:pPr algn="ctr" rtl="0"/>
                      <a:r>
                        <a:rPr lang="zh-cn" sz="1200" noProof="0">
                          <a:latin typeface="+mn-lt"/>
                        </a:rPr>
                        <a:t>12 (22.2)</a:t>
                      </a:r>
                    </a:p>
                  </a:txBody>
                  <a:tcPr marL="72000" marT="36000" marB="36000"/>
                </a:tc>
                <a:extLst>
                  <a:ext uri="{0D108BD9-81ED-4DB2-BD59-A6C34878D82A}">
                    <a16:rowId xmlns:a16="http://schemas.microsoft.com/office/drawing/2014/main" val="2454154444"/>
                  </a:ext>
                </a:extLst>
              </a:tr>
              <a:tr h="162623">
                <a:tc>
                  <a:txBody>
                    <a:bodyPr/>
                    <a:lstStyle/>
                    <a:p>
                      <a:pPr rtl="0"/>
                      <a:r>
                        <a:rPr lang="zh-cn" sz="1200" b="0">
                          <a:latin typeface="+mn-lt"/>
                        </a:rPr>
                        <a:t>≥3</a:t>
                      </a:r>
                      <a:r>
                        <a:rPr lang="zh-cn" sz="1200" b="0">
                          <a:latin typeface="+mn-lt"/>
                          <a:cs typeface="Arial" panose="020B0604020202020204" pitchFamily="34" charset="0"/>
                        </a:rPr>
                        <a:t> 级</a:t>
                      </a:r>
                      <a:endParaRPr lang="en-US" sz="1200" b="0" dirty="0">
                        <a:latin typeface="+mn-lt"/>
                      </a:endParaRPr>
                    </a:p>
                  </a:txBody>
                  <a:tcPr marL="180000" marT="36000" marB="36000"/>
                </a:tc>
                <a:tc>
                  <a:txBody>
                    <a:bodyPr/>
                    <a:lstStyle/>
                    <a:p>
                      <a:pPr algn="ctr" rtl="0"/>
                      <a:r>
                        <a:rPr lang="zh-cn" sz="1200" noProof="0">
                          <a:latin typeface="+mn-lt"/>
                        </a:rPr>
                        <a:t>4 (9.5)</a:t>
                      </a:r>
                    </a:p>
                  </a:txBody>
                  <a:tcPr marL="72000" marT="36000" marB="36000"/>
                </a:tc>
                <a:tc>
                  <a:txBody>
                    <a:bodyPr/>
                    <a:lstStyle/>
                    <a:p>
                      <a:pPr algn="ctr" rtl="0"/>
                      <a:r>
                        <a:rPr lang="zh-cn" sz="1200" noProof="0">
                          <a:latin typeface="+mn-lt"/>
                        </a:rPr>
                        <a:t>9 (16.7)</a:t>
                      </a:r>
                    </a:p>
                  </a:txBody>
                  <a:tcPr marL="72000" marT="36000" marB="36000"/>
                </a:tc>
                <a:extLst>
                  <a:ext uri="{0D108BD9-81ED-4DB2-BD59-A6C34878D82A}">
                    <a16:rowId xmlns:a16="http://schemas.microsoft.com/office/drawing/2014/main" val="1766982969"/>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a:latin typeface="+mn-lt"/>
                        </a:rPr>
                        <a:t>AESI</a:t>
                      </a:r>
                    </a:p>
                  </a:txBody>
                  <a:tcPr marL="90000" marT="36000" marB="36000"/>
                </a:tc>
                <a:tc>
                  <a:txBody>
                    <a:bodyPr/>
                    <a:lstStyle/>
                    <a:p>
                      <a:pPr algn="ctr" rtl="0"/>
                      <a:endParaRPr lang="en-US" sz="1200" noProof="0" dirty="0">
                        <a:latin typeface="+mn-lt"/>
                      </a:endParaRPr>
                    </a:p>
                  </a:txBody>
                  <a:tcPr marL="72000" marT="36000" marB="36000"/>
                </a:tc>
                <a:tc>
                  <a:txBody>
                    <a:bodyPr/>
                    <a:lstStyle/>
                    <a:p>
                      <a:pPr algn="ctr" rtl="0"/>
                      <a:endParaRPr lang="en-US" sz="1200" noProof="0" dirty="0">
                        <a:latin typeface="+mn-lt"/>
                      </a:endParaRPr>
                    </a:p>
                  </a:txBody>
                  <a:tcPr marL="72000" marT="36000" marB="36000"/>
                </a:tc>
                <a:extLst>
                  <a:ext uri="{0D108BD9-81ED-4DB2-BD59-A6C34878D82A}">
                    <a16:rowId xmlns:a16="http://schemas.microsoft.com/office/drawing/2014/main" val="1392921400"/>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口腔粘膜炎/口腔炎</a:t>
                      </a:r>
                    </a:p>
                  </a:txBody>
                  <a:tcPr marL="180000" marT="36000" marB="36000"/>
                </a:tc>
                <a:tc>
                  <a:txBody>
                    <a:bodyPr/>
                    <a:lstStyle/>
                    <a:p>
                      <a:pPr algn="ctr" rtl="0"/>
                      <a:r>
                        <a:rPr lang="zh-cn" sz="1200" noProof="0">
                          <a:latin typeface="+mn-lt"/>
                        </a:rPr>
                        <a:t>26 (61.9)</a:t>
                      </a:r>
                    </a:p>
                  </a:txBody>
                  <a:tcPr marL="72000" marT="36000" marB="36000"/>
                </a:tc>
                <a:tc>
                  <a:txBody>
                    <a:bodyPr/>
                    <a:lstStyle/>
                    <a:p>
                      <a:pPr algn="ctr" rtl="0"/>
                      <a:r>
                        <a:rPr lang="zh-cn" sz="1200" noProof="0">
                          <a:latin typeface="+mn-lt"/>
                        </a:rPr>
                        <a:t>22 (40.7)</a:t>
                      </a:r>
                    </a:p>
                  </a:txBody>
                  <a:tcPr marL="72000" marT="36000" marB="36000"/>
                </a:tc>
                <a:extLst>
                  <a:ext uri="{0D108BD9-81ED-4DB2-BD59-A6C34878D82A}">
                    <a16:rowId xmlns:a16="http://schemas.microsoft.com/office/drawing/2014/main" val="4187195087"/>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 级</a:t>
                      </a:r>
                    </a:p>
                  </a:txBody>
                  <a:tcPr marL="252000" marT="36000" marB="36000"/>
                </a:tc>
                <a:tc>
                  <a:txBody>
                    <a:bodyPr/>
                    <a:lstStyle/>
                    <a:p>
                      <a:pPr algn="ctr" rtl="0"/>
                      <a:r>
                        <a:rPr lang="zh-cn" sz="1200" noProof="0">
                          <a:latin typeface="+mn-lt"/>
                        </a:rPr>
                        <a:t>2 (4.8)</a:t>
                      </a:r>
                    </a:p>
                  </a:txBody>
                  <a:tcPr marL="72000" marT="36000" marB="36000"/>
                </a:tc>
                <a:tc>
                  <a:txBody>
                    <a:bodyPr/>
                    <a:lstStyle/>
                    <a:p>
                      <a:pPr algn="ctr" rtl="0"/>
                      <a:r>
                        <a:rPr lang="zh-cn" sz="1200" noProof="0">
                          <a:latin typeface="+mn-lt"/>
                        </a:rPr>
                        <a:t>1 (1.9)</a:t>
                      </a:r>
                    </a:p>
                  </a:txBody>
                  <a:tcPr marL="72000" marT="36000" marB="36000"/>
                </a:tc>
                <a:extLst>
                  <a:ext uri="{0D108BD9-81ED-4DB2-BD59-A6C34878D82A}">
                    <a16:rowId xmlns:a16="http://schemas.microsoft.com/office/drawing/2014/main" val="4169670327"/>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裁定的药物相关 ILD/肺炎</a:t>
                      </a:r>
                    </a:p>
                  </a:txBody>
                  <a:tcPr marL="180000" marT="36000" marB="36000"/>
                </a:tc>
                <a:tc>
                  <a:txBody>
                    <a:bodyPr/>
                    <a:lstStyle/>
                    <a:p>
                      <a:pPr algn="ctr" rtl="0"/>
                      <a:r>
                        <a:rPr lang="zh-cn" sz="1200" noProof="0">
                          <a:latin typeface="+mn-lt"/>
                        </a:rPr>
                        <a:t>11 (26.2)</a:t>
                      </a:r>
                    </a:p>
                  </a:txBody>
                  <a:tcPr marL="72000" marT="36000" marB="36000"/>
                </a:tc>
                <a:tc>
                  <a:txBody>
                    <a:bodyPr/>
                    <a:lstStyle/>
                    <a:p>
                      <a:pPr algn="ctr" rtl="0"/>
                      <a:r>
                        <a:rPr lang="zh-cn" sz="1200" noProof="0">
                          <a:latin typeface="+mn-lt"/>
                        </a:rPr>
                        <a:t>14 (25.9)</a:t>
                      </a:r>
                    </a:p>
                  </a:txBody>
                  <a:tcPr marL="72000" marT="36000" marB="36000"/>
                </a:tc>
                <a:extLst>
                  <a:ext uri="{0D108BD9-81ED-4DB2-BD59-A6C34878D82A}">
                    <a16:rowId xmlns:a16="http://schemas.microsoft.com/office/drawing/2014/main" val="3555888582"/>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 级</a:t>
                      </a:r>
                    </a:p>
                  </a:txBody>
                  <a:tcPr marL="252000" marT="36000" marB="36000"/>
                </a:tc>
                <a:tc>
                  <a:txBody>
                    <a:bodyPr/>
                    <a:lstStyle/>
                    <a:p>
                      <a:pPr algn="ctr" rtl="0"/>
                      <a:r>
                        <a:rPr lang="zh-cn" sz="1200" noProof="0">
                          <a:latin typeface="+mn-lt"/>
                        </a:rPr>
                        <a:t>2 (4.8)</a:t>
                      </a:r>
                    </a:p>
                  </a:txBody>
                  <a:tcPr marL="72000" marT="36000" marB="36000"/>
                </a:tc>
                <a:tc>
                  <a:txBody>
                    <a:bodyPr/>
                    <a:lstStyle/>
                    <a:p>
                      <a:pPr algn="ctr" rtl="0"/>
                      <a:r>
                        <a:rPr lang="zh-cn" sz="1200" noProof="0">
                          <a:latin typeface="+mn-lt"/>
                        </a:rPr>
                        <a:t>1 (1.9)</a:t>
                      </a:r>
                    </a:p>
                  </a:txBody>
                  <a:tcPr marL="72000" marT="36000" marB="36000"/>
                </a:tc>
                <a:extLst>
                  <a:ext uri="{0D108BD9-81ED-4DB2-BD59-A6C34878D82A}">
                    <a16:rowId xmlns:a16="http://schemas.microsoft.com/office/drawing/2014/main" val="4000984401"/>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眼表事件</a:t>
                      </a:r>
                    </a:p>
                  </a:txBody>
                  <a:tcPr marL="180000" marT="36000" marB="36000"/>
                </a:tc>
                <a:tc>
                  <a:txBody>
                    <a:bodyPr/>
                    <a:lstStyle/>
                    <a:p>
                      <a:pPr algn="ctr" rtl="0"/>
                      <a:r>
                        <a:rPr lang="zh-cn" sz="1200" noProof="0">
                          <a:latin typeface="+mn-lt"/>
                        </a:rPr>
                        <a:t>9 (21.4)</a:t>
                      </a:r>
                    </a:p>
                  </a:txBody>
                  <a:tcPr marL="72000" marT="36000" marB="36000"/>
                </a:tc>
                <a:tc>
                  <a:txBody>
                    <a:bodyPr/>
                    <a:lstStyle/>
                    <a:p>
                      <a:pPr algn="ctr" rtl="0"/>
                      <a:r>
                        <a:rPr lang="zh-cn" sz="1200" noProof="0">
                          <a:latin typeface="+mn-lt"/>
                        </a:rPr>
                        <a:t>18 (33.3)</a:t>
                      </a:r>
                    </a:p>
                  </a:txBody>
                  <a:tcPr marL="72000" marT="36000" marB="36000"/>
                </a:tc>
                <a:extLst>
                  <a:ext uri="{0D108BD9-81ED-4DB2-BD59-A6C34878D82A}">
                    <a16:rowId xmlns:a16="http://schemas.microsoft.com/office/drawing/2014/main" val="2683900224"/>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 级</a:t>
                      </a:r>
                    </a:p>
                  </a:txBody>
                  <a:tcPr marL="252000" marT="36000" marB="36000"/>
                </a:tc>
                <a:tc>
                  <a:txBody>
                    <a:bodyPr/>
                    <a:lstStyle/>
                    <a:p>
                      <a:pPr algn="ctr" rtl="0"/>
                      <a:r>
                        <a:rPr lang="zh-cn" sz="1200" noProof="0">
                          <a:latin typeface="+mn-lt"/>
                        </a:rPr>
                        <a:t>1 (2.4)</a:t>
                      </a:r>
                    </a:p>
                  </a:txBody>
                  <a:tcPr marL="72000" marT="36000" marB="36000"/>
                </a:tc>
                <a:tc>
                  <a:txBody>
                    <a:bodyPr/>
                    <a:lstStyle/>
                    <a:p>
                      <a:pPr algn="ctr" rtl="0"/>
                      <a:r>
                        <a:rPr lang="zh-cn" sz="1200" noProof="0" dirty="0">
                          <a:latin typeface="+mn-lt"/>
                        </a:rPr>
                        <a:t>2 (3.7)</a:t>
                      </a:r>
                    </a:p>
                  </a:txBody>
                  <a:tcPr marL="72000" marT="36000" marB="36000"/>
                </a:tc>
                <a:extLst>
                  <a:ext uri="{0D108BD9-81ED-4DB2-BD59-A6C34878D82A}">
                    <a16:rowId xmlns:a16="http://schemas.microsoft.com/office/drawing/2014/main" val="2707373802"/>
                  </a:ext>
                </a:extLst>
              </a:tr>
            </a:tbl>
          </a:graphicData>
        </a:graphic>
      </p:graphicFrame>
      <p:graphicFrame>
        <p:nvGraphicFramePr>
          <p:cNvPr id="3" name="Table 3">
            <a:extLst>
              <a:ext uri="{FF2B5EF4-FFF2-40B4-BE49-F238E27FC236}">
                <a16:creationId xmlns:a16="http://schemas.microsoft.com/office/drawing/2014/main" id="{71AD85EA-446F-285B-A3D3-19556800EC24}"/>
              </a:ext>
            </a:extLst>
          </p:cNvPr>
          <p:cNvGraphicFramePr>
            <a:graphicFrameLocks noGrp="1"/>
          </p:cNvGraphicFramePr>
          <p:nvPr>
            <p:extLst>
              <p:ext uri="{D42A27DB-BD31-4B8C-83A1-F6EECF244321}">
                <p14:modId xmlns:p14="http://schemas.microsoft.com/office/powerpoint/2010/main" val="488567420"/>
              </p:ext>
            </p:extLst>
          </p:nvPr>
        </p:nvGraphicFramePr>
        <p:xfrm>
          <a:off x="5984844" y="1641216"/>
          <a:ext cx="5741647" cy="4587840"/>
        </p:xfrm>
        <a:graphic>
          <a:graphicData uri="http://schemas.openxmlformats.org/drawingml/2006/table">
            <a:tbl>
              <a:tblPr firstRow="1" bandRow="1">
                <a:tableStyleId>{69012ECD-51FC-41F1-AA8D-1B2483CD663E}</a:tableStyleId>
              </a:tblPr>
              <a:tblGrid>
                <a:gridCol w="2490715">
                  <a:extLst>
                    <a:ext uri="{9D8B030D-6E8A-4147-A177-3AD203B41FA5}">
                      <a16:colId xmlns:a16="http://schemas.microsoft.com/office/drawing/2014/main" val="1987913234"/>
                    </a:ext>
                  </a:extLst>
                </a:gridCol>
                <a:gridCol w="812733">
                  <a:extLst>
                    <a:ext uri="{9D8B030D-6E8A-4147-A177-3AD203B41FA5}">
                      <a16:colId xmlns:a16="http://schemas.microsoft.com/office/drawing/2014/main" val="2996158103"/>
                    </a:ext>
                  </a:extLst>
                </a:gridCol>
                <a:gridCol w="812733">
                  <a:extLst>
                    <a:ext uri="{9D8B030D-6E8A-4147-A177-3AD203B41FA5}">
                      <a16:colId xmlns:a16="http://schemas.microsoft.com/office/drawing/2014/main" val="3565122569"/>
                    </a:ext>
                  </a:extLst>
                </a:gridCol>
                <a:gridCol w="812733">
                  <a:extLst>
                    <a:ext uri="{9D8B030D-6E8A-4147-A177-3AD203B41FA5}">
                      <a16:colId xmlns:a16="http://schemas.microsoft.com/office/drawing/2014/main" val="1659093788"/>
                    </a:ext>
                  </a:extLst>
                </a:gridCol>
                <a:gridCol w="812733">
                  <a:extLst>
                    <a:ext uri="{9D8B030D-6E8A-4147-A177-3AD203B41FA5}">
                      <a16:colId xmlns:a16="http://schemas.microsoft.com/office/drawing/2014/main" val="3362078130"/>
                    </a:ext>
                  </a:extLst>
                </a:gridCol>
              </a:tblGrid>
              <a:tr h="156103">
                <a:tc rowSpan="2">
                  <a:txBody>
                    <a:bodyPr/>
                    <a:lstStyle/>
                    <a:p>
                      <a:pPr rtl="0"/>
                      <a:r>
                        <a:rPr lang="zh-cn" sz="1200" b="1" noProof="0">
                          <a:solidFill>
                            <a:schemeClr val="tx2"/>
                          </a:solidFill>
                          <a:latin typeface="+mn-lt"/>
                        </a:rPr>
                        <a:t>在 ≥20% 患者中发生的 TRAE，%</a:t>
                      </a:r>
                    </a:p>
                  </a:txBody>
                  <a:tcPr marL="72000" marT="36000" marB="36000" anchor="b"/>
                </a:tc>
                <a:tc gridSpan="2">
                  <a:txBody>
                    <a:bodyPr/>
                    <a:lstStyle/>
                    <a:p>
                      <a:pPr algn="ctr" rtl="0"/>
                      <a:r>
                        <a:rPr lang="zh-cn" sz="1200" b="1" noProof="0" dirty="0">
                          <a:solidFill>
                            <a:schemeClr val="tx2"/>
                          </a:solidFill>
                          <a:latin typeface="+mn-lt"/>
                        </a:rPr>
                        <a:t>二联药物</a:t>
                      </a:r>
                    </a:p>
                  </a:txBody>
                  <a:tcPr marL="72000" marT="36000" marB="36000" anchor="b"/>
                </a:tc>
                <a:tc hMerge="1">
                  <a:txBody>
                    <a:bodyPr/>
                    <a:lstStyle/>
                    <a:p>
                      <a:pPr rtl="0"/>
                      <a:endParaRPr lang="en-GB"/>
                    </a:p>
                  </a:txBody>
                  <a:tcPr/>
                </a:tc>
                <a:tc gridSpan="2">
                  <a:txBody>
                    <a:bodyPr/>
                    <a:lstStyle/>
                    <a:p>
                      <a:pPr algn="ctr" rtl="0"/>
                      <a:r>
                        <a:rPr lang="zh-cn" sz="1200" b="1" noProof="0">
                          <a:solidFill>
                            <a:schemeClr val="tx2"/>
                          </a:solidFill>
                          <a:latin typeface="+mn-lt"/>
                        </a:rPr>
                        <a:t>三联药物</a:t>
                      </a:r>
                    </a:p>
                  </a:txBody>
                  <a:tcPr marL="72000" marT="36000" marB="36000" anchor="b"/>
                </a:tc>
                <a:tc hMerge="1">
                  <a:txBody>
                    <a:bodyPr/>
                    <a:lstStyle/>
                    <a:p>
                      <a:pPr rtl="0"/>
                      <a:endParaRPr lang="en-GB"/>
                    </a:p>
                  </a:txBody>
                  <a:tcPr/>
                </a:tc>
                <a:extLst>
                  <a:ext uri="{0D108BD9-81ED-4DB2-BD59-A6C34878D82A}">
                    <a16:rowId xmlns:a16="http://schemas.microsoft.com/office/drawing/2014/main" val="4111249997"/>
                  </a:ext>
                </a:extLst>
              </a:tr>
              <a:tr h="156103">
                <a:tc vMerge="1">
                  <a:txBody>
                    <a:bodyPr/>
                    <a:lstStyle/>
                    <a:p>
                      <a:pPr rtl="0"/>
                      <a:endParaRPr lang="en-US" sz="1200" b="1" noProof="0" dirty="0">
                        <a:solidFill>
                          <a:schemeClr val="tx2"/>
                        </a:solidFill>
                        <a:latin typeface="+mn-lt"/>
                      </a:endParaRPr>
                    </a:p>
                  </a:txBody>
                  <a:tcPr marL="72000" marT="36000" marB="36000" anchor="b"/>
                </a:tc>
                <a:tc>
                  <a:txBody>
                    <a:bodyPr/>
                    <a:lstStyle/>
                    <a:p>
                      <a:pPr algn="ctr" rtl="0"/>
                      <a:r>
                        <a:rPr lang="zh-cn" sz="1200" b="1" noProof="0">
                          <a:solidFill>
                            <a:schemeClr val="tx2"/>
                          </a:solidFill>
                          <a:latin typeface="+mn-lt"/>
                        </a:rPr>
                        <a:t>G 1–2</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G≥3</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G 1–2</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G≥3</a:t>
                      </a:r>
                    </a:p>
                  </a:txBody>
                  <a:tcPr marL="72000" marT="36000" marB="36000" anchor="b">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475671673"/>
                  </a:ext>
                </a:extLst>
              </a:tr>
              <a:tr h="142451">
                <a:tc>
                  <a:txBody>
                    <a:bodyPr/>
                    <a:lstStyle/>
                    <a:p>
                      <a:pPr rtl="0"/>
                      <a:r>
                        <a:rPr lang="zh-cn" sz="1200" b="0" noProof="0">
                          <a:latin typeface="+mn-lt"/>
                        </a:rPr>
                        <a:t>口腔炎</a:t>
                      </a:r>
                    </a:p>
                  </a:txBody>
                  <a:tcPr marL="90000" marT="36000" marB="36000"/>
                </a:tc>
                <a:tc>
                  <a:txBody>
                    <a:bodyPr/>
                    <a:lstStyle/>
                    <a:p>
                      <a:pPr algn="ctr" rtl="0"/>
                      <a:r>
                        <a:rPr lang="zh-cn" sz="1200" noProof="0">
                          <a:latin typeface="+mn-lt"/>
                        </a:rPr>
                        <a:t>52</a:t>
                      </a:r>
                    </a:p>
                  </a:txBody>
                  <a:tcPr marL="72000" marT="36000" marB="36000">
                    <a:lnT w="12700" cap="flat" cmpd="sng" algn="ctr">
                      <a:noFill/>
                      <a:prstDash val="solid"/>
                      <a:round/>
                      <a:headEnd type="none" w="med" len="med"/>
                      <a:tailEnd type="none" w="med" len="med"/>
                    </a:lnT>
                  </a:tcPr>
                </a:tc>
                <a:tc>
                  <a:txBody>
                    <a:bodyPr/>
                    <a:lstStyle/>
                    <a:p>
                      <a:pPr algn="ctr" rtl="0"/>
                      <a:r>
                        <a:rPr lang="zh-cn" sz="1200" noProof="0">
                          <a:latin typeface="+mn-lt"/>
                        </a:rPr>
                        <a:t>5</a:t>
                      </a:r>
                    </a:p>
                  </a:txBody>
                  <a:tcPr marL="72000" marT="36000" marB="36000">
                    <a:lnT w="12700" cap="flat" cmpd="sng" algn="ctr">
                      <a:noFill/>
                      <a:prstDash val="solid"/>
                      <a:round/>
                      <a:headEnd type="none" w="med" len="med"/>
                      <a:tailEnd type="none" w="med" len="med"/>
                    </a:lnT>
                  </a:tcPr>
                </a:tc>
                <a:tc>
                  <a:txBody>
                    <a:bodyPr/>
                    <a:lstStyle/>
                    <a:p>
                      <a:pPr algn="ctr" rtl="0"/>
                      <a:r>
                        <a:rPr lang="zh-cn" sz="1200" noProof="0">
                          <a:latin typeface="+mn-lt"/>
                        </a:rPr>
                        <a:t>28</a:t>
                      </a:r>
                    </a:p>
                  </a:txBody>
                  <a:tcPr marL="72000" marT="36000" marB="36000">
                    <a:lnT w="12700" cap="flat" cmpd="sng" algn="ctr">
                      <a:noFill/>
                      <a:prstDash val="solid"/>
                      <a:round/>
                      <a:headEnd type="none" w="med" len="med"/>
                      <a:tailEnd type="none" w="med" len="med"/>
                    </a:lnT>
                  </a:tcPr>
                </a:tc>
                <a:tc>
                  <a:txBody>
                    <a:bodyPr/>
                    <a:lstStyle/>
                    <a:p>
                      <a:pPr algn="ctr" rtl="0"/>
                      <a:r>
                        <a:rPr lang="zh-cn" sz="1200" noProof="0">
                          <a:latin typeface="+mn-lt"/>
                        </a:rPr>
                        <a:t>2</a:t>
                      </a:r>
                    </a:p>
                  </a:txBody>
                  <a:tcPr marL="72000" marT="36000" marB="36000">
                    <a:lnT w="12700" cap="flat" cmpd="sng" algn="ctr">
                      <a:noFill/>
                      <a:prstDash val="solid"/>
                      <a:round/>
                      <a:headEnd type="none" w="med" len="med"/>
                      <a:tailEnd type="none" w="med" len="med"/>
                    </a:lnT>
                  </a:tcPr>
                </a:tc>
                <a:extLst>
                  <a:ext uri="{0D108BD9-81ED-4DB2-BD59-A6C34878D82A}">
                    <a16:rowId xmlns:a16="http://schemas.microsoft.com/office/drawing/2014/main" val="3093402527"/>
                  </a:ext>
                </a:extLst>
              </a:tr>
              <a:tr h="142451">
                <a:tc>
                  <a:txBody>
                    <a:bodyPr/>
                    <a:lstStyle/>
                    <a:p>
                      <a:pPr rtl="0"/>
                      <a:r>
                        <a:rPr lang="zh-cn" sz="1200" b="0" noProof="0">
                          <a:latin typeface="+mn-lt"/>
                        </a:rPr>
                        <a:t>恶心</a:t>
                      </a:r>
                    </a:p>
                  </a:txBody>
                  <a:tcPr marL="90000" marT="36000" marB="36000"/>
                </a:tc>
                <a:tc>
                  <a:txBody>
                    <a:bodyPr/>
                    <a:lstStyle/>
                    <a:p>
                      <a:pPr algn="ctr" rtl="0"/>
                      <a:r>
                        <a:rPr lang="zh-cn" sz="1200" noProof="0">
                          <a:latin typeface="+mn-lt"/>
                        </a:rPr>
                        <a:t>40</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37</a:t>
                      </a:r>
                    </a:p>
                  </a:txBody>
                  <a:tcPr marL="72000" marT="36000" marB="36000"/>
                </a:tc>
                <a:tc>
                  <a:txBody>
                    <a:bodyPr/>
                    <a:lstStyle/>
                    <a:p>
                      <a:pPr algn="ctr" rtl="0"/>
                      <a:r>
                        <a:rPr lang="zh-cn" sz="1200" noProof="0">
                          <a:latin typeface="+mn-lt"/>
                        </a:rPr>
                        <a:t>6</a:t>
                      </a:r>
                    </a:p>
                  </a:txBody>
                  <a:tcPr marL="72000" marT="36000" marB="36000"/>
                </a:tc>
                <a:extLst>
                  <a:ext uri="{0D108BD9-81ED-4DB2-BD59-A6C34878D82A}">
                    <a16:rowId xmlns:a16="http://schemas.microsoft.com/office/drawing/2014/main" val="938311612"/>
                  </a:ext>
                </a:extLst>
              </a:tr>
              <a:tr h="142451">
                <a:tc>
                  <a:txBody>
                    <a:bodyPr/>
                    <a:lstStyle/>
                    <a:p>
                      <a:pPr rtl="0"/>
                      <a:r>
                        <a:rPr lang="zh-cn" sz="1200" b="0" noProof="0">
                          <a:latin typeface="+mn-lt"/>
                        </a:rPr>
                        <a:t>贫血症</a:t>
                      </a:r>
                      <a:endParaRPr lang="en-GB" sz="1200" b="0" noProof="0" dirty="0">
                        <a:latin typeface="+mn-lt"/>
                      </a:endParaRPr>
                    </a:p>
                  </a:txBody>
                  <a:tcPr marL="90000" marT="36000" marB="36000"/>
                </a:tc>
                <a:tc>
                  <a:txBody>
                    <a:bodyPr/>
                    <a:lstStyle/>
                    <a:p>
                      <a:pPr algn="ctr" rtl="0"/>
                      <a:r>
                        <a:rPr lang="zh-cn" sz="1200" noProof="0">
                          <a:latin typeface="+mn-lt"/>
                        </a:rPr>
                        <a:t>10</a:t>
                      </a:r>
                    </a:p>
                  </a:txBody>
                  <a:tcPr marL="72000" marT="36000" marB="36000"/>
                </a:tc>
                <a:tc>
                  <a:txBody>
                    <a:bodyPr/>
                    <a:lstStyle/>
                    <a:p>
                      <a:pPr algn="ctr" rtl="0"/>
                      <a:r>
                        <a:rPr lang="zh-cn" sz="1200" noProof="0">
                          <a:latin typeface="+mn-lt"/>
                        </a:rPr>
                        <a:t>2</a:t>
                      </a:r>
                    </a:p>
                  </a:txBody>
                  <a:tcPr marL="72000" marT="36000" marB="36000"/>
                </a:tc>
                <a:tc>
                  <a:txBody>
                    <a:bodyPr/>
                    <a:lstStyle/>
                    <a:p>
                      <a:pPr algn="ctr" rtl="0"/>
                      <a:r>
                        <a:rPr lang="zh-cn" sz="1200" noProof="0">
                          <a:latin typeface="+mn-lt"/>
                        </a:rPr>
                        <a:t>33</a:t>
                      </a:r>
                    </a:p>
                  </a:txBody>
                  <a:tcPr marL="72000" marT="36000" marB="36000"/>
                </a:tc>
                <a:tc>
                  <a:txBody>
                    <a:bodyPr/>
                    <a:lstStyle/>
                    <a:p>
                      <a:pPr algn="ctr" rtl="0"/>
                      <a:r>
                        <a:rPr lang="zh-cn" sz="1200" noProof="0">
                          <a:latin typeface="+mn-lt"/>
                        </a:rPr>
                        <a:t>13</a:t>
                      </a:r>
                    </a:p>
                  </a:txBody>
                  <a:tcPr marL="72000" marT="36000" marB="36000"/>
                </a:tc>
                <a:extLst>
                  <a:ext uri="{0D108BD9-81ED-4DB2-BD59-A6C34878D82A}">
                    <a16:rowId xmlns:a16="http://schemas.microsoft.com/office/drawing/2014/main" val="3113293845"/>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食欲下降</a:t>
                      </a:r>
                    </a:p>
                  </a:txBody>
                  <a:tcPr marL="90000" marT="36000" marB="36000"/>
                </a:tc>
                <a:tc>
                  <a:txBody>
                    <a:bodyPr/>
                    <a:lstStyle/>
                    <a:p>
                      <a:pPr algn="ctr" rtl="0"/>
                      <a:r>
                        <a:rPr lang="zh-cn" sz="1200" noProof="0">
                          <a:latin typeface="+mn-lt"/>
                        </a:rPr>
                        <a:t>17</a:t>
                      </a:r>
                    </a:p>
                  </a:txBody>
                  <a:tcPr marL="72000" marT="36000" marB="36000"/>
                </a:tc>
                <a:tc>
                  <a:txBody>
                    <a:bodyPr/>
                    <a:lstStyle/>
                    <a:p>
                      <a:pPr algn="ctr" rtl="0"/>
                      <a:r>
                        <a:rPr lang="zh-cn" sz="1200" noProof="0">
                          <a:latin typeface="+mn-lt"/>
                        </a:rPr>
                        <a:t>2</a:t>
                      </a:r>
                    </a:p>
                  </a:txBody>
                  <a:tcPr marL="72000" marT="36000" marB="36000"/>
                </a:tc>
                <a:tc>
                  <a:txBody>
                    <a:bodyPr/>
                    <a:lstStyle/>
                    <a:p>
                      <a:pPr algn="ctr" rtl="0"/>
                      <a:r>
                        <a:rPr lang="zh-cn" sz="1200" noProof="0">
                          <a:latin typeface="+mn-lt"/>
                        </a:rPr>
                        <a:t>30</a:t>
                      </a:r>
                    </a:p>
                  </a:txBody>
                  <a:tcPr marL="72000" marT="36000" marB="36000"/>
                </a:tc>
                <a:tc>
                  <a:txBody>
                    <a:bodyPr/>
                    <a:lstStyle/>
                    <a:p>
                      <a:pPr algn="ctr" rtl="0"/>
                      <a:r>
                        <a:rPr lang="zh-cn" sz="1200" noProof="0">
                          <a:latin typeface="+mn-lt"/>
                        </a:rPr>
                        <a:t>0</a:t>
                      </a:r>
                    </a:p>
                  </a:txBody>
                  <a:tcPr marL="72000" marT="36000" marB="36000"/>
                </a:tc>
                <a:extLst>
                  <a:ext uri="{0D108BD9-81ED-4DB2-BD59-A6C34878D82A}">
                    <a16:rowId xmlns:a16="http://schemas.microsoft.com/office/drawing/2014/main" val="919345016"/>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肺炎</a:t>
                      </a:r>
                    </a:p>
                  </a:txBody>
                  <a:tcPr marL="90000" marT="36000" marB="36000"/>
                </a:tc>
                <a:tc>
                  <a:txBody>
                    <a:bodyPr/>
                    <a:lstStyle/>
                    <a:p>
                      <a:pPr algn="ctr" rtl="0"/>
                      <a:r>
                        <a:rPr lang="zh-cn" sz="1200" noProof="0">
                          <a:latin typeface="+mn-lt"/>
                        </a:rPr>
                        <a:t>21</a:t>
                      </a:r>
                    </a:p>
                  </a:txBody>
                  <a:tcPr marL="72000" marT="36000" marB="36000"/>
                </a:tc>
                <a:tc>
                  <a:txBody>
                    <a:bodyPr/>
                    <a:lstStyle/>
                    <a:p>
                      <a:pPr algn="ctr" rtl="0"/>
                      <a:r>
                        <a:rPr lang="zh-cn" sz="1200" noProof="0">
                          <a:latin typeface="+mn-lt"/>
                        </a:rPr>
                        <a:t>2</a:t>
                      </a:r>
                    </a:p>
                  </a:txBody>
                  <a:tcPr marL="72000" marT="36000" marB="36000"/>
                </a:tc>
                <a:tc>
                  <a:txBody>
                    <a:bodyPr/>
                    <a:lstStyle/>
                    <a:p>
                      <a:pPr algn="ctr" rtl="0"/>
                      <a:r>
                        <a:rPr lang="zh-cn" sz="1200" noProof="0">
                          <a:latin typeface="+mn-lt"/>
                        </a:rPr>
                        <a:t>24</a:t>
                      </a:r>
                    </a:p>
                  </a:txBody>
                  <a:tcPr marL="72000" marT="36000" marB="36000"/>
                </a:tc>
                <a:tc>
                  <a:txBody>
                    <a:bodyPr/>
                    <a:lstStyle/>
                    <a:p>
                      <a:pPr algn="ctr" rtl="0"/>
                      <a:r>
                        <a:rPr lang="zh-cn" sz="1200" noProof="0">
                          <a:latin typeface="+mn-lt"/>
                        </a:rPr>
                        <a:t>0</a:t>
                      </a:r>
                    </a:p>
                  </a:txBody>
                  <a:tcPr marL="72000" marT="36000" marB="36000"/>
                </a:tc>
                <a:extLst>
                  <a:ext uri="{0D108BD9-81ED-4DB2-BD59-A6C34878D82A}">
                    <a16:rowId xmlns:a16="http://schemas.microsoft.com/office/drawing/2014/main" val="1320488742"/>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淀粉酶升高</a:t>
                      </a:r>
                    </a:p>
                  </a:txBody>
                  <a:tcPr marL="90000" marT="36000" marB="36000"/>
                </a:tc>
                <a:tc>
                  <a:txBody>
                    <a:bodyPr/>
                    <a:lstStyle/>
                    <a:p>
                      <a:pPr algn="ctr" rtl="0"/>
                      <a:r>
                        <a:rPr lang="zh-cn" sz="1200" noProof="0">
                          <a:latin typeface="+mn-lt"/>
                        </a:rPr>
                        <a:t>14</a:t>
                      </a:r>
                    </a:p>
                  </a:txBody>
                  <a:tcPr marL="72000" marT="36000" marB="36000"/>
                </a:tc>
                <a:tc>
                  <a:txBody>
                    <a:bodyPr/>
                    <a:lstStyle/>
                    <a:p>
                      <a:pPr algn="ctr" rtl="0"/>
                      <a:r>
                        <a:rPr lang="zh-cn" sz="1200" noProof="0">
                          <a:latin typeface="+mn-lt"/>
                        </a:rPr>
                        <a:t>14</a:t>
                      </a:r>
                    </a:p>
                  </a:txBody>
                  <a:tcPr marL="72000" marT="36000" marB="36000"/>
                </a:tc>
                <a:tc>
                  <a:txBody>
                    <a:bodyPr/>
                    <a:lstStyle/>
                    <a:p>
                      <a:pPr algn="ctr" rtl="0"/>
                      <a:r>
                        <a:rPr lang="zh-cn" sz="1200" noProof="0">
                          <a:latin typeface="+mn-lt"/>
                        </a:rPr>
                        <a:t>9</a:t>
                      </a:r>
                    </a:p>
                  </a:txBody>
                  <a:tcPr marL="72000" marT="36000" marB="36000"/>
                </a:tc>
                <a:tc>
                  <a:txBody>
                    <a:bodyPr/>
                    <a:lstStyle/>
                    <a:p>
                      <a:pPr algn="ctr" rtl="0"/>
                      <a:r>
                        <a:rPr lang="zh-cn" sz="1200" noProof="0">
                          <a:latin typeface="+mn-lt"/>
                        </a:rPr>
                        <a:t>9</a:t>
                      </a:r>
                    </a:p>
                  </a:txBody>
                  <a:tcPr marL="72000" marT="36000" marB="36000"/>
                </a:tc>
                <a:extLst>
                  <a:ext uri="{0D108BD9-81ED-4DB2-BD59-A6C34878D82A}">
                    <a16:rowId xmlns:a16="http://schemas.microsoft.com/office/drawing/2014/main" val="2243433632"/>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疲劳</a:t>
                      </a:r>
                    </a:p>
                  </a:txBody>
                  <a:tcPr marL="90000" marT="36000" marB="36000"/>
                </a:tc>
                <a:tc>
                  <a:txBody>
                    <a:bodyPr/>
                    <a:lstStyle/>
                    <a:p>
                      <a:pPr algn="ctr" rtl="0"/>
                      <a:r>
                        <a:rPr lang="zh-cn" sz="1200" noProof="0">
                          <a:latin typeface="+mn-lt"/>
                        </a:rPr>
                        <a:t>14</a:t>
                      </a:r>
                    </a:p>
                  </a:txBody>
                  <a:tcPr marL="72000" marT="36000" marB="36000"/>
                </a:tc>
                <a:tc>
                  <a:txBody>
                    <a:bodyPr/>
                    <a:lstStyle/>
                    <a:p>
                      <a:pPr algn="ctr" rtl="0"/>
                      <a:r>
                        <a:rPr lang="zh-cn" sz="1200" noProof="0">
                          <a:latin typeface="+mn-lt"/>
                        </a:rPr>
                        <a:t>2</a:t>
                      </a:r>
                    </a:p>
                  </a:txBody>
                  <a:tcPr marL="72000" marT="36000" marB="36000"/>
                </a:tc>
                <a:tc>
                  <a:txBody>
                    <a:bodyPr/>
                    <a:lstStyle/>
                    <a:p>
                      <a:pPr algn="ctr" rtl="0"/>
                      <a:r>
                        <a:rPr lang="zh-cn" sz="1200" noProof="0">
                          <a:latin typeface="+mn-lt"/>
                        </a:rPr>
                        <a:t>22</a:t>
                      </a:r>
                    </a:p>
                  </a:txBody>
                  <a:tcPr marL="72000" marT="36000" marB="36000"/>
                </a:tc>
                <a:tc>
                  <a:txBody>
                    <a:bodyPr/>
                    <a:lstStyle/>
                    <a:p>
                      <a:pPr algn="ctr" rtl="0"/>
                      <a:r>
                        <a:rPr lang="zh-cn" sz="1200" noProof="0">
                          <a:latin typeface="+mn-lt"/>
                        </a:rPr>
                        <a:t>6</a:t>
                      </a:r>
                    </a:p>
                  </a:txBody>
                  <a:tcPr marL="72000" marT="36000" marB="36000"/>
                </a:tc>
                <a:extLst>
                  <a:ext uri="{0D108BD9-81ED-4DB2-BD59-A6C34878D82A}">
                    <a16:rowId xmlns:a16="http://schemas.microsoft.com/office/drawing/2014/main" val="3411494521"/>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脱发</a:t>
                      </a:r>
                    </a:p>
                  </a:txBody>
                  <a:tcPr marL="90000" marT="36000" marB="36000"/>
                </a:tc>
                <a:tc>
                  <a:txBody>
                    <a:bodyPr/>
                    <a:lstStyle/>
                    <a:p>
                      <a:pPr algn="ctr" rtl="0"/>
                      <a:r>
                        <a:rPr lang="zh-cn" sz="1200" noProof="0">
                          <a:latin typeface="+mn-lt"/>
                        </a:rPr>
                        <a:t>33</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13</a:t>
                      </a:r>
                    </a:p>
                  </a:txBody>
                  <a:tcPr marL="72000" marT="36000" marB="36000"/>
                </a:tc>
                <a:tc>
                  <a:txBody>
                    <a:bodyPr/>
                    <a:lstStyle/>
                    <a:p>
                      <a:pPr algn="ctr" rtl="0"/>
                      <a:r>
                        <a:rPr lang="zh-cn" sz="1200" noProof="0">
                          <a:latin typeface="+mn-lt"/>
                        </a:rPr>
                        <a:t>0</a:t>
                      </a:r>
                    </a:p>
                  </a:txBody>
                  <a:tcPr marL="72000" marT="36000" marB="36000"/>
                </a:tc>
                <a:extLst>
                  <a:ext uri="{0D108BD9-81ED-4DB2-BD59-A6C34878D82A}">
                    <a16:rowId xmlns:a16="http://schemas.microsoft.com/office/drawing/2014/main" val="1859849155"/>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瘙痒</a:t>
                      </a:r>
                    </a:p>
                  </a:txBody>
                  <a:tcPr marL="90000" marT="36000" marB="36000"/>
                </a:tc>
                <a:tc>
                  <a:txBody>
                    <a:bodyPr/>
                    <a:lstStyle/>
                    <a:p>
                      <a:pPr algn="ctr" rtl="0"/>
                      <a:r>
                        <a:rPr lang="zh-cn" sz="1200" noProof="0">
                          <a:latin typeface="+mn-lt"/>
                        </a:rPr>
                        <a:t>26</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11</a:t>
                      </a:r>
                    </a:p>
                  </a:txBody>
                  <a:tcPr marL="72000" marT="36000" marB="36000"/>
                </a:tc>
                <a:tc>
                  <a:txBody>
                    <a:bodyPr/>
                    <a:lstStyle/>
                    <a:p>
                      <a:pPr algn="ctr" rtl="0"/>
                      <a:r>
                        <a:rPr lang="zh-cn" sz="1200" noProof="0">
                          <a:latin typeface="+mn-lt"/>
                        </a:rPr>
                        <a:t>0</a:t>
                      </a:r>
                    </a:p>
                  </a:txBody>
                  <a:tcPr marL="72000" marT="36000" marB="36000"/>
                </a:tc>
                <a:extLst>
                  <a:ext uri="{0D108BD9-81ED-4DB2-BD59-A6C34878D82A}">
                    <a16:rowId xmlns:a16="http://schemas.microsoft.com/office/drawing/2014/main" val="2454154444"/>
                  </a:ext>
                </a:extLst>
              </a:tr>
              <a:tr h="142451">
                <a:tc>
                  <a:txBody>
                    <a:bodyPr/>
                    <a:lstStyle/>
                    <a:p>
                      <a:pPr rtl="0"/>
                      <a:r>
                        <a:rPr lang="zh-cn" sz="1200" b="0" noProof="0">
                          <a:latin typeface="+mn-lt"/>
                        </a:rPr>
                        <a:t>呕吐</a:t>
                      </a:r>
                    </a:p>
                  </a:txBody>
                  <a:tcPr marL="90000" marT="36000" marB="36000"/>
                </a:tc>
                <a:tc>
                  <a:txBody>
                    <a:bodyPr/>
                    <a:lstStyle/>
                    <a:p>
                      <a:pPr algn="ctr" rtl="0"/>
                      <a:r>
                        <a:rPr lang="zh-cn" sz="1200" noProof="0">
                          <a:latin typeface="+mn-lt"/>
                        </a:rPr>
                        <a:t>7</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26</a:t>
                      </a:r>
                    </a:p>
                  </a:txBody>
                  <a:tcPr marL="72000" marT="36000" marB="36000"/>
                </a:tc>
                <a:tc>
                  <a:txBody>
                    <a:bodyPr/>
                    <a:lstStyle/>
                    <a:p>
                      <a:pPr algn="ctr" rtl="0"/>
                      <a:r>
                        <a:rPr lang="zh-cn" sz="1200" noProof="0">
                          <a:latin typeface="+mn-lt"/>
                        </a:rPr>
                        <a:t>0</a:t>
                      </a:r>
                    </a:p>
                  </a:txBody>
                  <a:tcPr marL="72000" marT="36000" marB="36000"/>
                </a:tc>
                <a:extLst>
                  <a:ext uri="{0D108BD9-81ED-4DB2-BD59-A6C34878D82A}">
                    <a16:rowId xmlns:a16="http://schemas.microsoft.com/office/drawing/2014/main" val="1766982969"/>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便秘</a:t>
                      </a:r>
                    </a:p>
                  </a:txBody>
                  <a:tcPr marL="90000" marT="36000" marB="36000"/>
                </a:tc>
                <a:tc>
                  <a:txBody>
                    <a:bodyPr/>
                    <a:lstStyle/>
                    <a:p>
                      <a:pPr algn="ctr" rtl="0"/>
                      <a:r>
                        <a:rPr lang="zh-cn" sz="1200" noProof="0">
                          <a:latin typeface="+mn-lt"/>
                        </a:rPr>
                        <a:t>24</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11</a:t>
                      </a:r>
                    </a:p>
                  </a:txBody>
                  <a:tcPr marL="72000" marT="36000" marB="36000"/>
                </a:tc>
                <a:tc>
                  <a:txBody>
                    <a:bodyPr/>
                    <a:lstStyle/>
                    <a:p>
                      <a:pPr algn="ctr" rtl="0"/>
                      <a:r>
                        <a:rPr lang="zh-cn" sz="1200" noProof="0">
                          <a:latin typeface="+mn-lt"/>
                        </a:rPr>
                        <a:t>0</a:t>
                      </a:r>
                    </a:p>
                  </a:txBody>
                  <a:tcPr marL="72000" marT="36000" marB="36000"/>
                </a:tc>
                <a:extLst>
                  <a:ext uri="{0D108BD9-81ED-4DB2-BD59-A6C34878D82A}">
                    <a16:rowId xmlns:a16="http://schemas.microsoft.com/office/drawing/2014/main" val="1392921400"/>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血小板数量减少</a:t>
                      </a:r>
                    </a:p>
                  </a:txBody>
                  <a:tcPr marL="90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26</a:t>
                      </a:r>
                    </a:p>
                  </a:txBody>
                  <a:tcPr marL="72000" marT="36000" marB="36000"/>
                </a:tc>
                <a:tc>
                  <a:txBody>
                    <a:bodyPr/>
                    <a:lstStyle/>
                    <a:p>
                      <a:pPr algn="ctr" rtl="0"/>
                      <a:r>
                        <a:rPr lang="zh-cn" sz="1200" noProof="0">
                          <a:latin typeface="+mn-lt"/>
                        </a:rPr>
                        <a:t>4</a:t>
                      </a:r>
                    </a:p>
                  </a:txBody>
                  <a:tcPr marL="72000" marT="36000" marB="36000"/>
                </a:tc>
                <a:extLst>
                  <a:ext uri="{0D108BD9-81ED-4DB2-BD59-A6C34878D82A}">
                    <a16:rowId xmlns:a16="http://schemas.microsoft.com/office/drawing/2014/main" val="4187195087"/>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血肌酸升高</a:t>
                      </a:r>
                    </a:p>
                  </a:txBody>
                  <a:tcPr marL="90000" marT="36000" marB="36000"/>
                </a:tc>
                <a:tc>
                  <a:txBody>
                    <a:bodyPr/>
                    <a:lstStyle/>
                    <a:p>
                      <a:pPr algn="ctr" rtl="0"/>
                      <a:r>
                        <a:rPr lang="zh-cn" sz="1200" noProof="0">
                          <a:latin typeface="+mn-lt"/>
                        </a:rPr>
                        <a:t>7</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20</a:t>
                      </a:r>
                    </a:p>
                  </a:txBody>
                  <a:tcPr marL="72000" marT="36000" marB="36000"/>
                </a:tc>
                <a:tc>
                  <a:txBody>
                    <a:bodyPr/>
                    <a:lstStyle/>
                    <a:p>
                      <a:pPr algn="ctr" rtl="0"/>
                      <a:r>
                        <a:rPr lang="zh-cn" sz="1200" noProof="0">
                          <a:latin typeface="+mn-lt"/>
                        </a:rPr>
                        <a:t>2</a:t>
                      </a:r>
                    </a:p>
                  </a:txBody>
                  <a:tcPr marL="72000" marT="36000" marB="36000"/>
                </a:tc>
                <a:extLst>
                  <a:ext uri="{0D108BD9-81ED-4DB2-BD59-A6C34878D82A}">
                    <a16:rowId xmlns:a16="http://schemas.microsoft.com/office/drawing/2014/main" val="4169670327"/>
                  </a:ext>
                </a:extLst>
              </a:tr>
              <a:tr h="1075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皮疹</a:t>
                      </a:r>
                    </a:p>
                  </a:txBody>
                  <a:tcPr marL="90000" marT="36000" marB="36000"/>
                </a:tc>
                <a:tc>
                  <a:txBody>
                    <a:bodyPr/>
                    <a:lstStyle/>
                    <a:p>
                      <a:pPr algn="ctr" rtl="0"/>
                      <a:r>
                        <a:rPr lang="zh-cn" sz="1200" noProof="0">
                          <a:latin typeface="+mn-lt"/>
                        </a:rPr>
                        <a:t>21</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11</a:t>
                      </a:r>
                    </a:p>
                  </a:txBody>
                  <a:tcPr marL="72000" marT="36000" marB="36000"/>
                </a:tc>
                <a:tc>
                  <a:txBody>
                    <a:bodyPr/>
                    <a:lstStyle/>
                    <a:p>
                      <a:pPr algn="ctr" rtl="0"/>
                      <a:r>
                        <a:rPr lang="zh-cn" sz="1200" noProof="0">
                          <a:latin typeface="+mn-lt"/>
                        </a:rPr>
                        <a:t>0</a:t>
                      </a:r>
                    </a:p>
                  </a:txBody>
                  <a:tcPr marL="72000" marT="36000" marB="36000"/>
                </a:tc>
                <a:extLst>
                  <a:ext uri="{0D108BD9-81ED-4DB2-BD59-A6C34878D82A}">
                    <a16:rowId xmlns:a16="http://schemas.microsoft.com/office/drawing/2014/main" val="3555888582"/>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嗜中性白血球减少症</a:t>
                      </a:r>
                    </a:p>
                  </a:txBody>
                  <a:tcPr marL="90000" marT="36000" marB="36000"/>
                </a:tc>
                <a:tc>
                  <a:txBody>
                    <a:bodyPr/>
                    <a:lstStyle/>
                    <a:p>
                      <a:pPr algn="ctr" rtl="0"/>
                      <a:r>
                        <a:rPr lang="zh-cn" sz="1200" noProof="0">
                          <a:latin typeface="+mn-lt"/>
                        </a:rPr>
                        <a:t>2</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11</a:t>
                      </a:r>
                    </a:p>
                  </a:txBody>
                  <a:tcPr marL="72000" marT="36000" marB="36000"/>
                </a:tc>
                <a:tc>
                  <a:txBody>
                    <a:bodyPr/>
                    <a:lstStyle/>
                    <a:p>
                      <a:pPr algn="ctr" rtl="0"/>
                      <a:r>
                        <a:rPr lang="zh-cn" sz="1200" noProof="0">
                          <a:latin typeface="+mn-lt"/>
                        </a:rPr>
                        <a:t>13</a:t>
                      </a:r>
                    </a:p>
                  </a:txBody>
                  <a:tcPr marL="72000" marT="36000" marB="36000"/>
                </a:tc>
                <a:extLst>
                  <a:ext uri="{0D108BD9-81ED-4DB2-BD59-A6C34878D82A}">
                    <a16:rowId xmlns:a16="http://schemas.microsoft.com/office/drawing/2014/main" val="4000984401"/>
                  </a:ext>
                </a:extLst>
              </a:tr>
              <a:tr h="1424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中性粒细胞计数下降</a:t>
                      </a:r>
                    </a:p>
                  </a:txBody>
                  <a:tcPr marL="90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0</a:t>
                      </a:r>
                    </a:p>
                  </a:txBody>
                  <a:tcPr marL="72000" marT="36000" marB="36000"/>
                </a:tc>
                <a:tc>
                  <a:txBody>
                    <a:bodyPr/>
                    <a:lstStyle/>
                    <a:p>
                      <a:pPr algn="ctr" rtl="0"/>
                      <a:r>
                        <a:rPr lang="zh-cn" sz="1200" noProof="0">
                          <a:latin typeface="+mn-lt"/>
                        </a:rPr>
                        <a:t>11</a:t>
                      </a:r>
                    </a:p>
                  </a:txBody>
                  <a:tcPr marL="72000" marT="36000" marB="36000"/>
                </a:tc>
                <a:tc>
                  <a:txBody>
                    <a:bodyPr/>
                    <a:lstStyle/>
                    <a:p>
                      <a:pPr algn="ctr" rtl="0"/>
                      <a:r>
                        <a:rPr lang="zh-cn" sz="1200" noProof="0" dirty="0">
                          <a:latin typeface="+mn-lt"/>
                        </a:rPr>
                        <a:t>15</a:t>
                      </a:r>
                    </a:p>
                  </a:txBody>
                  <a:tcPr marL="72000" marT="36000" marB="36000"/>
                </a:tc>
                <a:extLst>
                  <a:ext uri="{0D108BD9-81ED-4DB2-BD59-A6C34878D82A}">
                    <a16:rowId xmlns:a16="http://schemas.microsoft.com/office/drawing/2014/main" val="2683900224"/>
                  </a:ext>
                </a:extLst>
              </a:tr>
            </a:tbl>
          </a:graphicData>
        </a:graphic>
      </p:graphicFrame>
    </p:spTree>
    <p:extLst>
      <p:ext uri="{BB962C8B-B14F-4D97-AF65-F5344CB8AC3E}">
        <p14:creationId xmlns:p14="http://schemas.microsoft.com/office/powerpoint/2010/main" val="100783863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9B0997-2627-A933-09BA-68B1CBC9CFD9}"/>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F487FC6-4F83-2FC8-B539-3685CE5DDCA2}"/>
              </a:ext>
            </a:extLst>
          </p:cNvPr>
          <p:cNvSpPr>
            <a:spLocks noGrp="1"/>
          </p:cNvSpPr>
          <p:nvPr>
            <p:ph type="title"/>
          </p:nvPr>
        </p:nvSpPr>
        <p:spPr>
          <a:xfrm>
            <a:off x="304800" y="107693"/>
            <a:ext cx="11582400" cy="939801"/>
          </a:xfrm>
        </p:spPr>
        <p:txBody>
          <a:bodyPr rtlCol="0"/>
          <a:lstStyle/>
          <a:p>
            <a:pPr rtl="0"/>
            <a:r>
              <a:rPr lang="zh-cn">
                <a:latin typeface="+mn-lt"/>
              </a:rPr>
              <a:t>8501:TROPION-Lung02：联合或不联合含铂化疗 (Pt-CT) 情况下的一线德达博妥单抗 (Dato-DXd) 联合帕博利珠单抗 (pembro) 治疗晚期非小细胞肺癌 (aNSCLC) 患者 — Levy BP 等人</a:t>
            </a:r>
          </a:p>
        </p:txBody>
      </p:sp>
      <p:sp>
        <p:nvSpPr>
          <p:cNvPr id="29" name="Content Placeholder 7">
            <a:extLst>
              <a:ext uri="{FF2B5EF4-FFF2-40B4-BE49-F238E27FC236}">
                <a16:creationId xmlns:a16="http://schemas.microsoft.com/office/drawing/2014/main" id="{B117ED63-85D3-2337-EBDF-E5164440301E}"/>
              </a:ext>
            </a:extLst>
          </p:cNvPr>
          <p:cNvSpPr>
            <a:spLocks noGrp="1"/>
          </p:cNvSpPr>
          <p:nvPr>
            <p:ph idx="1"/>
          </p:nvPr>
        </p:nvSpPr>
        <p:spPr>
          <a:xfrm>
            <a:off x="304799" y="1246909"/>
            <a:ext cx="11731869" cy="5055650"/>
          </a:xfrm>
        </p:spPr>
        <p:txBody>
          <a:bodyPr rtlCol="0"/>
          <a:lstStyle/>
          <a:p>
            <a:pPr rtl="0"/>
            <a:r>
              <a:rPr lang="zh-cn" b="1"/>
              <a:t>关键结果（续）</a:t>
            </a:r>
          </a:p>
        </p:txBody>
      </p:sp>
      <p:sp>
        <p:nvSpPr>
          <p:cNvPr id="30" name="Text Placeholder 4">
            <a:extLst>
              <a:ext uri="{FF2B5EF4-FFF2-40B4-BE49-F238E27FC236}">
                <a16:creationId xmlns:a16="http://schemas.microsoft.com/office/drawing/2014/main" id="{200EAAD7-1941-ADEF-114C-71B2E5C417E5}"/>
              </a:ext>
            </a:extLst>
          </p:cNvPr>
          <p:cNvSpPr>
            <a:spLocks noGrp="1"/>
          </p:cNvSpPr>
          <p:nvPr>
            <p:ph type="body" sz="quarter" idx="11"/>
          </p:nvPr>
        </p:nvSpPr>
        <p:spPr>
          <a:xfrm>
            <a:off x="6379633" y="6521312"/>
            <a:ext cx="5507567" cy="200025"/>
          </a:xfrm>
        </p:spPr>
        <p:txBody>
          <a:bodyPr rtlCol="0"/>
          <a:lstStyle/>
          <a:p>
            <a:pPr rtl="0"/>
            <a:r>
              <a:rPr lang="zh-cn"/>
              <a:t>Levy BP, et al.J Clin Oncol 2025;43(suppl):Abstr 8501</a:t>
            </a:r>
          </a:p>
        </p:txBody>
      </p:sp>
      <p:graphicFrame>
        <p:nvGraphicFramePr>
          <p:cNvPr id="3" name="Table 2">
            <a:extLst>
              <a:ext uri="{FF2B5EF4-FFF2-40B4-BE49-F238E27FC236}">
                <a16:creationId xmlns:a16="http://schemas.microsoft.com/office/drawing/2014/main" id="{BA77D14B-5FED-383A-E386-C88C03E4686D}"/>
              </a:ext>
            </a:extLst>
          </p:cNvPr>
          <p:cNvGraphicFramePr>
            <a:graphicFrameLocks noGrp="1"/>
          </p:cNvGraphicFramePr>
          <p:nvPr>
            <p:extLst>
              <p:ext uri="{D42A27DB-BD31-4B8C-83A1-F6EECF244321}">
                <p14:modId xmlns:p14="http://schemas.microsoft.com/office/powerpoint/2010/main" val="400190587"/>
              </p:ext>
            </p:extLst>
          </p:nvPr>
        </p:nvGraphicFramePr>
        <p:xfrm>
          <a:off x="421846" y="1663952"/>
          <a:ext cx="5249281" cy="3016455"/>
        </p:xfrm>
        <a:graphic>
          <a:graphicData uri="http://schemas.openxmlformats.org/drawingml/2006/table">
            <a:tbl>
              <a:tblPr firstRow="1" bandRow="1">
                <a:tableStyleId>{69012ECD-51FC-41F1-AA8D-1B2483CD663E}</a:tableStyleId>
              </a:tblPr>
              <a:tblGrid>
                <a:gridCol w="2164032">
                  <a:extLst>
                    <a:ext uri="{9D8B030D-6E8A-4147-A177-3AD203B41FA5}">
                      <a16:colId xmlns:a16="http://schemas.microsoft.com/office/drawing/2014/main" val="2188208460"/>
                    </a:ext>
                  </a:extLst>
                </a:gridCol>
                <a:gridCol w="1440409">
                  <a:extLst>
                    <a:ext uri="{9D8B030D-6E8A-4147-A177-3AD203B41FA5}">
                      <a16:colId xmlns:a16="http://schemas.microsoft.com/office/drawing/2014/main" val="3227225251"/>
                    </a:ext>
                  </a:extLst>
                </a:gridCol>
                <a:gridCol w="1644840">
                  <a:extLst>
                    <a:ext uri="{9D8B030D-6E8A-4147-A177-3AD203B41FA5}">
                      <a16:colId xmlns:a16="http://schemas.microsoft.com/office/drawing/2014/main" val="1452140475"/>
                    </a:ext>
                  </a:extLst>
                </a:gridCol>
              </a:tblGrid>
              <a:tr h="502599">
                <a:tc>
                  <a:txBody>
                    <a:bodyPr/>
                    <a:lstStyle/>
                    <a:p>
                      <a:pPr marL="0" algn="l" defTabSz="914400" rtl="0" eaLnBrk="1" latinLnBrk="0" hangingPunct="1"/>
                      <a:r>
                        <a:rPr lang="zh-cn" sz="1400" b="1" kern="1200">
                          <a:solidFill>
                            <a:schemeClr val="tx2"/>
                          </a:solidFill>
                          <a:latin typeface="+mn-lt"/>
                          <a:ea typeface="+mn-ea"/>
                          <a:cs typeface="+mn-cs"/>
                        </a:rPr>
                        <a:t>缓解</a:t>
                      </a:r>
                    </a:p>
                  </a:txBody>
                  <a:tcPr anchor="b"/>
                </a:tc>
                <a:tc>
                  <a:txBody>
                    <a:bodyPr/>
                    <a:lstStyle/>
                    <a:p>
                      <a:pPr algn="ctr" rtl="0"/>
                      <a:r>
                        <a:rPr lang="zh-cn" sz="1400" b="1" noProof="0">
                          <a:solidFill>
                            <a:schemeClr val="tx2"/>
                          </a:solidFill>
                          <a:latin typeface="+mn-lt"/>
                        </a:rPr>
                        <a:t>二联药物</a:t>
                      </a:r>
                      <a:br>
                        <a:rPr lang="en-US" sz="1400" b="1" noProof="0" dirty="0">
                          <a:solidFill>
                            <a:schemeClr val="tx2"/>
                          </a:solidFill>
                          <a:latin typeface="+mn-lt"/>
                        </a:rPr>
                      </a:br>
                      <a:r>
                        <a:rPr lang="zh-cn" sz="1400" b="1" noProof="0">
                          <a:solidFill>
                            <a:schemeClr val="tx2"/>
                          </a:solidFill>
                          <a:latin typeface="+mn-lt"/>
                        </a:rPr>
                        <a:t>(n=42)</a:t>
                      </a:r>
                    </a:p>
                  </a:txBody>
                  <a:tcPr marL="72000" marT="36000" marB="36000" anchor="b"/>
                </a:tc>
                <a:tc>
                  <a:txBody>
                    <a:bodyPr/>
                    <a:lstStyle/>
                    <a:p>
                      <a:pPr algn="ctr" rtl="0"/>
                      <a:r>
                        <a:rPr lang="zh-cn" sz="1400" b="1" noProof="0">
                          <a:solidFill>
                            <a:schemeClr val="tx2"/>
                          </a:solidFill>
                          <a:latin typeface="+mn-lt"/>
                        </a:rPr>
                        <a:t>三联药物</a:t>
                      </a:r>
                    </a:p>
                    <a:p>
                      <a:pPr algn="ctr" rtl="0"/>
                      <a:r>
                        <a:rPr lang="zh-cn" sz="1400" b="1" noProof="0">
                          <a:solidFill>
                            <a:schemeClr val="tx2"/>
                          </a:solidFill>
                          <a:latin typeface="+mn-lt"/>
                        </a:rPr>
                        <a:t>(n=54)</a:t>
                      </a:r>
                    </a:p>
                  </a:txBody>
                  <a:tcPr marL="72000" marT="36000" marB="36000" anchor="b"/>
                </a:tc>
                <a:extLst>
                  <a:ext uri="{0D108BD9-81ED-4DB2-BD59-A6C34878D82A}">
                    <a16:rowId xmlns:a16="http://schemas.microsoft.com/office/drawing/2014/main" val="1407881675"/>
                  </a:ext>
                </a:extLst>
              </a:tr>
              <a:tr h="369384">
                <a:tc>
                  <a:txBody>
                    <a:bodyPr/>
                    <a:lstStyle/>
                    <a:p>
                      <a:pPr rtl="0"/>
                      <a:r>
                        <a:rPr lang="zh-cn" sz="1400" b="0"/>
                        <a:t>经证实的 ORR，n (%) [95%CI]</a:t>
                      </a:r>
                    </a:p>
                  </a:txBody>
                  <a:tcPr/>
                </a:tc>
                <a:tc>
                  <a:txBody>
                    <a:bodyPr/>
                    <a:lstStyle/>
                    <a:p>
                      <a:pPr algn="ctr" rtl="0"/>
                      <a:r>
                        <a:rPr lang="zh-cn" sz="1400"/>
                        <a:t>23 (54.8)</a:t>
                      </a:r>
                      <a:br>
                        <a:rPr lang="en-GB" sz="1400" dirty="0"/>
                      </a:br>
                      <a:r>
                        <a:rPr lang="zh-cn" sz="1400"/>
                        <a:t>[38.7, 70.2]</a:t>
                      </a:r>
                    </a:p>
                  </a:txBody>
                  <a:tcPr/>
                </a:tc>
                <a:tc>
                  <a:txBody>
                    <a:bodyPr/>
                    <a:lstStyle/>
                    <a:p>
                      <a:pPr algn="ctr" rtl="0"/>
                      <a:r>
                        <a:rPr lang="zh-cn" sz="1400"/>
                        <a:t>30 (55.6)</a:t>
                      </a:r>
                      <a:br>
                        <a:rPr lang="en-GB" sz="1400" dirty="0"/>
                      </a:br>
                      <a:r>
                        <a:rPr lang="zh-cn" sz="1400"/>
                        <a:t>[41.4, 69.1]</a:t>
                      </a:r>
                    </a:p>
                  </a:txBody>
                  <a:tcPr/>
                </a:tc>
                <a:extLst>
                  <a:ext uri="{0D108BD9-81ED-4DB2-BD59-A6C34878D82A}">
                    <a16:rowId xmlns:a16="http://schemas.microsoft.com/office/drawing/2014/main" val="2772476920"/>
                  </a:ext>
                </a:extLst>
              </a:tr>
              <a:tr h="369384">
                <a:tc>
                  <a:txBody>
                    <a:bodyPr/>
                    <a:lstStyle/>
                    <a:p>
                      <a:pPr rtl="0"/>
                      <a:r>
                        <a:rPr lang="zh-cn" sz="1400" b="0"/>
                        <a:t>mDoR（月）(95%CI)</a:t>
                      </a:r>
                    </a:p>
                  </a:txBody>
                  <a:tcPr/>
                </a:tc>
                <a:tc>
                  <a:txBody>
                    <a:bodyPr/>
                    <a:lstStyle/>
                    <a:p>
                      <a:pPr algn="ctr" rtl="0"/>
                      <a:r>
                        <a:rPr lang="zh-cn" sz="1400"/>
                        <a:t>20.1 (9.7, NE)</a:t>
                      </a:r>
                    </a:p>
                  </a:txBody>
                  <a:tcPr/>
                </a:tc>
                <a:tc>
                  <a:txBody>
                    <a:bodyPr/>
                    <a:lstStyle/>
                    <a:p>
                      <a:pPr algn="ctr" rtl="0"/>
                      <a:r>
                        <a:rPr lang="zh-cn" sz="1400"/>
                        <a:t>13.7 (5.7, NE)</a:t>
                      </a:r>
                    </a:p>
                  </a:txBody>
                  <a:tcPr/>
                </a:tc>
                <a:extLst>
                  <a:ext uri="{0D108BD9-81ED-4DB2-BD59-A6C34878D82A}">
                    <a16:rowId xmlns:a16="http://schemas.microsoft.com/office/drawing/2014/main" val="1401121506"/>
                  </a:ext>
                </a:extLst>
              </a:tr>
              <a:tr h="369384">
                <a:tc>
                  <a:txBody>
                    <a:bodyPr/>
                    <a:lstStyle/>
                    <a:p>
                      <a:pPr rtl="0"/>
                      <a:r>
                        <a:rPr lang="zh-cn" sz="1400" b="0"/>
                        <a:t>DCR，n (%)</a:t>
                      </a:r>
                      <a:br>
                        <a:rPr lang="en-GB" sz="1400" b="0" dirty="0"/>
                      </a:br>
                      <a:r>
                        <a:rPr lang="zh-cn" sz="1400" b="0"/>
                        <a:t>[95%CI]</a:t>
                      </a:r>
                    </a:p>
                  </a:txBody>
                  <a:tcPr/>
                </a:tc>
                <a:tc>
                  <a:txBody>
                    <a:bodyPr/>
                    <a:lstStyle/>
                    <a:p>
                      <a:pPr algn="ctr" rtl="0"/>
                      <a:r>
                        <a:rPr lang="zh-cn" sz="1400"/>
                        <a:t>37 (88.1)</a:t>
                      </a:r>
                      <a:br>
                        <a:rPr lang="en-GB" sz="1400" dirty="0"/>
                      </a:br>
                      <a:r>
                        <a:rPr lang="zh-cn" sz="1400"/>
                        <a:t>[74.4, 96.0]</a:t>
                      </a:r>
                    </a:p>
                  </a:txBody>
                  <a:tcPr/>
                </a:tc>
                <a:tc>
                  <a:txBody>
                    <a:bodyPr/>
                    <a:lstStyle/>
                    <a:p>
                      <a:pPr algn="ctr" rtl="0"/>
                      <a:r>
                        <a:rPr lang="zh-cn" sz="1400"/>
                        <a:t>48 (88.9)</a:t>
                      </a:r>
                      <a:br>
                        <a:rPr lang="en-GB" sz="1400" dirty="0"/>
                      </a:br>
                      <a:r>
                        <a:rPr lang="zh-cn" sz="1400"/>
                        <a:t>[77.4, 95.8]</a:t>
                      </a:r>
                    </a:p>
                  </a:txBody>
                  <a:tcPr/>
                </a:tc>
                <a:extLst>
                  <a:ext uri="{0D108BD9-81ED-4DB2-BD59-A6C34878D82A}">
                    <a16:rowId xmlns:a16="http://schemas.microsoft.com/office/drawing/2014/main" val="2064116425"/>
                  </a:ext>
                </a:extLst>
              </a:tr>
              <a:tr h="369384">
                <a:tc>
                  <a:txBody>
                    <a:bodyPr/>
                    <a:lstStyle/>
                    <a:p>
                      <a:pPr rtl="0"/>
                      <a:r>
                        <a:rPr lang="zh-cn" sz="1400" b="0"/>
                        <a:t>mTTR，月（范围）</a:t>
                      </a:r>
                    </a:p>
                  </a:txBody>
                  <a:tcPr/>
                </a:tc>
                <a:tc>
                  <a:txBody>
                    <a:bodyPr/>
                    <a:lstStyle/>
                    <a:p>
                      <a:pPr algn="ctr" rtl="0"/>
                      <a:r>
                        <a:rPr lang="zh-cn" sz="1400"/>
                        <a:t>1.4 (1.2–7.0)</a:t>
                      </a:r>
                    </a:p>
                  </a:txBody>
                  <a:tcPr/>
                </a:tc>
                <a:tc>
                  <a:txBody>
                    <a:bodyPr/>
                    <a:lstStyle/>
                    <a:p>
                      <a:pPr algn="ctr" rtl="0"/>
                      <a:r>
                        <a:rPr lang="zh-cn" sz="1400"/>
                        <a:t>1.4 (1.2–9.6)</a:t>
                      </a:r>
                    </a:p>
                  </a:txBody>
                  <a:tcPr/>
                </a:tc>
                <a:extLst>
                  <a:ext uri="{0D108BD9-81ED-4DB2-BD59-A6C34878D82A}">
                    <a16:rowId xmlns:a16="http://schemas.microsoft.com/office/drawing/2014/main" val="1342385624"/>
                  </a:ext>
                </a:extLst>
              </a:tr>
              <a:tr h="369384">
                <a:tc>
                  <a:txBody>
                    <a:bodyPr/>
                    <a:lstStyle/>
                    <a:p>
                      <a:pPr rtl="0"/>
                      <a:r>
                        <a:rPr lang="zh-cn" sz="1400" b="0"/>
                        <a:t>mPFS（月）(95%CI)</a:t>
                      </a:r>
                    </a:p>
                  </a:txBody>
                  <a:tcPr/>
                </a:tc>
                <a:tc>
                  <a:txBody>
                    <a:bodyPr/>
                    <a:lstStyle/>
                    <a:p>
                      <a:pPr algn="ctr" rtl="0"/>
                      <a:r>
                        <a:rPr lang="zh-cn" sz="1400"/>
                        <a:t>11.2 (8.2, 21.3)</a:t>
                      </a:r>
                    </a:p>
                  </a:txBody>
                  <a:tcPr/>
                </a:tc>
                <a:tc>
                  <a:txBody>
                    <a:bodyPr/>
                    <a:lstStyle/>
                    <a:p>
                      <a:pPr algn="ctr" rtl="0"/>
                      <a:r>
                        <a:rPr lang="zh-cn" sz="1400"/>
                        <a:t>6.8 (5.5, 11.1)</a:t>
                      </a:r>
                    </a:p>
                  </a:txBody>
                  <a:tcPr/>
                </a:tc>
                <a:extLst>
                  <a:ext uri="{0D108BD9-81ED-4DB2-BD59-A6C34878D82A}">
                    <a16:rowId xmlns:a16="http://schemas.microsoft.com/office/drawing/2014/main" val="2778133387"/>
                  </a:ext>
                </a:extLst>
              </a:tr>
              <a:tr h="369384">
                <a:tc>
                  <a:txBody>
                    <a:bodyPr/>
                    <a:lstStyle/>
                    <a:p>
                      <a:pPr rtl="0"/>
                      <a:r>
                        <a:rPr lang="zh-cn" sz="1400" b="0"/>
                        <a:t>mOS（月）(95%CI)</a:t>
                      </a:r>
                    </a:p>
                  </a:txBody>
                  <a:tcPr/>
                </a:tc>
                <a:tc>
                  <a:txBody>
                    <a:bodyPr/>
                    <a:lstStyle/>
                    <a:p>
                      <a:pPr algn="ctr" rtl="0"/>
                      <a:r>
                        <a:rPr lang="zh-cn" sz="1400"/>
                        <a:t>NE (19.2, NE)</a:t>
                      </a:r>
                    </a:p>
                  </a:txBody>
                  <a:tcPr/>
                </a:tc>
                <a:tc>
                  <a:txBody>
                    <a:bodyPr/>
                    <a:lstStyle/>
                    <a:p>
                      <a:pPr algn="ctr" rtl="0"/>
                      <a:r>
                        <a:rPr lang="zh-cn" sz="1400"/>
                        <a:t>17.4 (9.1, NE)</a:t>
                      </a:r>
                    </a:p>
                  </a:txBody>
                  <a:tcPr/>
                </a:tc>
                <a:extLst>
                  <a:ext uri="{0D108BD9-81ED-4DB2-BD59-A6C34878D82A}">
                    <a16:rowId xmlns:a16="http://schemas.microsoft.com/office/drawing/2014/main" val="1725387541"/>
                  </a:ext>
                </a:extLst>
              </a:tr>
            </a:tbl>
          </a:graphicData>
        </a:graphic>
      </p:graphicFrame>
      <p:graphicFrame>
        <p:nvGraphicFramePr>
          <p:cNvPr id="5" name="Table 4">
            <a:extLst>
              <a:ext uri="{FF2B5EF4-FFF2-40B4-BE49-F238E27FC236}">
                <a16:creationId xmlns:a16="http://schemas.microsoft.com/office/drawing/2014/main" id="{C66B47C7-5F6B-7E2E-1B0C-2A2BF1147DDA}"/>
              </a:ext>
            </a:extLst>
          </p:cNvPr>
          <p:cNvGraphicFramePr>
            <a:graphicFrameLocks noGrp="1"/>
          </p:cNvGraphicFramePr>
          <p:nvPr>
            <p:extLst>
              <p:ext uri="{D42A27DB-BD31-4B8C-83A1-F6EECF244321}">
                <p14:modId xmlns:p14="http://schemas.microsoft.com/office/powerpoint/2010/main" val="79009864"/>
              </p:ext>
            </p:extLst>
          </p:nvPr>
        </p:nvGraphicFramePr>
        <p:xfrm>
          <a:off x="5788174" y="1663952"/>
          <a:ext cx="6182150" cy="4236720"/>
        </p:xfrm>
        <a:graphic>
          <a:graphicData uri="http://schemas.openxmlformats.org/drawingml/2006/table">
            <a:tbl>
              <a:tblPr firstRow="1" bandRow="1">
                <a:tableStyleId>{69012ECD-51FC-41F1-AA8D-1B2483CD663E}</a:tableStyleId>
              </a:tblPr>
              <a:tblGrid>
                <a:gridCol w="1638934">
                  <a:extLst>
                    <a:ext uri="{9D8B030D-6E8A-4147-A177-3AD203B41FA5}">
                      <a16:colId xmlns:a16="http://schemas.microsoft.com/office/drawing/2014/main" val="2188208460"/>
                    </a:ext>
                  </a:extLst>
                </a:gridCol>
                <a:gridCol w="1135804">
                  <a:extLst>
                    <a:ext uri="{9D8B030D-6E8A-4147-A177-3AD203B41FA5}">
                      <a16:colId xmlns:a16="http://schemas.microsoft.com/office/drawing/2014/main" val="3227225251"/>
                    </a:ext>
                  </a:extLst>
                </a:gridCol>
                <a:gridCol w="1135804">
                  <a:extLst>
                    <a:ext uri="{9D8B030D-6E8A-4147-A177-3AD203B41FA5}">
                      <a16:colId xmlns:a16="http://schemas.microsoft.com/office/drawing/2014/main" val="3858092599"/>
                    </a:ext>
                  </a:extLst>
                </a:gridCol>
                <a:gridCol w="1135804">
                  <a:extLst>
                    <a:ext uri="{9D8B030D-6E8A-4147-A177-3AD203B41FA5}">
                      <a16:colId xmlns:a16="http://schemas.microsoft.com/office/drawing/2014/main" val="1452140475"/>
                    </a:ext>
                  </a:extLst>
                </a:gridCol>
                <a:gridCol w="1135804">
                  <a:extLst>
                    <a:ext uri="{9D8B030D-6E8A-4147-A177-3AD203B41FA5}">
                      <a16:colId xmlns:a16="http://schemas.microsoft.com/office/drawing/2014/main" val="2177506433"/>
                    </a:ext>
                  </a:extLst>
                </a:gridCol>
              </a:tblGrid>
              <a:tr h="0">
                <a:tc>
                  <a:txBody>
                    <a:bodyPr/>
                    <a:lstStyle/>
                    <a:p>
                      <a:pPr rtl="0"/>
                      <a:endParaRPr lang="en-GB" sz="1400" dirty="0"/>
                    </a:p>
                  </a:txBody>
                  <a:tcPr/>
                </a:tc>
                <a:tc gridSpan="2">
                  <a:txBody>
                    <a:bodyPr/>
                    <a:lstStyle/>
                    <a:p>
                      <a:pPr algn="ctr" rtl="0"/>
                      <a:r>
                        <a:rPr lang="zh-cn" sz="1400" b="1" noProof="0">
                          <a:solidFill>
                            <a:schemeClr val="tx2"/>
                          </a:solidFill>
                          <a:latin typeface="+mn-lt"/>
                        </a:rPr>
                        <a:t>二联药物</a:t>
                      </a:r>
                    </a:p>
                  </a:txBody>
                  <a:tcPr marL="72000" marT="36000" marB="36000" anchor="ctr"/>
                </a:tc>
                <a:tc hMerge="1">
                  <a:txBody>
                    <a:bodyPr/>
                    <a:lstStyle/>
                    <a:p>
                      <a:pPr rtl="0"/>
                      <a:endParaRPr lang="en-GB"/>
                    </a:p>
                  </a:txBody>
                  <a:tcPr/>
                </a:tc>
                <a:tc gridSpan="2">
                  <a:txBody>
                    <a:bodyPr/>
                    <a:lstStyle/>
                    <a:p>
                      <a:pPr algn="ctr" rtl="0"/>
                      <a:r>
                        <a:rPr lang="zh-cn" sz="1400" b="1" noProof="0">
                          <a:solidFill>
                            <a:schemeClr val="tx2"/>
                          </a:solidFill>
                          <a:latin typeface="+mn-lt"/>
                        </a:rPr>
                        <a:t>三联药物</a:t>
                      </a:r>
                    </a:p>
                  </a:txBody>
                  <a:tcPr marL="72000" marT="36000" marB="36000" anchor="ctr"/>
                </a:tc>
                <a:tc hMerge="1">
                  <a:txBody>
                    <a:bodyPr/>
                    <a:lstStyle/>
                    <a:p>
                      <a:pPr rtl="0"/>
                      <a:endParaRPr lang="en-GB"/>
                    </a:p>
                  </a:txBody>
                  <a:tcPr/>
                </a:tc>
                <a:extLst>
                  <a:ext uri="{0D108BD9-81ED-4DB2-BD59-A6C34878D82A}">
                    <a16:rowId xmlns:a16="http://schemas.microsoft.com/office/drawing/2014/main" val="1660188660"/>
                  </a:ext>
                </a:extLst>
              </a:tr>
              <a:tr h="225608">
                <a:tc>
                  <a:txBody>
                    <a:bodyPr/>
                    <a:lstStyle/>
                    <a:p>
                      <a:pPr rtl="0"/>
                      <a:r>
                        <a:rPr lang="zh-cn" sz="1400" b="1" kern="1200">
                          <a:solidFill>
                            <a:schemeClr val="tx2"/>
                          </a:solidFill>
                          <a:latin typeface="+mn-lt"/>
                          <a:ea typeface="+mn-ea"/>
                          <a:cs typeface="+mn-cs"/>
                        </a:rPr>
                        <a:t>按 PD-L1 状态分类的缓解</a:t>
                      </a:r>
                      <a:endParaRPr lang="en-GB" sz="1400" dirty="0"/>
                    </a:p>
                  </a:txBody>
                  <a:tcPr>
                    <a:solidFill>
                      <a:schemeClr val="accent1"/>
                    </a:solidFill>
                  </a:tcPr>
                </a:tc>
                <a:tc>
                  <a:txBody>
                    <a:bodyPr/>
                    <a:lstStyle/>
                    <a:p>
                      <a:pPr algn="ctr" rtl="0"/>
                      <a:r>
                        <a:rPr lang="zh-cn" sz="1200" b="1" noProof="0">
                          <a:solidFill>
                            <a:schemeClr val="tx2"/>
                          </a:solidFill>
                        </a:rPr>
                        <a:t>PD-L1 &lt;50%</a:t>
                      </a:r>
                    </a:p>
                    <a:p>
                      <a:pPr algn="ctr" rtl="0"/>
                      <a:r>
                        <a:rPr lang="zh-cn" sz="1200" b="1" noProof="0">
                          <a:solidFill>
                            <a:schemeClr val="tx2"/>
                          </a:solidFill>
                        </a:rPr>
                        <a:t>(n=30)</a:t>
                      </a:r>
                    </a:p>
                  </a:txBody>
                  <a:tcPr marL="72000" marT="36000" marB="36000" anchor="b">
                    <a:solidFill>
                      <a:schemeClr val="accent1"/>
                    </a:solidFill>
                  </a:tcPr>
                </a:tc>
                <a:tc>
                  <a:txBody>
                    <a:bodyPr/>
                    <a:lstStyle/>
                    <a:p>
                      <a:pPr algn="ctr" rtl="0"/>
                      <a:r>
                        <a:rPr lang="zh-cn" sz="1200" b="1" noProof="0">
                          <a:solidFill>
                            <a:schemeClr val="tx2"/>
                          </a:solidFill>
                        </a:rPr>
                        <a:t>PD-L1 </a:t>
                      </a:r>
                      <a:r>
                        <a:rPr lang="zh-cn" sz="1200" b="1" noProof="0">
                          <a:solidFill>
                            <a:schemeClr val="tx2"/>
                          </a:solidFill>
                          <a:latin typeface="Arial" panose="020B0604020202020204" pitchFamily="34" charset="0"/>
                          <a:cs typeface="Arial" panose="020B0604020202020204" pitchFamily="34" charset="0"/>
                        </a:rPr>
                        <a:t>≥</a:t>
                      </a:r>
                      <a:r>
                        <a:rPr lang="zh-cn" sz="1200" b="1" noProof="0">
                          <a:solidFill>
                            <a:schemeClr val="tx2"/>
                          </a:solidFill>
                        </a:rPr>
                        <a:t>50%</a:t>
                      </a:r>
                    </a:p>
                    <a:p>
                      <a:pPr algn="ctr" rtl="0"/>
                      <a:r>
                        <a:rPr lang="zh-cn" sz="1200" b="1" noProof="0">
                          <a:solidFill>
                            <a:schemeClr val="tx2"/>
                          </a:solidFill>
                        </a:rPr>
                        <a:t>(n=5)</a:t>
                      </a:r>
                    </a:p>
                  </a:txBody>
                  <a:tcPr marL="72000" marT="36000" marB="36000" anchor="b">
                    <a:solidFill>
                      <a:schemeClr val="accent1"/>
                    </a:solidFill>
                  </a:tcPr>
                </a:tc>
                <a:tc>
                  <a:txBody>
                    <a:bodyPr/>
                    <a:lstStyle/>
                    <a:p>
                      <a:pPr algn="ctr" rtl="0"/>
                      <a:r>
                        <a:rPr lang="zh-cn" sz="1200" b="1" noProof="0">
                          <a:solidFill>
                            <a:schemeClr val="tx2"/>
                          </a:solidFill>
                        </a:rPr>
                        <a:t>PD-L1 &lt;50%</a:t>
                      </a:r>
                    </a:p>
                    <a:p>
                      <a:pPr algn="ctr" rtl="0"/>
                      <a:r>
                        <a:rPr lang="zh-cn" sz="1200" b="1" noProof="0">
                          <a:solidFill>
                            <a:schemeClr val="tx2"/>
                          </a:solidFill>
                        </a:rPr>
                        <a:t>(n=40)</a:t>
                      </a:r>
                    </a:p>
                  </a:txBody>
                  <a:tcPr marL="72000" marT="36000" marB="36000" anchor="b">
                    <a:solidFill>
                      <a:schemeClr val="accent1"/>
                    </a:solidFill>
                  </a:tcPr>
                </a:tc>
                <a:tc>
                  <a:txBody>
                    <a:bodyPr/>
                    <a:lstStyle/>
                    <a:p>
                      <a:pPr algn="ctr" rtl="0"/>
                      <a:r>
                        <a:rPr lang="zh-cn" sz="1200" b="1" noProof="0">
                          <a:solidFill>
                            <a:schemeClr val="tx2"/>
                          </a:solidFill>
                        </a:rPr>
                        <a:t>PD-L1 </a:t>
                      </a:r>
                      <a:r>
                        <a:rPr lang="zh-cn" sz="1200" b="1" noProof="0">
                          <a:solidFill>
                            <a:schemeClr val="tx2"/>
                          </a:solidFill>
                          <a:latin typeface="Arial" panose="020B0604020202020204" pitchFamily="34" charset="0"/>
                          <a:cs typeface="Arial" panose="020B0604020202020204" pitchFamily="34" charset="0"/>
                        </a:rPr>
                        <a:t>≥</a:t>
                      </a:r>
                      <a:r>
                        <a:rPr lang="zh-cn" sz="1200" b="1" noProof="0">
                          <a:solidFill>
                            <a:schemeClr val="tx2"/>
                          </a:solidFill>
                        </a:rPr>
                        <a:t>50%</a:t>
                      </a:r>
                    </a:p>
                    <a:p>
                      <a:pPr algn="ctr" rtl="0"/>
                      <a:r>
                        <a:rPr lang="zh-cn" sz="1200" b="1" noProof="0">
                          <a:solidFill>
                            <a:schemeClr val="tx2"/>
                          </a:solidFill>
                        </a:rPr>
                        <a:t>(n=10)</a:t>
                      </a:r>
                    </a:p>
                  </a:txBody>
                  <a:tcPr marL="72000" marT="36000" marB="36000" anchor="b">
                    <a:solidFill>
                      <a:schemeClr val="accent1"/>
                    </a:solidFill>
                  </a:tcPr>
                </a:tc>
                <a:extLst>
                  <a:ext uri="{0D108BD9-81ED-4DB2-BD59-A6C34878D82A}">
                    <a16:rowId xmlns:a16="http://schemas.microsoft.com/office/drawing/2014/main" val="1407881675"/>
                  </a:ext>
                </a:extLst>
              </a:tr>
              <a:tr h="200505">
                <a:tc>
                  <a:txBody>
                    <a:bodyPr/>
                    <a:lstStyle/>
                    <a:p>
                      <a:pPr rtl="0"/>
                      <a:r>
                        <a:rPr lang="zh-cn" sz="1400" b="0"/>
                        <a:t>经证实的 ORR，% (95%CI)</a:t>
                      </a:r>
                    </a:p>
                  </a:txBody>
                  <a:tcPr/>
                </a:tc>
                <a:tc>
                  <a:txBody>
                    <a:bodyPr/>
                    <a:lstStyle/>
                    <a:p>
                      <a:pPr algn="ctr" rtl="0"/>
                      <a:r>
                        <a:rPr lang="zh-cn" sz="1400"/>
                        <a:t>53.3</a:t>
                      </a:r>
                    </a:p>
                    <a:p>
                      <a:pPr algn="ctr" rtl="0"/>
                      <a:r>
                        <a:rPr lang="zh-cn" sz="1400"/>
                        <a:t>(34.3, 71.7)</a:t>
                      </a:r>
                    </a:p>
                  </a:txBody>
                  <a:tcPr/>
                </a:tc>
                <a:tc>
                  <a:txBody>
                    <a:bodyPr/>
                    <a:lstStyle/>
                    <a:p>
                      <a:pPr algn="ctr" rtl="0"/>
                      <a:r>
                        <a:rPr lang="zh-cn" sz="1400"/>
                        <a:t>100</a:t>
                      </a:r>
                    </a:p>
                    <a:p>
                      <a:pPr algn="ctr" rtl="0"/>
                      <a:r>
                        <a:rPr lang="zh-cn" sz="1400"/>
                        <a:t>(47.8, 100)</a:t>
                      </a:r>
                    </a:p>
                  </a:txBody>
                  <a:tcPr/>
                </a:tc>
                <a:tc>
                  <a:txBody>
                    <a:bodyPr/>
                    <a:lstStyle/>
                    <a:p>
                      <a:pPr algn="ctr" rtl="0"/>
                      <a:r>
                        <a:rPr lang="zh-cn" sz="1400"/>
                        <a:t>55.0</a:t>
                      </a:r>
                    </a:p>
                    <a:p>
                      <a:pPr algn="ctr" rtl="0"/>
                      <a:r>
                        <a:rPr lang="zh-cn" sz="1400"/>
                        <a:t>(38.5, 70.7)</a:t>
                      </a:r>
                    </a:p>
                  </a:txBody>
                  <a:tcPr/>
                </a:tc>
                <a:tc>
                  <a:txBody>
                    <a:bodyPr/>
                    <a:lstStyle/>
                    <a:p>
                      <a:pPr algn="ctr" rtl="0"/>
                      <a:r>
                        <a:rPr lang="zh-cn" sz="1400"/>
                        <a:t>60.0</a:t>
                      </a:r>
                    </a:p>
                    <a:p>
                      <a:pPr algn="ctr" rtl="0"/>
                      <a:r>
                        <a:rPr lang="zh-cn" sz="1400"/>
                        <a:t>(26.2, 87.8)</a:t>
                      </a:r>
                    </a:p>
                  </a:txBody>
                  <a:tcPr/>
                </a:tc>
                <a:extLst>
                  <a:ext uri="{0D108BD9-81ED-4DB2-BD59-A6C34878D82A}">
                    <a16:rowId xmlns:a16="http://schemas.microsoft.com/office/drawing/2014/main" val="2772476920"/>
                  </a:ext>
                </a:extLst>
              </a:tr>
              <a:tr h="144363">
                <a:tc>
                  <a:txBody>
                    <a:bodyPr/>
                    <a:lstStyle/>
                    <a:p>
                      <a:pPr rtl="0"/>
                      <a:r>
                        <a:rPr lang="zh-cn" sz="1400" b="0"/>
                        <a:t>BOR, %</a:t>
                      </a:r>
                    </a:p>
                  </a:txBody>
                  <a:tcPr/>
                </a:tc>
                <a:tc>
                  <a:txBody>
                    <a:bodyPr/>
                    <a:lstStyle/>
                    <a:p>
                      <a:pPr algn="ctr" rtl="0"/>
                      <a:endParaRPr lang="en-GB" sz="1400" dirty="0"/>
                    </a:p>
                  </a:txBody>
                  <a:tcPr/>
                </a:tc>
                <a:tc>
                  <a:txBody>
                    <a:bodyPr/>
                    <a:lstStyle/>
                    <a:p>
                      <a:pPr algn="ctr" rtl="0"/>
                      <a:endParaRPr lang="en-GB" sz="1400" dirty="0"/>
                    </a:p>
                  </a:txBody>
                  <a:tcPr/>
                </a:tc>
                <a:tc>
                  <a:txBody>
                    <a:bodyPr/>
                    <a:lstStyle/>
                    <a:p>
                      <a:pPr algn="ctr" rtl="0"/>
                      <a:endParaRPr lang="en-GB" sz="1400" dirty="0"/>
                    </a:p>
                  </a:txBody>
                  <a:tcPr/>
                </a:tc>
                <a:tc>
                  <a:txBody>
                    <a:bodyPr/>
                    <a:lstStyle/>
                    <a:p>
                      <a:pPr algn="ctr" rtl="0"/>
                      <a:endParaRPr lang="en-GB" sz="1400" dirty="0"/>
                    </a:p>
                  </a:txBody>
                  <a:tcPr/>
                </a:tc>
                <a:extLst>
                  <a:ext uri="{0D108BD9-81ED-4DB2-BD59-A6C34878D82A}">
                    <a16:rowId xmlns:a16="http://schemas.microsoft.com/office/drawing/2014/main" val="1401121506"/>
                  </a:ext>
                </a:extLst>
              </a:tr>
              <a:tr h="144363">
                <a:tc>
                  <a:txBody>
                    <a:bodyPr/>
                    <a:lstStyle/>
                    <a:p>
                      <a:pPr rtl="0"/>
                      <a:r>
                        <a:rPr lang="zh-cn" sz="1400" b="0"/>
                        <a:t>CR</a:t>
                      </a:r>
                    </a:p>
                    <a:p>
                      <a:pPr rtl="0"/>
                      <a:r>
                        <a:rPr lang="zh-cn" sz="1400" b="0"/>
                        <a:t>PR</a:t>
                      </a:r>
                    </a:p>
                  </a:txBody>
                  <a:tcPr marL="180000"/>
                </a:tc>
                <a:tc>
                  <a:txBody>
                    <a:bodyPr/>
                    <a:lstStyle/>
                    <a:p>
                      <a:pPr algn="ctr" rtl="0"/>
                      <a:r>
                        <a:rPr lang="zh-cn" sz="1400"/>
                        <a:t>3.3</a:t>
                      </a:r>
                    </a:p>
                    <a:p>
                      <a:pPr algn="ctr" rtl="0"/>
                      <a:r>
                        <a:rPr lang="zh-cn" sz="1400"/>
                        <a:t>50.0</a:t>
                      </a:r>
                    </a:p>
                  </a:txBody>
                  <a:tcPr/>
                </a:tc>
                <a:tc>
                  <a:txBody>
                    <a:bodyPr/>
                    <a:lstStyle/>
                    <a:p>
                      <a:pPr algn="ctr" rtl="0"/>
                      <a:r>
                        <a:rPr lang="zh-cn" sz="1400"/>
                        <a:t>0</a:t>
                      </a:r>
                    </a:p>
                    <a:p>
                      <a:pPr algn="ctr" rtl="0"/>
                      <a:r>
                        <a:rPr lang="zh-cn" sz="1400"/>
                        <a:t>100</a:t>
                      </a:r>
                    </a:p>
                  </a:txBody>
                  <a:tcPr/>
                </a:tc>
                <a:tc>
                  <a:txBody>
                    <a:bodyPr/>
                    <a:lstStyle/>
                    <a:p>
                      <a:pPr algn="ctr" rtl="0"/>
                      <a:r>
                        <a:rPr lang="zh-cn" sz="1400"/>
                        <a:t>2.5</a:t>
                      </a:r>
                    </a:p>
                    <a:p>
                      <a:pPr algn="ctr" rtl="0"/>
                      <a:r>
                        <a:rPr lang="zh-cn" sz="1400"/>
                        <a:t>52.5</a:t>
                      </a:r>
                    </a:p>
                  </a:txBody>
                  <a:tcPr/>
                </a:tc>
                <a:tc>
                  <a:txBody>
                    <a:bodyPr/>
                    <a:lstStyle/>
                    <a:p>
                      <a:pPr algn="ctr" rtl="0"/>
                      <a:r>
                        <a:rPr lang="zh-cn" sz="1400"/>
                        <a:t>10.0</a:t>
                      </a:r>
                    </a:p>
                    <a:p>
                      <a:pPr algn="ctr" rtl="0"/>
                      <a:r>
                        <a:rPr lang="zh-cn" sz="1400"/>
                        <a:t>50.0</a:t>
                      </a:r>
                    </a:p>
                  </a:txBody>
                  <a:tcPr/>
                </a:tc>
                <a:extLst>
                  <a:ext uri="{0D108BD9-81ED-4DB2-BD59-A6C34878D82A}">
                    <a16:rowId xmlns:a16="http://schemas.microsoft.com/office/drawing/2014/main" val="3767219235"/>
                  </a:ext>
                </a:extLst>
              </a:tr>
              <a:tr h="200505">
                <a:tc>
                  <a:txBody>
                    <a:bodyPr/>
                    <a:lstStyle/>
                    <a:p>
                      <a:pPr rtl="0"/>
                      <a:r>
                        <a:rPr lang="zh-cn" sz="1400" b="0"/>
                        <a:t>DoR（月）</a:t>
                      </a:r>
                      <a:endParaRPr lang="en-GB" sz="1400" b="0" dirty="0"/>
                    </a:p>
                    <a:p>
                      <a:pPr rtl="0"/>
                      <a:r>
                        <a:rPr lang="zh-cn" sz="1400" b="0"/>
                        <a:t>(95%CI)</a:t>
                      </a:r>
                    </a:p>
                  </a:txBody>
                  <a:tcPr/>
                </a:tc>
                <a:tc>
                  <a:txBody>
                    <a:bodyPr/>
                    <a:lstStyle/>
                    <a:p>
                      <a:pPr algn="ctr" rtl="0"/>
                      <a:r>
                        <a:rPr lang="zh-cn" sz="1400"/>
                        <a:t>12.0</a:t>
                      </a:r>
                    </a:p>
                    <a:p>
                      <a:pPr algn="ctr" rtl="0"/>
                      <a:r>
                        <a:rPr lang="zh-cn" sz="1400"/>
                        <a:t>(8.0, NE)</a:t>
                      </a:r>
                    </a:p>
                  </a:txBody>
                  <a:tcPr/>
                </a:tc>
                <a:tc>
                  <a:txBody>
                    <a:bodyPr/>
                    <a:lstStyle/>
                    <a:p>
                      <a:pPr algn="ctr" rtl="0"/>
                      <a:r>
                        <a:rPr lang="zh-cn" sz="1400"/>
                        <a:t>NE</a:t>
                      </a:r>
                    </a:p>
                    <a:p>
                      <a:pPr algn="ctr" rtl="0"/>
                      <a:r>
                        <a:rPr lang="zh-cn" sz="1400"/>
                        <a:t>(5.5, NE)</a:t>
                      </a:r>
                    </a:p>
                  </a:txBody>
                  <a:tcPr/>
                </a:tc>
                <a:tc>
                  <a:txBody>
                    <a:bodyPr/>
                    <a:lstStyle/>
                    <a:p>
                      <a:pPr algn="ctr" rtl="0"/>
                      <a:r>
                        <a:rPr lang="zh-cn" sz="1400"/>
                        <a:t>14.6</a:t>
                      </a:r>
                    </a:p>
                    <a:p>
                      <a:pPr algn="ctr" rtl="0"/>
                      <a:r>
                        <a:rPr lang="zh-cn" sz="1400"/>
                        <a:t>(5.3, NE)</a:t>
                      </a:r>
                    </a:p>
                  </a:txBody>
                  <a:tcPr/>
                </a:tc>
                <a:tc>
                  <a:txBody>
                    <a:bodyPr/>
                    <a:lstStyle/>
                    <a:p>
                      <a:pPr algn="ctr" rtl="0"/>
                      <a:r>
                        <a:rPr lang="zh-cn" sz="1400"/>
                        <a:t>NE</a:t>
                      </a:r>
                    </a:p>
                    <a:p>
                      <a:pPr algn="ctr" rtl="0"/>
                      <a:r>
                        <a:rPr lang="zh-cn" sz="1400"/>
                        <a:t>(4.1, NE)</a:t>
                      </a:r>
                    </a:p>
                  </a:txBody>
                  <a:tcPr/>
                </a:tc>
                <a:extLst>
                  <a:ext uri="{0D108BD9-81ED-4DB2-BD59-A6C34878D82A}">
                    <a16:rowId xmlns:a16="http://schemas.microsoft.com/office/drawing/2014/main" val="2064116425"/>
                  </a:ext>
                </a:extLst>
              </a:tr>
              <a:tr h="144363">
                <a:tc>
                  <a:txBody>
                    <a:bodyPr/>
                    <a:lstStyle/>
                    <a:p>
                      <a:pPr rtl="0"/>
                      <a:r>
                        <a:rPr lang="zh-cn" sz="1400" b="0"/>
                        <a:t>DCR，%</a:t>
                      </a:r>
                      <a:br>
                        <a:rPr lang="en-GB" sz="1400" b="0" dirty="0"/>
                      </a:br>
                      <a:r>
                        <a:rPr lang="zh-cn" sz="1400" b="0"/>
                        <a:t>(95%CI)</a:t>
                      </a:r>
                    </a:p>
                  </a:txBody>
                  <a:tcPr/>
                </a:tc>
                <a:tc>
                  <a:txBody>
                    <a:bodyPr/>
                    <a:lstStyle/>
                    <a:p>
                      <a:pPr algn="ctr" rtl="0"/>
                      <a:r>
                        <a:rPr lang="zh-cn" sz="1400"/>
                        <a:t>96.7</a:t>
                      </a:r>
                    </a:p>
                    <a:p>
                      <a:pPr algn="ctr" rtl="0"/>
                      <a:r>
                        <a:rPr lang="zh-cn" sz="1400"/>
                        <a:t>(82.8, 99.9)</a:t>
                      </a:r>
                    </a:p>
                  </a:txBody>
                  <a:tcPr/>
                </a:tc>
                <a:tc>
                  <a:txBody>
                    <a:bodyPr/>
                    <a:lstStyle/>
                    <a:p>
                      <a:pPr algn="ctr" rtl="0"/>
                      <a:r>
                        <a:rPr lang="zh-cn" sz="1400"/>
                        <a:t>100</a:t>
                      </a:r>
                    </a:p>
                    <a:p>
                      <a:pPr algn="ctr" rtl="0"/>
                      <a:r>
                        <a:rPr lang="zh-cn" sz="1400"/>
                        <a:t>(47.8, 100)</a:t>
                      </a:r>
                    </a:p>
                  </a:txBody>
                  <a:tcPr/>
                </a:tc>
                <a:tc>
                  <a:txBody>
                    <a:bodyPr/>
                    <a:lstStyle/>
                    <a:p>
                      <a:pPr algn="ctr" rtl="0"/>
                      <a:r>
                        <a:rPr lang="zh-cn" sz="1400"/>
                        <a:t>87.5</a:t>
                      </a:r>
                    </a:p>
                    <a:p>
                      <a:pPr algn="ctr" rtl="0"/>
                      <a:r>
                        <a:rPr lang="zh-cn" sz="1400"/>
                        <a:t>(73.2. 95.8)</a:t>
                      </a:r>
                    </a:p>
                  </a:txBody>
                  <a:tcPr/>
                </a:tc>
                <a:tc>
                  <a:txBody>
                    <a:bodyPr/>
                    <a:lstStyle/>
                    <a:p>
                      <a:pPr algn="ctr" rtl="0"/>
                      <a:r>
                        <a:rPr lang="zh-cn" sz="1400"/>
                        <a:t>90.0</a:t>
                      </a:r>
                    </a:p>
                    <a:p>
                      <a:pPr algn="ctr" rtl="0"/>
                      <a:r>
                        <a:rPr lang="zh-cn" sz="1400"/>
                        <a:t>(55.5, 99.7)</a:t>
                      </a:r>
                    </a:p>
                  </a:txBody>
                  <a:tcPr/>
                </a:tc>
                <a:extLst>
                  <a:ext uri="{0D108BD9-81ED-4DB2-BD59-A6C34878D82A}">
                    <a16:rowId xmlns:a16="http://schemas.microsoft.com/office/drawing/2014/main" val="1342385624"/>
                  </a:ext>
                </a:extLst>
              </a:tr>
              <a:tr h="144363">
                <a:tc>
                  <a:txBody>
                    <a:bodyPr/>
                    <a:lstStyle/>
                    <a:p>
                      <a:pPr rtl="0"/>
                      <a:r>
                        <a:rPr lang="zh-cn" sz="1400" b="0"/>
                        <a:t>mPFS（月）(95%CI)</a:t>
                      </a:r>
                    </a:p>
                  </a:txBody>
                  <a:tcPr/>
                </a:tc>
                <a:tc>
                  <a:txBody>
                    <a:bodyPr/>
                    <a:lstStyle/>
                    <a:p>
                      <a:pPr algn="ctr" rtl="0"/>
                      <a:r>
                        <a:rPr lang="zh-cn" sz="1400"/>
                        <a:t>11.1</a:t>
                      </a:r>
                    </a:p>
                    <a:p>
                      <a:pPr algn="ctr" rtl="0"/>
                      <a:r>
                        <a:rPr lang="zh-cn" sz="1400"/>
                        <a:t>(7.2, 13.3)</a:t>
                      </a:r>
                    </a:p>
                  </a:txBody>
                  <a:tcPr/>
                </a:tc>
                <a:tc>
                  <a:txBody>
                    <a:bodyPr/>
                    <a:lstStyle/>
                    <a:p>
                      <a:pPr algn="ctr" rtl="0"/>
                      <a:r>
                        <a:rPr lang="zh-cn" sz="1400"/>
                        <a:t>NE</a:t>
                      </a:r>
                    </a:p>
                    <a:p>
                      <a:pPr algn="ctr" rtl="0"/>
                      <a:r>
                        <a:rPr lang="zh-cn" sz="1400"/>
                        <a:t>(8.3, NE)</a:t>
                      </a:r>
                    </a:p>
                  </a:txBody>
                  <a:tcPr/>
                </a:tc>
                <a:tc>
                  <a:txBody>
                    <a:bodyPr/>
                    <a:lstStyle/>
                    <a:p>
                      <a:pPr algn="ctr" rtl="0"/>
                      <a:r>
                        <a:rPr lang="zh-cn" sz="1400"/>
                        <a:t>6.4</a:t>
                      </a:r>
                    </a:p>
                    <a:p>
                      <a:pPr algn="ctr" rtl="0"/>
                      <a:r>
                        <a:rPr lang="zh-cn" sz="1400"/>
                        <a:t>(5.5, 13.2)</a:t>
                      </a:r>
                    </a:p>
                  </a:txBody>
                  <a:tcPr/>
                </a:tc>
                <a:tc>
                  <a:txBody>
                    <a:bodyPr/>
                    <a:lstStyle/>
                    <a:p>
                      <a:pPr algn="ctr" rtl="0"/>
                      <a:r>
                        <a:rPr lang="zh-cn" sz="1400"/>
                        <a:t>6.8</a:t>
                      </a:r>
                    </a:p>
                    <a:p>
                      <a:pPr algn="ctr" rtl="0"/>
                      <a:r>
                        <a:rPr lang="zh-cn" sz="1400"/>
                        <a:t>(0.8, NE)</a:t>
                      </a:r>
                    </a:p>
                  </a:txBody>
                  <a:tcPr/>
                </a:tc>
                <a:extLst>
                  <a:ext uri="{0D108BD9-81ED-4DB2-BD59-A6C34878D82A}">
                    <a16:rowId xmlns:a16="http://schemas.microsoft.com/office/drawing/2014/main" val="2778133387"/>
                  </a:ext>
                </a:extLst>
              </a:tr>
              <a:tr h="144363">
                <a:tc>
                  <a:txBody>
                    <a:bodyPr/>
                    <a:lstStyle/>
                    <a:p>
                      <a:pPr rtl="0"/>
                      <a:r>
                        <a:rPr lang="zh-cn" sz="1400" b="0"/>
                        <a:t>mOS（月）</a:t>
                      </a:r>
                      <a:br>
                        <a:rPr lang="en-GB" sz="1400" b="0" dirty="0"/>
                      </a:br>
                      <a:r>
                        <a:rPr lang="zh-cn" sz="1400" b="0"/>
                        <a:t>(95%CI)</a:t>
                      </a:r>
                    </a:p>
                  </a:txBody>
                  <a:tcPr/>
                </a:tc>
                <a:tc>
                  <a:txBody>
                    <a:bodyPr/>
                    <a:lstStyle/>
                    <a:p>
                      <a:pPr algn="ctr" rtl="0"/>
                      <a:r>
                        <a:rPr lang="zh-cn" sz="1400"/>
                        <a:t>NE</a:t>
                      </a:r>
                    </a:p>
                    <a:p>
                      <a:pPr algn="ctr" rtl="0"/>
                      <a:r>
                        <a:rPr lang="zh-cn" sz="1400"/>
                        <a:t>(19.2, NE)</a:t>
                      </a:r>
                    </a:p>
                  </a:txBody>
                  <a:tcPr/>
                </a:tc>
                <a:tc>
                  <a:txBody>
                    <a:bodyPr/>
                    <a:lstStyle/>
                    <a:p>
                      <a:pPr algn="ctr" rtl="0"/>
                      <a:r>
                        <a:rPr lang="zh-cn" sz="1400"/>
                        <a:t>NE</a:t>
                      </a:r>
                    </a:p>
                    <a:p>
                      <a:pPr algn="ctr" rtl="0"/>
                      <a:r>
                        <a:rPr lang="zh-cn" sz="1400"/>
                        <a:t>(12.6, NE)</a:t>
                      </a:r>
                    </a:p>
                  </a:txBody>
                  <a:tcPr/>
                </a:tc>
                <a:tc>
                  <a:txBody>
                    <a:bodyPr/>
                    <a:lstStyle/>
                    <a:p>
                      <a:pPr algn="ctr" rtl="0"/>
                      <a:r>
                        <a:rPr lang="zh-cn" sz="1400"/>
                        <a:t>13.3</a:t>
                      </a:r>
                    </a:p>
                    <a:p>
                      <a:pPr algn="ctr" rtl="0"/>
                      <a:r>
                        <a:rPr lang="zh-cn" sz="1400"/>
                        <a:t>(7.7, NE)</a:t>
                      </a:r>
                    </a:p>
                  </a:txBody>
                  <a:tcPr/>
                </a:tc>
                <a:tc>
                  <a:txBody>
                    <a:bodyPr/>
                    <a:lstStyle/>
                    <a:p>
                      <a:pPr algn="ctr" rtl="0"/>
                      <a:r>
                        <a:rPr lang="zh-cn" sz="1400"/>
                        <a:t>NE</a:t>
                      </a:r>
                    </a:p>
                    <a:p>
                      <a:pPr algn="ctr" rtl="0"/>
                      <a:r>
                        <a:rPr lang="zh-cn" sz="1400"/>
                        <a:t>(0.8, NE)</a:t>
                      </a:r>
                    </a:p>
                  </a:txBody>
                  <a:tcPr/>
                </a:tc>
                <a:extLst>
                  <a:ext uri="{0D108BD9-81ED-4DB2-BD59-A6C34878D82A}">
                    <a16:rowId xmlns:a16="http://schemas.microsoft.com/office/drawing/2014/main" val="1725387541"/>
                  </a:ext>
                </a:extLst>
              </a:tr>
            </a:tbl>
          </a:graphicData>
        </a:graphic>
      </p:graphicFrame>
    </p:spTree>
    <p:extLst>
      <p:ext uri="{BB962C8B-B14F-4D97-AF65-F5344CB8AC3E}">
        <p14:creationId xmlns:p14="http://schemas.microsoft.com/office/powerpoint/2010/main" val="91344426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FEC9B6-BC61-CC12-E76E-07165417737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8FE9A545-C743-389F-F552-CD11561B64FB}"/>
              </a:ext>
            </a:extLst>
          </p:cNvPr>
          <p:cNvSpPr>
            <a:spLocks noGrp="1"/>
          </p:cNvSpPr>
          <p:nvPr>
            <p:ph type="title"/>
          </p:nvPr>
        </p:nvSpPr>
        <p:spPr>
          <a:xfrm>
            <a:off x="304800" y="107693"/>
            <a:ext cx="11582400" cy="939801"/>
          </a:xfrm>
        </p:spPr>
        <p:txBody>
          <a:bodyPr rtlCol="0"/>
          <a:lstStyle/>
          <a:p>
            <a:pPr rtl="0"/>
            <a:r>
              <a:rPr lang="zh-cn">
                <a:latin typeface="+mn-lt"/>
              </a:rPr>
              <a:t>8501:TROPION-Lung02：联合或不联合含铂化疗 (Pt-CT) 情况下的一线德达博妥单抗 (Dato-DXd) 联合帕博利珠单抗 (pembro) 治疗晚期非小细胞肺癌 (aNSCLC) 患者 — Levy BP 等人</a:t>
            </a:r>
          </a:p>
        </p:txBody>
      </p:sp>
      <p:sp>
        <p:nvSpPr>
          <p:cNvPr id="29" name="Content Placeholder 7">
            <a:extLst>
              <a:ext uri="{FF2B5EF4-FFF2-40B4-BE49-F238E27FC236}">
                <a16:creationId xmlns:a16="http://schemas.microsoft.com/office/drawing/2014/main" id="{2BB32AFE-6AC0-5BAC-E391-D6482F59D493}"/>
              </a:ext>
            </a:extLst>
          </p:cNvPr>
          <p:cNvSpPr>
            <a:spLocks noGrp="1"/>
          </p:cNvSpPr>
          <p:nvPr>
            <p:ph idx="1"/>
          </p:nvPr>
        </p:nvSpPr>
        <p:spPr>
          <a:xfrm>
            <a:off x="304800" y="1246909"/>
            <a:ext cx="11582400" cy="5055650"/>
          </a:xfrm>
        </p:spPr>
        <p:txBody>
          <a:bodyPr rtlCol="0"/>
          <a:lstStyle/>
          <a:p>
            <a:pPr rtl="0"/>
            <a:r>
              <a:rPr lang="zh-cn" b="1"/>
              <a:t>关键结果（续）</a:t>
            </a:r>
          </a:p>
          <a:p>
            <a:pPr rtl="0">
              <a:spcBef>
                <a:spcPts val="22200"/>
              </a:spcBef>
            </a:pPr>
            <a:r>
              <a:rPr lang="zh-cn" b="1"/>
              <a:t>结论</a:t>
            </a:r>
          </a:p>
          <a:p>
            <a:pPr lvl="1" rtl="0"/>
            <a:r>
              <a:rPr lang="zh-cn"/>
              <a:t>在晚期 NSCLC 癌患者中，一线德达博妥单抗联合帕博利珠单抗持续显示抗肿瘤活性且耐受性良好。含铂化疗的其他受益仍有待确定，其与更高的不良事件发生频率相关</a:t>
            </a:r>
          </a:p>
          <a:p>
            <a:pPr lvl="1" rtl="0"/>
            <a:r>
              <a:rPr lang="zh-cn"/>
              <a:t>TROP2 NMR</a:t>
            </a:r>
            <a:r>
              <a:rPr lang="zh-cn">
                <a:solidFill>
                  <a:srgbClr val="FF0000"/>
                </a:solidFill>
              </a:rPr>
              <a:t> </a:t>
            </a:r>
            <a:r>
              <a:rPr lang="zh-cn"/>
              <a:t>*</a:t>
            </a:r>
            <a:r>
              <a:rPr lang="zh-cn">
                <a:latin typeface="Arial" panose="020B0604020202020204" pitchFamily="34" charset="0"/>
                <a:cs typeface="Arial" panose="020B0604020202020204" pitchFamily="34" charset="0"/>
              </a:rPr>
              <a:t> 显示 TROP2 表达的患者比未显示 TROP2 NMR 的患者生存期更长-</a:t>
            </a:r>
            <a:endParaRPr lang="en-GB" dirty="0"/>
          </a:p>
        </p:txBody>
      </p:sp>
      <p:sp>
        <p:nvSpPr>
          <p:cNvPr id="30" name="Text Placeholder 4">
            <a:extLst>
              <a:ext uri="{FF2B5EF4-FFF2-40B4-BE49-F238E27FC236}">
                <a16:creationId xmlns:a16="http://schemas.microsoft.com/office/drawing/2014/main" id="{55A0D2AB-83DD-C2AD-C9EC-475FB1DAA051}"/>
              </a:ext>
            </a:extLst>
          </p:cNvPr>
          <p:cNvSpPr>
            <a:spLocks noGrp="1"/>
          </p:cNvSpPr>
          <p:nvPr>
            <p:ph type="body" sz="quarter" idx="11"/>
          </p:nvPr>
        </p:nvSpPr>
        <p:spPr>
          <a:xfrm>
            <a:off x="6379633" y="6521312"/>
            <a:ext cx="5507567" cy="200025"/>
          </a:xfrm>
        </p:spPr>
        <p:txBody>
          <a:bodyPr rtlCol="0"/>
          <a:lstStyle/>
          <a:p>
            <a:pPr rtl="0"/>
            <a:r>
              <a:rPr lang="zh-cn"/>
              <a:t>Levy BP, et al.J Clin Oncol 2025;43(suppl):Abstr 8501</a:t>
            </a:r>
          </a:p>
        </p:txBody>
      </p:sp>
      <p:graphicFrame>
        <p:nvGraphicFramePr>
          <p:cNvPr id="10" name="Table 9">
            <a:extLst>
              <a:ext uri="{FF2B5EF4-FFF2-40B4-BE49-F238E27FC236}">
                <a16:creationId xmlns:a16="http://schemas.microsoft.com/office/drawing/2014/main" id="{432F8084-347F-36B7-467E-814C7D0C56B4}"/>
              </a:ext>
            </a:extLst>
          </p:cNvPr>
          <p:cNvGraphicFramePr>
            <a:graphicFrameLocks noGrp="1"/>
          </p:cNvGraphicFramePr>
          <p:nvPr>
            <p:extLst>
              <p:ext uri="{D42A27DB-BD31-4B8C-83A1-F6EECF244321}">
                <p14:modId xmlns:p14="http://schemas.microsoft.com/office/powerpoint/2010/main" val="770261167"/>
              </p:ext>
            </p:extLst>
          </p:nvPr>
        </p:nvGraphicFramePr>
        <p:xfrm>
          <a:off x="414437" y="1641831"/>
          <a:ext cx="5288292" cy="2733051"/>
        </p:xfrm>
        <a:graphic>
          <a:graphicData uri="http://schemas.openxmlformats.org/drawingml/2006/table">
            <a:tbl>
              <a:tblPr firstRow="1" bandRow="1">
                <a:tableStyleId>{69012ECD-51FC-41F1-AA8D-1B2483CD663E}</a:tableStyleId>
              </a:tblPr>
              <a:tblGrid>
                <a:gridCol w="1647724">
                  <a:extLst>
                    <a:ext uri="{9D8B030D-6E8A-4147-A177-3AD203B41FA5}">
                      <a16:colId xmlns:a16="http://schemas.microsoft.com/office/drawing/2014/main" val="2188208460"/>
                    </a:ext>
                  </a:extLst>
                </a:gridCol>
                <a:gridCol w="1096748">
                  <a:extLst>
                    <a:ext uri="{9D8B030D-6E8A-4147-A177-3AD203B41FA5}">
                      <a16:colId xmlns:a16="http://schemas.microsoft.com/office/drawing/2014/main" val="3227225251"/>
                    </a:ext>
                  </a:extLst>
                </a:gridCol>
                <a:gridCol w="1291416">
                  <a:extLst>
                    <a:ext uri="{9D8B030D-6E8A-4147-A177-3AD203B41FA5}">
                      <a16:colId xmlns:a16="http://schemas.microsoft.com/office/drawing/2014/main" val="1452140475"/>
                    </a:ext>
                  </a:extLst>
                </a:gridCol>
                <a:gridCol w="1252404">
                  <a:extLst>
                    <a:ext uri="{9D8B030D-6E8A-4147-A177-3AD203B41FA5}">
                      <a16:colId xmlns:a16="http://schemas.microsoft.com/office/drawing/2014/main" val="1458290392"/>
                    </a:ext>
                  </a:extLst>
                </a:gridCol>
              </a:tblGrid>
              <a:tr h="573603">
                <a:tc>
                  <a:txBody>
                    <a:bodyPr/>
                    <a:lstStyle/>
                    <a:p>
                      <a:pPr rtl="0"/>
                      <a:r>
                        <a:rPr lang="zh-cn" sz="1400" b="1" kern="1200">
                          <a:solidFill>
                            <a:schemeClr val="tx2"/>
                          </a:solidFill>
                          <a:latin typeface="+mn-lt"/>
                          <a:ea typeface="+mn-ea"/>
                          <a:cs typeface="+mn-cs"/>
                        </a:rPr>
                        <a:t>TROP2 NMR 的二联疗效</a:t>
                      </a:r>
                      <a:endParaRPr lang="en-GB" sz="1400" b="1" kern="1200" dirty="0">
                        <a:solidFill>
                          <a:schemeClr val="tx2"/>
                        </a:solidFill>
                        <a:latin typeface="+mn-lt"/>
                        <a:ea typeface="+mn-ea"/>
                        <a:cs typeface="+mn-cs"/>
                      </a:endParaRPr>
                    </a:p>
                  </a:txBody>
                  <a:tcPr anchor="b"/>
                </a:tc>
                <a:tc>
                  <a:txBody>
                    <a:bodyPr/>
                    <a:lstStyle/>
                    <a:p>
                      <a:pPr algn="ctr" rtl="0"/>
                      <a:r>
                        <a:rPr lang="zh-cn" sz="1400" b="1" noProof="0">
                          <a:solidFill>
                            <a:schemeClr val="tx2"/>
                          </a:solidFill>
                          <a:latin typeface="+mn-lt"/>
                        </a:rPr>
                        <a:t>二联</a:t>
                      </a:r>
                      <a:br>
                        <a:rPr lang="en-US" sz="1400" b="1" noProof="0" dirty="0">
                          <a:solidFill>
                            <a:schemeClr val="tx2"/>
                          </a:solidFill>
                          <a:latin typeface="+mn-lt"/>
                        </a:rPr>
                      </a:br>
                      <a:r>
                        <a:rPr lang="zh-cn" sz="1400" b="1" noProof="0">
                          <a:solidFill>
                            <a:schemeClr val="tx2"/>
                          </a:solidFill>
                          <a:latin typeface="+mn-lt"/>
                        </a:rPr>
                        <a:t>(n=16)</a:t>
                      </a:r>
                    </a:p>
                  </a:txBody>
                  <a:tcPr marL="72000" marT="36000" marB="36000" anchor="ctr"/>
                </a:tc>
                <a:tc>
                  <a:txBody>
                    <a:bodyPr/>
                    <a:lstStyle/>
                    <a:p>
                      <a:pPr algn="ctr" rtl="0"/>
                      <a:r>
                        <a:rPr lang="zh-cn" sz="1400" b="1" noProof="0">
                          <a:solidFill>
                            <a:schemeClr val="tx2"/>
                          </a:solidFill>
                          <a:latin typeface="+mn-lt"/>
                        </a:rPr>
                        <a:t>三联</a:t>
                      </a:r>
                    </a:p>
                    <a:p>
                      <a:pPr algn="ctr" rtl="0"/>
                      <a:r>
                        <a:rPr lang="zh-cn" sz="1400" b="1" noProof="0">
                          <a:solidFill>
                            <a:schemeClr val="tx2"/>
                          </a:solidFill>
                          <a:latin typeface="+mn-lt"/>
                        </a:rPr>
                        <a:t>(n=16)</a:t>
                      </a:r>
                    </a:p>
                  </a:txBody>
                  <a:tcPr marL="72000" marT="36000" marB="36000" anchor="ctr"/>
                </a:tc>
                <a:tc>
                  <a:txBody>
                    <a:bodyPr/>
                    <a:lstStyle/>
                    <a:p>
                      <a:pPr algn="ctr" rtl="0"/>
                      <a:r>
                        <a:rPr lang="zh-cn" sz="1400" b="1" noProof="0">
                          <a:solidFill>
                            <a:schemeClr val="tx2"/>
                          </a:solidFill>
                          <a:latin typeface="+mn-lt"/>
                        </a:rPr>
                        <a:t>1L ITT</a:t>
                      </a:r>
                    </a:p>
                    <a:p>
                      <a:pPr algn="ctr" rtl="0"/>
                      <a:r>
                        <a:rPr lang="zh-cn" sz="1400" b="1" noProof="0">
                          <a:solidFill>
                            <a:schemeClr val="tx2"/>
                          </a:solidFill>
                          <a:latin typeface="+mn-lt"/>
                        </a:rPr>
                        <a:t>(n=42)</a:t>
                      </a:r>
                    </a:p>
                  </a:txBody>
                  <a:tcPr marL="72000" marT="36000" marB="36000" anchor="ctr"/>
                </a:tc>
                <a:extLst>
                  <a:ext uri="{0D108BD9-81ED-4DB2-BD59-A6C34878D82A}">
                    <a16:rowId xmlns:a16="http://schemas.microsoft.com/office/drawing/2014/main" val="1407881675"/>
                  </a:ext>
                </a:extLst>
              </a:tr>
              <a:tr h="573603">
                <a:tc>
                  <a:txBody>
                    <a:bodyPr/>
                    <a:lstStyle/>
                    <a:p>
                      <a:pPr rtl="0"/>
                      <a:r>
                        <a:rPr lang="zh-cn" sz="1400" b="0"/>
                        <a:t>mPFS（月）(95%CI)</a:t>
                      </a:r>
                    </a:p>
                  </a:txBody>
                  <a:tcPr/>
                </a:tc>
                <a:tc>
                  <a:txBody>
                    <a:bodyPr/>
                    <a:lstStyle/>
                    <a:p>
                      <a:pPr algn="ctr" rtl="0"/>
                      <a:r>
                        <a:rPr lang="zh-cn" sz="1400"/>
                        <a:t>21.3 </a:t>
                      </a:r>
                    </a:p>
                    <a:p>
                      <a:pPr algn="ctr" rtl="0"/>
                      <a:r>
                        <a:rPr lang="zh-cn" sz="1400"/>
                        <a:t>(10.2, NE)</a:t>
                      </a:r>
                    </a:p>
                  </a:txBody>
                  <a:tcPr/>
                </a:tc>
                <a:tc>
                  <a:txBody>
                    <a:bodyPr/>
                    <a:lstStyle/>
                    <a:p>
                      <a:pPr algn="ctr" rtl="0"/>
                      <a:r>
                        <a:rPr lang="zh-cn" sz="1400"/>
                        <a:t>10.9 </a:t>
                      </a:r>
                    </a:p>
                    <a:p>
                      <a:pPr algn="ctr" rtl="0"/>
                      <a:r>
                        <a:rPr lang="zh-cn" sz="1400"/>
                        <a:t>(4.2, 13.4)</a:t>
                      </a:r>
                      <a:endParaRPr lang="en-GB" sz="1400" dirty="0"/>
                    </a:p>
                  </a:txBody>
                  <a:tcPr/>
                </a:tc>
                <a:tc>
                  <a:txBody>
                    <a:bodyPr/>
                    <a:lstStyle/>
                    <a:p>
                      <a:pPr algn="ctr" rtl="0"/>
                      <a:r>
                        <a:rPr lang="zh-cn" sz="1400"/>
                        <a:t>11.2 </a:t>
                      </a:r>
                    </a:p>
                    <a:p>
                      <a:pPr algn="ctr" rtl="0"/>
                      <a:r>
                        <a:rPr lang="zh-cn" sz="1400"/>
                        <a:t>(8.2, 21.3)</a:t>
                      </a:r>
                      <a:endParaRPr lang="en-GB" sz="1400" dirty="0"/>
                    </a:p>
                  </a:txBody>
                  <a:tcPr/>
                </a:tc>
                <a:extLst>
                  <a:ext uri="{0D108BD9-81ED-4DB2-BD59-A6C34878D82A}">
                    <a16:rowId xmlns:a16="http://schemas.microsoft.com/office/drawing/2014/main" val="2772476920"/>
                  </a:ext>
                </a:extLst>
              </a:tr>
              <a:tr h="337414">
                <a:tc>
                  <a:txBody>
                    <a:bodyPr/>
                    <a:lstStyle/>
                    <a:p>
                      <a:pPr rtl="0"/>
                      <a:r>
                        <a:rPr lang="zh-cn" sz="1400" b="0"/>
                        <a:t>HR (95%CI)</a:t>
                      </a:r>
                    </a:p>
                  </a:txBody>
                  <a:tcPr/>
                </a:tc>
                <a:tc gridSpan="2">
                  <a:txBody>
                    <a:bodyPr/>
                    <a:lstStyle/>
                    <a:p>
                      <a:pPr algn="ctr" rtl="0"/>
                      <a:r>
                        <a:rPr lang="zh-cn" sz="1400"/>
                        <a:t>0.50 (0.19, 1.29)</a:t>
                      </a:r>
                      <a:endParaRPr lang="en-GB" sz="1400" dirty="0"/>
                    </a:p>
                  </a:txBody>
                  <a:tcPr/>
                </a:tc>
                <a:tc hMerge="1">
                  <a:txBody>
                    <a:bodyPr/>
                    <a:lstStyle/>
                    <a:p>
                      <a:pPr rtl="0"/>
                      <a:endParaRPr dirty="0"/>
                    </a:p>
                  </a:txBody>
                  <a:tcPr/>
                </a:tc>
                <a:tc>
                  <a:txBody>
                    <a:bodyPr/>
                    <a:lstStyle/>
                    <a:p>
                      <a:pPr algn="ctr" rtl="0"/>
                      <a:r>
                        <a:rPr lang="zh-cn" sz="1400"/>
                        <a:t>-</a:t>
                      </a:r>
                      <a:endParaRPr lang="en-GB" sz="1400" dirty="0"/>
                    </a:p>
                  </a:txBody>
                  <a:tcPr/>
                </a:tc>
                <a:extLst>
                  <a:ext uri="{0D108BD9-81ED-4DB2-BD59-A6C34878D82A}">
                    <a16:rowId xmlns:a16="http://schemas.microsoft.com/office/drawing/2014/main" val="1401121506"/>
                  </a:ext>
                </a:extLst>
              </a:tr>
              <a:tr h="573603">
                <a:tc>
                  <a:txBody>
                    <a:bodyPr/>
                    <a:lstStyle/>
                    <a:p>
                      <a:pPr rtl="0"/>
                      <a:r>
                        <a:rPr lang="zh-cn" sz="1400" b="0"/>
                        <a:t>mOS（月）</a:t>
                      </a:r>
                      <a:br>
                        <a:rPr lang="en-GB" sz="1400" b="0" dirty="0"/>
                      </a:br>
                      <a:r>
                        <a:rPr lang="zh-cn" sz="1400" b="0"/>
                        <a:t>(95%CI)</a:t>
                      </a:r>
                    </a:p>
                  </a:txBody>
                  <a:tcPr/>
                </a:tc>
                <a:tc>
                  <a:txBody>
                    <a:bodyPr/>
                    <a:lstStyle/>
                    <a:p>
                      <a:pPr algn="ctr" rtl="0"/>
                      <a:r>
                        <a:rPr lang="zh-cn" sz="1400"/>
                        <a:t>NE </a:t>
                      </a:r>
                    </a:p>
                    <a:p>
                      <a:pPr algn="ctr" rtl="0"/>
                      <a:r>
                        <a:rPr lang="zh-cn" sz="1400"/>
                        <a:t>(26.2, NE)</a:t>
                      </a:r>
                      <a:endParaRPr lang="en-GB" sz="1400" dirty="0"/>
                    </a:p>
                  </a:txBody>
                  <a:tcPr/>
                </a:tc>
                <a:tc>
                  <a:txBody>
                    <a:bodyPr/>
                    <a:lstStyle/>
                    <a:p>
                      <a:pPr algn="ctr" rtl="0"/>
                      <a:r>
                        <a:rPr lang="zh-cn" sz="1400"/>
                        <a:t>NE </a:t>
                      </a:r>
                    </a:p>
                    <a:p>
                      <a:pPr algn="ctr" rtl="0"/>
                      <a:r>
                        <a:rPr lang="zh-cn" sz="1400"/>
                        <a:t>(14.3, NE)</a:t>
                      </a:r>
                      <a:endParaRPr lang="en-GB" sz="1400" dirty="0"/>
                    </a:p>
                  </a:txBody>
                  <a:tcPr/>
                </a:tc>
                <a:tc>
                  <a:txBody>
                    <a:bodyPr/>
                    <a:lstStyle/>
                    <a:p>
                      <a:pPr algn="ctr" rtl="0"/>
                      <a:r>
                        <a:rPr lang="zh-cn" sz="1400"/>
                        <a:t>NE </a:t>
                      </a:r>
                    </a:p>
                    <a:p>
                      <a:pPr algn="ctr" rtl="0"/>
                      <a:r>
                        <a:rPr lang="zh-cn" sz="1400"/>
                        <a:t>(19.2, NE)</a:t>
                      </a:r>
                      <a:endParaRPr lang="en-GB" sz="1400" dirty="0"/>
                    </a:p>
                  </a:txBody>
                  <a:tcPr/>
                </a:tc>
                <a:extLst>
                  <a:ext uri="{0D108BD9-81ED-4DB2-BD59-A6C34878D82A}">
                    <a16:rowId xmlns:a16="http://schemas.microsoft.com/office/drawing/2014/main" val="2064116425"/>
                  </a:ext>
                </a:extLst>
              </a:tr>
              <a:tr h="337414">
                <a:tc>
                  <a:txBody>
                    <a:bodyPr/>
                    <a:lstStyle/>
                    <a:p>
                      <a:pPr rtl="0"/>
                      <a:r>
                        <a:rPr lang="zh-cn" sz="1400" b="0"/>
                        <a:t>HR (95%CI)</a:t>
                      </a:r>
                    </a:p>
                  </a:txBody>
                  <a:tcPr/>
                </a:tc>
                <a:tc gridSpan="2">
                  <a:txBody>
                    <a:bodyPr/>
                    <a:lstStyle/>
                    <a:p>
                      <a:pPr algn="ctr" rtl="0"/>
                      <a:r>
                        <a:rPr lang="zh-cn" sz="1400"/>
                        <a:t>0.35 (0.07, 1.72)</a:t>
                      </a:r>
                      <a:endParaRPr lang="en-GB" sz="1400" dirty="0"/>
                    </a:p>
                  </a:txBody>
                  <a:tcPr/>
                </a:tc>
                <a:tc hMerge="1">
                  <a:txBody>
                    <a:bodyPr/>
                    <a:lstStyle/>
                    <a:p>
                      <a:pPr rtl="0"/>
                      <a:endParaRPr dirty="0"/>
                    </a:p>
                  </a:txBody>
                  <a:tcPr/>
                </a:tc>
                <a:tc>
                  <a:txBody>
                    <a:bodyPr/>
                    <a:lstStyle/>
                    <a:p>
                      <a:pPr algn="ctr" rtl="0"/>
                      <a:r>
                        <a:rPr lang="zh-cn" sz="1400"/>
                        <a:t>-</a:t>
                      </a:r>
                      <a:endParaRPr lang="en-GB" sz="1400" dirty="0"/>
                    </a:p>
                  </a:txBody>
                  <a:tcPr/>
                </a:tc>
                <a:extLst>
                  <a:ext uri="{0D108BD9-81ED-4DB2-BD59-A6C34878D82A}">
                    <a16:rowId xmlns:a16="http://schemas.microsoft.com/office/drawing/2014/main" val="1342385624"/>
                  </a:ext>
                </a:extLst>
              </a:tr>
              <a:tr h="337414">
                <a:tc>
                  <a:txBody>
                    <a:bodyPr/>
                    <a:lstStyle/>
                    <a:p>
                      <a:pPr rtl="0"/>
                      <a:r>
                        <a:rPr lang="zh-cn" sz="1400" b="0"/>
                        <a:t>ORR，%</a:t>
                      </a:r>
                      <a:endParaRPr lang="en-GB" sz="1400" b="0" dirty="0"/>
                    </a:p>
                  </a:txBody>
                  <a:tcPr/>
                </a:tc>
                <a:tc>
                  <a:txBody>
                    <a:bodyPr/>
                    <a:lstStyle/>
                    <a:p>
                      <a:pPr algn="ctr" rtl="0"/>
                      <a:r>
                        <a:rPr lang="zh-cn" sz="1400"/>
                        <a:t>68.8</a:t>
                      </a:r>
                      <a:endParaRPr lang="en-GB" sz="1400" dirty="0"/>
                    </a:p>
                  </a:txBody>
                  <a:tcPr/>
                </a:tc>
                <a:tc>
                  <a:txBody>
                    <a:bodyPr/>
                    <a:lstStyle/>
                    <a:p>
                      <a:pPr algn="ctr" rtl="0"/>
                      <a:r>
                        <a:rPr lang="zh-cn" sz="1400"/>
                        <a:t>62.5</a:t>
                      </a:r>
                      <a:endParaRPr lang="en-GB" dirty="0"/>
                    </a:p>
                  </a:txBody>
                  <a:tcPr/>
                </a:tc>
                <a:tc>
                  <a:txBody>
                    <a:bodyPr/>
                    <a:lstStyle/>
                    <a:p>
                      <a:pPr algn="ctr" rtl="0"/>
                      <a:r>
                        <a:rPr lang="zh-cn" sz="1400"/>
                        <a:t>54.8</a:t>
                      </a:r>
                      <a:endParaRPr lang="en-GB" sz="1400" dirty="0"/>
                    </a:p>
                  </a:txBody>
                  <a:tcPr/>
                </a:tc>
                <a:extLst>
                  <a:ext uri="{0D108BD9-81ED-4DB2-BD59-A6C34878D82A}">
                    <a16:rowId xmlns:a16="http://schemas.microsoft.com/office/drawing/2014/main" val="2536846114"/>
                  </a:ext>
                </a:extLst>
              </a:tr>
            </a:tbl>
          </a:graphicData>
        </a:graphic>
      </p:graphicFrame>
      <p:graphicFrame>
        <p:nvGraphicFramePr>
          <p:cNvPr id="11" name="Table 10">
            <a:extLst>
              <a:ext uri="{FF2B5EF4-FFF2-40B4-BE49-F238E27FC236}">
                <a16:creationId xmlns:a16="http://schemas.microsoft.com/office/drawing/2014/main" id="{8BC5C232-71D3-69FD-C693-1BC6729AD8B6}"/>
              </a:ext>
            </a:extLst>
          </p:cNvPr>
          <p:cNvGraphicFramePr>
            <a:graphicFrameLocks noGrp="1"/>
          </p:cNvGraphicFramePr>
          <p:nvPr>
            <p:extLst>
              <p:ext uri="{D42A27DB-BD31-4B8C-83A1-F6EECF244321}">
                <p14:modId xmlns:p14="http://schemas.microsoft.com/office/powerpoint/2010/main" val="4191500981"/>
              </p:ext>
            </p:extLst>
          </p:nvPr>
        </p:nvGraphicFramePr>
        <p:xfrm>
          <a:off x="6379633" y="1641830"/>
          <a:ext cx="5288292" cy="2733051"/>
        </p:xfrm>
        <a:graphic>
          <a:graphicData uri="http://schemas.openxmlformats.org/drawingml/2006/table">
            <a:tbl>
              <a:tblPr firstRow="1" bandRow="1">
                <a:tableStyleId>{69012ECD-51FC-41F1-AA8D-1B2483CD663E}</a:tableStyleId>
              </a:tblPr>
              <a:tblGrid>
                <a:gridCol w="1647724">
                  <a:extLst>
                    <a:ext uri="{9D8B030D-6E8A-4147-A177-3AD203B41FA5}">
                      <a16:colId xmlns:a16="http://schemas.microsoft.com/office/drawing/2014/main" val="2188208460"/>
                    </a:ext>
                  </a:extLst>
                </a:gridCol>
                <a:gridCol w="1096748">
                  <a:extLst>
                    <a:ext uri="{9D8B030D-6E8A-4147-A177-3AD203B41FA5}">
                      <a16:colId xmlns:a16="http://schemas.microsoft.com/office/drawing/2014/main" val="3227225251"/>
                    </a:ext>
                  </a:extLst>
                </a:gridCol>
                <a:gridCol w="1291416">
                  <a:extLst>
                    <a:ext uri="{9D8B030D-6E8A-4147-A177-3AD203B41FA5}">
                      <a16:colId xmlns:a16="http://schemas.microsoft.com/office/drawing/2014/main" val="1452140475"/>
                    </a:ext>
                  </a:extLst>
                </a:gridCol>
                <a:gridCol w="1252404">
                  <a:extLst>
                    <a:ext uri="{9D8B030D-6E8A-4147-A177-3AD203B41FA5}">
                      <a16:colId xmlns:a16="http://schemas.microsoft.com/office/drawing/2014/main" val="1458290392"/>
                    </a:ext>
                  </a:extLst>
                </a:gridCol>
              </a:tblGrid>
              <a:tr h="573603">
                <a:tc>
                  <a:txBody>
                    <a:bodyPr/>
                    <a:lstStyle/>
                    <a:p>
                      <a:pPr rtl="0"/>
                      <a:r>
                        <a:rPr lang="zh-cn" sz="1400" b="1" kern="1200">
                          <a:solidFill>
                            <a:schemeClr val="tx2"/>
                          </a:solidFill>
                          <a:latin typeface="+mn-lt"/>
                          <a:ea typeface="+mn-ea"/>
                          <a:cs typeface="+mn-cs"/>
                        </a:rPr>
                        <a:t>TROP2 NMR 的三联疗效</a:t>
                      </a:r>
                      <a:endParaRPr lang="en-GB" sz="1400" b="1" kern="1200" dirty="0">
                        <a:solidFill>
                          <a:schemeClr val="tx2"/>
                        </a:solidFill>
                        <a:latin typeface="+mn-lt"/>
                        <a:ea typeface="+mn-ea"/>
                        <a:cs typeface="+mn-cs"/>
                      </a:endParaRPr>
                    </a:p>
                  </a:txBody>
                  <a:tcPr anchor="b"/>
                </a:tc>
                <a:tc>
                  <a:txBody>
                    <a:bodyPr/>
                    <a:lstStyle/>
                    <a:p>
                      <a:pPr algn="ctr" rtl="0"/>
                      <a:r>
                        <a:rPr lang="zh-cn" sz="1400" b="1" noProof="0">
                          <a:solidFill>
                            <a:schemeClr val="tx2"/>
                          </a:solidFill>
                          <a:latin typeface="+mn-lt"/>
                        </a:rPr>
                        <a:t>二联</a:t>
                      </a:r>
                      <a:br>
                        <a:rPr lang="en-US" sz="1400" b="1" noProof="0" dirty="0">
                          <a:solidFill>
                            <a:schemeClr val="tx2"/>
                          </a:solidFill>
                          <a:latin typeface="+mn-lt"/>
                        </a:rPr>
                      </a:br>
                      <a:r>
                        <a:rPr lang="zh-cn" sz="1400" b="1" noProof="0">
                          <a:solidFill>
                            <a:schemeClr val="tx2"/>
                          </a:solidFill>
                          <a:latin typeface="+mn-lt"/>
                        </a:rPr>
                        <a:t>(n=21)</a:t>
                      </a:r>
                    </a:p>
                  </a:txBody>
                  <a:tcPr marL="72000" marT="36000" marB="36000" anchor="ctr"/>
                </a:tc>
                <a:tc>
                  <a:txBody>
                    <a:bodyPr/>
                    <a:lstStyle/>
                    <a:p>
                      <a:pPr algn="ctr" rtl="0"/>
                      <a:r>
                        <a:rPr lang="zh-cn" sz="1400" b="1" noProof="0">
                          <a:solidFill>
                            <a:schemeClr val="tx2"/>
                          </a:solidFill>
                          <a:latin typeface="+mn-lt"/>
                        </a:rPr>
                        <a:t>三联</a:t>
                      </a:r>
                    </a:p>
                    <a:p>
                      <a:pPr algn="ctr" rtl="0"/>
                      <a:r>
                        <a:rPr lang="zh-cn" sz="1400" b="1" noProof="0">
                          <a:solidFill>
                            <a:schemeClr val="tx2"/>
                          </a:solidFill>
                          <a:latin typeface="+mn-lt"/>
                        </a:rPr>
                        <a:t>(n=23)</a:t>
                      </a:r>
                    </a:p>
                  </a:txBody>
                  <a:tcPr marL="72000" marT="36000" marB="36000" anchor="ctr"/>
                </a:tc>
                <a:tc>
                  <a:txBody>
                    <a:bodyPr/>
                    <a:lstStyle/>
                    <a:p>
                      <a:pPr algn="ctr" rtl="0"/>
                      <a:r>
                        <a:rPr lang="zh-cn" sz="1400" b="1" noProof="0">
                          <a:solidFill>
                            <a:schemeClr val="tx2"/>
                          </a:solidFill>
                          <a:latin typeface="+mn-lt"/>
                        </a:rPr>
                        <a:t>1L ITT</a:t>
                      </a:r>
                    </a:p>
                    <a:p>
                      <a:pPr algn="ctr" rtl="0"/>
                      <a:r>
                        <a:rPr lang="zh-cn" sz="1400" b="1" noProof="0">
                          <a:solidFill>
                            <a:schemeClr val="tx2"/>
                          </a:solidFill>
                          <a:latin typeface="+mn-lt"/>
                        </a:rPr>
                        <a:t>(n=54)</a:t>
                      </a:r>
                    </a:p>
                  </a:txBody>
                  <a:tcPr marL="72000" marT="36000" marB="36000" anchor="ctr"/>
                </a:tc>
                <a:extLst>
                  <a:ext uri="{0D108BD9-81ED-4DB2-BD59-A6C34878D82A}">
                    <a16:rowId xmlns:a16="http://schemas.microsoft.com/office/drawing/2014/main" val="1407881675"/>
                  </a:ext>
                </a:extLst>
              </a:tr>
              <a:tr h="573603">
                <a:tc>
                  <a:txBody>
                    <a:bodyPr/>
                    <a:lstStyle/>
                    <a:p>
                      <a:pPr rtl="0"/>
                      <a:r>
                        <a:rPr lang="zh-cn" sz="1400" b="0"/>
                        <a:t>mPFS（月）(95%CI)</a:t>
                      </a:r>
                    </a:p>
                  </a:txBody>
                  <a:tcPr/>
                </a:tc>
                <a:tc>
                  <a:txBody>
                    <a:bodyPr/>
                    <a:lstStyle/>
                    <a:p>
                      <a:pPr algn="ctr" rtl="0"/>
                      <a:r>
                        <a:rPr lang="zh-cn" sz="1400"/>
                        <a:t>8.2 </a:t>
                      </a:r>
                    </a:p>
                    <a:p>
                      <a:pPr algn="ctr" rtl="0"/>
                      <a:r>
                        <a:rPr lang="zh-cn" sz="1400"/>
                        <a:t>(5.6, NE)</a:t>
                      </a:r>
                    </a:p>
                  </a:txBody>
                  <a:tcPr/>
                </a:tc>
                <a:tc>
                  <a:txBody>
                    <a:bodyPr/>
                    <a:lstStyle/>
                    <a:p>
                      <a:pPr algn="ctr" rtl="0"/>
                      <a:r>
                        <a:rPr lang="zh-cn" sz="1400"/>
                        <a:t>5.5</a:t>
                      </a:r>
                    </a:p>
                    <a:p>
                      <a:pPr algn="ctr" rtl="0"/>
                      <a:r>
                        <a:rPr lang="zh-cn" sz="1400"/>
                        <a:t>(3.0, 13.2)</a:t>
                      </a:r>
                      <a:endParaRPr lang="en-GB" sz="1400" dirty="0"/>
                    </a:p>
                  </a:txBody>
                  <a:tcPr/>
                </a:tc>
                <a:tc>
                  <a:txBody>
                    <a:bodyPr/>
                    <a:lstStyle/>
                    <a:p>
                      <a:pPr algn="ctr" rtl="0"/>
                      <a:r>
                        <a:rPr lang="zh-cn" sz="1400"/>
                        <a:t>6.8</a:t>
                      </a:r>
                    </a:p>
                    <a:p>
                      <a:pPr algn="ctr" rtl="0"/>
                      <a:r>
                        <a:rPr lang="zh-cn" sz="1400"/>
                        <a:t>(5.5, 11.1)</a:t>
                      </a:r>
                      <a:endParaRPr lang="en-GB" sz="1400" dirty="0"/>
                    </a:p>
                  </a:txBody>
                  <a:tcPr/>
                </a:tc>
                <a:extLst>
                  <a:ext uri="{0D108BD9-81ED-4DB2-BD59-A6C34878D82A}">
                    <a16:rowId xmlns:a16="http://schemas.microsoft.com/office/drawing/2014/main" val="2772476920"/>
                  </a:ext>
                </a:extLst>
              </a:tr>
              <a:tr h="337414">
                <a:tc>
                  <a:txBody>
                    <a:bodyPr/>
                    <a:lstStyle/>
                    <a:p>
                      <a:pPr rtl="0"/>
                      <a:r>
                        <a:rPr lang="zh-cn" sz="1400" b="0"/>
                        <a:t>HR (95%CI)</a:t>
                      </a:r>
                    </a:p>
                  </a:txBody>
                  <a:tcPr/>
                </a:tc>
                <a:tc gridSpan="2">
                  <a:txBody>
                    <a:bodyPr/>
                    <a:lstStyle/>
                    <a:p>
                      <a:pPr algn="ctr" rtl="0"/>
                      <a:r>
                        <a:rPr lang="zh-cn" sz="1400"/>
                        <a:t>0.67 (0.33, 1.36)</a:t>
                      </a:r>
                      <a:endParaRPr lang="en-GB" sz="1400" dirty="0"/>
                    </a:p>
                  </a:txBody>
                  <a:tcPr/>
                </a:tc>
                <a:tc hMerge="1">
                  <a:txBody>
                    <a:bodyPr/>
                    <a:lstStyle/>
                    <a:p>
                      <a:pPr rtl="0"/>
                      <a:endParaRPr dirty="0"/>
                    </a:p>
                  </a:txBody>
                  <a:tcPr/>
                </a:tc>
                <a:tc>
                  <a:txBody>
                    <a:bodyPr/>
                    <a:lstStyle/>
                    <a:p>
                      <a:pPr algn="ctr" rtl="0"/>
                      <a:r>
                        <a:rPr lang="zh-cn" sz="1400"/>
                        <a:t>-</a:t>
                      </a:r>
                      <a:endParaRPr lang="en-GB" sz="1400" dirty="0"/>
                    </a:p>
                  </a:txBody>
                  <a:tcPr/>
                </a:tc>
                <a:extLst>
                  <a:ext uri="{0D108BD9-81ED-4DB2-BD59-A6C34878D82A}">
                    <a16:rowId xmlns:a16="http://schemas.microsoft.com/office/drawing/2014/main" val="1401121506"/>
                  </a:ext>
                </a:extLst>
              </a:tr>
              <a:tr h="573603">
                <a:tc>
                  <a:txBody>
                    <a:bodyPr/>
                    <a:lstStyle/>
                    <a:p>
                      <a:pPr rtl="0"/>
                      <a:r>
                        <a:rPr lang="zh-cn" sz="1400" b="0"/>
                        <a:t>mOS（月）</a:t>
                      </a:r>
                      <a:br>
                        <a:rPr lang="en-GB" sz="1400" b="0" dirty="0"/>
                      </a:br>
                      <a:r>
                        <a:rPr lang="zh-cn" sz="1400" b="0"/>
                        <a:t>(95%CI)</a:t>
                      </a:r>
                    </a:p>
                  </a:txBody>
                  <a:tcPr/>
                </a:tc>
                <a:tc>
                  <a:txBody>
                    <a:bodyPr/>
                    <a:lstStyle/>
                    <a:p>
                      <a:pPr algn="ctr" rtl="0"/>
                      <a:r>
                        <a:rPr lang="zh-cn" sz="1400"/>
                        <a:t>26.9 </a:t>
                      </a:r>
                    </a:p>
                    <a:p>
                      <a:pPr algn="ctr" rtl="0"/>
                      <a:r>
                        <a:rPr lang="zh-cn" sz="1400"/>
                        <a:t>(7.1, NE)</a:t>
                      </a:r>
                      <a:endParaRPr lang="en-GB" sz="1400" dirty="0"/>
                    </a:p>
                  </a:txBody>
                  <a:tcPr/>
                </a:tc>
                <a:tc>
                  <a:txBody>
                    <a:bodyPr/>
                    <a:lstStyle/>
                    <a:p>
                      <a:pPr algn="ctr" rtl="0"/>
                      <a:r>
                        <a:rPr lang="zh-cn" sz="1400"/>
                        <a:t>13.3</a:t>
                      </a:r>
                    </a:p>
                    <a:p>
                      <a:pPr algn="ctr" rtl="0"/>
                      <a:r>
                        <a:rPr lang="zh-cn" sz="1400"/>
                        <a:t>(6.4, NE)</a:t>
                      </a:r>
                      <a:endParaRPr lang="en-GB" sz="1400" dirty="0"/>
                    </a:p>
                  </a:txBody>
                  <a:tcPr/>
                </a:tc>
                <a:tc>
                  <a:txBody>
                    <a:bodyPr/>
                    <a:lstStyle/>
                    <a:p>
                      <a:pPr algn="ctr" rtl="0"/>
                      <a:r>
                        <a:rPr lang="zh-cn" sz="1400"/>
                        <a:t>17.4</a:t>
                      </a:r>
                    </a:p>
                    <a:p>
                      <a:pPr algn="ctr" rtl="0"/>
                      <a:r>
                        <a:rPr lang="zh-cn" sz="1400"/>
                        <a:t>(9.1, NE)</a:t>
                      </a:r>
                      <a:endParaRPr lang="en-GB" sz="1400" dirty="0"/>
                    </a:p>
                  </a:txBody>
                  <a:tcPr/>
                </a:tc>
                <a:extLst>
                  <a:ext uri="{0D108BD9-81ED-4DB2-BD59-A6C34878D82A}">
                    <a16:rowId xmlns:a16="http://schemas.microsoft.com/office/drawing/2014/main" val="2064116425"/>
                  </a:ext>
                </a:extLst>
              </a:tr>
              <a:tr h="337414">
                <a:tc>
                  <a:txBody>
                    <a:bodyPr/>
                    <a:lstStyle/>
                    <a:p>
                      <a:pPr rtl="0"/>
                      <a:r>
                        <a:rPr lang="zh-cn" sz="1400" b="0"/>
                        <a:t>HR (95%CI)</a:t>
                      </a:r>
                    </a:p>
                  </a:txBody>
                  <a:tcPr/>
                </a:tc>
                <a:tc gridSpan="2">
                  <a:txBody>
                    <a:bodyPr/>
                    <a:lstStyle/>
                    <a:p>
                      <a:pPr algn="ctr" rtl="0"/>
                      <a:r>
                        <a:rPr lang="zh-cn" sz="1400"/>
                        <a:t>0.71 (0.31, 1.59)</a:t>
                      </a:r>
                      <a:endParaRPr lang="en-GB" sz="1400" dirty="0"/>
                    </a:p>
                  </a:txBody>
                  <a:tcPr/>
                </a:tc>
                <a:tc hMerge="1">
                  <a:txBody>
                    <a:bodyPr/>
                    <a:lstStyle/>
                    <a:p>
                      <a:pPr rtl="0"/>
                      <a:endParaRPr dirty="0"/>
                    </a:p>
                  </a:txBody>
                  <a:tcPr/>
                </a:tc>
                <a:tc>
                  <a:txBody>
                    <a:bodyPr/>
                    <a:lstStyle/>
                    <a:p>
                      <a:pPr algn="ctr" rtl="0"/>
                      <a:endParaRPr lang="en-GB" sz="1400" dirty="0"/>
                    </a:p>
                  </a:txBody>
                  <a:tcPr/>
                </a:tc>
                <a:extLst>
                  <a:ext uri="{0D108BD9-81ED-4DB2-BD59-A6C34878D82A}">
                    <a16:rowId xmlns:a16="http://schemas.microsoft.com/office/drawing/2014/main" val="1342385624"/>
                  </a:ext>
                </a:extLst>
              </a:tr>
              <a:tr h="337414">
                <a:tc>
                  <a:txBody>
                    <a:bodyPr/>
                    <a:lstStyle/>
                    <a:p>
                      <a:pPr rtl="0"/>
                      <a:r>
                        <a:rPr lang="zh-cn" sz="1400" b="0"/>
                        <a:t>ORR，%</a:t>
                      </a:r>
                      <a:endParaRPr lang="en-GB" sz="1400" b="0" dirty="0"/>
                    </a:p>
                  </a:txBody>
                  <a:tcPr/>
                </a:tc>
                <a:tc>
                  <a:txBody>
                    <a:bodyPr/>
                    <a:lstStyle/>
                    <a:p>
                      <a:pPr algn="ctr" rtl="0"/>
                      <a:r>
                        <a:rPr lang="zh-cn" sz="1400"/>
                        <a:t>61.9</a:t>
                      </a:r>
                      <a:endParaRPr lang="en-GB" sz="1400" dirty="0"/>
                    </a:p>
                  </a:txBody>
                  <a:tcPr/>
                </a:tc>
                <a:tc>
                  <a:txBody>
                    <a:bodyPr/>
                    <a:lstStyle/>
                    <a:p>
                      <a:pPr algn="ctr" rtl="0"/>
                      <a:r>
                        <a:rPr lang="zh-cn" sz="1400"/>
                        <a:t>52.2</a:t>
                      </a:r>
                      <a:endParaRPr lang="en-GB" dirty="0"/>
                    </a:p>
                  </a:txBody>
                  <a:tcPr/>
                </a:tc>
                <a:tc>
                  <a:txBody>
                    <a:bodyPr/>
                    <a:lstStyle/>
                    <a:p>
                      <a:pPr algn="ctr" rtl="0"/>
                      <a:r>
                        <a:rPr lang="zh-cn" sz="1400"/>
                        <a:t>55.6</a:t>
                      </a:r>
                      <a:endParaRPr lang="en-GB" sz="1400" dirty="0"/>
                    </a:p>
                  </a:txBody>
                  <a:tcPr/>
                </a:tc>
                <a:extLst>
                  <a:ext uri="{0D108BD9-81ED-4DB2-BD59-A6C34878D82A}">
                    <a16:rowId xmlns:a16="http://schemas.microsoft.com/office/drawing/2014/main" val="2536846114"/>
                  </a:ext>
                </a:extLst>
              </a:tr>
            </a:tbl>
          </a:graphicData>
        </a:graphic>
      </p:graphicFrame>
      <p:sp>
        <p:nvSpPr>
          <p:cNvPr id="3" name="Text Placeholder 26">
            <a:extLst>
              <a:ext uri="{FF2B5EF4-FFF2-40B4-BE49-F238E27FC236}">
                <a16:creationId xmlns:a16="http://schemas.microsoft.com/office/drawing/2014/main" id="{116F4FCB-4130-8E9F-53DB-AC2302BFDBDB}"/>
              </a:ext>
            </a:extLst>
          </p:cNvPr>
          <p:cNvSpPr>
            <a:spLocks noGrp="1"/>
          </p:cNvSpPr>
          <p:nvPr>
            <p:ph type="body" sz="quarter" idx="10"/>
          </p:nvPr>
        </p:nvSpPr>
        <p:spPr>
          <a:xfrm>
            <a:off x="304799" y="6233974"/>
            <a:ext cx="7172325" cy="487363"/>
          </a:xfrm>
        </p:spPr>
        <p:txBody>
          <a:bodyPr rtlCol="0"/>
          <a:lstStyle/>
          <a:p>
            <a:pPr rtl="0"/>
            <a:r>
              <a:rPr lang="zh-cn"/>
              <a:t>*定量连续评分测量的 TROP2 标准化膜比率 (NMR) 反映了膜中 TROP2 的表达相对于总 TROP2（膜和细胞质）的表达。</a:t>
            </a:r>
          </a:p>
        </p:txBody>
      </p:sp>
    </p:spTree>
    <p:extLst>
      <p:ext uri="{BB962C8B-B14F-4D97-AF65-F5344CB8AC3E}">
        <p14:creationId xmlns:p14="http://schemas.microsoft.com/office/powerpoint/2010/main" val="33928431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3FE0E6-0741-54C5-9BD7-F37DD52826E2}"/>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60B9876-B625-BC9D-9190-5274C02B3091}"/>
              </a:ext>
            </a:extLst>
          </p:cNvPr>
          <p:cNvSpPr>
            <a:spLocks noGrp="1"/>
          </p:cNvSpPr>
          <p:nvPr>
            <p:ph type="title"/>
          </p:nvPr>
        </p:nvSpPr>
        <p:spPr>
          <a:xfrm>
            <a:off x="304800" y="107693"/>
            <a:ext cx="11186984" cy="939801"/>
          </a:xfrm>
        </p:spPr>
        <p:txBody>
          <a:bodyPr rtlCol="0"/>
          <a:lstStyle/>
          <a:p>
            <a:pPr rtl="0"/>
            <a:r>
              <a:rPr lang="zh-cn">
                <a:latin typeface="+mn-lt"/>
              </a:rPr>
              <a:t>8506:德帕瑞妥单抗 (HER3-DXd) 治疗第三代 EGFR TKI 治疗后耐药 EGFR 突变 (EGFRm) 晚期非小细胞肺癌 (NSCLC) 患者：HERTHENA-Lung02 III 期研究 — Mok TSK 等人</a:t>
            </a:r>
          </a:p>
        </p:txBody>
      </p:sp>
      <p:sp>
        <p:nvSpPr>
          <p:cNvPr id="27" name="Text Placeholder 26">
            <a:extLst>
              <a:ext uri="{FF2B5EF4-FFF2-40B4-BE49-F238E27FC236}">
                <a16:creationId xmlns:a16="http://schemas.microsoft.com/office/drawing/2014/main" id="{27F25C48-B124-B8C6-B2A8-1DCB4AF9D147}"/>
              </a:ext>
            </a:extLst>
          </p:cNvPr>
          <p:cNvSpPr>
            <a:spLocks noGrp="1"/>
          </p:cNvSpPr>
          <p:nvPr>
            <p:ph type="body" sz="quarter" idx="10"/>
          </p:nvPr>
        </p:nvSpPr>
        <p:spPr>
          <a:xfrm>
            <a:off x="304800" y="6233974"/>
            <a:ext cx="6321287" cy="487363"/>
          </a:xfrm>
        </p:spPr>
        <p:txBody>
          <a:bodyPr rtlCol="0"/>
          <a:lstStyle/>
          <a:p>
            <a:pPr rtl="0"/>
            <a:r>
              <a:rPr lang="zh-cn" baseline="30000"/>
              <a:t>a</a:t>
            </a:r>
            <a:r>
              <a:rPr lang="zh-cn"/>
              <a:t>顺铂 75 mg/m</a:t>
            </a:r>
            <a:r>
              <a:rPr lang="zh-cn" baseline="30000"/>
              <a:t>2</a:t>
            </a:r>
            <a:r>
              <a:rPr lang="zh-cn"/>
              <a:t> 或卡铂 AUC5 每 3 周一次（4 个周期） + 培美曲塞 500 mg/m</a:t>
            </a:r>
            <a:r>
              <a:rPr lang="zh-cn" baseline="30000"/>
              <a:t>2 </a:t>
            </a:r>
            <a:r>
              <a:rPr lang="zh-cn"/>
              <a:t>每 3 周一次。</a:t>
            </a:r>
          </a:p>
        </p:txBody>
      </p:sp>
      <p:sp>
        <p:nvSpPr>
          <p:cNvPr id="29" name="Content Placeholder 7">
            <a:extLst>
              <a:ext uri="{FF2B5EF4-FFF2-40B4-BE49-F238E27FC236}">
                <a16:creationId xmlns:a16="http://schemas.microsoft.com/office/drawing/2014/main" id="{8F0501AA-9C2E-600D-89F2-59F4847327B1}"/>
              </a:ext>
            </a:extLst>
          </p:cNvPr>
          <p:cNvSpPr>
            <a:spLocks noGrp="1"/>
          </p:cNvSpPr>
          <p:nvPr>
            <p:ph idx="1"/>
          </p:nvPr>
        </p:nvSpPr>
        <p:spPr>
          <a:xfrm>
            <a:off x="304799" y="1246909"/>
            <a:ext cx="11731869" cy="5055650"/>
          </a:xfrm>
        </p:spPr>
        <p:txBody>
          <a:bodyPr rtlCol="0"/>
          <a:lstStyle/>
          <a:p>
            <a:pPr rtl="0"/>
            <a:r>
              <a:rPr lang="zh-cn" b="1"/>
              <a:t>研究目的</a:t>
            </a:r>
          </a:p>
          <a:p>
            <a:pPr lvl="1" rtl="0"/>
            <a:r>
              <a:rPr lang="zh-cn"/>
              <a:t>评估 III 期 HERTHENA-Lung02 试验中德帕瑞妥单抗对既往接受过第三代 EGFR TKI 治疗的耐药 EGFR 突变晚期 NSCLC 患者的疗效和安全性</a:t>
            </a:r>
          </a:p>
        </p:txBody>
      </p:sp>
      <p:sp>
        <p:nvSpPr>
          <p:cNvPr id="30" name="Text Placeholder 4">
            <a:extLst>
              <a:ext uri="{FF2B5EF4-FFF2-40B4-BE49-F238E27FC236}">
                <a16:creationId xmlns:a16="http://schemas.microsoft.com/office/drawing/2014/main" id="{A87B728B-D4B8-4EF2-987F-7CD8D9B4BC3E}"/>
              </a:ext>
            </a:extLst>
          </p:cNvPr>
          <p:cNvSpPr>
            <a:spLocks noGrp="1"/>
          </p:cNvSpPr>
          <p:nvPr>
            <p:ph type="body" sz="quarter" idx="11"/>
          </p:nvPr>
        </p:nvSpPr>
        <p:spPr>
          <a:xfrm>
            <a:off x="6379633" y="6521312"/>
            <a:ext cx="5507567" cy="200025"/>
          </a:xfrm>
        </p:spPr>
        <p:txBody>
          <a:bodyPr rtlCol="0"/>
          <a:lstStyle/>
          <a:p>
            <a:pPr rtl="0"/>
            <a:r>
              <a:rPr lang="zh-cn"/>
              <a:t>Mok TSK, et al.J Clin Oncol 2025;43(suppl):Abstr 8506</a:t>
            </a:r>
          </a:p>
        </p:txBody>
      </p:sp>
      <p:sp>
        <p:nvSpPr>
          <p:cNvPr id="31" name="Rectangle 9">
            <a:extLst>
              <a:ext uri="{FF2B5EF4-FFF2-40B4-BE49-F238E27FC236}">
                <a16:creationId xmlns:a16="http://schemas.microsoft.com/office/drawing/2014/main" id="{294A49B1-CA71-269F-07CB-D7435F1D680B}"/>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PFS (BICR, RECIST v1.1)</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48B3077A-375E-7608-178E-58B2F148223E}"/>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OS、颅内 PFS、安全性</a:t>
            </a:r>
          </a:p>
        </p:txBody>
      </p:sp>
      <p:sp>
        <p:nvSpPr>
          <p:cNvPr id="33" name="Oval 14">
            <a:extLst>
              <a:ext uri="{FF2B5EF4-FFF2-40B4-BE49-F238E27FC236}">
                <a16:creationId xmlns:a16="http://schemas.microsoft.com/office/drawing/2014/main" id="{9DFC9AC9-552D-CA14-7133-74A547FA5649}"/>
              </a:ext>
            </a:extLst>
          </p:cNvPr>
          <p:cNvSpPr>
            <a:spLocks noChangeArrowheads="1"/>
          </p:cNvSpPr>
          <p:nvPr/>
        </p:nvSpPr>
        <p:spPr bwMode="auto">
          <a:xfrm>
            <a:off x="5481222" y="3601843"/>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dirty="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dirty="0">
                <a:ln>
                  <a:noFill/>
                </a:ln>
                <a:solidFill>
                  <a:srgbClr val="002850"/>
                </a:solidFill>
                <a:effectLst/>
                <a:uLnTx/>
                <a:uFillTx/>
                <a:latin typeface="Arial" panose="020B0604020202020204"/>
                <a:ea typeface="SimSun" pitchFamily="2" charset="-122"/>
                <a:cs typeface="+mn-cs"/>
                <a:sym typeface="Calibri"/>
              </a:rPr>
              <a:t>1:1</a:t>
            </a:r>
          </a:p>
        </p:txBody>
      </p:sp>
      <p:cxnSp>
        <p:nvCxnSpPr>
          <p:cNvPr id="34" name="AutoShape 15">
            <a:extLst>
              <a:ext uri="{FF2B5EF4-FFF2-40B4-BE49-F238E27FC236}">
                <a16:creationId xmlns:a16="http://schemas.microsoft.com/office/drawing/2014/main" id="{E1B83371-10DF-2D15-152E-C31598DE573A}"/>
              </a:ext>
            </a:extLst>
          </p:cNvPr>
          <p:cNvCxnSpPr>
            <a:cxnSpLocks noChangeShapeType="1"/>
            <a:stCxn id="33" idx="0"/>
            <a:endCxn id="41" idx="1"/>
          </p:cNvCxnSpPr>
          <p:nvPr/>
        </p:nvCxnSpPr>
        <p:spPr bwMode="auto">
          <a:xfrm rot="5400000" flipH="1" flipV="1">
            <a:off x="5781863" y="2860822"/>
            <a:ext cx="732178" cy="749865"/>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50BB1844-AE57-3C08-6F0C-FF16D9DEDAD0}"/>
              </a:ext>
            </a:extLst>
          </p:cNvPr>
          <p:cNvCxnSpPr>
            <a:cxnSpLocks noChangeShapeType="1"/>
            <a:stCxn id="33" idx="4"/>
            <a:endCxn id="40" idx="1"/>
          </p:cNvCxnSpPr>
          <p:nvPr/>
        </p:nvCxnSpPr>
        <p:spPr bwMode="auto">
          <a:xfrm rot="16200000" flipH="1">
            <a:off x="5791717" y="4167345"/>
            <a:ext cx="714254" cy="751649"/>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781B840B-BDF9-A832-0CBE-B20DBBA3B1B4}"/>
              </a:ext>
            </a:extLst>
          </p:cNvPr>
          <p:cNvSpPr txBox="1">
            <a:spLocks/>
          </p:cNvSpPr>
          <p:nvPr/>
        </p:nvSpPr>
        <p:spPr bwMode="auto">
          <a:xfrm>
            <a:off x="6456004" y="3294314"/>
            <a:ext cx="3447971"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第三代 EGFR TKI（奥希替尼 vs. 其他）</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第三代 EGFR TKI 治疗线（一线 vs.2L)</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地区（亚洲 vs.非亚洲人）</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是否出现稳定的脑转移（是 vs. 否）</a:t>
            </a:r>
          </a:p>
        </p:txBody>
      </p:sp>
      <p:sp>
        <p:nvSpPr>
          <p:cNvPr id="40" name="AutoShape 12">
            <a:extLst>
              <a:ext uri="{FF2B5EF4-FFF2-40B4-BE49-F238E27FC236}">
                <a16:creationId xmlns:a16="http://schemas.microsoft.com/office/drawing/2014/main" id="{8F32BE39-ABA8-BD71-1FA6-306F98BF0A4E}"/>
              </a:ext>
            </a:extLst>
          </p:cNvPr>
          <p:cNvSpPr>
            <a:spLocks noChangeArrowheads="1"/>
          </p:cNvSpPr>
          <p:nvPr/>
        </p:nvSpPr>
        <p:spPr bwMode="auto">
          <a:xfrm>
            <a:off x="6524669" y="4489929"/>
            <a:ext cx="3672613" cy="820736"/>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FFFFFF"/>
                </a:solidFill>
                <a:effectLst/>
                <a:uLnTx/>
                <a:uFillTx/>
                <a:latin typeface="Arial" panose="020B0604020202020204"/>
                <a:ea typeface="+mn-ea"/>
                <a:cs typeface="+mn-cs"/>
              </a:rPr>
              <a:t>PBC</a:t>
            </a:r>
            <a:r>
              <a:rPr lang="zh-cn" sz="1600" b="1" i="0" u="none" strike="noStrike" kern="1200" cap="none" spc="0" normalizeH="0" baseline="30000" noProof="0">
                <a:ln>
                  <a:noFill/>
                </a:ln>
                <a:solidFill>
                  <a:srgbClr val="FFFFFF"/>
                </a:solidFill>
                <a:effectLst/>
                <a:uLnTx/>
                <a:uFillTx/>
                <a:latin typeface="Arial" panose="020B0604020202020204"/>
                <a:ea typeface="+mn-ea"/>
                <a:cs typeface="+mn-cs"/>
              </a:rPr>
              <a:t>a</a:t>
            </a:r>
            <a:endParaRPr kumimoji="0" lang="it-IT" sz="1600" b="1" i="0" u="none" strike="noStrike" kern="1200" cap="none" spc="0" normalizeH="0" baseline="0" noProof="0" dirty="0">
              <a:ln>
                <a:noFill/>
              </a:ln>
              <a:solidFill>
                <a:srgbClr val="FFFFFF"/>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0" i="0" u="none" strike="noStrike" kern="1200" cap="none" spc="0" normalizeH="0" noProof="0">
                <a:ln>
                  <a:noFill/>
                </a:ln>
                <a:solidFill>
                  <a:srgbClr val="FFFFFF"/>
                </a:solidFill>
                <a:effectLst/>
                <a:uLnTx/>
                <a:uFillTx/>
                <a:latin typeface="Arial" panose="020B0604020202020204"/>
                <a:ea typeface="+mn-ea"/>
                <a:cs typeface="+mn-cs"/>
              </a:rPr>
              <a:t>(n=293)</a:t>
            </a:r>
          </a:p>
        </p:txBody>
      </p:sp>
      <p:sp>
        <p:nvSpPr>
          <p:cNvPr id="41" name="AutoShape 8">
            <a:extLst>
              <a:ext uri="{FF2B5EF4-FFF2-40B4-BE49-F238E27FC236}">
                <a16:creationId xmlns:a16="http://schemas.microsoft.com/office/drawing/2014/main" id="{55BAFF93-2D0F-963A-77A1-0DD1D0E74804}"/>
              </a:ext>
            </a:extLst>
          </p:cNvPr>
          <p:cNvSpPr>
            <a:spLocks noChangeArrowheads="1"/>
          </p:cNvSpPr>
          <p:nvPr/>
        </p:nvSpPr>
        <p:spPr bwMode="auto">
          <a:xfrm>
            <a:off x="6522885" y="2459296"/>
            <a:ext cx="3674781"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dirty="0">
                <a:ln>
                  <a:noFill/>
                </a:ln>
                <a:solidFill>
                  <a:srgbClr val="FFFFFF"/>
                </a:solidFill>
                <a:effectLst/>
                <a:uLnTx/>
                <a:uFillTx/>
                <a:latin typeface="Arial" panose="020B0604020202020204"/>
                <a:ea typeface="+mn-ea"/>
                <a:cs typeface="+mn-cs"/>
              </a:rPr>
              <a:t>HER3-DXd </a:t>
            </a:r>
            <a:r>
              <a:rPr lang="zh-cn" sz="1600" b="0" i="0" u="none" strike="noStrike" kern="1200" cap="none" spc="0" normalizeH="0" noProof="0" dirty="0">
                <a:ln>
                  <a:noFill/>
                </a:ln>
                <a:solidFill>
                  <a:srgbClr val="FFFFFF"/>
                </a:solidFill>
                <a:effectLst/>
                <a:uLnTx/>
                <a:uFillTx/>
                <a:latin typeface="Arial" panose="020B0604020202020204"/>
                <a:ea typeface="+mn-ea"/>
                <a:cs typeface="+mn-cs"/>
              </a:rPr>
              <a:t>5.6 mg/kg IV 每 3 周一次</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u="none" strike="noStrike" kern="1200" cap="none" spc="0" normalizeH="0" noProof="0" dirty="0">
                <a:ln>
                  <a:noFill/>
                </a:ln>
                <a:solidFill>
                  <a:srgbClr val="FFFFFF"/>
                </a:solidFill>
                <a:effectLst/>
                <a:uLnTx/>
                <a:uFillTx/>
                <a:latin typeface="Arial" panose="020B0604020202020204"/>
                <a:ea typeface="+mn-ea"/>
                <a:cs typeface="+mn-cs"/>
              </a:rPr>
              <a:t>(n=293)</a:t>
            </a:r>
          </a:p>
        </p:txBody>
      </p:sp>
      <p:sp>
        <p:nvSpPr>
          <p:cNvPr id="39" name="AutoShape 9">
            <a:extLst>
              <a:ext uri="{FF2B5EF4-FFF2-40B4-BE49-F238E27FC236}">
                <a16:creationId xmlns:a16="http://schemas.microsoft.com/office/drawing/2014/main" id="{E4BD6719-52B2-380D-8C91-1DAC388DB78E}"/>
              </a:ext>
            </a:extLst>
          </p:cNvPr>
          <p:cNvSpPr>
            <a:spLocks noChangeArrowheads="1"/>
          </p:cNvSpPr>
          <p:nvPr/>
        </p:nvSpPr>
        <p:spPr bwMode="auto">
          <a:xfrm>
            <a:off x="1346589" y="2876786"/>
            <a:ext cx="3674781" cy="2030065"/>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晚期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EGFR 突变（ex19del 或 L858R）</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EGFR-TKI 耐药 </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出现稳定的脑转移</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(n=586)</a:t>
            </a:r>
          </a:p>
        </p:txBody>
      </p:sp>
      <p:cxnSp>
        <p:nvCxnSpPr>
          <p:cNvPr id="15" name="AutoShape 19">
            <a:extLst>
              <a:ext uri="{FF2B5EF4-FFF2-40B4-BE49-F238E27FC236}">
                <a16:creationId xmlns:a16="http://schemas.microsoft.com/office/drawing/2014/main" id="{3391B3AD-6683-0EEA-6255-A20E2502AE0D}"/>
              </a:ext>
            </a:extLst>
          </p:cNvPr>
          <p:cNvCxnSpPr>
            <a:cxnSpLocks noChangeShapeType="1"/>
            <a:stCxn id="39" idx="3"/>
            <a:endCxn id="33" idx="2"/>
          </p:cNvCxnSpPr>
          <p:nvPr/>
        </p:nvCxnSpPr>
        <p:spPr bwMode="auto">
          <a:xfrm>
            <a:off x="5021370" y="3891819"/>
            <a:ext cx="459852" cy="2124"/>
          </a:xfrm>
          <a:prstGeom prst="straightConnector1">
            <a:avLst/>
          </a:prstGeom>
          <a:noFill/>
          <a:ln w="38100">
            <a:solidFill>
              <a:schemeClr val="bg1"/>
            </a:solidFill>
            <a:round/>
            <a:headEnd type="none" w="med" len="med"/>
            <a:tailEnd type="none" w="med" len="med"/>
          </a:ln>
        </p:spPr>
      </p:cxnSp>
    </p:spTree>
    <p:extLst>
      <p:ext uri="{BB962C8B-B14F-4D97-AF65-F5344CB8AC3E}">
        <p14:creationId xmlns:p14="http://schemas.microsoft.com/office/powerpoint/2010/main" val="242347247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A1EDD2-CDB6-EB30-7E45-120A6942FF89}"/>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579C7AB0-CECE-AB85-A81A-F62C0F61B4F3}"/>
              </a:ext>
            </a:extLst>
          </p:cNvPr>
          <p:cNvSpPr>
            <a:spLocks noGrp="1"/>
          </p:cNvSpPr>
          <p:nvPr>
            <p:ph type="title"/>
          </p:nvPr>
        </p:nvSpPr>
        <p:spPr>
          <a:xfrm>
            <a:off x="304800" y="107693"/>
            <a:ext cx="11261124" cy="939801"/>
          </a:xfrm>
        </p:spPr>
        <p:txBody>
          <a:bodyPr rtlCol="0"/>
          <a:lstStyle/>
          <a:p>
            <a:pPr rtl="0"/>
            <a:r>
              <a:rPr lang="zh-cn">
                <a:latin typeface="+mn-lt"/>
              </a:rPr>
              <a:t>8506:德帕瑞妥单抗 (HER3-DXd) 治疗第三代 EGFR TKI 治疗后耐药 EGFR 突变 (EGFRm) 晚期非小细胞肺癌 (NSCLC) 患者：HERTHENA-Lung02 III 期研究 — Mok TSK 等人</a:t>
            </a:r>
          </a:p>
        </p:txBody>
      </p:sp>
      <p:sp>
        <p:nvSpPr>
          <p:cNvPr id="27" name="Text Placeholder 26">
            <a:extLst>
              <a:ext uri="{FF2B5EF4-FFF2-40B4-BE49-F238E27FC236}">
                <a16:creationId xmlns:a16="http://schemas.microsoft.com/office/drawing/2014/main" id="{49D099FC-669A-C344-6E42-BE9DF3C4B37B}"/>
              </a:ext>
            </a:extLst>
          </p:cNvPr>
          <p:cNvSpPr>
            <a:spLocks noGrp="1"/>
          </p:cNvSpPr>
          <p:nvPr>
            <p:ph type="body" sz="quarter" idx="10"/>
          </p:nvPr>
        </p:nvSpPr>
        <p:spPr>
          <a:xfrm>
            <a:off x="304800" y="6233974"/>
            <a:ext cx="5983357" cy="487363"/>
          </a:xfrm>
        </p:spPr>
        <p:txBody>
          <a:bodyPr rtlCol="0"/>
          <a:lstStyle/>
          <a:p>
            <a:pPr rtl="0"/>
            <a:r>
              <a:rPr lang="zh-cn" baseline="30000"/>
              <a:t>a</a:t>
            </a:r>
            <a:r>
              <a:rPr lang="zh-cn"/>
              <a:t>按分层因子分层的 Cox 比例模型；</a:t>
            </a:r>
            <a:r>
              <a:rPr lang="zh-cn" baseline="30000"/>
              <a:t>b</a:t>
            </a:r>
            <a:r>
              <a:rPr lang="zh-cn"/>
              <a:t>分层对数秩检验。</a:t>
            </a:r>
          </a:p>
        </p:txBody>
      </p:sp>
      <p:sp>
        <p:nvSpPr>
          <p:cNvPr id="29" name="Content Placeholder 7">
            <a:extLst>
              <a:ext uri="{FF2B5EF4-FFF2-40B4-BE49-F238E27FC236}">
                <a16:creationId xmlns:a16="http://schemas.microsoft.com/office/drawing/2014/main" id="{A6B0C9E3-E7A0-4E7C-9B7A-A33CE75C9775}"/>
              </a:ext>
            </a:extLst>
          </p:cNvPr>
          <p:cNvSpPr>
            <a:spLocks noGrp="1"/>
          </p:cNvSpPr>
          <p:nvPr>
            <p:ph idx="1"/>
          </p:nvPr>
        </p:nvSpPr>
        <p:spPr>
          <a:xfrm>
            <a:off x="304799" y="1246909"/>
            <a:ext cx="11582401" cy="375325"/>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DF2D501D-439D-FC10-41C9-1B48BD9992CA}"/>
              </a:ext>
            </a:extLst>
          </p:cNvPr>
          <p:cNvSpPr>
            <a:spLocks noGrp="1"/>
          </p:cNvSpPr>
          <p:nvPr>
            <p:ph type="body" sz="quarter" idx="11"/>
          </p:nvPr>
        </p:nvSpPr>
        <p:spPr>
          <a:xfrm>
            <a:off x="6379633" y="6521312"/>
            <a:ext cx="5507567" cy="200025"/>
          </a:xfrm>
        </p:spPr>
        <p:txBody>
          <a:bodyPr rtlCol="0"/>
          <a:lstStyle/>
          <a:p>
            <a:pPr rtl="0"/>
            <a:r>
              <a:rPr lang="zh-cn"/>
              <a:t>Mok TSK, et al.J Clin Oncol 2025;43(suppl):Abstr 8506</a:t>
            </a:r>
          </a:p>
        </p:txBody>
      </p:sp>
      <p:grpSp>
        <p:nvGrpSpPr>
          <p:cNvPr id="18" name="Graphic 5">
            <a:extLst>
              <a:ext uri="{FF2B5EF4-FFF2-40B4-BE49-F238E27FC236}">
                <a16:creationId xmlns:a16="http://schemas.microsoft.com/office/drawing/2014/main" id="{AD95D4B7-A4A7-C258-7A88-A4C8FAF6D737}"/>
              </a:ext>
            </a:extLst>
          </p:cNvPr>
          <p:cNvGrpSpPr/>
          <p:nvPr/>
        </p:nvGrpSpPr>
        <p:grpSpPr>
          <a:xfrm>
            <a:off x="3307024" y="4070501"/>
            <a:ext cx="14027" cy="1039175"/>
            <a:chOff x="3298786" y="4036051"/>
            <a:chExt cx="14027" cy="1039175"/>
          </a:xfrm>
        </p:grpSpPr>
        <p:sp>
          <p:nvSpPr>
            <p:cNvPr id="42" name="Freeform: Shape 41">
              <a:extLst>
                <a:ext uri="{FF2B5EF4-FFF2-40B4-BE49-F238E27FC236}">
                  <a16:creationId xmlns:a16="http://schemas.microsoft.com/office/drawing/2014/main" id="{4324D378-0C13-5E1B-A304-72A67FC46992}"/>
                </a:ext>
              </a:extLst>
            </p:cNvPr>
            <p:cNvSpPr/>
            <p:nvPr/>
          </p:nvSpPr>
          <p:spPr>
            <a:xfrm>
              <a:off x="3298786" y="4036051"/>
              <a:ext cx="14027" cy="983115"/>
            </a:xfrm>
            <a:custGeom>
              <a:avLst/>
              <a:gdLst>
                <a:gd name="connsiteX0" fmla="*/ 0 w 14027"/>
                <a:gd name="connsiteY0" fmla="*/ 0 h 983115"/>
                <a:gd name="connsiteX1" fmla="*/ 0 w 14027"/>
                <a:gd name="connsiteY1" fmla="*/ 983115 h 983115"/>
              </a:gdLst>
              <a:ahLst/>
              <a:cxnLst>
                <a:cxn ang="0">
                  <a:pos x="connsiteX0" y="connsiteY0"/>
                </a:cxn>
                <a:cxn ang="0">
                  <a:pos x="connsiteX1" y="connsiteY1"/>
                </a:cxn>
              </a:cxnLst>
              <a:rect l="l" t="t" r="r" b="b"/>
              <a:pathLst>
                <a:path w="14027" h="983115">
                  <a:moveTo>
                    <a:pt x="0" y="0"/>
                  </a:moveTo>
                  <a:lnTo>
                    <a:pt x="0" y="983115"/>
                  </a:lnTo>
                </a:path>
              </a:pathLst>
            </a:custGeom>
            <a:ln w="12700" cap="flat">
              <a:solidFill>
                <a:schemeClr val="tx1"/>
              </a:solidFill>
              <a:prstDash val="sysDot"/>
              <a:miter/>
            </a:ln>
          </p:spPr>
          <p:txBody>
            <a:bodyPr rtlCol="0" anchor="ctr"/>
            <a:lstStyle/>
            <a:p>
              <a:pPr rtl="0"/>
              <a:endParaRPr lang="en-GB"/>
            </a:p>
          </p:txBody>
        </p:sp>
        <p:sp>
          <p:nvSpPr>
            <p:cNvPr id="65" name="Freeform: Shape 64">
              <a:extLst>
                <a:ext uri="{FF2B5EF4-FFF2-40B4-BE49-F238E27FC236}">
                  <a16:creationId xmlns:a16="http://schemas.microsoft.com/office/drawing/2014/main" id="{CA4F05F6-58E8-B9D9-C246-D5759190C3B4}"/>
                </a:ext>
              </a:extLst>
            </p:cNvPr>
            <p:cNvSpPr/>
            <p:nvPr/>
          </p:nvSpPr>
          <p:spPr>
            <a:xfrm>
              <a:off x="3298786" y="5047196"/>
              <a:ext cx="14027" cy="28030"/>
            </a:xfrm>
            <a:custGeom>
              <a:avLst/>
              <a:gdLst>
                <a:gd name="connsiteX0" fmla="*/ 0 w 14027"/>
                <a:gd name="connsiteY0" fmla="*/ 0 h 28030"/>
                <a:gd name="connsiteX1" fmla="*/ 0 w 14027"/>
                <a:gd name="connsiteY1" fmla="*/ 28030 h 28030"/>
              </a:gdLst>
              <a:ahLst/>
              <a:cxnLst>
                <a:cxn ang="0">
                  <a:pos x="connsiteX0" y="connsiteY0"/>
                </a:cxn>
                <a:cxn ang="0">
                  <a:pos x="connsiteX1" y="connsiteY1"/>
                </a:cxn>
              </a:cxnLst>
              <a:rect l="l" t="t" r="r" b="b"/>
              <a:pathLst>
                <a:path w="14027" h="28030">
                  <a:moveTo>
                    <a:pt x="0" y="0"/>
                  </a:moveTo>
                  <a:lnTo>
                    <a:pt x="0" y="28030"/>
                  </a:lnTo>
                </a:path>
              </a:pathLst>
            </a:custGeom>
            <a:ln w="12700" cap="flat">
              <a:solidFill>
                <a:schemeClr val="tx1"/>
              </a:solidFill>
              <a:prstDash val="sysDot"/>
              <a:miter/>
            </a:ln>
          </p:spPr>
          <p:txBody>
            <a:bodyPr rtlCol="0" anchor="ctr"/>
            <a:lstStyle/>
            <a:p>
              <a:pPr rtl="0"/>
              <a:endParaRPr lang="en-GB" dirty="0"/>
            </a:p>
          </p:txBody>
        </p:sp>
      </p:grpSp>
      <p:grpSp>
        <p:nvGrpSpPr>
          <p:cNvPr id="67" name="Graphic 5">
            <a:extLst>
              <a:ext uri="{FF2B5EF4-FFF2-40B4-BE49-F238E27FC236}">
                <a16:creationId xmlns:a16="http://schemas.microsoft.com/office/drawing/2014/main" id="{522E019B-5934-8430-F2C4-EF3936BB8928}"/>
              </a:ext>
            </a:extLst>
          </p:cNvPr>
          <p:cNvGrpSpPr/>
          <p:nvPr/>
        </p:nvGrpSpPr>
        <p:grpSpPr>
          <a:xfrm>
            <a:off x="1294171" y="2365820"/>
            <a:ext cx="3663322" cy="2709032"/>
            <a:chOff x="1294171" y="2365820"/>
            <a:chExt cx="3663322" cy="2709032"/>
          </a:xfrm>
          <a:noFill/>
        </p:grpSpPr>
        <p:sp>
          <p:nvSpPr>
            <p:cNvPr id="68" name="Freeform: Shape 67">
              <a:extLst>
                <a:ext uri="{FF2B5EF4-FFF2-40B4-BE49-F238E27FC236}">
                  <a16:creationId xmlns:a16="http://schemas.microsoft.com/office/drawing/2014/main" id="{89566DB3-9AEF-66FB-F9B7-E162D14B7E1C}"/>
                </a:ext>
              </a:extLst>
            </p:cNvPr>
            <p:cNvSpPr/>
            <p:nvPr/>
          </p:nvSpPr>
          <p:spPr>
            <a:xfrm>
              <a:off x="1294171" y="2365820"/>
              <a:ext cx="3663322" cy="2709032"/>
            </a:xfrm>
            <a:custGeom>
              <a:avLst/>
              <a:gdLst>
                <a:gd name="connsiteX0" fmla="*/ 0 w 3663322"/>
                <a:gd name="connsiteY0" fmla="*/ 0 h 2709032"/>
                <a:gd name="connsiteX1" fmla="*/ 86127 w 3663322"/>
                <a:gd name="connsiteY1" fmla="*/ 0 h 2709032"/>
                <a:gd name="connsiteX2" fmla="*/ 86127 w 3663322"/>
                <a:gd name="connsiteY2" fmla="*/ 10278 h 2709032"/>
                <a:gd name="connsiteX3" fmla="*/ 158647 w 3663322"/>
                <a:gd name="connsiteY3" fmla="*/ 10278 h 2709032"/>
                <a:gd name="connsiteX4" fmla="*/ 158647 w 3663322"/>
                <a:gd name="connsiteY4" fmla="*/ 25040 h 2709032"/>
                <a:gd name="connsiteX5" fmla="*/ 169588 w 3663322"/>
                <a:gd name="connsiteY5" fmla="*/ 25040 h 2709032"/>
                <a:gd name="connsiteX6" fmla="*/ 169588 w 3663322"/>
                <a:gd name="connsiteY6" fmla="*/ 38869 h 2709032"/>
                <a:gd name="connsiteX7" fmla="*/ 183194 w 3663322"/>
                <a:gd name="connsiteY7" fmla="*/ 38869 h 2709032"/>
                <a:gd name="connsiteX8" fmla="*/ 183194 w 3663322"/>
                <a:gd name="connsiteY8" fmla="*/ 49146 h 2709032"/>
                <a:gd name="connsiteX9" fmla="*/ 192312 w 3663322"/>
                <a:gd name="connsiteY9" fmla="*/ 49146 h 2709032"/>
                <a:gd name="connsiteX10" fmla="*/ 192312 w 3663322"/>
                <a:gd name="connsiteY10" fmla="*/ 61293 h 2709032"/>
                <a:gd name="connsiteX11" fmla="*/ 233692 w 3663322"/>
                <a:gd name="connsiteY11" fmla="*/ 61293 h 2709032"/>
                <a:gd name="connsiteX12" fmla="*/ 233692 w 3663322"/>
                <a:gd name="connsiteY12" fmla="*/ 78485 h 2709032"/>
                <a:gd name="connsiteX13" fmla="*/ 257678 w 3663322"/>
                <a:gd name="connsiteY13" fmla="*/ 78485 h 2709032"/>
                <a:gd name="connsiteX14" fmla="*/ 257678 w 3663322"/>
                <a:gd name="connsiteY14" fmla="*/ 122399 h 2709032"/>
                <a:gd name="connsiteX15" fmla="*/ 277036 w 3663322"/>
                <a:gd name="connsiteY15" fmla="*/ 122399 h 2709032"/>
                <a:gd name="connsiteX16" fmla="*/ 277036 w 3663322"/>
                <a:gd name="connsiteY16" fmla="*/ 162202 h 2709032"/>
                <a:gd name="connsiteX17" fmla="*/ 291343 w 3663322"/>
                <a:gd name="connsiteY17" fmla="*/ 162202 h 2709032"/>
                <a:gd name="connsiteX18" fmla="*/ 291343 w 3663322"/>
                <a:gd name="connsiteY18" fmla="*/ 183692 h 2709032"/>
                <a:gd name="connsiteX19" fmla="*/ 297796 w 3663322"/>
                <a:gd name="connsiteY19" fmla="*/ 183692 h 2709032"/>
                <a:gd name="connsiteX20" fmla="*/ 297796 w 3663322"/>
                <a:gd name="connsiteY20" fmla="*/ 221626 h 2709032"/>
                <a:gd name="connsiteX21" fmla="*/ 303687 w 3663322"/>
                <a:gd name="connsiteY21" fmla="*/ 221626 h 2709032"/>
                <a:gd name="connsiteX22" fmla="*/ 303687 w 3663322"/>
                <a:gd name="connsiteY22" fmla="*/ 265540 h 2709032"/>
                <a:gd name="connsiteX23" fmla="*/ 310140 w 3663322"/>
                <a:gd name="connsiteY23" fmla="*/ 265540 h 2709032"/>
                <a:gd name="connsiteX24" fmla="*/ 310140 w 3663322"/>
                <a:gd name="connsiteY24" fmla="*/ 344959 h 2709032"/>
                <a:gd name="connsiteX25" fmla="*/ 315330 w 3663322"/>
                <a:gd name="connsiteY25" fmla="*/ 344959 h 2709032"/>
                <a:gd name="connsiteX26" fmla="*/ 315330 w 3663322"/>
                <a:gd name="connsiteY26" fmla="*/ 373176 h 2709032"/>
                <a:gd name="connsiteX27" fmla="*/ 327393 w 3663322"/>
                <a:gd name="connsiteY27" fmla="*/ 373176 h 2709032"/>
                <a:gd name="connsiteX28" fmla="*/ 327393 w 3663322"/>
                <a:gd name="connsiteY28" fmla="*/ 387192 h 2709032"/>
                <a:gd name="connsiteX29" fmla="*/ 364425 w 3663322"/>
                <a:gd name="connsiteY29" fmla="*/ 387192 h 2709032"/>
                <a:gd name="connsiteX30" fmla="*/ 364425 w 3663322"/>
                <a:gd name="connsiteY30" fmla="*/ 412792 h 2709032"/>
                <a:gd name="connsiteX31" fmla="*/ 459528 w 3663322"/>
                <a:gd name="connsiteY31" fmla="*/ 412792 h 2709032"/>
                <a:gd name="connsiteX32" fmla="*/ 459528 w 3663322"/>
                <a:gd name="connsiteY32" fmla="*/ 422323 h 2709032"/>
                <a:gd name="connsiteX33" fmla="*/ 513252 w 3663322"/>
                <a:gd name="connsiteY33" fmla="*/ 422323 h 2709032"/>
                <a:gd name="connsiteX34" fmla="*/ 513252 w 3663322"/>
                <a:gd name="connsiteY34" fmla="*/ 438580 h 2709032"/>
                <a:gd name="connsiteX35" fmla="*/ 580021 w 3663322"/>
                <a:gd name="connsiteY35" fmla="*/ 438580 h 2709032"/>
                <a:gd name="connsiteX36" fmla="*/ 580021 w 3663322"/>
                <a:gd name="connsiteY36" fmla="*/ 467545 h 2709032"/>
                <a:gd name="connsiteX37" fmla="*/ 584089 w 3663322"/>
                <a:gd name="connsiteY37" fmla="*/ 467545 h 2709032"/>
                <a:gd name="connsiteX38" fmla="*/ 584089 w 3663322"/>
                <a:gd name="connsiteY38" fmla="*/ 489035 h 2709032"/>
                <a:gd name="connsiteX39" fmla="*/ 606252 w 3663322"/>
                <a:gd name="connsiteY39" fmla="*/ 489035 h 2709032"/>
                <a:gd name="connsiteX40" fmla="*/ 606252 w 3663322"/>
                <a:gd name="connsiteY40" fmla="*/ 510712 h 2709032"/>
                <a:gd name="connsiteX41" fmla="*/ 613967 w 3663322"/>
                <a:gd name="connsiteY41" fmla="*/ 510712 h 2709032"/>
                <a:gd name="connsiteX42" fmla="*/ 613967 w 3663322"/>
                <a:gd name="connsiteY42" fmla="*/ 530146 h 2709032"/>
                <a:gd name="connsiteX43" fmla="*/ 621542 w 3663322"/>
                <a:gd name="connsiteY43" fmla="*/ 530146 h 2709032"/>
                <a:gd name="connsiteX44" fmla="*/ 621542 w 3663322"/>
                <a:gd name="connsiteY44" fmla="*/ 639090 h 2709032"/>
                <a:gd name="connsiteX45" fmla="*/ 634026 w 3663322"/>
                <a:gd name="connsiteY45" fmla="*/ 639090 h 2709032"/>
                <a:gd name="connsiteX46" fmla="*/ 634026 w 3663322"/>
                <a:gd name="connsiteY46" fmla="*/ 649742 h 2709032"/>
                <a:gd name="connsiteX47" fmla="*/ 667831 w 3663322"/>
                <a:gd name="connsiteY47" fmla="*/ 649742 h 2709032"/>
                <a:gd name="connsiteX48" fmla="*/ 667831 w 3663322"/>
                <a:gd name="connsiteY48" fmla="*/ 673474 h 2709032"/>
                <a:gd name="connsiteX49" fmla="*/ 674424 w 3663322"/>
                <a:gd name="connsiteY49" fmla="*/ 673474 h 2709032"/>
                <a:gd name="connsiteX50" fmla="*/ 674424 w 3663322"/>
                <a:gd name="connsiteY50" fmla="*/ 687115 h 2709032"/>
                <a:gd name="connsiteX51" fmla="*/ 767284 w 3663322"/>
                <a:gd name="connsiteY51" fmla="*/ 687115 h 2709032"/>
                <a:gd name="connsiteX52" fmla="*/ 767284 w 3663322"/>
                <a:gd name="connsiteY52" fmla="*/ 695338 h 2709032"/>
                <a:gd name="connsiteX53" fmla="*/ 798283 w 3663322"/>
                <a:gd name="connsiteY53" fmla="*/ 695338 h 2709032"/>
                <a:gd name="connsiteX54" fmla="*/ 798283 w 3663322"/>
                <a:gd name="connsiteY54" fmla="*/ 704681 h 2709032"/>
                <a:gd name="connsiteX55" fmla="*/ 823953 w 3663322"/>
                <a:gd name="connsiteY55" fmla="*/ 704681 h 2709032"/>
                <a:gd name="connsiteX56" fmla="*/ 823953 w 3663322"/>
                <a:gd name="connsiteY56" fmla="*/ 715333 h 2709032"/>
                <a:gd name="connsiteX57" fmla="*/ 880763 w 3663322"/>
                <a:gd name="connsiteY57" fmla="*/ 715333 h 2709032"/>
                <a:gd name="connsiteX58" fmla="*/ 880763 w 3663322"/>
                <a:gd name="connsiteY58" fmla="*/ 730843 h 2709032"/>
                <a:gd name="connsiteX59" fmla="*/ 886374 w 3663322"/>
                <a:gd name="connsiteY59" fmla="*/ 730843 h 2709032"/>
                <a:gd name="connsiteX60" fmla="*/ 886374 w 3663322"/>
                <a:gd name="connsiteY60" fmla="*/ 820913 h 2709032"/>
                <a:gd name="connsiteX61" fmla="*/ 900401 w 3663322"/>
                <a:gd name="connsiteY61" fmla="*/ 820913 h 2709032"/>
                <a:gd name="connsiteX62" fmla="*/ 900401 w 3663322"/>
                <a:gd name="connsiteY62" fmla="*/ 884075 h 2709032"/>
                <a:gd name="connsiteX63" fmla="*/ 906152 w 3663322"/>
                <a:gd name="connsiteY63" fmla="*/ 884075 h 2709032"/>
                <a:gd name="connsiteX64" fmla="*/ 906152 w 3663322"/>
                <a:gd name="connsiteY64" fmla="*/ 925933 h 2709032"/>
                <a:gd name="connsiteX65" fmla="*/ 914007 w 3663322"/>
                <a:gd name="connsiteY65" fmla="*/ 925933 h 2709032"/>
                <a:gd name="connsiteX66" fmla="*/ 914007 w 3663322"/>
                <a:gd name="connsiteY66" fmla="*/ 945928 h 2709032"/>
                <a:gd name="connsiteX67" fmla="*/ 923405 w 3663322"/>
                <a:gd name="connsiteY67" fmla="*/ 945928 h 2709032"/>
                <a:gd name="connsiteX68" fmla="*/ 923405 w 3663322"/>
                <a:gd name="connsiteY68" fmla="*/ 961438 h 2709032"/>
                <a:gd name="connsiteX69" fmla="*/ 930419 w 3663322"/>
                <a:gd name="connsiteY69" fmla="*/ 961438 h 2709032"/>
                <a:gd name="connsiteX70" fmla="*/ 930419 w 3663322"/>
                <a:gd name="connsiteY70" fmla="*/ 1023292 h 2709032"/>
                <a:gd name="connsiteX71" fmla="*/ 936591 w 3663322"/>
                <a:gd name="connsiteY71" fmla="*/ 1023292 h 2709032"/>
                <a:gd name="connsiteX72" fmla="*/ 936591 w 3663322"/>
                <a:gd name="connsiteY72" fmla="*/ 1068888 h 2709032"/>
                <a:gd name="connsiteX73" fmla="*/ 945989 w 3663322"/>
                <a:gd name="connsiteY73" fmla="*/ 1068888 h 2709032"/>
                <a:gd name="connsiteX74" fmla="*/ 945989 w 3663322"/>
                <a:gd name="connsiteY74" fmla="*/ 1077110 h 2709032"/>
                <a:gd name="connsiteX75" fmla="*/ 956229 w 3663322"/>
                <a:gd name="connsiteY75" fmla="*/ 1077110 h 2709032"/>
                <a:gd name="connsiteX76" fmla="*/ 956229 w 3663322"/>
                <a:gd name="connsiteY76" fmla="*/ 1082716 h 2709032"/>
                <a:gd name="connsiteX77" fmla="*/ 978251 w 3663322"/>
                <a:gd name="connsiteY77" fmla="*/ 1082716 h 2709032"/>
                <a:gd name="connsiteX78" fmla="*/ 978251 w 3663322"/>
                <a:gd name="connsiteY78" fmla="*/ 1105140 h 2709032"/>
                <a:gd name="connsiteX79" fmla="*/ 1018229 w 3663322"/>
                <a:gd name="connsiteY79" fmla="*/ 1105140 h 2709032"/>
                <a:gd name="connsiteX80" fmla="*/ 1018229 w 3663322"/>
                <a:gd name="connsiteY80" fmla="*/ 1117100 h 2709032"/>
                <a:gd name="connsiteX81" fmla="*/ 1030853 w 3663322"/>
                <a:gd name="connsiteY81" fmla="*/ 1117100 h 2709032"/>
                <a:gd name="connsiteX82" fmla="*/ 1030853 w 3663322"/>
                <a:gd name="connsiteY82" fmla="*/ 1141393 h 2709032"/>
                <a:gd name="connsiteX83" fmla="*/ 1105898 w 3663322"/>
                <a:gd name="connsiteY83" fmla="*/ 1141393 h 2709032"/>
                <a:gd name="connsiteX84" fmla="*/ 1105898 w 3663322"/>
                <a:gd name="connsiteY84" fmla="*/ 1152605 h 2709032"/>
                <a:gd name="connsiteX85" fmla="*/ 1120486 w 3663322"/>
                <a:gd name="connsiteY85" fmla="*/ 1152605 h 2709032"/>
                <a:gd name="connsiteX86" fmla="*/ 1120486 w 3663322"/>
                <a:gd name="connsiteY86" fmla="*/ 1186428 h 2709032"/>
                <a:gd name="connsiteX87" fmla="*/ 1172948 w 3663322"/>
                <a:gd name="connsiteY87" fmla="*/ 1186428 h 2709032"/>
                <a:gd name="connsiteX88" fmla="*/ 1172948 w 3663322"/>
                <a:gd name="connsiteY88" fmla="*/ 1195771 h 2709032"/>
                <a:gd name="connsiteX89" fmla="*/ 1183328 w 3663322"/>
                <a:gd name="connsiteY89" fmla="*/ 1195771 h 2709032"/>
                <a:gd name="connsiteX90" fmla="*/ 1183328 w 3663322"/>
                <a:gd name="connsiteY90" fmla="*/ 1245105 h 2709032"/>
                <a:gd name="connsiteX91" fmla="*/ 1190341 w 3663322"/>
                <a:gd name="connsiteY91" fmla="*/ 1245105 h 2709032"/>
                <a:gd name="connsiteX92" fmla="*/ 1190341 w 3663322"/>
                <a:gd name="connsiteY92" fmla="*/ 1316302 h 2709032"/>
                <a:gd name="connsiteX93" fmla="*/ 1197355 w 3663322"/>
                <a:gd name="connsiteY93" fmla="*/ 1316302 h 2709032"/>
                <a:gd name="connsiteX94" fmla="*/ 1197355 w 3663322"/>
                <a:gd name="connsiteY94" fmla="*/ 1332559 h 2709032"/>
                <a:gd name="connsiteX95" fmla="*/ 1204369 w 3663322"/>
                <a:gd name="connsiteY95" fmla="*/ 1332559 h 2709032"/>
                <a:gd name="connsiteX96" fmla="*/ 1204369 w 3663322"/>
                <a:gd name="connsiteY96" fmla="*/ 1381332 h 2709032"/>
                <a:gd name="connsiteX97" fmla="*/ 1210541 w 3663322"/>
                <a:gd name="connsiteY97" fmla="*/ 1381332 h 2709032"/>
                <a:gd name="connsiteX98" fmla="*/ 1210541 w 3663322"/>
                <a:gd name="connsiteY98" fmla="*/ 1397029 h 2709032"/>
                <a:gd name="connsiteX99" fmla="*/ 1229758 w 3663322"/>
                <a:gd name="connsiteY99" fmla="*/ 1397029 h 2709032"/>
                <a:gd name="connsiteX100" fmla="*/ 1229758 w 3663322"/>
                <a:gd name="connsiteY100" fmla="*/ 1448791 h 2709032"/>
                <a:gd name="connsiteX101" fmla="*/ 1236210 w 3663322"/>
                <a:gd name="connsiteY101" fmla="*/ 1448791 h 2709032"/>
                <a:gd name="connsiteX102" fmla="*/ 1236210 w 3663322"/>
                <a:gd name="connsiteY102" fmla="*/ 1512513 h 2709032"/>
                <a:gd name="connsiteX103" fmla="*/ 1245187 w 3663322"/>
                <a:gd name="connsiteY103" fmla="*/ 1512513 h 2709032"/>
                <a:gd name="connsiteX104" fmla="*/ 1245187 w 3663322"/>
                <a:gd name="connsiteY104" fmla="*/ 1539983 h 2709032"/>
                <a:gd name="connsiteX105" fmla="*/ 1253183 w 3663322"/>
                <a:gd name="connsiteY105" fmla="*/ 1539983 h 2709032"/>
                <a:gd name="connsiteX106" fmla="*/ 1253183 w 3663322"/>
                <a:gd name="connsiteY106" fmla="*/ 1561286 h 2709032"/>
                <a:gd name="connsiteX107" fmla="*/ 1271418 w 3663322"/>
                <a:gd name="connsiteY107" fmla="*/ 1561286 h 2709032"/>
                <a:gd name="connsiteX108" fmla="*/ 1271418 w 3663322"/>
                <a:gd name="connsiteY108" fmla="*/ 1577544 h 2709032"/>
                <a:gd name="connsiteX109" fmla="*/ 1281237 w 3663322"/>
                <a:gd name="connsiteY109" fmla="*/ 1577544 h 2709032"/>
                <a:gd name="connsiteX110" fmla="*/ 1281237 w 3663322"/>
                <a:gd name="connsiteY110" fmla="*/ 1629306 h 2709032"/>
                <a:gd name="connsiteX111" fmla="*/ 1292038 w 3663322"/>
                <a:gd name="connsiteY111" fmla="*/ 1629306 h 2709032"/>
                <a:gd name="connsiteX112" fmla="*/ 1292038 w 3663322"/>
                <a:gd name="connsiteY112" fmla="*/ 1646311 h 2709032"/>
                <a:gd name="connsiteX113" fmla="*/ 1304242 w 3663322"/>
                <a:gd name="connsiteY113" fmla="*/ 1646311 h 2709032"/>
                <a:gd name="connsiteX114" fmla="*/ 1304242 w 3663322"/>
                <a:gd name="connsiteY114" fmla="*/ 1675650 h 2709032"/>
                <a:gd name="connsiteX115" fmla="*/ 1357685 w 3663322"/>
                <a:gd name="connsiteY115" fmla="*/ 1675650 h 2709032"/>
                <a:gd name="connsiteX116" fmla="*/ 1357685 w 3663322"/>
                <a:gd name="connsiteY116" fmla="*/ 1685554 h 2709032"/>
                <a:gd name="connsiteX117" fmla="*/ 1393875 w 3663322"/>
                <a:gd name="connsiteY117" fmla="*/ 1685554 h 2709032"/>
                <a:gd name="connsiteX118" fmla="*/ 1393875 w 3663322"/>
                <a:gd name="connsiteY118" fmla="*/ 1702559 h 2709032"/>
                <a:gd name="connsiteX119" fmla="*/ 1442128 w 3663322"/>
                <a:gd name="connsiteY119" fmla="*/ 1702559 h 2709032"/>
                <a:gd name="connsiteX120" fmla="*/ 1442128 w 3663322"/>
                <a:gd name="connsiteY120" fmla="*/ 1716761 h 2709032"/>
                <a:gd name="connsiteX121" fmla="*/ 1485332 w 3663322"/>
                <a:gd name="connsiteY121" fmla="*/ 1716761 h 2709032"/>
                <a:gd name="connsiteX122" fmla="*/ 1485332 w 3663322"/>
                <a:gd name="connsiteY122" fmla="*/ 1730028 h 2709032"/>
                <a:gd name="connsiteX123" fmla="*/ 1494730 w 3663322"/>
                <a:gd name="connsiteY123" fmla="*/ 1730028 h 2709032"/>
                <a:gd name="connsiteX124" fmla="*/ 1494730 w 3663322"/>
                <a:gd name="connsiteY124" fmla="*/ 1746847 h 2709032"/>
                <a:gd name="connsiteX125" fmla="*/ 1500762 w 3663322"/>
                <a:gd name="connsiteY125" fmla="*/ 1746847 h 2709032"/>
                <a:gd name="connsiteX126" fmla="*/ 1500762 w 3663322"/>
                <a:gd name="connsiteY126" fmla="*/ 1775811 h 2709032"/>
                <a:gd name="connsiteX127" fmla="*/ 1507354 w 3663322"/>
                <a:gd name="connsiteY127" fmla="*/ 1775811 h 2709032"/>
                <a:gd name="connsiteX128" fmla="*/ 1507354 w 3663322"/>
                <a:gd name="connsiteY128" fmla="*/ 1790574 h 2709032"/>
                <a:gd name="connsiteX129" fmla="*/ 1524187 w 3663322"/>
                <a:gd name="connsiteY129" fmla="*/ 1790574 h 2709032"/>
                <a:gd name="connsiteX130" fmla="*/ 1524187 w 3663322"/>
                <a:gd name="connsiteY130" fmla="*/ 1849998 h 2709032"/>
                <a:gd name="connsiteX131" fmla="*/ 1529377 w 3663322"/>
                <a:gd name="connsiteY131" fmla="*/ 1849998 h 2709032"/>
                <a:gd name="connsiteX132" fmla="*/ 1529377 w 3663322"/>
                <a:gd name="connsiteY132" fmla="*/ 1859902 h 2709032"/>
                <a:gd name="connsiteX133" fmla="*/ 1538354 w 3663322"/>
                <a:gd name="connsiteY133" fmla="*/ 1859902 h 2709032"/>
                <a:gd name="connsiteX134" fmla="*/ 1538354 w 3663322"/>
                <a:gd name="connsiteY134" fmla="*/ 1882513 h 2709032"/>
                <a:gd name="connsiteX135" fmla="*/ 1549997 w 3663322"/>
                <a:gd name="connsiteY135" fmla="*/ 1882513 h 2709032"/>
                <a:gd name="connsiteX136" fmla="*/ 1549997 w 3663322"/>
                <a:gd name="connsiteY136" fmla="*/ 1934276 h 2709032"/>
                <a:gd name="connsiteX137" fmla="*/ 1557992 w 3663322"/>
                <a:gd name="connsiteY137" fmla="*/ 1934276 h 2709032"/>
                <a:gd name="connsiteX138" fmla="*/ 1557992 w 3663322"/>
                <a:gd name="connsiteY138" fmla="*/ 2011079 h 2709032"/>
                <a:gd name="connsiteX139" fmla="*/ 1591798 w 3663322"/>
                <a:gd name="connsiteY139" fmla="*/ 2011079 h 2709032"/>
                <a:gd name="connsiteX140" fmla="*/ 1591798 w 3663322"/>
                <a:gd name="connsiteY140" fmla="*/ 2026215 h 2709032"/>
                <a:gd name="connsiteX141" fmla="*/ 1706680 w 3663322"/>
                <a:gd name="connsiteY141" fmla="*/ 2026215 h 2709032"/>
                <a:gd name="connsiteX142" fmla="*/ 1706680 w 3663322"/>
                <a:gd name="connsiteY142" fmla="*/ 2043594 h 2709032"/>
                <a:gd name="connsiteX143" fmla="*/ 1751286 w 3663322"/>
                <a:gd name="connsiteY143" fmla="*/ 2043594 h 2709032"/>
                <a:gd name="connsiteX144" fmla="*/ 1751286 w 3663322"/>
                <a:gd name="connsiteY144" fmla="*/ 2063028 h 2709032"/>
                <a:gd name="connsiteX145" fmla="*/ 1815951 w 3663322"/>
                <a:gd name="connsiteY145" fmla="*/ 2063028 h 2709032"/>
                <a:gd name="connsiteX146" fmla="*/ 1815951 w 3663322"/>
                <a:gd name="connsiteY146" fmla="*/ 2078538 h 2709032"/>
                <a:gd name="connsiteX147" fmla="*/ 1849195 w 3663322"/>
                <a:gd name="connsiteY147" fmla="*/ 2078538 h 2709032"/>
                <a:gd name="connsiteX148" fmla="*/ 1849195 w 3663322"/>
                <a:gd name="connsiteY148" fmla="*/ 2097973 h 2709032"/>
                <a:gd name="connsiteX149" fmla="*/ 1860978 w 3663322"/>
                <a:gd name="connsiteY149" fmla="*/ 2097973 h 2709032"/>
                <a:gd name="connsiteX150" fmla="*/ 1860978 w 3663322"/>
                <a:gd name="connsiteY150" fmla="*/ 2120397 h 2709032"/>
                <a:gd name="connsiteX151" fmla="*/ 1887209 w 3663322"/>
                <a:gd name="connsiteY151" fmla="*/ 2120397 h 2709032"/>
                <a:gd name="connsiteX152" fmla="*/ 1887209 w 3663322"/>
                <a:gd name="connsiteY152" fmla="*/ 2134786 h 2709032"/>
                <a:gd name="connsiteX153" fmla="*/ 1909792 w 3663322"/>
                <a:gd name="connsiteY153" fmla="*/ 2134786 h 2709032"/>
                <a:gd name="connsiteX154" fmla="*/ 1909792 w 3663322"/>
                <a:gd name="connsiteY154" fmla="*/ 2161695 h 2709032"/>
                <a:gd name="connsiteX155" fmla="*/ 1928028 w 3663322"/>
                <a:gd name="connsiteY155" fmla="*/ 2161695 h 2709032"/>
                <a:gd name="connsiteX156" fmla="*/ 1928028 w 3663322"/>
                <a:gd name="connsiteY156" fmla="*/ 2184119 h 2709032"/>
                <a:gd name="connsiteX157" fmla="*/ 2019905 w 3663322"/>
                <a:gd name="connsiteY157" fmla="*/ 2184119 h 2709032"/>
                <a:gd name="connsiteX158" fmla="*/ 2019905 w 3663322"/>
                <a:gd name="connsiteY158" fmla="*/ 2211028 h 2709032"/>
                <a:gd name="connsiteX159" fmla="*/ 2070543 w 3663322"/>
                <a:gd name="connsiteY159" fmla="*/ 2211028 h 2709032"/>
                <a:gd name="connsiteX160" fmla="*/ 2070543 w 3663322"/>
                <a:gd name="connsiteY160" fmla="*/ 2233639 h 2709032"/>
                <a:gd name="connsiteX161" fmla="*/ 2162561 w 3663322"/>
                <a:gd name="connsiteY161" fmla="*/ 2233639 h 2709032"/>
                <a:gd name="connsiteX162" fmla="*/ 2162561 w 3663322"/>
                <a:gd name="connsiteY162" fmla="*/ 2251765 h 2709032"/>
                <a:gd name="connsiteX163" fmla="*/ 2181358 w 3663322"/>
                <a:gd name="connsiteY163" fmla="*/ 2251765 h 2709032"/>
                <a:gd name="connsiteX164" fmla="*/ 2181358 w 3663322"/>
                <a:gd name="connsiteY164" fmla="*/ 2281104 h 2709032"/>
                <a:gd name="connsiteX165" fmla="*/ 2190195 w 3663322"/>
                <a:gd name="connsiteY165" fmla="*/ 2281104 h 2709032"/>
                <a:gd name="connsiteX166" fmla="*/ 2190195 w 3663322"/>
                <a:gd name="connsiteY166" fmla="*/ 2305957 h 2709032"/>
                <a:gd name="connsiteX167" fmla="*/ 2270430 w 3663322"/>
                <a:gd name="connsiteY167" fmla="*/ 2305957 h 2709032"/>
                <a:gd name="connsiteX168" fmla="*/ 2270430 w 3663322"/>
                <a:gd name="connsiteY168" fmla="*/ 2361644 h 2709032"/>
                <a:gd name="connsiteX169" fmla="*/ 2359081 w 3663322"/>
                <a:gd name="connsiteY169" fmla="*/ 2361644 h 2709032"/>
                <a:gd name="connsiteX170" fmla="*/ 2359081 w 3663322"/>
                <a:gd name="connsiteY170" fmla="*/ 2392851 h 2709032"/>
                <a:gd name="connsiteX171" fmla="*/ 2495565 w 3663322"/>
                <a:gd name="connsiteY171" fmla="*/ 2392851 h 2709032"/>
                <a:gd name="connsiteX172" fmla="*/ 2495565 w 3663322"/>
                <a:gd name="connsiteY172" fmla="*/ 2442932 h 2709032"/>
                <a:gd name="connsiteX173" fmla="*/ 2526986 w 3663322"/>
                <a:gd name="connsiteY173" fmla="*/ 2442932 h 2709032"/>
                <a:gd name="connsiteX174" fmla="*/ 2526986 w 3663322"/>
                <a:gd name="connsiteY174" fmla="*/ 2510952 h 2709032"/>
                <a:gd name="connsiteX175" fmla="*/ 2621669 w 3663322"/>
                <a:gd name="connsiteY175" fmla="*/ 2510952 h 2709032"/>
                <a:gd name="connsiteX176" fmla="*/ 2621669 w 3663322"/>
                <a:gd name="connsiteY176" fmla="*/ 2577103 h 2709032"/>
                <a:gd name="connsiteX177" fmla="*/ 3663323 w 3663322"/>
                <a:gd name="connsiteY177" fmla="*/ 2577103 h 2709032"/>
                <a:gd name="connsiteX178" fmla="*/ 3663323 w 3663322"/>
                <a:gd name="connsiteY178" fmla="*/ 2709032 h 270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663322" h="2709032">
                  <a:moveTo>
                    <a:pt x="0" y="0"/>
                  </a:moveTo>
                  <a:lnTo>
                    <a:pt x="86127" y="0"/>
                  </a:lnTo>
                  <a:lnTo>
                    <a:pt x="86127" y="10278"/>
                  </a:lnTo>
                  <a:lnTo>
                    <a:pt x="158647" y="10278"/>
                  </a:lnTo>
                  <a:lnTo>
                    <a:pt x="158647" y="25040"/>
                  </a:lnTo>
                  <a:lnTo>
                    <a:pt x="169588" y="25040"/>
                  </a:lnTo>
                  <a:lnTo>
                    <a:pt x="169588" y="38869"/>
                  </a:lnTo>
                  <a:lnTo>
                    <a:pt x="183194" y="38869"/>
                  </a:lnTo>
                  <a:lnTo>
                    <a:pt x="183194" y="49146"/>
                  </a:lnTo>
                  <a:lnTo>
                    <a:pt x="192312" y="49146"/>
                  </a:lnTo>
                  <a:lnTo>
                    <a:pt x="192312" y="61293"/>
                  </a:lnTo>
                  <a:lnTo>
                    <a:pt x="233692" y="61293"/>
                  </a:lnTo>
                  <a:lnTo>
                    <a:pt x="233692" y="78485"/>
                  </a:lnTo>
                  <a:lnTo>
                    <a:pt x="257678" y="78485"/>
                  </a:lnTo>
                  <a:lnTo>
                    <a:pt x="257678" y="122399"/>
                  </a:lnTo>
                  <a:lnTo>
                    <a:pt x="277036" y="122399"/>
                  </a:lnTo>
                  <a:lnTo>
                    <a:pt x="277036" y="162202"/>
                  </a:lnTo>
                  <a:lnTo>
                    <a:pt x="291343" y="162202"/>
                  </a:lnTo>
                  <a:lnTo>
                    <a:pt x="291343" y="183692"/>
                  </a:lnTo>
                  <a:lnTo>
                    <a:pt x="297796" y="183692"/>
                  </a:lnTo>
                  <a:lnTo>
                    <a:pt x="297796" y="221626"/>
                  </a:lnTo>
                  <a:lnTo>
                    <a:pt x="303687" y="221626"/>
                  </a:lnTo>
                  <a:lnTo>
                    <a:pt x="303687" y="265540"/>
                  </a:lnTo>
                  <a:lnTo>
                    <a:pt x="310140" y="265540"/>
                  </a:lnTo>
                  <a:lnTo>
                    <a:pt x="310140" y="344959"/>
                  </a:lnTo>
                  <a:lnTo>
                    <a:pt x="315330" y="344959"/>
                  </a:lnTo>
                  <a:lnTo>
                    <a:pt x="315330" y="373176"/>
                  </a:lnTo>
                  <a:lnTo>
                    <a:pt x="327393" y="373176"/>
                  </a:lnTo>
                  <a:lnTo>
                    <a:pt x="327393" y="387192"/>
                  </a:lnTo>
                  <a:lnTo>
                    <a:pt x="364425" y="387192"/>
                  </a:lnTo>
                  <a:lnTo>
                    <a:pt x="364425" y="412792"/>
                  </a:lnTo>
                  <a:lnTo>
                    <a:pt x="459528" y="412792"/>
                  </a:lnTo>
                  <a:lnTo>
                    <a:pt x="459528" y="422323"/>
                  </a:lnTo>
                  <a:lnTo>
                    <a:pt x="513252" y="422323"/>
                  </a:lnTo>
                  <a:lnTo>
                    <a:pt x="513252" y="438580"/>
                  </a:lnTo>
                  <a:lnTo>
                    <a:pt x="580021" y="438580"/>
                  </a:lnTo>
                  <a:lnTo>
                    <a:pt x="580021" y="467545"/>
                  </a:lnTo>
                  <a:lnTo>
                    <a:pt x="584089" y="467545"/>
                  </a:lnTo>
                  <a:lnTo>
                    <a:pt x="584089" y="489035"/>
                  </a:lnTo>
                  <a:lnTo>
                    <a:pt x="606252" y="489035"/>
                  </a:lnTo>
                  <a:lnTo>
                    <a:pt x="606252" y="510712"/>
                  </a:lnTo>
                  <a:lnTo>
                    <a:pt x="613967" y="510712"/>
                  </a:lnTo>
                  <a:lnTo>
                    <a:pt x="613967" y="530146"/>
                  </a:lnTo>
                  <a:lnTo>
                    <a:pt x="621542" y="530146"/>
                  </a:lnTo>
                  <a:lnTo>
                    <a:pt x="621542" y="639090"/>
                  </a:lnTo>
                  <a:lnTo>
                    <a:pt x="634026" y="639090"/>
                  </a:lnTo>
                  <a:lnTo>
                    <a:pt x="634026" y="649742"/>
                  </a:lnTo>
                  <a:lnTo>
                    <a:pt x="667831" y="649742"/>
                  </a:lnTo>
                  <a:lnTo>
                    <a:pt x="667831" y="673474"/>
                  </a:lnTo>
                  <a:lnTo>
                    <a:pt x="674424" y="673474"/>
                  </a:lnTo>
                  <a:lnTo>
                    <a:pt x="674424" y="687115"/>
                  </a:lnTo>
                  <a:lnTo>
                    <a:pt x="767284" y="687115"/>
                  </a:lnTo>
                  <a:lnTo>
                    <a:pt x="767284" y="695338"/>
                  </a:lnTo>
                  <a:lnTo>
                    <a:pt x="798283" y="695338"/>
                  </a:lnTo>
                  <a:lnTo>
                    <a:pt x="798283" y="704681"/>
                  </a:lnTo>
                  <a:lnTo>
                    <a:pt x="823953" y="704681"/>
                  </a:lnTo>
                  <a:lnTo>
                    <a:pt x="823953" y="715333"/>
                  </a:lnTo>
                  <a:lnTo>
                    <a:pt x="880763" y="715333"/>
                  </a:lnTo>
                  <a:lnTo>
                    <a:pt x="880763" y="730843"/>
                  </a:lnTo>
                  <a:lnTo>
                    <a:pt x="886374" y="730843"/>
                  </a:lnTo>
                  <a:lnTo>
                    <a:pt x="886374" y="820913"/>
                  </a:lnTo>
                  <a:lnTo>
                    <a:pt x="900401" y="820913"/>
                  </a:lnTo>
                  <a:lnTo>
                    <a:pt x="900401" y="884075"/>
                  </a:lnTo>
                  <a:lnTo>
                    <a:pt x="906152" y="884075"/>
                  </a:lnTo>
                  <a:lnTo>
                    <a:pt x="906152" y="925933"/>
                  </a:lnTo>
                  <a:lnTo>
                    <a:pt x="914007" y="925933"/>
                  </a:lnTo>
                  <a:lnTo>
                    <a:pt x="914007" y="945928"/>
                  </a:lnTo>
                  <a:lnTo>
                    <a:pt x="923405" y="945928"/>
                  </a:lnTo>
                  <a:lnTo>
                    <a:pt x="923405" y="961438"/>
                  </a:lnTo>
                  <a:lnTo>
                    <a:pt x="930419" y="961438"/>
                  </a:lnTo>
                  <a:lnTo>
                    <a:pt x="930419" y="1023292"/>
                  </a:lnTo>
                  <a:lnTo>
                    <a:pt x="936591" y="1023292"/>
                  </a:lnTo>
                  <a:lnTo>
                    <a:pt x="936591" y="1068888"/>
                  </a:lnTo>
                  <a:lnTo>
                    <a:pt x="945989" y="1068888"/>
                  </a:lnTo>
                  <a:lnTo>
                    <a:pt x="945989" y="1077110"/>
                  </a:lnTo>
                  <a:lnTo>
                    <a:pt x="956229" y="1077110"/>
                  </a:lnTo>
                  <a:lnTo>
                    <a:pt x="956229" y="1082716"/>
                  </a:lnTo>
                  <a:lnTo>
                    <a:pt x="978251" y="1082716"/>
                  </a:lnTo>
                  <a:lnTo>
                    <a:pt x="978251" y="1105140"/>
                  </a:lnTo>
                  <a:lnTo>
                    <a:pt x="1018229" y="1105140"/>
                  </a:lnTo>
                  <a:lnTo>
                    <a:pt x="1018229" y="1117100"/>
                  </a:lnTo>
                  <a:lnTo>
                    <a:pt x="1030853" y="1117100"/>
                  </a:lnTo>
                  <a:lnTo>
                    <a:pt x="1030853" y="1141393"/>
                  </a:lnTo>
                  <a:lnTo>
                    <a:pt x="1105898" y="1141393"/>
                  </a:lnTo>
                  <a:lnTo>
                    <a:pt x="1105898" y="1152605"/>
                  </a:lnTo>
                  <a:lnTo>
                    <a:pt x="1120486" y="1152605"/>
                  </a:lnTo>
                  <a:lnTo>
                    <a:pt x="1120486" y="1186428"/>
                  </a:lnTo>
                  <a:lnTo>
                    <a:pt x="1172948" y="1186428"/>
                  </a:lnTo>
                  <a:lnTo>
                    <a:pt x="1172948" y="1195771"/>
                  </a:lnTo>
                  <a:lnTo>
                    <a:pt x="1183328" y="1195771"/>
                  </a:lnTo>
                  <a:lnTo>
                    <a:pt x="1183328" y="1245105"/>
                  </a:lnTo>
                  <a:lnTo>
                    <a:pt x="1190341" y="1245105"/>
                  </a:lnTo>
                  <a:lnTo>
                    <a:pt x="1190341" y="1316302"/>
                  </a:lnTo>
                  <a:lnTo>
                    <a:pt x="1197355" y="1316302"/>
                  </a:lnTo>
                  <a:lnTo>
                    <a:pt x="1197355" y="1332559"/>
                  </a:lnTo>
                  <a:lnTo>
                    <a:pt x="1204369" y="1332559"/>
                  </a:lnTo>
                  <a:lnTo>
                    <a:pt x="1204369" y="1381332"/>
                  </a:lnTo>
                  <a:lnTo>
                    <a:pt x="1210541" y="1381332"/>
                  </a:lnTo>
                  <a:lnTo>
                    <a:pt x="1210541" y="1397029"/>
                  </a:lnTo>
                  <a:lnTo>
                    <a:pt x="1229758" y="1397029"/>
                  </a:lnTo>
                  <a:lnTo>
                    <a:pt x="1229758" y="1448791"/>
                  </a:lnTo>
                  <a:lnTo>
                    <a:pt x="1236210" y="1448791"/>
                  </a:lnTo>
                  <a:lnTo>
                    <a:pt x="1236210" y="1512513"/>
                  </a:lnTo>
                  <a:lnTo>
                    <a:pt x="1245187" y="1512513"/>
                  </a:lnTo>
                  <a:lnTo>
                    <a:pt x="1245187" y="1539983"/>
                  </a:lnTo>
                  <a:lnTo>
                    <a:pt x="1253183" y="1539983"/>
                  </a:lnTo>
                  <a:lnTo>
                    <a:pt x="1253183" y="1561286"/>
                  </a:lnTo>
                  <a:lnTo>
                    <a:pt x="1271418" y="1561286"/>
                  </a:lnTo>
                  <a:lnTo>
                    <a:pt x="1271418" y="1577544"/>
                  </a:lnTo>
                  <a:lnTo>
                    <a:pt x="1281237" y="1577544"/>
                  </a:lnTo>
                  <a:lnTo>
                    <a:pt x="1281237" y="1629306"/>
                  </a:lnTo>
                  <a:lnTo>
                    <a:pt x="1292038" y="1629306"/>
                  </a:lnTo>
                  <a:lnTo>
                    <a:pt x="1292038" y="1646311"/>
                  </a:lnTo>
                  <a:lnTo>
                    <a:pt x="1304242" y="1646311"/>
                  </a:lnTo>
                  <a:lnTo>
                    <a:pt x="1304242" y="1675650"/>
                  </a:lnTo>
                  <a:lnTo>
                    <a:pt x="1357685" y="1675650"/>
                  </a:lnTo>
                  <a:lnTo>
                    <a:pt x="1357685" y="1685554"/>
                  </a:lnTo>
                  <a:lnTo>
                    <a:pt x="1393875" y="1685554"/>
                  </a:lnTo>
                  <a:lnTo>
                    <a:pt x="1393875" y="1702559"/>
                  </a:lnTo>
                  <a:lnTo>
                    <a:pt x="1442128" y="1702559"/>
                  </a:lnTo>
                  <a:lnTo>
                    <a:pt x="1442128" y="1716761"/>
                  </a:lnTo>
                  <a:lnTo>
                    <a:pt x="1485332" y="1716761"/>
                  </a:lnTo>
                  <a:lnTo>
                    <a:pt x="1485332" y="1730028"/>
                  </a:lnTo>
                  <a:lnTo>
                    <a:pt x="1494730" y="1730028"/>
                  </a:lnTo>
                  <a:lnTo>
                    <a:pt x="1494730" y="1746847"/>
                  </a:lnTo>
                  <a:lnTo>
                    <a:pt x="1500762" y="1746847"/>
                  </a:lnTo>
                  <a:lnTo>
                    <a:pt x="1500762" y="1775811"/>
                  </a:lnTo>
                  <a:lnTo>
                    <a:pt x="1507354" y="1775811"/>
                  </a:lnTo>
                  <a:lnTo>
                    <a:pt x="1507354" y="1790574"/>
                  </a:lnTo>
                  <a:lnTo>
                    <a:pt x="1524187" y="1790574"/>
                  </a:lnTo>
                  <a:lnTo>
                    <a:pt x="1524187" y="1849998"/>
                  </a:lnTo>
                  <a:lnTo>
                    <a:pt x="1529377" y="1849998"/>
                  </a:lnTo>
                  <a:lnTo>
                    <a:pt x="1529377" y="1859902"/>
                  </a:lnTo>
                  <a:lnTo>
                    <a:pt x="1538354" y="1859902"/>
                  </a:lnTo>
                  <a:lnTo>
                    <a:pt x="1538354" y="1882513"/>
                  </a:lnTo>
                  <a:lnTo>
                    <a:pt x="1549997" y="1882513"/>
                  </a:lnTo>
                  <a:lnTo>
                    <a:pt x="1549997" y="1934276"/>
                  </a:lnTo>
                  <a:lnTo>
                    <a:pt x="1557992" y="1934276"/>
                  </a:lnTo>
                  <a:lnTo>
                    <a:pt x="1557992" y="2011079"/>
                  </a:lnTo>
                  <a:lnTo>
                    <a:pt x="1591798" y="2011079"/>
                  </a:lnTo>
                  <a:lnTo>
                    <a:pt x="1591798" y="2026215"/>
                  </a:lnTo>
                  <a:lnTo>
                    <a:pt x="1706680" y="2026215"/>
                  </a:lnTo>
                  <a:lnTo>
                    <a:pt x="1706680" y="2043594"/>
                  </a:lnTo>
                  <a:lnTo>
                    <a:pt x="1751286" y="2043594"/>
                  </a:lnTo>
                  <a:lnTo>
                    <a:pt x="1751286" y="2063028"/>
                  </a:lnTo>
                  <a:lnTo>
                    <a:pt x="1815951" y="2063028"/>
                  </a:lnTo>
                  <a:lnTo>
                    <a:pt x="1815951" y="2078538"/>
                  </a:lnTo>
                  <a:lnTo>
                    <a:pt x="1849195" y="2078538"/>
                  </a:lnTo>
                  <a:lnTo>
                    <a:pt x="1849195" y="2097973"/>
                  </a:lnTo>
                  <a:lnTo>
                    <a:pt x="1860978" y="2097973"/>
                  </a:lnTo>
                  <a:lnTo>
                    <a:pt x="1860978" y="2120397"/>
                  </a:lnTo>
                  <a:lnTo>
                    <a:pt x="1887209" y="2120397"/>
                  </a:lnTo>
                  <a:lnTo>
                    <a:pt x="1887209" y="2134786"/>
                  </a:lnTo>
                  <a:lnTo>
                    <a:pt x="1909792" y="2134786"/>
                  </a:lnTo>
                  <a:lnTo>
                    <a:pt x="1909792" y="2161695"/>
                  </a:lnTo>
                  <a:lnTo>
                    <a:pt x="1928028" y="2161695"/>
                  </a:lnTo>
                  <a:lnTo>
                    <a:pt x="1928028" y="2184119"/>
                  </a:lnTo>
                  <a:lnTo>
                    <a:pt x="2019905" y="2184119"/>
                  </a:lnTo>
                  <a:lnTo>
                    <a:pt x="2019905" y="2211028"/>
                  </a:lnTo>
                  <a:lnTo>
                    <a:pt x="2070543" y="2211028"/>
                  </a:lnTo>
                  <a:lnTo>
                    <a:pt x="2070543" y="2233639"/>
                  </a:lnTo>
                  <a:lnTo>
                    <a:pt x="2162561" y="2233639"/>
                  </a:lnTo>
                  <a:lnTo>
                    <a:pt x="2162561" y="2251765"/>
                  </a:lnTo>
                  <a:lnTo>
                    <a:pt x="2181358" y="2251765"/>
                  </a:lnTo>
                  <a:lnTo>
                    <a:pt x="2181358" y="2281104"/>
                  </a:lnTo>
                  <a:lnTo>
                    <a:pt x="2190195" y="2281104"/>
                  </a:lnTo>
                  <a:lnTo>
                    <a:pt x="2190195" y="2305957"/>
                  </a:lnTo>
                  <a:lnTo>
                    <a:pt x="2270430" y="2305957"/>
                  </a:lnTo>
                  <a:lnTo>
                    <a:pt x="2270430" y="2361644"/>
                  </a:lnTo>
                  <a:lnTo>
                    <a:pt x="2359081" y="2361644"/>
                  </a:lnTo>
                  <a:lnTo>
                    <a:pt x="2359081" y="2392851"/>
                  </a:lnTo>
                  <a:lnTo>
                    <a:pt x="2495565" y="2392851"/>
                  </a:lnTo>
                  <a:lnTo>
                    <a:pt x="2495565" y="2442932"/>
                  </a:lnTo>
                  <a:lnTo>
                    <a:pt x="2526986" y="2442932"/>
                  </a:lnTo>
                  <a:lnTo>
                    <a:pt x="2526986" y="2510952"/>
                  </a:lnTo>
                  <a:lnTo>
                    <a:pt x="2621669" y="2510952"/>
                  </a:lnTo>
                  <a:lnTo>
                    <a:pt x="2621669" y="2577103"/>
                  </a:lnTo>
                  <a:lnTo>
                    <a:pt x="3663323" y="2577103"/>
                  </a:lnTo>
                  <a:lnTo>
                    <a:pt x="3663323" y="2709032"/>
                  </a:lnTo>
                </a:path>
              </a:pathLst>
            </a:custGeom>
            <a:noFill/>
            <a:ln w="12700" cap="flat">
              <a:solidFill>
                <a:srgbClr val="E73E16"/>
              </a:solidFill>
              <a:prstDash val="solid"/>
              <a:miter/>
            </a:ln>
          </p:spPr>
          <p:txBody>
            <a:bodyPr rtlCol="0" anchor="ctr"/>
            <a:lstStyle/>
            <a:p>
              <a:pPr rtl="0"/>
              <a:endParaRPr lang="en-GB"/>
            </a:p>
          </p:txBody>
        </p:sp>
        <p:grpSp>
          <p:nvGrpSpPr>
            <p:cNvPr id="69" name="Graphic 5">
              <a:extLst>
                <a:ext uri="{FF2B5EF4-FFF2-40B4-BE49-F238E27FC236}">
                  <a16:creationId xmlns:a16="http://schemas.microsoft.com/office/drawing/2014/main" id="{6170A974-8315-DCFF-23DB-4511C15763D8}"/>
                </a:ext>
              </a:extLst>
            </p:cNvPr>
            <p:cNvGrpSpPr/>
            <p:nvPr/>
          </p:nvGrpSpPr>
          <p:grpSpPr>
            <a:xfrm>
              <a:off x="1546238" y="2469906"/>
              <a:ext cx="2884396" cy="2500113"/>
              <a:chOff x="1546238" y="2469906"/>
              <a:chExt cx="2884396" cy="2500113"/>
            </a:xfrm>
          </p:grpSpPr>
          <p:grpSp>
            <p:nvGrpSpPr>
              <p:cNvPr id="70" name="Graphic 5">
                <a:extLst>
                  <a:ext uri="{FF2B5EF4-FFF2-40B4-BE49-F238E27FC236}">
                    <a16:creationId xmlns:a16="http://schemas.microsoft.com/office/drawing/2014/main" id="{38A56227-644E-01C8-DC32-89578DCA386C}"/>
                  </a:ext>
                </a:extLst>
              </p:cNvPr>
              <p:cNvGrpSpPr/>
              <p:nvPr/>
            </p:nvGrpSpPr>
            <p:grpSpPr>
              <a:xfrm>
                <a:off x="1546238" y="2469906"/>
                <a:ext cx="40398" cy="53818"/>
                <a:chOff x="1546238" y="2469906"/>
                <a:chExt cx="40398" cy="53818"/>
              </a:xfrm>
            </p:grpSpPr>
            <p:sp>
              <p:nvSpPr>
                <p:cNvPr id="71" name="Freeform: Shape 70">
                  <a:extLst>
                    <a:ext uri="{FF2B5EF4-FFF2-40B4-BE49-F238E27FC236}">
                      <a16:creationId xmlns:a16="http://schemas.microsoft.com/office/drawing/2014/main" id="{47585083-F479-B0F8-54A3-A9CC00FA0C54}"/>
                    </a:ext>
                  </a:extLst>
                </p:cNvPr>
                <p:cNvSpPr/>
                <p:nvPr/>
              </p:nvSpPr>
              <p:spPr>
                <a:xfrm>
                  <a:off x="1566437" y="246990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72" name="Freeform: Shape 71">
                  <a:extLst>
                    <a:ext uri="{FF2B5EF4-FFF2-40B4-BE49-F238E27FC236}">
                      <a16:creationId xmlns:a16="http://schemas.microsoft.com/office/drawing/2014/main" id="{7A84327F-D317-56E4-592B-4696BC0F1EA1}"/>
                    </a:ext>
                  </a:extLst>
                </p:cNvPr>
                <p:cNvSpPr/>
                <p:nvPr/>
              </p:nvSpPr>
              <p:spPr>
                <a:xfrm>
                  <a:off x="1546238" y="249681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73" name="Graphic 5">
                <a:extLst>
                  <a:ext uri="{FF2B5EF4-FFF2-40B4-BE49-F238E27FC236}">
                    <a16:creationId xmlns:a16="http://schemas.microsoft.com/office/drawing/2014/main" id="{A9875008-C84F-62ED-19B0-8CE93ABF6A73}"/>
                  </a:ext>
                </a:extLst>
              </p:cNvPr>
              <p:cNvGrpSpPr/>
              <p:nvPr/>
            </p:nvGrpSpPr>
            <p:grpSpPr>
              <a:xfrm>
                <a:off x="1559984" y="2502608"/>
                <a:ext cx="40398" cy="53818"/>
                <a:chOff x="1559984" y="2502608"/>
                <a:chExt cx="40398" cy="53818"/>
              </a:xfrm>
            </p:grpSpPr>
            <p:sp>
              <p:nvSpPr>
                <p:cNvPr id="74" name="Freeform: Shape 73">
                  <a:extLst>
                    <a:ext uri="{FF2B5EF4-FFF2-40B4-BE49-F238E27FC236}">
                      <a16:creationId xmlns:a16="http://schemas.microsoft.com/office/drawing/2014/main" id="{8CF344C4-CC4B-2FCE-577B-0F575D43D6C1}"/>
                    </a:ext>
                  </a:extLst>
                </p:cNvPr>
                <p:cNvSpPr/>
                <p:nvPr/>
              </p:nvSpPr>
              <p:spPr>
                <a:xfrm>
                  <a:off x="1580183" y="250260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75" name="Freeform: Shape 74">
                  <a:extLst>
                    <a:ext uri="{FF2B5EF4-FFF2-40B4-BE49-F238E27FC236}">
                      <a16:creationId xmlns:a16="http://schemas.microsoft.com/office/drawing/2014/main" id="{B44B0690-0945-5AA0-C3D6-5D4982A6F120}"/>
                    </a:ext>
                  </a:extLst>
                </p:cNvPr>
                <p:cNvSpPr/>
                <p:nvPr/>
              </p:nvSpPr>
              <p:spPr>
                <a:xfrm>
                  <a:off x="1559984" y="252951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76" name="Graphic 5">
                <a:extLst>
                  <a:ext uri="{FF2B5EF4-FFF2-40B4-BE49-F238E27FC236}">
                    <a16:creationId xmlns:a16="http://schemas.microsoft.com/office/drawing/2014/main" id="{A21A53BD-3C55-1CE2-6C51-161D61767A33}"/>
                  </a:ext>
                </a:extLst>
              </p:cNvPr>
              <p:cNvGrpSpPr/>
              <p:nvPr/>
            </p:nvGrpSpPr>
            <p:grpSpPr>
              <a:xfrm>
                <a:off x="1570926" y="2556426"/>
                <a:ext cx="40398" cy="53818"/>
                <a:chOff x="1570926" y="2556426"/>
                <a:chExt cx="40398" cy="53818"/>
              </a:xfrm>
            </p:grpSpPr>
            <p:sp>
              <p:nvSpPr>
                <p:cNvPr id="77" name="Freeform: Shape 76">
                  <a:extLst>
                    <a:ext uri="{FF2B5EF4-FFF2-40B4-BE49-F238E27FC236}">
                      <a16:creationId xmlns:a16="http://schemas.microsoft.com/office/drawing/2014/main" id="{ED4CDB88-F034-D1C0-20C9-F6292BCFA933}"/>
                    </a:ext>
                  </a:extLst>
                </p:cNvPr>
                <p:cNvSpPr/>
                <p:nvPr/>
              </p:nvSpPr>
              <p:spPr>
                <a:xfrm>
                  <a:off x="1591125" y="255642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78" name="Freeform: Shape 77">
                  <a:extLst>
                    <a:ext uri="{FF2B5EF4-FFF2-40B4-BE49-F238E27FC236}">
                      <a16:creationId xmlns:a16="http://schemas.microsoft.com/office/drawing/2014/main" id="{319B6353-B6B1-0313-4DBB-5CDCB0280BCA}"/>
                    </a:ext>
                  </a:extLst>
                </p:cNvPr>
                <p:cNvSpPr/>
                <p:nvPr/>
              </p:nvSpPr>
              <p:spPr>
                <a:xfrm>
                  <a:off x="1570926" y="258333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79" name="Graphic 5">
                <a:extLst>
                  <a:ext uri="{FF2B5EF4-FFF2-40B4-BE49-F238E27FC236}">
                    <a16:creationId xmlns:a16="http://schemas.microsoft.com/office/drawing/2014/main" id="{B06D6128-2DA6-FFF4-C140-66F8C98C63DA}"/>
                  </a:ext>
                </a:extLst>
              </p:cNvPr>
              <p:cNvGrpSpPr/>
              <p:nvPr/>
            </p:nvGrpSpPr>
            <p:grpSpPr>
              <a:xfrm>
                <a:off x="1582428" y="2610244"/>
                <a:ext cx="40398" cy="53818"/>
                <a:chOff x="1582428" y="2610244"/>
                <a:chExt cx="40398" cy="53818"/>
              </a:xfrm>
            </p:grpSpPr>
            <p:sp>
              <p:nvSpPr>
                <p:cNvPr id="80" name="Freeform: Shape 79">
                  <a:extLst>
                    <a:ext uri="{FF2B5EF4-FFF2-40B4-BE49-F238E27FC236}">
                      <a16:creationId xmlns:a16="http://schemas.microsoft.com/office/drawing/2014/main" id="{8C025369-0E39-4E19-9087-6DC8CF55B4DD}"/>
                    </a:ext>
                  </a:extLst>
                </p:cNvPr>
                <p:cNvSpPr/>
                <p:nvPr/>
              </p:nvSpPr>
              <p:spPr>
                <a:xfrm>
                  <a:off x="1602627" y="2610244"/>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81" name="Freeform: Shape 80">
                  <a:extLst>
                    <a:ext uri="{FF2B5EF4-FFF2-40B4-BE49-F238E27FC236}">
                      <a16:creationId xmlns:a16="http://schemas.microsoft.com/office/drawing/2014/main" id="{BF2237CC-3921-4971-F455-6FCCB045A13D}"/>
                    </a:ext>
                  </a:extLst>
                </p:cNvPr>
                <p:cNvSpPr/>
                <p:nvPr/>
              </p:nvSpPr>
              <p:spPr>
                <a:xfrm>
                  <a:off x="1582428" y="2637153"/>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82" name="Graphic 5">
                <a:extLst>
                  <a:ext uri="{FF2B5EF4-FFF2-40B4-BE49-F238E27FC236}">
                    <a16:creationId xmlns:a16="http://schemas.microsoft.com/office/drawing/2014/main" id="{533C9A07-5B46-82EE-12CE-8F2E7CA52B75}"/>
                  </a:ext>
                </a:extLst>
              </p:cNvPr>
              <p:cNvGrpSpPr/>
              <p:nvPr/>
            </p:nvGrpSpPr>
            <p:grpSpPr>
              <a:xfrm>
                <a:off x="1584532" y="2678451"/>
                <a:ext cx="40398" cy="53818"/>
                <a:chOff x="1584532" y="2678451"/>
                <a:chExt cx="40398" cy="53818"/>
              </a:xfrm>
            </p:grpSpPr>
            <p:sp>
              <p:nvSpPr>
                <p:cNvPr id="83" name="Freeform: Shape 82">
                  <a:extLst>
                    <a:ext uri="{FF2B5EF4-FFF2-40B4-BE49-F238E27FC236}">
                      <a16:creationId xmlns:a16="http://schemas.microsoft.com/office/drawing/2014/main" id="{2F2B59C8-B9BF-C1EE-8236-130D21323E56}"/>
                    </a:ext>
                  </a:extLst>
                </p:cNvPr>
                <p:cNvSpPr/>
                <p:nvPr/>
              </p:nvSpPr>
              <p:spPr>
                <a:xfrm>
                  <a:off x="1604731" y="267845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84" name="Freeform: Shape 83">
                  <a:extLst>
                    <a:ext uri="{FF2B5EF4-FFF2-40B4-BE49-F238E27FC236}">
                      <a16:creationId xmlns:a16="http://schemas.microsoft.com/office/drawing/2014/main" id="{3D92C514-14AE-C86C-0D1F-3A3B3610FDBD}"/>
                    </a:ext>
                  </a:extLst>
                </p:cNvPr>
                <p:cNvSpPr/>
                <p:nvPr/>
              </p:nvSpPr>
              <p:spPr>
                <a:xfrm>
                  <a:off x="1584532" y="270536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85" name="Graphic 5">
                <a:extLst>
                  <a:ext uri="{FF2B5EF4-FFF2-40B4-BE49-F238E27FC236}">
                    <a16:creationId xmlns:a16="http://schemas.microsoft.com/office/drawing/2014/main" id="{E4B39D22-3E4A-149F-EC55-664D452E4C6A}"/>
                  </a:ext>
                </a:extLst>
              </p:cNvPr>
              <p:cNvGrpSpPr/>
              <p:nvPr/>
            </p:nvGrpSpPr>
            <p:grpSpPr>
              <a:xfrm>
                <a:off x="1613147" y="2727972"/>
                <a:ext cx="40398" cy="53818"/>
                <a:chOff x="1613147" y="2727972"/>
                <a:chExt cx="40398" cy="53818"/>
              </a:xfrm>
            </p:grpSpPr>
            <p:sp>
              <p:nvSpPr>
                <p:cNvPr id="86" name="Freeform: Shape 85">
                  <a:extLst>
                    <a:ext uri="{FF2B5EF4-FFF2-40B4-BE49-F238E27FC236}">
                      <a16:creationId xmlns:a16="http://schemas.microsoft.com/office/drawing/2014/main" id="{2679AA0C-0E3C-71C8-DAC5-7A9AF4DC9337}"/>
                    </a:ext>
                  </a:extLst>
                </p:cNvPr>
                <p:cNvSpPr/>
                <p:nvPr/>
              </p:nvSpPr>
              <p:spPr>
                <a:xfrm>
                  <a:off x="1633346" y="272797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87" name="Freeform: Shape 86">
                  <a:extLst>
                    <a:ext uri="{FF2B5EF4-FFF2-40B4-BE49-F238E27FC236}">
                      <a16:creationId xmlns:a16="http://schemas.microsoft.com/office/drawing/2014/main" id="{109C9D09-2293-1DDA-EAB2-3A2E272944B5}"/>
                    </a:ext>
                  </a:extLst>
                </p:cNvPr>
                <p:cNvSpPr/>
                <p:nvPr/>
              </p:nvSpPr>
              <p:spPr>
                <a:xfrm>
                  <a:off x="1613147" y="2754881"/>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88" name="Graphic 5">
                <a:extLst>
                  <a:ext uri="{FF2B5EF4-FFF2-40B4-BE49-F238E27FC236}">
                    <a16:creationId xmlns:a16="http://schemas.microsoft.com/office/drawing/2014/main" id="{A8B70967-84D3-5598-0086-78A1C700DFD1}"/>
                  </a:ext>
                </a:extLst>
              </p:cNvPr>
              <p:cNvGrpSpPr/>
              <p:nvPr/>
            </p:nvGrpSpPr>
            <p:grpSpPr>
              <a:xfrm>
                <a:off x="1637835" y="2740118"/>
                <a:ext cx="40398" cy="53818"/>
                <a:chOff x="1637835" y="2740118"/>
                <a:chExt cx="40398" cy="53818"/>
              </a:xfrm>
            </p:grpSpPr>
            <p:sp>
              <p:nvSpPr>
                <p:cNvPr id="90" name="Freeform: Shape 89">
                  <a:extLst>
                    <a:ext uri="{FF2B5EF4-FFF2-40B4-BE49-F238E27FC236}">
                      <a16:creationId xmlns:a16="http://schemas.microsoft.com/office/drawing/2014/main" id="{E263DEFC-DB8E-8DBF-50E4-B03224A76911}"/>
                    </a:ext>
                  </a:extLst>
                </p:cNvPr>
                <p:cNvSpPr/>
                <p:nvPr/>
              </p:nvSpPr>
              <p:spPr>
                <a:xfrm>
                  <a:off x="1658034" y="274011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109" name="Freeform: Shape 108">
                  <a:extLst>
                    <a:ext uri="{FF2B5EF4-FFF2-40B4-BE49-F238E27FC236}">
                      <a16:creationId xmlns:a16="http://schemas.microsoft.com/office/drawing/2014/main" id="{77F31A4E-0513-8BE7-BD9F-8726FAA51210}"/>
                    </a:ext>
                  </a:extLst>
                </p:cNvPr>
                <p:cNvSpPr/>
                <p:nvPr/>
              </p:nvSpPr>
              <p:spPr>
                <a:xfrm>
                  <a:off x="1637835" y="276702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133" name="Graphic 5">
                <a:extLst>
                  <a:ext uri="{FF2B5EF4-FFF2-40B4-BE49-F238E27FC236}">
                    <a16:creationId xmlns:a16="http://schemas.microsoft.com/office/drawing/2014/main" id="{FFE509C6-F730-FAF4-BB74-D221D6E2BDC8}"/>
                  </a:ext>
                </a:extLst>
              </p:cNvPr>
              <p:cNvGrpSpPr/>
              <p:nvPr/>
            </p:nvGrpSpPr>
            <p:grpSpPr>
              <a:xfrm>
                <a:off x="1895513" y="2970527"/>
                <a:ext cx="40398" cy="53631"/>
                <a:chOff x="1895513" y="2970527"/>
                <a:chExt cx="40398" cy="53631"/>
              </a:xfrm>
            </p:grpSpPr>
            <p:sp>
              <p:nvSpPr>
                <p:cNvPr id="134" name="Freeform: Shape 133">
                  <a:extLst>
                    <a:ext uri="{FF2B5EF4-FFF2-40B4-BE49-F238E27FC236}">
                      <a16:creationId xmlns:a16="http://schemas.microsoft.com/office/drawing/2014/main" id="{71522848-C8B1-BBED-0163-9EF20D2BB2A4}"/>
                    </a:ext>
                  </a:extLst>
                </p:cNvPr>
                <p:cNvSpPr/>
                <p:nvPr/>
              </p:nvSpPr>
              <p:spPr>
                <a:xfrm>
                  <a:off x="1915712" y="2970527"/>
                  <a:ext cx="14027" cy="53631"/>
                </a:xfrm>
                <a:custGeom>
                  <a:avLst/>
                  <a:gdLst>
                    <a:gd name="connsiteX0" fmla="*/ 0 w 14027"/>
                    <a:gd name="connsiteY0" fmla="*/ 0 h 53631"/>
                    <a:gd name="connsiteX1" fmla="*/ 0 w 14027"/>
                    <a:gd name="connsiteY1" fmla="*/ 53631 h 53631"/>
                  </a:gdLst>
                  <a:ahLst/>
                  <a:cxnLst>
                    <a:cxn ang="0">
                      <a:pos x="connsiteX0" y="connsiteY0"/>
                    </a:cxn>
                    <a:cxn ang="0">
                      <a:pos x="connsiteX1" y="connsiteY1"/>
                    </a:cxn>
                  </a:cxnLst>
                  <a:rect l="l" t="t" r="r" b="b"/>
                  <a:pathLst>
                    <a:path w="14027" h="53631">
                      <a:moveTo>
                        <a:pt x="0" y="0"/>
                      </a:moveTo>
                      <a:lnTo>
                        <a:pt x="0" y="53631"/>
                      </a:lnTo>
                    </a:path>
                  </a:pathLst>
                </a:custGeom>
                <a:ln w="12700" cap="flat">
                  <a:solidFill>
                    <a:srgbClr val="E73E16"/>
                  </a:solidFill>
                  <a:prstDash val="solid"/>
                  <a:miter/>
                </a:ln>
              </p:spPr>
              <p:txBody>
                <a:bodyPr rtlCol="0" anchor="ctr"/>
                <a:lstStyle/>
                <a:p>
                  <a:pPr rtl="0"/>
                  <a:endParaRPr lang="en-GB"/>
                </a:p>
              </p:txBody>
            </p:sp>
            <p:sp>
              <p:nvSpPr>
                <p:cNvPr id="146" name="Freeform: Shape 145">
                  <a:extLst>
                    <a:ext uri="{FF2B5EF4-FFF2-40B4-BE49-F238E27FC236}">
                      <a16:creationId xmlns:a16="http://schemas.microsoft.com/office/drawing/2014/main" id="{478521C4-8EB1-8534-D374-19DCE4363FD0}"/>
                    </a:ext>
                  </a:extLst>
                </p:cNvPr>
                <p:cNvSpPr/>
                <p:nvPr/>
              </p:nvSpPr>
              <p:spPr>
                <a:xfrm>
                  <a:off x="1895513" y="299743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179" name="Graphic 5">
                <a:extLst>
                  <a:ext uri="{FF2B5EF4-FFF2-40B4-BE49-F238E27FC236}">
                    <a16:creationId xmlns:a16="http://schemas.microsoft.com/office/drawing/2014/main" id="{5F0B5745-E75D-CAC3-42DF-632A13F9EE2F}"/>
                  </a:ext>
                </a:extLst>
              </p:cNvPr>
              <p:cNvGrpSpPr/>
              <p:nvPr/>
            </p:nvGrpSpPr>
            <p:grpSpPr>
              <a:xfrm>
                <a:off x="1942223" y="3011638"/>
                <a:ext cx="40257" cy="53818"/>
                <a:chOff x="1942223" y="3011638"/>
                <a:chExt cx="40257" cy="53818"/>
              </a:xfrm>
            </p:grpSpPr>
            <p:sp>
              <p:nvSpPr>
                <p:cNvPr id="180" name="Freeform: Shape 179">
                  <a:extLst>
                    <a:ext uri="{FF2B5EF4-FFF2-40B4-BE49-F238E27FC236}">
                      <a16:creationId xmlns:a16="http://schemas.microsoft.com/office/drawing/2014/main" id="{E007FDAA-493E-5B0B-1334-09F4F7E28562}"/>
                    </a:ext>
                  </a:extLst>
                </p:cNvPr>
                <p:cNvSpPr/>
                <p:nvPr/>
              </p:nvSpPr>
              <p:spPr>
                <a:xfrm>
                  <a:off x="1962282" y="301163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181" name="Freeform: Shape 180">
                  <a:extLst>
                    <a:ext uri="{FF2B5EF4-FFF2-40B4-BE49-F238E27FC236}">
                      <a16:creationId xmlns:a16="http://schemas.microsoft.com/office/drawing/2014/main" id="{416102D1-FDCF-3062-9824-EFFC28A16EDC}"/>
                    </a:ext>
                  </a:extLst>
                </p:cNvPr>
                <p:cNvSpPr/>
                <p:nvPr/>
              </p:nvSpPr>
              <p:spPr>
                <a:xfrm>
                  <a:off x="1942223" y="3038547"/>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E73E16"/>
                  </a:solidFill>
                  <a:prstDash val="solid"/>
                  <a:miter/>
                </a:ln>
              </p:spPr>
              <p:txBody>
                <a:bodyPr rtlCol="0" anchor="ctr"/>
                <a:lstStyle/>
                <a:p>
                  <a:pPr rtl="0"/>
                  <a:endParaRPr lang="en-GB"/>
                </a:p>
              </p:txBody>
            </p:sp>
          </p:grpSp>
          <p:grpSp>
            <p:nvGrpSpPr>
              <p:cNvPr id="182" name="Graphic 5">
                <a:extLst>
                  <a:ext uri="{FF2B5EF4-FFF2-40B4-BE49-F238E27FC236}">
                    <a16:creationId xmlns:a16="http://schemas.microsoft.com/office/drawing/2014/main" id="{50CEAC33-A95A-9783-92AA-F6A313230610}"/>
                  </a:ext>
                </a:extLst>
              </p:cNvPr>
              <p:cNvGrpSpPr/>
              <p:nvPr/>
            </p:nvGrpSpPr>
            <p:grpSpPr>
              <a:xfrm>
                <a:off x="1951902" y="3026027"/>
                <a:ext cx="40398" cy="53818"/>
                <a:chOff x="1951902" y="3026027"/>
                <a:chExt cx="40398" cy="53818"/>
              </a:xfrm>
            </p:grpSpPr>
            <p:sp>
              <p:nvSpPr>
                <p:cNvPr id="183" name="Freeform: Shape 182">
                  <a:extLst>
                    <a:ext uri="{FF2B5EF4-FFF2-40B4-BE49-F238E27FC236}">
                      <a16:creationId xmlns:a16="http://schemas.microsoft.com/office/drawing/2014/main" id="{E806B4BD-596A-1809-FCF2-6E731395457E}"/>
                    </a:ext>
                  </a:extLst>
                </p:cNvPr>
                <p:cNvSpPr/>
                <p:nvPr/>
              </p:nvSpPr>
              <p:spPr>
                <a:xfrm>
                  <a:off x="1972101" y="302602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184" name="Freeform: Shape 183">
                  <a:extLst>
                    <a:ext uri="{FF2B5EF4-FFF2-40B4-BE49-F238E27FC236}">
                      <a16:creationId xmlns:a16="http://schemas.microsoft.com/office/drawing/2014/main" id="{C4BEDA7D-371D-E404-50AB-49AFC9F6984C}"/>
                    </a:ext>
                  </a:extLst>
                </p:cNvPr>
                <p:cNvSpPr/>
                <p:nvPr/>
              </p:nvSpPr>
              <p:spPr>
                <a:xfrm>
                  <a:off x="1951902" y="305293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185" name="Graphic 5">
                <a:extLst>
                  <a:ext uri="{FF2B5EF4-FFF2-40B4-BE49-F238E27FC236}">
                    <a16:creationId xmlns:a16="http://schemas.microsoft.com/office/drawing/2014/main" id="{7955A3D4-57EC-15C4-8A0F-DF3BFB4409F9}"/>
                  </a:ext>
                </a:extLst>
              </p:cNvPr>
              <p:cNvGrpSpPr/>
              <p:nvPr/>
            </p:nvGrpSpPr>
            <p:grpSpPr>
              <a:xfrm>
                <a:off x="2182508" y="3270077"/>
                <a:ext cx="40398" cy="53818"/>
                <a:chOff x="2182508" y="3270077"/>
                <a:chExt cx="40398" cy="53818"/>
              </a:xfrm>
            </p:grpSpPr>
            <p:sp>
              <p:nvSpPr>
                <p:cNvPr id="186" name="Freeform: Shape 185">
                  <a:extLst>
                    <a:ext uri="{FF2B5EF4-FFF2-40B4-BE49-F238E27FC236}">
                      <a16:creationId xmlns:a16="http://schemas.microsoft.com/office/drawing/2014/main" id="{DA8E9CC9-8403-F958-1A6A-F9BAEB4DCE91}"/>
                    </a:ext>
                  </a:extLst>
                </p:cNvPr>
                <p:cNvSpPr/>
                <p:nvPr/>
              </p:nvSpPr>
              <p:spPr>
                <a:xfrm>
                  <a:off x="2202707" y="327007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47" name="Freeform: Shape 246">
                  <a:extLst>
                    <a:ext uri="{FF2B5EF4-FFF2-40B4-BE49-F238E27FC236}">
                      <a16:creationId xmlns:a16="http://schemas.microsoft.com/office/drawing/2014/main" id="{86F7341D-5B84-6AAC-7DCF-88C0581CD219}"/>
                    </a:ext>
                  </a:extLst>
                </p:cNvPr>
                <p:cNvSpPr/>
                <p:nvPr/>
              </p:nvSpPr>
              <p:spPr>
                <a:xfrm>
                  <a:off x="2182508" y="329698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51" name="Graphic 5">
                <a:extLst>
                  <a:ext uri="{FF2B5EF4-FFF2-40B4-BE49-F238E27FC236}">
                    <a16:creationId xmlns:a16="http://schemas.microsoft.com/office/drawing/2014/main" id="{2B72F945-87F4-87C0-AA40-A3E1AE51449B}"/>
                  </a:ext>
                </a:extLst>
              </p:cNvPr>
              <p:cNvGrpSpPr/>
              <p:nvPr/>
            </p:nvGrpSpPr>
            <p:grpSpPr>
              <a:xfrm>
                <a:off x="2204951" y="3357905"/>
                <a:ext cx="40398" cy="53818"/>
                <a:chOff x="2204951" y="3357905"/>
                <a:chExt cx="40398" cy="53818"/>
              </a:xfrm>
            </p:grpSpPr>
            <p:sp>
              <p:nvSpPr>
                <p:cNvPr id="255" name="Freeform: Shape 254">
                  <a:extLst>
                    <a:ext uri="{FF2B5EF4-FFF2-40B4-BE49-F238E27FC236}">
                      <a16:creationId xmlns:a16="http://schemas.microsoft.com/office/drawing/2014/main" id="{1DFBC36C-B98C-1C02-6250-D58A3A6D782C}"/>
                    </a:ext>
                  </a:extLst>
                </p:cNvPr>
                <p:cNvSpPr/>
                <p:nvPr/>
              </p:nvSpPr>
              <p:spPr>
                <a:xfrm>
                  <a:off x="2225150" y="3357905"/>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71" name="Freeform: Shape 270">
                  <a:extLst>
                    <a:ext uri="{FF2B5EF4-FFF2-40B4-BE49-F238E27FC236}">
                      <a16:creationId xmlns:a16="http://schemas.microsoft.com/office/drawing/2014/main" id="{85E596E1-13AC-69D9-9E65-9EDA2F6B9D3E}"/>
                    </a:ext>
                  </a:extLst>
                </p:cNvPr>
                <p:cNvSpPr/>
                <p:nvPr/>
              </p:nvSpPr>
              <p:spPr>
                <a:xfrm>
                  <a:off x="2204951" y="338481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72" name="Graphic 5">
                <a:extLst>
                  <a:ext uri="{FF2B5EF4-FFF2-40B4-BE49-F238E27FC236}">
                    <a16:creationId xmlns:a16="http://schemas.microsoft.com/office/drawing/2014/main" id="{329E077B-745A-C035-DFC9-7DCDCA041C5C}"/>
                  </a:ext>
                </a:extLst>
              </p:cNvPr>
              <p:cNvGrpSpPr/>
              <p:nvPr/>
            </p:nvGrpSpPr>
            <p:grpSpPr>
              <a:xfrm>
                <a:off x="2211404" y="3404062"/>
                <a:ext cx="40398" cy="53818"/>
                <a:chOff x="2211404" y="3404062"/>
                <a:chExt cx="40398" cy="53818"/>
              </a:xfrm>
            </p:grpSpPr>
            <p:sp>
              <p:nvSpPr>
                <p:cNvPr id="273" name="Freeform: Shape 272">
                  <a:extLst>
                    <a:ext uri="{FF2B5EF4-FFF2-40B4-BE49-F238E27FC236}">
                      <a16:creationId xmlns:a16="http://schemas.microsoft.com/office/drawing/2014/main" id="{DDAD7225-F827-6B93-9FA2-BD93B6159192}"/>
                    </a:ext>
                  </a:extLst>
                </p:cNvPr>
                <p:cNvSpPr/>
                <p:nvPr/>
              </p:nvSpPr>
              <p:spPr>
                <a:xfrm>
                  <a:off x="2231603" y="340406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74" name="Freeform: Shape 273">
                  <a:extLst>
                    <a:ext uri="{FF2B5EF4-FFF2-40B4-BE49-F238E27FC236}">
                      <a16:creationId xmlns:a16="http://schemas.microsoft.com/office/drawing/2014/main" id="{0A48D1AA-54CE-6F29-26DE-FC9DD60F078F}"/>
                    </a:ext>
                  </a:extLst>
                </p:cNvPr>
                <p:cNvSpPr/>
                <p:nvPr/>
              </p:nvSpPr>
              <p:spPr>
                <a:xfrm>
                  <a:off x="2211404" y="3430971"/>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75" name="Graphic 5">
                <a:extLst>
                  <a:ext uri="{FF2B5EF4-FFF2-40B4-BE49-F238E27FC236}">
                    <a16:creationId xmlns:a16="http://schemas.microsoft.com/office/drawing/2014/main" id="{63808022-E574-D9AF-91CB-9F4D41473AB6}"/>
                  </a:ext>
                </a:extLst>
              </p:cNvPr>
              <p:cNvGrpSpPr/>
              <p:nvPr/>
            </p:nvGrpSpPr>
            <p:grpSpPr>
              <a:xfrm>
                <a:off x="2229639" y="3420319"/>
                <a:ext cx="40398" cy="53818"/>
                <a:chOff x="2229639" y="3420319"/>
                <a:chExt cx="40398" cy="53818"/>
              </a:xfrm>
            </p:grpSpPr>
            <p:sp>
              <p:nvSpPr>
                <p:cNvPr id="276" name="Freeform: Shape 275">
                  <a:extLst>
                    <a:ext uri="{FF2B5EF4-FFF2-40B4-BE49-F238E27FC236}">
                      <a16:creationId xmlns:a16="http://schemas.microsoft.com/office/drawing/2014/main" id="{62606CED-07FA-BEF4-6314-00774D6191E1}"/>
                    </a:ext>
                  </a:extLst>
                </p:cNvPr>
                <p:cNvSpPr/>
                <p:nvPr/>
              </p:nvSpPr>
              <p:spPr>
                <a:xfrm>
                  <a:off x="2249838" y="3420319"/>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77" name="Freeform: Shape 276">
                  <a:extLst>
                    <a:ext uri="{FF2B5EF4-FFF2-40B4-BE49-F238E27FC236}">
                      <a16:creationId xmlns:a16="http://schemas.microsoft.com/office/drawing/2014/main" id="{ABB4FA50-B378-9139-E071-B2E52FB5A937}"/>
                    </a:ext>
                  </a:extLst>
                </p:cNvPr>
                <p:cNvSpPr/>
                <p:nvPr/>
              </p:nvSpPr>
              <p:spPr>
                <a:xfrm>
                  <a:off x="2229639" y="3447228"/>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78" name="Graphic 5">
                <a:extLst>
                  <a:ext uri="{FF2B5EF4-FFF2-40B4-BE49-F238E27FC236}">
                    <a16:creationId xmlns:a16="http://schemas.microsoft.com/office/drawing/2014/main" id="{F2E5C912-A0F2-4353-71E0-167FC1A22307}"/>
                  </a:ext>
                </a:extLst>
              </p:cNvPr>
              <p:cNvGrpSpPr/>
              <p:nvPr/>
            </p:nvGrpSpPr>
            <p:grpSpPr>
              <a:xfrm>
                <a:off x="2257132" y="3443678"/>
                <a:ext cx="40398" cy="53818"/>
                <a:chOff x="2257132" y="3443678"/>
                <a:chExt cx="40398" cy="53818"/>
              </a:xfrm>
            </p:grpSpPr>
            <p:sp>
              <p:nvSpPr>
                <p:cNvPr id="279" name="Freeform: Shape 278">
                  <a:extLst>
                    <a:ext uri="{FF2B5EF4-FFF2-40B4-BE49-F238E27FC236}">
                      <a16:creationId xmlns:a16="http://schemas.microsoft.com/office/drawing/2014/main" id="{07C61B02-47FE-7B8E-CB12-AC5F17079A7E}"/>
                    </a:ext>
                  </a:extLst>
                </p:cNvPr>
                <p:cNvSpPr/>
                <p:nvPr/>
              </p:nvSpPr>
              <p:spPr>
                <a:xfrm>
                  <a:off x="2277331" y="344367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80" name="Freeform: Shape 279">
                  <a:extLst>
                    <a:ext uri="{FF2B5EF4-FFF2-40B4-BE49-F238E27FC236}">
                      <a16:creationId xmlns:a16="http://schemas.microsoft.com/office/drawing/2014/main" id="{16139134-FD9C-8887-F9E0-3B76EA2806C0}"/>
                    </a:ext>
                  </a:extLst>
                </p:cNvPr>
                <p:cNvSpPr/>
                <p:nvPr/>
              </p:nvSpPr>
              <p:spPr>
                <a:xfrm>
                  <a:off x="2257132" y="347058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81" name="Graphic 5">
                <a:extLst>
                  <a:ext uri="{FF2B5EF4-FFF2-40B4-BE49-F238E27FC236}">
                    <a16:creationId xmlns:a16="http://schemas.microsoft.com/office/drawing/2014/main" id="{C2637A96-5ABC-7AD6-C0B6-CC59E02D9C2E}"/>
                  </a:ext>
                </a:extLst>
              </p:cNvPr>
              <p:cNvGrpSpPr/>
              <p:nvPr/>
            </p:nvGrpSpPr>
            <p:grpSpPr>
              <a:xfrm>
                <a:off x="2270037" y="3443678"/>
                <a:ext cx="40398" cy="53818"/>
                <a:chOff x="2270037" y="3443678"/>
                <a:chExt cx="40398" cy="53818"/>
              </a:xfrm>
            </p:grpSpPr>
            <p:sp>
              <p:nvSpPr>
                <p:cNvPr id="282" name="Freeform: Shape 281">
                  <a:extLst>
                    <a:ext uri="{FF2B5EF4-FFF2-40B4-BE49-F238E27FC236}">
                      <a16:creationId xmlns:a16="http://schemas.microsoft.com/office/drawing/2014/main" id="{35BBC265-7074-F5AC-B96B-EC7CE66653D5}"/>
                    </a:ext>
                  </a:extLst>
                </p:cNvPr>
                <p:cNvSpPr/>
                <p:nvPr/>
              </p:nvSpPr>
              <p:spPr>
                <a:xfrm>
                  <a:off x="2290236" y="344367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83" name="Freeform: Shape 282">
                  <a:extLst>
                    <a:ext uri="{FF2B5EF4-FFF2-40B4-BE49-F238E27FC236}">
                      <a16:creationId xmlns:a16="http://schemas.microsoft.com/office/drawing/2014/main" id="{735CB1E0-895D-D597-EAED-9ECE8B7451D3}"/>
                    </a:ext>
                  </a:extLst>
                </p:cNvPr>
                <p:cNvSpPr/>
                <p:nvPr/>
              </p:nvSpPr>
              <p:spPr>
                <a:xfrm>
                  <a:off x="2270037" y="347058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84" name="Graphic 5">
                <a:extLst>
                  <a:ext uri="{FF2B5EF4-FFF2-40B4-BE49-F238E27FC236}">
                    <a16:creationId xmlns:a16="http://schemas.microsoft.com/office/drawing/2014/main" id="{56B61982-5BE2-6240-39C0-4C12EADDFAA1}"/>
                  </a:ext>
                </a:extLst>
              </p:cNvPr>
              <p:cNvGrpSpPr/>
              <p:nvPr/>
            </p:nvGrpSpPr>
            <p:grpSpPr>
              <a:xfrm>
                <a:off x="2358548" y="3481612"/>
                <a:ext cx="40398" cy="53818"/>
                <a:chOff x="2358548" y="3481612"/>
                <a:chExt cx="40398" cy="53818"/>
              </a:xfrm>
            </p:grpSpPr>
            <p:sp>
              <p:nvSpPr>
                <p:cNvPr id="285" name="Freeform: Shape 284">
                  <a:extLst>
                    <a:ext uri="{FF2B5EF4-FFF2-40B4-BE49-F238E27FC236}">
                      <a16:creationId xmlns:a16="http://schemas.microsoft.com/office/drawing/2014/main" id="{18C269D3-1D33-FBBB-B998-F3AE5AE80971}"/>
                    </a:ext>
                  </a:extLst>
                </p:cNvPr>
                <p:cNvSpPr/>
                <p:nvPr/>
              </p:nvSpPr>
              <p:spPr>
                <a:xfrm>
                  <a:off x="2378747" y="348161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86" name="Freeform: Shape 285">
                  <a:extLst>
                    <a:ext uri="{FF2B5EF4-FFF2-40B4-BE49-F238E27FC236}">
                      <a16:creationId xmlns:a16="http://schemas.microsoft.com/office/drawing/2014/main" id="{8154990C-1950-FE2F-E7EB-107FCA2259DE}"/>
                    </a:ext>
                  </a:extLst>
                </p:cNvPr>
                <p:cNvSpPr/>
                <p:nvPr/>
              </p:nvSpPr>
              <p:spPr>
                <a:xfrm>
                  <a:off x="2358548" y="3508521"/>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87" name="Graphic 5">
                <a:extLst>
                  <a:ext uri="{FF2B5EF4-FFF2-40B4-BE49-F238E27FC236}">
                    <a16:creationId xmlns:a16="http://schemas.microsoft.com/office/drawing/2014/main" id="{571C3C45-51D6-5AB7-F054-440358198260}"/>
                  </a:ext>
                </a:extLst>
              </p:cNvPr>
              <p:cNvGrpSpPr/>
              <p:nvPr/>
            </p:nvGrpSpPr>
            <p:grpSpPr>
              <a:xfrm>
                <a:off x="2384499" y="3493198"/>
                <a:ext cx="40398" cy="53818"/>
                <a:chOff x="2384499" y="3493198"/>
                <a:chExt cx="40398" cy="53818"/>
              </a:xfrm>
            </p:grpSpPr>
            <p:sp>
              <p:nvSpPr>
                <p:cNvPr id="288" name="Freeform: Shape 287">
                  <a:extLst>
                    <a:ext uri="{FF2B5EF4-FFF2-40B4-BE49-F238E27FC236}">
                      <a16:creationId xmlns:a16="http://schemas.microsoft.com/office/drawing/2014/main" id="{DDB00B70-646A-9060-C837-3E6A9B75DB6E}"/>
                    </a:ext>
                  </a:extLst>
                </p:cNvPr>
                <p:cNvSpPr/>
                <p:nvPr/>
              </p:nvSpPr>
              <p:spPr>
                <a:xfrm>
                  <a:off x="2404698" y="349319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89" name="Freeform: Shape 288">
                  <a:extLst>
                    <a:ext uri="{FF2B5EF4-FFF2-40B4-BE49-F238E27FC236}">
                      <a16:creationId xmlns:a16="http://schemas.microsoft.com/office/drawing/2014/main" id="{73CF0394-1816-4A71-1932-7DBAA70D45A7}"/>
                    </a:ext>
                  </a:extLst>
                </p:cNvPr>
                <p:cNvSpPr/>
                <p:nvPr/>
              </p:nvSpPr>
              <p:spPr>
                <a:xfrm>
                  <a:off x="2384499" y="352010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90" name="Graphic 5">
                <a:extLst>
                  <a:ext uri="{FF2B5EF4-FFF2-40B4-BE49-F238E27FC236}">
                    <a16:creationId xmlns:a16="http://schemas.microsoft.com/office/drawing/2014/main" id="{69625CD5-E688-5204-57F3-80A39EA90426}"/>
                  </a:ext>
                </a:extLst>
              </p:cNvPr>
              <p:cNvGrpSpPr/>
              <p:nvPr/>
            </p:nvGrpSpPr>
            <p:grpSpPr>
              <a:xfrm>
                <a:off x="2459403" y="3582708"/>
                <a:ext cx="40398" cy="53818"/>
                <a:chOff x="2459403" y="3582708"/>
                <a:chExt cx="40398" cy="53818"/>
              </a:xfrm>
            </p:grpSpPr>
            <p:sp>
              <p:nvSpPr>
                <p:cNvPr id="291" name="Freeform: Shape 290">
                  <a:extLst>
                    <a:ext uri="{FF2B5EF4-FFF2-40B4-BE49-F238E27FC236}">
                      <a16:creationId xmlns:a16="http://schemas.microsoft.com/office/drawing/2014/main" id="{2EE378FA-68F0-B29B-336A-79F228E03612}"/>
                    </a:ext>
                  </a:extLst>
                </p:cNvPr>
                <p:cNvSpPr/>
                <p:nvPr/>
              </p:nvSpPr>
              <p:spPr>
                <a:xfrm>
                  <a:off x="2479602" y="358270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92" name="Freeform: Shape 291">
                  <a:extLst>
                    <a:ext uri="{FF2B5EF4-FFF2-40B4-BE49-F238E27FC236}">
                      <a16:creationId xmlns:a16="http://schemas.microsoft.com/office/drawing/2014/main" id="{F648F256-712B-56DD-7233-1095C8AED51B}"/>
                    </a:ext>
                  </a:extLst>
                </p:cNvPr>
                <p:cNvSpPr/>
                <p:nvPr/>
              </p:nvSpPr>
              <p:spPr>
                <a:xfrm>
                  <a:off x="2459403" y="360961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93" name="Graphic 5">
                <a:extLst>
                  <a:ext uri="{FF2B5EF4-FFF2-40B4-BE49-F238E27FC236}">
                    <a16:creationId xmlns:a16="http://schemas.microsoft.com/office/drawing/2014/main" id="{D2DEBF0D-9B1F-F51D-8E6F-6A6D1EB28641}"/>
                  </a:ext>
                </a:extLst>
              </p:cNvPr>
              <p:cNvGrpSpPr/>
              <p:nvPr/>
            </p:nvGrpSpPr>
            <p:grpSpPr>
              <a:xfrm>
                <a:off x="2465014" y="3654652"/>
                <a:ext cx="40398" cy="53818"/>
                <a:chOff x="2465014" y="3654652"/>
                <a:chExt cx="40398" cy="53818"/>
              </a:xfrm>
            </p:grpSpPr>
            <p:sp>
              <p:nvSpPr>
                <p:cNvPr id="294" name="Freeform: Shape 293">
                  <a:extLst>
                    <a:ext uri="{FF2B5EF4-FFF2-40B4-BE49-F238E27FC236}">
                      <a16:creationId xmlns:a16="http://schemas.microsoft.com/office/drawing/2014/main" id="{CA09CB2B-90CA-BEB2-8AA6-06B123757348}"/>
                    </a:ext>
                  </a:extLst>
                </p:cNvPr>
                <p:cNvSpPr/>
                <p:nvPr/>
              </p:nvSpPr>
              <p:spPr>
                <a:xfrm>
                  <a:off x="2485213" y="365465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95" name="Freeform: Shape 294">
                  <a:extLst>
                    <a:ext uri="{FF2B5EF4-FFF2-40B4-BE49-F238E27FC236}">
                      <a16:creationId xmlns:a16="http://schemas.microsoft.com/office/drawing/2014/main" id="{ED2473C0-454C-4315-FA51-F85154B3C541}"/>
                    </a:ext>
                  </a:extLst>
                </p:cNvPr>
                <p:cNvSpPr/>
                <p:nvPr/>
              </p:nvSpPr>
              <p:spPr>
                <a:xfrm>
                  <a:off x="2465014" y="3681561"/>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96" name="Graphic 5">
                <a:extLst>
                  <a:ext uri="{FF2B5EF4-FFF2-40B4-BE49-F238E27FC236}">
                    <a16:creationId xmlns:a16="http://schemas.microsoft.com/office/drawing/2014/main" id="{AE7F0E22-D7A5-9A8A-12F1-6D542E2C972A}"/>
                  </a:ext>
                </a:extLst>
              </p:cNvPr>
              <p:cNvGrpSpPr/>
              <p:nvPr/>
            </p:nvGrpSpPr>
            <p:grpSpPr>
              <a:xfrm>
                <a:off x="2505973" y="3792001"/>
                <a:ext cx="40398" cy="53818"/>
                <a:chOff x="2505973" y="3792001"/>
                <a:chExt cx="40398" cy="53818"/>
              </a:xfrm>
            </p:grpSpPr>
            <p:sp>
              <p:nvSpPr>
                <p:cNvPr id="297" name="Freeform: Shape 296">
                  <a:extLst>
                    <a:ext uri="{FF2B5EF4-FFF2-40B4-BE49-F238E27FC236}">
                      <a16:creationId xmlns:a16="http://schemas.microsoft.com/office/drawing/2014/main" id="{4B467DBF-6793-7695-1665-1E38FD7518AD}"/>
                    </a:ext>
                  </a:extLst>
                </p:cNvPr>
                <p:cNvSpPr/>
                <p:nvPr/>
              </p:nvSpPr>
              <p:spPr>
                <a:xfrm>
                  <a:off x="2526172" y="379200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298" name="Freeform: Shape 297">
                  <a:extLst>
                    <a:ext uri="{FF2B5EF4-FFF2-40B4-BE49-F238E27FC236}">
                      <a16:creationId xmlns:a16="http://schemas.microsoft.com/office/drawing/2014/main" id="{6C780D70-A5AD-9497-CC7D-4747E49C63E5}"/>
                    </a:ext>
                  </a:extLst>
                </p:cNvPr>
                <p:cNvSpPr/>
                <p:nvPr/>
              </p:nvSpPr>
              <p:spPr>
                <a:xfrm>
                  <a:off x="2505973" y="381891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299" name="Graphic 5">
                <a:extLst>
                  <a:ext uri="{FF2B5EF4-FFF2-40B4-BE49-F238E27FC236}">
                    <a16:creationId xmlns:a16="http://schemas.microsoft.com/office/drawing/2014/main" id="{6E067899-9A09-8E97-2011-D6C4CA56E107}"/>
                  </a:ext>
                </a:extLst>
              </p:cNvPr>
              <p:cNvGrpSpPr/>
              <p:nvPr/>
            </p:nvGrpSpPr>
            <p:grpSpPr>
              <a:xfrm>
                <a:off x="2514670" y="3856657"/>
                <a:ext cx="40257" cy="53818"/>
                <a:chOff x="2514670" y="3856657"/>
                <a:chExt cx="40257" cy="53818"/>
              </a:xfrm>
            </p:grpSpPr>
            <p:sp>
              <p:nvSpPr>
                <p:cNvPr id="300" name="Freeform: Shape 299">
                  <a:extLst>
                    <a:ext uri="{FF2B5EF4-FFF2-40B4-BE49-F238E27FC236}">
                      <a16:creationId xmlns:a16="http://schemas.microsoft.com/office/drawing/2014/main" id="{FA02B44E-306B-E77C-7FCA-E664B0A660C4}"/>
                    </a:ext>
                  </a:extLst>
                </p:cNvPr>
                <p:cNvSpPr/>
                <p:nvPr/>
              </p:nvSpPr>
              <p:spPr>
                <a:xfrm>
                  <a:off x="2534869" y="385665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01" name="Freeform: Shape 300">
                  <a:extLst>
                    <a:ext uri="{FF2B5EF4-FFF2-40B4-BE49-F238E27FC236}">
                      <a16:creationId xmlns:a16="http://schemas.microsoft.com/office/drawing/2014/main" id="{D22FE675-C213-35A5-65A9-7AA3D73BC20A}"/>
                    </a:ext>
                  </a:extLst>
                </p:cNvPr>
                <p:cNvSpPr/>
                <p:nvPr/>
              </p:nvSpPr>
              <p:spPr>
                <a:xfrm>
                  <a:off x="2514670" y="3883566"/>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E73E16"/>
                  </a:solidFill>
                  <a:prstDash val="solid"/>
                  <a:miter/>
                </a:ln>
              </p:spPr>
              <p:txBody>
                <a:bodyPr rtlCol="0" anchor="ctr"/>
                <a:lstStyle/>
                <a:p>
                  <a:pPr rtl="0"/>
                  <a:endParaRPr lang="en-GB"/>
                </a:p>
              </p:txBody>
            </p:sp>
          </p:grpSp>
          <p:grpSp>
            <p:nvGrpSpPr>
              <p:cNvPr id="302" name="Graphic 5">
                <a:extLst>
                  <a:ext uri="{FF2B5EF4-FFF2-40B4-BE49-F238E27FC236}">
                    <a16:creationId xmlns:a16="http://schemas.microsoft.com/office/drawing/2014/main" id="{60325B80-A941-F298-1B14-38BA45CB2A22}"/>
                  </a:ext>
                </a:extLst>
              </p:cNvPr>
              <p:cNvGrpSpPr/>
              <p:nvPr/>
            </p:nvGrpSpPr>
            <p:grpSpPr>
              <a:xfrm>
                <a:off x="2526172" y="3901319"/>
                <a:ext cx="40257" cy="53818"/>
                <a:chOff x="2526172" y="3901319"/>
                <a:chExt cx="40257" cy="53818"/>
              </a:xfrm>
            </p:grpSpPr>
            <p:sp>
              <p:nvSpPr>
                <p:cNvPr id="303" name="Freeform: Shape 302">
                  <a:extLst>
                    <a:ext uri="{FF2B5EF4-FFF2-40B4-BE49-F238E27FC236}">
                      <a16:creationId xmlns:a16="http://schemas.microsoft.com/office/drawing/2014/main" id="{3D3CC070-2D83-EF6D-E0C6-9A55E48952FA}"/>
                    </a:ext>
                  </a:extLst>
                </p:cNvPr>
                <p:cNvSpPr/>
                <p:nvPr/>
              </p:nvSpPr>
              <p:spPr>
                <a:xfrm>
                  <a:off x="2546372" y="3901319"/>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04" name="Freeform: Shape 303">
                  <a:extLst>
                    <a:ext uri="{FF2B5EF4-FFF2-40B4-BE49-F238E27FC236}">
                      <a16:creationId xmlns:a16="http://schemas.microsoft.com/office/drawing/2014/main" id="{22124208-2FD5-0DFF-57A2-F882185C654C}"/>
                    </a:ext>
                  </a:extLst>
                </p:cNvPr>
                <p:cNvSpPr/>
                <p:nvPr/>
              </p:nvSpPr>
              <p:spPr>
                <a:xfrm>
                  <a:off x="2526172" y="3928228"/>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E73E16"/>
                  </a:solidFill>
                  <a:prstDash val="solid"/>
                  <a:miter/>
                </a:ln>
              </p:spPr>
              <p:txBody>
                <a:bodyPr rtlCol="0" anchor="ctr"/>
                <a:lstStyle/>
                <a:p>
                  <a:pPr rtl="0"/>
                  <a:endParaRPr lang="en-GB"/>
                </a:p>
              </p:txBody>
            </p:sp>
          </p:grpSp>
          <p:grpSp>
            <p:nvGrpSpPr>
              <p:cNvPr id="305" name="Graphic 5">
                <a:extLst>
                  <a:ext uri="{FF2B5EF4-FFF2-40B4-BE49-F238E27FC236}">
                    <a16:creationId xmlns:a16="http://schemas.microsoft.com/office/drawing/2014/main" id="{BFEF0126-BB40-5485-1F14-F3B43E3A1A86}"/>
                  </a:ext>
                </a:extLst>
              </p:cNvPr>
              <p:cNvGrpSpPr/>
              <p:nvPr/>
            </p:nvGrpSpPr>
            <p:grpSpPr>
              <a:xfrm>
                <a:off x="2542304" y="3901319"/>
                <a:ext cx="40398" cy="53818"/>
                <a:chOff x="2542304" y="3901319"/>
                <a:chExt cx="40398" cy="53818"/>
              </a:xfrm>
            </p:grpSpPr>
            <p:sp>
              <p:nvSpPr>
                <p:cNvPr id="306" name="Freeform: Shape 305">
                  <a:extLst>
                    <a:ext uri="{FF2B5EF4-FFF2-40B4-BE49-F238E27FC236}">
                      <a16:creationId xmlns:a16="http://schemas.microsoft.com/office/drawing/2014/main" id="{C457F18F-685E-8340-728E-7C7F0E75EA71}"/>
                    </a:ext>
                  </a:extLst>
                </p:cNvPr>
                <p:cNvSpPr/>
                <p:nvPr/>
              </p:nvSpPr>
              <p:spPr>
                <a:xfrm>
                  <a:off x="2562503" y="3901319"/>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07" name="Freeform: Shape 306">
                  <a:extLst>
                    <a:ext uri="{FF2B5EF4-FFF2-40B4-BE49-F238E27FC236}">
                      <a16:creationId xmlns:a16="http://schemas.microsoft.com/office/drawing/2014/main" id="{8E5180BE-843F-5694-CB05-7820D2CBF8FB}"/>
                    </a:ext>
                  </a:extLst>
                </p:cNvPr>
                <p:cNvSpPr/>
                <p:nvPr/>
              </p:nvSpPr>
              <p:spPr>
                <a:xfrm>
                  <a:off x="2542304" y="3928228"/>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08" name="Graphic 5">
                <a:extLst>
                  <a:ext uri="{FF2B5EF4-FFF2-40B4-BE49-F238E27FC236}">
                    <a16:creationId xmlns:a16="http://schemas.microsoft.com/office/drawing/2014/main" id="{C49ED6EC-82D1-13AE-1E37-1DDC3795A1AC}"/>
                  </a:ext>
                </a:extLst>
              </p:cNvPr>
              <p:cNvGrpSpPr/>
              <p:nvPr/>
            </p:nvGrpSpPr>
            <p:grpSpPr>
              <a:xfrm>
                <a:off x="2555209" y="3967470"/>
                <a:ext cx="40398" cy="53818"/>
                <a:chOff x="2555209" y="3967470"/>
                <a:chExt cx="40398" cy="53818"/>
              </a:xfrm>
            </p:grpSpPr>
            <p:sp>
              <p:nvSpPr>
                <p:cNvPr id="309" name="Freeform: Shape 308">
                  <a:extLst>
                    <a:ext uri="{FF2B5EF4-FFF2-40B4-BE49-F238E27FC236}">
                      <a16:creationId xmlns:a16="http://schemas.microsoft.com/office/drawing/2014/main" id="{A0730070-AAE7-E0CC-800C-0F926C1E8B25}"/>
                    </a:ext>
                  </a:extLst>
                </p:cNvPr>
                <p:cNvSpPr/>
                <p:nvPr/>
              </p:nvSpPr>
              <p:spPr>
                <a:xfrm>
                  <a:off x="2575408" y="3967470"/>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10" name="Freeform: Shape 309">
                  <a:extLst>
                    <a:ext uri="{FF2B5EF4-FFF2-40B4-BE49-F238E27FC236}">
                      <a16:creationId xmlns:a16="http://schemas.microsoft.com/office/drawing/2014/main" id="{AECEE9CC-D8A8-21B2-8BA4-2A3A7CB153EF}"/>
                    </a:ext>
                  </a:extLst>
                </p:cNvPr>
                <p:cNvSpPr/>
                <p:nvPr/>
              </p:nvSpPr>
              <p:spPr>
                <a:xfrm>
                  <a:off x="2555209" y="3994379"/>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11" name="Graphic 5">
                <a:extLst>
                  <a:ext uri="{FF2B5EF4-FFF2-40B4-BE49-F238E27FC236}">
                    <a16:creationId xmlns:a16="http://schemas.microsoft.com/office/drawing/2014/main" id="{3CC66F2F-B8EE-3645-ED97-A28A374CABB1}"/>
                  </a:ext>
                </a:extLst>
              </p:cNvPr>
              <p:cNvGrpSpPr/>
              <p:nvPr/>
            </p:nvGrpSpPr>
            <p:grpSpPr>
              <a:xfrm>
                <a:off x="2569657" y="3983167"/>
                <a:ext cx="40398" cy="53631"/>
                <a:chOff x="2569657" y="3983167"/>
                <a:chExt cx="40398" cy="53631"/>
              </a:xfrm>
            </p:grpSpPr>
            <p:sp>
              <p:nvSpPr>
                <p:cNvPr id="312" name="Freeform: Shape 311">
                  <a:extLst>
                    <a:ext uri="{FF2B5EF4-FFF2-40B4-BE49-F238E27FC236}">
                      <a16:creationId xmlns:a16="http://schemas.microsoft.com/office/drawing/2014/main" id="{546CF644-C77F-D434-B74C-E1C957DB8BC8}"/>
                    </a:ext>
                  </a:extLst>
                </p:cNvPr>
                <p:cNvSpPr/>
                <p:nvPr/>
              </p:nvSpPr>
              <p:spPr>
                <a:xfrm>
                  <a:off x="2589856" y="3983167"/>
                  <a:ext cx="14027" cy="53631"/>
                </a:xfrm>
                <a:custGeom>
                  <a:avLst/>
                  <a:gdLst>
                    <a:gd name="connsiteX0" fmla="*/ 0 w 14027"/>
                    <a:gd name="connsiteY0" fmla="*/ 0 h 53631"/>
                    <a:gd name="connsiteX1" fmla="*/ 0 w 14027"/>
                    <a:gd name="connsiteY1" fmla="*/ 53631 h 53631"/>
                  </a:gdLst>
                  <a:ahLst/>
                  <a:cxnLst>
                    <a:cxn ang="0">
                      <a:pos x="connsiteX0" y="connsiteY0"/>
                    </a:cxn>
                    <a:cxn ang="0">
                      <a:pos x="connsiteX1" y="connsiteY1"/>
                    </a:cxn>
                  </a:cxnLst>
                  <a:rect l="l" t="t" r="r" b="b"/>
                  <a:pathLst>
                    <a:path w="14027" h="53631">
                      <a:moveTo>
                        <a:pt x="0" y="0"/>
                      </a:moveTo>
                      <a:lnTo>
                        <a:pt x="0" y="53631"/>
                      </a:lnTo>
                    </a:path>
                  </a:pathLst>
                </a:custGeom>
                <a:ln w="12700" cap="flat">
                  <a:solidFill>
                    <a:srgbClr val="E73E16"/>
                  </a:solidFill>
                  <a:prstDash val="solid"/>
                  <a:miter/>
                </a:ln>
              </p:spPr>
              <p:txBody>
                <a:bodyPr rtlCol="0" anchor="ctr"/>
                <a:lstStyle/>
                <a:p>
                  <a:pPr rtl="0"/>
                  <a:endParaRPr lang="en-GB"/>
                </a:p>
              </p:txBody>
            </p:sp>
            <p:sp>
              <p:nvSpPr>
                <p:cNvPr id="313" name="Freeform: Shape 312">
                  <a:extLst>
                    <a:ext uri="{FF2B5EF4-FFF2-40B4-BE49-F238E27FC236}">
                      <a16:creationId xmlns:a16="http://schemas.microsoft.com/office/drawing/2014/main" id="{D53A29B8-862D-AACA-42E7-86DB8AC859F0}"/>
                    </a:ext>
                  </a:extLst>
                </p:cNvPr>
                <p:cNvSpPr/>
                <p:nvPr/>
              </p:nvSpPr>
              <p:spPr>
                <a:xfrm>
                  <a:off x="2569657" y="401007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14" name="Graphic 5">
                <a:extLst>
                  <a:ext uri="{FF2B5EF4-FFF2-40B4-BE49-F238E27FC236}">
                    <a16:creationId xmlns:a16="http://schemas.microsoft.com/office/drawing/2014/main" id="{2DE76EB1-4836-5C59-20D9-CA0A249F0018}"/>
                  </a:ext>
                </a:extLst>
              </p:cNvPr>
              <p:cNvGrpSpPr/>
              <p:nvPr/>
            </p:nvGrpSpPr>
            <p:grpSpPr>
              <a:xfrm>
                <a:off x="2604724" y="4014561"/>
                <a:ext cx="40257" cy="53818"/>
                <a:chOff x="2604724" y="4014561"/>
                <a:chExt cx="40257" cy="53818"/>
              </a:xfrm>
            </p:grpSpPr>
            <p:sp>
              <p:nvSpPr>
                <p:cNvPr id="315" name="Freeform: Shape 314">
                  <a:extLst>
                    <a:ext uri="{FF2B5EF4-FFF2-40B4-BE49-F238E27FC236}">
                      <a16:creationId xmlns:a16="http://schemas.microsoft.com/office/drawing/2014/main" id="{13FF8428-384D-7582-8FEE-E9E936E3A6A8}"/>
                    </a:ext>
                  </a:extLst>
                </p:cNvPr>
                <p:cNvSpPr/>
                <p:nvPr/>
              </p:nvSpPr>
              <p:spPr>
                <a:xfrm>
                  <a:off x="2624923" y="401456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16" name="Freeform: Shape 315">
                  <a:extLst>
                    <a:ext uri="{FF2B5EF4-FFF2-40B4-BE49-F238E27FC236}">
                      <a16:creationId xmlns:a16="http://schemas.microsoft.com/office/drawing/2014/main" id="{173AFE3C-C992-15CE-A1D3-0B75037EA814}"/>
                    </a:ext>
                  </a:extLst>
                </p:cNvPr>
                <p:cNvSpPr/>
                <p:nvPr/>
              </p:nvSpPr>
              <p:spPr>
                <a:xfrm>
                  <a:off x="2604724" y="4041470"/>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E73E16"/>
                  </a:solidFill>
                  <a:prstDash val="solid"/>
                  <a:miter/>
                </a:ln>
              </p:spPr>
              <p:txBody>
                <a:bodyPr rtlCol="0" anchor="ctr"/>
                <a:lstStyle/>
                <a:p>
                  <a:pPr rtl="0"/>
                  <a:endParaRPr lang="en-GB"/>
                </a:p>
              </p:txBody>
            </p:sp>
          </p:grpSp>
          <p:grpSp>
            <p:nvGrpSpPr>
              <p:cNvPr id="317" name="Graphic 5">
                <a:extLst>
                  <a:ext uri="{FF2B5EF4-FFF2-40B4-BE49-F238E27FC236}">
                    <a16:creationId xmlns:a16="http://schemas.microsoft.com/office/drawing/2014/main" id="{3A5314E1-1F40-63B3-4D43-B3BD0E29EE7B}"/>
                  </a:ext>
                </a:extLst>
              </p:cNvPr>
              <p:cNvGrpSpPr/>
              <p:nvPr/>
            </p:nvGrpSpPr>
            <p:grpSpPr>
              <a:xfrm>
                <a:off x="2716661" y="4053617"/>
                <a:ext cx="40398" cy="53818"/>
                <a:chOff x="2716661" y="4053617"/>
                <a:chExt cx="40398" cy="53818"/>
              </a:xfrm>
            </p:grpSpPr>
            <p:sp>
              <p:nvSpPr>
                <p:cNvPr id="318" name="Freeform: Shape 317">
                  <a:extLst>
                    <a:ext uri="{FF2B5EF4-FFF2-40B4-BE49-F238E27FC236}">
                      <a16:creationId xmlns:a16="http://schemas.microsoft.com/office/drawing/2014/main" id="{89BEBBE0-2D1C-DDAE-3C8A-EBA186C24AFB}"/>
                    </a:ext>
                  </a:extLst>
                </p:cNvPr>
                <p:cNvSpPr/>
                <p:nvPr/>
              </p:nvSpPr>
              <p:spPr>
                <a:xfrm>
                  <a:off x="2736860" y="405361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19" name="Freeform: Shape 318">
                  <a:extLst>
                    <a:ext uri="{FF2B5EF4-FFF2-40B4-BE49-F238E27FC236}">
                      <a16:creationId xmlns:a16="http://schemas.microsoft.com/office/drawing/2014/main" id="{8E6E7F22-70AB-858B-61EC-36838AB93713}"/>
                    </a:ext>
                  </a:extLst>
                </p:cNvPr>
                <p:cNvSpPr/>
                <p:nvPr/>
              </p:nvSpPr>
              <p:spPr>
                <a:xfrm>
                  <a:off x="2716661" y="408052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20" name="Graphic 5">
                <a:extLst>
                  <a:ext uri="{FF2B5EF4-FFF2-40B4-BE49-F238E27FC236}">
                    <a16:creationId xmlns:a16="http://schemas.microsoft.com/office/drawing/2014/main" id="{E4039DC3-A7AE-0EBF-B094-13F80800CC3E}"/>
                  </a:ext>
                </a:extLst>
              </p:cNvPr>
              <p:cNvGrpSpPr/>
              <p:nvPr/>
            </p:nvGrpSpPr>
            <p:grpSpPr>
              <a:xfrm>
                <a:off x="2864647" y="4365687"/>
                <a:ext cx="40398" cy="53818"/>
                <a:chOff x="2864647" y="4365687"/>
                <a:chExt cx="40398" cy="53818"/>
              </a:xfrm>
            </p:grpSpPr>
            <p:sp>
              <p:nvSpPr>
                <p:cNvPr id="321" name="Freeform: Shape 320">
                  <a:extLst>
                    <a:ext uri="{FF2B5EF4-FFF2-40B4-BE49-F238E27FC236}">
                      <a16:creationId xmlns:a16="http://schemas.microsoft.com/office/drawing/2014/main" id="{3C9345E3-9CF7-7A42-191E-1E187E01846D}"/>
                    </a:ext>
                  </a:extLst>
                </p:cNvPr>
                <p:cNvSpPr/>
                <p:nvPr/>
              </p:nvSpPr>
              <p:spPr>
                <a:xfrm>
                  <a:off x="2884846" y="436568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22" name="Freeform: Shape 321">
                  <a:extLst>
                    <a:ext uri="{FF2B5EF4-FFF2-40B4-BE49-F238E27FC236}">
                      <a16:creationId xmlns:a16="http://schemas.microsoft.com/office/drawing/2014/main" id="{9242B026-C344-31EE-6002-400F5BA22C25}"/>
                    </a:ext>
                  </a:extLst>
                </p:cNvPr>
                <p:cNvSpPr/>
                <p:nvPr/>
              </p:nvSpPr>
              <p:spPr>
                <a:xfrm>
                  <a:off x="2864647" y="439259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23" name="Graphic 5">
                <a:extLst>
                  <a:ext uri="{FF2B5EF4-FFF2-40B4-BE49-F238E27FC236}">
                    <a16:creationId xmlns:a16="http://schemas.microsoft.com/office/drawing/2014/main" id="{59E15433-4321-9EBB-F50A-5567B322734B}"/>
                  </a:ext>
                </a:extLst>
              </p:cNvPr>
              <p:cNvGrpSpPr/>
              <p:nvPr/>
            </p:nvGrpSpPr>
            <p:grpSpPr>
              <a:xfrm>
                <a:off x="2930574" y="4365687"/>
                <a:ext cx="40398" cy="53818"/>
                <a:chOff x="2930574" y="4365687"/>
                <a:chExt cx="40398" cy="53818"/>
              </a:xfrm>
            </p:grpSpPr>
            <p:sp>
              <p:nvSpPr>
                <p:cNvPr id="324" name="Freeform: Shape 323">
                  <a:extLst>
                    <a:ext uri="{FF2B5EF4-FFF2-40B4-BE49-F238E27FC236}">
                      <a16:creationId xmlns:a16="http://schemas.microsoft.com/office/drawing/2014/main" id="{7818B6D0-EBC3-AD3F-7D49-9BEDF7A3EEC7}"/>
                    </a:ext>
                  </a:extLst>
                </p:cNvPr>
                <p:cNvSpPr/>
                <p:nvPr/>
              </p:nvSpPr>
              <p:spPr>
                <a:xfrm>
                  <a:off x="2950773" y="436568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25" name="Freeform: Shape 324">
                  <a:extLst>
                    <a:ext uri="{FF2B5EF4-FFF2-40B4-BE49-F238E27FC236}">
                      <a16:creationId xmlns:a16="http://schemas.microsoft.com/office/drawing/2014/main" id="{FDA5A42D-8195-801D-E937-E6AAEE0CC7F7}"/>
                    </a:ext>
                  </a:extLst>
                </p:cNvPr>
                <p:cNvSpPr/>
                <p:nvPr/>
              </p:nvSpPr>
              <p:spPr>
                <a:xfrm>
                  <a:off x="2930574" y="439259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26" name="Graphic 5">
                <a:extLst>
                  <a:ext uri="{FF2B5EF4-FFF2-40B4-BE49-F238E27FC236}">
                    <a16:creationId xmlns:a16="http://schemas.microsoft.com/office/drawing/2014/main" id="{F71AE4DA-AAA7-CC57-3E43-5D9EBD0EDAB0}"/>
                  </a:ext>
                </a:extLst>
              </p:cNvPr>
              <p:cNvGrpSpPr/>
              <p:nvPr/>
            </p:nvGrpSpPr>
            <p:grpSpPr>
              <a:xfrm>
                <a:off x="3011090" y="4381571"/>
                <a:ext cx="40398" cy="53818"/>
                <a:chOff x="3011090" y="4381571"/>
                <a:chExt cx="40398" cy="53818"/>
              </a:xfrm>
            </p:grpSpPr>
            <p:sp>
              <p:nvSpPr>
                <p:cNvPr id="327" name="Freeform: Shape 326">
                  <a:extLst>
                    <a:ext uri="{FF2B5EF4-FFF2-40B4-BE49-F238E27FC236}">
                      <a16:creationId xmlns:a16="http://schemas.microsoft.com/office/drawing/2014/main" id="{4E179308-C0E9-0EF5-4BFF-8DCBEA6E2360}"/>
                    </a:ext>
                  </a:extLst>
                </p:cNvPr>
                <p:cNvSpPr/>
                <p:nvPr/>
              </p:nvSpPr>
              <p:spPr>
                <a:xfrm>
                  <a:off x="3031289" y="438157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28" name="Freeform: Shape 327">
                  <a:extLst>
                    <a:ext uri="{FF2B5EF4-FFF2-40B4-BE49-F238E27FC236}">
                      <a16:creationId xmlns:a16="http://schemas.microsoft.com/office/drawing/2014/main" id="{178FD9BA-EF7C-89DB-E073-791307FE2DC2}"/>
                    </a:ext>
                  </a:extLst>
                </p:cNvPr>
                <p:cNvSpPr/>
                <p:nvPr/>
              </p:nvSpPr>
              <p:spPr>
                <a:xfrm>
                  <a:off x="3011090" y="440848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29" name="Graphic 5">
                <a:extLst>
                  <a:ext uri="{FF2B5EF4-FFF2-40B4-BE49-F238E27FC236}">
                    <a16:creationId xmlns:a16="http://schemas.microsoft.com/office/drawing/2014/main" id="{F09C020C-8D9F-7EE9-2B81-42737DA46D14}"/>
                  </a:ext>
                </a:extLst>
              </p:cNvPr>
              <p:cNvGrpSpPr/>
              <p:nvPr/>
            </p:nvGrpSpPr>
            <p:grpSpPr>
              <a:xfrm>
                <a:off x="2829719" y="4284399"/>
                <a:ext cx="40398" cy="53818"/>
                <a:chOff x="2829719" y="4284399"/>
                <a:chExt cx="40398" cy="53818"/>
              </a:xfrm>
            </p:grpSpPr>
            <p:sp>
              <p:nvSpPr>
                <p:cNvPr id="330" name="Freeform: Shape 329">
                  <a:extLst>
                    <a:ext uri="{FF2B5EF4-FFF2-40B4-BE49-F238E27FC236}">
                      <a16:creationId xmlns:a16="http://schemas.microsoft.com/office/drawing/2014/main" id="{00C82AB5-DA73-18B8-EFEA-774D8A917A60}"/>
                    </a:ext>
                  </a:extLst>
                </p:cNvPr>
                <p:cNvSpPr/>
                <p:nvPr/>
              </p:nvSpPr>
              <p:spPr>
                <a:xfrm>
                  <a:off x="2849918" y="4284399"/>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31" name="Freeform: Shape 330">
                  <a:extLst>
                    <a:ext uri="{FF2B5EF4-FFF2-40B4-BE49-F238E27FC236}">
                      <a16:creationId xmlns:a16="http://schemas.microsoft.com/office/drawing/2014/main" id="{70431F92-F735-C574-EC09-2E9D07765408}"/>
                    </a:ext>
                  </a:extLst>
                </p:cNvPr>
                <p:cNvSpPr/>
                <p:nvPr/>
              </p:nvSpPr>
              <p:spPr>
                <a:xfrm>
                  <a:off x="2829719" y="4311308"/>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32" name="Graphic 5">
                <a:extLst>
                  <a:ext uri="{FF2B5EF4-FFF2-40B4-BE49-F238E27FC236}">
                    <a16:creationId xmlns:a16="http://schemas.microsoft.com/office/drawing/2014/main" id="{C6392490-7929-6053-0F2D-B85F4598098A}"/>
                  </a:ext>
                </a:extLst>
              </p:cNvPr>
              <p:cNvGrpSpPr/>
              <p:nvPr/>
            </p:nvGrpSpPr>
            <p:grpSpPr>
              <a:xfrm>
                <a:off x="2822425" y="4238056"/>
                <a:ext cx="40398" cy="53818"/>
                <a:chOff x="2822425" y="4238056"/>
                <a:chExt cx="40398" cy="53818"/>
              </a:xfrm>
            </p:grpSpPr>
            <p:sp>
              <p:nvSpPr>
                <p:cNvPr id="333" name="Freeform: Shape 332">
                  <a:extLst>
                    <a:ext uri="{FF2B5EF4-FFF2-40B4-BE49-F238E27FC236}">
                      <a16:creationId xmlns:a16="http://schemas.microsoft.com/office/drawing/2014/main" id="{B4BBF14D-1B9D-695B-56F4-172226FD6365}"/>
                    </a:ext>
                  </a:extLst>
                </p:cNvPr>
                <p:cNvSpPr/>
                <p:nvPr/>
              </p:nvSpPr>
              <p:spPr>
                <a:xfrm>
                  <a:off x="2842624" y="423805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34" name="Freeform: Shape 333">
                  <a:extLst>
                    <a:ext uri="{FF2B5EF4-FFF2-40B4-BE49-F238E27FC236}">
                      <a16:creationId xmlns:a16="http://schemas.microsoft.com/office/drawing/2014/main" id="{531429BC-C22F-9386-74CC-CDB9C77EFCAA}"/>
                    </a:ext>
                  </a:extLst>
                </p:cNvPr>
                <p:cNvSpPr/>
                <p:nvPr/>
              </p:nvSpPr>
              <p:spPr>
                <a:xfrm>
                  <a:off x="2822425" y="426496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35" name="Graphic 5">
                <a:extLst>
                  <a:ext uri="{FF2B5EF4-FFF2-40B4-BE49-F238E27FC236}">
                    <a16:creationId xmlns:a16="http://schemas.microsoft.com/office/drawing/2014/main" id="{C6EB11CD-3F97-9219-B5B9-20F987745F49}"/>
                  </a:ext>
                </a:extLst>
              </p:cNvPr>
              <p:cNvGrpSpPr/>
              <p:nvPr/>
            </p:nvGrpSpPr>
            <p:grpSpPr>
              <a:xfrm>
                <a:off x="2800403" y="4193581"/>
                <a:ext cx="40398" cy="53818"/>
                <a:chOff x="2800403" y="4193581"/>
                <a:chExt cx="40398" cy="53818"/>
              </a:xfrm>
            </p:grpSpPr>
            <p:sp>
              <p:nvSpPr>
                <p:cNvPr id="336" name="Freeform: Shape 335">
                  <a:extLst>
                    <a:ext uri="{FF2B5EF4-FFF2-40B4-BE49-F238E27FC236}">
                      <a16:creationId xmlns:a16="http://schemas.microsoft.com/office/drawing/2014/main" id="{B263D53A-E999-88F4-B5BB-0BCAC4EB0D26}"/>
                    </a:ext>
                  </a:extLst>
                </p:cNvPr>
                <p:cNvSpPr/>
                <p:nvPr/>
              </p:nvSpPr>
              <p:spPr>
                <a:xfrm>
                  <a:off x="2820602" y="419358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37" name="Freeform: Shape 336">
                  <a:extLst>
                    <a:ext uri="{FF2B5EF4-FFF2-40B4-BE49-F238E27FC236}">
                      <a16:creationId xmlns:a16="http://schemas.microsoft.com/office/drawing/2014/main" id="{D5C3180A-D122-17F1-950E-342161B0BB03}"/>
                    </a:ext>
                  </a:extLst>
                </p:cNvPr>
                <p:cNvSpPr/>
                <p:nvPr/>
              </p:nvSpPr>
              <p:spPr>
                <a:xfrm>
                  <a:off x="2800403" y="422049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38" name="Graphic 5">
                <a:extLst>
                  <a:ext uri="{FF2B5EF4-FFF2-40B4-BE49-F238E27FC236}">
                    <a16:creationId xmlns:a16="http://schemas.microsoft.com/office/drawing/2014/main" id="{63646864-C8B7-65EF-D542-BDE61A76DF39}"/>
                  </a:ext>
                </a:extLst>
              </p:cNvPr>
              <p:cNvGrpSpPr/>
              <p:nvPr/>
            </p:nvGrpSpPr>
            <p:grpSpPr>
              <a:xfrm>
                <a:off x="2770244" y="4087813"/>
                <a:ext cx="40398" cy="53818"/>
                <a:chOff x="2770244" y="4087813"/>
                <a:chExt cx="40398" cy="53818"/>
              </a:xfrm>
            </p:grpSpPr>
            <p:sp>
              <p:nvSpPr>
                <p:cNvPr id="339" name="Freeform: Shape 338">
                  <a:extLst>
                    <a:ext uri="{FF2B5EF4-FFF2-40B4-BE49-F238E27FC236}">
                      <a16:creationId xmlns:a16="http://schemas.microsoft.com/office/drawing/2014/main" id="{B0ED7839-4CA7-C741-CC1E-4AC1CCF634F0}"/>
                    </a:ext>
                  </a:extLst>
                </p:cNvPr>
                <p:cNvSpPr/>
                <p:nvPr/>
              </p:nvSpPr>
              <p:spPr>
                <a:xfrm>
                  <a:off x="2790443" y="4087813"/>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40" name="Freeform: Shape 339">
                  <a:extLst>
                    <a:ext uri="{FF2B5EF4-FFF2-40B4-BE49-F238E27FC236}">
                      <a16:creationId xmlns:a16="http://schemas.microsoft.com/office/drawing/2014/main" id="{1279FF03-CDB5-E10C-E593-AA6C890BA338}"/>
                    </a:ext>
                  </a:extLst>
                </p:cNvPr>
                <p:cNvSpPr/>
                <p:nvPr/>
              </p:nvSpPr>
              <p:spPr>
                <a:xfrm>
                  <a:off x="2770244" y="4114723"/>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41" name="Graphic 5">
                <a:extLst>
                  <a:ext uri="{FF2B5EF4-FFF2-40B4-BE49-F238E27FC236}">
                    <a16:creationId xmlns:a16="http://schemas.microsoft.com/office/drawing/2014/main" id="{B1F2CE31-6D8D-3B54-F77A-4D037D1B87EF}"/>
                  </a:ext>
                </a:extLst>
              </p:cNvPr>
              <p:cNvGrpSpPr/>
              <p:nvPr/>
            </p:nvGrpSpPr>
            <p:grpSpPr>
              <a:xfrm>
                <a:off x="3091886" y="4419318"/>
                <a:ext cx="40398" cy="53818"/>
                <a:chOff x="3091886" y="4419318"/>
                <a:chExt cx="40398" cy="53818"/>
              </a:xfrm>
            </p:grpSpPr>
            <p:sp>
              <p:nvSpPr>
                <p:cNvPr id="342" name="Freeform: Shape 341">
                  <a:extLst>
                    <a:ext uri="{FF2B5EF4-FFF2-40B4-BE49-F238E27FC236}">
                      <a16:creationId xmlns:a16="http://schemas.microsoft.com/office/drawing/2014/main" id="{C245184D-68EC-CCE5-D393-B4ECFA0F2835}"/>
                    </a:ext>
                  </a:extLst>
                </p:cNvPr>
                <p:cNvSpPr/>
                <p:nvPr/>
              </p:nvSpPr>
              <p:spPr>
                <a:xfrm>
                  <a:off x="3112085" y="441931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43" name="Freeform: Shape 342">
                  <a:extLst>
                    <a:ext uri="{FF2B5EF4-FFF2-40B4-BE49-F238E27FC236}">
                      <a16:creationId xmlns:a16="http://schemas.microsoft.com/office/drawing/2014/main" id="{0353CEEA-904A-1794-3A51-1B6EE8FEDBB7}"/>
                    </a:ext>
                  </a:extLst>
                </p:cNvPr>
                <p:cNvSpPr/>
                <p:nvPr/>
              </p:nvSpPr>
              <p:spPr>
                <a:xfrm>
                  <a:off x="3091886" y="444622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44" name="Graphic 5">
                <a:extLst>
                  <a:ext uri="{FF2B5EF4-FFF2-40B4-BE49-F238E27FC236}">
                    <a16:creationId xmlns:a16="http://schemas.microsoft.com/office/drawing/2014/main" id="{35019ACC-9ABA-90F6-A32C-28905A3E1B9D}"/>
                  </a:ext>
                </a:extLst>
              </p:cNvPr>
              <p:cNvGrpSpPr/>
              <p:nvPr/>
            </p:nvGrpSpPr>
            <p:grpSpPr>
              <a:xfrm>
                <a:off x="3124429" y="4424177"/>
                <a:ext cx="40398" cy="53818"/>
                <a:chOff x="3124429" y="4424177"/>
                <a:chExt cx="40398" cy="53818"/>
              </a:xfrm>
            </p:grpSpPr>
            <p:sp>
              <p:nvSpPr>
                <p:cNvPr id="345" name="Freeform: Shape 344">
                  <a:extLst>
                    <a:ext uri="{FF2B5EF4-FFF2-40B4-BE49-F238E27FC236}">
                      <a16:creationId xmlns:a16="http://schemas.microsoft.com/office/drawing/2014/main" id="{29E446A8-52B2-C283-1015-74BCD9481160}"/>
                    </a:ext>
                  </a:extLst>
                </p:cNvPr>
                <p:cNvSpPr/>
                <p:nvPr/>
              </p:nvSpPr>
              <p:spPr>
                <a:xfrm>
                  <a:off x="3144628" y="442417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46" name="Freeform: Shape 345">
                  <a:extLst>
                    <a:ext uri="{FF2B5EF4-FFF2-40B4-BE49-F238E27FC236}">
                      <a16:creationId xmlns:a16="http://schemas.microsoft.com/office/drawing/2014/main" id="{BFBBA7CF-C9AB-8A52-2BC3-57B860B6394D}"/>
                    </a:ext>
                  </a:extLst>
                </p:cNvPr>
                <p:cNvSpPr/>
                <p:nvPr/>
              </p:nvSpPr>
              <p:spPr>
                <a:xfrm>
                  <a:off x="3124429" y="445108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47" name="Graphic 5">
                <a:extLst>
                  <a:ext uri="{FF2B5EF4-FFF2-40B4-BE49-F238E27FC236}">
                    <a16:creationId xmlns:a16="http://schemas.microsoft.com/office/drawing/2014/main" id="{CD7167F5-DA54-A17B-8915-DBF4791936A4}"/>
                  </a:ext>
                </a:extLst>
              </p:cNvPr>
              <p:cNvGrpSpPr/>
              <p:nvPr/>
            </p:nvGrpSpPr>
            <p:grpSpPr>
              <a:xfrm>
                <a:off x="3136352" y="4458187"/>
                <a:ext cx="40398" cy="53818"/>
                <a:chOff x="3136352" y="4458187"/>
                <a:chExt cx="40398" cy="53818"/>
              </a:xfrm>
            </p:grpSpPr>
            <p:sp>
              <p:nvSpPr>
                <p:cNvPr id="348" name="Freeform: Shape 347">
                  <a:extLst>
                    <a:ext uri="{FF2B5EF4-FFF2-40B4-BE49-F238E27FC236}">
                      <a16:creationId xmlns:a16="http://schemas.microsoft.com/office/drawing/2014/main" id="{03F6EAE7-629F-E89B-D18D-6C4395AA1E05}"/>
                    </a:ext>
                  </a:extLst>
                </p:cNvPr>
                <p:cNvSpPr/>
                <p:nvPr/>
              </p:nvSpPr>
              <p:spPr>
                <a:xfrm>
                  <a:off x="3156551" y="4458187"/>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49" name="Freeform: Shape 348">
                  <a:extLst>
                    <a:ext uri="{FF2B5EF4-FFF2-40B4-BE49-F238E27FC236}">
                      <a16:creationId xmlns:a16="http://schemas.microsoft.com/office/drawing/2014/main" id="{FE6C266A-25E3-4BEB-05BD-0A3C9E96A2E5}"/>
                    </a:ext>
                  </a:extLst>
                </p:cNvPr>
                <p:cNvSpPr/>
                <p:nvPr/>
              </p:nvSpPr>
              <p:spPr>
                <a:xfrm>
                  <a:off x="3136352" y="4485096"/>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50" name="Graphic 5">
                <a:extLst>
                  <a:ext uri="{FF2B5EF4-FFF2-40B4-BE49-F238E27FC236}">
                    <a16:creationId xmlns:a16="http://schemas.microsoft.com/office/drawing/2014/main" id="{8BE2F6E6-2E65-1D40-2D00-03D6FA2CCF42}"/>
                  </a:ext>
                </a:extLst>
              </p:cNvPr>
              <p:cNvGrpSpPr/>
              <p:nvPr/>
            </p:nvGrpSpPr>
            <p:grpSpPr>
              <a:xfrm>
                <a:off x="3164827" y="4477995"/>
                <a:ext cx="40398" cy="53818"/>
                <a:chOff x="3164827" y="4477995"/>
                <a:chExt cx="40398" cy="53818"/>
              </a:xfrm>
            </p:grpSpPr>
            <p:sp>
              <p:nvSpPr>
                <p:cNvPr id="351" name="Freeform: Shape 350">
                  <a:extLst>
                    <a:ext uri="{FF2B5EF4-FFF2-40B4-BE49-F238E27FC236}">
                      <a16:creationId xmlns:a16="http://schemas.microsoft.com/office/drawing/2014/main" id="{CF6ADB2B-CA83-AF66-2B1C-31DF6DE5DF70}"/>
                    </a:ext>
                  </a:extLst>
                </p:cNvPr>
                <p:cNvSpPr/>
                <p:nvPr/>
              </p:nvSpPr>
              <p:spPr>
                <a:xfrm>
                  <a:off x="3185026" y="4477995"/>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52" name="Freeform: Shape 351">
                  <a:extLst>
                    <a:ext uri="{FF2B5EF4-FFF2-40B4-BE49-F238E27FC236}">
                      <a16:creationId xmlns:a16="http://schemas.microsoft.com/office/drawing/2014/main" id="{D95CB5EF-F428-A2D8-3288-958AE918E2EF}"/>
                    </a:ext>
                  </a:extLst>
                </p:cNvPr>
                <p:cNvSpPr/>
                <p:nvPr/>
              </p:nvSpPr>
              <p:spPr>
                <a:xfrm>
                  <a:off x="3164827" y="450490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53" name="Graphic 5">
                <a:extLst>
                  <a:ext uri="{FF2B5EF4-FFF2-40B4-BE49-F238E27FC236}">
                    <a16:creationId xmlns:a16="http://schemas.microsoft.com/office/drawing/2014/main" id="{22684657-44F4-DFFE-6DA4-862C8BDF5D11}"/>
                  </a:ext>
                </a:extLst>
              </p:cNvPr>
              <p:cNvGrpSpPr/>
              <p:nvPr/>
            </p:nvGrpSpPr>
            <p:grpSpPr>
              <a:xfrm>
                <a:off x="3209013" y="4522470"/>
                <a:ext cx="40398" cy="53818"/>
                <a:chOff x="3209013" y="4522470"/>
                <a:chExt cx="40398" cy="53818"/>
              </a:xfrm>
            </p:grpSpPr>
            <p:sp>
              <p:nvSpPr>
                <p:cNvPr id="354" name="Freeform: Shape 353">
                  <a:extLst>
                    <a:ext uri="{FF2B5EF4-FFF2-40B4-BE49-F238E27FC236}">
                      <a16:creationId xmlns:a16="http://schemas.microsoft.com/office/drawing/2014/main" id="{4BC65323-2A34-371F-0401-EBB81DECAA21}"/>
                    </a:ext>
                  </a:extLst>
                </p:cNvPr>
                <p:cNvSpPr/>
                <p:nvPr/>
              </p:nvSpPr>
              <p:spPr>
                <a:xfrm>
                  <a:off x="3229212" y="4522470"/>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55" name="Freeform: Shape 354">
                  <a:extLst>
                    <a:ext uri="{FF2B5EF4-FFF2-40B4-BE49-F238E27FC236}">
                      <a16:creationId xmlns:a16="http://schemas.microsoft.com/office/drawing/2014/main" id="{B1F36538-8ACC-D0CD-084A-96174C74E36B}"/>
                    </a:ext>
                  </a:extLst>
                </p:cNvPr>
                <p:cNvSpPr/>
                <p:nvPr/>
              </p:nvSpPr>
              <p:spPr>
                <a:xfrm>
                  <a:off x="3209013" y="4549379"/>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56" name="Graphic 5">
                <a:extLst>
                  <a:ext uri="{FF2B5EF4-FFF2-40B4-BE49-F238E27FC236}">
                    <a16:creationId xmlns:a16="http://schemas.microsoft.com/office/drawing/2014/main" id="{13B65408-67B8-32B2-83B9-73BB18D48C60}"/>
                  </a:ext>
                </a:extLst>
              </p:cNvPr>
              <p:cNvGrpSpPr/>
              <p:nvPr/>
            </p:nvGrpSpPr>
            <p:grpSpPr>
              <a:xfrm>
                <a:off x="3240153" y="4522470"/>
                <a:ext cx="40398" cy="53818"/>
                <a:chOff x="3240153" y="4522470"/>
                <a:chExt cx="40398" cy="53818"/>
              </a:xfrm>
            </p:grpSpPr>
            <p:sp>
              <p:nvSpPr>
                <p:cNvPr id="357" name="Freeform: Shape 356">
                  <a:extLst>
                    <a:ext uri="{FF2B5EF4-FFF2-40B4-BE49-F238E27FC236}">
                      <a16:creationId xmlns:a16="http://schemas.microsoft.com/office/drawing/2014/main" id="{7053743E-BA2E-CCEF-8A55-409695044EAD}"/>
                    </a:ext>
                  </a:extLst>
                </p:cNvPr>
                <p:cNvSpPr/>
                <p:nvPr/>
              </p:nvSpPr>
              <p:spPr>
                <a:xfrm>
                  <a:off x="3260352" y="4522470"/>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58" name="Freeform: Shape 357">
                  <a:extLst>
                    <a:ext uri="{FF2B5EF4-FFF2-40B4-BE49-F238E27FC236}">
                      <a16:creationId xmlns:a16="http://schemas.microsoft.com/office/drawing/2014/main" id="{32AB59C8-D6DE-1EDC-E706-F31FC29CC98E}"/>
                    </a:ext>
                  </a:extLst>
                </p:cNvPr>
                <p:cNvSpPr/>
                <p:nvPr/>
              </p:nvSpPr>
              <p:spPr>
                <a:xfrm>
                  <a:off x="3240153" y="4549379"/>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59" name="Graphic 5">
                <a:extLst>
                  <a:ext uri="{FF2B5EF4-FFF2-40B4-BE49-F238E27FC236}">
                    <a16:creationId xmlns:a16="http://schemas.microsoft.com/office/drawing/2014/main" id="{F731708C-B049-E471-BCF3-90DABE8791DF}"/>
                  </a:ext>
                </a:extLst>
              </p:cNvPr>
              <p:cNvGrpSpPr/>
              <p:nvPr/>
            </p:nvGrpSpPr>
            <p:grpSpPr>
              <a:xfrm>
                <a:off x="3437655" y="4594788"/>
                <a:ext cx="40398" cy="53818"/>
                <a:chOff x="3437655" y="4594788"/>
                <a:chExt cx="40398" cy="53818"/>
              </a:xfrm>
            </p:grpSpPr>
            <p:sp>
              <p:nvSpPr>
                <p:cNvPr id="360" name="Freeform: Shape 359">
                  <a:extLst>
                    <a:ext uri="{FF2B5EF4-FFF2-40B4-BE49-F238E27FC236}">
                      <a16:creationId xmlns:a16="http://schemas.microsoft.com/office/drawing/2014/main" id="{C6D87D87-D146-82B7-E990-142DF663F5D7}"/>
                    </a:ext>
                  </a:extLst>
                </p:cNvPr>
                <p:cNvSpPr/>
                <p:nvPr/>
              </p:nvSpPr>
              <p:spPr>
                <a:xfrm>
                  <a:off x="3457854" y="459478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61" name="Freeform: Shape 360">
                  <a:extLst>
                    <a:ext uri="{FF2B5EF4-FFF2-40B4-BE49-F238E27FC236}">
                      <a16:creationId xmlns:a16="http://schemas.microsoft.com/office/drawing/2014/main" id="{39F979F1-89D8-4C52-84AA-E7EAB01FD9CD}"/>
                    </a:ext>
                  </a:extLst>
                </p:cNvPr>
                <p:cNvSpPr/>
                <p:nvPr/>
              </p:nvSpPr>
              <p:spPr>
                <a:xfrm>
                  <a:off x="3437655" y="462169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62" name="Graphic 5">
                <a:extLst>
                  <a:ext uri="{FF2B5EF4-FFF2-40B4-BE49-F238E27FC236}">
                    <a16:creationId xmlns:a16="http://schemas.microsoft.com/office/drawing/2014/main" id="{602A9ECF-FE95-DFB2-8D86-F53FA3AB86FD}"/>
                  </a:ext>
                </a:extLst>
              </p:cNvPr>
              <p:cNvGrpSpPr/>
              <p:nvPr/>
            </p:nvGrpSpPr>
            <p:grpSpPr>
              <a:xfrm>
                <a:off x="3486890" y="4645616"/>
                <a:ext cx="40398" cy="53818"/>
                <a:chOff x="3486890" y="4645616"/>
                <a:chExt cx="40398" cy="53818"/>
              </a:xfrm>
            </p:grpSpPr>
            <p:sp>
              <p:nvSpPr>
                <p:cNvPr id="363" name="Freeform: Shape 362">
                  <a:extLst>
                    <a:ext uri="{FF2B5EF4-FFF2-40B4-BE49-F238E27FC236}">
                      <a16:creationId xmlns:a16="http://schemas.microsoft.com/office/drawing/2014/main" id="{831E1629-4882-14DF-CDCA-AC97317C161B}"/>
                    </a:ext>
                  </a:extLst>
                </p:cNvPr>
                <p:cNvSpPr/>
                <p:nvPr/>
              </p:nvSpPr>
              <p:spPr>
                <a:xfrm>
                  <a:off x="3507089" y="464561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64" name="Freeform: Shape 363">
                  <a:extLst>
                    <a:ext uri="{FF2B5EF4-FFF2-40B4-BE49-F238E27FC236}">
                      <a16:creationId xmlns:a16="http://schemas.microsoft.com/office/drawing/2014/main" id="{D0CDFADF-7597-F5EA-E889-ADF4E1F857BD}"/>
                    </a:ext>
                  </a:extLst>
                </p:cNvPr>
                <p:cNvSpPr/>
                <p:nvPr/>
              </p:nvSpPr>
              <p:spPr>
                <a:xfrm>
                  <a:off x="3486890" y="467252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65" name="Graphic 5">
                <a:extLst>
                  <a:ext uri="{FF2B5EF4-FFF2-40B4-BE49-F238E27FC236}">
                    <a16:creationId xmlns:a16="http://schemas.microsoft.com/office/drawing/2014/main" id="{CD512A69-C019-ADDC-B7B4-382762197E76}"/>
                  </a:ext>
                </a:extLst>
              </p:cNvPr>
              <p:cNvGrpSpPr/>
              <p:nvPr/>
            </p:nvGrpSpPr>
            <p:grpSpPr>
              <a:xfrm>
                <a:off x="3499514" y="4645616"/>
                <a:ext cx="40398" cy="53818"/>
                <a:chOff x="3499514" y="4645616"/>
                <a:chExt cx="40398" cy="53818"/>
              </a:xfrm>
            </p:grpSpPr>
            <p:sp>
              <p:nvSpPr>
                <p:cNvPr id="366" name="Freeform: Shape 365">
                  <a:extLst>
                    <a:ext uri="{FF2B5EF4-FFF2-40B4-BE49-F238E27FC236}">
                      <a16:creationId xmlns:a16="http://schemas.microsoft.com/office/drawing/2014/main" id="{A023A2AA-B8BE-03E9-BA93-338A78288BB4}"/>
                    </a:ext>
                  </a:extLst>
                </p:cNvPr>
                <p:cNvSpPr/>
                <p:nvPr/>
              </p:nvSpPr>
              <p:spPr>
                <a:xfrm>
                  <a:off x="3519713" y="464561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67" name="Freeform: Shape 366">
                  <a:extLst>
                    <a:ext uri="{FF2B5EF4-FFF2-40B4-BE49-F238E27FC236}">
                      <a16:creationId xmlns:a16="http://schemas.microsoft.com/office/drawing/2014/main" id="{9A6E3F63-E956-D40C-1596-4764E2B5B5DE}"/>
                    </a:ext>
                  </a:extLst>
                </p:cNvPr>
                <p:cNvSpPr/>
                <p:nvPr/>
              </p:nvSpPr>
              <p:spPr>
                <a:xfrm>
                  <a:off x="3499514" y="467252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68" name="Graphic 5">
                <a:extLst>
                  <a:ext uri="{FF2B5EF4-FFF2-40B4-BE49-F238E27FC236}">
                    <a16:creationId xmlns:a16="http://schemas.microsoft.com/office/drawing/2014/main" id="{A1A834B3-C864-9BC0-52EC-49AA10635654}"/>
                  </a:ext>
                </a:extLst>
              </p:cNvPr>
              <p:cNvGrpSpPr/>
              <p:nvPr/>
            </p:nvGrpSpPr>
            <p:grpSpPr>
              <a:xfrm>
                <a:off x="3708378" y="4732323"/>
                <a:ext cx="40257" cy="53818"/>
                <a:chOff x="3708378" y="4732323"/>
                <a:chExt cx="40257" cy="53818"/>
              </a:xfrm>
            </p:grpSpPr>
            <p:sp>
              <p:nvSpPr>
                <p:cNvPr id="369" name="Freeform: Shape 368">
                  <a:extLst>
                    <a:ext uri="{FF2B5EF4-FFF2-40B4-BE49-F238E27FC236}">
                      <a16:creationId xmlns:a16="http://schemas.microsoft.com/office/drawing/2014/main" id="{C30F54AA-80C9-D87E-E281-2F03C819E130}"/>
                    </a:ext>
                  </a:extLst>
                </p:cNvPr>
                <p:cNvSpPr/>
                <p:nvPr/>
              </p:nvSpPr>
              <p:spPr>
                <a:xfrm>
                  <a:off x="3728577" y="4732323"/>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70" name="Freeform: Shape 369">
                  <a:extLst>
                    <a:ext uri="{FF2B5EF4-FFF2-40B4-BE49-F238E27FC236}">
                      <a16:creationId xmlns:a16="http://schemas.microsoft.com/office/drawing/2014/main" id="{DC9900D2-D42E-030D-5E0A-FA762FB91AD5}"/>
                    </a:ext>
                  </a:extLst>
                </p:cNvPr>
                <p:cNvSpPr/>
                <p:nvPr/>
              </p:nvSpPr>
              <p:spPr>
                <a:xfrm>
                  <a:off x="3708378" y="4759232"/>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E73E16"/>
                  </a:solidFill>
                  <a:prstDash val="solid"/>
                  <a:miter/>
                </a:ln>
              </p:spPr>
              <p:txBody>
                <a:bodyPr rtlCol="0" anchor="ctr"/>
                <a:lstStyle/>
                <a:p>
                  <a:pPr rtl="0"/>
                  <a:endParaRPr lang="en-GB"/>
                </a:p>
              </p:txBody>
            </p:sp>
          </p:grpSp>
          <p:grpSp>
            <p:nvGrpSpPr>
              <p:cNvPr id="371" name="Graphic 5">
                <a:extLst>
                  <a:ext uri="{FF2B5EF4-FFF2-40B4-BE49-F238E27FC236}">
                    <a16:creationId xmlns:a16="http://schemas.microsoft.com/office/drawing/2014/main" id="{347B2F41-B9DD-7F44-B68A-6950913CD58F}"/>
                  </a:ext>
                </a:extLst>
              </p:cNvPr>
              <p:cNvGrpSpPr/>
              <p:nvPr/>
            </p:nvGrpSpPr>
            <p:grpSpPr>
              <a:xfrm>
                <a:off x="3737975" y="4732323"/>
                <a:ext cx="40398" cy="53818"/>
                <a:chOff x="3737975" y="4732323"/>
                <a:chExt cx="40398" cy="53818"/>
              </a:xfrm>
            </p:grpSpPr>
            <p:sp>
              <p:nvSpPr>
                <p:cNvPr id="372" name="Freeform: Shape 371">
                  <a:extLst>
                    <a:ext uri="{FF2B5EF4-FFF2-40B4-BE49-F238E27FC236}">
                      <a16:creationId xmlns:a16="http://schemas.microsoft.com/office/drawing/2014/main" id="{9E5900A3-59E7-3EC8-7B47-CC71D2B80505}"/>
                    </a:ext>
                  </a:extLst>
                </p:cNvPr>
                <p:cNvSpPr/>
                <p:nvPr/>
              </p:nvSpPr>
              <p:spPr>
                <a:xfrm>
                  <a:off x="3758174" y="4732323"/>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73" name="Freeform: Shape 372">
                  <a:extLst>
                    <a:ext uri="{FF2B5EF4-FFF2-40B4-BE49-F238E27FC236}">
                      <a16:creationId xmlns:a16="http://schemas.microsoft.com/office/drawing/2014/main" id="{39651E2E-AFC0-529B-E046-9DB501167AD2}"/>
                    </a:ext>
                  </a:extLst>
                </p:cNvPr>
                <p:cNvSpPr/>
                <p:nvPr/>
              </p:nvSpPr>
              <p:spPr>
                <a:xfrm>
                  <a:off x="3737975" y="4759232"/>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74" name="Graphic 5">
                <a:extLst>
                  <a:ext uri="{FF2B5EF4-FFF2-40B4-BE49-F238E27FC236}">
                    <a16:creationId xmlns:a16="http://schemas.microsoft.com/office/drawing/2014/main" id="{1CEDC18E-4CC9-64F0-FD83-5AB36889C23A}"/>
                  </a:ext>
                </a:extLst>
              </p:cNvPr>
              <p:cNvGrpSpPr/>
              <p:nvPr/>
            </p:nvGrpSpPr>
            <p:grpSpPr>
              <a:xfrm>
                <a:off x="3751582" y="4732323"/>
                <a:ext cx="40398" cy="53818"/>
                <a:chOff x="3751582" y="4732323"/>
                <a:chExt cx="40398" cy="53818"/>
              </a:xfrm>
            </p:grpSpPr>
            <p:sp>
              <p:nvSpPr>
                <p:cNvPr id="375" name="Freeform: Shape 374">
                  <a:extLst>
                    <a:ext uri="{FF2B5EF4-FFF2-40B4-BE49-F238E27FC236}">
                      <a16:creationId xmlns:a16="http://schemas.microsoft.com/office/drawing/2014/main" id="{E9312BC2-451F-2174-ABEC-25E968865E57}"/>
                    </a:ext>
                  </a:extLst>
                </p:cNvPr>
                <p:cNvSpPr/>
                <p:nvPr/>
              </p:nvSpPr>
              <p:spPr>
                <a:xfrm>
                  <a:off x="3771781" y="4732323"/>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76" name="Freeform: Shape 375">
                  <a:extLst>
                    <a:ext uri="{FF2B5EF4-FFF2-40B4-BE49-F238E27FC236}">
                      <a16:creationId xmlns:a16="http://schemas.microsoft.com/office/drawing/2014/main" id="{239EE98A-C817-D9D4-7D6D-C74334E314DB}"/>
                    </a:ext>
                  </a:extLst>
                </p:cNvPr>
                <p:cNvSpPr/>
                <p:nvPr/>
              </p:nvSpPr>
              <p:spPr>
                <a:xfrm>
                  <a:off x="3751582" y="4759232"/>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77" name="Graphic 5">
                <a:extLst>
                  <a:ext uri="{FF2B5EF4-FFF2-40B4-BE49-F238E27FC236}">
                    <a16:creationId xmlns:a16="http://schemas.microsoft.com/office/drawing/2014/main" id="{1EAE895B-4CED-2B77-6D6C-85506930C4ED}"/>
                  </a:ext>
                </a:extLst>
              </p:cNvPr>
              <p:cNvGrpSpPr/>
              <p:nvPr/>
            </p:nvGrpSpPr>
            <p:grpSpPr>
              <a:xfrm>
                <a:off x="3801238" y="4786141"/>
                <a:ext cx="40398" cy="53818"/>
                <a:chOff x="3801238" y="4786141"/>
                <a:chExt cx="40398" cy="53818"/>
              </a:xfrm>
            </p:grpSpPr>
            <p:sp>
              <p:nvSpPr>
                <p:cNvPr id="378" name="Freeform: Shape 377">
                  <a:extLst>
                    <a:ext uri="{FF2B5EF4-FFF2-40B4-BE49-F238E27FC236}">
                      <a16:creationId xmlns:a16="http://schemas.microsoft.com/office/drawing/2014/main" id="{E2307D3E-A2C3-D6A2-B9D8-2BDF922FA0A6}"/>
                    </a:ext>
                  </a:extLst>
                </p:cNvPr>
                <p:cNvSpPr/>
                <p:nvPr/>
              </p:nvSpPr>
              <p:spPr>
                <a:xfrm>
                  <a:off x="3821437" y="478614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79" name="Freeform: Shape 378">
                  <a:extLst>
                    <a:ext uri="{FF2B5EF4-FFF2-40B4-BE49-F238E27FC236}">
                      <a16:creationId xmlns:a16="http://schemas.microsoft.com/office/drawing/2014/main" id="{BC8900DB-54C3-5FDD-5ED0-5D529F5FB35A}"/>
                    </a:ext>
                  </a:extLst>
                </p:cNvPr>
                <p:cNvSpPr/>
                <p:nvPr/>
              </p:nvSpPr>
              <p:spPr>
                <a:xfrm>
                  <a:off x="3801238" y="481305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nvGrpSpPr>
              <p:cNvPr id="380" name="Graphic 5">
                <a:extLst>
                  <a:ext uri="{FF2B5EF4-FFF2-40B4-BE49-F238E27FC236}">
                    <a16:creationId xmlns:a16="http://schemas.microsoft.com/office/drawing/2014/main" id="{0B227814-16CF-4A79-8A07-6FE2BB3E5619}"/>
                  </a:ext>
                </a:extLst>
              </p:cNvPr>
              <p:cNvGrpSpPr/>
              <p:nvPr/>
            </p:nvGrpSpPr>
            <p:grpSpPr>
              <a:xfrm>
                <a:off x="4390236" y="4916201"/>
                <a:ext cx="40398" cy="53818"/>
                <a:chOff x="4390236" y="4916201"/>
                <a:chExt cx="40398" cy="53818"/>
              </a:xfrm>
            </p:grpSpPr>
            <p:sp>
              <p:nvSpPr>
                <p:cNvPr id="381" name="Freeform: Shape 380">
                  <a:extLst>
                    <a:ext uri="{FF2B5EF4-FFF2-40B4-BE49-F238E27FC236}">
                      <a16:creationId xmlns:a16="http://schemas.microsoft.com/office/drawing/2014/main" id="{45FF6110-9393-CB10-0760-F2BD943F4C6F}"/>
                    </a:ext>
                  </a:extLst>
                </p:cNvPr>
                <p:cNvSpPr/>
                <p:nvPr/>
              </p:nvSpPr>
              <p:spPr>
                <a:xfrm>
                  <a:off x="4410436" y="491620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E73E16"/>
                  </a:solidFill>
                  <a:prstDash val="solid"/>
                  <a:miter/>
                </a:ln>
              </p:spPr>
              <p:txBody>
                <a:bodyPr rtlCol="0" anchor="ctr"/>
                <a:lstStyle/>
                <a:p>
                  <a:pPr rtl="0"/>
                  <a:endParaRPr lang="en-GB"/>
                </a:p>
              </p:txBody>
            </p:sp>
            <p:sp>
              <p:nvSpPr>
                <p:cNvPr id="382" name="Freeform: Shape 381">
                  <a:extLst>
                    <a:ext uri="{FF2B5EF4-FFF2-40B4-BE49-F238E27FC236}">
                      <a16:creationId xmlns:a16="http://schemas.microsoft.com/office/drawing/2014/main" id="{5E03C2A0-BAAD-ADB9-D31E-2370C4439B52}"/>
                    </a:ext>
                  </a:extLst>
                </p:cNvPr>
                <p:cNvSpPr/>
                <p:nvPr/>
              </p:nvSpPr>
              <p:spPr>
                <a:xfrm>
                  <a:off x="4390236" y="494311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E73E16"/>
                  </a:solidFill>
                  <a:prstDash val="solid"/>
                  <a:miter/>
                </a:ln>
              </p:spPr>
              <p:txBody>
                <a:bodyPr rtlCol="0" anchor="ctr"/>
                <a:lstStyle/>
                <a:p>
                  <a:pPr rtl="0"/>
                  <a:endParaRPr lang="en-GB"/>
                </a:p>
              </p:txBody>
            </p:sp>
          </p:grpSp>
        </p:grpSp>
      </p:grpSp>
      <p:grpSp>
        <p:nvGrpSpPr>
          <p:cNvPr id="383" name="Graphic 5">
            <a:extLst>
              <a:ext uri="{FF2B5EF4-FFF2-40B4-BE49-F238E27FC236}">
                <a16:creationId xmlns:a16="http://schemas.microsoft.com/office/drawing/2014/main" id="{34BD7DD9-BD25-5855-E240-B5C3673B4EC9}"/>
              </a:ext>
            </a:extLst>
          </p:cNvPr>
          <p:cNvGrpSpPr/>
          <p:nvPr/>
        </p:nvGrpSpPr>
        <p:grpSpPr>
          <a:xfrm>
            <a:off x="1281125" y="2339285"/>
            <a:ext cx="4352615" cy="2651850"/>
            <a:chOff x="1281125" y="2339285"/>
            <a:chExt cx="4352615" cy="2651850"/>
          </a:xfrm>
          <a:noFill/>
        </p:grpSpPr>
        <p:sp>
          <p:nvSpPr>
            <p:cNvPr id="384" name="Freeform: Shape 383">
              <a:extLst>
                <a:ext uri="{FF2B5EF4-FFF2-40B4-BE49-F238E27FC236}">
                  <a16:creationId xmlns:a16="http://schemas.microsoft.com/office/drawing/2014/main" id="{FB1955BC-AE64-0E99-FA62-3B885BD5A984}"/>
                </a:ext>
              </a:extLst>
            </p:cNvPr>
            <p:cNvSpPr/>
            <p:nvPr/>
          </p:nvSpPr>
          <p:spPr>
            <a:xfrm>
              <a:off x="1293890" y="2365634"/>
              <a:ext cx="4319651" cy="2598593"/>
            </a:xfrm>
            <a:custGeom>
              <a:avLst/>
              <a:gdLst>
                <a:gd name="connsiteX0" fmla="*/ 0 w 4319651"/>
                <a:gd name="connsiteY0" fmla="*/ 0 h 2598593"/>
                <a:gd name="connsiteX1" fmla="*/ 30439 w 4319651"/>
                <a:gd name="connsiteY1" fmla="*/ 0 h 2598593"/>
                <a:gd name="connsiteX2" fmla="*/ 30439 w 4319651"/>
                <a:gd name="connsiteY2" fmla="*/ 14202 h 2598593"/>
                <a:gd name="connsiteX3" fmla="*/ 44887 w 4319651"/>
                <a:gd name="connsiteY3" fmla="*/ 14202 h 2598593"/>
                <a:gd name="connsiteX4" fmla="*/ 44887 w 4319651"/>
                <a:gd name="connsiteY4" fmla="*/ 29151 h 2598593"/>
                <a:gd name="connsiteX5" fmla="*/ 117688 w 4319651"/>
                <a:gd name="connsiteY5" fmla="*/ 29151 h 2598593"/>
                <a:gd name="connsiteX6" fmla="*/ 117688 w 4319651"/>
                <a:gd name="connsiteY6" fmla="*/ 32702 h 2598593"/>
                <a:gd name="connsiteX7" fmla="*/ 121475 w 4319651"/>
                <a:gd name="connsiteY7" fmla="*/ 32702 h 2598593"/>
                <a:gd name="connsiteX8" fmla="*/ 121475 w 4319651"/>
                <a:gd name="connsiteY8" fmla="*/ 39242 h 2598593"/>
                <a:gd name="connsiteX9" fmla="*/ 158086 w 4319651"/>
                <a:gd name="connsiteY9" fmla="*/ 39242 h 2598593"/>
                <a:gd name="connsiteX10" fmla="*/ 158086 w 4319651"/>
                <a:gd name="connsiteY10" fmla="*/ 46717 h 2598593"/>
                <a:gd name="connsiteX11" fmla="*/ 172253 w 4319651"/>
                <a:gd name="connsiteY11" fmla="*/ 46717 h 2598593"/>
                <a:gd name="connsiteX12" fmla="*/ 172253 w 4319651"/>
                <a:gd name="connsiteY12" fmla="*/ 57555 h 2598593"/>
                <a:gd name="connsiteX13" fmla="*/ 182773 w 4319651"/>
                <a:gd name="connsiteY13" fmla="*/ 57555 h 2598593"/>
                <a:gd name="connsiteX14" fmla="*/ 182773 w 4319651"/>
                <a:gd name="connsiteY14" fmla="*/ 65591 h 2598593"/>
                <a:gd name="connsiteX15" fmla="*/ 242529 w 4319651"/>
                <a:gd name="connsiteY15" fmla="*/ 65591 h 2598593"/>
                <a:gd name="connsiteX16" fmla="*/ 242529 w 4319651"/>
                <a:gd name="connsiteY16" fmla="*/ 71571 h 2598593"/>
                <a:gd name="connsiteX17" fmla="*/ 257959 w 4319651"/>
                <a:gd name="connsiteY17" fmla="*/ 71571 h 2598593"/>
                <a:gd name="connsiteX18" fmla="*/ 257959 w 4319651"/>
                <a:gd name="connsiteY18" fmla="*/ 90444 h 2598593"/>
                <a:gd name="connsiteX19" fmla="*/ 264692 w 4319651"/>
                <a:gd name="connsiteY19" fmla="*/ 90444 h 2598593"/>
                <a:gd name="connsiteX20" fmla="*/ 264692 w 4319651"/>
                <a:gd name="connsiteY20" fmla="*/ 178646 h 2598593"/>
                <a:gd name="connsiteX21" fmla="*/ 280402 w 4319651"/>
                <a:gd name="connsiteY21" fmla="*/ 178646 h 2598593"/>
                <a:gd name="connsiteX22" fmla="*/ 280402 w 4319651"/>
                <a:gd name="connsiteY22" fmla="*/ 211909 h 2598593"/>
                <a:gd name="connsiteX23" fmla="*/ 289239 w 4319651"/>
                <a:gd name="connsiteY23" fmla="*/ 211909 h 2598593"/>
                <a:gd name="connsiteX24" fmla="*/ 289239 w 4319651"/>
                <a:gd name="connsiteY24" fmla="*/ 238444 h 2598593"/>
                <a:gd name="connsiteX25" fmla="*/ 296814 w 4319651"/>
                <a:gd name="connsiteY25" fmla="*/ 238444 h 2598593"/>
                <a:gd name="connsiteX26" fmla="*/ 296814 w 4319651"/>
                <a:gd name="connsiteY26" fmla="*/ 274697 h 2598593"/>
                <a:gd name="connsiteX27" fmla="*/ 306493 w 4319651"/>
                <a:gd name="connsiteY27" fmla="*/ 274697 h 2598593"/>
                <a:gd name="connsiteX28" fmla="*/ 306493 w 4319651"/>
                <a:gd name="connsiteY28" fmla="*/ 338419 h 2598593"/>
                <a:gd name="connsiteX29" fmla="*/ 316171 w 4319651"/>
                <a:gd name="connsiteY29" fmla="*/ 338419 h 2598593"/>
                <a:gd name="connsiteX30" fmla="*/ 316171 w 4319651"/>
                <a:gd name="connsiteY30" fmla="*/ 386257 h 2598593"/>
                <a:gd name="connsiteX31" fmla="*/ 324026 w 4319651"/>
                <a:gd name="connsiteY31" fmla="*/ 386257 h 2598593"/>
                <a:gd name="connsiteX32" fmla="*/ 324026 w 4319651"/>
                <a:gd name="connsiteY32" fmla="*/ 397096 h 2598593"/>
                <a:gd name="connsiteX33" fmla="*/ 336791 w 4319651"/>
                <a:gd name="connsiteY33" fmla="*/ 397096 h 2598593"/>
                <a:gd name="connsiteX34" fmla="*/ 336791 w 4319651"/>
                <a:gd name="connsiteY34" fmla="*/ 408121 h 2598593"/>
                <a:gd name="connsiteX35" fmla="*/ 346891 w 4319651"/>
                <a:gd name="connsiteY35" fmla="*/ 408121 h 2598593"/>
                <a:gd name="connsiteX36" fmla="*/ 346891 w 4319651"/>
                <a:gd name="connsiteY36" fmla="*/ 421015 h 2598593"/>
                <a:gd name="connsiteX37" fmla="*/ 353624 w 4319651"/>
                <a:gd name="connsiteY37" fmla="*/ 421015 h 2598593"/>
                <a:gd name="connsiteX38" fmla="*/ 353624 w 4319651"/>
                <a:gd name="connsiteY38" fmla="*/ 432974 h 2598593"/>
                <a:gd name="connsiteX39" fmla="*/ 366669 w 4319651"/>
                <a:gd name="connsiteY39" fmla="*/ 432974 h 2598593"/>
                <a:gd name="connsiteX40" fmla="*/ 366669 w 4319651"/>
                <a:gd name="connsiteY40" fmla="*/ 452969 h 2598593"/>
                <a:gd name="connsiteX41" fmla="*/ 371859 w 4319651"/>
                <a:gd name="connsiteY41" fmla="*/ 452969 h 2598593"/>
                <a:gd name="connsiteX42" fmla="*/ 371859 w 4319651"/>
                <a:gd name="connsiteY42" fmla="*/ 462873 h 2598593"/>
                <a:gd name="connsiteX43" fmla="*/ 417167 w 4319651"/>
                <a:gd name="connsiteY43" fmla="*/ 462873 h 2598593"/>
                <a:gd name="connsiteX44" fmla="*/ 417167 w 4319651"/>
                <a:gd name="connsiteY44" fmla="*/ 471282 h 2598593"/>
                <a:gd name="connsiteX45" fmla="*/ 466402 w 4319651"/>
                <a:gd name="connsiteY45" fmla="*/ 471282 h 2598593"/>
                <a:gd name="connsiteX46" fmla="*/ 466402 w 4319651"/>
                <a:gd name="connsiteY46" fmla="*/ 484363 h 2598593"/>
                <a:gd name="connsiteX47" fmla="*/ 557297 w 4319651"/>
                <a:gd name="connsiteY47" fmla="*/ 484363 h 2598593"/>
                <a:gd name="connsiteX48" fmla="*/ 557297 w 4319651"/>
                <a:gd name="connsiteY48" fmla="*/ 499313 h 2598593"/>
                <a:gd name="connsiteX49" fmla="*/ 569641 w 4319651"/>
                <a:gd name="connsiteY49" fmla="*/ 499313 h 2598593"/>
                <a:gd name="connsiteX50" fmla="*/ 569641 w 4319651"/>
                <a:gd name="connsiteY50" fmla="*/ 529212 h 2598593"/>
                <a:gd name="connsiteX51" fmla="*/ 577777 w 4319651"/>
                <a:gd name="connsiteY51" fmla="*/ 529212 h 2598593"/>
                <a:gd name="connsiteX52" fmla="*/ 577777 w 4319651"/>
                <a:gd name="connsiteY52" fmla="*/ 537060 h 2598593"/>
                <a:gd name="connsiteX53" fmla="*/ 585632 w 4319651"/>
                <a:gd name="connsiteY53" fmla="*/ 537060 h 2598593"/>
                <a:gd name="connsiteX54" fmla="*/ 585632 w 4319651"/>
                <a:gd name="connsiteY54" fmla="*/ 556494 h 2598593"/>
                <a:gd name="connsiteX55" fmla="*/ 597696 w 4319651"/>
                <a:gd name="connsiteY55" fmla="*/ 556494 h 2598593"/>
                <a:gd name="connsiteX56" fmla="*/ 597696 w 4319651"/>
                <a:gd name="connsiteY56" fmla="*/ 575929 h 2598593"/>
                <a:gd name="connsiteX57" fmla="*/ 612564 w 4319651"/>
                <a:gd name="connsiteY57" fmla="*/ 575929 h 2598593"/>
                <a:gd name="connsiteX58" fmla="*/ 612564 w 4319651"/>
                <a:gd name="connsiteY58" fmla="*/ 594802 h 2598593"/>
                <a:gd name="connsiteX59" fmla="*/ 621261 w 4319651"/>
                <a:gd name="connsiteY59" fmla="*/ 594802 h 2598593"/>
                <a:gd name="connsiteX60" fmla="*/ 621261 w 4319651"/>
                <a:gd name="connsiteY60" fmla="*/ 619843 h 2598593"/>
                <a:gd name="connsiteX61" fmla="*/ 625750 w 4319651"/>
                <a:gd name="connsiteY61" fmla="*/ 619843 h 2598593"/>
                <a:gd name="connsiteX62" fmla="*/ 625750 w 4319651"/>
                <a:gd name="connsiteY62" fmla="*/ 660019 h 2598593"/>
                <a:gd name="connsiteX63" fmla="*/ 631220 w 4319651"/>
                <a:gd name="connsiteY63" fmla="*/ 660019 h 2598593"/>
                <a:gd name="connsiteX64" fmla="*/ 631220 w 4319651"/>
                <a:gd name="connsiteY64" fmla="*/ 674595 h 2598593"/>
                <a:gd name="connsiteX65" fmla="*/ 657451 w 4319651"/>
                <a:gd name="connsiteY65" fmla="*/ 674595 h 2598593"/>
                <a:gd name="connsiteX66" fmla="*/ 657451 w 4319651"/>
                <a:gd name="connsiteY66" fmla="*/ 685994 h 2598593"/>
                <a:gd name="connsiteX67" fmla="*/ 667971 w 4319651"/>
                <a:gd name="connsiteY67" fmla="*/ 685994 h 2598593"/>
                <a:gd name="connsiteX68" fmla="*/ 667971 w 4319651"/>
                <a:gd name="connsiteY68" fmla="*/ 695898 h 2598593"/>
                <a:gd name="connsiteX69" fmla="*/ 701216 w 4319651"/>
                <a:gd name="connsiteY69" fmla="*/ 695898 h 2598593"/>
                <a:gd name="connsiteX70" fmla="*/ 701216 w 4319651"/>
                <a:gd name="connsiteY70" fmla="*/ 710848 h 2598593"/>
                <a:gd name="connsiteX71" fmla="*/ 720994 w 4319651"/>
                <a:gd name="connsiteY71" fmla="*/ 710848 h 2598593"/>
                <a:gd name="connsiteX72" fmla="*/ 720994 w 4319651"/>
                <a:gd name="connsiteY72" fmla="*/ 731216 h 2598593"/>
                <a:gd name="connsiteX73" fmla="*/ 829704 w 4319651"/>
                <a:gd name="connsiteY73" fmla="*/ 731216 h 2598593"/>
                <a:gd name="connsiteX74" fmla="*/ 829704 w 4319651"/>
                <a:gd name="connsiteY74" fmla="*/ 753641 h 2598593"/>
                <a:gd name="connsiteX75" fmla="*/ 833912 w 4319651"/>
                <a:gd name="connsiteY75" fmla="*/ 753641 h 2598593"/>
                <a:gd name="connsiteX76" fmla="*/ 833912 w 4319651"/>
                <a:gd name="connsiteY76" fmla="*/ 762237 h 2598593"/>
                <a:gd name="connsiteX77" fmla="*/ 858179 w 4319651"/>
                <a:gd name="connsiteY77" fmla="*/ 762237 h 2598593"/>
                <a:gd name="connsiteX78" fmla="*/ 858179 w 4319651"/>
                <a:gd name="connsiteY78" fmla="*/ 771206 h 2598593"/>
                <a:gd name="connsiteX79" fmla="*/ 871926 w 4319651"/>
                <a:gd name="connsiteY79" fmla="*/ 771206 h 2598593"/>
                <a:gd name="connsiteX80" fmla="*/ 871926 w 4319651"/>
                <a:gd name="connsiteY80" fmla="*/ 791575 h 2598593"/>
                <a:gd name="connsiteX81" fmla="*/ 888057 w 4319651"/>
                <a:gd name="connsiteY81" fmla="*/ 791575 h 2598593"/>
                <a:gd name="connsiteX82" fmla="*/ 888057 w 4319651"/>
                <a:gd name="connsiteY82" fmla="*/ 830444 h 2598593"/>
                <a:gd name="connsiteX83" fmla="*/ 907134 w 4319651"/>
                <a:gd name="connsiteY83" fmla="*/ 830444 h 2598593"/>
                <a:gd name="connsiteX84" fmla="*/ 907134 w 4319651"/>
                <a:gd name="connsiteY84" fmla="*/ 881085 h 2598593"/>
                <a:gd name="connsiteX85" fmla="*/ 918636 w 4319651"/>
                <a:gd name="connsiteY85" fmla="*/ 881085 h 2598593"/>
                <a:gd name="connsiteX86" fmla="*/ 918636 w 4319651"/>
                <a:gd name="connsiteY86" fmla="*/ 905004 h 2598593"/>
                <a:gd name="connsiteX87" fmla="*/ 926211 w 4319651"/>
                <a:gd name="connsiteY87" fmla="*/ 905004 h 2598593"/>
                <a:gd name="connsiteX88" fmla="*/ 926211 w 4319651"/>
                <a:gd name="connsiteY88" fmla="*/ 915095 h 2598593"/>
                <a:gd name="connsiteX89" fmla="*/ 930980 w 4319651"/>
                <a:gd name="connsiteY89" fmla="*/ 915095 h 2598593"/>
                <a:gd name="connsiteX90" fmla="*/ 930980 w 4319651"/>
                <a:gd name="connsiteY90" fmla="*/ 948918 h 2598593"/>
                <a:gd name="connsiteX91" fmla="*/ 937713 w 4319651"/>
                <a:gd name="connsiteY91" fmla="*/ 948918 h 2598593"/>
                <a:gd name="connsiteX92" fmla="*/ 937713 w 4319651"/>
                <a:gd name="connsiteY92" fmla="*/ 972277 h 2598593"/>
                <a:gd name="connsiteX93" fmla="*/ 947111 w 4319651"/>
                <a:gd name="connsiteY93" fmla="*/ 972277 h 2598593"/>
                <a:gd name="connsiteX94" fmla="*/ 947111 w 4319651"/>
                <a:gd name="connsiteY94" fmla="*/ 985171 h 2598593"/>
                <a:gd name="connsiteX95" fmla="*/ 955387 w 4319651"/>
                <a:gd name="connsiteY95" fmla="*/ 985171 h 2598593"/>
                <a:gd name="connsiteX96" fmla="*/ 955387 w 4319651"/>
                <a:gd name="connsiteY96" fmla="*/ 990777 h 2598593"/>
                <a:gd name="connsiteX97" fmla="*/ 966889 w 4319651"/>
                <a:gd name="connsiteY97" fmla="*/ 990777 h 2598593"/>
                <a:gd name="connsiteX98" fmla="*/ 966889 w 4319651"/>
                <a:gd name="connsiteY98" fmla="*/ 1000681 h 2598593"/>
                <a:gd name="connsiteX99" fmla="*/ 980776 w 4319651"/>
                <a:gd name="connsiteY99" fmla="*/ 1000681 h 2598593"/>
                <a:gd name="connsiteX100" fmla="*/ 980776 w 4319651"/>
                <a:gd name="connsiteY100" fmla="*/ 1023479 h 2598593"/>
                <a:gd name="connsiteX101" fmla="*/ 1056944 w 4319651"/>
                <a:gd name="connsiteY101" fmla="*/ 1023479 h 2598593"/>
                <a:gd name="connsiteX102" fmla="*/ 1056944 w 4319651"/>
                <a:gd name="connsiteY102" fmla="*/ 1031514 h 2598593"/>
                <a:gd name="connsiteX103" fmla="*/ 1071532 w 4319651"/>
                <a:gd name="connsiteY103" fmla="*/ 1031514 h 2598593"/>
                <a:gd name="connsiteX104" fmla="*/ 1071532 w 4319651"/>
                <a:gd name="connsiteY104" fmla="*/ 1043474 h 2598593"/>
                <a:gd name="connsiteX105" fmla="*/ 1098885 w 4319651"/>
                <a:gd name="connsiteY105" fmla="*/ 1043474 h 2598593"/>
                <a:gd name="connsiteX106" fmla="*/ 1098885 w 4319651"/>
                <a:gd name="connsiteY106" fmla="*/ 1051883 h 2598593"/>
                <a:gd name="connsiteX107" fmla="*/ 1157939 w 4319651"/>
                <a:gd name="connsiteY107" fmla="*/ 1051883 h 2598593"/>
                <a:gd name="connsiteX108" fmla="*/ 1157939 w 4319651"/>
                <a:gd name="connsiteY108" fmla="*/ 1074868 h 2598593"/>
                <a:gd name="connsiteX109" fmla="*/ 1189640 w 4319651"/>
                <a:gd name="connsiteY109" fmla="*/ 1074868 h 2598593"/>
                <a:gd name="connsiteX110" fmla="*/ 1189640 w 4319651"/>
                <a:gd name="connsiteY110" fmla="*/ 1083277 h 2598593"/>
                <a:gd name="connsiteX111" fmla="*/ 1194970 w 4319651"/>
                <a:gd name="connsiteY111" fmla="*/ 1083277 h 2598593"/>
                <a:gd name="connsiteX112" fmla="*/ 1194970 w 4319651"/>
                <a:gd name="connsiteY112" fmla="*/ 1107196 h 2598593"/>
                <a:gd name="connsiteX113" fmla="*/ 1201283 w 4319651"/>
                <a:gd name="connsiteY113" fmla="*/ 1107196 h 2598593"/>
                <a:gd name="connsiteX114" fmla="*/ 1201283 w 4319651"/>
                <a:gd name="connsiteY114" fmla="*/ 1149989 h 2598593"/>
                <a:gd name="connsiteX115" fmla="*/ 1206473 w 4319651"/>
                <a:gd name="connsiteY115" fmla="*/ 1149989 h 2598593"/>
                <a:gd name="connsiteX116" fmla="*/ 1206473 w 4319651"/>
                <a:gd name="connsiteY116" fmla="*/ 1161948 h 2598593"/>
                <a:gd name="connsiteX117" fmla="*/ 1217694 w 4319651"/>
                <a:gd name="connsiteY117" fmla="*/ 1161948 h 2598593"/>
                <a:gd name="connsiteX118" fmla="*/ 1217694 w 4319651"/>
                <a:gd name="connsiteY118" fmla="*/ 1191660 h 2598593"/>
                <a:gd name="connsiteX119" fmla="*/ 1227654 w 4319651"/>
                <a:gd name="connsiteY119" fmla="*/ 1191660 h 2598593"/>
                <a:gd name="connsiteX120" fmla="*/ 1227654 w 4319651"/>
                <a:gd name="connsiteY120" fmla="*/ 1199883 h 2598593"/>
                <a:gd name="connsiteX121" fmla="*/ 1236350 w 4319651"/>
                <a:gd name="connsiteY121" fmla="*/ 1199883 h 2598593"/>
                <a:gd name="connsiteX122" fmla="*/ 1236350 w 4319651"/>
                <a:gd name="connsiteY122" fmla="*/ 1223428 h 2598593"/>
                <a:gd name="connsiteX123" fmla="*/ 1244346 w 4319651"/>
                <a:gd name="connsiteY123" fmla="*/ 1223428 h 2598593"/>
                <a:gd name="connsiteX124" fmla="*/ 1244346 w 4319651"/>
                <a:gd name="connsiteY124" fmla="*/ 1286029 h 2598593"/>
                <a:gd name="connsiteX125" fmla="*/ 1253604 w 4319651"/>
                <a:gd name="connsiteY125" fmla="*/ 1286029 h 2598593"/>
                <a:gd name="connsiteX126" fmla="*/ 1253604 w 4319651"/>
                <a:gd name="connsiteY126" fmla="*/ 1297615 h 2598593"/>
                <a:gd name="connsiteX127" fmla="*/ 1265106 w 4319651"/>
                <a:gd name="connsiteY127" fmla="*/ 1297615 h 2598593"/>
                <a:gd name="connsiteX128" fmla="*/ 1265106 w 4319651"/>
                <a:gd name="connsiteY128" fmla="*/ 1304155 h 2598593"/>
                <a:gd name="connsiteX129" fmla="*/ 1273803 w 4319651"/>
                <a:gd name="connsiteY129" fmla="*/ 1304155 h 2598593"/>
                <a:gd name="connsiteX130" fmla="*/ 1273803 w 4319651"/>
                <a:gd name="connsiteY130" fmla="*/ 1333120 h 2598593"/>
                <a:gd name="connsiteX131" fmla="*/ 1291477 w 4319651"/>
                <a:gd name="connsiteY131" fmla="*/ 1333120 h 2598593"/>
                <a:gd name="connsiteX132" fmla="*/ 1291477 w 4319651"/>
                <a:gd name="connsiteY132" fmla="*/ 1354610 h 2598593"/>
                <a:gd name="connsiteX133" fmla="*/ 1348708 w 4319651"/>
                <a:gd name="connsiteY133" fmla="*/ 1354610 h 2598593"/>
                <a:gd name="connsiteX134" fmla="*/ 1348708 w 4319651"/>
                <a:gd name="connsiteY134" fmla="*/ 1368999 h 2598593"/>
                <a:gd name="connsiteX135" fmla="*/ 1391631 w 4319651"/>
                <a:gd name="connsiteY135" fmla="*/ 1368999 h 2598593"/>
                <a:gd name="connsiteX136" fmla="*/ 1391631 w 4319651"/>
                <a:gd name="connsiteY136" fmla="*/ 1378903 h 2598593"/>
                <a:gd name="connsiteX137" fmla="*/ 1408042 w 4319651"/>
                <a:gd name="connsiteY137" fmla="*/ 1378903 h 2598593"/>
                <a:gd name="connsiteX138" fmla="*/ 1408042 w 4319651"/>
                <a:gd name="connsiteY138" fmla="*/ 1391610 h 2598593"/>
                <a:gd name="connsiteX139" fmla="*/ 1452368 w 4319651"/>
                <a:gd name="connsiteY139" fmla="*/ 1391610 h 2598593"/>
                <a:gd name="connsiteX140" fmla="*/ 1452368 w 4319651"/>
                <a:gd name="connsiteY140" fmla="*/ 1404317 h 2598593"/>
                <a:gd name="connsiteX141" fmla="*/ 1457839 w 4319651"/>
                <a:gd name="connsiteY141" fmla="*/ 1404317 h 2598593"/>
                <a:gd name="connsiteX142" fmla="*/ 1457839 w 4319651"/>
                <a:gd name="connsiteY142" fmla="*/ 1421322 h 2598593"/>
                <a:gd name="connsiteX143" fmla="*/ 1487015 w 4319651"/>
                <a:gd name="connsiteY143" fmla="*/ 1421322 h 2598593"/>
                <a:gd name="connsiteX144" fmla="*/ 1487015 w 4319651"/>
                <a:gd name="connsiteY144" fmla="*/ 1431599 h 2598593"/>
                <a:gd name="connsiteX145" fmla="*/ 1495572 w 4319651"/>
                <a:gd name="connsiteY145" fmla="*/ 1431599 h 2598593"/>
                <a:gd name="connsiteX146" fmla="*/ 1495572 w 4319651"/>
                <a:gd name="connsiteY146" fmla="*/ 1456266 h 2598593"/>
                <a:gd name="connsiteX147" fmla="*/ 1505531 w 4319651"/>
                <a:gd name="connsiteY147" fmla="*/ 1456266 h 2598593"/>
                <a:gd name="connsiteX148" fmla="*/ 1505531 w 4319651"/>
                <a:gd name="connsiteY148" fmla="*/ 1474019 h 2598593"/>
                <a:gd name="connsiteX149" fmla="*/ 1516051 w 4319651"/>
                <a:gd name="connsiteY149" fmla="*/ 1474019 h 2598593"/>
                <a:gd name="connsiteX150" fmla="*/ 1516051 w 4319651"/>
                <a:gd name="connsiteY150" fmla="*/ 1528397 h 2598593"/>
                <a:gd name="connsiteX151" fmla="*/ 1523766 w 4319651"/>
                <a:gd name="connsiteY151" fmla="*/ 1528397 h 2598593"/>
                <a:gd name="connsiteX152" fmla="*/ 1523766 w 4319651"/>
                <a:gd name="connsiteY152" fmla="*/ 1545776 h 2598593"/>
                <a:gd name="connsiteX153" fmla="*/ 1540178 w 4319651"/>
                <a:gd name="connsiteY153" fmla="*/ 1545776 h 2598593"/>
                <a:gd name="connsiteX154" fmla="*/ 1540178 w 4319651"/>
                <a:gd name="connsiteY154" fmla="*/ 1570069 h 2598593"/>
                <a:gd name="connsiteX155" fmla="*/ 1552522 w 4319651"/>
                <a:gd name="connsiteY155" fmla="*/ 1570069 h 2598593"/>
                <a:gd name="connsiteX156" fmla="*/ 1552522 w 4319651"/>
                <a:gd name="connsiteY156" fmla="*/ 1594922 h 2598593"/>
                <a:gd name="connsiteX157" fmla="*/ 1559395 w 4319651"/>
                <a:gd name="connsiteY157" fmla="*/ 1594922 h 2598593"/>
                <a:gd name="connsiteX158" fmla="*/ 1559395 w 4319651"/>
                <a:gd name="connsiteY158" fmla="*/ 1605948 h 2598593"/>
                <a:gd name="connsiteX159" fmla="*/ 1559395 w 4319651"/>
                <a:gd name="connsiteY159" fmla="*/ 1613422 h 2598593"/>
                <a:gd name="connsiteX160" fmla="*/ 1589974 w 4319651"/>
                <a:gd name="connsiteY160" fmla="*/ 1613422 h 2598593"/>
                <a:gd name="connsiteX161" fmla="*/ 1589974 w 4319651"/>
                <a:gd name="connsiteY161" fmla="*/ 1643508 h 2598593"/>
                <a:gd name="connsiteX162" fmla="*/ 1643277 w 4319651"/>
                <a:gd name="connsiteY162" fmla="*/ 1643508 h 2598593"/>
                <a:gd name="connsiteX163" fmla="*/ 1643277 w 4319651"/>
                <a:gd name="connsiteY163" fmla="*/ 1655468 h 2598593"/>
                <a:gd name="connsiteX164" fmla="*/ 1686200 w 4319651"/>
                <a:gd name="connsiteY164" fmla="*/ 1655468 h 2598593"/>
                <a:gd name="connsiteX165" fmla="*/ 1686200 w 4319651"/>
                <a:gd name="connsiteY165" fmla="*/ 1670230 h 2598593"/>
                <a:gd name="connsiteX166" fmla="*/ 1803186 w 4319651"/>
                <a:gd name="connsiteY166" fmla="*/ 1670230 h 2598593"/>
                <a:gd name="connsiteX167" fmla="*/ 1803186 w 4319651"/>
                <a:gd name="connsiteY167" fmla="*/ 1680134 h 2598593"/>
                <a:gd name="connsiteX168" fmla="*/ 1813987 w 4319651"/>
                <a:gd name="connsiteY168" fmla="*/ 1680134 h 2598593"/>
                <a:gd name="connsiteX169" fmla="*/ 1813987 w 4319651"/>
                <a:gd name="connsiteY169" fmla="*/ 1725917 h 2598593"/>
                <a:gd name="connsiteX170" fmla="*/ 1825209 w 4319651"/>
                <a:gd name="connsiteY170" fmla="*/ 1725917 h 2598593"/>
                <a:gd name="connsiteX171" fmla="*/ 1825209 w 4319651"/>
                <a:gd name="connsiteY171" fmla="*/ 1746099 h 2598593"/>
                <a:gd name="connsiteX172" fmla="*/ 1832222 w 4319651"/>
                <a:gd name="connsiteY172" fmla="*/ 1746099 h 2598593"/>
                <a:gd name="connsiteX173" fmla="*/ 1832222 w 4319651"/>
                <a:gd name="connsiteY173" fmla="*/ 1764599 h 2598593"/>
                <a:gd name="connsiteX174" fmla="*/ 1846530 w 4319651"/>
                <a:gd name="connsiteY174" fmla="*/ 1764599 h 2598593"/>
                <a:gd name="connsiteX175" fmla="*/ 1846530 w 4319651"/>
                <a:gd name="connsiteY175" fmla="*/ 1779175 h 2598593"/>
                <a:gd name="connsiteX176" fmla="*/ 1852422 w 4319651"/>
                <a:gd name="connsiteY176" fmla="*/ 1779175 h 2598593"/>
                <a:gd name="connsiteX177" fmla="*/ 1852422 w 4319651"/>
                <a:gd name="connsiteY177" fmla="*/ 1824023 h 2598593"/>
                <a:gd name="connsiteX178" fmla="*/ 1891417 w 4319651"/>
                <a:gd name="connsiteY178" fmla="*/ 1824023 h 2598593"/>
                <a:gd name="connsiteX179" fmla="*/ 1891417 w 4319651"/>
                <a:gd name="connsiteY179" fmla="*/ 1844205 h 2598593"/>
                <a:gd name="connsiteX180" fmla="*/ 1897869 w 4319651"/>
                <a:gd name="connsiteY180" fmla="*/ 1844205 h 2598593"/>
                <a:gd name="connsiteX181" fmla="*/ 1897869 w 4319651"/>
                <a:gd name="connsiteY181" fmla="*/ 1862705 h 2598593"/>
                <a:gd name="connsiteX182" fmla="*/ 1906847 w 4319651"/>
                <a:gd name="connsiteY182" fmla="*/ 1862705 h 2598593"/>
                <a:gd name="connsiteX183" fmla="*/ 1906847 w 4319651"/>
                <a:gd name="connsiteY183" fmla="*/ 1880831 h 2598593"/>
                <a:gd name="connsiteX184" fmla="*/ 1958186 w 4319651"/>
                <a:gd name="connsiteY184" fmla="*/ 1880831 h 2598593"/>
                <a:gd name="connsiteX185" fmla="*/ 1958186 w 4319651"/>
                <a:gd name="connsiteY185" fmla="*/ 1901947 h 2598593"/>
                <a:gd name="connsiteX186" fmla="*/ 1992272 w 4319651"/>
                <a:gd name="connsiteY186" fmla="*/ 1901947 h 2598593"/>
                <a:gd name="connsiteX187" fmla="*/ 1992272 w 4319651"/>
                <a:gd name="connsiteY187" fmla="*/ 1915215 h 2598593"/>
                <a:gd name="connsiteX188" fmla="*/ 2046697 w 4319651"/>
                <a:gd name="connsiteY188" fmla="*/ 1915215 h 2598593"/>
                <a:gd name="connsiteX189" fmla="*/ 2046697 w 4319651"/>
                <a:gd name="connsiteY189" fmla="*/ 1935397 h 2598593"/>
                <a:gd name="connsiteX190" fmla="*/ 2058199 w 4319651"/>
                <a:gd name="connsiteY190" fmla="*/ 1935397 h 2598593"/>
                <a:gd name="connsiteX191" fmla="*/ 2058199 w 4319651"/>
                <a:gd name="connsiteY191" fmla="*/ 1952963 h 2598593"/>
                <a:gd name="connsiteX192" fmla="*/ 2072367 w 4319651"/>
                <a:gd name="connsiteY192" fmla="*/ 1952963 h 2598593"/>
                <a:gd name="connsiteX193" fmla="*/ 2072367 w 4319651"/>
                <a:gd name="connsiteY193" fmla="*/ 1974826 h 2598593"/>
                <a:gd name="connsiteX194" fmla="*/ 2088779 w 4319651"/>
                <a:gd name="connsiteY194" fmla="*/ 1974826 h 2598593"/>
                <a:gd name="connsiteX195" fmla="*/ 2088779 w 4319651"/>
                <a:gd name="connsiteY195" fmla="*/ 1991457 h 2598593"/>
                <a:gd name="connsiteX196" fmla="*/ 2132683 w 4319651"/>
                <a:gd name="connsiteY196" fmla="*/ 1991457 h 2598593"/>
                <a:gd name="connsiteX197" fmla="*/ 2132683 w 4319651"/>
                <a:gd name="connsiteY197" fmla="*/ 2009023 h 2598593"/>
                <a:gd name="connsiteX198" fmla="*/ 2141380 w 4319651"/>
                <a:gd name="connsiteY198" fmla="*/ 2009023 h 2598593"/>
                <a:gd name="connsiteX199" fmla="*/ 2141380 w 4319651"/>
                <a:gd name="connsiteY199" fmla="*/ 2031821 h 2598593"/>
                <a:gd name="connsiteX200" fmla="*/ 2162701 w 4319651"/>
                <a:gd name="connsiteY200" fmla="*/ 2031821 h 2598593"/>
                <a:gd name="connsiteX201" fmla="*/ 2162701 w 4319651"/>
                <a:gd name="connsiteY201" fmla="*/ 2071811 h 2598593"/>
                <a:gd name="connsiteX202" fmla="*/ 2168873 w 4319651"/>
                <a:gd name="connsiteY202" fmla="*/ 2071811 h 2598593"/>
                <a:gd name="connsiteX203" fmla="*/ 2168873 w 4319651"/>
                <a:gd name="connsiteY203" fmla="*/ 2115912 h 2598593"/>
                <a:gd name="connsiteX204" fmla="*/ 2395692 w 4319651"/>
                <a:gd name="connsiteY204" fmla="*/ 2115912 h 2598593"/>
                <a:gd name="connsiteX205" fmla="*/ 2395692 w 4319651"/>
                <a:gd name="connsiteY205" fmla="*/ 2138897 h 2598593"/>
                <a:gd name="connsiteX206" fmla="*/ 2472420 w 4319651"/>
                <a:gd name="connsiteY206" fmla="*/ 2138897 h 2598593"/>
                <a:gd name="connsiteX207" fmla="*/ 2472420 w 4319651"/>
                <a:gd name="connsiteY207" fmla="*/ 2165806 h 2598593"/>
                <a:gd name="connsiteX208" fmla="*/ 2483923 w 4319651"/>
                <a:gd name="connsiteY208" fmla="*/ 2165806 h 2598593"/>
                <a:gd name="connsiteX209" fmla="*/ 2483923 w 4319651"/>
                <a:gd name="connsiteY209" fmla="*/ 2220558 h 2598593"/>
                <a:gd name="connsiteX210" fmla="*/ 2719999 w 4319651"/>
                <a:gd name="connsiteY210" fmla="*/ 2220558 h 2598593"/>
                <a:gd name="connsiteX211" fmla="*/ 2719999 w 4319651"/>
                <a:gd name="connsiteY211" fmla="*/ 2247841 h 2598593"/>
                <a:gd name="connsiteX212" fmla="*/ 2769515 w 4319651"/>
                <a:gd name="connsiteY212" fmla="*/ 2247841 h 2598593"/>
                <a:gd name="connsiteX213" fmla="*/ 2769515 w 4319651"/>
                <a:gd name="connsiteY213" fmla="*/ 2279048 h 2598593"/>
                <a:gd name="connsiteX214" fmla="*/ 3319658 w 4319651"/>
                <a:gd name="connsiteY214" fmla="*/ 2279048 h 2598593"/>
                <a:gd name="connsiteX215" fmla="*/ 3319658 w 4319651"/>
                <a:gd name="connsiteY215" fmla="*/ 2387432 h 2598593"/>
                <a:gd name="connsiteX216" fmla="*/ 3503834 w 4319651"/>
                <a:gd name="connsiteY216" fmla="*/ 2387432 h 2598593"/>
                <a:gd name="connsiteX217" fmla="*/ 3503834 w 4319651"/>
                <a:gd name="connsiteY217" fmla="*/ 2491891 h 2598593"/>
                <a:gd name="connsiteX218" fmla="*/ 3699933 w 4319651"/>
                <a:gd name="connsiteY218" fmla="*/ 2491891 h 2598593"/>
                <a:gd name="connsiteX219" fmla="*/ 3699933 w 4319651"/>
                <a:gd name="connsiteY219" fmla="*/ 2598593 h 2598593"/>
                <a:gd name="connsiteX220" fmla="*/ 4319652 w 4319651"/>
                <a:gd name="connsiteY220" fmla="*/ 2598593 h 259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4319651" h="2598593">
                  <a:moveTo>
                    <a:pt x="0" y="0"/>
                  </a:moveTo>
                  <a:lnTo>
                    <a:pt x="30439" y="0"/>
                  </a:lnTo>
                  <a:lnTo>
                    <a:pt x="30439" y="14202"/>
                  </a:lnTo>
                  <a:lnTo>
                    <a:pt x="44887" y="14202"/>
                  </a:lnTo>
                  <a:lnTo>
                    <a:pt x="44887" y="29151"/>
                  </a:lnTo>
                  <a:lnTo>
                    <a:pt x="117688" y="29151"/>
                  </a:lnTo>
                  <a:lnTo>
                    <a:pt x="117688" y="32702"/>
                  </a:lnTo>
                  <a:lnTo>
                    <a:pt x="121475" y="32702"/>
                  </a:lnTo>
                  <a:lnTo>
                    <a:pt x="121475" y="39242"/>
                  </a:lnTo>
                  <a:lnTo>
                    <a:pt x="158086" y="39242"/>
                  </a:lnTo>
                  <a:lnTo>
                    <a:pt x="158086" y="46717"/>
                  </a:lnTo>
                  <a:lnTo>
                    <a:pt x="172253" y="46717"/>
                  </a:lnTo>
                  <a:lnTo>
                    <a:pt x="172253" y="57555"/>
                  </a:lnTo>
                  <a:lnTo>
                    <a:pt x="182773" y="57555"/>
                  </a:lnTo>
                  <a:lnTo>
                    <a:pt x="182773" y="65591"/>
                  </a:lnTo>
                  <a:lnTo>
                    <a:pt x="242529" y="65591"/>
                  </a:lnTo>
                  <a:lnTo>
                    <a:pt x="242529" y="71571"/>
                  </a:lnTo>
                  <a:lnTo>
                    <a:pt x="257959" y="71571"/>
                  </a:lnTo>
                  <a:lnTo>
                    <a:pt x="257959" y="90444"/>
                  </a:lnTo>
                  <a:lnTo>
                    <a:pt x="264692" y="90444"/>
                  </a:lnTo>
                  <a:lnTo>
                    <a:pt x="264692" y="178646"/>
                  </a:lnTo>
                  <a:lnTo>
                    <a:pt x="280402" y="178646"/>
                  </a:lnTo>
                  <a:lnTo>
                    <a:pt x="280402" y="211909"/>
                  </a:lnTo>
                  <a:lnTo>
                    <a:pt x="289239" y="211909"/>
                  </a:lnTo>
                  <a:lnTo>
                    <a:pt x="289239" y="238444"/>
                  </a:lnTo>
                  <a:lnTo>
                    <a:pt x="296814" y="238444"/>
                  </a:lnTo>
                  <a:lnTo>
                    <a:pt x="296814" y="274697"/>
                  </a:lnTo>
                  <a:lnTo>
                    <a:pt x="306493" y="274697"/>
                  </a:lnTo>
                  <a:lnTo>
                    <a:pt x="306493" y="338419"/>
                  </a:lnTo>
                  <a:lnTo>
                    <a:pt x="316171" y="338419"/>
                  </a:lnTo>
                  <a:lnTo>
                    <a:pt x="316171" y="386257"/>
                  </a:lnTo>
                  <a:lnTo>
                    <a:pt x="324026" y="386257"/>
                  </a:lnTo>
                  <a:lnTo>
                    <a:pt x="324026" y="397096"/>
                  </a:lnTo>
                  <a:lnTo>
                    <a:pt x="336791" y="397096"/>
                  </a:lnTo>
                  <a:lnTo>
                    <a:pt x="336791" y="408121"/>
                  </a:lnTo>
                  <a:lnTo>
                    <a:pt x="346891" y="408121"/>
                  </a:lnTo>
                  <a:lnTo>
                    <a:pt x="346891" y="421015"/>
                  </a:lnTo>
                  <a:lnTo>
                    <a:pt x="353624" y="421015"/>
                  </a:lnTo>
                  <a:lnTo>
                    <a:pt x="353624" y="432974"/>
                  </a:lnTo>
                  <a:lnTo>
                    <a:pt x="366669" y="432974"/>
                  </a:lnTo>
                  <a:lnTo>
                    <a:pt x="366669" y="452969"/>
                  </a:lnTo>
                  <a:lnTo>
                    <a:pt x="371859" y="452969"/>
                  </a:lnTo>
                  <a:lnTo>
                    <a:pt x="371859" y="462873"/>
                  </a:lnTo>
                  <a:lnTo>
                    <a:pt x="417167" y="462873"/>
                  </a:lnTo>
                  <a:lnTo>
                    <a:pt x="417167" y="471282"/>
                  </a:lnTo>
                  <a:lnTo>
                    <a:pt x="466402" y="471282"/>
                  </a:lnTo>
                  <a:lnTo>
                    <a:pt x="466402" y="484363"/>
                  </a:lnTo>
                  <a:lnTo>
                    <a:pt x="557297" y="484363"/>
                  </a:lnTo>
                  <a:lnTo>
                    <a:pt x="557297" y="499313"/>
                  </a:lnTo>
                  <a:lnTo>
                    <a:pt x="569641" y="499313"/>
                  </a:lnTo>
                  <a:lnTo>
                    <a:pt x="569641" y="529212"/>
                  </a:lnTo>
                  <a:lnTo>
                    <a:pt x="577777" y="529212"/>
                  </a:lnTo>
                  <a:lnTo>
                    <a:pt x="577777" y="537060"/>
                  </a:lnTo>
                  <a:lnTo>
                    <a:pt x="585632" y="537060"/>
                  </a:lnTo>
                  <a:lnTo>
                    <a:pt x="585632" y="556494"/>
                  </a:lnTo>
                  <a:lnTo>
                    <a:pt x="597696" y="556494"/>
                  </a:lnTo>
                  <a:lnTo>
                    <a:pt x="597696" y="575929"/>
                  </a:lnTo>
                  <a:lnTo>
                    <a:pt x="612564" y="575929"/>
                  </a:lnTo>
                  <a:lnTo>
                    <a:pt x="612564" y="594802"/>
                  </a:lnTo>
                  <a:lnTo>
                    <a:pt x="621261" y="594802"/>
                  </a:lnTo>
                  <a:lnTo>
                    <a:pt x="621261" y="619843"/>
                  </a:lnTo>
                  <a:lnTo>
                    <a:pt x="625750" y="619843"/>
                  </a:lnTo>
                  <a:lnTo>
                    <a:pt x="625750" y="660019"/>
                  </a:lnTo>
                  <a:lnTo>
                    <a:pt x="631220" y="660019"/>
                  </a:lnTo>
                  <a:lnTo>
                    <a:pt x="631220" y="674595"/>
                  </a:lnTo>
                  <a:lnTo>
                    <a:pt x="657451" y="674595"/>
                  </a:lnTo>
                  <a:lnTo>
                    <a:pt x="657451" y="685994"/>
                  </a:lnTo>
                  <a:lnTo>
                    <a:pt x="667971" y="685994"/>
                  </a:lnTo>
                  <a:lnTo>
                    <a:pt x="667971" y="695898"/>
                  </a:lnTo>
                  <a:lnTo>
                    <a:pt x="701216" y="695898"/>
                  </a:lnTo>
                  <a:lnTo>
                    <a:pt x="701216" y="710848"/>
                  </a:lnTo>
                  <a:lnTo>
                    <a:pt x="720994" y="710848"/>
                  </a:lnTo>
                  <a:lnTo>
                    <a:pt x="720994" y="731216"/>
                  </a:lnTo>
                  <a:lnTo>
                    <a:pt x="829704" y="731216"/>
                  </a:lnTo>
                  <a:lnTo>
                    <a:pt x="829704" y="753641"/>
                  </a:lnTo>
                  <a:lnTo>
                    <a:pt x="833912" y="753641"/>
                  </a:lnTo>
                  <a:lnTo>
                    <a:pt x="833912" y="762237"/>
                  </a:lnTo>
                  <a:lnTo>
                    <a:pt x="858179" y="762237"/>
                  </a:lnTo>
                  <a:lnTo>
                    <a:pt x="858179" y="771206"/>
                  </a:lnTo>
                  <a:lnTo>
                    <a:pt x="871926" y="771206"/>
                  </a:lnTo>
                  <a:lnTo>
                    <a:pt x="871926" y="791575"/>
                  </a:lnTo>
                  <a:lnTo>
                    <a:pt x="888057" y="791575"/>
                  </a:lnTo>
                  <a:lnTo>
                    <a:pt x="888057" y="830444"/>
                  </a:lnTo>
                  <a:lnTo>
                    <a:pt x="907134" y="830444"/>
                  </a:lnTo>
                  <a:lnTo>
                    <a:pt x="907134" y="881085"/>
                  </a:lnTo>
                  <a:lnTo>
                    <a:pt x="918636" y="881085"/>
                  </a:lnTo>
                  <a:lnTo>
                    <a:pt x="918636" y="905004"/>
                  </a:lnTo>
                  <a:lnTo>
                    <a:pt x="926211" y="905004"/>
                  </a:lnTo>
                  <a:lnTo>
                    <a:pt x="926211" y="915095"/>
                  </a:lnTo>
                  <a:lnTo>
                    <a:pt x="930980" y="915095"/>
                  </a:lnTo>
                  <a:lnTo>
                    <a:pt x="930980" y="948918"/>
                  </a:lnTo>
                  <a:lnTo>
                    <a:pt x="937713" y="948918"/>
                  </a:lnTo>
                  <a:lnTo>
                    <a:pt x="937713" y="972277"/>
                  </a:lnTo>
                  <a:lnTo>
                    <a:pt x="947111" y="972277"/>
                  </a:lnTo>
                  <a:lnTo>
                    <a:pt x="947111" y="985171"/>
                  </a:lnTo>
                  <a:lnTo>
                    <a:pt x="955387" y="985171"/>
                  </a:lnTo>
                  <a:lnTo>
                    <a:pt x="955387" y="990777"/>
                  </a:lnTo>
                  <a:lnTo>
                    <a:pt x="966889" y="990777"/>
                  </a:lnTo>
                  <a:lnTo>
                    <a:pt x="966889" y="1000681"/>
                  </a:lnTo>
                  <a:lnTo>
                    <a:pt x="980776" y="1000681"/>
                  </a:lnTo>
                  <a:lnTo>
                    <a:pt x="980776" y="1023479"/>
                  </a:lnTo>
                  <a:lnTo>
                    <a:pt x="1056944" y="1023479"/>
                  </a:lnTo>
                  <a:lnTo>
                    <a:pt x="1056944" y="1031514"/>
                  </a:lnTo>
                  <a:lnTo>
                    <a:pt x="1071532" y="1031514"/>
                  </a:lnTo>
                  <a:lnTo>
                    <a:pt x="1071532" y="1043474"/>
                  </a:lnTo>
                  <a:lnTo>
                    <a:pt x="1098885" y="1043474"/>
                  </a:lnTo>
                  <a:lnTo>
                    <a:pt x="1098885" y="1051883"/>
                  </a:lnTo>
                  <a:lnTo>
                    <a:pt x="1157939" y="1051883"/>
                  </a:lnTo>
                  <a:lnTo>
                    <a:pt x="1157939" y="1074868"/>
                  </a:lnTo>
                  <a:lnTo>
                    <a:pt x="1189640" y="1074868"/>
                  </a:lnTo>
                  <a:lnTo>
                    <a:pt x="1189640" y="1083277"/>
                  </a:lnTo>
                  <a:lnTo>
                    <a:pt x="1194970" y="1083277"/>
                  </a:lnTo>
                  <a:lnTo>
                    <a:pt x="1194970" y="1107196"/>
                  </a:lnTo>
                  <a:lnTo>
                    <a:pt x="1201283" y="1107196"/>
                  </a:lnTo>
                  <a:lnTo>
                    <a:pt x="1201283" y="1149989"/>
                  </a:lnTo>
                  <a:lnTo>
                    <a:pt x="1206473" y="1149989"/>
                  </a:lnTo>
                  <a:lnTo>
                    <a:pt x="1206473" y="1161948"/>
                  </a:lnTo>
                  <a:lnTo>
                    <a:pt x="1217694" y="1161948"/>
                  </a:lnTo>
                  <a:lnTo>
                    <a:pt x="1217694" y="1191660"/>
                  </a:lnTo>
                  <a:lnTo>
                    <a:pt x="1227654" y="1191660"/>
                  </a:lnTo>
                  <a:lnTo>
                    <a:pt x="1227654" y="1199883"/>
                  </a:lnTo>
                  <a:lnTo>
                    <a:pt x="1236350" y="1199883"/>
                  </a:lnTo>
                  <a:lnTo>
                    <a:pt x="1236350" y="1223428"/>
                  </a:lnTo>
                  <a:lnTo>
                    <a:pt x="1244346" y="1223428"/>
                  </a:lnTo>
                  <a:lnTo>
                    <a:pt x="1244346" y="1286029"/>
                  </a:lnTo>
                  <a:lnTo>
                    <a:pt x="1253604" y="1286029"/>
                  </a:lnTo>
                  <a:lnTo>
                    <a:pt x="1253604" y="1297615"/>
                  </a:lnTo>
                  <a:lnTo>
                    <a:pt x="1265106" y="1297615"/>
                  </a:lnTo>
                  <a:lnTo>
                    <a:pt x="1265106" y="1304155"/>
                  </a:lnTo>
                  <a:lnTo>
                    <a:pt x="1273803" y="1304155"/>
                  </a:lnTo>
                  <a:lnTo>
                    <a:pt x="1273803" y="1333120"/>
                  </a:lnTo>
                  <a:lnTo>
                    <a:pt x="1291477" y="1333120"/>
                  </a:lnTo>
                  <a:lnTo>
                    <a:pt x="1291477" y="1354610"/>
                  </a:lnTo>
                  <a:lnTo>
                    <a:pt x="1348708" y="1354610"/>
                  </a:lnTo>
                  <a:lnTo>
                    <a:pt x="1348708" y="1368999"/>
                  </a:lnTo>
                  <a:lnTo>
                    <a:pt x="1391631" y="1368999"/>
                  </a:lnTo>
                  <a:lnTo>
                    <a:pt x="1391631" y="1378903"/>
                  </a:lnTo>
                  <a:lnTo>
                    <a:pt x="1408042" y="1378903"/>
                  </a:lnTo>
                  <a:lnTo>
                    <a:pt x="1408042" y="1391610"/>
                  </a:lnTo>
                  <a:lnTo>
                    <a:pt x="1452368" y="1391610"/>
                  </a:lnTo>
                  <a:lnTo>
                    <a:pt x="1452368" y="1404317"/>
                  </a:lnTo>
                  <a:lnTo>
                    <a:pt x="1457839" y="1404317"/>
                  </a:lnTo>
                  <a:lnTo>
                    <a:pt x="1457839" y="1421322"/>
                  </a:lnTo>
                  <a:lnTo>
                    <a:pt x="1487015" y="1421322"/>
                  </a:lnTo>
                  <a:lnTo>
                    <a:pt x="1487015" y="1431599"/>
                  </a:lnTo>
                  <a:lnTo>
                    <a:pt x="1495572" y="1431599"/>
                  </a:lnTo>
                  <a:lnTo>
                    <a:pt x="1495572" y="1456266"/>
                  </a:lnTo>
                  <a:lnTo>
                    <a:pt x="1505531" y="1456266"/>
                  </a:lnTo>
                  <a:lnTo>
                    <a:pt x="1505531" y="1474019"/>
                  </a:lnTo>
                  <a:lnTo>
                    <a:pt x="1516051" y="1474019"/>
                  </a:lnTo>
                  <a:lnTo>
                    <a:pt x="1516051" y="1528397"/>
                  </a:lnTo>
                  <a:lnTo>
                    <a:pt x="1523766" y="1528397"/>
                  </a:lnTo>
                  <a:lnTo>
                    <a:pt x="1523766" y="1545776"/>
                  </a:lnTo>
                  <a:lnTo>
                    <a:pt x="1540178" y="1545776"/>
                  </a:lnTo>
                  <a:lnTo>
                    <a:pt x="1540178" y="1570069"/>
                  </a:lnTo>
                  <a:lnTo>
                    <a:pt x="1552522" y="1570069"/>
                  </a:lnTo>
                  <a:lnTo>
                    <a:pt x="1552522" y="1594922"/>
                  </a:lnTo>
                  <a:lnTo>
                    <a:pt x="1559395" y="1594922"/>
                  </a:lnTo>
                  <a:lnTo>
                    <a:pt x="1559395" y="1605948"/>
                  </a:lnTo>
                  <a:lnTo>
                    <a:pt x="1559395" y="1613422"/>
                  </a:lnTo>
                  <a:lnTo>
                    <a:pt x="1589974" y="1613422"/>
                  </a:lnTo>
                  <a:lnTo>
                    <a:pt x="1589974" y="1643508"/>
                  </a:lnTo>
                  <a:lnTo>
                    <a:pt x="1643277" y="1643508"/>
                  </a:lnTo>
                  <a:lnTo>
                    <a:pt x="1643277" y="1655468"/>
                  </a:lnTo>
                  <a:lnTo>
                    <a:pt x="1686200" y="1655468"/>
                  </a:lnTo>
                  <a:lnTo>
                    <a:pt x="1686200" y="1670230"/>
                  </a:lnTo>
                  <a:lnTo>
                    <a:pt x="1803186" y="1670230"/>
                  </a:lnTo>
                  <a:lnTo>
                    <a:pt x="1803186" y="1680134"/>
                  </a:lnTo>
                  <a:lnTo>
                    <a:pt x="1813987" y="1680134"/>
                  </a:lnTo>
                  <a:lnTo>
                    <a:pt x="1813987" y="1725917"/>
                  </a:lnTo>
                  <a:lnTo>
                    <a:pt x="1825209" y="1725917"/>
                  </a:lnTo>
                  <a:lnTo>
                    <a:pt x="1825209" y="1746099"/>
                  </a:lnTo>
                  <a:lnTo>
                    <a:pt x="1832222" y="1746099"/>
                  </a:lnTo>
                  <a:lnTo>
                    <a:pt x="1832222" y="1764599"/>
                  </a:lnTo>
                  <a:lnTo>
                    <a:pt x="1846530" y="1764599"/>
                  </a:lnTo>
                  <a:lnTo>
                    <a:pt x="1846530" y="1779175"/>
                  </a:lnTo>
                  <a:lnTo>
                    <a:pt x="1852422" y="1779175"/>
                  </a:lnTo>
                  <a:lnTo>
                    <a:pt x="1852422" y="1824023"/>
                  </a:lnTo>
                  <a:lnTo>
                    <a:pt x="1891417" y="1824023"/>
                  </a:lnTo>
                  <a:lnTo>
                    <a:pt x="1891417" y="1844205"/>
                  </a:lnTo>
                  <a:lnTo>
                    <a:pt x="1897869" y="1844205"/>
                  </a:lnTo>
                  <a:lnTo>
                    <a:pt x="1897869" y="1862705"/>
                  </a:lnTo>
                  <a:lnTo>
                    <a:pt x="1906847" y="1862705"/>
                  </a:lnTo>
                  <a:lnTo>
                    <a:pt x="1906847" y="1880831"/>
                  </a:lnTo>
                  <a:lnTo>
                    <a:pt x="1958186" y="1880831"/>
                  </a:lnTo>
                  <a:lnTo>
                    <a:pt x="1958186" y="1901947"/>
                  </a:lnTo>
                  <a:lnTo>
                    <a:pt x="1992272" y="1901947"/>
                  </a:lnTo>
                  <a:lnTo>
                    <a:pt x="1992272" y="1915215"/>
                  </a:lnTo>
                  <a:lnTo>
                    <a:pt x="2046697" y="1915215"/>
                  </a:lnTo>
                  <a:lnTo>
                    <a:pt x="2046697" y="1935397"/>
                  </a:lnTo>
                  <a:lnTo>
                    <a:pt x="2058199" y="1935397"/>
                  </a:lnTo>
                  <a:lnTo>
                    <a:pt x="2058199" y="1952963"/>
                  </a:lnTo>
                  <a:lnTo>
                    <a:pt x="2072367" y="1952963"/>
                  </a:lnTo>
                  <a:lnTo>
                    <a:pt x="2072367" y="1974826"/>
                  </a:lnTo>
                  <a:lnTo>
                    <a:pt x="2088779" y="1974826"/>
                  </a:lnTo>
                  <a:lnTo>
                    <a:pt x="2088779" y="1991457"/>
                  </a:lnTo>
                  <a:lnTo>
                    <a:pt x="2132683" y="1991457"/>
                  </a:lnTo>
                  <a:lnTo>
                    <a:pt x="2132683" y="2009023"/>
                  </a:lnTo>
                  <a:lnTo>
                    <a:pt x="2141380" y="2009023"/>
                  </a:lnTo>
                  <a:lnTo>
                    <a:pt x="2141380" y="2031821"/>
                  </a:lnTo>
                  <a:lnTo>
                    <a:pt x="2162701" y="2031821"/>
                  </a:lnTo>
                  <a:lnTo>
                    <a:pt x="2162701" y="2071811"/>
                  </a:lnTo>
                  <a:lnTo>
                    <a:pt x="2168873" y="2071811"/>
                  </a:lnTo>
                  <a:lnTo>
                    <a:pt x="2168873" y="2115912"/>
                  </a:lnTo>
                  <a:lnTo>
                    <a:pt x="2395692" y="2115912"/>
                  </a:lnTo>
                  <a:lnTo>
                    <a:pt x="2395692" y="2138897"/>
                  </a:lnTo>
                  <a:lnTo>
                    <a:pt x="2472420" y="2138897"/>
                  </a:lnTo>
                  <a:lnTo>
                    <a:pt x="2472420" y="2165806"/>
                  </a:lnTo>
                  <a:lnTo>
                    <a:pt x="2483923" y="2165806"/>
                  </a:lnTo>
                  <a:lnTo>
                    <a:pt x="2483923" y="2220558"/>
                  </a:lnTo>
                  <a:lnTo>
                    <a:pt x="2719999" y="2220558"/>
                  </a:lnTo>
                  <a:lnTo>
                    <a:pt x="2719999" y="2247841"/>
                  </a:lnTo>
                  <a:lnTo>
                    <a:pt x="2769515" y="2247841"/>
                  </a:lnTo>
                  <a:lnTo>
                    <a:pt x="2769515" y="2279048"/>
                  </a:lnTo>
                  <a:lnTo>
                    <a:pt x="3319658" y="2279048"/>
                  </a:lnTo>
                  <a:lnTo>
                    <a:pt x="3319658" y="2387432"/>
                  </a:lnTo>
                  <a:lnTo>
                    <a:pt x="3503834" y="2387432"/>
                  </a:lnTo>
                  <a:lnTo>
                    <a:pt x="3503834" y="2491891"/>
                  </a:lnTo>
                  <a:lnTo>
                    <a:pt x="3699933" y="2491891"/>
                  </a:lnTo>
                  <a:lnTo>
                    <a:pt x="3699933" y="2598593"/>
                  </a:lnTo>
                  <a:lnTo>
                    <a:pt x="4319652" y="2598593"/>
                  </a:lnTo>
                </a:path>
              </a:pathLst>
            </a:custGeom>
            <a:noFill/>
            <a:ln w="12700" cap="flat">
              <a:solidFill>
                <a:srgbClr val="00A2E1"/>
              </a:solidFill>
              <a:prstDash val="solid"/>
              <a:miter/>
            </a:ln>
          </p:spPr>
          <p:txBody>
            <a:bodyPr rtlCol="0" anchor="ctr"/>
            <a:lstStyle/>
            <a:p>
              <a:pPr rtl="0"/>
              <a:endParaRPr lang="en-GB"/>
            </a:p>
          </p:txBody>
        </p:sp>
        <p:grpSp>
          <p:nvGrpSpPr>
            <p:cNvPr id="385" name="Graphic 5">
              <a:extLst>
                <a:ext uri="{FF2B5EF4-FFF2-40B4-BE49-F238E27FC236}">
                  <a16:creationId xmlns:a16="http://schemas.microsoft.com/office/drawing/2014/main" id="{412CAFA5-EAC8-4637-D205-9C995E5F246A}"/>
                </a:ext>
              </a:extLst>
            </p:cNvPr>
            <p:cNvGrpSpPr/>
            <p:nvPr/>
          </p:nvGrpSpPr>
          <p:grpSpPr>
            <a:xfrm>
              <a:off x="1281125" y="2339285"/>
              <a:ext cx="4352615" cy="2651850"/>
              <a:chOff x="1281125" y="2339285"/>
              <a:chExt cx="4352615" cy="2651850"/>
            </a:xfrm>
          </p:grpSpPr>
          <p:sp>
            <p:nvSpPr>
              <p:cNvPr id="386" name="Freeform: Shape 385">
                <a:extLst>
                  <a:ext uri="{FF2B5EF4-FFF2-40B4-BE49-F238E27FC236}">
                    <a16:creationId xmlns:a16="http://schemas.microsoft.com/office/drawing/2014/main" id="{3FB262D4-C640-5FA7-051A-56A454DDB776}"/>
                  </a:ext>
                </a:extLst>
              </p:cNvPr>
              <p:cNvSpPr/>
              <p:nvPr/>
            </p:nvSpPr>
            <p:spPr>
              <a:xfrm>
                <a:off x="1784839" y="282364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grpSp>
            <p:nvGrpSpPr>
              <p:cNvPr id="387" name="Graphic 5">
                <a:extLst>
                  <a:ext uri="{FF2B5EF4-FFF2-40B4-BE49-F238E27FC236}">
                    <a16:creationId xmlns:a16="http://schemas.microsoft.com/office/drawing/2014/main" id="{202E1FE5-6FB0-1A64-58EC-9BB354B3BE07}"/>
                  </a:ext>
                </a:extLst>
              </p:cNvPr>
              <p:cNvGrpSpPr/>
              <p:nvPr/>
            </p:nvGrpSpPr>
            <p:grpSpPr>
              <a:xfrm>
                <a:off x="1592247" y="2727972"/>
                <a:ext cx="40398" cy="53818"/>
                <a:chOff x="1592247" y="2727972"/>
                <a:chExt cx="40398" cy="53818"/>
              </a:xfrm>
            </p:grpSpPr>
            <p:sp>
              <p:nvSpPr>
                <p:cNvPr id="388" name="Freeform: Shape 387">
                  <a:extLst>
                    <a:ext uri="{FF2B5EF4-FFF2-40B4-BE49-F238E27FC236}">
                      <a16:creationId xmlns:a16="http://schemas.microsoft.com/office/drawing/2014/main" id="{52B868F8-12FA-241B-53A2-2FBE8C547612}"/>
                    </a:ext>
                  </a:extLst>
                </p:cNvPr>
                <p:cNvSpPr/>
                <p:nvPr/>
              </p:nvSpPr>
              <p:spPr>
                <a:xfrm>
                  <a:off x="1612446" y="272797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389" name="Freeform: Shape 388">
                  <a:extLst>
                    <a:ext uri="{FF2B5EF4-FFF2-40B4-BE49-F238E27FC236}">
                      <a16:creationId xmlns:a16="http://schemas.microsoft.com/office/drawing/2014/main" id="{00E2F8D5-1FDC-913F-E512-3A3DC09069E3}"/>
                    </a:ext>
                  </a:extLst>
                </p:cNvPr>
                <p:cNvSpPr/>
                <p:nvPr/>
              </p:nvSpPr>
              <p:spPr>
                <a:xfrm>
                  <a:off x="1592247" y="2754881"/>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390" name="Graphic 5">
                <a:extLst>
                  <a:ext uri="{FF2B5EF4-FFF2-40B4-BE49-F238E27FC236}">
                    <a16:creationId xmlns:a16="http://schemas.microsoft.com/office/drawing/2014/main" id="{0E13F264-7AF1-DD28-CFD8-347C57E8B9AC}"/>
                  </a:ext>
                </a:extLst>
              </p:cNvPr>
              <p:cNvGrpSpPr/>
              <p:nvPr/>
            </p:nvGrpSpPr>
            <p:grpSpPr>
              <a:xfrm>
                <a:off x="1543012" y="2514568"/>
                <a:ext cx="40398" cy="53818"/>
                <a:chOff x="1543012" y="2514568"/>
                <a:chExt cx="40398" cy="53818"/>
              </a:xfrm>
            </p:grpSpPr>
            <p:sp>
              <p:nvSpPr>
                <p:cNvPr id="391" name="Freeform: Shape 390">
                  <a:extLst>
                    <a:ext uri="{FF2B5EF4-FFF2-40B4-BE49-F238E27FC236}">
                      <a16:creationId xmlns:a16="http://schemas.microsoft.com/office/drawing/2014/main" id="{4C53D2E9-00A7-F5DE-BE63-50AB7099BF78}"/>
                    </a:ext>
                  </a:extLst>
                </p:cNvPr>
                <p:cNvSpPr/>
                <p:nvPr/>
              </p:nvSpPr>
              <p:spPr>
                <a:xfrm>
                  <a:off x="1563211" y="251456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392" name="Freeform: Shape 391">
                  <a:extLst>
                    <a:ext uri="{FF2B5EF4-FFF2-40B4-BE49-F238E27FC236}">
                      <a16:creationId xmlns:a16="http://schemas.microsoft.com/office/drawing/2014/main" id="{237E1A06-A5F0-E0A9-F382-6E7E2C983876}"/>
                    </a:ext>
                  </a:extLst>
                </p:cNvPr>
                <p:cNvSpPr/>
                <p:nvPr/>
              </p:nvSpPr>
              <p:spPr>
                <a:xfrm>
                  <a:off x="1543012" y="254147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393" name="Graphic 5">
                <a:extLst>
                  <a:ext uri="{FF2B5EF4-FFF2-40B4-BE49-F238E27FC236}">
                    <a16:creationId xmlns:a16="http://schemas.microsoft.com/office/drawing/2014/main" id="{244ED21F-3DEF-CF62-CEE2-FAEC4A067CB3}"/>
                  </a:ext>
                </a:extLst>
              </p:cNvPr>
              <p:cNvGrpSpPr/>
              <p:nvPr/>
            </p:nvGrpSpPr>
            <p:grpSpPr>
              <a:xfrm>
                <a:off x="1281125" y="2339285"/>
                <a:ext cx="40398" cy="53818"/>
                <a:chOff x="1281125" y="2339285"/>
                <a:chExt cx="40398" cy="53818"/>
              </a:xfrm>
            </p:grpSpPr>
            <p:sp>
              <p:nvSpPr>
                <p:cNvPr id="394" name="Freeform: Shape 393">
                  <a:extLst>
                    <a:ext uri="{FF2B5EF4-FFF2-40B4-BE49-F238E27FC236}">
                      <a16:creationId xmlns:a16="http://schemas.microsoft.com/office/drawing/2014/main" id="{1FCCA296-5CCC-4FC7-51C3-78ACFFE548BB}"/>
                    </a:ext>
                  </a:extLst>
                </p:cNvPr>
                <p:cNvSpPr/>
                <p:nvPr/>
              </p:nvSpPr>
              <p:spPr>
                <a:xfrm>
                  <a:off x="1301324" y="2339285"/>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395" name="Freeform: Shape 394">
                  <a:extLst>
                    <a:ext uri="{FF2B5EF4-FFF2-40B4-BE49-F238E27FC236}">
                      <a16:creationId xmlns:a16="http://schemas.microsoft.com/office/drawing/2014/main" id="{B65A337B-AE1B-E850-CE44-F4C3C573F305}"/>
                    </a:ext>
                  </a:extLst>
                </p:cNvPr>
                <p:cNvSpPr/>
                <p:nvPr/>
              </p:nvSpPr>
              <p:spPr>
                <a:xfrm>
                  <a:off x="1281125" y="236619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396" name="Graphic 5">
                <a:extLst>
                  <a:ext uri="{FF2B5EF4-FFF2-40B4-BE49-F238E27FC236}">
                    <a16:creationId xmlns:a16="http://schemas.microsoft.com/office/drawing/2014/main" id="{85C7B167-F624-E971-88F3-AA603DA31764}"/>
                  </a:ext>
                </a:extLst>
              </p:cNvPr>
              <p:cNvGrpSpPr/>
              <p:nvPr/>
            </p:nvGrpSpPr>
            <p:grpSpPr>
              <a:xfrm>
                <a:off x="1949237" y="3033875"/>
                <a:ext cx="40398" cy="53818"/>
                <a:chOff x="1949237" y="3033875"/>
                <a:chExt cx="40398" cy="53818"/>
              </a:xfrm>
            </p:grpSpPr>
            <p:sp>
              <p:nvSpPr>
                <p:cNvPr id="397" name="Freeform: Shape 396">
                  <a:extLst>
                    <a:ext uri="{FF2B5EF4-FFF2-40B4-BE49-F238E27FC236}">
                      <a16:creationId xmlns:a16="http://schemas.microsoft.com/office/drawing/2014/main" id="{791F7FBC-7FDE-9769-0201-EFCB3BCC03D2}"/>
                    </a:ext>
                  </a:extLst>
                </p:cNvPr>
                <p:cNvSpPr/>
                <p:nvPr/>
              </p:nvSpPr>
              <p:spPr>
                <a:xfrm>
                  <a:off x="1969436" y="3033875"/>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398" name="Freeform: Shape 397">
                  <a:extLst>
                    <a:ext uri="{FF2B5EF4-FFF2-40B4-BE49-F238E27FC236}">
                      <a16:creationId xmlns:a16="http://schemas.microsoft.com/office/drawing/2014/main" id="{40F6EFB2-1105-A2DA-0BE7-73E58F813974}"/>
                    </a:ext>
                  </a:extLst>
                </p:cNvPr>
                <p:cNvSpPr/>
                <p:nvPr/>
              </p:nvSpPr>
              <p:spPr>
                <a:xfrm>
                  <a:off x="1949237" y="306078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399" name="Graphic 5">
                <a:extLst>
                  <a:ext uri="{FF2B5EF4-FFF2-40B4-BE49-F238E27FC236}">
                    <a16:creationId xmlns:a16="http://schemas.microsoft.com/office/drawing/2014/main" id="{F62F3C38-A9EC-7BBA-6DE7-8CFC3DC4A3E2}"/>
                  </a:ext>
                </a:extLst>
              </p:cNvPr>
              <p:cNvGrpSpPr/>
              <p:nvPr/>
            </p:nvGrpSpPr>
            <p:grpSpPr>
              <a:xfrm>
                <a:off x="1904070" y="2986784"/>
                <a:ext cx="40398" cy="53818"/>
                <a:chOff x="1904070" y="2986784"/>
                <a:chExt cx="40398" cy="53818"/>
              </a:xfrm>
            </p:grpSpPr>
            <p:sp>
              <p:nvSpPr>
                <p:cNvPr id="400" name="Freeform: Shape 399">
                  <a:extLst>
                    <a:ext uri="{FF2B5EF4-FFF2-40B4-BE49-F238E27FC236}">
                      <a16:creationId xmlns:a16="http://schemas.microsoft.com/office/drawing/2014/main" id="{8D0FE910-D1FA-1C29-9270-F146D00D0D6F}"/>
                    </a:ext>
                  </a:extLst>
                </p:cNvPr>
                <p:cNvSpPr/>
                <p:nvPr/>
              </p:nvSpPr>
              <p:spPr>
                <a:xfrm>
                  <a:off x="1924269" y="2986784"/>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01" name="Freeform: Shape 400">
                  <a:extLst>
                    <a:ext uri="{FF2B5EF4-FFF2-40B4-BE49-F238E27FC236}">
                      <a16:creationId xmlns:a16="http://schemas.microsoft.com/office/drawing/2014/main" id="{752C2C8A-2C21-5358-BDCC-7EE13284FCC1}"/>
                    </a:ext>
                  </a:extLst>
                </p:cNvPr>
                <p:cNvSpPr/>
                <p:nvPr/>
              </p:nvSpPr>
              <p:spPr>
                <a:xfrm>
                  <a:off x="1904070" y="3013693"/>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02" name="Graphic 5">
                <a:extLst>
                  <a:ext uri="{FF2B5EF4-FFF2-40B4-BE49-F238E27FC236}">
                    <a16:creationId xmlns:a16="http://schemas.microsoft.com/office/drawing/2014/main" id="{F57C8B77-FCF8-FE15-846C-C65490141B2C}"/>
                  </a:ext>
                </a:extLst>
              </p:cNvPr>
              <p:cNvGrpSpPr/>
              <p:nvPr/>
            </p:nvGrpSpPr>
            <p:grpSpPr>
              <a:xfrm>
                <a:off x="2228798" y="3325951"/>
                <a:ext cx="40257" cy="53818"/>
                <a:chOff x="2228798" y="3325951"/>
                <a:chExt cx="40257" cy="53818"/>
              </a:xfrm>
            </p:grpSpPr>
            <p:sp>
              <p:nvSpPr>
                <p:cNvPr id="403" name="Freeform: Shape 402">
                  <a:extLst>
                    <a:ext uri="{FF2B5EF4-FFF2-40B4-BE49-F238E27FC236}">
                      <a16:creationId xmlns:a16="http://schemas.microsoft.com/office/drawing/2014/main" id="{4380FEB0-8A54-2A82-BD37-88ED9A67080A}"/>
                    </a:ext>
                  </a:extLst>
                </p:cNvPr>
                <p:cNvSpPr/>
                <p:nvPr/>
              </p:nvSpPr>
              <p:spPr>
                <a:xfrm>
                  <a:off x="2248997" y="332595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04" name="Freeform: Shape 403">
                  <a:extLst>
                    <a:ext uri="{FF2B5EF4-FFF2-40B4-BE49-F238E27FC236}">
                      <a16:creationId xmlns:a16="http://schemas.microsoft.com/office/drawing/2014/main" id="{43854B6C-E7AC-2365-3233-1F5AD4B5AA67}"/>
                    </a:ext>
                  </a:extLst>
                </p:cNvPr>
                <p:cNvSpPr/>
                <p:nvPr/>
              </p:nvSpPr>
              <p:spPr>
                <a:xfrm>
                  <a:off x="2228798" y="3352860"/>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00A2E1"/>
                  </a:solidFill>
                  <a:prstDash val="solid"/>
                  <a:miter/>
                </a:ln>
              </p:spPr>
              <p:txBody>
                <a:bodyPr rtlCol="0" anchor="ctr"/>
                <a:lstStyle/>
                <a:p>
                  <a:pPr rtl="0"/>
                  <a:endParaRPr lang="en-GB"/>
                </a:p>
              </p:txBody>
            </p:sp>
          </p:grpSp>
          <p:grpSp>
            <p:nvGrpSpPr>
              <p:cNvPr id="405" name="Graphic 5">
                <a:extLst>
                  <a:ext uri="{FF2B5EF4-FFF2-40B4-BE49-F238E27FC236}">
                    <a16:creationId xmlns:a16="http://schemas.microsoft.com/office/drawing/2014/main" id="{FF4DB9FE-A92A-4652-B2E7-C99C17598042}"/>
                  </a:ext>
                </a:extLst>
              </p:cNvPr>
              <p:cNvGrpSpPr/>
              <p:nvPr/>
            </p:nvGrpSpPr>
            <p:grpSpPr>
              <a:xfrm>
                <a:off x="2289675" y="3362390"/>
                <a:ext cx="40398" cy="53818"/>
                <a:chOff x="2289675" y="3362390"/>
                <a:chExt cx="40398" cy="53818"/>
              </a:xfrm>
            </p:grpSpPr>
            <p:sp>
              <p:nvSpPr>
                <p:cNvPr id="406" name="Freeform: Shape 405">
                  <a:extLst>
                    <a:ext uri="{FF2B5EF4-FFF2-40B4-BE49-F238E27FC236}">
                      <a16:creationId xmlns:a16="http://schemas.microsoft.com/office/drawing/2014/main" id="{E370D046-5D6C-4C47-E070-2AD962F94E94}"/>
                    </a:ext>
                  </a:extLst>
                </p:cNvPr>
                <p:cNvSpPr/>
                <p:nvPr/>
              </p:nvSpPr>
              <p:spPr>
                <a:xfrm>
                  <a:off x="2309874" y="3362390"/>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07" name="Freeform: Shape 406">
                  <a:extLst>
                    <a:ext uri="{FF2B5EF4-FFF2-40B4-BE49-F238E27FC236}">
                      <a16:creationId xmlns:a16="http://schemas.microsoft.com/office/drawing/2014/main" id="{C9988788-965F-84DE-A013-C64ED94F37A6}"/>
                    </a:ext>
                  </a:extLst>
                </p:cNvPr>
                <p:cNvSpPr/>
                <p:nvPr/>
              </p:nvSpPr>
              <p:spPr>
                <a:xfrm>
                  <a:off x="2289675" y="3389299"/>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08" name="Graphic 5">
                <a:extLst>
                  <a:ext uri="{FF2B5EF4-FFF2-40B4-BE49-F238E27FC236}">
                    <a16:creationId xmlns:a16="http://schemas.microsoft.com/office/drawing/2014/main" id="{25CDAA7A-2224-5934-D5AF-3A2A3828550D}"/>
                  </a:ext>
                </a:extLst>
              </p:cNvPr>
              <p:cNvGrpSpPr/>
              <p:nvPr/>
            </p:nvGrpSpPr>
            <p:grpSpPr>
              <a:xfrm>
                <a:off x="2305526" y="3362390"/>
                <a:ext cx="40398" cy="53818"/>
                <a:chOff x="2305526" y="3362390"/>
                <a:chExt cx="40398" cy="53818"/>
              </a:xfrm>
            </p:grpSpPr>
            <p:sp>
              <p:nvSpPr>
                <p:cNvPr id="409" name="Freeform: Shape 408">
                  <a:extLst>
                    <a:ext uri="{FF2B5EF4-FFF2-40B4-BE49-F238E27FC236}">
                      <a16:creationId xmlns:a16="http://schemas.microsoft.com/office/drawing/2014/main" id="{5AEDEF3D-4B24-A676-D732-2205CAA5776E}"/>
                    </a:ext>
                  </a:extLst>
                </p:cNvPr>
                <p:cNvSpPr/>
                <p:nvPr/>
              </p:nvSpPr>
              <p:spPr>
                <a:xfrm>
                  <a:off x="2325725" y="3362390"/>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10" name="Freeform: Shape 409">
                  <a:extLst>
                    <a:ext uri="{FF2B5EF4-FFF2-40B4-BE49-F238E27FC236}">
                      <a16:creationId xmlns:a16="http://schemas.microsoft.com/office/drawing/2014/main" id="{EEC58A7D-C374-4AF6-B7B0-D517721D4829}"/>
                    </a:ext>
                  </a:extLst>
                </p:cNvPr>
                <p:cNvSpPr/>
                <p:nvPr/>
              </p:nvSpPr>
              <p:spPr>
                <a:xfrm>
                  <a:off x="2305526" y="3389299"/>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11" name="Graphic 5">
                <a:extLst>
                  <a:ext uri="{FF2B5EF4-FFF2-40B4-BE49-F238E27FC236}">
                    <a16:creationId xmlns:a16="http://schemas.microsoft.com/office/drawing/2014/main" id="{7524660C-691D-D8C1-7D8A-74624F9238D0}"/>
                  </a:ext>
                </a:extLst>
              </p:cNvPr>
              <p:cNvGrpSpPr/>
              <p:nvPr/>
            </p:nvGrpSpPr>
            <p:grpSpPr>
              <a:xfrm>
                <a:off x="2477218" y="3487405"/>
                <a:ext cx="40398" cy="53818"/>
                <a:chOff x="2477218" y="3487405"/>
                <a:chExt cx="40398" cy="53818"/>
              </a:xfrm>
            </p:grpSpPr>
            <p:sp>
              <p:nvSpPr>
                <p:cNvPr id="412" name="Freeform: Shape 411">
                  <a:extLst>
                    <a:ext uri="{FF2B5EF4-FFF2-40B4-BE49-F238E27FC236}">
                      <a16:creationId xmlns:a16="http://schemas.microsoft.com/office/drawing/2014/main" id="{C25F9BBF-1116-C274-5E6C-C12A3FFAA988}"/>
                    </a:ext>
                  </a:extLst>
                </p:cNvPr>
                <p:cNvSpPr/>
                <p:nvPr/>
              </p:nvSpPr>
              <p:spPr>
                <a:xfrm>
                  <a:off x="2497417" y="3487405"/>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13" name="Freeform: Shape 412">
                  <a:extLst>
                    <a:ext uri="{FF2B5EF4-FFF2-40B4-BE49-F238E27FC236}">
                      <a16:creationId xmlns:a16="http://schemas.microsoft.com/office/drawing/2014/main" id="{F7133D7B-A665-620B-70EA-8993AB885BA6}"/>
                    </a:ext>
                  </a:extLst>
                </p:cNvPr>
                <p:cNvSpPr/>
                <p:nvPr/>
              </p:nvSpPr>
              <p:spPr>
                <a:xfrm>
                  <a:off x="2477218" y="351431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14" name="Graphic 5">
                <a:extLst>
                  <a:ext uri="{FF2B5EF4-FFF2-40B4-BE49-F238E27FC236}">
                    <a16:creationId xmlns:a16="http://schemas.microsoft.com/office/drawing/2014/main" id="{60A3B73A-A2A7-8FC4-20EF-79D6DF184DA2}"/>
                  </a:ext>
                </a:extLst>
              </p:cNvPr>
              <p:cNvGrpSpPr/>
              <p:nvPr/>
            </p:nvGrpSpPr>
            <p:grpSpPr>
              <a:xfrm>
                <a:off x="2513829" y="3564582"/>
                <a:ext cx="40257" cy="53818"/>
                <a:chOff x="2513829" y="3564582"/>
                <a:chExt cx="40257" cy="53818"/>
              </a:xfrm>
            </p:grpSpPr>
            <p:sp>
              <p:nvSpPr>
                <p:cNvPr id="415" name="Freeform: Shape 414">
                  <a:extLst>
                    <a:ext uri="{FF2B5EF4-FFF2-40B4-BE49-F238E27FC236}">
                      <a16:creationId xmlns:a16="http://schemas.microsoft.com/office/drawing/2014/main" id="{F35AC165-6FFF-1577-995D-CC7E5D78A78D}"/>
                    </a:ext>
                  </a:extLst>
                </p:cNvPr>
                <p:cNvSpPr/>
                <p:nvPr/>
              </p:nvSpPr>
              <p:spPr>
                <a:xfrm>
                  <a:off x="2534028" y="356458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16" name="Freeform: Shape 415">
                  <a:extLst>
                    <a:ext uri="{FF2B5EF4-FFF2-40B4-BE49-F238E27FC236}">
                      <a16:creationId xmlns:a16="http://schemas.microsoft.com/office/drawing/2014/main" id="{8BFEF65C-5C2A-92FE-9CAC-48C2077D001F}"/>
                    </a:ext>
                  </a:extLst>
                </p:cNvPr>
                <p:cNvSpPr/>
                <p:nvPr/>
              </p:nvSpPr>
              <p:spPr>
                <a:xfrm>
                  <a:off x="2513829" y="3591491"/>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00A2E1"/>
                  </a:solidFill>
                  <a:prstDash val="solid"/>
                  <a:miter/>
                </a:ln>
              </p:spPr>
              <p:txBody>
                <a:bodyPr rtlCol="0" anchor="ctr"/>
                <a:lstStyle/>
                <a:p>
                  <a:pPr rtl="0"/>
                  <a:endParaRPr lang="en-GB"/>
                </a:p>
              </p:txBody>
            </p:sp>
          </p:grpSp>
          <p:grpSp>
            <p:nvGrpSpPr>
              <p:cNvPr id="417" name="Graphic 5">
                <a:extLst>
                  <a:ext uri="{FF2B5EF4-FFF2-40B4-BE49-F238E27FC236}">
                    <a16:creationId xmlns:a16="http://schemas.microsoft.com/office/drawing/2014/main" id="{98D1AE06-D174-A88F-158B-410206B09CED}"/>
                  </a:ext>
                </a:extLst>
              </p:cNvPr>
              <p:cNvGrpSpPr/>
              <p:nvPr/>
            </p:nvGrpSpPr>
            <p:grpSpPr>
              <a:xfrm>
                <a:off x="2601498" y="3696698"/>
                <a:ext cx="40398" cy="53818"/>
                <a:chOff x="2601498" y="3696698"/>
                <a:chExt cx="40398" cy="53818"/>
              </a:xfrm>
            </p:grpSpPr>
            <p:sp>
              <p:nvSpPr>
                <p:cNvPr id="418" name="Freeform: Shape 417">
                  <a:extLst>
                    <a:ext uri="{FF2B5EF4-FFF2-40B4-BE49-F238E27FC236}">
                      <a16:creationId xmlns:a16="http://schemas.microsoft.com/office/drawing/2014/main" id="{B37550C5-85AB-5CFC-2D26-0694F5702750}"/>
                    </a:ext>
                  </a:extLst>
                </p:cNvPr>
                <p:cNvSpPr/>
                <p:nvPr/>
              </p:nvSpPr>
              <p:spPr>
                <a:xfrm>
                  <a:off x="2621697" y="369669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19" name="Freeform: Shape 418">
                  <a:extLst>
                    <a:ext uri="{FF2B5EF4-FFF2-40B4-BE49-F238E27FC236}">
                      <a16:creationId xmlns:a16="http://schemas.microsoft.com/office/drawing/2014/main" id="{22A5DD5D-0F8D-4E42-2804-8BF7D99AEC8A}"/>
                    </a:ext>
                  </a:extLst>
                </p:cNvPr>
                <p:cNvSpPr/>
                <p:nvPr/>
              </p:nvSpPr>
              <p:spPr>
                <a:xfrm>
                  <a:off x="2601498" y="372360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20" name="Graphic 5">
                <a:extLst>
                  <a:ext uri="{FF2B5EF4-FFF2-40B4-BE49-F238E27FC236}">
                    <a16:creationId xmlns:a16="http://schemas.microsoft.com/office/drawing/2014/main" id="{841E8A2C-A607-D490-A7E8-3D832A07646D}"/>
                  </a:ext>
                </a:extLst>
              </p:cNvPr>
              <p:cNvGrpSpPr/>
              <p:nvPr/>
            </p:nvGrpSpPr>
            <p:grpSpPr>
              <a:xfrm>
                <a:off x="2636846" y="3703986"/>
                <a:ext cx="40398" cy="53818"/>
                <a:chOff x="2636846" y="3703986"/>
                <a:chExt cx="40398" cy="53818"/>
              </a:xfrm>
            </p:grpSpPr>
            <p:sp>
              <p:nvSpPr>
                <p:cNvPr id="421" name="Freeform: Shape 420">
                  <a:extLst>
                    <a:ext uri="{FF2B5EF4-FFF2-40B4-BE49-F238E27FC236}">
                      <a16:creationId xmlns:a16="http://schemas.microsoft.com/office/drawing/2014/main" id="{AD598105-6373-FBF6-698D-1D9B86C37B5E}"/>
                    </a:ext>
                  </a:extLst>
                </p:cNvPr>
                <p:cNvSpPr/>
                <p:nvPr/>
              </p:nvSpPr>
              <p:spPr>
                <a:xfrm>
                  <a:off x="2657046" y="370398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22" name="Freeform: Shape 421">
                  <a:extLst>
                    <a:ext uri="{FF2B5EF4-FFF2-40B4-BE49-F238E27FC236}">
                      <a16:creationId xmlns:a16="http://schemas.microsoft.com/office/drawing/2014/main" id="{900DE776-187A-33C6-10A1-8E1E27D29F09}"/>
                    </a:ext>
                  </a:extLst>
                </p:cNvPr>
                <p:cNvSpPr/>
                <p:nvPr/>
              </p:nvSpPr>
              <p:spPr>
                <a:xfrm>
                  <a:off x="2636846" y="373089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23" name="Graphic 5">
                <a:extLst>
                  <a:ext uri="{FF2B5EF4-FFF2-40B4-BE49-F238E27FC236}">
                    <a16:creationId xmlns:a16="http://schemas.microsoft.com/office/drawing/2014/main" id="{4927216C-35FC-8B65-0F55-029C1F8C06C9}"/>
                  </a:ext>
                </a:extLst>
              </p:cNvPr>
              <p:cNvGrpSpPr/>
              <p:nvPr/>
            </p:nvGrpSpPr>
            <p:grpSpPr>
              <a:xfrm>
                <a:off x="2686082" y="3730895"/>
                <a:ext cx="40398" cy="53818"/>
                <a:chOff x="2686082" y="3730895"/>
                <a:chExt cx="40398" cy="53818"/>
              </a:xfrm>
            </p:grpSpPr>
            <p:sp>
              <p:nvSpPr>
                <p:cNvPr id="424" name="Freeform: Shape 423">
                  <a:extLst>
                    <a:ext uri="{FF2B5EF4-FFF2-40B4-BE49-F238E27FC236}">
                      <a16:creationId xmlns:a16="http://schemas.microsoft.com/office/drawing/2014/main" id="{5FAB216C-DCCB-B3DF-1763-80EA37828EE3}"/>
                    </a:ext>
                  </a:extLst>
                </p:cNvPr>
                <p:cNvSpPr/>
                <p:nvPr/>
              </p:nvSpPr>
              <p:spPr>
                <a:xfrm>
                  <a:off x="2706281" y="3730895"/>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25" name="Freeform: Shape 424">
                  <a:extLst>
                    <a:ext uri="{FF2B5EF4-FFF2-40B4-BE49-F238E27FC236}">
                      <a16:creationId xmlns:a16="http://schemas.microsoft.com/office/drawing/2014/main" id="{1A1C3707-6EC1-9FA7-9F19-B94D3BDB5922}"/>
                    </a:ext>
                  </a:extLst>
                </p:cNvPr>
                <p:cNvSpPr/>
                <p:nvPr/>
              </p:nvSpPr>
              <p:spPr>
                <a:xfrm>
                  <a:off x="2686082" y="375780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26" name="Graphic 5">
                <a:extLst>
                  <a:ext uri="{FF2B5EF4-FFF2-40B4-BE49-F238E27FC236}">
                    <a16:creationId xmlns:a16="http://schemas.microsoft.com/office/drawing/2014/main" id="{7E0DBD02-7890-9159-3EEB-62C98B637BB9}"/>
                  </a:ext>
                </a:extLst>
              </p:cNvPr>
              <p:cNvGrpSpPr/>
              <p:nvPr/>
            </p:nvGrpSpPr>
            <p:grpSpPr>
              <a:xfrm>
                <a:off x="2796335" y="3879268"/>
                <a:ext cx="40398" cy="53818"/>
                <a:chOff x="2796335" y="3879268"/>
                <a:chExt cx="40398" cy="53818"/>
              </a:xfrm>
            </p:grpSpPr>
            <p:sp>
              <p:nvSpPr>
                <p:cNvPr id="427" name="Freeform: Shape 426">
                  <a:extLst>
                    <a:ext uri="{FF2B5EF4-FFF2-40B4-BE49-F238E27FC236}">
                      <a16:creationId xmlns:a16="http://schemas.microsoft.com/office/drawing/2014/main" id="{612B9A3B-CC7B-CCBE-71C9-8B7F351D479D}"/>
                    </a:ext>
                  </a:extLst>
                </p:cNvPr>
                <p:cNvSpPr/>
                <p:nvPr/>
              </p:nvSpPr>
              <p:spPr>
                <a:xfrm>
                  <a:off x="2816534" y="387926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28" name="Freeform: Shape 427">
                  <a:extLst>
                    <a:ext uri="{FF2B5EF4-FFF2-40B4-BE49-F238E27FC236}">
                      <a16:creationId xmlns:a16="http://schemas.microsoft.com/office/drawing/2014/main" id="{737B38A8-26C7-FE74-0496-BBA9EF0EB9D6}"/>
                    </a:ext>
                  </a:extLst>
                </p:cNvPr>
                <p:cNvSpPr/>
                <p:nvPr/>
              </p:nvSpPr>
              <p:spPr>
                <a:xfrm>
                  <a:off x="2796335" y="390617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29" name="Graphic 5">
                <a:extLst>
                  <a:ext uri="{FF2B5EF4-FFF2-40B4-BE49-F238E27FC236}">
                    <a16:creationId xmlns:a16="http://schemas.microsoft.com/office/drawing/2014/main" id="{D80CB248-0B44-F217-AD32-5E4C0FD2EE20}"/>
                  </a:ext>
                </a:extLst>
              </p:cNvPr>
              <p:cNvGrpSpPr/>
              <p:nvPr/>
            </p:nvGrpSpPr>
            <p:grpSpPr>
              <a:xfrm>
                <a:off x="2840801" y="3954763"/>
                <a:ext cx="40398" cy="53818"/>
                <a:chOff x="2840801" y="3954763"/>
                <a:chExt cx="40398" cy="53818"/>
              </a:xfrm>
            </p:grpSpPr>
            <p:sp>
              <p:nvSpPr>
                <p:cNvPr id="430" name="Freeform: Shape 429">
                  <a:extLst>
                    <a:ext uri="{FF2B5EF4-FFF2-40B4-BE49-F238E27FC236}">
                      <a16:creationId xmlns:a16="http://schemas.microsoft.com/office/drawing/2014/main" id="{2DD1897F-DC1A-1C81-6843-F2AC7119BEA4}"/>
                    </a:ext>
                  </a:extLst>
                </p:cNvPr>
                <p:cNvSpPr/>
                <p:nvPr/>
              </p:nvSpPr>
              <p:spPr>
                <a:xfrm>
                  <a:off x="2861000" y="3954763"/>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31" name="Freeform: Shape 430">
                  <a:extLst>
                    <a:ext uri="{FF2B5EF4-FFF2-40B4-BE49-F238E27FC236}">
                      <a16:creationId xmlns:a16="http://schemas.microsoft.com/office/drawing/2014/main" id="{027EB6B5-2F77-AE7B-2A60-C88B75D1AD8F}"/>
                    </a:ext>
                  </a:extLst>
                </p:cNvPr>
                <p:cNvSpPr/>
                <p:nvPr/>
              </p:nvSpPr>
              <p:spPr>
                <a:xfrm>
                  <a:off x="2840801" y="3981672"/>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32" name="Graphic 5">
                <a:extLst>
                  <a:ext uri="{FF2B5EF4-FFF2-40B4-BE49-F238E27FC236}">
                    <a16:creationId xmlns:a16="http://schemas.microsoft.com/office/drawing/2014/main" id="{6C7FC7CC-5B54-9304-9F6C-CEFB7C476E74}"/>
                  </a:ext>
                </a:extLst>
              </p:cNvPr>
              <p:cNvGrpSpPr/>
              <p:nvPr/>
            </p:nvGrpSpPr>
            <p:grpSpPr>
              <a:xfrm>
                <a:off x="2857213" y="3954763"/>
                <a:ext cx="40398" cy="53818"/>
                <a:chOff x="2857213" y="3954763"/>
                <a:chExt cx="40398" cy="53818"/>
              </a:xfrm>
            </p:grpSpPr>
            <p:sp>
              <p:nvSpPr>
                <p:cNvPr id="433" name="Freeform: Shape 432">
                  <a:extLst>
                    <a:ext uri="{FF2B5EF4-FFF2-40B4-BE49-F238E27FC236}">
                      <a16:creationId xmlns:a16="http://schemas.microsoft.com/office/drawing/2014/main" id="{480F301C-2ACF-360C-23F8-BC2871E2DECB}"/>
                    </a:ext>
                  </a:extLst>
                </p:cNvPr>
                <p:cNvSpPr/>
                <p:nvPr/>
              </p:nvSpPr>
              <p:spPr>
                <a:xfrm>
                  <a:off x="2877412" y="3954763"/>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34" name="Freeform: Shape 433">
                  <a:extLst>
                    <a:ext uri="{FF2B5EF4-FFF2-40B4-BE49-F238E27FC236}">
                      <a16:creationId xmlns:a16="http://schemas.microsoft.com/office/drawing/2014/main" id="{F1C13794-F5C7-BB86-3074-A77A8CEF4092}"/>
                    </a:ext>
                  </a:extLst>
                </p:cNvPr>
                <p:cNvSpPr/>
                <p:nvPr/>
              </p:nvSpPr>
              <p:spPr>
                <a:xfrm>
                  <a:off x="2857213" y="3981672"/>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35" name="Graphic 5">
                <a:extLst>
                  <a:ext uri="{FF2B5EF4-FFF2-40B4-BE49-F238E27FC236}">
                    <a16:creationId xmlns:a16="http://schemas.microsoft.com/office/drawing/2014/main" id="{2917003A-6978-728E-9789-6D70376C926B}"/>
                  </a:ext>
                </a:extLst>
              </p:cNvPr>
              <p:cNvGrpSpPr/>
              <p:nvPr/>
            </p:nvGrpSpPr>
            <p:grpSpPr>
              <a:xfrm>
                <a:off x="2924262" y="3996248"/>
                <a:ext cx="40398" cy="53631"/>
                <a:chOff x="2924262" y="3996248"/>
                <a:chExt cx="40398" cy="53631"/>
              </a:xfrm>
            </p:grpSpPr>
            <p:sp>
              <p:nvSpPr>
                <p:cNvPr id="436" name="Freeform: Shape 435">
                  <a:extLst>
                    <a:ext uri="{FF2B5EF4-FFF2-40B4-BE49-F238E27FC236}">
                      <a16:creationId xmlns:a16="http://schemas.microsoft.com/office/drawing/2014/main" id="{A6780FB6-D1D4-7601-E4C9-885F90B68868}"/>
                    </a:ext>
                  </a:extLst>
                </p:cNvPr>
                <p:cNvSpPr/>
                <p:nvPr/>
              </p:nvSpPr>
              <p:spPr>
                <a:xfrm>
                  <a:off x="2944461" y="3996248"/>
                  <a:ext cx="14027" cy="53631"/>
                </a:xfrm>
                <a:custGeom>
                  <a:avLst/>
                  <a:gdLst>
                    <a:gd name="connsiteX0" fmla="*/ 0 w 14027"/>
                    <a:gd name="connsiteY0" fmla="*/ 0 h 53631"/>
                    <a:gd name="connsiteX1" fmla="*/ 0 w 14027"/>
                    <a:gd name="connsiteY1" fmla="*/ 53631 h 53631"/>
                  </a:gdLst>
                  <a:ahLst/>
                  <a:cxnLst>
                    <a:cxn ang="0">
                      <a:pos x="connsiteX0" y="connsiteY0"/>
                    </a:cxn>
                    <a:cxn ang="0">
                      <a:pos x="connsiteX1" y="connsiteY1"/>
                    </a:cxn>
                  </a:cxnLst>
                  <a:rect l="l" t="t" r="r" b="b"/>
                  <a:pathLst>
                    <a:path w="14027" h="53631">
                      <a:moveTo>
                        <a:pt x="0" y="0"/>
                      </a:moveTo>
                      <a:lnTo>
                        <a:pt x="0" y="53631"/>
                      </a:lnTo>
                    </a:path>
                  </a:pathLst>
                </a:custGeom>
                <a:ln w="12700" cap="flat">
                  <a:solidFill>
                    <a:srgbClr val="00A2E1"/>
                  </a:solidFill>
                  <a:prstDash val="solid"/>
                  <a:miter/>
                </a:ln>
              </p:spPr>
              <p:txBody>
                <a:bodyPr rtlCol="0" anchor="ctr"/>
                <a:lstStyle/>
                <a:p>
                  <a:pPr rtl="0"/>
                  <a:endParaRPr lang="en-GB"/>
                </a:p>
              </p:txBody>
            </p:sp>
            <p:sp>
              <p:nvSpPr>
                <p:cNvPr id="437" name="Freeform: Shape 436">
                  <a:extLst>
                    <a:ext uri="{FF2B5EF4-FFF2-40B4-BE49-F238E27FC236}">
                      <a16:creationId xmlns:a16="http://schemas.microsoft.com/office/drawing/2014/main" id="{A60BD979-FE73-B2D6-B561-A947473FFACE}"/>
                    </a:ext>
                  </a:extLst>
                </p:cNvPr>
                <p:cNvSpPr/>
                <p:nvPr/>
              </p:nvSpPr>
              <p:spPr>
                <a:xfrm>
                  <a:off x="2924262" y="402297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38" name="Graphic 5">
                <a:extLst>
                  <a:ext uri="{FF2B5EF4-FFF2-40B4-BE49-F238E27FC236}">
                    <a16:creationId xmlns:a16="http://schemas.microsoft.com/office/drawing/2014/main" id="{9D3D2B80-4B7D-405A-FAD1-82315B99C714}"/>
                  </a:ext>
                </a:extLst>
              </p:cNvPr>
              <p:cNvGrpSpPr/>
              <p:nvPr/>
            </p:nvGrpSpPr>
            <p:grpSpPr>
              <a:xfrm>
                <a:off x="3094131" y="4072490"/>
                <a:ext cx="40398" cy="53818"/>
                <a:chOff x="3094131" y="4072490"/>
                <a:chExt cx="40398" cy="53818"/>
              </a:xfrm>
            </p:grpSpPr>
            <p:sp>
              <p:nvSpPr>
                <p:cNvPr id="439" name="Freeform: Shape 438">
                  <a:extLst>
                    <a:ext uri="{FF2B5EF4-FFF2-40B4-BE49-F238E27FC236}">
                      <a16:creationId xmlns:a16="http://schemas.microsoft.com/office/drawing/2014/main" id="{D58EBD8A-661B-C983-0E3C-9C7D26A3F1C2}"/>
                    </a:ext>
                  </a:extLst>
                </p:cNvPr>
                <p:cNvSpPr/>
                <p:nvPr/>
              </p:nvSpPr>
              <p:spPr>
                <a:xfrm>
                  <a:off x="3114330" y="4072490"/>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40" name="Freeform: Shape 439">
                  <a:extLst>
                    <a:ext uri="{FF2B5EF4-FFF2-40B4-BE49-F238E27FC236}">
                      <a16:creationId xmlns:a16="http://schemas.microsoft.com/office/drawing/2014/main" id="{1B099EE4-B8BD-A171-28E3-354CD796B898}"/>
                    </a:ext>
                  </a:extLst>
                </p:cNvPr>
                <p:cNvSpPr/>
                <p:nvPr/>
              </p:nvSpPr>
              <p:spPr>
                <a:xfrm>
                  <a:off x="3094131" y="4099399"/>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41" name="Graphic 5">
                <a:extLst>
                  <a:ext uri="{FF2B5EF4-FFF2-40B4-BE49-F238E27FC236}">
                    <a16:creationId xmlns:a16="http://schemas.microsoft.com/office/drawing/2014/main" id="{83FC8FD5-5079-DE33-BF28-99D10BF44AAE}"/>
                  </a:ext>
                </a:extLst>
              </p:cNvPr>
              <p:cNvGrpSpPr/>
              <p:nvPr/>
            </p:nvGrpSpPr>
            <p:grpSpPr>
              <a:xfrm>
                <a:off x="3108158" y="4104071"/>
                <a:ext cx="40398" cy="53818"/>
                <a:chOff x="3108158" y="4104071"/>
                <a:chExt cx="40398" cy="53818"/>
              </a:xfrm>
            </p:grpSpPr>
            <p:sp>
              <p:nvSpPr>
                <p:cNvPr id="442" name="Freeform: Shape 441">
                  <a:extLst>
                    <a:ext uri="{FF2B5EF4-FFF2-40B4-BE49-F238E27FC236}">
                      <a16:creationId xmlns:a16="http://schemas.microsoft.com/office/drawing/2014/main" id="{2F6B607F-716E-B5D3-8C14-491D6BB65F06}"/>
                    </a:ext>
                  </a:extLst>
                </p:cNvPr>
                <p:cNvSpPr/>
                <p:nvPr/>
              </p:nvSpPr>
              <p:spPr>
                <a:xfrm>
                  <a:off x="3128357" y="410407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43" name="Freeform: Shape 442">
                  <a:extLst>
                    <a:ext uri="{FF2B5EF4-FFF2-40B4-BE49-F238E27FC236}">
                      <a16:creationId xmlns:a16="http://schemas.microsoft.com/office/drawing/2014/main" id="{CB31FF89-6DA6-DEB1-2CBA-F9F8187A4F59}"/>
                    </a:ext>
                  </a:extLst>
                </p:cNvPr>
                <p:cNvSpPr/>
                <p:nvPr/>
              </p:nvSpPr>
              <p:spPr>
                <a:xfrm>
                  <a:off x="3108158" y="413098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44" name="Graphic 5">
                <a:extLst>
                  <a:ext uri="{FF2B5EF4-FFF2-40B4-BE49-F238E27FC236}">
                    <a16:creationId xmlns:a16="http://schemas.microsoft.com/office/drawing/2014/main" id="{6513E7DB-F2DA-3A06-40B6-3B581C567B0D}"/>
                  </a:ext>
                </a:extLst>
              </p:cNvPr>
              <p:cNvGrpSpPr/>
              <p:nvPr/>
            </p:nvGrpSpPr>
            <p:grpSpPr>
              <a:xfrm>
                <a:off x="3134529" y="4165738"/>
                <a:ext cx="40398" cy="53818"/>
                <a:chOff x="3134529" y="4165738"/>
                <a:chExt cx="40398" cy="53818"/>
              </a:xfrm>
            </p:grpSpPr>
            <p:sp>
              <p:nvSpPr>
                <p:cNvPr id="445" name="Freeform: Shape 444">
                  <a:extLst>
                    <a:ext uri="{FF2B5EF4-FFF2-40B4-BE49-F238E27FC236}">
                      <a16:creationId xmlns:a16="http://schemas.microsoft.com/office/drawing/2014/main" id="{F2A7CEFC-CE0A-52F9-87A1-518EF8FD75C6}"/>
                    </a:ext>
                  </a:extLst>
                </p:cNvPr>
                <p:cNvSpPr/>
                <p:nvPr/>
              </p:nvSpPr>
              <p:spPr>
                <a:xfrm>
                  <a:off x="3154728" y="416573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46" name="Freeform: Shape 445">
                  <a:extLst>
                    <a:ext uri="{FF2B5EF4-FFF2-40B4-BE49-F238E27FC236}">
                      <a16:creationId xmlns:a16="http://schemas.microsoft.com/office/drawing/2014/main" id="{D324D236-1911-7273-7669-B290CF826DCA}"/>
                    </a:ext>
                  </a:extLst>
                </p:cNvPr>
                <p:cNvSpPr/>
                <p:nvPr/>
              </p:nvSpPr>
              <p:spPr>
                <a:xfrm>
                  <a:off x="3134529" y="419264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47" name="Graphic 5">
                <a:extLst>
                  <a:ext uri="{FF2B5EF4-FFF2-40B4-BE49-F238E27FC236}">
                    <a16:creationId xmlns:a16="http://schemas.microsoft.com/office/drawing/2014/main" id="{1A68403E-F2DE-518E-E0A3-09960D9FB1E0}"/>
                  </a:ext>
                </a:extLst>
              </p:cNvPr>
              <p:cNvGrpSpPr/>
              <p:nvPr/>
            </p:nvGrpSpPr>
            <p:grpSpPr>
              <a:xfrm>
                <a:off x="3154728" y="4165738"/>
                <a:ext cx="40398" cy="53818"/>
                <a:chOff x="3154728" y="4165738"/>
                <a:chExt cx="40398" cy="53818"/>
              </a:xfrm>
            </p:grpSpPr>
            <p:sp>
              <p:nvSpPr>
                <p:cNvPr id="448" name="Freeform: Shape 447">
                  <a:extLst>
                    <a:ext uri="{FF2B5EF4-FFF2-40B4-BE49-F238E27FC236}">
                      <a16:creationId xmlns:a16="http://schemas.microsoft.com/office/drawing/2014/main" id="{53668261-B44A-C6A3-F780-EE23E0AD38EF}"/>
                    </a:ext>
                  </a:extLst>
                </p:cNvPr>
                <p:cNvSpPr/>
                <p:nvPr/>
              </p:nvSpPr>
              <p:spPr>
                <a:xfrm>
                  <a:off x="3174927" y="416573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49" name="Freeform: Shape 448">
                  <a:extLst>
                    <a:ext uri="{FF2B5EF4-FFF2-40B4-BE49-F238E27FC236}">
                      <a16:creationId xmlns:a16="http://schemas.microsoft.com/office/drawing/2014/main" id="{2367C5C0-7C6E-2159-EF79-A5CE5EED36CC}"/>
                    </a:ext>
                  </a:extLst>
                </p:cNvPr>
                <p:cNvSpPr/>
                <p:nvPr/>
              </p:nvSpPr>
              <p:spPr>
                <a:xfrm>
                  <a:off x="3154728" y="419264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50" name="Graphic 5">
                <a:extLst>
                  <a:ext uri="{FF2B5EF4-FFF2-40B4-BE49-F238E27FC236}">
                    <a16:creationId xmlns:a16="http://schemas.microsoft.com/office/drawing/2014/main" id="{2B6B7E69-37D2-8D30-79BD-14A1F01579E4}"/>
                  </a:ext>
                </a:extLst>
              </p:cNvPr>
              <p:cNvGrpSpPr/>
              <p:nvPr/>
            </p:nvGrpSpPr>
            <p:grpSpPr>
              <a:xfrm>
                <a:off x="3166651" y="4186854"/>
                <a:ext cx="40398" cy="53818"/>
                <a:chOff x="3166651" y="4186854"/>
                <a:chExt cx="40398" cy="53818"/>
              </a:xfrm>
            </p:grpSpPr>
            <p:sp>
              <p:nvSpPr>
                <p:cNvPr id="451" name="Freeform: Shape 450">
                  <a:extLst>
                    <a:ext uri="{FF2B5EF4-FFF2-40B4-BE49-F238E27FC236}">
                      <a16:creationId xmlns:a16="http://schemas.microsoft.com/office/drawing/2014/main" id="{FD12F1F8-61EF-E4EA-7D22-DEE91AA05BDA}"/>
                    </a:ext>
                  </a:extLst>
                </p:cNvPr>
                <p:cNvSpPr/>
                <p:nvPr/>
              </p:nvSpPr>
              <p:spPr>
                <a:xfrm>
                  <a:off x="3186850" y="4186854"/>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52" name="Freeform: Shape 451">
                  <a:extLst>
                    <a:ext uri="{FF2B5EF4-FFF2-40B4-BE49-F238E27FC236}">
                      <a16:creationId xmlns:a16="http://schemas.microsoft.com/office/drawing/2014/main" id="{6A3E171F-EA04-7C81-ECE4-0D917A0AB429}"/>
                    </a:ext>
                  </a:extLst>
                </p:cNvPr>
                <p:cNvSpPr/>
                <p:nvPr/>
              </p:nvSpPr>
              <p:spPr>
                <a:xfrm>
                  <a:off x="3166651" y="4213763"/>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53" name="Graphic 5">
                <a:extLst>
                  <a:ext uri="{FF2B5EF4-FFF2-40B4-BE49-F238E27FC236}">
                    <a16:creationId xmlns:a16="http://schemas.microsoft.com/office/drawing/2014/main" id="{CAD17C8C-0194-7572-524D-B20B278A73DB}"/>
                  </a:ext>
                </a:extLst>
              </p:cNvPr>
              <p:cNvGrpSpPr/>
              <p:nvPr/>
            </p:nvGrpSpPr>
            <p:grpSpPr>
              <a:xfrm>
                <a:off x="3181940" y="4213763"/>
                <a:ext cx="40398" cy="53818"/>
                <a:chOff x="3181940" y="4213763"/>
                <a:chExt cx="40398" cy="53818"/>
              </a:xfrm>
            </p:grpSpPr>
            <p:sp>
              <p:nvSpPr>
                <p:cNvPr id="454" name="Freeform: Shape 453">
                  <a:extLst>
                    <a:ext uri="{FF2B5EF4-FFF2-40B4-BE49-F238E27FC236}">
                      <a16:creationId xmlns:a16="http://schemas.microsoft.com/office/drawing/2014/main" id="{2E28A913-77DF-5FEB-9F49-3F4B1A411F51}"/>
                    </a:ext>
                  </a:extLst>
                </p:cNvPr>
                <p:cNvSpPr/>
                <p:nvPr/>
              </p:nvSpPr>
              <p:spPr>
                <a:xfrm>
                  <a:off x="3202139" y="4213763"/>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55" name="Freeform: Shape 454">
                  <a:extLst>
                    <a:ext uri="{FF2B5EF4-FFF2-40B4-BE49-F238E27FC236}">
                      <a16:creationId xmlns:a16="http://schemas.microsoft.com/office/drawing/2014/main" id="{812AB8DF-8B2B-AC4E-72DD-DC02775C2726}"/>
                    </a:ext>
                  </a:extLst>
                </p:cNvPr>
                <p:cNvSpPr/>
                <p:nvPr/>
              </p:nvSpPr>
              <p:spPr>
                <a:xfrm>
                  <a:off x="3181940" y="4240672"/>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56" name="Graphic 5">
                <a:extLst>
                  <a:ext uri="{FF2B5EF4-FFF2-40B4-BE49-F238E27FC236}">
                    <a16:creationId xmlns:a16="http://schemas.microsoft.com/office/drawing/2014/main" id="{9DDE2528-EDE7-56DC-3646-FB6E94756C3F}"/>
                  </a:ext>
                </a:extLst>
              </p:cNvPr>
              <p:cNvGrpSpPr/>
              <p:nvPr/>
            </p:nvGrpSpPr>
            <p:grpSpPr>
              <a:xfrm>
                <a:off x="3392628" y="4332051"/>
                <a:ext cx="40398" cy="53818"/>
                <a:chOff x="3392628" y="4332051"/>
                <a:chExt cx="40398" cy="53818"/>
              </a:xfrm>
            </p:grpSpPr>
            <p:sp>
              <p:nvSpPr>
                <p:cNvPr id="457" name="Freeform: Shape 456">
                  <a:extLst>
                    <a:ext uri="{FF2B5EF4-FFF2-40B4-BE49-F238E27FC236}">
                      <a16:creationId xmlns:a16="http://schemas.microsoft.com/office/drawing/2014/main" id="{CF49B6DA-BE52-B420-EC46-DEDFB15029E1}"/>
                    </a:ext>
                  </a:extLst>
                </p:cNvPr>
                <p:cNvSpPr/>
                <p:nvPr/>
              </p:nvSpPr>
              <p:spPr>
                <a:xfrm>
                  <a:off x="3412827" y="4332051"/>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58" name="Freeform: Shape 457">
                  <a:extLst>
                    <a:ext uri="{FF2B5EF4-FFF2-40B4-BE49-F238E27FC236}">
                      <a16:creationId xmlns:a16="http://schemas.microsoft.com/office/drawing/2014/main" id="{1D9225C6-8284-27A5-3DD1-BF4A82A4FD06}"/>
                    </a:ext>
                  </a:extLst>
                </p:cNvPr>
                <p:cNvSpPr/>
                <p:nvPr/>
              </p:nvSpPr>
              <p:spPr>
                <a:xfrm>
                  <a:off x="3392628" y="4358960"/>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59" name="Graphic 5">
                <a:extLst>
                  <a:ext uri="{FF2B5EF4-FFF2-40B4-BE49-F238E27FC236}">
                    <a16:creationId xmlns:a16="http://schemas.microsoft.com/office/drawing/2014/main" id="{D2121971-095C-935A-6F27-DB7442E2B5F2}"/>
                  </a:ext>
                </a:extLst>
              </p:cNvPr>
              <p:cNvGrpSpPr/>
              <p:nvPr/>
            </p:nvGrpSpPr>
            <p:grpSpPr>
              <a:xfrm>
                <a:off x="3443125" y="4452954"/>
                <a:ext cx="40398" cy="53818"/>
                <a:chOff x="3443125" y="4452954"/>
                <a:chExt cx="40398" cy="53818"/>
              </a:xfrm>
            </p:grpSpPr>
            <p:sp>
              <p:nvSpPr>
                <p:cNvPr id="460" name="Freeform: Shape 459">
                  <a:extLst>
                    <a:ext uri="{FF2B5EF4-FFF2-40B4-BE49-F238E27FC236}">
                      <a16:creationId xmlns:a16="http://schemas.microsoft.com/office/drawing/2014/main" id="{A8E82A9F-1F34-57FD-8A90-82FBBD4102DA}"/>
                    </a:ext>
                  </a:extLst>
                </p:cNvPr>
                <p:cNvSpPr/>
                <p:nvPr/>
              </p:nvSpPr>
              <p:spPr>
                <a:xfrm>
                  <a:off x="3463324" y="4452954"/>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61" name="Freeform: Shape 460">
                  <a:extLst>
                    <a:ext uri="{FF2B5EF4-FFF2-40B4-BE49-F238E27FC236}">
                      <a16:creationId xmlns:a16="http://schemas.microsoft.com/office/drawing/2014/main" id="{1A8341E8-4A13-5743-D799-6F9C67889D57}"/>
                    </a:ext>
                  </a:extLst>
                </p:cNvPr>
                <p:cNvSpPr/>
                <p:nvPr/>
              </p:nvSpPr>
              <p:spPr>
                <a:xfrm>
                  <a:off x="3443125" y="447986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62" name="Graphic 5">
                <a:extLst>
                  <a:ext uri="{FF2B5EF4-FFF2-40B4-BE49-F238E27FC236}">
                    <a16:creationId xmlns:a16="http://schemas.microsoft.com/office/drawing/2014/main" id="{A7B7EFDE-0679-7CB3-15E8-0AD0B65FC5D8}"/>
                  </a:ext>
                </a:extLst>
              </p:cNvPr>
              <p:cNvGrpSpPr/>
              <p:nvPr/>
            </p:nvGrpSpPr>
            <p:grpSpPr>
              <a:xfrm>
                <a:off x="3466270" y="4452954"/>
                <a:ext cx="40398" cy="53818"/>
                <a:chOff x="3466270" y="4452954"/>
                <a:chExt cx="40398" cy="53818"/>
              </a:xfrm>
            </p:grpSpPr>
            <p:sp>
              <p:nvSpPr>
                <p:cNvPr id="463" name="Freeform: Shape 462">
                  <a:extLst>
                    <a:ext uri="{FF2B5EF4-FFF2-40B4-BE49-F238E27FC236}">
                      <a16:creationId xmlns:a16="http://schemas.microsoft.com/office/drawing/2014/main" id="{140D6C62-2C2A-85C3-95D2-25B54C126B05}"/>
                    </a:ext>
                  </a:extLst>
                </p:cNvPr>
                <p:cNvSpPr/>
                <p:nvPr/>
              </p:nvSpPr>
              <p:spPr>
                <a:xfrm>
                  <a:off x="3486469" y="4452954"/>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64" name="Freeform: Shape 463">
                  <a:extLst>
                    <a:ext uri="{FF2B5EF4-FFF2-40B4-BE49-F238E27FC236}">
                      <a16:creationId xmlns:a16="http://schemas.microsoft.com/office/drawing/2014/main" id="{49BC309E-85C1-59F9-1346-D6552135179E}"/>
                    </a:ext>
                  </a:extLst>
                </p:cNvPr>
                <p:cNvSpPr/>
                <p:nvPr/>
              </p:nvSpPr>
              <p:spPr>
                <a:xfrm>
                  <a:off x="3466270" y="447986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65" name="Graphic 5">
                <a:extLst>
                  <a:ext uri="{FF2B5EF4-FFF2-40B4-BE49-F238E27FC236}">
                    <a16:creationId xmlns:a16="http://schemas.microsoft.com/office/drawing/2014/main" id="{0D8C59C7-0E76-9CFC-84DD-D76326A930E9}"/>
                  </a:ext>
                </a:extLst>
              </p:cNvPr>
              <p:cNvGrpSpPr/>
              <p:nvPr/>
            </p:nvGrpSpPr>
            <p:grpSpPr>
              <a:xfrm>
                <a:off x="3502179" y="4452954"/>
                <a:ext cx="40398" cy="53818"/>
                <a:chOff x="3502179" y="4452954"/>
                <a:chExt cx="40398" cy="53818"/>
              </a:xfrm>
            </p:grpSpPr>
            <p:sp>
              <p:nvSpPr>
                <p:cNvPr id="466" name="Freeform: Shape 465">
                  <a:extLst>
                    <a:ext uri="{FF2B5EF4-FFF2-40B4-BE49-F238E27FC236}">
                      <a16:creationId xmlns:a16="http://schemas.microsoft.com/office/drawing/2014/main" id="{3C3C169C-3AF0-C148-A74A-BBBF4F9F1E00}"/>
                    </a:ext>
                  </a:extLst>
                </p:cNvPr>
                <p:cNvSpPr/>
                <p:nvPr/>
              </p:nvSpPr>
              <p:spPr>
                <a:xfrm>
                  <a:off x="3522379" y="4452954"/>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67" name="Freeform: Shape 466">
                  <a:extLst>
                    <a:ext uri="{FF2B5EF4-FFF2-40B4-BE49-F238E27FC236}">
                      <a16:creationId xmlns:a16="http://schemas.microsoft.com/office/drawing/2014/main" id="{595E3ED3-0415-1E42-3F72-023581DC52F8}"/>
                    </a:ext>
                  </a:extLst>
                </p:cNvPr>
                <p:cNvSpPr/>
                <p:nvPr/>
              </p:nvSpPr>
              <p:spPr>
                <a:xfrm>
                  <a:off x="3502179" y="4479864"/>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68" name="Graphic 5">
                <a:extLst>
                  <a:ext uri="{FF2B5EF4-FFF2-40B4-BE49-F238E27FC236}">
                    <a16:creationId xmlns:a16="http://schemas.microsoft.com/office/drawing/2014/main" id="{AEF7FBA8-A0C6-C640-AB7D-6D87171573E4}"/>
                  </a:ext>
                </a:extLst>
              </p:cNvPr>
              <p:cNvGrpSpPr/>
              <p:nvPr/>
            </p:nvGrpSpPr>
            <p:grpSpPr>
              <a:xfrm>
                <a:off x="3698419" y="4474818"/>
                <a:ext cx="40257" cy="53818"/>
                <a:chOff x="3698419" y="4474818"/>
                <a:chExt cx="40257" cy="53818"/>
              </a:xfrm>
            </p:grpSpPr>
            <p:sp>
              <p:nvSpPr>
                <p:cNvPr id="469" name="Freeform: Shape 468">
                  <a:extLst>
                    <a:ext uri="{FF2B5EF4-FFF2-40B4-BE49-F238E27FC236}">
                      <a16:creationId xmlns:a16="http://schemas.microsoft.com/office/drawing/2014/main" id="{FA8A0439-B459-8CE2-178B-E3BF67EEA864}"/>
                    </a:ext>
                  </a:extLst>
                </p:cNvPr>
                <p:cNvSpPr/>
                <p:nvPr/>
              </p:nvSpPr>
              <p:spPr>
                <a:xfrm>
                  <a:off x="3718618" y="447481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70" name="Freeform: Shape 469">
                  <a:extLst>
                    <a:ext uri="{FF2B5EF4-FFF2-40B4-BE49-F238E27FC236}">
                      <a16:creationId xmlns:a16="http://schemas.microsoft.com/office/drawing/2014/main" id="{EADA2F73-0A9C-39B0-CAAC-78538EDD3509}"/>
                    </a:ext>
                  </a:extLst>
                </p:cNvPr>
                <p:cNvSpPr/>
                <p:nvPr/>
              </p:nvSpPr>
              <p:spPr>
                <a:xfrm>
                  <a:off x="3698419" y="4501727"/>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00A2E1"/>
                  </a:solidFill>
                  <a:prstDash val="solid"/>
                  <a:miter/>
                </a:ln>
              </p:spPr>
              <p:txBody>
                <a:bodyPr rtlCol="0" anchor="ctr"/>
                <a:lstStyle/>
                <a:p>
                  <a:pPr rtl="0"/>
                  <a:endParaRPr lang="en-GB"/>
                </a:p>
              </p:txBody>
            </p:sp>
          </p:grpSp>
          <p:grpSp>
            <p:nvGrpSpPr>
              <p:cNvPr id="471" name="Graphic 5">
                <a:extLst>
                  <a:ext uri="{FF2B5EF4-FFF2-40B4-BE49-F238E27FC236}">
                    <a16:creationId xmlns:a16="http://schemas.microsoft.com/office/drawing/2014/main" id="{F2766B89-9448-5F98-FDB4-E96706AD3F8F}"/>
                  </a:ext>
                </a:extLst>
              </p:cNvPr>
              <p:cNvGrpSpPr/>
              <p:nvPr/>
            </p:nvGrpSpPr>
            <p:grpSpPr>
              <a:xfrm>
                <a:off x="3711745" y="4474818"/>
                <a:ext cx="40398" cy="53818"/>
                <a:chOff x="3711745" y="4474818"/>
                <a:chExt cx="40398" cy="53818"/>
              </a:xfrm>
            </p:grpSpPr>
            <p:sp>
              <p:nvSpPr>
                <p:cNvPr id="472" name="Freeform: Shape 471">
                  <a:extLst>
                    <a:ext uri="{FF2B5EF4-FFF2-40B4-BE49-F238E27FC236}">
                      <a16:creationId xmlns:a16="http://schemas.microsoft.com/office/drawing/2014/main" id="{7599ECCC-5308-90AD-4192-A61A9A11A3C6}"/>
                    </a:ext>
                  </a:extLst>
                </p:cNvPr>
                <p:cNvSpPr/>
                <p:nvPr/>
              </p:nvSpPr>
              <p:spPr>
                <a:xfrm>
                  <a:off x="3731944" y="447481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73" name="Freeform: Shape 472">
                  <a:extLst>
                    <a:ext uri="{FF2B5EF4-FFF2-40B4-BE49-F238E27FC236}">
                      <a16:creationId xmlns:a16="http://schemas.microsoft.com/office/drawing/2014/main" id="{D488F540-2007-8030-764B-4CDB9B74643B}"/>
                    </a:ext>
                  </a:extLst>
                </p:cNvPr>
                <p:cNvSpPr/>
                <p:nvPr/>
              </p:nvSpPr>
              <p:spPr>
                <a:xfrm>
                  <a:off x="3711745" y="4501727"/>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74" name="Graphic 5">
                <a:extLst>
                  <a:ext uri="{FF2B5EF4-FFF2-40B4-BE49-F238E27FC236}">
                    <a16:creationId xmlns:a16="http://schemas.microsoft.com/office/drawing/2014/main" id="{5C9F077F-C0BB-AB97-500C-C702A1BE9BC6}"/>
                  </a:ext>
                </a:extLst>
              </p:cNvPr>
              <p:cNvGrpSpPr/>
              <p:nvPr/>
            </p:nvGrpSpPr>
            <p:grpSpPr>
              <a:xfrm>
                <a:off x="3725211" y="4474818"/>
                <a:ext cx="40257" cy="53818"/>
                <a:chOff x="3725211" y="4474818"/>
                <a:chExt cx="40257" cy="53818"/>
              </a:xfrm>
            </p:grpSpPr>
            <p:sp>
              <p:nvSpPr>
                <p:cNvPr id="475" name="Freeform: Shape 474">
                  <a:extLst>
                    <a:ext uri="{FF2B5EF4-FFF2-40B4-BE49-F238E27FC236}">
                      <a16:creationId xmlns:a16="http://schemas.microsoft.com/office/drawing/2014/main" id="{7B0855B3-0EF2-3FAA-B499-24B266A635B4}"/>
                    </a:ext>
                  </a:extLst>
                </p:cNvPr>
                <p:cNvSpPr/>
                <p:nvPr/>
              </p:nvSpPr>
              <p:spPr>
                <a:xfrm>
                  <a:off x="3745410" y="447481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76" name="Freeform: Shape 475">
                  <a:extLst>
                    <a:ext uri="{FF2B5EF4-FFF2-40B4-BE49-F238E27FC236}">
                      <a16:creationId xmlns:a16="http://schemas.microsoft.com/office/drawing/2014/main" id="{0F2EA939-6F79-EAFB-BCD3-821AD3856C46}"/>
                    </a:ext>
                  </a:extLst>
                </p:cNvPr>
                <p:cNvSpPr/>
                <p:nvPr/>
              </p:nvSpPr>
              <p:spPr>
                <a:xfrm>
                  <a:off x="3725211" y="4501727"/>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00A2E1"/>
                  </a:solidFill>
                  <a:prstDash val="solid"/>
                  <a:miter/>
                </a:ln>
              </p:spPr>
              <p:txBody>
                <a:bodyPr rtlCol="0" anchor="ctr"/>
                <a:lstStyle/>
                <a:p>
                  <a:pPr rtl="0"/>
                  <a:endParaRPr lang="en-GB"/>
                </a:p>
              </p:txBody>
            </p:sp>
          </p:grpSp>
          <p:grpSp>
            <p:nvGrpSpPr>
              <p:cNvPr id="477" name="Graphic 5">
                <a:extLst>
                  <a:ext uri="{FF2B5EF4-FFF2-40B4-BE49-F238E27FC236}">
                    <a16:creationId xmlns:a16="http://schemas.microsoft.com/office/drawing/2014/main" id="{FB9123AE-B0B8-59F7-29B1-B133B9E8D612}"/>
                  </a:ext>
                </a:extLst>
              </p:cNvPr>
              <p:cNvGrpSpPr/>
              <p:nvPr/>
            </p:nvGrpSpPr>
            <p:grpSpPr>
              <a:xfrm>
                <a:off x="3758595" y="4555172"/>
                <a:ext cx="40398" cy="53818"/>
                <a:chOff x="3758595" y="4555172"/>
                <a:chExt cx="40398" cy="53818"/>
              </a:xfrm>
            </p:grpSpPr>
            <p:sp>
              <p:nvSpPr>
                <p:cNvPr id="478" name="Freeform: Shape 477">
                  <a:extLst>
                    <a:ext uri="{FF2B5EF4-FFF2-40B4-BE49-F238E27FC236}">
                      <a16:creationId xmlns:a16="http://schemas.microsoft.com/office/drawing/2014/main" id="{AD123B59-030C-DEAC-2CBE-9ECA11571B74}"/>
                    </a:ext>
                  </a:extLst>
                </p:cNvPr>
                <p:cNvSpPr/>
                <p:nvPr/>
              </p:nvSpPr>
              <p:spPr>
                <a:xfrm>
                  <a:off x="3778794" y="455517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79" name="Freeform: Shape 478">
                  <a:extLst>
                    <a:ext uri="{FF2B5EF4-FFF2-40B4-BE49-F238E27FC236}">
                      <a16:creationId xmlns:a16="http://schemas.microsoft.com/office/drawing/2014/main" id="{F9E65777-0DBA-505B-10BB-43D5C608D96C}"/>
                    </a:ext>
                  </a:extLst>
                </p:cNvPr>
                <p:cNvSpPr/>
                <p:nvPr/>
              </p:nvSpPr>
              <p:spPr>
                <a:xfrm>
                  <a:off x="3758595" y="4582081"/>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80" name="Graphic 5">
                <a:extLst>
                  <a:ext uri="{FF2B5EF4-FFF2-40B4-BE49-F238E27FC236}">
                    <a16:creationId xmlns:a16="http://schemas.microsoft.com/office/drawing/2014/main" id="{D3970ADF-642B-A214-7A54-D488A4C10E5E}"/>
                  </a:ext>
                </a:extLst>
              </p:cNvPr>
              <p:cNvGrpSpPr/>
              <p:nvPr/>
            </p:nvGrpSpPr>
            <p:grpSpPr>
              <a:xfrm>
                <a:off x="3798993" y="4555172"/>
                <a:ext cx="40398" cy="53818"/>
                <a:chOff x="3798993" y="4555172"/>
                <a:chExt cx="40398" cy="53818"/>
              </a:xfrm>
            </p:grpSpPr>
            <p:sp>
              <p:nvSpPr>
                <p:cNvPr id="481" name="Freeform: Shape 480">
                  <a:extLst>
                    <a:ext uri="{FF2B5EF4-FFF2-40B4-BE49-F238E27FC236}">
                      <a16:creationId xmlns:a16="http://schemas.microsoft.com/office/drawing/2014/main" id="{C4C8DC94-A8D5-D7C2-1CA0-211EC9F9EFBB}"/>
                    </a:ext>
                  </a:extLst>
                </p:cNvPr>
                <p:cNvSpPr/>
                <p:nvPr/>
              </p:nvSpPr>
              <p:spPr>
                <a:xfrm>
                  <a:off x="3819192" y="4555172"/>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82" name="Freeform: Shape 481">
                  <a:extLst>
                    <a:ext uri="{FF2B5EF4-FFF2-40B4-BE49-F238E27FC236}">
                      <a16:creationId xmlns:a16="http://schemas.microsoft.com/office/drawing/2014/main" id="{C6803890-F91C-8231-FBA4-12B4349C9F02}"/>
                    </a:ext>
                  </a:extLst>
                </p:cNvPr>
                <p:cNvSpPr/>
                <p:nvPr/>
              </p:nvSpPr>
              <p:spPr>
                <a:xfrm>
                  <a:off x="3798993" y="4582081"/>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83" name="Graphic 5">
                <a:extLst>
                  <a:ext uri="{FF2B5EF4-FFF2-40B4-BE49-F238E27FC236}">
                    <a16:creationId xmlns:a16="http://schemas.microsoft.com/office/drawing/2014/main" id="{8E151C62-53A7-AE40-26E0-A6740FD3D893}"/>
                  </a:ext>
                </a:extLst>
              </p:cNvPr>
              <p:cNvGrpSpPr/>
              <p:nvPr/>
            </p:nvGrpSpPr>
            <p:grpSpPr>
              <a:xfrm>
                <a:off x="4311825" y="4617586"/>
                <a:ext cx="40398" cy="53818"/>
                <a:chOff x="4311825" y="4617586"/>
                <a:chExt cx="40398" cy="53818"/>
              </a:xfrm>
            </p:grpSpPr>
            <p:sp>
              <p:nvSpPr>
                <p:cNvPr id="484" name="Freeform: Shape 483">
                  <a:extLst>
                    <a:ext uri="{FF2B5EF4-FFF2-40B4-BE49-F238E27FC236}">
                      <a16:creationId xmlns:a16="http://schemas.microsoft.com/office/drawing/2014/main" id="{60CFE38D-DB72-F7FC-AF78-DE3106B4DB8B}"/>
                    </a:ext>
                  </a:extLst>
                </p:cNvPr>
                <p:cNvSpPr/>
                <p:nvPr/>
              </p:nvSpPr>
              <p:spPr>
                <a:xfrm>
                  <a:off x="4332024" y="461758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85" name="Freeform: Shape 484">
                  <a:extLst>
                    <a:ext uri="{FF2B5EF4-FFF2-40B4-BE49-F238E27FC236}">
                      <a16:creationId xmlns:a16="http://schemas.microsoft.com/office/drawing/2014/main" id="{515ADB9D-1F4B-65FE-F57B-F978C6CEC140}"/>
                    </a:ext>
                  </a:extLst>
                </p:cNvPr>
                <p:cNvSpPr/>
                <p:nvPr/>
              </p:nvSpPr>
              <p:spPr>
                <a:xfrm>
                  <a:off x="4311825" y="464449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86" name="Graphic 5">
                <a:extLst>
                  <a:ext uri="{FF2B5EF4-FFF2-40B4-BE49-F238E27FC236}">
                    <a16:creationId xmlns:a16="http://schemas.microsoft.com/office/drawing/2014/main" id="{18A3631D-4066-9266-264F-48C87F1099D0}"/>
                  </a:ext>
                </a:extLst>
              </p:cNvPr>
              <p:cNvGrpSpPr/>
              <p:nvPr/>
            </p:nvGrpSpPr>
            <p:grpSpPr>
              <a:xfrm>
                <a:off x="4358675" y="4617586"/>
                <a:ext cx="40398" cy="53818"/>
                <a:chOff x="4358675" y="4617586"/>
                <a:chExt cx="40398" cy="53818"/>
              </a:xfrm>
            </p:grpSpPr>
            <p:sp>
              <p:nvSpPr>
                <p:cNvPr id="487" name="Freeform: Shape 486">
                  <a:extLst>
                    <a:ext uri="{FF2B5EF4-FFF2-40B4-BE49-F238E27FC236}">
                      <a16:creationId xmlns:a16="http://schemas.microsoft.com/office/drawing/2014/main" id="{29C3FE74-15A4-2A3E-F474-A8A0E81E4430}"/>
                    </a:ext>
                  </a:extLst>
                </p:cNvPr>
                <p:cNvSpPr/>
                <p:nvPr/>
              </p:nvSpPr>
              <p:spPr>
                <a:xfrm>
                  <a:off x="4378874" y="461758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88" name="Freeform: Shape 487">
                  <a:extLst>
                    <a:ext uri="{FF2B5EF4-FFF2-40B4-BE49-F238E27FC236}">
                      <a16:creationId xmlns:a16="http://schemas.microsoft.com/office/drawing/2014/main" id="{E88471B2-F80C-0476-5079-4B6727407C34}"/>
                    </a:ext>
                  </a:extLst>
                </p:cNvPr>
                <p:cNvSpPr/>
                <p:nvPr/>
              </p:nvSpPr>
              <p:spPr>
                <a:xfrm>
                  <a:off x="4358675" y="464449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89" name="Graphic 5">
                <a:extLst>
                  <a:ext uri="{FF2B5EF4-FFF2-40B4-BE49-F238E27FC236}">
                    <a16:creationId xmlns:a16="http://schemas.microsoft.com/office/drawing/2014/main" id="{32063BE6-9C0B-78AC-A7FE-F64EA7C8F3BF}"/>
                  </a:ext>
                </a:extLst>
              </p:cNvPr>
              <p:cNvGrpSpPr/>
              <p:nvPr/>
            </p:nvGrpSpPr>
            <p:grpSpPr>
              <a:xfrm>
                <a:off x="4374947" y="4617586"/>
                <a:ext cx="40398" cy="53818"/>
                <a:chOff x="4374947" y="4617586"/>
                <a:chExt cx="40398" cy="53818"/>
              </a:xfrm>
            </p:grpSpPr>
            <p:sp>
              <p:nvSpPr>
                <p:cNvPr id="490" name="Freeform: Shape 489">
                  <a:extLst>
                    <a:ext uri="{FF2B5EF4-FFF2-40B4-BE49-F238E27FC236}">
                      <a16:creationId xmlns:a16="http://schemas.microsoft.com/office/drawing/2014/main" id="{1822085F-9793-200B-3E90-D8174EDEE660}"/>
                    </a:ext>
                  </a:extLst>
                </p:cNvPr>
                <p:cNvSpPr/>
                <p:nvPr/>
              </p:nvSpPr>
              <p:spPr>
                <a:xfrm>
                  <a:off x="4395146" y="461758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91" name="Freeform: Shape 490">
                  <a:extLst>
                    <a:ext uri="{FF2B5EF4-FFF2-40B4-BE49-F238E27FC236}">
                      <a16:creationId xmlns:a16="http://schemas.microsoft.com/office/drawing/2014/main" id="{A1E1D3BF-0D28-2252-EB7D-5CAB9DC52E4A}"/>
                    </a:ext>
                  </a:extLst>
                </p:cNvPr>
                <p:cNvSpPr/>
                <p:nvPr/>
              </p:nvSpPr>
              <p:spPr>
                <a:xfrm>
                  <a:off x="4374947" y="464449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92" name="Graphic 5">
                <a:extLst>
                  <a:ext uri="{FF2B5EF4-FFF2-40B4-BE49-F238E27FC236}">
                    <a16:creationId xmlns:a16="http://schemas.microsoft.com/office/drawing/2014/main" id="{3AAFBED3-98B7-1D39-D90F-E893EFFF905C}"/>
                  </a:ext>
                </a:extLst>
              </p:cNvPr>
              <p:cNvGrpSpPr/>
              <p:nvPr/>
            </p:nvGrpSpPr>
            <p:grpSpPr>
              <a:xfrm>
                <a:off x="4393322" y="4617586"/>
                <a:ext cx="40398" cy="53818"/>
                <a:chOff x="4393322" y="4617586"/>
                <a:chExt cx="40398" cy="53818"/>
              </a:xfrm>
            </p:grpSpPr>
            <p:sp>
              <p:nvSpPr>
                <p:cNvPr id="493" name="Freeform: Shape 492">
                  <a:extLst>
                    <a:ext uri="{FF2B5EF4-FFF2-40B4-BE49-F238E27FC236}">
                      <a16:creationId xmlns:a16="http://schemas.microsoft.com/office/drawing/2014/main" id="{6952E087-1FC7-3007-8747-912796822F6E}"/>
                    </a:ext>
                  </a:extLst>
                </p:cNvPr>
                <p:cNvSpPr/>
                <p:nvPr/>
              </p:nvSpPr>
              <p:spPr>
                <a:xfrm>
                  <a:off x="4413521" y="4617586"/>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94" name="Freeform: Shape 493">
                  <a:extLst>
                    <a:ext uri="{FF2B5EF4-FFF2-40B4-BE49-F238E27FC236}">
                      <a16:creationId xmlns:a16="http://schemas.microsoft.com/office/drawing/2014/main" id="{AB76C754-09CF-1F5F-35D4-5DD7D30FDBDB}"/>
                    </a:ext>
                  </a:extLst>
                </p:cNvPr>
                <p:cNvSpPr/>
                <p:nvPr/>
              </p:nvSpPr>
              <p:spPr>
                <a:xfrm>
                  <a:off x="4393322" y="4644495"/>
                  <a:ext cx="40398" cy="18686"/>
                </a:xfrm>
                <a:custGeom>
                  <a:avLst/>
                  <a:gdLst>
                    <a:gd name="connsiteX0" fmla="*/ 0 w 40398"/>
                    <a:gd name="connsiteY0" fmla="*/ 0 h 18686"/>
                    <a:gd name="connsiteX1" fmla="*/ 40398 w 40398"/>
                    <a:gd name="connsiteY1" fmla="*/ 0 h 18686"/>
                  </a:gdLst>
                  <a:ahLst/>
                  <a:cxnLst>
                    <a:cxn ang="0">
                      <a:pos x="connsiteX0" y="connsiteY0"/>
                    </a:cxn>
                    <a:cxn ang="0">
                      <a:pos x="connsiteX1" y="connsiteY1"/>
                    </a:cxn>
                  </a:cxnLst>
                  <a:rect l="l" t="t" r="r" b="b"/>
                  <a:pathLst>
                    <a:path w="40398" h="18686">
                      <a:moveTo>
                        <a:pt x="0" y="0"/>
                      </a:moveTo>
                      <a:lnTo>
                        <a:pt x="40398" y="0"/>
                      </a:lnTo>
                    </a:path>
                  </a:pathLst>
                </a:custGeom>
                <a:ln w="12700" cap="flat">
                  <a:solidFill>
                    <a:srgbClr val="00A2E1"/>
                  </a:solidFill>
                  <a:prstDash val="solid"/>
                  <a:miter/>
                </a:ln>
              </p:spPr>
              <p:txBody>
                <a:bodyPr rtlCol="0" anchor="ctr"/>
                <a:lstStyle/>
                <a:p>
                  <a:pPr rtl="0"/>
                  <a:endParaRPr lang="en-GB"/>
                </a:p>
              </p:txBody>
            </p:sp>
          </p:grpSp>
          <p:grpSp>
            <p:nvGrpSpPr>
              <p:cNvPr id="495" name="Graphic 5">
                <a:extLst>
                  <a:ext uri="{FF2B5EF4-FFF2-40B4-BE49-F238E27FC236}">
                    <a16:creationId xmlns:a16="http://schemas.microsoft.com/office/drawing/2014/main" id="{E1A7A75D-FBC3-63F8-2149-5106E7EE554D}"/>
                  </a:ext>
                </a:extLst>
              </p:cNvPr>
              <p:cNvGrpSpPr/>
              <p:nvPr/>
            </p:nvGrpSpPr>
            <p:grpSpPr>
              <a:xfrm>
                <a:off x="5593483" y="4937318"/>
                <a:ext cx="40257" cy="53818"/>
                <a:chOff x="5593483" y="4937318"/>
                <a:chExt cx="40257" cy="53818"/>
              </a:xfrm>
            </p:grpSpPr>
            <p:sp>
              <p:nvSpPr>
                <p:cNvPr id="496" name="Freeform: Shape 495">
                  <a:extLst>
                    <a:ext uri="{FF2B5EF4-FFF2-40B4-BE49-F238E27FC236}">
                      <a16:creationId xmlns:a16="http://schemas.microsoft.com/office/drawing/2014/main" id="{4A10E79C-BEED-4A46-02A6-453A77037BBF}"/>
                    </a:ext>
                  </a:extLst>
                </p:cNvPr>
                <p:cNvSpPr/>
                <p:nvPr/>
              </p:nvSpPr>
              <p:spPr>
                <a:xfrm>
                  <a:off x="5613542" y="4937318"/>
                  <a:ext cx="14027" cy="53818"/>
                </a:xfrm>
                <a:custGeom>
                  <a:avLst/>
                  <a:gdLst>
                    <a:gd name="connsiteX0" fmla="*/ 0 w 14027"/>
                    <a:gd name="connsiteY0" fmla="*/ 0 h 53818"/>
                    <a:gd name="connsiteX1" fmla="*/ 0 w 14027"/>
                    <a:gd name="connsiteY1" fmla="*/ 53818 h 53818"/>
                  </a:gdLst>
                  <a:ahLst/>
                  <a:cxnLst>
                    <a:cxn ang="0">
                      <a:pos x="connsiteX0" y="connsiteY0"/>
                    </a:cxn>
                    <a:cxn ang="0">
                      <a:pos x="connsiteX1" y="connsiteY1"/>
                    </a:cxn>
                  </a:cxnLst>
                  <a:rect l="l" t="t" r="r" b="b"/>
                  <a:pathLst>
                    <a:path w="14027" h="53818">
                      <a:moveTo>
                        <a:pt x="0" y="0"/>
                      </a:moveTo>
                      <a:lnTo>
                        <a:pt x="0" y="53818"/>
                      </a:lnTo>
                    </a:path>
                  </a:pathLst>
                </a:custGeom>
                <a:ln w="12700" cap="flat">
                  <a:solidFill>
                    <a:srgbClr val="00A2E1"/>
                  </a:solidFill>
                  <a:prstDash val="solid"/>
                  <a:miter/>
                </a:ln>
              </p:spPr>
              <p:txBody>
                <a:bodyPr rtlCol="0" anchor="ctr"/>
                <a:lstStyle/>
                <a:p>
                  <a:pPr rtl="0"/>
                  <a:endParaRPr lang="en-GB"/>
                </a:p>
              </p:txBody>
            </p:sp>
            <p:sp>
              <p:nvSpPr>
                <p:cNvPr id="497" name="Freeform: Shape 496">
                  <a:extLst>
                    <a:ext uri="{FF2B5EF4-FFF2-40B4-BE49-F238E27FC236}">
                      <a16:creationId xmlns:a16="http://schemas.microsoft.com/office/drawing/2014/main" id="{4C5AC16C-F3E0-911D-991F-049F6A9CC4F9}"/>
                    </a:ext>
                  </a:extLst>
                </p:cNvPr>
                <p:cNvSpPr/>
                <p:nvPr/>
              </p:nvSpPr>
              <p:spPr>
                <a:xfrm>
                  <a:off x="5593483" y="4964227"/>
                  <a:ext cx="40257" cy="18686"/>
                </a:xfrm>
                <a:custGeom>
                  <a:avLst/>
                  <a:gdLst>
                    <a:gd name="connsiteX0" fmla="*/ 0 w 40257"/>
                    <a:gd name="connsiteY0" fmla="*/ 0 h 18686"/>
                    <a:gd name="connsiteX1" fmla="*/ 40258 w 40257"/>
                    <a:gd name="connsiteY1" fmla="*/ 0 h 18686"/>
                  </a:gdLst>
                  <a:ahLst/>
                  <a:cxnLst>
                    <a:cxn ang="0">
                      <a:pos x="connsiteX0" y="connsiteY0"/>
                    </a:cxn>
                    <a:cxn ang="0">
                      <a:pos x="connsiteX1" y="connsiteY1"/>
                    </a:cxn>
                  </a:cxnLst>
                  <a:rect l="l" t="t" r="r" b="b"/>
                  <a:pathLst>
                    <a:path w="40257" h="18686">
                      <a:moveTo>
                        <a:pt x="0" y="0"/>
                      </a:moveTo>
                      <a:lnTo>
                        <a:pt x="40258" y="0"/>
                      </a:lnTo>
                    </a:path>
                  </a:pathLst>
                </a:custGeom>
                <a:ln w="12700" cap="flat">
                  <a:solidFill>
                    <a:srgbClr val="00A2E1"/>
                  </a:solidFill>
                  <a:prstDash val="solid"/>
                  <a:miter/>
                </a:ln>
              </p:spPr>
              <p:txBody>
                <a:bodyPr rtlCol="0" anchor="ctr"/>
                <a:lstStyle/>
                <a:p>
                  <a:pPr rtl="0"/>
                  <a:endParaRPr lang="en-GB"/>
                </a:p>
              </p:txBody>
            </p:sp>
          </p:grpSp>
        </p:grpSp>
      </p:grpSp>
      <p:grpSp>
        <p:nvGrpSpPr>
          <p:cNvPr id="498" name="Graphic 5">
            <a:extLst>
              <a:ext uri="{FF2B5EF4-FFF2-40B4-BE49-F238E27FC236}">
                <a16:creationId xmlns:a16="http://schemas.microsoft.com/office/drawing/2014/main" id="{531EE489-5C56-11C6-58BB-8ACE9527BA04}"/>
              </a:ext>
            </a:extLst>
          </p:cNvPr>
          <p:cNvGrpSpPr/>
          <p:nvPr/>
        </p:nvGrpSpPr>
        <p:grpSpPr>
          <a:xfrm>
            <a:off x="1246058" y="2307518"/>
            <a:ext cx="4557130" cy="2829188"/>
            <a:chOff x="1246058" y="2307518"/>
            <a:chExt cx="4557130" cy="2829188"/>
          </a:xfrm>
          <a:noFill/>
        </p:grpSpPr>
        <p:sp>
          <p:nvSpPr>
            <p:cNvPr id="499" name="Freeform: Shape 498">
              <a:extLst>
                <a:ext uri="{FF2B5EF4-FFF2-40B4-BE49-F238E27FC236}">
                  <a16:creationId xmlns:a16="http://schemas.microsoft.com/office/drawing/2014/main" id="{2D0BF2F1-B723-D4FF-F152-7B28D0AEC83A}"/>
                </a:ext>
              </a:extLst>
            </p:cNvPr>
            <p:cNvSpPr/>
            <p:nvPr/>
          </p:nvSpPr>
          <p:spPr>
            <a:xfrm>
              <a:off x="1293890" y="2307518"/>
              <a:ext cx="4509298" cy="2765279"/>
            </a:xfrm>
            <a:custGeom>
              <a:avLst/>
              <a:gdLst>
                <a:gd name="connsiteX0" fmla="*/ 0 w 4509298"/>
                <a:gd name="connsiteY0" fmla="*/ 0 h 2765279"/>
                <a:gd name="connsiteX1" fmla="*/ 0 w 4509298"/>
                <a:gd name="connsiteY1" fmla="*/ 2765280 h 2765279"/>
                <a:gd name="connsiteX2" fmla="*/ 4509299 w 4509298"/>
                <a:gd name="connsiteY2" fmla="*/ 2765280 h 2765279"/>
              </a:gdLst>
              <a:ahLst/>
              <a:cxnLst>
                <a:cxn ang="0">
                  <a:pos x="connsiteX0" y="connsiteY0"/>
                </a:cxn>
                <a:cxn ang="0">
                  <a:pos x="connsiteX1" y="connsiteY1"/>
                </a:cxn>
                <a:cxn ang="0">
                  <a:pos x="connsiteX2" y="connsiteY2"/>
                </a:cxn>
              </a:cxnLst>
              <a:rect l="l" t="t" r="r" b="b"/>
              <a:pathLst>
                <a:path w="4509298" h="2765279">
                  <a:moveTo>
                    <a:pt x="0" y="0"/>
                  </a:moveTo>
                  <a:lnTo>
                    <a:pt x="0" y="2765280"/>
                  </a:lnTo>
                  <a:lnTo>
                    <a:pt x="4509299" y="2765280"/>
                  </a:lnTo>
                </a:path>
              </a:pathLst>
            </a:custGeom>
            <a:noFill/>
            <a:ln w="12700" cap="flat">
              <a:solidFill>
                <a:srgbClr val="000000"/>
              </a:solidFill>
              <a:prstDash val="solid"/>
              <a:miter/>
            </a:ln>
          </p:spPr>
          <p:txBody>
            <a:bodyPr rtlCol="0" anchor="ctr"/>
            <a:lstStyle/>
            <a:p>
              <a:pPr rtl="0"/>
              <a:endParaRPr lang="en-GB"/>
            </a:p>
          </p:txBody>
        </p:sp>
        <p:sp>
          <p:nvSpPr>
            <p:cNvPr id="500" name="Freeform: Shape 499">
              <a:extLst>
                <a:ext uri="{FF2B5EF4-FFF2-40B4-BE49-F238E27FC236}">
                  <a16:creationId xmlns:a16="http://schemas.microsoft.com/office/drawing/2014/main" id="{9F273013-16A9-11F1-CFE6-338805E4A82F}"/>
                </a:ext>
              </a:extLst>
            </p:cNvPr>
            <p:cNvSpPr/>
            <p:nvPr/>
          </p:nvSpPr>
          <p:spPr>
            <a:xfrm>
              <a:off x="1246058" y="2365634"/>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grpSp>
          <p:nvGrpSpPr>
            <p:cNvPr id="501" name="Graphic 5">
              <a:extLst>
                <a:ext uri="{FF2B5EF4-FFF2-40B4-BE49-F238E27FC236}">
                  <a16:creationId xmlns:a16="http://schemas.microsoft.com/office/drawing/2014/main" id="{1A34C787-B2FB-01FD-F978-40D14FD6CD7E}"/>
                </a:ext>
              </a:extLst>
            </p:cNvPr>
            <p:cNvGrpSpPr/>
            <p:nvPr/>
          </p:nvGrpSpPr>
          <p:grpSpPr>
            <a:xfrm>
              <a:off x="1246058" y="2496628"/>
              <a:ext cx="47972" cy="136787"/>
              <a:chOff x="1246058" y="2496628"/>
              <a:chExt cx="47972" cy="136787"/>
            </a:xfrm>
          </p:grpSpPr>
          <p:sp>
            <p:nvSpPr>
              <p:cNvPr id="502" name="Freeform: Shape 501">
                <a:extLst>
                  <a:ext uri="{FF2B5EF4-FFF2-40B4-BE49-F238E27FC236}">
                    <a16:creationId xmlns:a16="http://schemas.microsoft.com/office/drawing/2014/main" id="{635F4065-0B6C-86E6-891C-1689D4125829}"/>
                  </a:ext>
                </a:extLst>
              </p:cNvPr>
              <p:cNvSpPr/>
              <p:nvPr/>
            </p:nvSpPr>
            <p:spPr>
              <a:xfrm>
                <a:off x="1246058" y="2633416"/>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03" name="Freeform: Shape 502">
                <a:extLst>
                  <a:ext uri="{FF2B5EF4-FFF2-40B4-BE49-F238E27FC236}">
                    <a16:creationId xmlns:a16="http://schemas.microsoft.com/office/drawing/2014/main" id="{7FF86444-0A1E-7737-268D-F532B23BE5F3}"/>
                  </a:ext>
                </a:extLst>
              </p:cNvPr>
              <p:cNvSpPr/>
              <p:nvPr/>
            </p:nvSpPr>
            <p:spPr>
              <a:xfrm>
                <a:off x="1266257" y="2496628"/>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04" name="Graphic 5">
              <a:extLst>
                <a:ext uri="{FF2B5EF4-FFF2-40B4-BE49-F238E27FC236}">
                  <a16:creationId xmlns:a16="http://schemas.microsoft.com/office/drawing/2014/main" id="{A3F2D5FE-F62D-530F-0969-38D8E2A539DE}"/>
                </a:ext>
              </a:extLst>
            </p:cNvPr>
            <p:cNvGrpSpPr/>
            <p:nvPr/>
          </p:nvGrpSpPr>
          <p:grpSpPr>
            <a:xfrm>
              <a:off x="1246058" y="2769270"/>
              <a:ext cx="47972" cy="136787"/>
              <a:chOff x="1246058" y="2769270"/>
              <a:chExt cx="47972" cy="136787"/>
            </a:xfrm>
          </p:grpSpPr>
          <p:sp>
            <p:nvSpPr>
              <p:cNvPr id="505" name="Freeform: Shape 504">
                <a:extLst>
                  <a:ext uri="{FF2B5EF4-FFF2-40B4-BE49-F238E27FC236}">
                    <a16:creationId xmlns:a16="http://schemas.microsoft.com/office/drawing/2014/main" id="{EEE5EBCD-473B-BF87-21EA-C6291ECB41B0}"/>
                  </a:ext>
                </a:extLst>
              </p:cNvPr>
              <p:cNvSpPr/>
              <p:nvPr/>
            </p:nvSpPr>
            <p:spPr>
              <a:xfrm>
                <a:off x="1246058" y="2906057"/>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06" name="Freeform: Shape 505">
                <a:extLst>
                  <a:ext uri="{FF2B5EF4-FFF2-40B4-BE49-F238E27FC236}">
                    <a16:creationId xmlns:a16="http://schemas.microsoft.com/office/drawing/2014/main" id="{B2CCA03E-591D-FB50-49B7-7307B548F85C}"/>
                  </a:ext>
                </a:extLst>
              </p:cNvPr>
              <p:cNvSpPr/>
              <p:nvPr/>
            </p:nvSpPr>
            <p:spPr>
              <a:xfrm>
                <a:off x="1266257" y="2769270"/>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07" name="Graphic 5">
              <a:extLst>
                <a:ext uri="{FF2B5EF4-FFF2-40B4-BE49-F238E27FC236}">
                  <a16:creationId xmlns:a16="http://schemas.microsoft.com/office/drawing/2014/main" id="{2ECAEB26-B2F5-7C8B-CE29-1918C51B6CA1}"/>
                </a:ext>
              </a:extLst>
            </p:cNvPr>
            <p:cNvGrpSpPr/>
            <p:nvPr/>
          </p:nvGrpSpPr>
          <p:grpSpPr>
            <a:xfrm>
              <a:off x="1246058" y="3042097"/>
              <a:ext cx="47972" cy="136600"/>
              <a:chOff x="1246058" y="3042097"/>
              <a:chExt cx="47972" cy="136600"/>
            </a:xfrm>
          </p:grpSpPr>
          <p:sp>
            <p:nvSpPr>
              <p:cNvPr id="508" name="Freeform: Shape 507">
                <a:extLst>
                  <a:ext uri="{FF2B5EF4-FFF2-40B4-BE49-F238E27FC236}">
                    <a16:creationId xmlns:a16="http://schemas.microsoft.com/office/drawing/2014/main" id="{0CA17E54-172F-2E7C-73CC-9BEE178E0C55}"/>
                  </a:ext>
                </a:extLst>
              </p:cNvPr>
              <p:cNvSpPr/>
              <p:nvPr/>
            </p:nvSpPr>
            <p:spPr>
              <a:xfrm>
                <a:off x="1246058" y="3178698"/>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09" name="Freeform: Shape 508">
                <a:extLst>
                  <a:ext uri="{FF2B5EF4-FFF2-40B4-BE49-F238E27FC236}">
                    <a16:creationId xmlns:a16="http://schemas.microsoft.com/office/drawing/2014/main" id="{CE62ADEB-F8AE-10EE-139E-829FED61ADB7}"/>
                  </a:ext>
                </a:extLst>
              </p:cNvPr>
              <p:cNvSpPr/>
              <p:nvPr/>
            </p:nvSpPr>
            <p:spPr>
              <a:xfrm>
                <a:off x="1266257" y="3042097"/>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10" name="Graphic 5">
              <a:extLst>
                <a:ext uri="{FF2B5EF4-FFF2-40B4-BE49-F238E27FC236}">
                  <a16:creationId xmlns:a16="http://schemas.microsoft.com/office/drawing/2014/main" id="{F3D9897C-51D9-FCDE-9C7C-0F89487ED92A}"/>
                </a:ext>
              </a:extLst>
            </p:cNvPr>
            <p:cNvGrpSpPr/>
            <p:nvPr/>
          </p:nvGrpSpPr>
          <p:grpSpPr>
            <a:xfrm>
              <a:off x="1246058" y="3314739"/>
              <a:ext cx="47972" cy="136600"/>
              <a:chOff x="1246058" y="3314739"/>
              <a:chExt cx="47972" cy="136600"/>
            </a:xfrm>
          </p:grpSpPr>
          <p:sp>
            <p:nvSpPr>
              <p:cNvPr id="511" name="Freeform: Shape 510">
                <a:extLst>
                  <a:ext uri="{FF2B5EF4-FFF2-40B4-BE49-F238E27FC236}">
                    <a16:creationId xmlns:a16="http://schemas.microsoft.com/office/drawing/2014/main" id="{8413194A-6DA4-09EC-F35D-354B268E8FB9}"/>
                  </a:ext>
                </a:extLst>
              </p:cNvPr>
              <p:cNvSpPr/>
              <p:nvPr/>
            </p:nvSpPr>
            <p:spPr>
              <a:xfrm>
                <a:off x="1246058" y="3451339"/>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12" name="Freeform: Shape 511">
                <a:extLst>
                  <a:ext uri="{FF2B5EF4-FFF2-40B4-BE49-F238E27FC236}">
                    <a16:creationId xmlns:a16="http://schemas.microsoft.com/office/drawing/2014/main" id="{A9102B5E-0B24-BF40-61D7-4AF02F447820}"/>
                  </a:ext>
                </a:extLst>
              </p:cNvPr>
              <p:cNvSpPr/>
              <p:nvPr/>
            </p:nvSpPr>
            <p:spPr>
              <a:xfrm>
                <a:off x="1266257" y="3314739"/>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13" name="Graphic 5">
              <a:extLst>
                <a:ext uri="{FF2B5EF4-FFF2-40B4-BE49-F238E27FC236}">
                  <a16:creationId xmlns:a16="http://schemas.microsoft.com/office/drawing/2014/main" id="{FAC9AE26-05F4-0FB7-BBF1-4F33250BE653}"/>
                </a:ext>
              </a:extLst>
            </p:cNvPr>
            <p:cNvGrpSpPr/>
            <p:nvPr/>
          </p:nvGrpSpPr>
          <p:grpSpPr>
            <a:xfrm>
              <a:off x="1247180" y="3581961"/>
              <a:ext cx="47972" cy="136600"/>
              <a:chOff x="1247180" y="3581961"/>
              <a:chExt cx="47972" cy="136600"/>
            </a:xfrm>
          </p:grpSpPr>
          <p:sp>
            <p:nvSpPr>
              <p:cNvPr id="514" name="Freeform: Shape 513">
                <a:extLst>
                  <a:ext uri="{FF2B5EF4-FFF2-40B4-BE49-F238E27FC236}">
                    <a16:creationId xmlns:a16="http://schemas.microsoft.com/office/drawing/2014/main" id="{B869144A-83E1-6E0E-65BF-0AC2051E0685}"/>
                  </a:ext>
                </a:extLst>
              </p:cNvPr>
              <p:cNvSpPr/>
              <p:nvPr/>
            </p:nvSpPr>
            <p:spPr>
              <a:xfrm>
                <a:off x="1247180" y="3718561"/>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15" name="Freeform: Shape 514">
                <a:extLst>
                  <a:ext uri="{FF2B5EF4-FFF2-40B4-BE49-F238E27FC236}">
                    <a16:creationId xmlns:a16="http://schemas.microsoft.com/office/drawing/2014/main" id="{6BA05BB5-14F4-DB06-60C8-0646EB9A3701}"/>
                  </a:ext>
                </a:extLst>
              </p:cNvPr>
              <p:cNvSpPr/>
              <p:nvPr/>
            </p:nvSpPr>
            <p:spPr>
              <a:xfrm>
                <a:off x="1267379" y="3581961"/>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16" name="Graphic 5">
              <a:extLst>
                <a:ext uri="{FF2B5EF4-FFF2-40B4-BE49-F238E27FC236}">
                  <a16:creationId xmlns:a16="http://schemas.microsoft.com/office/drawing/2014/main" id="{6C670FB7-E113-849D-E023-41FED0F73172}"/>
                </a:ext>
              </a:extLst>
            </p:cNvPr>
            <p:cNvGrpSpPr/>
            <p:nvPr/>
          </p:nvGrpSpPr>
          <p:grpSpPr>
            <a:xfrm>
              <a:off x="1246058" y="3855910"/>
              <a:ext cx="47972" cy="136787"/>
              <a:chOff x="1246058" y="3855910"/>
              <a:chExt cx="47972" cy="136787"/>
            </a:xfrm>
          </p:grpSpPr>
          <p:sp>
            <p:nvSpPr>
              <p:cNvPr id="517" name="Freeform: Shape 516">
                <a:extLst>
                  <a:ext uri="{FF2B5EF4-FFF2-40B4-BE49-F238E27FC236}">
                    <a16:creationId xmlns:a16="http://schemas.microsoft.com/office/drawing/2014/main" id="{AF7628E1-B9AA-C7C7-2C0C-6EE56DD6F22C}"/>
                  </a:ext>
                </a:extLst>
              </p:cNvPr>
              <p:cNvSpPr/>
              <p:nvPr/>
            </p:nvSpPr>
            <p:spPr>
              <a:xfrm>
                <a:off x="1246058" y="3992697"/>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18" name="Freeform: Shape 517">
                <a:extLst>
                  <a:ext uri="{FF2B5EF4-FFF2-40B4-BE49-F238E27FC236}">
                    <a16:creationId xmlns:a16="http://schemas.microsoft.com/office/drawing/2014/main" id="{9F69D375-EF24-373F-049F-C648AF3D9F8B}"/>
                  </a:ext>
                </a:extLst>
              </p:cNvPr>
              <p:cNvSpPr/>
              <p:nvPr/>
            </p:nvSpPr>
            <p:spPr>
              <a:xfrm>
                <a:off x="1266257" y="3855910"/>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19" name="Graphic 5">
              <a:extLst>
                <a:ext uri="{FF2B5EF4-FFF2-40B4-BE49-F238E27FC236}">
                  <a16:creationId xmlns:a16="http://schemas.microsoft.com/office/drawing/2014/main" id="{818B28ED-AE7F-4C28-07AB-B70304EC8686}"/>
                </a:ext>
              </a:extLst>
            </p:cNvPr>
            <p:cNvGrpSpPr/>
            <p:nvPr/>
          </p:nvGrpSpPr>
          <p:grpSpPr>
            <a:xfrm>
              <a:off x="1246058" y="4129859"/>
              <a:ext cx="47972" cy="136787"/>
              <a:chOff x="1246058" y="4129859"/>
              <a:chExt cx="47972" cy="136787"/>
            </a:xfrm>
          </p:grpSpPr>
          <p:sp>
            <p:nvSpPr>
              <p:cNvPr id="520" name="Freeform: Shape 519">
                <a:extLst>
                  <a:ext uri="{FF2B5EF4-FFF2-40B4-BE49-F238E27FC236}">
                    <a16:creationId xmlns:a16="http://schemas.microsoft.com/office/drawing/2014/main" id="{325285DC-2F89-EAFF-3988-0DC4480ADD23}"/>
                  </a:ext>
                </a:extLst>
              </p:cNvPr>
              <p:cNvSpPr/>
              <p:nvPr/>
            </p:nvSpPr>
            <p:spPr>
              <a:xfrm>
                <a:off x="1246058" y="4266647"/>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21" name="Freeform: Shape 520">
                <a:extLst>
                  <a:ext uri="{FF2B5EF4-FFF2-40B4-BE49-F238E27FC236}">
                    <a16:creationId xmlns:a16="http://schemas.microsoft.com/office/drawing/2014/main" id="{7B967805-89D2-8BD0-0D0C-21445F83ED20}"/>
                  </a:ext>
                </a:extLst>
              </p:cNvPr>
              <p:cNvSpPr/>
              <p:nvPr/>
            </p:nvSpPr>
            <p:spPr>
              <a:xfrm>
                <a:off x="1266257" y="4129859"/>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22" name="Graphic 5">
              <a:extLst>
                <a:ext uri="{FF2B5EF4-FFF2-40B4-BE49-F238E27FC236}">
                  <a16:creationId xmlns:a16="http://schemas.microsoft.com/office/drawing/2014/main" id="{CE9FE5B5-D399-AC5D-8D51-02DB95C255B6}"/>
                </a:ext>
              </a:extLst>
            </p:cNvPr>
            <p:cNvGrpSpPr/>
            <p:nvPr/>
          </p:nvGrpSpPr>
          <p:grpSpPr>
            <a:xfrm>
              <a:off x="1246058" y="4396146"/>
              <a:ext cx="47972" cy="136600"/>
              <a:chOff x="1246058" y="4396146"/>
              <a:chExt cx="47972" cy="136600"/>
            </a:xfrm>
          </p:grpSpPr>
          <p:sp>
            <p:nvSpPr>
              <p:cNvPr id="523" name="Freeform: Shape 522">
                <a:extLst>
                  <a:ext uri="{FF2B5EF4-FFF2-40B4-BE49-F238E27FC236}">
                    <a16:creationId xmlns:a16="http://schemas.microsoft.com/office/drawing/2014/main" id="{7E53BF4A-D8E5-C006-0B74-8C2DC0CA1AB0}"/>
                  </a:ext>
                </a:extLst>
              </p:cNvPr>
              <p:cNvSpPr/>
              <p:nvPr/>
            </p:nvSpPr>
            <p:spPr>
              <a:xfrm>
                <a:off x="1246058" y="4532747"/>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24" name="Freeform: Shape 523">
                <a:extLst>
                  <a:ext uri="{FF2B5EF4-FFF2-40B4-BE49-F238E27FC236}">
                    <a16:creationId xmlns:a16="http://schemas.microsoft.com/office/drawing/2014/main" id="{6677C251-FC3F-A3AD-9BD9-65BFBC371249}"/>
                  </a:ext>
                </a:extLst>
              </p:cNvPr>
              <p:cNvSpPr/>
              <p:nvPr/>
            </p:nvSpPr>
            <p:spPr>
              <a:xfrm>
                <a:off x="1266257" y="4396146"/>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25" name="Graphic 5">
              <a:extLst>
                <a:ext uri="{FF2B5EF4-FFF2-40B4-BE49-F238E27FC236}">
                  <a16:creationId xmlns:a16="http://schemas.microsoft.com/office/drawing/2014/main" id="{BC8CAEDB-DB2F-7AEF-596C-D861D3F6FC33}"/>
                </a:ext>
              </a:extLst>
            </p:cNvPr>
            <p:cNvGrpSpPr/>
            <p:nvPr/>
          </p:nvGrpSpPr>
          <p:grpSpPr>
            <a:xfrm>
              <a:off x="1246058" y="4671964"/>
              <a:ext cx="47972" cy="136600"/>
              <a:chOff x="1246058" y="4671964"/>
              <a:chExt cx="47972" cy="136600"/>
            </a:xfrm>
          </p:grpSpPr>
          <p:sp>
            <p:nvSpPr>
              <p:cNvPr id="526" name="Freeform: Shape 525">
                <a:extLst>
                  <a:ext uri="{FF2B5EF4-FFF2-40B4-BE49-F238E27FC236}">
                    <a16:creationId xmlns:a16="http://schemas.microsoft.com/office/drawing/2014/main" id="{6760A8F7-A948-B90A-E4B7-43319710966D}"/>
                  </a:ext>
                </a:extLst>
              </p:cNvPr>
              <p:cNvSpPr/>
              <p:nvPr/>
            </p:nvSpPr>
            <p:spPr>
              <a:xfrm>
                <a:off x="1246058" y="4808565"/>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27" name="Freeform: Shape 526">
                <a:extLst>
                  <a:ext uri="{FF2B5EF4-FFF2-40B4-BE49-F238E27FC236}">
                    <a16:creationId xmlns:a16="http://schemas.microsoft.com/office/drawing/2014/main" id="{597CBCC8-4A5D-8054-9784-9D919EAC7A73}"/>
                  </a:ext>
                </a:extLst>
              </p:cNvPr>
              <p:cNvSpPr/>
              <p:nvPr/>
            </p:nvSpPr>
            <p:spPr>
              <a:xfrm>
                <a:off x="1266257" y="4671964"/>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28" name="Graphic 5">
              <a:extLst>
                <a:ext uri="{FF2B5EF4-FFF2-40B4-BE49-F238E27FC236}">
                  <a16:creationId xmlns:a16="http://schemas.microsoft.com/office/drawing/2014/main" id="{A122495E-6542-464B-5089-23B8FB127E2C}"/>
                </a:ext>
              </a:extLst>
            </p:cNvPr>
            <p:cNvGrpSpPr/>
            <p:nvPr/>
          </p:nvGrpSpPr>
          <p:grpSpPr>
            <a:xfrm>
              <a:off x="1246058" y="4938439"/>
              <a:ext cx="47972" cy="134358"/>
              <a:chOff x="1246058" y="4938439"/>
              <a:chExt cx="47972" cy="134358"/>
            </a:xfrm>
          </p:grpSpPr>
          <p:sp>
            <p:nvSpPr>
              <p:cNvPr id="529" name="Freeform: Shape 528">
                <a:extLst>
                  <a:ext uri="{FF2B5EF4-FFF2-40B4-BE49-F238E27FC236}">
                    <a16:creationId xmlns:a16="http://schemas.microsoft.com/office/drawing/2014/main" id="{18274C1B-EF4C-D462-CEE3-FEA1CC540160}"/>
                  </a:ext>
                </a:extLst>
              </p:cNvPr>
              <p:cNvSpPr/>
              <p:nvPr/>
            </p:nvSpPr>
            <p:spPr>
              <a:xfrm>
                <a:off x="1246058" y="5072797"/>
                <a:ext cx="47972" cy="18686"/>
              </a:xfrm>
              <a:custGeom>
                <a:avLst/>
                <a:gdLst>
                  <a:gd name="connsiteX0" fmla="*/ 47973 w 47972"/>
                  <a:gd name="connsiteY0" fmla="*/ 0 h 18686"/>
                  <a:gd name="connsiteX1" fmla="*/ 0 w 47972"/>
                  <a:gd name="connsiteY1" fmla="*/ 0 h 18686"/>
                </a:gdLst>
                <a:ahLst/>
                <a:cxnLst>
                  <a:cxn ang="0">
                    <a:pos x="connsiteX0" y="connsiteY0"/>
                  </a:cxn>
                  <a:cxn ang="0">
                    <a:pos x="connsiteX1" y="connsiteY1"/>
                  </a:cxn>
                </a:cxnLst>
                <a:rect l="l" t="t" r="r" b="b"/>
                <a:pathLst>
                  <a:path w="47972" h="18686">
                    <a:moveTo>
                      <a:pt x="47973" y="0"/>
                    </a:moveTo>
                    <a:lnTo>
                      <a:pt x="0" y="0"/>
                    </a:lnTo>
                  </a:path>
                </a:pathLst>
              </a:custGeom>
              <a:ln w="12700" cap="flat">
                <a:solidFill>
                  <a:srgbClr val="000000"/>
                </a:solidFill>
                <a:prstDash val="solid"/>
                <a:miter/>
              </a:ln>
            </p:spPr>
            <p:txBody>
              <a:bodyPr rtlCol="0" anchor="ctr"/>
              <a:lstStyle/>
              <a:p>
                <a:pPr rtl="0"/>
                <a:endParaRPr lang="en-GB"/>
              </a:p>
            </p:txBody>
          </p:sp>
          <p:sp>
            <p:nvSpPr>
              <p:cNvPr id="530" name="Freeform: Shape 529">
                <a:extLst>
                  <a:ext uri="{FF2B5EF4-FFF2-40B4-BE49-F238E27FC236}">
                    <a16:creationId xmlns:a16="http://schemas.microsoft.com/office/drawing/2014/main" id="{DAC8C01E-C364-5393-CCDE-CA35453EF924}"/>
                  </a:ext>
                </a:extLst>
              </p:cNvPr>
              <p:cNvSpPr/>
              <p:nvPr/>
            </p:nvSpPr>
            <p:spPr>
              <a:xfrm>
                <a:off x="1266257" y="4938439"/>
                <a:ext cx="27773" cy="18686"/>
              </a:xfrm>
              <a:custGeom>
                <a:avLst/>
                <a:gdLst>
                  <a:gd name="connsiteX0" fmla="*/ 27774 w 27773"/>
                  <a:gd name="connsiteY0" fmla="*/ 0 h 18686"/>
                  <a:gd name="connsiteX1" fmla="*/ 0 w 27773"/>
                  <a:gd name="connsiteY1" fmla="*/ 0 h 18686"/>
                </a:gdLst>
                <a:ahLst/>
                <a:cxnLst>
                  <a:cxn ang="0">
                    <a:pos x="connsiteX0" y="connsiteY0"/>
                  </a:cxn>
                  <a:cxn ang="0">
                    <a:pos x="connsiteX1" y="connsiteY1"/>
                  </a:cxn>
                </a:cxnLst>
                <a:rect l="l" t="t" r="r" b="b"/>
                <a:pathLst>
                  <a:path w="27773" h="18686">
                    <a:moveTo>
                      <a:pt x="27774" y="0"/>
                    </a:moveTo>
                    <a:lnTo>
                      <a:pt x="0" y="0"/>
                    </a:lnTo>
                  </a:path>
                </a:pathLst>
              </a:custGeom>
              <a:ln w="12700" cap="flat">
                <a:solidFill>
                  <a:srgbClr val="000000"/>
                </a:solidFill>
                <a:prstDash val="solid"/>
                <a:miter/>
              </a:ln>
            </p:spPr>
            <p:txBody>
              <a:bodyPr rtlCol="0" anchor="ctr"/>
              <a:lstStyle/>
              <a:p>
                <a:pPr rtl="0"/>
                <a:endParaRPr lang="en-GB"/>
              </a:p>
            </p:txBody>
          </p:sp>
        </p:grpSp>
        <p:sp>
          <p:nvSpPr>
            <p:cNvPr id="531" name="Freeform: Shape 530">
              <a:extLst>
                <a:ext uri="{FF2B5EF4-FFF2-40B4-BE49-F238E27FC236}">
                  <a16:creationId xmlns:a16="http://schemas.microsoft.com/office/drawing/2014/main" id="{F4EEC439-EEEC-74C8-99BD-21FD7EDB14C9}"/>
                </a:ext>
              </a:extLst>
            </p:cNvPr>
            <p:cNvSpPr/>
            <p:nvPr/>
          </p:nvSpPr>
          <p:spPr>
            <a:xfrm>
              <a:off x="1294030"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2" name="Freeform: Shape 531">
              <a:extLst>
                <a:ext uri="{FF2B5EF4-FFF2-40B4-BE49-F238E27FC236}">
                  <a16:creationId xmlns:a16="http://schemas.microsoft.com/office/drawing/2014/main" id="{C5A3E290-8586-EB05-E49D-15442AC20442}"/>
                </a:ext>
              </a:extLst>
            </p:cNvPr>
            <p:cNvSpPr/>
            <p:nvPr/>
          </p:nvSpPr>
          <p:spPr>
            <a:xfrm>
              <a:off x="1517061"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3" name="Freeform: Shape 532">
              <a:extLst>
                <a:ext uri="{FF2B5EF4-FFF2-40B4-BE49-F238E27FC236}">
                  <a16:creationId xmlns:a16="http://schemas.microsoft.com/office/drawing/2014/main" id="{B19DADE7-2DA0-04C1-4E5F-AB680A327E49}"/>
                </a:ext>
              </a:extLst>
            </p:cNvPr>
            <p:cNvSpPr/>
            <p:nvPr/>
          </p:nvSpPr>
          <p:spPr>
            <a:xfrm>
              <a:off x="1740093"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4" name="Freeform: Shape 533">
              <a:extLst>
                <a:ext uri="{FF2B5EF4-FFF2-40B4-BE49-F238E27FC236}">
                  <a16:creationId xmlns:a16="http://schemas.microsoft.com/office/drawing/2014/main" id="{C419739F-E9EC-FF89-A190-B3790C50B1B8}"/>
                </a:ext>
              </a:extLst>
            </p:cNvPr>
            <p:cNvSpPr/>
            <p:nvPr/>
          </p:nvSpPr>
          <p:spPr>
            <a:xfrm>
              <a:off x="1962984"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5" name="Freeform: Shape 534">
              <a:extLst>
                <a:ext uri="{FF2B5EF4-FFF2-40B4-BE49-F238E27FC236}">
                  <a16:creationId xmlns:a16="http://schemas.microsoft.com/office/drawing/2014/main" id="{8D262B14-468B-57EF-DEE2-B04E1CC3E1B5}"/>
                </a:ext>
              </a:extLst>
            </p:cNvPr>
            <p:cNvSpPr/>
            <p:nvPr/>
          </p:nvSpPr>
          <p:spPr>
            <a:xfrm>
              <a:off x="2186015"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6" name="Freeform: Shape 535">
              <a:extLst>
                <a:ext uri="{FF2B5EF4-FFF2-40B4-BE49-F238E27FC236}">
                  <a16:creationId xmlns:a16="http://schemas.microsoft.com/office/drawing/2014/main" id="{E1B7ED48-294B-D700-D84F-1836B25D0833}"/>
                </a:ext>
              </a:extLst>
            </p:cNvPr>
            <p:cNvSpPr/>
            <p:nvPr/>
          </p:nvSpPr>
          <p:spPr>
            <a:xfrm>
              <a:off x="2409046"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7" name="Freeform: Shape 536">
              <a:extLst>
                <a:ext uri="{FF2B5EF4-FFF2-40B4-BE49-F238E27FC236}">
                  <a16:creationId xmlns:a16="http://schemas.microsoft.com/office/drawing/2014/main" id="{E2BB7E4F-9379-FB49-25CD-309E1E0B50AA}"/>
                </a:ext>
              </a:extLst>
            </p:cNvPr>
            <p:cNvSpPr/>
            <p:nvPr/>
          </p:nvSpPr>
          <p:spPr>
            <a:xfrm>
              <a:off x="2631937"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8" name="Freeform: Shape 537">
              <a:extLst>
                <a:ext uri="{FF2B5EF4-FFF2-40B4-BE49-F238E27FC236}">
                  <a16:creationId xmlns:a16="http://schemas.microsoft.com/office/drawing/2014/main" id="{F8E2A943-93B2-271D-07A9-99CB25B0AF81}"/>
                </a:ext>
              </a:extLst>
            </p:cNvPr>
            <p:cNvSpPr/>
            <p:nvPr/>
          </p:nvSpPr>
          <p:spPr>
            <a:xfrm>
              <a:off x="2854968"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39" name="Freeform: Shape 538">
              <a:extLst>
                <a:ext uri="{FF2B5EF4-FFF2-40B4-BE49-F238E27FC236}">
                  <a16:creationId xmlns:a16="http://schemas.microsoft.com/office/drawing/2014/main" id="{A5A0BDAF-17F4-A923-C65C-948717BBF24A}"/>
                </a:ext>
              </a:extLst>
            </p:cNvPr>
            <p:cNvSpPr/>
            <p:nvPr/>
          </p:nvSpPr>
          <p:spPr>
            <a:xfrm>
              <a:off x="3077999"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0" name="Freeform: Shape 539">
              <a:extLst>
                <a:ext uri="{FF2B5EF4-FFF2-40B4-BE49-F238E27FC236}">
                  <a16:creationId xmlns:a16="http://schemas.microsoft.com/office/drawing/2014/main" id="{35AA2F5D-93A1-2AA5-B387-19B3AAC51E7A}"/>
                </a:ext>
              </a:extLst>
            </p:cNvPr>
            <p:cNvSpPr/>
            <p:nvPr/>
          </p:nvSpPr>
          <p:spPr>
            <a:xfrm>
              <a:off x="3300890"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1" name="Freeform: Shape 540">
              <a:extLst>
                <a:ext uri="{FF2B5EF4-FFF2-40B4-BE49-F238E27FC236}">
                  <a16:creationId xmlns:a16="http://schemas.microsoft.com/office/drawing/2014/main" id="{FB515A2D-6E46-37BE-2D49-366FB875F608}"/>
                </a:ext>
              </a:extLst>
            </p:cNvPr>
            <p:cNvSpPr/>
            <p:nvPr/>
          </p:nvSpPr>
          <p:spPr>
            <a:xfrm>
              <a:off x="3523922"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2" name="Freeform: Shape 541">
              <a:extLst>
                <a:ext uri="{FF2B5EF4-FFF2-40B4-BE49-F238E27FC236}">
                  <a16:creationId xmlns:a16="http://schemas.microsoft.com/office/drawing/2014/main" id="{DB56ADF2-3C91-6843-9D2D-1CAE9CFA0E88}"/>
                </a:ext>
              </a:extLst>
            </p:cNvPr>
            <p:cNvSpPr/>
            <p:nvPr/>
          </p:nvSpPr>
          <p:spPr>
            <a:xfrm>
              <a:off x="3746953"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3" name="Freeform: Shape 542">
              <a:extLst>
                <a:ext uri="{FF2B5EF4-FFF2-40B4-BE49-F238E27FC236}">
                  <a16:creationId xmlns:a16="http://schemas.microsoft.com/office/drawing/2014/main" id="{0BF3A12D-C42A-E109-624C-64D23099DB0C}"/>
                </a:ext>
              </a:extLst>
            </p:cNvPr>
            <p:cNvSpPr/>
            <p:nvPr/>
          </p:nvSpPr>
          <p:spPr>
            <a:xfrm>
              <a:off x="3969844"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4" name="Freeform: Shape 543">
              <a:extLst>
                <a:ext uri="{FF2B5EF4-FFF2-40B4-BE49-F238E27FC236}">
                  <a16:creationId xmlns:a16="http://schemas.microsoft.com/office/drawing/2014/main" id="{E570FFD6-A60B-D15A-3FA8-C844B4981AB5}"/>
                </a:ext>
              </a:extLst>
            </p:cNvPr>
            <p:cNvSpPr/>
            <p:nvPr/>
          </p:nvSpPr>
          <p:spPr>
            <a:xfrm>
              <a:off x="4192875"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5" name="Freeform: Shape 544">
              <a:extLst>
                <a:ext uri="{FF2B5EF4-FFF2-40B4-BE49-F238E27FC236}">
                  <a16:creationId xmlns:a16="http://schemas.microsoft.com/office/drawing/2014/main" id="{D189FE40-9AB0-A61F-57BB-0C3BE5CA6473}"/>
                </a:ext>
              </a:extLst>
            </p:cNvPr>
            <p:cNvSpPr/>
            <p:nvPr/>
          </p:nvSpPr>
          <p:spPr>
            <a:xfrm>
              <a:off x="4415906"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6" name="Freeform: Shape 545">
              <a:extLst>
                <a:ext uri="{FF2B5EF4-FFF2-40B4-BE49-F238E27FC236}">
                  <a16:creationId xmlns:a16="http://schemas.microsoft.com/office/drawing/2014/main" id="{1F332D0D-D90E-FE6D-A3DE-7C21BD3A673B}"/>
                </a:ext>
              </a:extLst>
            </p:cNvPr>
            <p:cNvSpPr/>
            <p:nvPr/>
          </p:nvSpPr>
          <p:spPr>
            <a:xfrm>
              <a:off x="4638937"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7" name="Freeform: Shape 546">
              <a:extLst>
                <a:ext uri="{FF2B5EF4-FFF2-40B4-BE49-F238E27FC236}">
                  <a16:creationId xmlns:a16="http://schemas.microsoft.com/office/drawing/2014/main" id="{9E9E58E7-284A-68CD-EB7F-EBDA4CE6AE59}"/>
                </a:ext>
              </a:extLst>
            </p:cNvPr>
            <p:cNvSpPr/>
            <p:nvPr/>
          </p:nvSpPr>
          <p:spPr>
            <a:xfrm>
              <a:off x="4861828"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8" name="Freeform: Shape 547">
              <a:extLst>
                <a:ext uri="{FF2B5EF4-FFF2-40B4-BE49-F238E27FC236}">
                  <a16:creationId xmlns:a16="http://schemas.microsoft.com/office/drawing/2014/main" id="{16D1BD6C-CDF4-4C6F-7AE8-9A8BE8F55ED9}"/>
                </a:ext>
              </a:extLst>
            </p:cNvPr>
            <p:cNvSpPr/>
            <p:nvPr/>
          </p:nvSpPr>
          <p:spPr>
            <a:xfrm>
              <a:off x="5084859"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49" name="Freeform: Shape 548">
              <a:extLst>
                <a:ext uri="{FF2B5EF4-FFF2-40B4-BE49-F238E27FC236}">
                  <a16:creationId xmlns:a16="http://schemas.microsoft.com/office/drawing/2014/main" id="{11024DA8-F216-DA0E-2D5B-1D11CD972204}"/>
                </a:ext>
              </a:extLst>
            </p:cNvPr>
            <p:cNvSpPr/>
            <p:nvPr/>
          </p:nvSpPr>
          <p:spPr>
            <a:xfrm>
              <a:off x="5307891"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50" name="Freeform: Shape 549">
              <a:extLst>
                <a:ext uri="{FF2B5EF4-FFF2-40B4-BE49-F238E27FC236}">
                  <a16:creationId xmlns:a16="http://schemas.microsoft.com/office/drawing/2014/main" id="{3039929A-6CDE-88F2-843A-26F9FD9D33EE}"/>
                </a:ext>
              </a:extLst>
            </p:cNvPr>
            <p:cNvSpPr/>
            <p:nvPr/>
          </p:nvSpPr>
          <p:spPr>
            <a:xfrm>
              <a:off x="5530782"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sp>
          <p:nvSpPr>
            <p:cNvPr id="551" name="Freeform: Shape 550">
              <a:extLst>
                <a:ext uri="{FF2B5EF4-FFF2-40B4-BE49-F238E27FC236}">
                  <a16:creationId xmlns:a16="http://schemas.microsoft.com/office/drawing/2014/main" id="{46B6A904-E975-F6A2-E242-6F2D85CF4F51}"/>
                </a:ext>
              </a:extLst>
            </p:cNvPr>
            <p:cNvSpPr/>
            <p:nvPr/>
          </p:nvSpPr>
          <p:spPr>
            <a:xfrm>
              <a:off x="5753813" y="5072797"/>
              <a:ext cx="14027" cy="63909"/>
            </a:xfrm>
            <a:custGeom>
              <a:avLst/>
              <a:gdLst>
                <a:gd name="connsiteX0" fmla="*/ 0 w 14027"/>
                <a:gd name="connsiteY0" fmla="*/ 0 h 63909"/>
                <a:gd name="connsiteX1" fmla="*/ 0 w 14027"/>
                <a:gd name="connsiteY1" fmla="*/ 63909 h 63909"/>
              </a:gdLst>
              <a:ahLst/>
              <a:cxnLst>
                <a:cxn ang="0">
                  <a:pos x="connsiteX0" y="connsiteY0"/>
                </a:cxn>
                <a:cxn ang="0">
                  <a:pos x="connsiteX1" y="connsiteY1"/>
                </a:cxn>
              </a:cxnLst>
              <a:rect l="l" t="t" r="r" b="b"/>
              <a:pathLst>
                <a:path w="14027" h="63909">
                  <a:moveTo>
                    <a:pt x="0" y="0"/>
                  </a:moveTo>
                  <a:lnTo>
                    <a:pt x="0" y="63909"/>
                  </a:lnTo>
                </a:path>
              </a:pathLst>
            </a:custGeom>
            <a:ln w="12700" cap="flat">
              <a:solidFill>
                <a:srgbClr val="000000"/>
              </a:solidFill>
              <a:prstDash val="solid"/>
              <a:miter/>
            </a:ln>
          </p:spPr>
          <p:txBody>
            <a:bodyPr rtlCol="0" anchor="ctr"/>
            <a:lstStyle/>
            <a:p>
              <a:pPr rtl="0"/>
              <a:endParaRPr lang="en-GB"/>
            </a:p>
          </p:txBody>
        </p:sp>
      </p:grpSp>
      <p:grpSp>
        <p:nvGrpSpPr>
          <p:cNvPr id="552" name="Graphic 5">
            <a:extLst>
              <a:ext uri="{FF2B5EF4-FFF2-40B4-BE49-F238E27FC236}">
                <a16:creationId xmlns:a16="http://schemas.microsoft.com/office/drawing/2014/main" id="{343FFBF2-F737-4397-5854-E01C6906B396}"/>
              </a:ext>
            </a:extLst>
          </p:cNvPr>
          <p:cNvGrpSpPr/>
          <p:nvPr/>
        </p:nvGrpSpPr>
        <p:grpSpPr>
          <a:xfrm>
            <a:off x="1292207" y="3688849"/>
            <a:ext cx="1320512" cy="1386378"/>
            <a:chOff x="1292207" y="3688849"/>
            <a:chExt cx="1320512" cy="1386378"/>
          </a:xfrm>
        </p:grpSpPr>
        <p:sp>
          <p:nvSpPr>
            <p:cNvPr id="554" name="Freeform: Shape 553">
              <a:extLst>
                <a:ext uri="{FF2B5EF4-FFF2-40B4-BE49-F238E27FC236}">
                  <a16:creationId xmlns:a16="http://schemas.microsoft.com/office/drawing/2014/main" id="{04525C5E-2E8B-D7EC-AC16-FBD763D332D2}"/>
                </a:ext>
              </a:extLst>
            </p:cNvPr>
            <p:cNvSpPr/>
            <p:nvPr/>
          </p:nvSpPr>
          <p:spPr>
            <a:xfrm>
              <a:off x="2490263" y="3688849"/>
              <a:ext cx="42081" cy="56060"/>
            </a:xfrm>
            <a:custGeom>
              <a:avLst/>
              <a:gdLst>
                <a:gd name="connsiteX0" fmla="*/ 42081 w 42081"/>
                <a:gd name="connsiteY0" fmla="*/ 28030 h 56060"/>
                <a:gd name="connsiteX1" fmla="*/ 21041 w 42081"/>
                <a:gd name="connsiteY1" fmla="*/ 56061 h 56060"/>
                <a:gd name="connsiteX2" fmla="*/ 0 w 42081"/>
                <a:gd name="connsiteY2" fmla="*/ 28030 h 56060"/>
                <a:gd name="connsiteX3" fmla="*/ 21041 w 42081"/>
                <a:gd name="connsiteY3" fmla="*/ 0 h 56060"/>
                <a:gd name="connsiteX4" fmla="*/ 42081 w 42081"/>
                <a:gd name="connsiteY4" fmla="*/ 28030 h 56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81" h="56060">
                  <a:moveTo>
                    <a:pt x="42081" y="28030"/>
                  </a:moveTo>
                  <a:cubicBezTo>
                    <a:pt x="42081" y="43511"/>
                    <a:pt x="32661" y="56061"/>
                    <a:pt x="21041" y="56061"/>
                  </a:cubicBezTo>
                  <a:cubicBezTo>
                    <a:pt x="9420" y="56061"/>
                    <a:pt x="0" y="43511"/>
                    <a:pt x="0" y="28030"/>
                  </a:cubicBezTo>
                  <a:cubicBezTo>
                    <a:pt x="0" y="12549"/>
                    <a:pt x="9420" y="0"/>
                    <a:pt x="21041" y="0"/>
                  </a:cubicBezTo>
                  <a:cubicBezTo>
                    <a:pt x="32661" y="0"/>
                    <a:pt x="42081" y="12549"/>
                    <a:pt x="42081" y="28030"/>
                  </a:cubicBezTo>
                  <a:close/>
                </a:path>
              </a:pathLst>
            </a:custGeom>
            <a:solidFill>
              <a:srgbClr val="969696"/>
            </a:solidFill>
            <a:ln w="12700" cap="flat">
              <a:solidFill>
                <a:schemeClr val="tx1"/>
              </a:solidFill>
              <a:prstDash val="dash"/>
              <a:miter/>
            </a:ln>
          </p:spPr>
          <p:txBody>
            <a:bodyPr rtlCol="0" anchor="ctr"/>
            <a:lstStyle/>
            <a:p>
              <a:pPr rtl="0"/>
              <a:endParaRPr lang="en-GB"/>
            </a:p>
          </p:txBody>
        </p:sp>
        <p:sp>
          <p:nvSpPr>
            <p:cNvPr id="555" name="Freeform: Shape 554">
              <a:extLst>
                <a:ext uri="{FF2B5EF4-FFF2-40B4-BE49-F238E27FC236}">
                  <a16:creationId xmlns:a16="http://schemas.microsoft.com/office/drawing/2014/main" id="{A7D6C208-E6BD-F918-BE70-FB01E2695442}"/>
                </a:ext>
              </a:extLst>
            </p:cNvPr>
            <p:cNvSpPr/>
            <p:nvPr/>
          </p:nvSpPr>
          <p:spPr>
            <a:xfrm>
              <a:off x="2570638" y="3688849"/>
              <a:ext cx="42081" cy="56060"/>
            </a:xfrm>
            <a:custGeom>
              <a:avLst/>
              <a:gdLst>
                <a:gd name="connsiteX0" fmla="*/ 42081 w 42081"/>
                <a:gd name="connsiteY0" fmla="*/ 28030 h 56060"/>
                <a:gd name="connsiteX1" fmla="*/ 21041 w 42081"/>
                <a:gd name="connsiteY1" fmla="*/ 56061 h 56060"/>
                <a:gd name="connsiteX2" fmla="*/ 0 w 42081"/>
                <a:gd name="connsiteY2" fmla="*/ 28030 h 56060"/>
                <a:gd name="connsiteX3" fmla="*/ 21041 w 42081"/>
                <a:gd name="connsiteY3" fmla="*/ 0 h 56060"/>
                <a:gd name="connsiteX4" fmla="*/ 42081 w 42081"/>
                <a:gd name="connsiteY4" fmla="*/ 28030 h 56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81" h="56060">
                  <a:moveTo>
                    <a:pt x="42081" y="28030"/>
                  </a:moveTo>
                  <a:cubicBezTo>
                    <a:pt x="42081" y="43511"/>
                    <a:pt x="32661" y="56061"/>
                    <a:pt x="21041" y="56061"/>
                  </a:cubicBezTo>
                  <a:cubicBezTo>
                    <a:pt x="9420" y="56061"/>
                    <a:pt x="0" y="43511"/>
                    <a:pt x="0" y="28030"/>
                  </a:cubicBezTo>
                  <a:cubicBezTo>
                    <a:pt x="0" y="12549"/>
                    <a:pt x="9420" y="0"/>
                    <a:pt x="21041" y="0"/>
                  </a:cubicBezTo>
                  <a:cubicBezTo>
                    <a:pt x="32661" y="0"/>
                    <a:pt x="42081" y="12549"/>
                    <a:pt x="42081" y="28030"/>
                  </a:cubicBezTo>
                  <a:close/>
                </a:path>
              </a:pathLst>
            </a:custGeom>
            <a:solidFill>
              <a:srgbClr val="969696"/>
            </a:solidFill>
            <a:ln w="12700" cap="flat">
              <a:solidFill>
                <a:schemeClr val="tx1"/>
              </a:solidFill>
              <a:prstDash val="dash"/>
              <a:miter/>
            </a:ln>
          </p:spPr>
          <p:txBody>
            <a:bodyPr rtlCol="0" anchor="ctr"/>
            <a:lstStyle/>
            <a:p>
              <a:pPr rtl="0"/>
              <a:endParaRPr lang="en-GB"/>
            </a:p>
          </p:txBody>
        </p:sp>
        <p:sp>
          <p:nvSpPr>
            <p:cNvPr id="558" name="Freeform: Shape 557">
              <a:extLst>
                <a:ext uri="{FF2B5EF4-FFF2-40B4-BE49-F238E27FC236}">
                  <a16:creationId xmlns:a16="http://schemas.microsoft.com/office/drawing/2014/main" id="{45F0918E-D126-4713-58C7-07FD86128FA3}"/>
                </a:ext>
              </a:extLst>
            </p:cNvPr>
            <p:cNvSpPr/>
            <p:nvPr/>
          </p:nvSpPr>
          <p:spPr>
            <a:xfrm>
              <a:off x="1292207" y="3716880"/>
              <a:ext cx="1299472" cy="1358347"/>
            </a:xfrm>
            <a:custGeom>
              <a:avLst/>
              <a:gdLst>
                <a:gd name="connsiteX0" fmla="*/ 0 w 1299472"/>
                <a:gd name="connsiteY0" fmla="*/ 0 h 1358347"/>
                <a:gd name="connsiteX1" fmla="*/ 1299472 w 1299472"/>
                <a:gd name="connsiteY1" fmla="*/ 0 h 1358347"/>
                <a:gd name="connsiteX2" fmla="*/ 1299472 w 1299472"/>
                <a:gd name="connsiteY2" fmla="*/ 1358347 h 1358347"/>
              </a:gdLst>
              <a:ahLst/>
              <a:cxnLst>
                <a:cxn ang="0">
                  <a:pos x="connsiteX0" y="connsiteY0"/>
                </a:cxn>
                <a:cxn ang="0">
                  <a:pos x="connsiteX1" y="connsiteY1"/>
                </a:cxn>
                <a:cxn ang="0">
                  <a:pos x="connsiteX2" y="connsiteY2"/>
                </a:cxn>
              </a:cxnLst>
              <a:rect l="l" t="t" r="r" b="b"/>
              <a:pathLst>
                <a:path w="1299472" h="1358347">
                  <a:moveTo>
                    <a:pt x="0" y="0"/>
                  </a:moveTo>
                  <a:lnTo>
                    <a:pt x="1299472" y="0"/>
                  </a:lnTo>
                  <a:lnTo>
                    <a:pt x="1299472" y="1358347"/>
                  </a:lnTo>
                </a:path>
              </a:pathLst>
            </a:custGeom>
            <a:noFill/>
            <a:ln w="12700" cap="flat">
              <a:solidFill>
                <a:srgbClr val="969696"/>
              </a:solidFill>
              <a:prstDash val="dash"/>
              <a:miter/>
            </a:ln>
          </p:spPr>
          <p:txBody>
            <a:bodyPr rtlCol="0" anchor="ctr"/>
            <a:lstStyle/>
            <a:p>
              <a:pPr rtl="0"/>
              <a:endParaRPr lang="en-GB"/>
            </a:p>
          </p:txBody>
        </p:sp>
        <p:sp>
          <p:nvSpPr>
            <p:cNvPr id="559" name="Freeform: Shape 558">
              <a:extLst>
                <a:ext uri="{FF2B5EF4-FFF2-40B4-BE49-F238E27FC236}">
                  <a16:creationId xmlns:a16="http://schemas.microsoft.com/office/drawing/2014/main" id="{53EE1F2A-8C99-AA13-1222-7449BC569C49}"/>
                </a:ext>
              </a:extLst>
            </p:cNvPr>
            <p:cNvSpPr/>
            <p:nvPr/>
          </p:nvSpPr>
          <p:spPr>
            <a:xfrm>
              <a:off x="2511304" y="3716880"/>
              <a:ext cx="14027" cy="1358346"/>
            </a:xfrm>
            <a:custGeom>
              <a:avLst/>
              <a:gdLst>
                <a:gd name="connsiteX0" fmla="*/ 0 w 14027"/>
                <a:gd name="connsiteY0" fmla="*/ 0 h 1358346"/>
                <a:gd name="connsiteX1" fmla="*/ 0 w 14027"/>
                <a:gd name="connsiteY1" fmla="*/ 1358347 h 1358346"/>
              </a:gdLst>
              <a:ahLst/>
              <a:cxnLst>
                <a:cxn ang="0">
                  <a:pos x="connsiteX0" y="connsiteY0"/>
                </a:cxn>
                <a:cxn ang="0">
                  <a:pos x="connsiteX1" y="connsiteY1"/>
                </a:cxn>
              </a:cxnLst>
              <a:rect l="l" t="t" r="r" b="b"/>
              <a:pathLst>
                <a:path w="14027" h="1358346">
                  <a:moveTo>
                    <a:pt x="0" y="0"/>
                  </a:moveTo>
                  <a:lnTo>
                    <a:pt x="0" y="1358347"/>
                  </a:lnTo>
                </a:path>
              </a:pathLst>
            </a:custGeom>
            <a:ln w="12700" cap="flat">
              <a:solidFill>
                <a:srgbClr val="969696"/>
              </a:solidFill>
              <a:prstDash val="dash"/>
              <a:miter/>
            </a:ln>
          </p:spPr>
          <p:txBody>
            <a:bodyPr rtlCol="0" anchor="ctr"/>
            <a:lstStyle/>
            <a:p>
              <a:pPr rtl="0"/>
              <a:endParaRPr lang="en-GB"/>
            </a:p>
          </p:txBody>
        </p:sp>
      </p:grpSp>
      <p:sp>
        <p:nvSpPr>
          <p:cNvPr id="7" name="TextBox 6">
            <a:extLst>
              <a:ext uri="{FF2B5EF4-FFF2-40B4-BE49-F238E27FC236}">
                <a16:creationId xmlns:a16="http://schemas.microsoft.com/office/drawing/2014/main" id="{56AFC14B-DD7B-BED0-2AD5-427C2CA75E47}"/>
              </a:ext>
            </a:extLst>
          </p:cNvPr>
          <p:cNvSpPr txBox="1"/>
          <p:nvPr/>
        </p:nvSpPr>
        <p:spPr>
          <a:xfrm>
            <a:off x="2723064" y="2455956"/>
            <a:ext cx="1691597" cy="434010"/>
          </a:xfrm>
          <a:prstGeom prst="rect">
            <a:avLst/>
          </a:prstGeom>
          <a:noFill/>
        </p:spPr>
        <p:txBody>
          <a:bodyPr wrap="square" lIns="0" tIns="0" rIns="0" bIns="0" rtlCol="0">
            <a:sp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zh-cn" sz="900" b="1" i="0" u="none" strike="noStrike" kern="1200" cap="none" spc="0" normalizeH="0" noProof="0">
                <a:ln>
                  <a:noFill/>
                </a:ln>
                <a:solidFill>
                  <a:srgbClr val="FFFFFF"/>
                </a:solidFill>
                <a:effectLst/>
                <a:uLnTx/>
                <a:uFillTx/>
                <a:latin typeface="Arial" panose="020B0604020202020204"/>
                <a:ea typeface="+mn-ea"/>
                <a:cs typeface="+mn-cs"/>
              </a:rPr>
              <a:t>HR：0.77 (95%CI, 0.63-0.94)</a:t>
            </a:r>
            <a:r>
              <a:rPr lang="zh-cn" sz="900" b="1" i="0" u="none" strike="noStrike" kern="1200" cap="none" spc="0" normalizeH="0" baseline="30000" noProof="0">
                <a:ln>
                  <a:noFill/>
                </a:ln>
                <a:solidFill>
                  <a:srgbClr val="FFFFFF"/>
                </a:solidFill>
                <a:effectLst/>
                <a:uLnTx/>
                <a:uFillTx/>
                <a:latin typeface="Arial" panose="020B0604020202020204"/>
                <a:ea typeface="+mn-ea"/>
                <a:cs typeface="+mn-cs"/>
              </a:rPr>
              <a:t>a</a:t>
            </a:r>
          </a:p>
          <a:p>
            <a:pPr marL="0" marR="0" lvl="0" indent="0" algn="ctr" defTabSz="914400" rtl="0" eaLnBrk="1" fontAlgn="auto" latinLnBrk="0" hangingPunct="1">
              <a:lnSpc>
                <a:spcPts val="1200"/>
              </a:lnSpc>
              <a:spcBef>
                <a:spcPts val="0"/>
              </a:spcBef>
              <a:spcAft>
                <a:spcPts val="0"/>
              </a:spcAft>
              <a:buClrTx/>
              <a:buSzTx/>
              <a:buFontTx/>
              <a:buNone/>
              <a:tabLst/>
              <a:defRPr/>
            </a:pPr>
            <a:r>
              <a:rPr lang="zh-cn" sz="900" b="0" i="1" u="none" strike="noStrike" kern="1200" cap="none" spc="0" normalizeH="0" noProof="0">
                <a:ln>
                  <a:noFill/>
                </a:ln>
                <a:solidFill>
                  <a:srgbClr val="FFFFFF"/>
                </a:solidFill>
                <a:effectLst/>
                <a:uLnTx/>
                <a:uFillTx/>
                <a:latin typeface="Arial" panose="020B0604020202020204"/>
                <a:ea typeface="+mn-ea"/>
                <a:cs typeface="+mn-cs"/>
              </a:rPr>
              <a:t>P</a:t>
            </a:r>
            <a:r>
              <a:rPr lang="zh-cn" sz="900" b="0" i="0" u="none" strike="noStrike" kern="1200" cap="none" spc="0" normalizeH="0" noProof="0">
                <a:ln>
                  <a:noFill/>
                </a:ln>
                <a:solidFill>
                  <a:srgbClr val="FFFFFF"/>
                </a:solidFill>
                <a:effectLst/>
                <a:uLnTx/>
                <a:uFillTx/>
                <a:latin typeface="Arial" panose="020B0604020202020204"/>
                <a:ea typeface="+mn-ea"/>
                <a:cs typeface="+mn-cs"/>
              </a:rPr>
              <a:t>=.011</a:t>
            </a:r>
            <a:r>
              <a:rPr lang="zh-cn" sz="900" b="0" i="0" u="none" strike="noStrike" kern="1200" cap="none" spc="0" normalizeH="0" baseline="30000" noProof="0">
                <a:ln>
                  <a:noFill/>
                </a:ln>
                <a:solidFill>
                  <a:srgbClr val="FFFFFF"/>
                </a:solidFill>
                <a:effectLst/>
                <a:uLnTx/>
                <a:uFillTx/>
                <a:latin typeface="Arial" panose="020B0604020202020204"/>
                <a:ea typeface="+mn-ea"/>
                <a:cs typeface="+mn-cs"/>
              </a:rPr>
              <a:t>b</a:t>
            </a:r>
          </a:p>
        </p:txBody>
      </p:sp>
      <p:sp>
        <p:nvSpPr>
          <p:cNvPr id="20" name="TextBox 19">
            <a:extLst>
              <a:ext uri="{FF2B5EF4-FFF2-40B4-BE49-F238E27FC236}">
                <a16:creationId xmlns:a16="http://schemas.microsoft.com/office/drawing/2014/main" id="{B6E3A243-6EBA-486C-80CF-0C4099296CCD}"/>
              </a:ext>
            </a:extLst>
          </p:cNvPr>
          <p:cNvSpPr txBox="1"/>
          <p:nvPr/>
        </p:nvSpPr>
        <p:spPr>
          <a:xfrm>
            <a:off x="3399702" y="3982332"/>
            <a:ext cx="929742"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00A2E1"/>
                </a:solidFill>
                <a:effectLst/>
                <a:uLnTx/>
                <a:uFillTx/>
                <a:latin typeface="Arial" panose="020B0604020202020204"/>
                <a:ea typeface="+mn-ea"/>
                <a:cs typeface="+mn-cs"/>
              </a:rPr>
              <a:t>29% (95%CI 23, 35)</a:t>
            </a:r>
          </a:p>
        </p:txBody>
      </p:sp>
      <p:sp>
        <p:nvSpPr>
          <p:cNvPr id="21" name="TextBox 20">
            <a:extLst>
              <a:ext uri="{FF2B5EF4-FFF2-40B4-BE49-F238E27FC236}">
                <a16:creationId xmlns:a16="http://schemas.microsoft.com/office/drawing/2014/main" id="{AD92F453-9DB7-85CE-E461-70BC6E507C79}"/>
              </a:ext>
            </a:extLst>
          </p:cNvPr>
          <p:cNvSpPr txBox="1"/>
          <p:nvPr/>
        </p:nvSpPr>
        <p:spPr>
          <a:xfrm>
            <a:off x="3390132" y="4142706"/>
            <a:ext cx="929742"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E73E16"/>
                </a:solidFill>
                <a:effectLst/>
                <a:uLnTx/>
                <a:uFillTx/>
                <a:latin typeface="Arial" panose="020B0604020202020204"/>
                <a:ea typeface="+mn-ea"/>
                <a:cs typeface="+mn-cs"/>
              </a:rPr>
              <a:t>19% (95%CI 14, 25)</a:t>
            </a:r>
          </a:p>
        </p:txBody>
      </p:sp>
      <p:grpSp>
        <p:nvGrpSpPr>
          <p:cNvPr id="17" name="Group 16">
            <a:extLst>
              <a:ext uri="{FF2B5EF4-FFF2-40B4-BE49-F238E27FC236}">
                <a16:creationId xmlns:a16="http://schemas.microsoft.com/office/drawing/2014/main" id="{33A5AC23-B2AA-9255-FB31-10019D58C1AB}"/>
              </a:ext>
            </a:extLst>
          </p:cNvPr>
          <p:cNvGrpSpPr/>
          <p:nvPr/>
        </p:nvGrpSpPr>
        <p:grpSpPr>
          <a:xfrm>
            <a:off x="451836" y="5790867"/>
            <a:ext cx="126003" cy="257699"/>
            <a:chOff x="402693" y="4555520"/>
            <a:chExt cx="114301" cy="175475"/>
          </a:xfrm>
        </p:grpSpPr>
        <p:cxnSp>
          <p:nvCxnSpPr>
            <p:cNvPr id="10" name="Straight Connector 9">
              <a:extLst>
                <a:ext uri="{FF2B5EF4-FFF2-40B4-BE49-F238E27FC236}">
                  <a16:creationId xmlns:a16="http://schemas.microsoft.com/office/drawing/2014/main" id="{F12BF7AD-E12A-6B31-5E76-E78D96A8E1BA}"/>
                </a:ext>
              </a:extLst>
            </p:cNvPr>
            <p:cNvCxnSpPr>
              <a:cxnSpLocks/>
            </p:cNvCxnSpPr>
            <p:nvPr/>
          </p:nvCxnSpPr>
          <p:spPr>
            <a:xfrm flipH="1">
              <a:off x="402694" y="4555520"/>
              <a:ext cx="1143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DD4085D-057A-A40F-0E3B-5E36C307086B}"/>
                </a:ext>
              </a:extLst>
            </p:cNvPr>
            <p:cNvCxnSpPr>
              <a:cxnSpLocks/>
            </p:cNvCxnSpPr>
            <p:nvPr/>
          </p:nvCxnSpPr>
          <p:spPr>
            <a:xfrm flipH="1">
              <a:off x="402693" y="4730995"/>
              <a:ext cx="1143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grpSp>
      <p:sp>
        <p:nvSpPr>
          <p:cNvPr id="26" name="TextBox 25">
            <a:extLst>
              <a:ext uri="{FF2B5EF4-FFF2-40B4-BE49-F238E27FC236}">
                <a16:creationId xmlns:a16="http://schemas.microsoft.com/office/drawing/2014/main" id="{9D2C9BAE-5F87-0FA8-4E41-1A37E6304266}"/>
              </a:ext>
            </a:extLst>
          </p:cNvPr>
          <p:cNvSpPr txBox="1"/>
          <p:nvPr/>
        </p:nvSpPr>
        <p:spPr>
          <a:xfrm rot="16200000">
            <a:off x="-592213" y="3598274"/>
            <a:ext cx="2766180"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PFS，%</a:t>
            </a:r>
          </a:p>
        </p:txBody>
      </p:sp>
      <p:grpSp>
        <p:nvGrpSpPr>
          <p:cNvPr id="28" name="Group 27">
            <a:extLst>
              <a:ext uri="{FF2B5EF4-FFF2-40B4-BE49-F238E27FC236}">
                <a16:creationId xmlns:a16="http://schemas.microsoft.com/office/drawing/2014/main" id="{9822F5F1-CA08-A8DD-EA54-D59856ABD84C}"/>
              </a:ext>
            </a:extLst>
          </p:cNvPr>
          <p:cNvGrpSpPr/>
          <p:nvPr/>
        </p:nvGrpSpPr>
        <p:grpSpPr>
          <a:xfrm>
            <a:off x="963570" y="2251436"/>
            <a:ext cx="254877" cy="2887917"/>
            <a:chOff x="1117694" y="2855272"/>
            <a:chExt cx="231207" cy="1966467"/>
          </a:xfrm>
        </p:grpSpPr>
        <p:sp>
          <p:nvSpPr>
            <p:cNvPr id="31" name="TextBox 66">
              <a:extLst>
                <a:ext uri="{FF2B5EF4-FFF2-40B4-BE49-F238E27FC236}">
                  <a16:creationId xmlns:a16="http://schemas.microsoft.com/office/drawing/2014/main" id="{6D680C35-CA41-3410-45A9-1F1AE0210D68}"/>
                </a:ext>
              </a:extLst>
            </p:cNvPr>
            <p:cNvSpPr txBox="1"/>
            <p:nvPr/>
          </p:nvSpPr>
          <p:spPr>
            <a:xfrm>
              <a:off x="1117694" y="2855272"/>
              <a:ext cx="231207" cy="12574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 name="TextBox 67">
              <a:extLst>
                <a:ext uri="{FF2B5EF4-FFF2-40B4-BE49-F238E27FC236}">
                  <a16:creationId xmlns:a16="http://schemas.microsoft.com/office/drawing/2014/main" id="{7244A49E-57C7-E79C-3821-1B734EBCB7A2}"/>
                </a:ext>
              </a:extLst>
            </p:cNvPr>
            <p:cNvSpPr txBox="1"/>
            <p:nvPr/>
          </p:nvSpPr>
          <p:spPr>
            <a:xfrm>
              <a:off x="1191496" y="3223416"/>
              <a:ext cx="154138" cy="12574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80</a:t>
              </a:r>
              <a:endParaRPr kumimoji="0" lang="en-IN"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 name="TextBox 68">
              <a:extLst>
                <a:ext uri="{FF2B5EF4-FFF2-40B4-BE49-F238E27FC236}">
                  <a16:creationId xmlns:a16="http://schemas.microsoft.com/office/drawing/2014/main" id="{C23FD06E-FC5E-E550-9332-15A41BA2412E}"/>
                </a:ext>
              </a:extLst>
            </p:cNvPr>
            <p:cNvSpPr txBox="1"/>
            <p:nvPr/>
          </p:nvSpPr>
          <p:spPr>
            <a:xfrm>
              <a:off x="1191496" y="3591560"/>
              <a:ext cx="154138" cy="12574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 name="TextBox 69">
              <a:extLst>
                <a:ext uri="{FF2B5EF4-FFF2-40B4-BE49-F238E27FC236}">
                  <a16:creationId xmlns:a16="http://schemas.microsoft.com/office/drawing/2014/main" id="{E50A3EC5-683C-5C43-4767-AC2E6423CF7E}"/>
                </a:ext>
              </a:extLst>
            </p:cNvPr>
            <p:cNvSpPr txBox="1"/>
            <p:nvPr/>
          </p:nvSpPr>
          <p:spPr>
            <a:xfrm>
              <a:off x="1131939" y="3959704"/>
              <a:ext cx="213696" cy="12574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 name="TextBox 70">
              <a:extLst>
                <a:ext uri="{FF2B5EF4-FFF2-40B4-BE49-F238E27FC236}">
                  <a16:creationId xmlns:a16="http://schemas.microsoft.com/office/drawing/2014/main" id="{9B0FA7C8-3576-CA4A-D17B-C23EC868D06B}"/>
                </a:ext>
              </a:extLst>
            </p:cNvPr>
            <p:cNvSpPr txBox="1"/>
            <p:nvPr/>
          </p:nvSpPr>
          <p:spPr>
            <a:xfrm>
              <a:off x="1191496" y="4327848"/>
              <a:ext cx="154138" cy="12574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 name="TextBox 71">
              <a:extLst>
                <a:ext uri="{FF2B5EF4-FFF2-40B4-BE49-F238E27FC236}">
                  <a16:creationId xmlns:a16="http://schemas.microsoft.com/office/drawing/2014/main" id="{979DB235-10A3-A62E-6996-B12B7F48C5A6}"/>
                </a:ext>
              </a:extLst>
            </p:cNvPr>
            <p:cNvSpPr txBox="1"/>
            <p:nvPr/>
          </p:nvSpPr>
          <p:spPr>
            <a:xfrm>
              <a:off x="1265294" y="4695994"/>
              <a:ext cx="77070" cy="12574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43" name="TextBox 42">
            <a:extLst>
              <a:ext uri="{FF2B5EF4-FFF2-40B4-BE49-F238E27FC236}">
                <a16:creationId xmlns:a16="http://schemas.microsoft.com/office/drawing/2014/main" id="{EC1E9E70-2C33-6B8E-228B-3A6B314075E8}"/>
              </a:ext>
            </a:extLst>
          </p:cNvPr>
          <p:cNvSpPr txBox="1"/>
          <p:nvPr/>
        </p:nvSpPr>
        <p:spPr>
          <a:xfrm>
            <a:off x="1256970" y="5156153"/>
            <a:ext cx="84960" cy="184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 name="TextBox 46">
            <a:extLst>
              <a:ext uri="{FF2B5EF4-FFF2-40B4-BE49-F238E27FC236}">
                <a16:creationId xmlns:a16="http://schemas.microsoft.com/office/drawing/2014/main" id="{055CA4C9-5B8C-9CF2-0084-64EB0CEC26F2}"/>
              </a:ext>
            </a:extLst>
          </p:cNvPr>
          <p:cNvSpPr txBox="1"/>
          <p:nvPr/>
        </p:nvSpPr>
        <p:spPr>
          <a:xfrm>
            <a:off x="2147819" y="5156153"/>
            <a:ext cx="84960" cy="184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 name="TextBox 50">
            <a:extLst>
              <a:ext uri="{FF2B5EF4-FFF2-40B4-BE49-F238E27FC236}">
                <a16:creationId xmlns:a16="http://schemas.microsoft.com/office/drawing/2014/main" id="{70E0B209-F9B7-9DDB-6138-6CA9DE7E4843}"/>
              </a:ext>
            </a:extLst>
          </p:cNvPr>
          <p:cNvSpPr txBox="1"/>
          <p:nvPr/>
        </p:nvSpPr>
        <p:spPr>
          <a:xfrm>
            <a:off x="3038281" y="5156153"/>
            <a:ext cx="84960" cy="184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8</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 name="TextBox 54">
            <a:extLst>
              <a:ext uri="{FF2B5EF4-FFF2-40B4-BE49-F238E27FC236}">
                <a16:creationId xmlns:a16="http://schemas.microsoft.com/office/drawing/2014/main" id="{4E783EDF-B574-0288-FE96-5442A6F5D17B}"/>
              </a:ext>
            </a:extLst>
          </p:cNvPr>
          <p:cNvSpPr txBox="1"/>
          <p:nvPr/>
        </p:nvSpPr>
        <p:spPr>
          <a:xfrm>
            <a:off x="3886162" y="5156153"/>
            <a:ext cx="169918" cy="184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12</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 name="TextBox 58">
            <a:extLst>
              <a:ext uri="{FF2B5EF4-FFF2-40B4-BE49-F238E27FC236}">
                <a16:creationId xmlns:a16="http://schemas.microsoft.com/office/drawing/2014/main" id="{C14EC443-0FCC-F248-BBEA-B79FE6617AF8}"/>
              </a:ext>
            </a:extLst>
          </p:cNvPr>
          <p:cNvSpPr txBox="1"/>
          <p:nvPr/>
        </p:nvSpPr>
        <p:spPr>
          <a:xfrm>
            <a:off x="4772714" y="5156153"/>
            <a:ext cx="169918" cy="184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16</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 name="TextBox 62">
            <a:extLst>
              <a:ext uri="{FF2B5EF4-FFF2-40B4-BE49-F238E27FC236}">
                <a16:creationId xmlns:a16="http://schemas.microsoft.com/office/drawing/2014/main" id="{755101F2-B78A-05E2-9B17-64B95C1638A9}"/>
              </a:ext>
            </a:extLst>
          </p:cNvPr>
          <p:cNvSpPr txBox="1"/>
          <p:nvPr/>
        </p:nvSpPr>
        <p:spPr>
          <a:xfrm>
            <a:off x="5661297" y="5156153"/>
            <a:ext cx="169918" cy="184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 name="TextBox 63">
            <a:extLst>
              <a:ext uri="{FF2B5EF4-FFF2-40B4-BE49-F238E27FC236}">
                <a16:creationId xmlns:a16="http://schemas.microsoft.com/office/drawing/2014/main" id="{7565012F-F9B8-82E1-EE50-99F180FFC67C}"/>
              </a:ext>
            </a:extLst>
          </p:cNvPr>
          <p:cNvSpPr txBox="1"/>
          <p:nvPr/>
        </p:nvSpPr>
        <p:spPr>
          <a:xfrm>
            <a:off x="1263058" y="5396202"/>
            <a:ext cx="4541814" cy="184665"/>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时间（月）</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 name="TextBox 90">
            <a:extLst>
              <a:ext uri="{FF2B5EF4-FFF2-40B4-BE49-F238E27FC236}">
                <a16:creationId xmlns:a16="http://schemas.microsoft.com/office/drawing/2014/main" id="{CE34D001-2838-4589-E833-58F5C232C391}"/>
              </a:ext>
            </a:extLst>
          </p:cNvPr>
          <p:cNvSpPr txBox="1"/>
          <p:nvPr/>
        </p:nvSpPr>
        <p:spPr>
          <a:xfrm>
            <a:off x="1204027" y="5994316"/>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293</a:t>
            </a:r>
          </a:p>
        </p:txBody>
      </p:sp>
      <p:sp>
        <p:nvSpPr>
          <p:cNvPr id="92" name="TextBox 91">
            <a:extLst>
              <a:ext uri="{FF2B5EF4-FFF2-40B4-BE49-F238E27FC236}">
                <a16:creationId xmlns:a16="http://schemas.microsoft.com/office/drawing/2014/main" id="{00D142ED-5B08-405A-3431-6D343E17BDCE}"/>
              </a:ext>
            </a:extLst>
          </p:cNvPr>
          <p:cNvSpPr txBox="1"/>
          <p:nvPr/>
        </p:nvSpPr>
        <p:spPr>
          <a:xfrm>
            <a:off x="1428958" y="5994316"/>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264</a:t>
            </a:r>
          </a:p>
        </p:txBody>
      </p:sp>
      <p:sp>
        <p:nvSpPr>
          <p:cNvPr id="93" name="TextBox 92">
            <a:extLst>
              <a:ext uri="{FF2B5EF4-FFF2-40B4-BE49-F238E27FC236}">
                <a16:creationId xmlns:a16="http://schemas.microsoft.com/office/drawing/2014/main" id="{ED1F6F66-AC8A-581E-31DA-CB85684FAE80}"/>
              </a:ext>
            </a:extLst>
          </p:cNvPr>
          <p:cNvSpPr txBox="1"/>
          <p:nvPr/>
        </p:nvSpPr>
        <p:spPr>
          <a:xfrm>
            <a:off x="1650331" y="5994316"/>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221</a:t>
            </a:r>
          </a:p>
        </p:txBody>
      </p:sp>
      <p:sp>
        <p:nvSpPr>
          <p:cNvPr id="94" name="TextBox 93">
            <a:extLst>
              <a:ext uri="{FF2B5EF4-FFF2-40B4-BE49-F238E27FC236}">
                <a16:creationId xmlns:a16="http://schemas.microsoft.com/office/drawing/2014/main" id="{C5E6F781-0DD9-F19A-6BAC-FF12C9A2F977}"/>
              </a:ext>
            </a:extLst>
          </p:cNvPr>
          <p:cNvSpPr txBox="1"/>
          <p:nvPr/>
        </p:nvSpPr>
        <p:spPr>
          <a:xfrm>
            <a:off x="1872684" y="5994316"/>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191</a:t>
            </a:r>
          </a:p>
        </p:txBody>
      </p:sp>
      <p:sp>
        <p:nvSpPr>
          <p:cNvPr id="95" name="TextBox 94">
            <a:extLst>
              <a:ext uri="{FF2B5EF4-FFF2-40B4-BE49-F238E27FC236}">
                <a16:creationId xmlns:a16="http://schemas.microsoft.com/office/drawing/2014/main" id="{34329173-1FF0-3E11-A1E9-9ADA795A0F94}"/>
              </a:ext>
            </a:extLst>
          </p:cNvPr>
          <p:cNvSpPr txBox="1"/>
          <p:nvPr/>
        </p:nvSpPr>
        <p:spPr>
          <a:xfrm>
            <a:off x="2094876" y="5994316"/>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177</a:t>
            </a:r>
          </a:p>
        </p:txBody>
      </p:sp>
      <p:sp>
        <p:nvSpPr>
          <p:cNvPr id="96" name="TextBox 95">
            <a:extLst>
              <a:ext uri="{FF2B5EF4-FFF2-40B4-BE49-F238E27FC236}">
                <a16:creationId xmlns:a16="http://schemas.microsoft.com/office/drawing/2014/main" id="{31E3C211-1B2B-4D3F-4E28-8CAE57EDDE5F}"/>
              </a:ext>
            </a:extLst>
          </p:cNvPr>
          <p:cNvSpPr txBox="1"/>
          <p:nvPr/>
        </p:nvSpPr>
        <p:spPr>
          <a:xfrm>
            <a:off x="2319583" y="5994316"/>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133</a:t>
            </a:r>
          </a:p>
        </p:txBody>
      </p:sp>
      <p:sp>
        <p:nvSpPr>
          <p:cNvPr id="97" name="TextBox 96">
            <a:extLst>
              <a:ext uri="{FF2B5EF4-FFF2-40B4-BE49-F238E27FC236}">
                <a16:creationId xmlns:a16="http://schemas.microsoft.com/office/drawing/2014/main" id="{C0F6DB8E-7B14-EE55-679A-C90FFAC4AC3A}"/>
              </a:ext>
            </a:extLst>
          </p:cNvPr>
          <p:cNvSpPr txBox="1"/>
          <p:nvPr/>
        </p:nvSpPr>
        <p:spPr>
          <a:xfrm>
            <a:off x="2569804" y="5994316"/>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71</a:t>
            </a:r>
          </a:p>
        </p:txBody>
      </p:sp>
      <p:sp>
        <p:nvSpPr>
          <p:cNvPr id="98" name="TextBox 97">
            <a:extLst>
              <a:ext uri="{FF2B5EF4-FFF2-40B4-BE49-F238E27FC236}">
                <a16:creationId xmlns:a16="http://schemas.microsoft.com/office/drawing/2014/main" id="{41134B5A-B0BE-35EC-9CAC-CC95340E8672}"/>
              </a:ext>
            </a:extLst>
          </p:cNvPr>
          <p:cNvSpPr txBox="1"/>
          <p:nvPr/>
        </p:nvSpPr>
        <p:spPr>
          <a:xfrm>
            <a:off x="2794895" y="5994316"/>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99" name="TextBox 98">
            <a:extLst>
              <a:ext uri="{FF2B5EF4-FFF2-40B4-BE49-F238E27FC236}">
                <a16:creationId xmlns:a16="http://schemas.microsoft.com/office/drawing/2014/main" id="{EB06ADB9-4434-EC71-CA24-25D1A04BF5B0}"/>
              </a:ext>
            </a:extLst>
          </p:cNvPr>
          <p:cNvSpPr txBox="1"/>
          <p:nvPr/>
        </p:nvSpPr>
        <p:spPr>
          <a:xfrm>
            <a:off x="3017145" y="5994316"/>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36</a:t>
            </a:r>
          </a:p>
        </p:txBody>
      </p:sp>
      <p:sp>
        <p:nvSpPr>
          <p:cNvPr id="100" name="TextBox 99">
            <a:extLst>
              <a:ext uri="{FF2B5EF4-FFF2-40B4-BE49-F238E27FC236}">
                <a16:creationId xmlns:a16="http://schemas.microsoft.com/office/drawing/2014/main" id="{13D610EB-78C3-C7BD-EC98-521522AF15F9}"/>
              </a:ext>
            </a:extLst>
          </p:cNvPr>
          <p:cNvSpPr txBox="1"/>
          <p:nvPr/>
        </p:nvSpPr>
        <p:spPr>
          <a:xfrm>
            <a:off x="3237569" y="5994316"/>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22</a:t>
            </a:r>
          </a:p>
        </p:txBody>
      </p:sp>
      <p:sp>
        <p:nvSpPr>
          <p:cNvPr id="101" name="TextBox 100">
            <a:extLst>
              <a:ext uri="{FF2B5EF4-FFF2-40B4-BE49-F238E27FC236}">
                <a16:creationId xmlns:a16="http://schemas.microsoft.com/office/drawing/2014/main" id="{53FABBA4-518B-49FC-B15E-48B6BB551504}"/>
              </a:ext>
            </a:extLst>
          </p:cNvPr>
          <p:cNvSpPr txBox="1"/>
          <p:nvPr/>
        </p:nvSpPr>
        <p:spPr>
          <a:xfrm>
            <a:off x="3460880" y="5994316"/>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14</a:t>
            </a:r>
          </a:p>
        </p:txBody>
      </p:sp>
      <p:sp>
        <p:nvSpPr>
          <p:cNvPr id="102" name="TextBox 101">
            <a:extLst>
              <a:ext uri="{FF2B5EF4-FFF2-40B4-BE49-F238E27FC236}">
                <a16:creationId xmlns:a16="http://schemas.microsoft.com/office/drawing/2014/main" id="{EB9C94DC-1846-098C-38A4-104EB33B7462}"/>
              </a:ext>
            </a:extLst>
          </p:cNvPr>
          <p:cNvSpPr txBox="1"/>
          <p:nvPr/>
        </p:nvSpPr>
        <p:spPr>
          <a:xfrm>
            <a:off x="3714172" y="5994316"/>
            <a:ext cx="63616"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9</a:t>
            </a:r>
          </a:p>
        </p:txBody>
      </p:sp>
      <p:sp>
        <p:nvSpPr>
          <p:cNvPr id="103" name="TextBox 102">
            <a:extLst>
              <a:ext uri="{FF2B5EF4-FFF2-40B4-BE49-F238E27FC236}">
                <a16:creationId xmlns:a16="http://schemas.microsoft.com/office/drawing/2014/main" id="{C82224E7-F764-A537-26D1-A06718CC8043}"/>
              </a:ext>
            </a:extLst>
          </p:cNvPr>
          <p:cNvSpPr txBox="1"/>
          <p:nvPr/>
        </p:nvSpPr>
        <p:spPr>
          <a:xfrm>
            <a:off x="3939313" y="5994316"/>
            <a:ext cx="63616"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104" name="TextBox 103">
            <a:extLst>
              <a:ext uri="{FF2B5EF4-FFF2-40B4-BE49-F238E27FC236}">
                <a16:creationId xmlns:a16="http://schemas.microsoft.com/office/drawing/2014/main" id="{87B2887C-BBD9-C043-810C-B9F95A1FBCB9}"/>
              </a:ext>
            </a:extLst>
          </p:cNvPr>
          <p:cNvSpPr txBox="1"/>
          <p:nvPr/>
        </p:nvSpPr>
        <p:spPr>
          <a:xfrm>
            <a:off x="4126114" y="5994316"/>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105" name="TextBox 104">
            <a:extLst>
              <a:ext uri="{FF2B5EF4-FFF2-40B4-BE49-F238E27FC236}">
                <a16:creationId xmlns:a16="http://schemas.microsoft.com/office/drawing/2014/main" id="{FA8C16C7-9866-7086-D50B-0BFB7C57BEDF}"/>
              </a:ext>
            </a:extLst>
          </p:cNvPr>
          <p:cNvSpPr txBox="1"/>
          <p:nvPr/>
        </p:nvSpPr>
        <p:spPr>
          <a:xfrm>
            <a:off x="4349917" y="5994316"/>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106" name="TextBox 105">
            <a:extLst>
              <a:ext uri="{FF2B5EF4-FFF2-40B4-BE49-F238E27FC236}">
                <a16:creationId xmlns:a16="http://schemas.microsoft.com/office/drawing/2014/main" id="{13CADCFC-A1E3-4556-DCE4-34DBAA47F493}"/>
              </a:ext>
            </a:extLst>
          </p:cNvPr>
          <p:cNvSpPr txBox="1"/>
          <p:nvPr/>
        </p:nvSpPr>
        <p:spPr>
          <a:xfrm>
            <a:off x="4573720" y="5994316"/>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107" name="TextBox 106">
            <a:extLst>
              <a:ext uri="{FF2B5EF4-FFF2-40B4-BE49-F238E27FC236}">
                <a16:creationId xmlns:a16="http://schemas.microsoft.com/office/drawing/2014/main" id="{0409F9F4-1655-86AC-BD3A-A230C274C662}"/>
              </a:ext>
            </a:extLst>
          </p:cNvPr>
          <p:cNvSpPr txBox="1"/>
          <p:nvPr/>
        </p:nvSpPr>
        <p:spPr>
          <a:xfrm>
            <a:off x="4794057" y="5994316"/>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108" name="TextBox 107">
            <a:extLst>
              <a:ext uri="{FF2B5EF4-FFF2-40B4-BE49-F238E27FC236}">
                <a16:creationId xmlns:a16="http://schemas.microsoft.com/office/drawing/2014/main" id="{C6CB3CD7-B19A-AB9C-F010-9245D3194240}"/>
              </a:ext>
            </a:extLst>
          </p:cNvPr>
          <p:cNvSpPr txBox="1"/>
          <p:nvPr/>
        </p:nvSpPr>
        <p:spPr>
          <a:xfrm>
            <a:off x="5018191" y="5994316"/>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110" name="TextBox 109">
            <a:extLst>
              <a:ext uri="{FF2B5EF4-FFF2-40B4-BE49-F238E27FC236}">
                <a16:creationId xmlns:a16="http://schemas.microsoft.com/office/drawing/2014/main" id="{460A5EAA-535B-0933-AFE2-D88D02DB6170}"/>
              </a:ext>
            </a:extLst>
          </p:cNvPr>
          <p:cNvSpPr txBox="1"/>
          <p:nvPr/>
        </p:nvSpPr>
        <p:spPr>
          <a:xfrm>
            <a:off x="1204027" y="5739882"/>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293</a:t>
            </a:r>
          </a:p>
        </p:txBody>
      </p:sp>
      <p:sp>
        <p:nvSpPr>
          <p:cNvPr id="111" name="TextBox 110">
            <a:extLst>
              <a:ext uri="{FF2B5EF4-FFF2-40B4-BE49-F238E27FC236}">
                <a16:creationId xmlns:a16="http://schemas.microsoft.com/office/drawing/2014/main" id="{332F8CA3-D0B0-3A24-2EE7-F19DDF8918EF}"/>
              </a:ext>
            </a:extLst>
          </p:cNvPr>
          <p:cNvSpPr txBox="1"/>
          <p:nvPr/>
        </p:nvSpPr>
        <p:spPr>
          <a:xfrm>
            <a:off x="1428958" y="5739882"/>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283</a:t>
            </a:r>
          </a:p>
        </p:txBody>
      </p:sp>
      <p:sp>
        <p:nvSpPr>
          <p:cNvPr id="112" name="TextBox 111">
            <a:extLst>
              <a:ext uri="{FF2B5EF4-FFF2-40B4-BE49-F238E27FC236}">
                <a16:creationId xmlns:a16="http://schemas.microsoft.com/office/drawing/2014/main" id="{15A2B344-484D-A343-AB77-EDAB6FC2D6BB}"/>
              </a:ext>
            </a:extLst>
          </p:cNvPr>
          <p:cNvSpPr txBox="1"/>
          <p:nvPr/>
        </p:nvSpPr>
        <p:spPr>
          <a:xfrm>
            <a:off x="1650331" y="5739882"/>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233</a:t>
            </a:r>
          </a:p>
        </p:txBody>
      </p:sp>
      <p:sp>
        <p:nvSpPr>
          <p:cNvPr id="113" name="TextBox 112">
            <a:extLst>
              <a:ext uri="{FF2B5EF4-FFF2-40B4-BE49-F238E27FC236}">
                <a16:creationId xmlns:a16="http://schemas.microsoft.com/office/drawing/2014/main" id="{B0617FBB-2FEF-A94B-4939-696B6431A1AC}"/>
              </a:ext>
            </a:extLst>
          </p:cNvPr>
          <p:cNvSpPr txBox="1"/>
          <p:nvPr/>
        </p:nvSpPr>
        <p:spPr>
          <a:xfrm>
            <a:off x="1872684" y="5739882"/>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208</a:t>
            </a:r>
          </a:p>
        </p:txBody>
      </p:sp>
      <p:sp>
        <p:nvSpPr>
          <p:cNvPr id="114" name="TextBox 113">
            <a:extLst>
              <a:ext uri="{FF2B5EF4-FFF2-40B4-BE49-F238E27FC236}">
                <a16:creationId xmlns:a16="http://schemas.microsoft.com/office/drawing/2014/main" id="{0AFAB3AA-2AB1-D36B-A305-93F35828D62A}"/>
              </a:ext>
            </a:extLst>
          </p:cNvPr>
          <p:cNvSpPr txBox="1"/>
          <p:nvPr/>
        </p:nvSpPr>
        <p:spPr>
          <a:xfrm>
            <a:off x="2094876" y="5739882"/>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191</a:t>
            </a:r>
          </a:p>
        </p:txBody>
      </p:sp>
      <p:sp>
        <p:nvSpPr>
          <p:cNvPr id="115" name="TextBox 114">
            <a:extLst>
              <a:ext uri="{FF2B5EF4-FFF2-40B4-BE49-F238E27FC236}">
                <a16:creationId xmlns:a16="http://schemas.microsoft.com/office/drawing/2014/main" id="{583890BE-FC86-152D-C3E7-9D733E0B8D5A}"/>
              </a:ext>
            </a:extLst>
          </p:cNvPr>
          <p:cNvSpPr txBox="1"/>
          <p:nvPr/>
        </p:nvSpPr>
        <p:spPr>
          <a:xfrm>
            <a:off x="2319583" y="5739882"/>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158</a:t>
            </a:r>
          </a:p>
        </p:txBody>
      </p:sp>
      <p:sp>
        <p:nvSpPr>
          <p:cNvPr id="116" name="TextBox 115">
            <a:extLst>
              <a:ext uri="{FF2B5EF4-FFF2-40B4-BE49-F238E27FC236}">
                <a16:creationId xmlns:a16="http://schemas.microsoft.com/office/drawing/2014/main" id="{B7961DF9-3284-B01F-87F2-CCF09A7CF5E7}"/>
              </a:ext>
            </a:extLst>
          </p:cNvPr>
          <p:cNvSpPr txBox="1"/>
          <p:nvPr/>
        </p:nvSpPr>
        <p:spPr>
          <a:xfrm>
            <a:off x="2537996" y="5739882"/>
            <a:ext cx="190848"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110</a:t>
            </a:r>
          </a:p>
        </p:txBody>
      </p:sp>
      <p:sp>
        <p:nvSpPr>
          <p:cNvPr id="117" name="TextBox 116">
            <a:extLst>
              <a:ext uri="{FF2B5EF4-FFF2-40B4-BE49-F238E27FC236}">
                <a16:creationId xmlns:a16="http://schemas.microsoft.com/office/drawing/2014/main" id="{16D3D41F-4641-E33D-C8B5-A70BA13216F2}"/>
              </a:ext>
            </a:extLst>
          </p:cNvPr>
          <p:cNvSpPr txBox="1"/>
          <p:nvPr/>
        </p:nvSpPr>
        <p:spPr>
          <a:xfrm>
            <a:off x="2794895" y="5739882"/>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78</a:t>
            </a:r>
          </a:p>
        </p:txBody>
      </p:sp>
      <p:sp>
        <p:nvSpPr>
          <p:cNvPr id="118" name="TextBox 117">
            <a:extLst>
              <a:ext uri="{FF2B5EF4-FFF2-40B4-BE49-F238E27FC236}">
                <a16:creationId xmlns:a16="http://schemas.microsoft.com/office/drawing/2014/main" id="{02B305D8-CBB9-DF96-5D4F-EB1F372A669F}"/>
              </a:ext>
            </a:extLst>
          </p:cNvPr>
          <p:cNvSpPr txBox="1"/>
          <p:nvPr/>
        </p:nvSpPr>
        <p:spPr>
          <a:xfrm>
            <a:off x="3017145" y="5739882"/>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70</a:t>
            </a:r>
          </a:p>
        </p:txBody>
      </p:sp>
      <p:sp>
        <p:nvSpPr>
          <p:cNvPr id="119" name="TextBox 118">
            <a:extLst>
              <a:ext uri="{FF2B5EF4-FFF2-40B4-BE49-F238E27FC236}">
                <a16:creationId xmlns:a16="http://schemas.microsoft.com/office/drawing/2014/main" id="{311713B0-D213-104E-1DCE-3FE99C614BEF}"/>
              </a:ext>
            </a:extLst>
          </p:cNvPr>
          <p:cNvSpPr txBox="1"/>
          <p:nvPr/>
        </p:nvSpPr>
        <p:spPr>
          <a:xfrm>
            <a:off x="3237569" y="5739882"/>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42</a:t>
            </a:r>
          </a:p>
        </p:txBody>
      </p:sp>
      <p:sp>
        <p:nvSpPr>
          <p:cNvPr id="120" name="TextBox 119">
            <a:extLst>
              <a:ext uri="{FF2B5EF4-FFF2-40B4-BE49-F238E27FC236}">
                <a16:creationId xmlns:a16="http://schemas.microsoft.com/office/drawing/2014/main" id="{E4EAB2B0-5F8B-24C7-5BF7-E0AAB1E86AB7}"/>
              </a:ext>
            </a:extLst>
          </p:cNvPr>
          <p:cNvSpPr txBox="1"/>
          <p:nvPr/>
        </p:nvSpPr>
        <p:spPr>
          <a:xfrm>
            <a:off x="3460880" y="5739882"/>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26</a:t>
            </a:r>
          </a:p>
        </p:txBody>
      </p:sp>
      <p:sp>
        <p:nvSpPr>
          <p:cNvPr id="121" name="TextBox 120">
            <a:extLst>
              <a:ext uri="{FF2B5EF4-FFF2-40B4-BE49-F238E27FC236}">
                <a16:creationId xmlns:a16="http://schemas.microsoft.com/office/drawing/2014/main" id="{381F3AA5-CDBE-01FA-D427-AAD96B4E3414}"/>
              </a:ext>
            </a:extLst>
          </p:cNvPr>
          <p:cNvSpPr txBox="1"/>
          <p:nvPr/>
        </p:nvSpPr>
        <p:spPr>
          <a:xfrm>
            <a:off x="3682364" y="5739882"/>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22</a:t>
            </a:r>
          </a:p>
        </p:txBody>
      </p:sp>
      <p:sp>
        <p:nvSpPr>
          <p:cNvPr id="122" name="TextBox 121">
            <a:extLst>
              <a:ext uri="{FF2B5EF4-FFF2-40B4-BE49-F238E27FC236}">
                <a16:creationId xmlns:a16="http://schemas.microsoft.com/office/drawing/2014/main" id="{9978ED36-0430-F6AD-1D19-87FD31FE1E09}"/>
              </a:ext>
            </a:extLst>
          </p:cNvPr>
          <p:cNvSpPr txBox="1"/>
          <p:nvPr/>
        </p:nvSpPr>
        <p:spPr>
          <a:xfrm>
            <a:off x="3907505" y="5739882"/>
            <a:ext cx="127232" cy="1807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16</a:t>
            </a:r>
          </a:p>
        </p:txBody>
      </p:sp>
      <p:sp>
        <p:nvSpPr>
          <p:cNvPr id="123" name="TextBox 122">
            <a:extLst>
              <a:ext uri="{FF2B5EF4-FFF2-40B4-BE49-F238E27FC236}">
                <a16:creationId xmlns:a16="http://schemas.microsoft.com/office/drawing/2014/main" id="{7EDFCDD0-D927-C670-CE98-CA47057D8373}"/>
              </a:ext>
            </a:extLst>
          </p:cNvPr>
          <p:cNvSpPr txBox="1"/>
          <p:nvPr/>
        </p:nvSpPr>
        <p:spPr>
          <a:xfrm>
            <a:off x="4126114"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14</a:t>
            </a:r>
          </a:p>
        </p:txBody>
      </p:sp>
      <p:sp>
        <p:nvSpPr>
          <p:cNvPr id="124" name="TextBox 123">
            <a:extLst>
              <a:ext uri="{FF2B5EF4-FFF2-40B4-BE49-F238E27FC236}">
                <a16:creationId xmlns:a16="http://schemas.microsoft.com/office/drawing/2014/main" id="{532584BE-9297-F3CE-7646-D28EA4F5B4C1}"/>
              </a:ext>
            </a:extLst>
          </p:cNvPr>
          <p:cNvSpPr txBox="1"/>
          <p:nvPr/>
        </p:nvSpPr>
        <p:spPr>
          <a:xfrm>
            <a:off x="4349917"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125" name="TextBox 124">
            <a:extLst>
              <a:ext uri="{FF2B5EF4-FFF2-40B4-BE49-F238E27FC236}">
                <a16:creationId xmlns:a16="http://schemas.microsoft.com/office/drawing/2014/main" id="{3A52CF83-EB1A-756A-2CE5-7CFDCFDB6EFC}"/>
              </a:ext>
            </a:extLst>
          </p:cNvPr>
          <p:cNvSpPr txBox="1"/>
          <p:nvPr/>
        </p:nvSpPr>
        <p:spPr>
          <a:xfrm>
            <a:off x="4573720"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3</a:t>
            </a:r>
          </a:p>
        </p:txBody>
      </p:sp>
      <p:sp>
        <p:nvSpPr>
          <p:cNvPr id="126" name="TextBox 125">
            <a:extLst>
              <a:ext uri="{FF2B5EF4-FFF2-40B4-BE49-F238E27FC236}">
                <a16:creationId xmlns:a16="http://schemas.microsoft.com/office/drawing/2014/main" id="{B505FC25-1741-D4DE-A473-A3DF7DFCDCC7}"/>
              </a:ext>
            </a:extLst>
          </p:cNvPr>
          <p:cNvSpPr txBox="1"/>
          <p:nvPr/>
        </p:nvSpPr>
        <p:spPr>
          <a:xfrm>
            <a:off x="4794057"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127" name="TextBox 126">
            <a:extLst>
              <a:ext uri="{FF2B5EF4-FFF2-40B4-BE49-F238E27FC236}">
                <a16:creationId xmlns:a16="http://schemas.microsoft.com/office/drawing/2014/main" id="{E04DBF45-868D-DAC2-3266-6B8CB1C9AB28}"/>
              </a:ext>
            </a:extLst>
          </p:cNvPr>
          <p:cNvSpPr txBox="1"/>
          <p:nvPr/>
        </p:nvSpPr>
        <p:spPr>
          <a:xfrm>
            <a:off x="5018191"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128" name="TextBox 127">
            <a:extLst>
              <a:ext uri="{FF2B5EF4-FFF2-40B4-BE49-F238E27FC236}">
                <a16:creationId xmlns:a16="http://schemas.microsoft.com/office/drawing/2014/main" id="{F477A9D5-82BD-942D-34C2-9EBB7C83AF65}"/>
              </a:ext>
            </a:extLst>
          </p:cNvPr>
          <p:cNvSpPr txBox="1"/>
          <p:nvPr/>
        </p:nvSpPr>
        <p:spPr>
          <a:xfrm>
            <a:off x="5239702"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129" name="TextBox 128">
            <a:extLst>
              <a:ext uri="{FF2B5EF4-FFF2-40B4-BE49-F238E27FC236}">
                <a16:creationId xmlns:a16="http://schemas.microsoft.com/office/drawing/2014/main" id="{5E2118BB-CF63-FC50-DBF1-E1041DE99707}"/>
              </a:ext>
            </a:extLst>
          </p:cNvPr>
          <p:cNvSpPr txBox="1"/>
          <p:nvPr/>
        </p:nvSpPr>
        <p:spPr>
          <a:xfrm>
            <a:off x="5461213"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130" name="TextBox 129">
            <a:extLst>
              <a:ext uri="{FF2B5EF4-FFF2-40B4-BE49-F238E27FC236}">
                <a16:creationId xmlns:a16="http://schemas.microsoft.com/office/drawing/2014/main" id="{9BD81F7B-E161-BFCE-5290-93E2C6D5BC19}"/>
              </a:ext>
            </a:extLst>
          </p:cNvPr>
          <p:cNvSpPr txBox="1"/>
          <p:nvPr/>
        </p:nvSpPr>
        <p:spPr>
          <a:xfrm>
            <a:off x="5682639" y="5739882"/>
            <a:ext cx="127232" cy="1807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89" name="TextBox 88">
            <a:extLst>
              <a:ext uri="{FF2B5EF4-FFF2-40B4-BE49-F238E27FC236}">
                <a16:creationId xmlns:a16="http://schemas.microsoft.com/office/drawing/2014/main" id="{443B1DCC-AF1B-929B-0EB8-293CBD0D3B83}"/>
              </a:ext>
            </a:extLst>
          </p:cNvPr>
          <p:cNvSpPr txBox="1"/>
          <p:nvPr/>
        </p:nvSpPr>
        <p:spPr>
          <a:xfrm>
            <a:off x="588951" y="5603664"/>
            <a:ext cx="575479" cy="106120"/>
          </a:xfrm>
          <a:prstGeom prst="rect">
            <a:avLst/>
          </a:prstGeom>
          <a:noFill/>
        </p:spPr>
        <p:txBody>
          <a:bodyPr wrap="none" lIns="0" tIns="0" rIns="0" bIns="0" rtlCol="0">
            <a:spAutoFit/>
          </a:bodyPr>
          <a:lstStyle/>
          <a:p>
            <a:pPr marL="0" marR="0" lvl="0" indent="0" algn="l" defTabSz="914400" rtl="0" eaLnBrk="1" fontAlgn="auto" latinLnBrk="0" hangingPunct="1">
              <a:lnSpc>
                <a:spcPts val="8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面临风险的人数</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1" name="TextBox 130">
            <a:extLst>
              <a:ext uri="{FF2B5EF4-FFF2-40B4-BE49-F238E27FC236}">
                <a16:creationId xmlns:a16="http://schemas.microsoft.com/office/drawing/2014/main" id="{F24A0688-6170-20FE-501B-BF2500CC8A3F}"/>
              </a:ext>
            </a:extLst>
          </p:cNvPr>
          <p:cNvSpPr txBox="1"/>
          <p:nvPr/>
        </p:nvSpPr>
        <p:spPr>
          <a:xfrm>
            <a:off x="863674" y="5994316"/>
            <a:ext cx="295919" cy="180799"/>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E73E16"/>
                </a:solidFill>
                <a:effectLst/>
                <a:uLnTx/>
                <a:uFillTx/>
                <a:latin typeface="Arial" panose="020B0604020202020204"/>
                <a:ea typeface="+mn-ea"/>
                <a:cs typeface="+mn-cs"/>
              </a:rPr>
              <a:t>PBC</a:t>
            </a:r>
            <a:endParaRPr kumimoji="0" lang="en-IN" sz="80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132" name="TextBox 131">
            <a:extLst>
              <a:ext uri="{FF2B5EF4-FFF2-40B4-BE49-F238E27FC236}">
                <a16:creationId xmlns:a16="http://schemas.microsoft.com/office/drawing/2014/main" id="{6B91961C-F6CC-1BF2-E417-01147F1204A5}"/>
              </a:ext>
            </a:extLst>
          </p:cNvPr>
          <p:cNvSpPr txBox="1"/>
          <p:nvPr/>
        </p:nvSpPr>
        <p:spPr>
          <a:xfrm>
            <a:off x="569376" y="5739882"/>
            <a:ext cx="590218" cy="180799"/>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800" b="0" i="0" u="none" strike="noStrike" kern="1200" cap="none" spc="0" normalizeH="0" noProof="0">
                <a:ln>
                  <a:noFill/>
                </a:ln>
                <a:solidFill>
                  <a:srgbClr val="00A2E1"/>
                </a:solidFill>
                <a:effectLst/>
                <a:uLnTx/>
                <a:uFillTx/>
                <a:latin typeface="Arial" panose="020B0604020202020204"/>
                <a:ea typeface="+mn-ea"/>
                <a:cs typeface="+mn-cs"/>
              </a:rPr>
              <a:t>HER3-DXd</a:t>
            </a:r>
            <a:endParaRPr kumimoji="0" lang="en-IN" sz="8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grpSp>
        <p:nvGrpSpPr>
          <p:cNvPr id="561" name="Graphic 7">
            <a:extLst>
              <a:ext uri="{FF2B5EF4-FFF2-40B4-BE49-F238E27FC236}">
                <a16:creationId xmlns:a16="http://schemas.microsoft.com/office/drawing/2014/main" id="{CF292BF9-B942-9EB5-9A86-0ACEA285FFD3}"/>
              </a:ext>
            </a:extLst>
          </p:cNvPr>
          <p:cNvGrpSpPr/>
          <p:nvPr/>
        </p:nvGrpSpPr>
        <p:grpSpPr>
          <a:xfrm>
            <a:off x="6982782" y="2435860"/>
            <a:ext cx="4824874" cy="2663441"/>
            <a:chOff x="6982782" y="2435860"/>
            <a:chExt cx="4824874" cy="2663441"/>
          </a:xfrm>
          <a:noFill/>
        </p:grpSpPr>
        <p:sp>
          <p:nvSpPr>
            <p:cNvPr id="562" name="Freeform: Shape 561">
              <a:extLst>
                <a:ext uri="{FF2B5EF4-FFF2-40B4-BE49-F238E27FC236}">
                  <a16:creationId xmlns:a16="http://schemas.microsoft.com/office/drawing/2014/main" id="{6A4685C0-0D12-0884-DFB5-93BD6A25E9A8}"/>
                </a:ext>
              </a:extLst>
            </p:cNvPr>
            <p:cNvSpPr/>
            <p:nvPr/>
          </p:nvSpPr>
          <p:spPr>
            <a:xfrm>
              <a:off x="7033392" y="2435860"/>
              <a:ext cx="4774264" cy="2603318"/>
            </a:xfrm>
            <a:custGeom>
              <a:avLst/>
              <a:gdLst>
                <a:gd name="connsiteX0" fmla="*/ 0 w 4774264"/>
                <a:gd name="connsiteY0" fmla="*/ 0 h 2603318"/>
                <a:gd name="connsiteX1" fmla="*/ 0 w 4774264"/>
                <a:gd name="connsiteY1" fmla="*/ 2603318 h 2603318"/>
                <a:gd name="connsiteX2" fmla="*/ 4774265 w 4774264"/>
                <a:gd name="connsiteY2" fmla="*/ 2603318 h 2603318"/>
              </a:gdLst>
              <a:ahLst/>
              <a:cxnLst>
                <a:cxn ang="0">
                  <a:pos x="connsiteX0" y="connsiteY0"/>
                </a:cxn>
                <a:cxn ang="0">
                  <a:pos x="connsiteX1" y="connsiteY1"/>
                </a:cxn>
                <a:cxn ang="0">
                  <a:pos x="connsiteX2" y="connsiteY2"/>
                </a:cxn>
              </a:cxnLst>
              <a:rect l="l" t="t" r="r" b="b"/>
              <a:pathLst>
                <a:path w="4774264" h="2603318">
                  <a:moveTo>
                    <a:pt x="0" y="0"/>
                  </a:moveTo>
                  <a:lnTo>
                    <a:pt x="0" y="2603318"/>
                  </a:lnTo>
                  <a:lnTo>
                    <a:pt x="4774265" y="2603318"/>
                  </a:lnTo>
                </a:path>
              </a:pathLst>
            </a:custGeom>
            <a:noFill/>
            <a:ln w="12700" cap="flat">
              <a:solidFill>
                <a:srgbClr val="000000"/>
              </a:solidFill>
              <a:prstDash val="solid"/>
              <a:miter/>
            </a:ln>
          </p:spPr>
          <p:txBody>
            <a:bodyPr rtlCol="0" anchor="ctr"/>
            <a:lstStyle/>
            <a:p>
              <a:pPr rtl="0"/>
              <a:endParaRPr lang="en-GB"/>
            </a:p>
          </p:txBody>
        </p:sp>
        <p:sp>
          <p:nvSpPr>
            <p:cNvPr id="563" name="Freeform: Shape 562">
              <a:extLst>
                <a:ext uri="{FF2B5EF4-FFF2-40B4-BE49-F238E27FC236}">
                  <a16:creationId xmlns:a16="http://schemas.microsoft.com/office/drawing/2014/main" id="{17C04AE7-2AF8-4560-BC76-E5166F38BC8E}"/>
                </a:ext>
              </a:extLst>
            </p:cNvPr>
            <p:cNvSpPr/>
            <p:nvPr/>
          </p:nvSpPr>
          <p:spPr>
            <a:xfrm>
              <a:off x="6982782" y="2490746"/>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grpSp>
          <p:nvGrpSpPr>
            <p:cNvPr id="564" name="Graphic 7">
              <a:extLst>
                <a:ext uri="{FF2B5EF4-FFF2-40B4-BE49-F238E27FC236}">
                  <a16:creationId xmlns:a16="http://schemas.microsoft.com/office/drawing/2014/main" id="{6380FA7B-1277-324E-6448-8341CAA1C9A6}"/>
                </a:ext>
              </a:extLst>
            </p:cNvPr>
            <p:cNvGrpSpPr/>
            <p:nvPr/>
          </p:nvGrpSpPr>
          <p:grpSpPr>
            <a:xfrm>
              <a:off x="6982782" y="2613901"/>
              <a:ext cx="50864" cy="128779"/>
              <a:chOff x="6982782" y="2613901"/>
              <a:chExt cx="50864" cy="128779"/>
            </a:xfrm>
          </p:grpSpPr>
          <p:sp>
            <p:nvSpPr>
              <p:cNvPr id="565" name="Freeform: Shape 564">
                <a:extLst>
                  <a:ext uri="{FF2B5EF4-FFF2-40B4-BE49-F238E27FC236}">
                    <a16:creationId xmlns:a16="http://schemas.microsoft.com/office/drawing/2014/main" id="{063F6329-EAA6-6344-40E7-FDF412017188}"/>
                  </a:ext>
                </a:extLst>
              </p:cNvPr>
              <p:cNvSpPr/>
              <p:nvPr/>
            </p:nvSpPr>
            <p:spPr>
              <a:xfrm>
                <a:off x="6982782" y="2742680"/>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66" name="Freeform: Shape 565">
                <a:extLst>
                  <a:ext uri="{FF2B5EF4-FFF2-40B4-BE49-F238E27FC236}">
                    <a16:creationId xmlns:a16="http://schemas.microsoft.com/office/drawing/2014/main" id="{18CC480D-3799-2028-87BB-92FFE1AE11FD}"/>
                  </a:ext>
                </a:extLst>
              </p:cNvPr>
              <p:cNvSpPr/>
              <p:nvPr/>
            </p:nvSpPr>
            <p:spPr>
              <a:xfrm>
                <a:off x="7004145" y="2613901"/>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67" name="Graphic 7">
              <a:extLst>
                <a:ext uri="{FF2B5EF4-FFF2-40B4-BE49-F238E27FC236}">
                  <a16:creationId xmlns:a16="http://schemas.microsoft.com/office/drawing/2014/main" id="{93188820-797D-4D31-0013-6BB4036CBB32}"/>
                </a:ext>
              </a:extLst>
            </p:cNvPr>
            <p:cNvGrpSpPr/>
            <p:nvPr/>
          </p:nvGrpSpPr>
          <p:grpSpPr>
            <a:xfrm>
              <a:off x="6982782" y="2870683"/>
              <a:ext cx="50864" cy="128779"/>
              <a:chOff x="6982782" y="2870683"/>
              <a:chExt cx="50864" cy="128779"/>
            </a:xfrm>
          </p:grpSpPr>
          <p:sp>
            <p:nvSpPr>
              <p:cNvPr id="568" name="Freeform: Shape 567">
                <a:extLst>
                  <a:ext uri="{FF2B5EF4-FFF2-40B4-BE49-F238E27FC236}">
                    <a16:creationId xmlns:a16="http://schemas.microsoft.com/office/drawing/2014/main" id="{55C11EFB-D101-0622-211D-766E1FD1FC86}"/>
                  </a:ext>
                </a:extLst>
              </p:cNvPr>
              <p:cNvSpPr/>
              <p:nvPr/>
            </p:nvSpPr>
            <p:spPr>
              <a:xfrm>
                <a:off x="6982782" y="2999463"/>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69" name="Freeform: Shape 568">
                <a:extLst>
                  <a:ext uri="{FF2B5EF4-FFF2-40B4-BE49-F238E27FC236}">
                    <a16:creationId xmlns:a16="http://schemas.microsoft.com/office/drawing/2014/main" id="{B718A3E4-6092-4AAA-DFB6-16CABD43FD77}"/>
                  </a:ext>
                </a:extLst>
              </p:cNvPr>
              <p:cNvSpPr/>
              <p:nvPr/>
            </p:nvSpPr>
            <p:spPr>
              <a:xfrm>
                <a:off x="7004145" y="2870683"/>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70" name="Graphic 7">
              <a:extLst>
                <a:ext uri="{FF2B5EF4-FFF2-40B4-BE49-F238E27FC236}">
                  <a16:creationId xmlns:a16="http://schemas.microsoft.com/office/drawing/2014/main" id="{80393456-4348-224F-A212-C44D16738FAF}"/>
                </a:ext>
              </a:extLst>
            </p:cNvPr>
            <p:cNvGrpSpPr/>
            <p:nvPr/>
          </p:nvGrpSpPr>
          <p:grpSpPr>
            <a:xfrm>
              <a:off x="6982782" y="3127272"/>
              <a:ext cx="50864" cy="128779"/>
              <a:chOff x="6982782" y="3127272"/>
              <a:chExt cx="50864" cy="128779"/>
            </a:xfrm>
          </p:grpSpPr>
          <p:sp>
            <p:nvSpPr>
              <p:cNvPr id="571" name="Freeform: Shape 570">
                <a:extLst>
                  <a:ext uri="{FF2B5EF4-FFF2-40B4-BE49-F238E27FC236}">
                    <a16:creationId xmlns:a16="http://schemas.microsoft.com/office/drawing/2014/main" id="{2E0DF63D-BD5D-2BD9-903A-DB9978BD4E30}"/>
                  </a:ext>
                </a:extLst>
              </p:cNvPr>
              <p:cNvSpPr/>
              <p:nvPr/>
            </p:nvSpPr>
            <p:spPr>
              <a:xfrm>
                <a:off x="6982782" y="3256051"/>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72" name="Freeform: Shape 571">
                <a:extLst>
                  <a:ext uri="{FF2B5EF4-FFF2-40B4-BE49-F238E27FC236}">
                    <a16:creationId xmlns:a16="http://schemas.microsoft.com/office/drawing/2014/main" id="{31E288FF-5B91-9388-D007-BF1D69D41FAF}"/>
                  </a:ext>
                </a:extLst>
              </p:cNvPr>
              <p:cNvSpPr/>
              <p:nvPr/>
            </p:nvSpPr>
            <p:spPr>
              <a:xfrm>
                <a:off x="7004145" y="3127272"/>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73" name="Graphic 7">
              <a:extLst>
                <a:ext uri="{FF2B5EF4-FFF2-40B4-BE49-F238E27FC236}">
                  <a16:creationId xmlns:a16="http://schemas.microsoft.com/office/drawing/2014/main" id="{140AC3AA-98CF-71E1-AC51-393DBCD1F0A4}"/>
                </a:ext>
              </a:extLst>
            </p:cNvPr>
            <p:cNvGrpSpPr/>
            <p:nvPr/>
          </p:nvGrpSpPr>
          <p:grpSpPr>
            <a:xfrm>
              <a:off x="6982782" y="3384055"/>
              <a:ext cx="50864" cy="128779"/>
              <a:chOff x="6982782" y="3384055"/>
              <a:chExt cx="50864" cy="128779"/>
            </a:xfrm>
          </p:grpSpPr>
          <p:sp>
            <p:nvSpPr>
              <p:cNvPr id="574" name="Freeform: Shape 573">
                <a:extLst>
                  <a:ext uri="{FF2B5EF4-FFF2-40B4-BE49-F238E27FC236}">
                    <a16:creationId xmlns:a16="http://schemas.microsoft.com/office/drawing/2014/main" id="{FF405999-9856-FB21-8477-E2A829B9F694}"/>
                  </a:ext>
                </a:extLst>
              </p:cNvPr>
              <p:cNvSpPr/>
              <p:nvPr/>
            </p:nvSpPr>
            <p:spPr>
              <a:xfrm>
                <a:off x="6982782" y="3512834"/>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75" name="Freeform: Shape 574">
                <a:extLst>
                  <a:ext uri="{FF2B5EF4-FFF2-40B4-BE49-F238E27FC236}">
                    <a16:creationId xmlns:a16="http://schemas.microsoft.com/office/drawing/2014/main" id="{333F3198-3ED2-0594-7A43-41F2B42F5C76}"/>
                  </a:ext>
                </a:extLst>
              </p:cNvPr>
              <p:cNvSpPr/>
              <p:nvPr/>
            </p:nvSpPr>
            <p:spPr>
              <a:xfrm>
                <a:off x="7004145" y="3384055"/>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76" name="Graphic 7">
              <a:extLst>
                <a:ext uri="{FF2B5EF4-FFF2-40B4-BE49-F238E27FC236}">
                  <a16:creationId xmlns:a16="http://schemas.microsoft.com/office/drawing/2014/main" id="{697F6782-FE8E-C2A0-C1AB-4D45AD29393F}"/>
                </a:ext>
              </a:extLst>
            </p:cNvPr>
            <p:cNvGrpSpPr/>
            <p:nvPr/>
          </p:nvGrpSpPr>
          <p:grpSpPr>
            <a:xfrm>
              <a:off x="6983926" y="3635601"/>
              <a:ext cx="50864" cy="128779"/>
              <a:chOff x="6983926" y="3635601"/>
              <a:chExt cx="50864" cy="128779"/>
            </a:xfrm>
          </p:grpSpPr>
          <p:sp>
            <p:nvSpPr>
              <p:cNvPr id="577" name="Freeform: Shape 576">
                <a:extLst>
                  <a:ext uri="{FF2B5EF4-FFF2-40B4-BE49-F238E27FC236}">
                    <a16:creationId xmlns:a16="http://schemas.microsoft.com/office/drawing/2014/main" id="{8C54D36D-AC1E-7E24-5A44-E852CF4BFA6E}"/>
                  </a:ext>
                </a:extLst>
              </p:cNvPr>
              <p:cNvSpPr/>
              <p:nvPr/>
            </p:nvSpPr>
            <p:spPr>
              <a:xfrm>
                <a:off x="6983926" y="3764380"/>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78" name="Freeform: Shape 577">
                <a:extLst>
                  <a:ext uri="{FF2B5EF4-FFF2-40B4-BE49-F238E27FC236}">
                    <a16:creationId xmlns:a16="http://schemas.microsoft.com/office/drawing/2014/main" id="{84E2D8C1-AB5D-A4D4-0E45-D72A00D8DED6}"/>
                  </a:ext>
                </a:extLst>
              </p:cNvPr>
              <p:cNvSpPr/>
              <p:nvPr/>
            </p:nvSpPr>
            <p:spPr>
              <a:xfrm>
                <a:off x="7005416" y="3635601"/>
                <a:ext cx="29374" cy="19394"/>
              </a:xfrm>
              <a:custGeom>
                <a:avLst/>
                <a:gdLst>
                  <a:gd name="connsiteX0" fmla="*/ 29374 w 29374"/>
                  <a:gd name="connsiteY0" fmla="*/ 0 h 19394"/>
                  <a:gd name="connsiteX1" fmla="*/ 0 w 29374"/>
                  <a:gd name="connsiteY1" fmla="*/ 0 h 19394"/>
                </a:gdLst>
                <a:ahLst/>
                <a:cxnLst>
                  <a:cxn ang="0">
                    <a:pos x="connsiteX0" y="connsiteY0"/>
                  </a:cxn>
                  <a:cxn ang="0">
                    <a:pos x="connsiteX1" y="connsiteY1"/>
                  </a:cxn>
                </a:cxnLst>
                <a:rect l="l" t="t" r="r" b="b"/>
                <a:pathLst>
                  <a:path w="29374" h="19394">
                    <a:moveTo>
                      <a:pt x="29374"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79" name="Graphic 7">
              <a:extLst>
                <a:ext uri="{FF2B5EF4-FFF2-40B4-BE49-F238E27FC236}">
                  <a16:creationId xmlns:a16="http://schemas.microsoft.com/office/drawing/2014/main" id="{149599D4-D51B-49D4-6EAA-A43A41E7A47C}"/>
                </a:ext>
              </a:extLst>
            </p:cNvPr>
            <p:cNvGrpSpPr/>
            <p:nvPr/>
          </p:nvGrpSpPr>
          <p:grpSpPr>
            <a:xfrm>
              <a:off x="6982782" y="3893547"/>
              <a:ext cx="50864" cy="128779"/>
              <a:chOff x="6982782" y="3893547"/>
              <a:chExt cx="50864" cy="128779"/>
            </a:xfrm>
          </p:grpSpPr>
          <p:sp>
            <p:nvSpPr>
              <p:cNvPr id="580" name="Freeform: Shape 579">
                <a:extLst>
                  <a:ext uri="{FF2B5EF4-FFF2-40B4-BE49-F238E27FC236}">
                    <a16:creationId xmlns:a16="http://schemas.microsoft.com/office/drawing/2014/main" id="{6355FC8E-ABCF-85BB-EF4A-2C68A7338D69}"/>
                  </a:ext>
                </a:extLst>
              </p:cNvPr>
              <p:cNvSpPr/>
              <p:nvPr/>
            </p:nvSpPr>
            <p:spPr>
              <a:xfrm>
                <a:off x="6982782" y="4022326"/>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81" name="Freeform: Shape 580">
                <a:extLst>
                  <a:ext uri="{FF2B5EF4-FFF2-40B4-BE49-F238E27FC236}">
                    <a16:creationId xmlns:a16="http://schemas.microsoft.com/office/drawing/2014/main" id="{41F66CA8-E48C-3A5D-751F-B0C22757C133}"/>
                  </a:ext>
                </a:extLst>
              </p:cNvPr>
              <p:cNvSpPr/>
              <p:nvPr/>
            </p:nvSpPr>
            <p:spPr>
              <a:xfrm>
                <a:off x="7004145" y="3893547"/>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82" name="Graphic 7">
              <a:extLst>
                <a:ext uri="{FF2B5EF4-FFF2-40B4-BE49-F238E27FC236}">
                  <a16:creationId xmlns:a16="http://schemas.microsoft.com/office/drawing/2014/main" id="{F11225E3-424D-1EE1-AE0E-71CD10BC6068}"/>
                </a:ext>
              </a:extLst>
            </p:cNvPr>
            <p:cNvGrpSpPr/>
            <p:nvPr/>
          </p:nvGrpSpPr>
          <p:grpSpPr>
            <a:xfrm>
              <a:off x="6982782" y="4151493"/>
              <a:ext cx="50864" cy="128779"/>
              <a:chOff x="6982782" y="4151493"/>
              <a:chExt cx="50864" cy="128779"/>
            </a:xfrm>
          </p:grpSpPr>
          <p:sp>
            <p:nvSpPr>
              <p:cNvPr id="583" name="Freeform: Shape 582">
                <a:extLst>
                  <a:ext uri="{FF2B5EF4-FFF2-40B4-BE49-F238E27FC236}">
                    <a16:creationId xmlns:a16="http://schemas.microsoft.com/office/drawing/2014/main" id="{B5EE976F-5D92-5483-8AD9-7F3E5A86B151}"/>
                  </a:ext>
                </a:extLst>
              </p:cNvPr>
              <p:cNvSpPr/>
              <p:nvPr/>
            </p:nvSpPr>
            <p:spPr>
              <a:xfrm>
                <a:off x="6982782" y="4280273"/>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84" name="Freeform: Shape 583">
                <a:extLst>
                  <a:ext uri="{FF2B5EF4-FFF2-40B4-BE49-F238E27FC236}">
                    <a16:creationId xmlns:a16="http://schemas.microsoft.com/office/drawing/2014/main" id="{0C1F54E4-6C1E-42BD-67C1-52E107C46B13}"/>
                  </a:ext>
                </a:extLst>
              </p:cNvPr>
              <p:cNvSpPr/>
              <p:nvPr/>
            </p:nvSpPr>
            <p:spPr>
              <a:xfrm>
                <a:off x="7004145" y="4151493"/>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85" name="Graphic 7">
              <a:extLst>
                <a:ext uri="{FF2B5EF4-FFF2-40B4-BE49-F238E27FC236}">
                  <a16:creationId xmlns:a16="http://schemas.microsoft.com/office/drawing/2014/main" id="{720C6A35-5E0C-ED06-6D96-AB98A610CE59}"/>
                </a:ext>
              </a:extLst>
            </p:cNvPr>
            <p:cNvGrpSpPr/>
            <p:nvPr/>
          </p:nvGrpSpPr>
          <p:grpSpPr>
            <a:xfrm>
              <a:off x="6982782" y="4402070"/>
              <a:ext cx="50864" cy="128779"/>
              <a:chOff x="6982782" y="4402070"/>
              <a:chExt cx="50864" cy="128779"/>
            </a:xfrm>
          </p:grpSpPr>
          <p:sp>
            <p:nvSpPr>
              <p:cNvPr id="586" name="Freeform: Shape 585">
                <a:extLst>
                  <a:ext uri="{FF2B5EF4-FFF2-40B4-BE49-F238E27FC236}">
                    <a16:creationId xmlns:a16="http://schemas.microsoft.com/office/drawing/2014/main" id="{F0AF3EF4-EF70-C1CF-3A81-52BAC868E85C}"/>
                  </a:ext>
                </a:extLst>
              </p:cNvPr>
              <p:cNvSpPr/>
              <p:nvPr/>
            </p:nvSpPr>
            <p:spPr>
              <a:xfrm>
                <a:off x="6982782" y="4530849"/>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87" name="Freeform: Shape 586">
                <a:extLst>
                  <a:ext uri="{FF2B5EF4-FFF2-40B4-BE49-F238E27FC236}">
                    <a16:creationId xmlns:a16="http://schemas.microsoft.com/office/drawing/2014/main" id="{ADAADAB6-9145-C6BC-CA6D-C6AC0663D528}"/>
                  </a:ext>
                </a:extLst>
              </p:cNvPr>
              <p:cNvSpPr/>
              <p:nvPr/>
            </p:nvSpPr>
            <p:spPr>
              <a:xfrm>
                <a:off x="7004145" y="4402070"/>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88" name="Graphic 7">
              <a:extLst>
                <a:ext uri="{FF2B5EF4-FFF2-40B4-BE49-F238E27FC236}">
                  <a16:creationId xmlns:a16="http://schemas.microsoft.com/office/drawing/2014/main" id="{34B6B2B7-7772-04A3-9587-23DA6156B922}"/>
                </a:ext>
              </a:extLst>
            </p:cNvPr>
            <p:cNvGrpSpPr/>
            <p:nvPr/>
          </p:nvGrpSpPr>
          <p:grpSpPr>
            <a:xfrm>
              <a:off x="6982782" y="4661762"/>
              <a:ext cx="50864" cy="128779"/>
              <a:chOff x="6982782" y="4661762"/>
              <a:chExt cx="50864" cy="128779"/>
            </a:xfrm>
          </p:grpSpPr>
          <p:sp>
            <p:nvSpPr>
              <p:cNvPr id="589" name="Freeform: Shape 588">
                <a:extLst>
                  <a:ext uri="{FF2B5EF4-FFF2-40B4-BE49-F238E27FC236}">
                    <a16:creationId xmlns:a16="http://schemas.microsoft.com/office/drawing/2014/main" id="{F2BE4F00-AF75-9C7E-6FAC-91D3E38A4653}"/>
                  </a:ext>
                </a:extLst>
              </p:cNvPr>
              <p:cNvSpPr/>
              <p:nvPr/>
            </p:nvSpPr>
            <p:spPr>
              <a:xfrm>
                <a:off x="6982782" y="4790541"/>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90" name="Freeform: Shape 589">
                <a:extLst>
                  <a:ext uri="{FF2B5EF4-FFF2-40B4-BE49-F238E27FC236}">
                    <a16:creationId xmlns:a16="http://schemas.microsoft.com/office/drawing/2014/main" id="{70DCD3CB-9B28-5E8B-5E87-1ABC413B4A82}"/>
                  </a:ext>
                </a:extLst>
              </p:cNvPr>
              <p:cNvSpPr/>
              <p:nvPr/>
            </p:nvSpPr>
            <p:spPr>
              <a:xfrm>
                <a:off x="7004145" y="4661762"/>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grpSp>
          <p:nvGrpSpPr>
            <p:cNvPr id="591" name="Graphic 7">
              <a:extLst>
                <a:ext uri="{FF2B5EF4-FFF2-40B4-BE49-F238E27FC236}">
                  <a16:creationId xmlns:a16="http://schemas.microsoft.com/office/drawing/2014/main" id="{AADD2B11-4F13-17FE-A59E-DD983E73AFA3}"/>
                </a:ext>
              </a:extLst>
            </p:cNvPr>
            <p:cNvGrpSpPr/>
            <p:nvPr/>
          </p:nvGrpSpPr>
          <p:grpSpPr>
            <a:xfrm>
              <a:off x="6982782" y="4912726"/>
              <a:ext cx="50864" cy="126451"/>
              <a:chOff x="6982782" y="4912726"/>
              <a:chExt cx="50864" cy="126451"/>
            </a:xfrm>
          </p:grpSpPr>
          <p:sp>
            <p:nvSpPr>
              <p:cNvPr id="592" name="Freeform: Shape 591">
                <a:extLst>
                  <a:ext uri="{FF2B5EF4-FFF2-40B4-BE49-F238E27FC236}">
                    <a16:creationId xmlns:a16="http://schemas.microsoft.com/office/drawing/2014/main" id="{6993014A-FF97-39C1-7F15-5EADF3625DFC}"/>
                  </a:ext>
                </a:extLst>
              </p:cNvPr>
              <p:cNvSpPr/>
              <p:nvPr/>
            </p:nvSpPr>
            <p:spPr>
              <a:xfrm>
                <a:off x="6982782" y="5039178"/>
                <a:ext cx="50864" cy="19394"/>
              </a:xfrm>
              <a:custGeom>
                <a:avLst/>
                <a:gdLst>
                  <a:gd name="connsiteX0" fmla="*/ 50864 w 50864"/>
                  <a:gd name="connsiteY0" fmla="*/ 0 h 19394"/>
                  <a:gd name="connsiteX1" fmla="*/ 0 w 50864"/>
                  <a:gd name="connsiteY1" fmla="*/ 0 h 19394"/>
                </a:gdLst>
                <a:ahLst/>
                <a:cxnLst>
                  <a:cxn ang="0">
                    <a:pos x="connsiteX0" y="connsiteY0"/>
                  </a:cxn>
                  <a:cxn ang="0">
                    <a:pos x="connsiteX1" y="connsiteY1"/>
                  </a:cxn>
                </a:cxnLst>
                <a:rect l="l" t="t" r="r" b="b"/>
                <a:pathLst>
                  <a:path w="50864" h="19394">
                    <a:moveTo>
                      <a:pt x="50864" y="0"/>
                    </a:moveTo>
                    <a:lnTo>
                      <a:pt x="0" y="0"/>
                    </a:lnTo>
                  </a:path>
                </a:pathLst>
              </a:custGeom>
              <a:ln w="12700" cap="flat">
                <a:solidFill>
                  <a:srgbClr val="000000"/>
                </a:solidFill>
                <a:prstDash val="solid"/>
                <a:miter/>
              </a:ln>
            </p:spPr>
            <p:txBody>
              <a:bodyPr rtlCol="0" anchor="ctr"/>
              <a:lstStyle/>
              <a:p>
                <a:pPr rtl="0"/>
                <a:endParaRPr lang="en-GB"/>
              </a:p>
            </p:txBody>
          </p:sp>
          <p:sp>
            <p:nvSpPr>
              <p:cNvPr id="593" name="Freeform: Shape 592">
                <a:extLst>
                  <a:ext uri="{FF2B5EF4-FFF2-40B4-BE49-F238E27FC236}">
                    <a16:creationId xmlns:a16="http://schemas.microsoft.com/office/drawing/2014/main" id="{79CB08D2-0500-1DE6-9518-3EC07E5DBB02}"/>
                  </a:ext>
                </a:extLst>
              </p:cNvPr>
              <p:cNvSpPr/>
              <p:nvPr/>
            </p:nvSpPr>
            <p:spPr>
              <a:xfrm>
                <a:off x="7004145" y="4912726"/>
                <a:ext cx="29501" cy="19394"/>
              </a:xfrm>
              <a:custGeom>
                <a:avLst/>
                <a:gdLst>
                  <a:gd name="connsiteX0" fmla="*/ 29501 w 29501"/>
                  <a:gd name="connsiteY0" fmla="*/ 0 h 19394"/>
                  <a:gd name="connsiteX1" fmla="*/ 0 w 29501"/>
                  <a:gd name="connsiteY1" fmla="*/ 0 h 19394"/>
                </a:gdLst>
                <a:ahLst/>
                <a:cxnLst>
                  <a:cxn ang="0">
                    <a:pos x="connsiteX0" y="connsiteY0"/>
                  </a:cxn>
                  <a:cxn ang="0">
                    <a:pos x="connsiteX1" y="connsiteY1"/>
                  </a:cxn>
                </a:cxnLst>
                <a:rect l="l" t="t" r="r" b="b"/>
                <a:pathLst>
                  <a:path w="29501" h="19394">
                    <a:moveTo>
                      <a:pt x="29501" y="0"/>
                    </a:moveTo>
                    <a:lnTo>
                      <a:pt x="0" y="0"/>
                    </a:lnTo>
                  </a:path>
                </a:pathLst>
              </a:custGeom>
              <a:ln w="12700" cap="flat">
                <a:solidFill>
                  <a:srgbClr val="000000"/>
                </a:solidFill>
                <a:prstDash val="solid"/>
                <a:miter/>
              </a:ln>
            </p:spPr>
            <p:txBody>
              <a:bodyPr rtlCol="0" anchor="ctr"/>
              <a:lstStyle/>
              <a:p>
                <a:pPr rtl="0"/>
                <a:endParaRPr lang="en-GB"/>
              </a:p>
            </p:txBody>
          </p:sp>
        </p:grpSp>
        <p:sp>
          <p:nvSpPr>
            <p:cNvPr id="594" name="Freeform: Shape 593">
              <a:extLst>
                <a:ext uri="{FF2B5EF4-FFF2-40B4-BE49-F238E27FC236}">
                  <a16:creationId xmlns:a16="http://schemas.microsoft.com/office/drawing/2014/main" id="{BCF72E86-4039-3C6A-9DD4-1497AEFA2883}"/>
                </a:ext>
              </a:extLst>
            </p:cNvPr>
            <p:cNvSpPr/>
            <p:nvPr/>
          </p:nvSpPr>
          <p:spPr>
            <a:xfrm>
              <a:off x="7033646"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595" name="Freeform: Shape 594">
              <a:extLst>
                <a:ext uri="{FF2B5EF4-FFF2-40B4-BE49-F238E27FC236}">
                  <a16:creationId xmlns:a16="http://schemas.microsoft.com/office/drawing/2014/main" id="{8D88B1CD-33E5-94EF-9B69-360F9694F610}"/>
                </a:ext>
              </a:extLst>
            </p:cNvPr>
            <p:cNvSpPr/>
            <p:nvPr/>
          </p:nvSpPr>
          <p:spPr>
            <a:xfrm>
              <a:off x="7192089"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596" name="Freeform: Shape 595">
              <a:extLst>
                <a:ext uri="{FF2B5EF4-FFF2-40B4-BE49-F238E27FC236}">
                  <a16:creationId xmlns:a16="http://schemas.microsoft.com/office/drawing/2014/main" id="{75096220-CC01-84C6-C58B-F21C088BF7DC}"/>
                </a:ext>
              </a:extLst>
            </p:cNvPr>
            <p:cNvSpPr/>
            <p:nvPr/>
          </p:nvSpPr>
          <p:spPr>
            <a:xfrm>
              <a:off x="7350404"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597" name="Freeform: Shape 596">
              <a:extLst>
                <a:ext uri="{FF2B5EF4-FFF2-40B4-BE49-F238E27FC236}">
                  <a16:creationId xmlns:a16="http://schemas.microsoft.com/office/drawing/2014/main" id="{946B7AC0-688B-4DF7-4BB0-0F8F83A52B74}"/>
                </a:ext>
              </a:extLst>
            </p:cNvPr>
            <p:cNvSpPr/>
            <p:nvPr/>
          </p:nvSpPr>
          <p:spPr>
            <a:xfrm>
              <a:off x="7508847"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598" name="Freeform: Shape 597">
              <a:extLst>
                <a:ext uri="{FF2B5EF4-FFF2-40B4-BE49-F238E27FC236}">
                  <a16:creationId xmlns:a16="http://schemas.microsoft.com/office/drawing/2014/main" id="{8364F872-0DA7-25E5-0C23-873382CED47A}"/>
                </a:ext>
              </a:extLst>
            </p:cNvPr>
            <p:cNvSpPr/>
            <p:nvPr/>
          </p:nvSpPr>
          <p:spPr>
            <a:xfrm>
              <a:off x="7667290"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599" name="Freeform: Shape 598">
              <a:extLst>
                <a:ext uri="{FF2B5EF4-FFF2-40B4-BE49-F238E27FC236}">
                  <a16:creationId xmlns:a16="http://schemas.microsoft.com/office/drawing/2014/main" id="{091CBB27-A58D-72CD-0DF7-9718BBF4F959}"/>
                </a:ext>
              </a:extLst>
            </p:cNvPr>
            <p:cNvSpPr/>
            <p:nvPr/>
          </p:nvSpPr>
          <p:spPr>
            <a:xfrm>
              <a:off x="7825733"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0" name="Freeform: Shape 599">
              <a:extLst>
                <a:ext uri="{FF2B5EF4-FFF2-40B4-BE49-F238E27FC236}">
                  <a16:creationId xmlns:a16="http://schemas.microsoft.com/office/drawing/2014/main" id="{CE012CED-2A58-D746-FBEF-E5E3FFA076C9}"/>
                </a:ext>
              </a:extLst>
            </p:cNvPr>
            <p:cNvSpPr/>
            <p:nvPr/>
          </p:nvSpPr>
          <p:spPr>
            <a:xfrm>
              <a:off x="7984175"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1" name="Freeform: Shape 600">
              <a:extLst>
                <a:ext uri="{FF2B5EF4-FFF2-40B4-BE49-F238E27FC236}">
                  <a16:creationId xmlns:a16="http://schemas.microsoft.com/office/drawing/2014/main" id="{5B71F7BF-D47F-5836-A966-313A354B1CCF}"/>
                </a:ext>
              </a:extLst>
            </p:cNvPr>
            <p:cNvSpPr/>
            <p:nvPr/>
          </p:nvSpPr>
          <p:spPr>
            <a:xfrm>
              <a:off x="8142618"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2" name="Freeform: Shape 601">
              <a:extLst>
                <a:ext uri="{FF2B5EF4-FFF2-40B4-BE49-F238E27FC236}">
                  <a16:creationId xmlns:a16="http://schemas.microsoft.com/office/drawing/2014/main" id="{3EF24FDC-3D74-67CF-DB18-74A95E6A03F4}"/>
                </a:ext>
              </a:extLst>
            </p:cNvPr>
            <p:cNvSpPr/>
            <p:nvPr/>
          </p:nvSpPr>
          <p:spPr>
            <a:xfrm>
              <a:off x="8301061"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3" name="Freeform: Shape 602">
              <a:extLst>
                <a:ext uri="{FF2B5EF4-FFF2-40B4-BE49-F238E27FC236}">
                  <a16:creationId xmlns:a16="http://schemas.microsoft.com/office/drawing/2014/main" id="{FFB1C92D-8C50-778C-F349-286A734A195C}"/>
                </a:ext>
              </a:extLst>
            </p:cNvPr>
            <p:cNvSpPr/>
            <p:nvPr/>
          </p:nvSpPr>
          <p:spPr>
            <a:xfrm>
              <a:off x="8459504"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4" name="Freeform: Shape 603">
              <a:extLst>
                <a:ext uri="{FF2B5EF4-FFF2-40B4-BE49-F238E27FC236}">
                  <a16:creationId xmlns:a16="http://schemas.microsoft.com/office/drawing/2014/main" id="{38F08548-0CB0-AE7A-C6A0-7E546C3A42FB}"/>
                </a:ext>
              </a:extLst>
            </p:cNvPr>
            <p:cNvSpPr/>
            <p:nvPr/>
          </p:nvSpPr>
          <p:spPr>
            <a:xfrm>
              <a:off x="8617947"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5" name="Freeform: Shape 604">
              <a:extLst>
                <a:ext uri="{FF2B5EF4-FFF2-40B4-BE49-F238E27FC236}">
                  <a16:creationId xmlns:a16="http://schemas.microsoft.com/office/drawing/2014/main" id="{5CC68F43-A12D-1E88-DFB4-B8A005145F3E}"/>
                </a:ext>
              </a:extLst>
            </p:cNvPr>
            <p:cNvSpPr/>
            <p:nvPr/>
          </p:nvSpPr>
          <p:spPr>
            <a:xfrm>
              <a:off x="8776389"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6" name="Freeform: Shape 605">
              <a:extLst>
                <a:ext uri="{FF2B5EF4-FFF2-40B4-BE49-F238E27FC236}">
                  <a16:creationId xmlns:a16="http://schemas.microsoft.com/office/drawing/2014/main" id="{351C176B-7C8C-A925-246E-4A13A6CE1191}"/>
                </a:ext>
              </a:extLst>
            </p:cNvPr>
            <p:cNvSpPr/>
            <p:nvPr/>
          </p:nvSpPr>
          <p:spPr>
            <a:xfrm>
              <a:off x="8934832"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7" name="Freeform: Shape 606">
              <a:extLst>
                <a:ext uri="{FF2B5EF4-FFF2-40B4-BE49-F238E27FC236}">
                  <a16:creationId xmlns:a16="http://schemas.microsoft.com/office/drawing/2014/main" id="{ED5F2078-3A6B-1F82-8661-59F3A34069A0}"/>
                </a:ext>
              </a:extLst>
            </p:cNvPr>
            <p:cNvSpPr/>
            <p:nvPr/>
          </p:nvSpPr>
          <p:spPr>
            <a:xfrm>
              <a:off x="9093275"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8" name="Freeform: Shape 607">
              <a:extLst>
                <a:ext uri="{FF2B5EF4-FFF2-40B4-BE49-F238E27FC236}">
                  <a16:creationId xmlns:a16="http://schemas.microsoft.com/office/drawing/2014/main" id="{8AB9BF33-EDD4-485E-874B-38EBA634FE5B}"/>
                </a:ext>
              </a:extLst>
            </p:cNvPr>
            <p:cNvSpPr/>
            <p:nvPr/>
          </p:nvSpPr>
          <p:spPr>
            <a:xfrm>
              <a:off x="9251718"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09" name="Freeform: Shape 608">
              <a:extLst>
                <a:ext uri="{FF2B5EF4-FFF2-40B4-BE49-F238E27FC236}">
                  <a16:creationId xmlns:a16="http://schemas.microsoft.com/office/drawing/2014/main" id="{8BE169C7-1197-10BB-AD06-88F82C117CFD}"/>
                </a:ext>
              </a:extLst>
            </p:cNvPr>
            <p:cNvSpPr/>
            <p:nvPr/>
          </p:nvSpPr>
          <p:spPr>
            <a:xfrm>
              <a:off x="9410160"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0" name="Freeform: Shape 609">
              <a:extLst>
                <a:ext uri="{FF2B5EF4-FFF2-40B4-BE49-F238E27FC236}">
                  <a16:creationId xmlns:a16="http://schemas.microsoft.com/office/drawing/2014/main" id="{7D88F248-D0E2-EE4D-BD62-F8EFFD7CF1A8}"/>
                </a:ext>
              </a:extLst>
            </p:cNvPr>
            <p:cNvSpPr/>
            <p:nvPr/>
          </p:nvSpPr>
          <p:spPr>
            <a:xfrm>
              <a:off x="9568603"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1" name="Freeform: Shape 610">
              <a:extLst>
                <a:ext uri="{FF2B5EF4-FFF2-40B4-BE49-F238E27FC236}">
                  <a16:creationId xmlns:a16="http://schemas.microsoft.com/office/drawing/2014/main" id="{BD671630-9B49-FFB1-9756-C17F863684C1}"/>
                </a:ext>
              </a:extLst>
            </p:cNvPr>
            <p:cNvSpPr/>
            <p:nvPr/>
          </p:nvSpPr>
          <p:spPr>
            <a:xfrm>
              <a:off x="9727046"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2" name="Freeform: Shape 611">
              <a:extLst>
                <a:ext uri="{FF2B5EF4-FFF2-40B4-BE49-F238E27FC236}">
                  <a16:creationId xmlns:a16="http://schemas.microsoft.com/office/drawing/2014/main" id="{DAA346A5-148E-F5D6-ABF5-B734A280920E}"/>
                </a:ext>
              </a:extLst>
            </p:cNvPr>
            <p:cNvSpPr/>
            <p:nvPr/>
          </p:nvSpPr>
          <p:spPr>
            <a:xfrm>
              <a:off x="9885489"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3" name="Freeform: Shape 612">
              <a:extLst>
                <a:ext uri="{FF2B5EF4-FFF2-40B4-BE49-F238E27FC236}">
                  <a16:creationId xmlns:a16="http://schemas.microsoft.com/office/drawing/2014/main" id="{3F5E63D9-FA7F-8D27-6D1B-B03BAA4F368C}"/>
                </a:ext>
              </a:extLst>
            </p:cNvPr>
            <p:cNvSpPr/>
            <p:nvPr/>
          </p:nvSpPr>
          <p:spPr>
            <a:xfrm>
              <a:off x="10043931"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4" name="Freeform: Shape 613">
              <a:extLst>
                <a:ext uri="{FF2B5EF4-FFF2-40B4-BE49-F238E27FC236}">
                  <a16:creationId xmlns:a16="http://schemas.microsoft.com/office/drawing/2014/main" id="{1DCB3EB7-FA1F-FE39-7F1C-DD9031113F22}"/>
                </a:ext>
              </a:extLst>
            </p:cNvPr>
            <p:cNvSpPr/>
            <p:nvPr/>
          </p:nvSpPr>
          <p:spPr>
            <a:xfrm>
              <a:off x="10202374"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5" name="Freeform: Shape 614">
              <a:extLst>
                <a:ext uri="{FF2B5EF4-FFF2-40B4-BE49-F238E27FC236}">
                  <a16:creationId xmlns:a16="http://schemas.microsoft.com/office/drawing/2014/main" id="{F82122FF-7574-2D22-94CE-0B4654A7BFFD}"/>
                </a:ext>
              </a:extLst>
            </p:cNvPr>
            <p:cNvSpPr/>
            <p:nvPr/>
          </p:nvSpPr>
          <p:spPr>
            <a:xfrm>
              <a:off x="10360817"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6" name="Freeform: Shape 615">
              <a:extLst>
                <a:ext uri="{FF2B5EF4-FFF2-40B4-BE49-F238E27FC236}">
                  <a16:creationId xmlns:a16="http://schemas.microsoft.com/office/drawing/2014/main" id="{A51C39B6-45C2-C734-C6B3-B9944A0FF071}"/>
                </a:ext>
              </a:extLst>
            </p:cNvPr>
            <p:cNvSpPr/>
            <p:nvPr/>
          </p:nvSpPr>
          <p:spPr>
            <a:xfrm>
              <a:off x="10519133"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7" name="Freeform: Shape 616">
              <a:extLst>
                <a:ext uri="{FF2B5EF4-FFF2-40B4-BE49-F238E27FC236}">
                  <a16:creationId xmlns:a16="http://schemas.microsoft.com/office/drawing/2014/main" id="{876ECE41-9D2E-333A-1644-7CD2060C6769}"/>
                </a:ext>
              </a:extLst>
            </p:cNvPr>
            <p:cNvSpPr/>
            <p:nvPr/>
          </p:nvSpPr>
          <p:spPr>
            <a:xfrm>
              <a:off x="10677575"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8" name="Freeform: Shape 617">
              <a:extLst>
                <a:ext uri="{FF2B5EF4-FFF2-40B4-BE49-F238E27FC236}">
                  <a16:creationId xmlns:a16="http://schemas.microsoft.com/office/drawing/2014/main" id="{C87BE934-176C-1BBC-03C7-D53DAC19A64A}"/>
                </a:ext>
              </a:extLst>
            </p:cNvPr>
            <p:cNvSpPr/>
            <p:nvPr/>
          </p:nvSpPr>
          <p:spPr>
            <a:xfrm>
              <a:off x="10994461"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19" name="Freeform: Shape 618">
              <a:extLst>
                <a:ext uri="{FF2B5EF4-FFF2-40B4-BE49-F238E27FC236}">
                  <a16:creationId xmlns:a16="http://schemas.microsoft.com/office/drawing/2014/main" id="{498FBA1F-F43D-1B9F-9B5D-7E185E7BE0A6}"/>
                </a:ext>
              </a:extLst>
            </p:cNvPr>
            <p:cNvSpPr/>
            <p:nvPr/>
          </p:nvSpPr>
          <p:spPr>
            <a:xfrm>
              <a:off x="11152904"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20" name="Freeform: Shape 619">
              <a:extLst>
                <a:ext uri="{FF2B5EF4-FFF2-40B4-BE49-F238E27FC236}">
                  <a16:creationId xmlns:a16="http://schemas.microsoft.com/office/drawing/2014/main" id="{49103ACB-56F2-EFA3-F244-5B9854F8958C}"/>
                </a:ext>
              </a:extLst>
            </p:cNvPr>
            <p:cNvSpPr/>
            <p:nvPr/>
          </p:nvSpPr>
          <p:spPr>
            <a:xfrm>
              <a:off x="10836018"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21" name="Freeform: Shape 620">
              <a:extLst>
                <a:ext uri="{FF2B5EF4-FFF2-40B4-BE49-F238E27FC236}">
                  <a16:creationId xmlns:a16="http://schemas.microsoft.com/office/drawing/2014/main" id="{957FE4B3-EBBA-974C-14A9-652B640EA6E8}"/>
                </a:ext>
              </a:extLst>
            </p:cNvPr>
            <p:cNvSpPr/>
            <p:nvPr/>
          </p:nvSpPr>
          <p:spPr>
            <a:xfrm>
              <a:off x="11311347"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22" name="Freeform: Shape 621">
              <a:extLst>
                <a:ext uri="{FF2B5EF4-FFF2-40B4-BE49-F238E27FC236}">
                  <a16:creationId xmlns:a16="http://schemas.microsoft.com/office/drawing/2014/main" id="{103E4552-2313-0DF2-23CC-C305377BC963}"/>
                </a:ext>
              </a:extLst>
            </p:cNvPr>
            <p:cNvSpPr/>
            <p:nvPr/>
          </p:nvSpPr>
          <p:spPr>
            <a:xfrm>
              <a:off x="11469789"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23" name="Freeform: Shape 622">
              <a:extLst>
                <a:ext uri="{FF2B5EF4-FFF2-40B4-BE49-F238E27FC236}">
                  <a16:creationId xmlns:a16="http://schemas.microsoft.com/office/drawing/2014/main" id="{BA4DDAAB-B6B2-5250-B691-27B373D7B3AD}"/>
                </a:ext>
              </a:extLst>
            </p:cNvPr>
            <p:cNvSpPr/>
            <p:nvPr/>
          </p:nvSpPr>
          <p:spPr>
            <a:xfrm>
              <a:off x="11628232"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sp>
          <p:nvSpPr>
            <p:cNvPr id="624" name="Freeform: Shape 623">
              <a:extLst>
                <a:ext uri="{FF2B5EF4-FFF2-40B4-BE49-F238E27FC236}">
                  <a16:creationId xmlns:a16="http://schemas.microsoft.com/office/drawing/2014/main" id="{5DE9C48D-73BE-3653-9576-3607BD28EE03}"/>
                </a:ext>
              </a:extLst>
            </p:cNvPr>
            <p:cNvSpPr/>
            <p:nvPr/>
          </p:nvSpPr>
          <p:spPr>
            <a:xfrm>
              <a:off x="11786675" y="5039178"/>
              <a:ext cx="12716" cy="60122"/>
            </a:xfrm>
            <a:custGeom>
              <a:avLst/>
              <a:gdLst>
                <a:gd name="connsiteX0" fmla="*/ 0 w 12716"/>
                <a:gd name="connsiteY0" fmla="*/ 0 h 60122"/>
                <a:gd name="connsiteX1" fmla="*/ 0 w 12716"/>
                <a:gd name="connsiteY1" fmla="*/ 60123 h 60122"/>
              </a:gdLst>
              <a:ahLst/>
              <a:cxnLst>
                <a:cxn ang="0">
                  <a:pos x="connsiteX0" y="connsiteY0"/>
                </a:cxn>
                <a:cxn ang="0">
                  <a:pos x="connsiteX1" y="connsiteY1"/>
                </a:cxn>
              </a:cxnLst>
              <a:rect l="l" t="t" r="r" b="b"/>
              <a:pathLst>
                <a:path w="12716" h="60122">
                  <a:moveTo>
                    <a:pt x="0" y="0"/>
                  </a:moveTo>
                  <a:lnTo>
                    <a:pt x="0" y="60123"/>
                  </a:lnTo>
                </a:path>
              </a:pathLst>
            </a:custGeom>
            <a:ln w="12700" cap="flat">
              <a:solidFill>
                <a:srgbClr val="000000"/>
              </a:solidFill>
              <a:prstDash val="solid"/>
              <a:miter/>
            </a:ln>
          </p:spPr>
          <p:txBody>
            <a:bodyPr rtlCol="0" anchor="ctr"/>
            <a:lstStyle/>
            <a:p>
              <a:pPr rtl="0"/>
              <a:endParaRPr lang="en-GB"/>
            </a:p>
          </p:txBody>
        </p:sp>
      </p:grpSp>
      <p:grpSp>
        <p:nvGrpSpPr>
          <p:cNvPr id="625" name="Graphic 7">
            <a:extLst>
              <a:ext uri="{FF2B5EF4-FFF2-40B4-BE49-F238E27FC236}">
                <a16:creationId xmlns:a16="http://schemas.microsoft.com/office/drawing/2014/main" id="{73B7ECF3-4457-CC33-656A-90A35EDA735F}"/>
              </a:ext>
            </a:extLst>
          </p:cNvPr>
          <p:cNvGrpSpPr/>
          <p:nvPr/>
        </p:nvGrpSpPr>
        <p:grpSpPr>
          <a:xfrm>
            <a:off x="7022583" y="2458551"/>
            <a:ext cx="4746797" cy="1900269"/>
            <a:chOff x="7022583" y="2458551"/>
            <a:chExt cx="4746797" cy="1900269"/>
          </a:xfrm>
          <a:noFill/>
        </p:grpSpPr>
        <p:sp>
          <p:nvSpPr>
            <p:cNvPr id="626" name="Freeform: Shape 625">
              <a:extLst>
                <a:ext uri="{FF2B5EF4-FFF2-40B4-BE49-F238E27FC236}">
                  <a16:creationId xmlns:a16="http://schemas.microsoft.com/office/drawing/2014/main" id="{9466E1CD-D1FD-54B8-07DE-A0664ECB7B13}"/>
                </a:ext>
              </a:extLst>
            </p:cNvPr>
            <p:cNvSpPr/>
            <p:nvPr/>
          </p:nvSpPr>
          <p:spPr>
            <a:xfrm>
              <a:off x="7031993" y="2485897"/>
              <a:ext cx="4718568" cy="1845188"/>
            </a:xfrm>
            <a:custGeom>
              <a:avLst/>
              <a:gdLst>
                <a:gd name="connsiteX0" fmla="*/ 0 w 4718568"/>
                <a:gd name="connsiteY0" fmla="*/ 0 h 1845188"/>
                <a:gd name="connsiteX1" fmla="*/ 18820 w 4718568"/>
                <a:gd name="connsiteY1" fmla="*/ 0 h 1845188"/>
                <a:gd name="connsiteX2" fmla="*/ 18820 w 4718568"/>
                <a:gd name="connsiteY2" fmla="*/ 6206 h 1845188"/>
                <a:gd name="connsiteX3" fmla="*/ 32808 w 4718568"/>
                <a:gd name="connsiteY3" fmla="*/ 6206 h 1845188"/>
                <a:gd name="connsiteX4" fmla="*/ 32808 w 4718568"/>
                <a:gd name="connsiteY4" fmla="*/ 28510 h 1845188"/>
                <a:gd name="connsiteX5" fmla="*/ 84308 w 4718568"/>
                <a:gd name="connsiteY5" fmla="*/ 28510 h 1845188"/>
                <a:gd name="connsiteX6" fmla="*/ 84308 w 4718568"/>
                <a:gd name="connsiteY6" fmla="*/ 39177 h 1845188"/>
                <a:gd name="connsiteX7" fmla="*/ 114699 w 4718568"/>
                <a:gd name="connsiteY7" fmla="*/ 39177 h 1845188"/>
                <a:gd name="connsiteX8" fmla="*/ 114699 w 4718568"/>
                <a:gd name="connsiteY8" fmla="*/ 44607 h 1845188"/>
                <a:gd name="connsiteX9" fmla="*/ 128178 w 4718568"/>
                <a:gd name="connsiteY9" fmla="*/ 44607 h 1845188"/>
                <a:gd name="connsiteX10" fmla="*/ 128178 w 4718568"/>
                <a:gd name="connsiteY10" fmla="*/ 55274 h 1845188"/>
                <a:gd name="connsiteX11" fmla="*/ 176627 w 4718568"/>
                <a:gd name="connsiteY11" fmla="*/ 55274 h 1845188"/>
                <a:gd name="connsiteX12" fmla="*/ 176627 w 4718568"/>
                <a:gd name="connsiteY12" fmla="*/ 64971 h 1845188"/>
                <a:gd name="connsiteX13" fmla="*/ 219353 w 4718568"/>
                <a:gd name="connsiteY13" fmla="*/ 64971 h 1845188"/>
                <a:gd name="connsiteX14" fmla="*/ 219353 w 4718568"/>
                <a:gd name="connsiteY14" fmla="*/ 72147 h 1845188"/>
                <a:gd name="connsiteX15" fmla="*/ 224694 w 4718568"/>
                <a:gd name="connsiteY15" fmla="*/ 72147 h 1845188"/>
                <a:gd name="connsiteX16" fmla="*/ 224694 w 4718568"/>
                <a:gd name="connsiteY16" fmla="*/ 77578 h 1845188"/>
                <a:gd name="connsiteX17" fmla="*/ 267929 w 4718568"/>
                <a:gd name="connsiteY17" fmla="*/ 77578 h 1845188"/>
                <a:gd name="connsiteX18" fmla="*/ 267929 w 4718568"/>
                <a:gd name="connsiteY18" fmla="*/ 89215 h 1845188"/>
                <a:gd name="connsiteX19" fmla="*/ 299464 w 4718568"/>
                <a:gd name="connsiteY19" fmla="*/ 89215 h 1845188"/>
                <a:gd name="connsiteX20" fmla="*/ 299464 w 4718568"/>
                <a:gd name="connsiteY20" fmla="*/ 98136 h 1845188"/>
                <a:gd name="connsiteX21" fmla="*/ 395980 w 4718568"/>
                <a:gd name="connsiteY21" fmla="*/ 98136 h 1845188"/>
                <a:gd name="connsiteX22" fmla="*/ 395980 w 4718568"/>
                <a:gd name="connsiteY22" fmla="*/ 109579 h 1845188"/>
                <a:gd name="connsiteX23" fmla="*/ 469733 w 4718568"/>
                <a:gd name="connsiteY23" fmla="*/ 109579 h 1845188"/>
                <a:gd name="connsiteX24" fmla="*/ 469733 w 4718568"/>
                <a:gd name="connsiteY24" fmla="*/ 124900 h 1845188"/>
                <a:gd name="connsiteX25" fmla="*/ 503558 w 4718568"/>
                <a:gd name="connsiteY25" fmla="*/ 124900 h 1845188"/>
                <a:gd name="connsiteX26" fmla="*/ 503558 w 4718568"/>
                <a:gd name="connsiteY26" fmla="*/ 145265 h 1845188"/>
                <a:gd name="connsiteX27" fmla="*/ 509408 w 4718568"/>
                <a:gd name="connsiteY27" fmla="*/ 145265 h 1845188"/>
                <a:gd name="connsiteX28" fmla="*/ 509408 w 4718568"/>
                <a:gd name="connsiteY28" fmla="*/ 162332 h 1845188"/>
                <a:gd name="connsiteX29" fmla="*/ 591935 w 4718568"/>
                <a:gd name="connsiteY29" fmla="*/ 162332 h 1845188"/>
                <a:gd name="connsiteX30" fmla="*/ 591935 w 4718568"/>
                <a:gd name="connsiteY30" fmla="*/ 172029 h 1845188"/>
                <a:gd name="connsiteX31" fmla="*/ 608339 w 4718568"/>
                <a:gd name="connsiteY31" fmla="*/ 172029 h 1845188"/>
                <a:gd name="connsiteX32" fmla="*/ 608339 w 4718568"/>
                <a:gd name="connsiteY32" fmla="*/ 182890 h 1845188"/>
                <a:gd name="connsiteX33" fmla="*/ 627540 w 4718568"/>
                <a:gd name="connsiteY33" fmla="*/ 182890 h 1845188"/>
                <a:gd name="connsiteX34" fmla="*/ 627540 w 4718568"/>
                <a:gd name="connsiteY34" fmla="*/ 189872 h 1845188"/>
                <a:gd name="connsiteX35" fmla="*/ 644580 w 4718568"/>
                <a:gd name="connsiteY35" fmla="*/ 189872 h 1845188"/>
                <a:gd name="connsiteX36" fmla="*/ 644580 w 4718568"/>
                <a:gd name="connsiteY36" fmla="*/ 197048 h 1845188"/>
                <a:gd name="connsiteX37" fmla="*/ 665053 w 4718568"/>
                <a:gd name="connsiteY37" fmla="*/ 197048 h 1845188"/>
                <a:gd name="connsiteX38" fmla="*/ 665053 w 4718568"/>
                <a:gd name="connsiteY38" fmla="*/ 203254 h 1845188"/>
                <a:gd name="connsiteX39" fmla="*/ 678405 w 4718568"/>
                <a:gd name="connsiteY39" fmla="*/ 203254 h 1845188"/>
                <a:gd name="connsiteX40" fmla="*/ 678405 w 4718568"/>
                <a:gd name="connsiteY40" fmla="*/ 220321 h 1845188"/>
                <a:gd name="connsiteX41" fmla="*/ 739315 w 4718568"/>
                <a:gd name="connsiteY41" fmla="*/ 220321 h 1845188"/>
                <a:gd name="connsiteX42" fmla="*/ 739315 w 4718568"/>
                <a:gd name="connsiteY42" fmla="*/ 229436 h 1845188"/>
                <a:gd name="connsiteX43" fmla="*/ 751014 w 4718568"/>
                <a:gd name="connsiteY43" fmla="*/ 229436 h 1845188"/>
                <a:gd name="connsiteX44" fmla="*/ 751014 w 4718568"/>
                <a:gd name="connsiteY44" fmla="*/ 239134 h 1845188"/>
                <a:gd name="connsiteX45" fmla="*/ 760424 w 4718568"/>
                <a:gd name="connsiteY45" fmla="*/ 239134 h 1845188"/>
                <a:gd name="connsiteX46" fmla="*/ 760424 w 4718568"/>
                <a:gd name="connsiteY46" fmla="*/ 247667 h 1845188"/>
                <a:gd name="connsiteX47" fmla="*/ 781405 w 4718568"/>
                <a:gd name="connsiteY47" fmla="*/ 247667 h 1845188"/>
                <a:gd name="connsiteX48" fmla="*/ 781405 w 4718568"/>
                <a:gd name="connsiteY48" fmla="*/ 259110 h 1845188"/>
                <a:gd name="connsiteX49" fmla="*/ 788526 w 4718568"/>
                <a:gd name="connsiteY49" fmla="*/ 259110 h 1845188"/>
                <a:gd name="connsiteX50" fmla="*/ 788526 w 4718568"/>
                <a:gd name="connsiteY50" fmla="*/ 269583 h 1845188"/>
                <a:gd name="connsiteX51" fmla="*/ 823114 w 4718568"/>
                <a:gd name="connsiteY51" fmla="*/ 269583 h 1845188"/>
                <a:gd name="connsiteX52" fmla="*/ 823114 w 4718568"/>
                <a:gd name="connsiteY52" fmla="*/ 283159 h 1845188"/>
                <a:gd name="connsiteX53" fmla="*/ 839136 w 4718568"/>
                <a:gd name="connsiteY53" fmla="*/ 283159 h 1845188"/>
                <a:gd name="connsiteX54" fmla="*/ 839136 w 4718568"/>
                <a:gd name="connsiteY54" fmla="*/ 291887 h 1845188"/>
                <a:gd name="connsiteX55" fmla="*/ 853506 w 4718568"/>
                <a:gd name="connsiteY55" fmla="*/ 291887 h 1845188"/>
                <a:gd name="connsiteX56" fmla="*/ 853506 w 4718568"/>
                <a:gd name="connsiteY56" fmla="*/ 308954 h 1845188"/>
                <a:gd name="connsiteX57" fmla="*/ 880082 w 4718568"/>
                <a:gd name="connsiteY57" fmla="*/ 308954 h 1845188"/>
                <a:gd name="connsiteX58" fmla="*/ 880082 w 4718568"/>
                <a:gd name="connsiteY58" fmla="*/ 318069 h 1845188"/>
                <a:gd name="connsiteX59" fmla="*/ 927386 w 4718568"/>
                <a:gd name="connsiteY59" fmla="*/ 318069 h 1845188"/>
                <a:gd name="connsiteX60" fmla="*/ 927386 w 4718568"/>
                <a:gd name="connsiteY60" fmla="*/ 331839 h 1845188"/>
                <a:gd name="connsiteX61" fmla="*/ 942391 w 4718568"/>
                <a:gd name="connsiteY61" fmla="*/ 331839 h 1845188"/>
                <a:gd name="connsiteX62" fmla="*/ 942391 w 4718568"/>
                <a:gd name="connsiteY62" fmla="*/ 347355 h 1845188"/>
                <a:gd name="connsiteX63" fmla="*/ 976216 w 4718568"/>
                <a:gd name="connsiteY63" fmla="*/ 347355 h 1845188"/>
                <a:gd name="connsiteX64" fmla="*/ 976216 w 4718568"/>
                <a:gd name="connsiteY64" fmla="*/ 353561 h 1845188"/>
                <a:gd name="connsiteX65" fmla="*/ 1000250 w 4718568"/>
                <a:gd name="connsiteY65" fmla="*/ 353561 h 1845188"/>
                <a:gd name="connsiteX66" fmla="*/ 1000250 w 4718568"/>
                <a:gd name="connsiteY66" fmla="*/ 363840 h 1845188"/>
                <a:gd name="connsiteX67" fmla="*/ 1010295 w 4718568"/>
                <a:gd name="connsiteY67" fmla="*/ 363840 h 1845188"/>
                <a:gd name="connsiteX68" fmla="*/ 1010295 w 4718568"/>
                <a:gd name="connsiteY68" fmla="*/ 375283 h 1845188"/>
                <a:gd name="connsiteX69" fmla="*/ 1036618 w 4718568"/>
                <a:gd name="connsiteY69" fmla="*/ 375283 h 1845188"/>
                <a:gd name="connsiteX70" fmla="*/ 1036618 w 4718568"/>
                <a:gd name="connsiteY70" fmla="*/ 401077 h 1845188"/>
                <a:gd name="connsiteX71" fmla="*/ 1059888 w 4718568"/>
                <a:gd name="connsiteY71" fmla="*/ 401077 h 1845188"/>
                <a:gd name="connsiteX72" fmla="*/ 1059888 w 4718568"/>
                <a:gd name="connsiteY72" fmla="*/ 410387 h 1845188"/>
                <a:gd name="connsiteX73" fmla="*/ 1079344 w 4718568"/>
                <a:gd name="connsiteY73" fmla="*/ 410387 h 1845188"/>
                <a:gd name="connsiteX74" fmla="*/ 1079344 w 4718568"/>
                <a:gd name="connsiteY74" fmla="*/ 430945 h 1845188"/>
                <a:gd name="connsiteX75" fmla="*/ 1087609 w 4718568"/>
                <a:gd name="connsiteY75" fmla="*/ 430945 h 1845188"/>
                <a:gd name="connsiteX76" fmla="*/ 1087609 w 4718568"/>
                <a:gd name="connsiteY76" fmla="*/ 445879 h 1845188"/>
                <a:gd name="connsiteX77" fmla="*/ 1097782 w 4718568"/>
                <a:gd name="connsiteY77" fmla="*/ 445879 h 1845188"/>
                <a:gd name="connsiteX78" fmla="*/ 1097782 w 4718568"/>
                <a:gd name="connsiteY78" fmla="*/ 479625 h 1845188"/>
                <a:gd name="connsiteX79" fmla="*/ 1145086 w 4718568"/>
                <a:gd name="connsiteY79" fmla="*/ 479625 h 1845188"/>
                <a:gd name="connsiteX80" fmla="*/ 1145086 w 4718568"/>
                <a:gd name="connsiteY80" fmla="*/ 499019 h 1845188"/>
                <a:gd name="connsiteX81" fmla="*/ 1157802 w 4718568"/>
                <a:gd name="connsiteY81" fmla="*/ 499019 h 1845188"/>
                <a:gd name="connsiteX82" fmla="*/ 1157802 w 4718568"/>
                <a:gd name="connsiteY82" fmla="*/ 508717 h 1845188"/>
                <a:gd name="connsiteX83" fmla="*/ 1166449 w 4718568"/>
                <a:gd name="connsiteY83" fmla="*/ 508717 h 1845188"/>
                <a:gd name="connsiteX84" fmla="*/ 1166449 w 4718568"/>
                <a:gd name="connsiteY84" fmla="*/ 513953 h 1845188"/>
                <a:gd name="connsiteX85" fmla="*/ 1178021 w 4718568"/>
                <a:gd name="connsiteY85" fmla="*/ 513953 h 1845188"/>
                <a:gd name="connsiteX86" fmla="*/ 1178021 w 4718568"/>
                <a:gd name="connsiteY86" fmla="*/ 529857 h 1845188"/>
                <a:gd name="connsiteX87" fmla="*/ 1184506 w 4718568"/>
                <a:gd name="connsiteY87" fmla="*/ 529857 h 1845188"/>
                <a:gd name="connsiteX88" fmla="*/ 1184506 w 4718568"/>
                <a:gd name="connsiteY88" fmla="*/ 547700 h 1845188"/>
                <a:gd name="connsiteX89" fmla="*/ 1198748 w 4718568"/>
                <a:gd name="connsiteY89" fmla="*/ 547700 h 1845188"/>
                <a:gd name="connsiteX90" fmla="*/ 1198748 w 4718568"/>
                <a:gd name="connsiteY90" fmla="*/ 557397 h 1845188"/>
                <a:gd name="connsiteX91" fmla="*/ 1254953 w 4718568"/>
                <a:gd name="connsiteY91" fmla="*/ 557397 h 1845188"/>
                <a:gd name="connsiteX92" fmla="*/ 1254953 w 4718568"/>
                <a:gd name="connsiteY92" fmla="*/ 570003 h 1845188"/>
                <a:gd name="connsiteX93" fmla="*/ 1276825 w 4718568"/>
                <a:gd name="connsiteY93" fmla="*/ 570003 h 1845188"/>
                <a:gd name="connsiteX94" fmla="*/ 1276825 w 4718568"/>
                <a:gd name="connsiteY94" fmla="*/ 579119 h 1845188"/>
                <a:gd name="connsiteX95" fmla="*/ 1281657 w 4718568"/>
                <a:gd name="connsiteY95" fmla="*/ 579119 h 1845188"/>
                <a:gd name="connsiteX96" fmla="*/ 1281657 w 4718568"/>
                <a:gd name="connsiteY96" fmla="*/ 589980 h 1845188"/>
                <a:gd name="connsiteX97" fmla="*/ 1292211 w 4718568"/>
                <a:gd name="connsiteY97" fmla="*/ 589980 h 1845188"/>
                <a:gd name="connsiteX98" fmla="*/ 1292211 w 4718568"/>
                <a:gd name="connsiteY98" fmla="*/ 594634 h 1845188"/>
                <a:gd name="connsiteX99" fmla="*/ 1303402 w 4718568"/>
                <a:gd name="connsiteY99" fmla="*/ 594634 h 1845188"/>
                <a:gd name="connsiteX100" fmla="*/ 1303402 w 4718568"/>
                <a:gd name="connsiteY100" fmla="*/ 611119 h 1845188"/>
                <a:gd name="connsiteX101" fmla="*/ 1310904 w 4718568"/>
                <a:gd name="connsiteY101" fmla="*/ 611119 h 1845188"/>
                <a:gd name="connsiteX102" fmla="*/ 1310904 w 4718568"/>
                <a:gd name="connsiteY102" fmla="*/ 619265 h 1845188"/>
                <a:gd name="connsiteX103" fmla="*/ 1318788 w 4718568"/>
                <a:gd name="connsiteY103" fmla="*/ 619265 h 1845188"/>
                <a:gd name="connsiteX104" fmla="*/ 1318788 w 4718568"/>
                <a:gd name="connsiteY104" fmla="*/ 622174 h 1845188"/>
                <a:gd name="connsiteX105" fmla="*/ 1334556 w 4718568"/>
                <a:gd name="connsiteY105" fmla="*/ 622174 h 1845188"/>
                <a:gd name="connsiteX106" fmla="*/ 1334556 w 4718568"/>
                <a:gd name="connsiteY106" fmla="*/ 631872 h 1845188"/>
                <a:gd name="connsiteX107" fmla="*/ 1341296 w 4718568"/>
                <a:gd name="connsiteY107" fmla="*/ 631872 h 1845188"/>
                <a:gd name="connsiteX108" fmla="*/ 1341296 w 4718568"/>
                <a:gd name="connsiteY108" fmla="*/ 640987 h 1845188"/>
                <a:gd name="connsiteX109" fmla="*/ 1394576 w 4718568"/>
                <a:gd name="connsiteY109" fmla="*/ 640987 h 1845188"/>
                <a:gd name="connsiteX110" fmla="*/ 1394576 w 4718568"/>
                <a:gd name="connsiteY110" fmla="*/ 657472 h 1845188"/>
                <a:gd name="connsiteX111" fmla="*/ 1455105 w 4718568"/>
                <a:gd name="connsiteY111" fmla="*/ 657472 h 1845188"/>
                <a:gd name="connsiteX112" fmla="*/ 1455105 w 4718568"/>
                <a:gd name="connsiteY112" fmla="*/ 670079 h 1845188"/>
                <a:gd name="connsiteX113" fmla="*/ 1459937 w 4718568"/>
                <a:gd name="connsiteY113" fmla="*/ 670079 h 1845188"/>
                <a:gd name="connsiteX114" fmla="*/ 1459937 w 4718568"/>
                <a:gd name="connsiteY114" fmla="*/ 686176 h 1845188"/>
                <a:gd name="connsiteX115" fmla="*/ 1485878 w 4718568"/>
                <a:gd name="connsiteY115" fmla="*/ 686176 h 1845188"/>
                <a:gd name="connsiteX116" fmla="*/ 1485878 w 4718568"/>
                <a:gd name="connsiteY116" fmla="*/ 695291 h 1845188"/>
                <a:gd name="connsiteX117" fmla="*/ 1489184 w 4718568"/>
                <a:gd name="connsiteY117" fmla="*/ 695291 h 1845188"/>
                <a:gd name="connsiteX118" fmla="*/ 1489184 w 4718568"/>
                <a:gd name="connsiteY118" fmla="*/ 717013 h 1845188"/>
                <a:gd name="connsiteX119" fmla="*/ 1514743 w 4718568"/>
                <a:gd name="connsiteY119" fmla="*/ 717013 h 1845188"/>
                <a:gd name="connsiteX120" fmla="*/ 1514743 w 4718568"/>
                <a:gd name="connsiteY120" fmla="*/ 738347 h 1845188"/>
                <a:gd name="connsiteX121" fmla="*/ 1523009 w 4718568"/>
                <a:gd name="connsiteY121" fmla="*/ 738347 h 1845188"/>
                <a:gd name="connsiteX122" fmla="*/ 1523009 w 4718568"/>
                <a:gd name="connsiteY122" fmla="*/ 743390 h 1845188"/>
                <a:gd name="connsiteX123" fmla="*/ 1536870 w 4718568"/>
                <a:gd name="connsiteY123" fmla="*/ 743390 h 1845188"/>
                <a:gd name="connsiteX124" fmla="*/ 1536870 w 4718568"/>
                <a:gd name="connsiteY124" fmla="*/ 753669 h 1845188"/>
                <a:gd name="connsiteX125" fmla="*/ 1543228 w 4718568"/>
                <a:gd name="connsiteY125" fmla="*/ 753669 h 1845188"/>
                <a:gd name="connsiteX126" fmla="*/ 1543228 w 4718568"/>
                <a:gd name="connsiteY126" fmla="*/ 759487 h 1845188"/>
                <a:gd name="connsiteX127" fmla="*/ 1572093 w 4718568"/>
                <a:gd name="connsiteY127" fmla="*/ 759487 h 1845188"/>
                <a:gd name="connsiteX128" fmla="*/ 1572093 w 4718568"/>
                <a:gd name="connsiteY128" fmla="*/ 775003 h 1845188"/>
                <a:gd name="connsiteX129" fmla="*/ 1578451 w 4718568"/>
                <a:gd name="connsiteY129" fmla="*/ 775003 h 1845188"/>
                <a:gd name="connsiteX130" fmla="*/ 1578451 w 4718568"/>
                <a:gd name="connsiteY130" fmla="*/ 786445 h 1845188"/>
                <a:gd name="connsiteX131" fmla="*/ 1611895 w 4718568"/>
                <a:gd name="connsiteY131" fmla="*/ 786445 h 1845188"/>
                <a:gd name="connsiteX132" fmla="*/ 1611895 w 4718568"/>
                <a:gd name="connsiteY132" fmla="*/ 796143 h 1845188"/>
                <a:gd name="connsiteX133" fmla="*/ 1623593 w 4718568"/>
                <a:gd name="connsiteY133" fmla="*/ 796143 h 1845188"/>
                <a:gd name="connsiteX134" fmla="*/ 1623593 w 4718568"/>
                <a:gd name="connsiteY134" fmla="*/ 803512 h 1845188"/>
                <a:gd name="connsiteX135" fmla="*/ 1651696 w 4718568"/>
                <a:gd name="connsiteY135" fmla="*/ 803512 h 1845188"/>
                <a:gd name="connsiteX136" fmla="*/ 1651696 w 4718568"/>
                <a:gd name="connsiteY136" fmla="*/ 829889 h 1845188"/>
                <a:gd name="connsiteX137" fmla="*/ 1676493 w 4718568"/>
                <a:gd name="connsiteY137" fmla="*/ 829889 h 1845188"/>
                <a:gd name="connsiteX138" fmla="*/ 1676493 w 4718568"/>
                <a:gd name="connsiteY138" fmla="*/ 844241 h 1845188"/>
                <a:gd name="connsiteX139" fmla="*/ 1703451 w 4718568"/>
                <a:gd name="connsiteY139" fmla="*/ 844241 h 1845188"/>
                <a:gd name="connsiteX140" fmla="*/ 1703451 w 4718568"/>
                <a:gd name="connsiteY140" fmla="*/ 855102 h 1845188"/>
                <a:gd name="connsiteX141" fmla="*/ 1718456 w 4718568"/>
                <a:gd name="connsiteY141" fmla="*/ 855102 h 1845188"/>
                <a:gd name="connsiteX142" fmla="*/ 1718456 w 4718568"/>
                <a:gd name="connsiteY142" fmla="*/ 867126 h 1845188"/>
                <a:gd name="connsiteX143" fmla="*/ 1725577 w 4718568"/>
                <a:gd name="connsiteY143" fmla="*/ 867126 h 1845188"/>
                <a:gd name="connsiteX144" fmla="*/ 1725577 w 4718568"/>
                <a:gd name="connsiteY144" fmla="*/ 880896 h 1845188"/>
                <a:gd name="connsiteX145" fmla="*/ 1733842 w 4718568"/>
                <a:gd name="connsiteY145" fmla="*/ 880896 h 1845188"/>
                <a:gd name="connsiteX146" fmla="*/ 1733842 w 4718568"/>
                <a:gd name="connsiteY146" fmla="*/ 886521 h 1845188"/>
                <a:gd name="connsiteX147" fmla="*/ 1761690 w 4718568"/>
                <a:gd name="connsiteY147" fmla="*/ 886521 h 1845188"/>
                <a:gd name="connsiteX148" fmla="*/ 1761690 w 4718568"/>
                <a:gd name="connsiteY148" fmla="*/ 899127 h 1845188"/>
                <a:gd name="connsiteX149" fmla="*/ 1767667 w 4718568"/>
                <a:gd name="connsiteY149" fmla="*/ 899127 h 1845188"/>
                <a:gd name="connsiteX150" fmla="*/ 1767667 w 4718568"/>
                <a:gd name="connsiteY150" fmla="*/ 902618 h 1845188"/>
                <a:gd name="connsiteX151" fmla="*/ 1782291 w 4718568"/>
                <a:gd name="connsiteY151" fmla="*/ 902618 h 1845188"/>
                <a:gd name="connsiteX152" fmla="*/ 1782291 w 4718568"/>
                <a:gd name="connsiteY152" fmla="*/ 927249 h 1845188"/>
                <a:gd name="connsiteX153" fmla="*/ 1791319 w 4718568"/>
                <a:gd name="connsiteY153" fmla="*/ 927249 h 1845188"/>
                <a:gd name="connsiteX154" fmla="*/ 1791319 w 4718568"/>
                <a:gd name="connsiteY154" fmla="*/ 946644 h 1845188"/>
                <a:gd name="connsiteX155" fmla="*/ 1805561 w 4718568"/>
                <a:gd name="connsiteY155" fmla="*/ 946644 h 1845188"/>
                <a:gd name="connsiteX156" fmla="*/ 1805561 w 4718568"/>
                <a:gd name="connsiteY156" fmla="*/ 954014 h 1845188"/>
                <a:gd name="connsiteX157" fmla="*/ 1837478 w 4718568"/>
                <a:gd name="connsiteY157" fmla="*/ 954014 h 1845188"/>
                <a:gd name="connsiteX158" fmla="*/ 1837478 w 4718568"/>
                <a:gd name="connsiteY158" fmla="*/ 966038 h 1845188"/>
                <a:gd name="connsiteX159" fmla="*/ 1846125 w 4718568"/>
                <a:gd name="connsiteY159" fmla="*/ 966038 h 1845188"/>
                <a:gd name="connsiteX160" fmla="*/ 1846125 w 4718568"/>
                <a:gd name="connsiteY160" fmla="*/ 981554 h 1845188"/>
                <a:gd name="connsiteX161" fmla="*/ 1865200 w 4718568"/>
                <a:gd name="connsiteY161" fmla="*/ 981554 h 1845188"/>
                <a:gd name="connsiteX162" fmla="*/ 1865200 w 4718568"/>
                <a:gd name="connsiteY162" fmla="*/ 992996 h 1845188"/>
                <a:gd name="connsiteX163" fmla="*/ 1875373 w 4718568"/>
                <a:gd name="connsiteY163" fmla="*/ 992996 h 1845188"/>
                <a:gd name="connsiteX164" fmla="*/ 1875373 w 4718568"/>
                <a:gd name="connsiteY164" fmla="*/ 1006185 h 1845188"/>
                <a:gd name="connsiteX165" fmla="*/ 1936918 w 4718568"/>
                <a:gd name="connsiteY165" fmla="*/ 1006185 h 1845188"/>
                <a:gd name="connsiteX166" fmla="*/ 1936918 w 4718568"/>
                <a:gd name="connsiteY166" fmla="*/ 1015882 h 1845188"/>
                <a:gd name="connsiteX167" fmla="*/ 2020591 w 4718568"/>
                <a:gd name="connsiteY167" fmla="*/ 1015882 h 1845188"/>
                <a:gd name="connsiteX168" fmla="*/ 2020591 w 4718568"/>
                <a:gd name="connsiteY168" fmla="*/ 1024997 h 1845188"/>
                <a:gd name="connsiteX169" fmla="*/ 2042335 w 4718568"/>
                <a:gd name="connsiteY169" fmla="*/ 1024997 h 1845188"/>
                <a:gd name="connsiteX170" fmla="*/ 2042335 w 4718568"/>
                <a:gd name="connsiteY170" fmla="*/ 1039349 h 1845188"/>
                <a:gd name="connsiteX171" fmla="*/ 2048057 w 4718568"/>
                <a:gd name="connsiteY171" fmla="*/ 1039349 h 1845188"/>
                <a:gd name="connsiteX172" fmla="*/ 2048057 w 4718568"/>
                <a:gd name="connsiteY172" fmla="*/ 1045555 h 1845188"/>
                <a:gd name="connsiteX173" fmla="*/ 2070946 w 4718568"/>
                <a:gd name="connsiteY173" fmla="*/ 1045555 h 1845188"/>
                <a:gd name="connsiteX174" fmla="*/ 2070946 w 4718568"/>
                <a:gd name="connsiteY174" fmla="*/ 1050210 h 1845188"/>
                <a:gd name="connsiteX175" fmla="*/ 2082899 w 4718568"/>
                <a:gd name="connsiteY175" fmla="*/ 1050210 h 1845188"/>
                <a:gd name="connsiteX176" fmla="*/ 2082899 w 4718568"/>
                <a:gd name="connsiteY176" fmla="*/ 1063398 h 1845188"/>
                <a:gd name="connsiteX177" fmla="*/ 2095616 w 4718568"/>
                <a:gd name="connsiteY177" fmla="*/ 1063398 h 1845188"/>
                <a:gd name="connsiteX178" fmla="*/ 2095616 w 4718568"/>
                <a:gd name="connsiteY178" fmla="*/ 1075423 h 1845188"/>
                <a:gd name="connsiteX179" fmla="*/ 2100193 w 4718568"/>
                <a:gd name="connsiteY179" fmla="*/ 1075423 h 1845188"/>
                <a:gd name="connsiteX180" fmla="*/ 2100193 w 4718568"/>
                <a:gd name="connsiteY180" fmla="*/ 1089775 h 1845188"/>
                <a:gd name="connsiteX181" fmla="*/ 2142538 w 4718568"/>
                <a:gd name="connsiteY181" fmla="*/ 1089775 h 1845188"/>
                <a:gd name="connsiteX182" fmla="*/ 2142538 w 4718568"/>
                <a:gd name="connsiteY182" fmla="*/ 1109751 h 1845188"/>
                <a:gd name="connsiteX183" fmla="*/ 2156526 w 4718568"/>
                <a:gd name="connsiteY183" fmla="*/ 1109751 h 1845188"/>
                <a:gd name="connsiteX184" fmla="*/ 2156526 w 4718568"/>
                <a:gd name="connsiteY184" fmla="*/ 1117703 h 1845188"/>
                <a:gd name="connsiteX185" fmla="*/ 2176744 w 4718568"/>
                <a:gd name="connsiteY185" fmla="*/ 1117703 h 1845188"/>
                <a:gd name="connsiteX186" fmla="*/ 2176744 w 4718568"/>
                <a:gd name="connsiteY186" fmla="*/ 1125848 h 1845188"/>
                <a:gd name="connsiteX187" fmla="*/ 2200778 w 4718568"/>
                <a:gd name="connsiteY187" fmla="*/ 1125848 h 1845188"/>
                <a:gd name="connsiteX188" fmla="*/ 2200778 w 4718568"/>
                <a:gd name="connsiteY188" fmla="*/ 1134964 h 1845188"/>
                <a:gd name="connsiteX189" fmla="*/ 2229644 w 4718568"/>
                <a:gd name="connsiteY189" fmla="*/ 1134964 h 1845188"/>
                <a:gd name="connsiteX190" fmla="*/ 2229644 w 4718568"/>
                <a:gd name="connsiteY190" fmla="*/ 1145825 h 1845188"/>
                <a:gd name="connsiteX191" fmla="*/ 2236002 w 4718568"/>
                <a:gd name="connsiteY191" fmla="*/ 1145825 h 1845188"/>
                <a:gd name="connsiteX192" fmla="*/ 2236002 w 4718568"/>
                <a:gd name="connsiteY192" fmla="*/ 1151449 h 1845188"/>
                <a:gd name="connsiteX193" fmla="*/ 2242741 w 4718568"/>
                <a:gd name="connsiteY193" fmla="*/ 1151449 h 1845188"/>
                <a:gd name="connsiteX194" fmla="*/ 2242741 w 4718568"/>
                <a:gd name="connsiteY194" fmla="*/ 1174529 h 1845188"/>
                <a:gd name="connsiteX195" fmla="*/ 2260417 w 4718568"/>
                <a:gd name="connsiteY195" fmla="*/ 1174529 h 1845188"/>
                <a:gd name="connsiteX196" fmla="*/ 2260417 w 4718568"/>
                <a:gd name="connsiteY196" fmla="*/ 1186553 h 1845188"/>
                <a:gd name="connsiteX197" fmla="*/ 2267156 w 4718568"/>
                <a:gd name="connsiteY197" fmla="*/ 1186553 h 1845188"/>
                <a:gd name="connsiteX198" fmla="*/ 2267156 w 4718568"/>
                <a:gd name="connsiteY198" fmla="*/ 1193923 h 1845188"/>
                <a:gd name="connsiteX199" fmla="*/ 2330609 w 4718568"/>
                <a:gd name="connsiteY199" fmla="*/ 1193923 h 1845188"/>
                <a:gd name="connsiteX200" fmla="*/ 2330609 w 4718568"/>
                <a:gd name="connsiteY200" fmla="*/ 1200129 h 1845188"/>
                <a:gd name="connsiteX201" fmla="*/ 2341545 w 4718568"/>
                <a:gd name="connsiteY201" fmla="*/ 1200129 h 1845188"/>
                <a:gd name="connsiteX202" fmla="*/ 2341545 w 4718568"/>
                <a:gd name="connsiteY202" fmla="*/ 1210990 h 1845188"/>
                <a:gd name="connsiteX203" fmla="*/ 2394826 w 4718568"/>
                <a:gd name="connsiteY203" fmla="*/ 1210990 h 1845188"/>
                <a:gd name="connsiteX204" fmla="*/ 2394826 w 4718568"/>
                <a:gd name="connsiteY204" fmla="*/ 1225342 h 1845188"/>
                <a:gd name="connsiteX205" fmla="*/ 2402710 w 4718568"/>
                <a:gd name="connsiteY205" fmla="*/ 1225342 h 1845188"/>
                <a:gd name="connsiteX206" fmla="*/ 2402710 w 4718568"/>
                <a:gd name="connsiteY206" fmla="*/ 1232906 h 1845188"/>
                <a:gd name="connsiteX207" fmla="*/ 2413518 w 4718568"/>
                <a:gd name="connsiteY207" fmla="*/ 1232906 h 1845188"/>
                <a:gd name="connsiteX208" fmla="*/ 2413518 w 4718568"/>
                <a:gd name="connsiteY208" fmla="*/ 1242603 h 1845188"/>
                <a:gd name="connsiteX209" fmla="*/ 2474301 w 4718568"/>
                <a:gd name="connsiteY209" fmla="*/ 1242603 h 1845188"/>
                <a:gd name="connsiteX210" fmla="*/ 2474301 w 4718568"/>
                <a:gd name="connsiteY210" fmla="*/ 1254628 h 1845188"/>
                <a:gd name="connsiteX211" fmla="*/ 2494647 w 4718568"/>
                <a:gd name="connsiteY211" fmla="*/ 1254628 h 1845188"/>
                <a:gd name="connsiteX212" fmla="*/ 2494647 w 4718568"/>
                <a:gd name="connsiteY212" fmla="*/ 1260834 h 1845188"/>
                <a:gd name="connsiteX213" fmla="*/ 2503549 w 4718568"/>
                <a:gd name="connsiteY213" fmla="*/ 1260834 h 1845188"/>
                <a:gd name="connsiteX214" fmla="*/ 2503549 w 4718568"/>
                <a:gd name="connsiteY214" fmla="*/ 1268786 h 1845188"/>
                <a:gd name="connsiteX215" fmla="*/ 2530252 w 4718568"/>
                <a:gd name="connsiteY215" fmla="*/ 1268786 h 1845188"/>
                <a:gd name="connsiteX216" fmla="*/ 2530252 w 4718568"/>
                <a:gd name="connsiteY216" fmla="*/ 1286628 h 1845188"/>
                <a:gd name="connsiteX217" fmla="*/ 2573360 w 4718568"/>
                <a:gd name="connsiteY217" fmla="*/ 1286628 h 1845188"/>
                <a:gd name="connsiteX218" fmla="*/ 2612017 w 4718568"/>
                <a:gd name="connsiteY218" fmla="*/ 1286628 h 1845188"/>
                <a:gd name="connsiteX219" fmla="*/ 2612017 w 4718568"/>
                <a:gd name="connsiteY219" fmla="*/ 1318048 h 1845188"/>
                <a:gd name="connsiteX220" fmla="*/ 2624860 w 4718568"/>
                <a:gd name="connsiteY220" fmla="*/ 1318048 h 1845188"/>
                <a:gd name="connsiteX221" fmla="*/ 2624860 w 4718568"/>
                <a:gd name="connsiteY221" fmla="*/ 1338800 h 1845188"/>
                <a:gd name="connsiteX222" fmla="*/ 2647749 w 4718568"/>
                <a:gd name="connsiteY222" fmla="*/ 1338800 h 1845188"/>
                <a:gd name="connsiteX223" fmla="*/ 2647749 w 4718568"/>
                <a:gd name="connsiteY223" fmla="*/ 1358194 h 1845188"/>
                <a:gd name="connsiteX224" fmla="*/ 2858964 w 4718568"/>
                <a:gd name="connsiteY224" fmla="*/ 1358194 h 1845188"/>
                <a:gd name="connsiteX225" fmla="*/ 2858964 w 4718568"/>
                <a:gd name="connsiteY225" fmla="*/ 1370219 h 1845188"/>
                <a:gd name="connsiteX226" fmla="*/ 2925469 w 4718568"/>
                <a:gd name="connsiteY226" fmla="*/ 1370219 h 1845188"/>
                <a:gd name="connsiteX227" fmla="*/ 2925469 w 4718568"/>
                <a:gd name="connsiteY227" fmla="*/ 1382243 h 1845188"/>
                <a:gd name="connsiteX228" fmla="*/ 2929157 w 4718568"/>
                <a:gd name="connsiteY228" fmla="*/ 1382243 h 1845188"/>
                <a:gd name="connsiteX229" fmla="*/ 2929157 w 4718568"/>
                <a:gd name="connsiteY229" fmla="*/ 1403383 h 1845188"/>
                <a:gd name="connsiteX230" fmla="*/ 2949503 w 4718568"/>
                <a:gd name="connsiteY230" fmla="*/ 1403383 h 1845188"/>
                <a:gd name="connsiteX231" fmla="*/ 2949503 w 4718568"/>
                <a:gd name="connsiteY231" fmla="*/ 1417153 h 1845188"/>
                <a:gd name="connsiteX232" fmla="*/ 2959930 w 4718568"/>
                <a:gd name="connsiteY232" fmla="*/ 1417153 h 1845188"/>
                <a:gd name="connsiteX233" fmla="*/ 2959930 w 4718568"/>
                <a:gd name="connsiteY233" fmla="*/ 1439457 h 1845188"/>
                <a:gd name="connsiteX234" fmla="*/ 3075901 w 4718568"/>
                <a:gd name="connsiteY234" fmla="*/ 1439457 h 1845188"/>
                <a:gd name="connsiteX235" fmla="*/ 3075901 w 4718568"/>
                <a:gd name="connsiteY235" fmla="*/ 1456718 h 1845188"/>
                <a:gd name="connsiteX236" fmla="*/ 3231292 w 4718568"/>
                <a:gd name="connsiteY236" fmla="*/ 1456718 h 1845188"/>
                <a:gd name="connsiteX237" fmla="*/ 3231292 w 4718568"/>
                <a:gd name="connsiteY237" fmla="*/ 1479022 h 1845188"/>
                <a:gd name="connsiteX238" fmla="*/ 3236506 w 4718568"/>
                <a:gd name="connsiteY238" fmla="*/ 1479022 h 1845188"/>
                <a:gd name="connsiteX239" fmla="*/ 3236506 w 4718568"/>
                <a:gd name="connsiteY239" fmla="*/ 1504428 h 1845188"/>
                <a:gd name="connsiteX240" fmla="*/ 3263209 w 4718568"/>
                <a:gd name="connsiteY240" fmla="*/ 1504428 h 1845188"/>
                <a:gd name="connsiteX241" fmla="*/ 3263209 w 4718568"/>
                <a:gd name="connsiteY241" fmla="*/ 1530223 h 1845188"/>
                <a:gd name="connsiteX242" fmla="*/ 3324755 w 4718568"/>
                <a:gd name="connsiteY242" fmla="*/ 1530223 h 1845188"/>
                <a:gd name="connsiteX243" fmla="*/ 3324755 w 4718568"/>
                <a:gd name="connsiteY243" fmla="*/ 1554466 h 1845188"/>
                <a:gd name="connsiteX244" fmla="*/ 3338234 w 4718568"/>
                <a:gd name="connsiteY244" fmla="*/ 1554466 h 1845188"/>
                <a:gd name="connsiteX245" fmla="*/ 3338234 w 4718568"/>
                <a:gd name="connsiteY245" fmla="*/ 1587049 h 1845188"/>
                <a:gd name="connsiteX246" fmla="*/ 3392278 w 4718568"/>
                <a:gd name="connsiteY246" fmla="*/ 1587049 h 1845188"/>
                <a:gd name="connsiteX247" fmla="*/ 3392278 w 4718568"/>
                <a:gd name="connsiteY247" fmla="*/ 1615171 h 1845188"/>
                <a:gd name="connsiteX248" fmla="*/ 3542455 w 4718568"/>
                <a:gd name="connsiteY248" fmla="*/ 1615171 h 1845188"/>
                <a:gd name="connsiteX249" fmla="*/ 3542455 w 4718568"/>
                <a:gd name="connsiteY249" fmla="*/ 1651244 h 1845188"/>
                <a:gd name="connsiteX250" fmla="*/ 3547668 w 4718568"/>
                <a:gd name="connsiteY250" fmla="*/ 1651244 h 1845188"/>
                <a:gd name="connsiteX251" fmla="*/ 3547668 w 4718568"/>
                <a:gd name="connsiteY251" fmla="*/ 1685573 h 1845188"/>
                <a:gd name="connsiteX252" fmla="*/ 3891385 w 4718568"/>
                <a:gd name="connsiteY252" fmla="*/ 1685573 h 1845188"/>
                <a:gd name="connsiteX253" fmla="*/ 3891385 w 4718568"/>
                <a:gd name="connsiteY253" fmla="*/ 1759466 h 1845188"/>
                <a:gd name="connsiteX254" fmla="*/ 3959798 w 4718568"/>
                <a:gd name="connsiteY254" fmla="*/ 1759466 h 1845188"/>
                <a:gd name="connsiteX255" fmla="*/ 3959798 w 4718568"/>
                <a:gd name="connsiteY255" fmla="*/ 1845189 h 1845188"/>
                <a:gd name="connsiteX256" fmla="*/ 4718569 w 4718568"/>
                <a:gd name="connsiteY256" fmla="*/ 1845189 h 184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718568" h="1845188">
                  <a:moveTo>
                    <a:pt x="0" y="0"/>
                  </a:moveTo>
                  <a:lnTo>
                    <a:pt x="18820" y="0"/>
                  </a:lnTo>
                  <a:lnTo>
                    <a:pt x="18820" y="6206"/>
                  </a:lnTo>
                  <a:lnTo>
                    <a:pt x="32808" y="6206"/>
                  </a:lnTo>
                  <a:lnTo>
                    <a:pt x="32808" y="28510"/>
                  </a:lnTo>
                  <a:lnTo>
                    <a:pt x="84308" y="28510"/>
                  </a:lnTo>
                  <a:lnTo>
                    <a:pt x="84308" y="39177"/>
                  </a:lnTo>
                  <a:lnTo>
                    <a:pt x="114699" y="39177"/>
                  </a:lnTo>
                  <a:lnTo>
                    <a:pt x="114699" y="44607"/>
                  </a:lnTo>
                  <a:lnTo>
                    <a:pt x="128178" y="44607"/>
                  </a:lnTo>
                  <a:lnTo>
                    <a:pt x="128178" y="55274"/>
                  </a:lnTo>
                  <a:lnTo>
                    <a:pt x="176627" y="55274"/>
                  </a:lnTo>
                  <a:lnTo>
                    <a:pt x="176627" y="64971"/>
                  </a:lnTo>
                  <a:lnTo>
                    <a:pt x="219353" y="64971"/>
                  </a:lnTo>
                  <a:lnTo>
                    <a:pt x="219353" y="72147"/>
                  </a:lnTo>
                  <a:lnTo>
                    <a:pt x="224694" y="72147"/>
                  </a:lnTo>
                  <a:lnTo>
                    <a:pt x="224694" y="77578"/>
                  </a:lnTo>
                  <a:lnTo>
                    <a:pt x="267929" y="77578"/>
                  </a:lnTo>
                  <a:lnTo>
                    <a:pt x="267929" y="89215"/>
                  </a:lnTo>
                  <a:lnTo>
                    <a:pt x="299464" y="89215"/>
                  </a:lnTo>
                  <a:lnTo>
                    <a:pt x="299464" y="98136"/>
                  </a:lnTo>
                  <a:lnTo>
                    <a:pt x="395980" y="98136"/>
                  </a:lnTo>
                  <a:lnTo>
                    <a:pt x="395980" y="109579"/>
                  </a:lnTo>
                  <a:lnTo>
                    <a:pt x="469733" y="109579"/>
                  </a:lnTo>
                  <a:lnTo>
                    <a:pt x="469733" y="124900"/>
                  </a:lnTo>
                  <a:lnTo>
                    <a:pt x="503558" y="124900"/>
                  </a:lnTo>
                  <a:lnTo>
                    <a:pt x="503558" y="145265"/>
                  </a:lnTo>
                  <a:lnTo>
                    <a:pt x="509408" y="145265"/>
                  </a:lnTo>
                  <a:lnTo>
                    <a:pt x="509408" y="162332"/>
                  </a:lnTo>
                  <a:lnTo>
                    <a:pt x="591935" y="162332"/>
                  </a:lnTo>
                  <a:lnTo>
                    <a:pt x="591935" y="172029"/>
                  </a:lnTo>
                  <a:lnTo>
                    <a:pt x="608339" y="172029"/>
                  </a:lnTo>
                  <a:lnTo>
                    <a:pt x="608339" y="182890"/>
                  </a:lnTo>
                  <a:lnTo>
                    <a:pt x="627540" y="182890"/>
                  </a:lnTo>
                  <a:lnTo>
                    <a:pt x="627540" y="189872"/>
                  </a:lnTo>
                  <a:lnTo>
                    <a:pt x="644580" y="189872"/>
                  </a:lnTo>
                  <a:lnTo>
                    <a:pt x="644580" y="197048"/>
                  </a:lnTo>
                  <a:lnTo>
                    <a:pt x="665053" y="197048"/>
                  </a:lnTo>
                  <a:lnTo>
                    <a:pt x="665053" y="203254"/>
                  </a:lnTo>
                  <a:lnTo>
                    <a:pt x="678405" y="203254"/>
                  </a:lnTo>
                  <a:lnTo>
                    <a:pt x="678405" y="220321"/>
                  </a:lnTo>
                  <a:lnTo>
                    <a:pt x="739315" y="220321"/>
                  </a:lnTo>
                  <a:lnTo>
                    <a:pt x="739315" y="229436"/>
                  </a:lnTo>
                  <a:lnTo>
                    <a:pt x="751014" y="229436"/>
                  </a:lnTo>
                  <a:lnTo>
                    <a:pt x="751014" y="239134"/>
                  </a:lnTo>
                  <a:lnTo>
                    <a:pt x="760424" y="239134"/>
                  </a:lnTo>
                  <a:lnTo>
                    <a:pt x="760424" y="247667"/>
                  </a:lnTo>
                  <a:lnTo>
                    <a:pt x="781405" y="247667"/>
                  </a:lnTo>
                  <a:lnTo>
                    <a:pt x="781405" y="259110"/>
                  </a:lnTo>
                  <a:lnTo>
                    <a:pt x="788526" y="259110"/>
                  </a:lnTo>
                  <a:lnTo>
                    <a:pt x="788526" y="269583"/>
                  </a:lnTo>
                  <a:lnTo>
                    <a:pt x="823114" y="269583"/>
                  </a:lnTo>
                  <a:lnTo>
                    <a:pt x="823114" y="283159"/>
                  </a:lnTo>
                  <a:lnTo>
                    <a:pt x="839136" y="283159"/>
                  </a:lnTo>
                  <a:lnTo>
                    <a:pt x="839136" y="291887"/>
                  </a:lnTo>
                  <a:lnTo>
                    <a:pt x="853506" y="291887"/>
                  </a:lnTo>
                  <a:lnTo>
                    <a:pt x="853506" y="308954"/>
                  </a:lnTo>
                  <a:lnTo>
                    <a:pt x="880082" y="308954"/>
                  </a:lnTo>
                  <a:lnTo>
                    <a:pt x="880082" y="318069"/>
                  </a:lnTo>
                  <a:lnTo>
                    <a:pt x="927386" y="318069"/>
                  </a:lnTo>
                  <a:lnTo>
                    <a:pt x="927386" y="331839"/>
                  </a:lnTo>
                  <a:lnTo>
                    <a:pt x="942391" y="331839"/>
                  </a:lnTo>
                  <a:lnTo>
                    <a:pt x="942391" y="347355"/>
                  </a:lnTo>
                  <a:lnTo>
                    <a:pt x="976216" y="347355"/>
                  </a:lnTo>
                  <a:lnTo>
                    <a:pt x="976216" y="353561"/>
                  </a:lnTo>
                  <a:lnTo>
                    <a:pt x="1000250" y="353561"/>
                  </a:lnTo>
                  <a:lnTo>
                    <a:pt x="1000250" y="363840"/>
                  </a:lnTo>
                  <a:lnTo>
                    <a:pt x="1010295" y="363840"/>
                  </a:lnTo>
                  <a:lnTo>
                    <a:pt x="1010295" y="375283"/>
                  </a:lnTo>
                  <a:lnTo>
                    <a:pt x="1036618" y="375283"/>
                  </a:lnTo>
                  <a:lnTo>
                    <a:pt x="1036618" y="401077"/>
                  </a:lnTo>
                  <a:lnTo>
                    <a:pt x="1059888" y="401077"/>
                  </a:lnTo>
                  <a:lnTo>
                    <a:pt x="1059888" y="410387"/>
                  </a:lnTo>
                  <a:lnTo>
                    <a:pt x="1079344" y="410387"/>
                  </a:lnTo>
                  <a:lnTo>
                    <a:pt x="1079344" y="430945"/>
                  </a:lnTo>
                  <a:lnTo>
                    <a:pt x="1087609" y="430945"/>
                  </a:lnTo>
                  <a:lnTo>
                    <a:pt x="1087609" y="445879"/>
                  </a:lnTo>
                  <a:lnTo>
                    <a:pt x="1097782" y="445879"/>
                  </a:lnTo>
                  <a:lnTo>
                    <a:pt x="1097782" y="479625"/>
                  </a:lnTo>
                  <a:lnTo>
                    <a:pt x="1145086" y="479625"/>
                  </a:lnTo>
                  <a:lnTo>
                    <a:pt x="1145086" y="499019"/>
                  </a:lnTo>
                  <a:lnTo>
                    <a:pt x="1157802" y="499019"/>
                  </a:lnTo>
                  <a:lnTo>
                    <a:pt x="1157802" y="508717"/>
                  </a:lnTo>
                  <a:lnTo>
                    <a:pt x="1166449" y="508717"/>
                  </a:lnTo>
                  <a:lnTo>
                    <a:pt x="1166449" y="513953"/>
                  </a:lnTo>
                  <a:lnTo>
                    <a:pt x="1178021" y="513953"/>
                  </a:lnTo>
                  <a:lnTo>
                    <a:pt x="1178021" y="529857"/>
                  </a:lnTo>
                  <a:lnTo>
                    <a:pt x="1184506" y="529857"/>
                  </a:lnTo>
                  <a:lnTo>
                    <a:pt x="1184506" y="547700"/>
                  </a:lnTo>
                  <a:lnTo>
                    <a:pt x="1198748" y="547700"/>
                  </a:lnTo>
                  <a:lnTo>
                    <a:pt x="1198748" y="557397"/>
                  </a:lnTo>
                  <a:lnTo>
                    <a:pt x="1254953" y="557397"/>
                  </a:lnTo>
                  <a:lnTo>
                    <a:pt x="1254953" y="570003"/>
                  </a:lnTo>
                  <a:lnTo>
                    <a:pt x="1276825" y="570003"/>
                  </a:lnTo>
                  <a:lnTo>
                    <a:pt x="1276825" y="579119"/>
                  </a:lnTo>
                  <a:lnTo>
                    <a:pt x="1281657" y="579119"/>
                  </a:lnTo>
                  <a:lnTo>
                    <a:pt x="1281657" y="589980"/>
                  </a:lnTo>
                  <a:lnTo>
                    <a:pt x="1292211" y="589980"/>
                  </a:lnTo>
                  <a:lnTo>
                    <a:pt x="1292211" y="594634"/>
                  </a:lnTo>
                  <a:lnTo>
                    <a:pt x="1303402" y="594634"/>
                  </a:lnTo>
                  <a:lnTo>
                    <a:pt x="1303402" y="611119"/>
                  </a:lnTo>
                  <a:lnTo>
                    <a:pt x="1310904" y="611119"/>
                  </a:lnTo>
                  <a:lnTo>
                    <a:pt x="1310904" y="619265"/>
                  </a:lnTo>
                  <a:lnTo>
                    <a:pt x="1318788" y="619265"/>
                  </a:lnTo>
                  <a:lnTo>
                    <a:pt x="1318788" y="622174"/>
                  </a:lnTo>
                  <a:lnTo>
                    <a:pt x="1334556" y="622174"/>
                  </a:lnTo>
                  <a:lnTo>
                    <a:pt x="1334556" y="631872"/>
                  </a:lnTo>
                  <a:lnTo>
                    <a:pt x="1341296" y="631872"/>
                  </a:lnTo>
                  <a:lnTo>
                    <a:pt x="1341296" y="640987"/>
                  </a:lnTo>
                  <a:lnTo>
                    <a:pt x="1394576" y="640987"/>
                  </a:lnTo>
                  <a:lnTo>
                    <a:pt x="1394576" y="657472"/>
                  </a:lnTo>
                  <a:lnTo>
                    <a:pt x="1455105" y="657472"/>
                  </a:lnTo>
                  <a:lnTo>
                    <a:pt x="1455105" y="670079"/>
                  </a:lnTo>
                  <a:lnTo>
                    <a:pt x="1459937" y="670079"/>
                  </a:lnTo>
                  <a:lnTo>
                    <a:pt x="1459937" y="686176"/>
                  </a:lnTo>
                  <a:lnTo>
                    <a:pt x="1485878" y="686176"/>
                  </a:lnTo>
                  <a:lnTo>
                    <a:pt x="1485878" y="695291"/>
                  </a:lnTo>
                  <a:lnTo>
                    <a:pt x="1489184" y="695291"/>
                  </a:lnTo>
                  <a:lnTo>
                    <a:pt x="1489184" y="717013"/>
                  </a:lnTo>
                  <a:lnTo>
                    <a:pt x="1514743" y="717013"/>
                  </a:lnTo>
                  <a:lnTo>
                    <a:pt x="1514743" y="738347"/>
                  </a:lnTo>
                  <a:lnTo>
                    <a:pt x="1523009" y="738347"/>
                  </a:lnTo>
                  <a:lnTo>
                    <a:pt x="1523009" y="743390"/>
                  </a:lnTo>
                  <a:lnTo>
                    <a:pt x="1536870" y="743390"/>
                  </a:lnTo>
                  <a:lnTo>
                    <a:pt x="1536870" y="753669"/>
                  </a:lnTo>
                  <a:lnTo>
                    <a:pt x="1543228" y="753669"/>
                  </a:lnTo>
                  <a:lnTo>
                    <a:pt x="1543228" y="759487"/>
                  </a:lnTo>
                  <a:lnTo>
                    <a:pt x="1572093" y="759487"/>
                  </a:lnTo>
                  <a:lnTo>
                    <a:pt x="1572093" y="775003"/>
                  </a:lnTo>
                  <a:lnTo>
                    <a:pt x="1578451" y="775003"/>
                  </a:lnTo>
                  <a:lnTo>
                    <a:pt x="1578451" y="786445"/>
                  </a:lnTo>
                  <a:lnTo>
                    <a:pt x="1611895" y="786445"/>
                  </a:lnTo>
                  <a:lnTo>
                    <a:pt x="1611895" y="796143"/>
                  </a:lnTo>
                  <a:lnTo>
                    <a:pt x="1623593" y="796143"/>
                  </a:lnTo>
                  <a:lnTo>
                    <a:pt x="1623593" y="803512"/>
                  </a:lnTo>
                  <a:lnTo>
                    <a:pt x="1651696" y="803512"/>
                  </a:lnTo>
                  <a:lnTo>
                    <a:pt x="1651696" y="829889"/>
                  </a:lnTo>
                  <a:lnTo>
                    <a:pt x="1676493" y="829889"/>
                  </a:lnTo>
                  <a:lnTo>
                    <a:pt x="1676493" y="844241"/>
                  </a:lnTo>
                  <a:lnTo>
                    <a:pt x="1703451" y="844241"/>
                  </a:lnTo>
                  <a:lnTo>
                    <a:pt x="1703451" y="855102"/>
                  </a:lnTo>
                  <a:lnTo>
                    <a:pt x="1718456" y="855102"/>
                  </a:lnTo>
                  <a:lnTo>
                    <a:pt x="1718456" y="867126"/>
                  </a:lnTo>
                  <a:lnTo>
                    <a:pt x="1725577" y="867126"/>
                  </a:lnTo>
                  <a:lnTo>
                    <a:pt x="1725577" y="880896"/>
                  </a:lnTo>
                  <a:lnTo>
                    <a:pt x="1733842" y="880896"/>
                  </a:lnTo>
                  <a:lnTo>
                    <a:pt x="1733842" y="886521"/>
                  </a:lnTo>
                  <a:lnTo>
                    <a:pt x="1761690" y="886521"/>
                  </a:lnTo>
                  <a:lnTo>
                    <a:pt x="1761690" y="899127"/>
                  </a:lnTo>
                  <a:lnTo>
                    <a:pt x="1767667" y="899127"/>
                  </a:lnTo>
                  <a:lnTo>
                    <a:pt x="1767667" y="902618"/>
                  </a:lnTo>
                  <a:lnTo>
                    <a:pt x="1782291" y="902618"/>
                  </a:lnTo>
                  <a:lnTo>
                    <a:pt x="1782291" y="927249"/>
                  </a:lnTo>
                  <a:lnTo>
                    <a:pt x="1791319" y="927249"/>
                  </a:lnTo>
                  <a:lnTo>
                    <a:pt x="1791319" y="946644"/>
                  </a:lnTo>
                  <a:lnTo>
                    <a:pt x="1805561" y="946644"/>
                  </a:lnTo>
                  <a:lnTo>
                    <a:pt x="1805561" y="954014"/>
                  </a:lnTo>
                  <a:lnTo>
                    <a:pt x="1837478" y="954014"/>
                  </a:lnTo>
                  <a:lnTo>
                    <a:pt x="1837478" y="966038"/>
                  </a:lnTo>
                  <a:lnTo>
                    <a:pt x="1846125" y="966038"/>
                  </a:lnTo>
                  <a:lnTo>
                    <a:pt x="1846125" y="981554"/>
                  </a:lnTo>
                  <a:lnTo>
                    <a:pt x="1865200" y="981554"/>
                  </a:lnTo>
                  <a:lnTo>
                    <a:pt x="1865200" y="992996"/>
                  </a:lnTo>
                  <a:lnTo>
                    <a:pt x="1875373" y="992996"/>
                  </a:lnTo>
                  <a:lnTo>
                    <a:pt x="1875373" y="1006185"/>
                  </a:lnTo>
                  <a:lnTo>
                    <a:pt x="1936918" y="1006185"/>
                  </a:lnTo>
                  <a:lnTo>
                    <a:pt x="1936918" y="1015882"/>
                  </a:lnTo>
                  <a:lnTo>
                    <a:pt x="2020591" y="1015882"/>
                  </a:lnTo>
                  <a:lnTo>
                    <a:pt x="2020591" y="1024997"/>
                  </a:lnTo>
                  <a:lnTo>
                    <a:pt x="2042335" y="1024997"/>
                  </a:lnTo>
                  <a:lnTo>
                    <a:pt x="2042335" y="1039349"/>
                  </a:lnTo>
                  <a:lnTo>
                    <a:pt x="2048057" y="1039349"/>
                  </a:lnTo>
                  <a:lnTo>
                    <a:pt x="2048057" y="1045555"/>
                  </a:lnTo>
                  <a:lnTo>
                    <a:pt x="2070946" y="1045555"/>
                  </a:lnTo>
                  <a:lnTo>
                    <a:pt x="2070946" y="1050210"/>
                  </a:lnTo>
                  <a:lnTo>
                    <a:pt x="2082899" y="1050210"/>
                  </a:lnTo>
                  <a:lnTo>
                    <a:pt x="2082899" y="1063398"/>
                  </a:lnTo>
                  <a:lnTo>
                    <a:pt x="2095616" y="1063398"/>
                  </a:lnTo>
                  <a:lnTo>
                    <a:pt x="2095616" y="1075423"/>
                  </a:lnTo>
                  <a:lnTo>
                    <a:pt x="2100193" y="1075423"/>
                  </a:lnTo>
                  <a:lnTo>
                    <a:pt x="2100193" y="1089775"/>
                  </a:lnTo>
                  <a:lnTo>
                    <a:pt x="2142538" y="1089775"/>
                  </a:lnTo>
                  <a:lnTo>
                    <a:pt x="2142538" y="1109751"/>
                  </a:lnTo>
                  <a:lnTo>
                    <a:pt x="2156526" y="1109751"/>
                  </a:lnTo>
                  <a:lnTo>
                    <a:pt x="2156526" y="1117703"/>
                  </a:lnTo>
                  <a:lnTo>
                    <a:pt x="2176744" y="1117703"/>
                  </a:lnTo>
                  <a:lnTo>
                    <a:pt x="2176744" y="1125848"/>
                  </a:lnTo>
                  <a:lnTo>
                    <a:pt x="2200778" y="1125848"/>
                  </a:lnTo>
                  <a:lnTo>
                    <a:pt x="2200778" y="1134964"/>
                  </a:lnTo>
                  <a:lnTo>
                    <a:pt x="2229644" y="1134964"/>
                  </a:lnTo>
                  <a:lnTo>
                    <a:pt x="2229644" y="1145825"/>
                  </a:lnTo>
                  <a:lnTo>
                    <a:pt x="2236002" y="1145825"/>
                  </a:lnTo>
                  <a:lnTo>
                    <a:pt x="2236002" y="1151449"/>
                  </a:lnTo>
                  <a:lnTo>
                    <a:pt x="2242741" y="1151449"/>
                  </a:lnTo>
                  <a:lnTo>
                    <a:pt x="2242741" y="1174529"/>
                  </a:lnTo>
                  <a:lnTo>
                    <a:pt x="2260417" y="1174529"/>
                  </a:lnTo>
                  <a:lnTo>
                    <a:pt x="2260417" y="1186553"/>
                  </a:lnTo>
                  <a:lnTo>
                    <a:pt x="2267156" y="1186553"/>
                  </a:lnTo>
                  <a:lnTo>
                    <a:pt x="2267156" y="1193923"/>
                  </a:lnTo>
                  <a:lnTo>
                    <a:pt x="2330609" y="1193923"/>
                  </a:lnTo>
                  <a:lnTo>
                    <a:pt x="2330609" y="1200129"/>
                  </a:lnTo>
                  <a:lnTo>
                    <a:pt x="2341545" y="1200129"/>
                  </a:lnTo>
                  <a:lnTo>
                    <a:pt x="2341545" y="1210990"/>
                  </a:lnTo>
                  <a:lnTo>
                    <a:pt x="2394826" y="1210990"/>
                  </a:lnTo>
                  <a:lnTo>
                    <a:pt x="2394826" y="1225342"/>
                  </a:lnTo>
                  <a:lnTo>
                    <a:pt x="2402710" y="1225342"/>
                  </a:lnTo>
                  <a:lnTo>
                    <a:pt x="2402710" y="1232906"/>
                  </a:lnTo>
                  <a:lnTo>
                    <a:pt x="2413518" y="1232906"/>
                  </a:lnTo>
                  <a:lnTo>
                    <a:pt x="2413518" y="1242603"/>
                  </a:lnTo>
                  <a:lnTo>
                    <a:pt x="2474301" y="1242603"/>
                  </a:lnTo>
                  <a:lnTo>
                    <a:pt x="2474301" y="1254628"/>
                  </a:lnTo>
                  <a:lnTo>
                    <a:pt x="2494647" y="1254628"/>
                  </a:lnTo>
                  <a:lnTo>
                    <a:pt x="2494647" y="1260834"/>
                  </a:lnTo>
                  <a:lnTo>
                    <a:pt x="2503549" y="1260834"/>
                  </a:lnTo>
                  <a:lnTo>
                    <a:pt x="2503549" y="1268786"/>
                  </a:lnTo>
                  <a:lnTo>
                    <a:pt x="2530252" y="1268786"/>
                  </a:lnTo>
                  <a:lnTo>
                    <a:pt x="2530252" y="1286628"/>
                  </a:lnTo>
                  <a:lnTo>
                    <a:pt x="2573360" y="1286628"/>
                  </a:lnTo>
                  <a:lnTo>
                    <a:pt x="2612017" y="1286628"/>
                  </a:lnTo>
                  <a:lnTo>
                    <a:pt x="2612017" y="1318048"/>
                  </a:lnTo>
                  <a:lnTo>
                    <a:pt x="2624860" y="1318048"/>
                  </a:lnTo>
                  <a:lnTo>
                    <a:pt x="2624860" y="1338800"/>
                  </a:lnTo>
                  <a:lnTo>
                    <a:pt x="2647749" y="1338800"/>
                  </a:lnTo>
                  <a:lnTo>
                    <a:pt x="2647749" y="1358194"/>
                  </a:lnTo>
                  <a:lnTo>
                    <a:pt x="2858964" y="1358194"/>
                  </a:lnTo>
                  <a:lnTo>
                    <a:pt x="2858964" y="1370219"/>
                  </a:lnTo>
                  <a:lnTo>
                    <a:pt x="2925469" y="1370219"/>
                  </a:lnTo>
                  <a:lnTo>
                    <a:pt x="2925469" y="1382243"/>
                  </a:lnTo>
                  <a:lnTo>
                    <a:pt x="2929157" y="1382243"/>
                  </a:lnTo>
                  <a:lnTo>
                    <a:pt x="2929157" y="1403383"/>
                  </a:lnTo>
                  <a:lnTo>
                    <a:pt x="2949503" y="1403383"/>
                  </a:lnTo>
                  <a:lnTo>
                    <a:pt x="2949503" y="1417153"/>
                  </a:lnTo>
                  <a:lnTo>
                    <a:pt x="2959930" y="1417153"/>
                  </a:lnTo>
                  <a:lnTo>
                    <a:pt x="2959930" y="1439457"/>
                  </a:lnTo>
                  <a:lnTo>
                    <a:pt x="3075901" y="1439457"/>
                  </a:lnTo>
                  <a:lnTo>
                    <a:pt x="3075901" y="1456718"/>
                  </a:lnTo>
                  <a:lnTo>
                    <a:pt x="3231292" y="1456718"/>
                  </a:lnTo>
                  <a:lnTo>
                    <a:pt x="3231292" y="1479022"/>
                  </a:lnTo>
                  <a:lnTo>
                    <a:pt x="3236506" y="1479022"/>
                  </a:lnTo>
                  <a:lnTo>
                    <a:pt x="3236506" y="1504428"/>
                  </a:lnTo>
                  <a:lnTo>
                    <a:pt x="3263209" y="1504428"/>
                  </a:lnTo>
                  <a:lnTo>
                    <a:pt x="3263209" y="1530223"/>
                  </a:lnTo>
                  <a:lnTo>
                    <a:pt x="3324755" y="1530223"/>
                  </a:lnTo>
                  <a:lnTo>
                    <a:pt x="3324755" y="1554466"/>
                  </a:lnTo>
                  <a:lnTo>
                    <a:pt x="3338234" y="1554466"/>
                  </a:lnTo>
                  <a:lnTo>
                    <a:pt x="3338234" y="1587049"/>
                  </a:lnTo>
                  <a:lnTo>
                    <a:pt x="3392278" y="1587049"/>
                  </a:lnTo>
                  <a:lnTo>
                    <a:pt x="3392278" y="1615171"/>
                  </a:lnTo>
                  <a:lnTo>
                    <a:pt x="3542455" y="1615171"/>
                  </a:lnTo>
                  <a:lnTo>
                    <a:pt x="3542455" y="1651244"/>
                  </a:lnTo>
                  <a:lnTo>
                    <a:pt x="3547668" y="1651244"/>
                  </a:lnTo>
                  <a:lnTo>
                    <a:pt x="3547668" y="1685573"/>
                  </a:lnTo>
                  <a:lnTo>
                    <a:pt x="3891385" y="1685573"/>
                  </a:lnTo>
                  <a:lnTo>
                    <a:pt x="3891385" y="1759466"/>
                  </a:lnTo>
                  <a:lnTo>
                    <a:pt x="3959798" y="1759466"/>
                  </a:lnTo>
                  <a:lnTo>
                    <a:pt x="3959798" y="1845189"/>
                  </a:lnTo>
                  <a:lnTo>
                    <a:pt x="4718569" y="1845189"/>
                  </a:lnTo>
                </a:path>
              </a:pathLst>
            </a:custGeom>
            <a:noFill/>
            <a:ln w="12700" cap="flat">
              <a:solidFill>
                <a:srgbClr val="00A2E1"/>
              </a:solidFill>
              <a:prstDash val="solid"/>
              <a:miter/>
            </a:ln>
          </p:spPr>
          <p:txBody>
            <a:bodyPr rtlCol="0" anchor="ctr"/>
            <a:lstStyle/>
            <a:p>
              <a:pPr rtl="0"/>
              <a:endParaRPr lang="en-GB"/>
            </a:p>
          </p:txBody>
        </p:sp>
        <p:grpSp>
          <p:nvGrpSpPr>
            <p:cNvPr id="627" name="Graphic 7">
              <a:extLst>
                <a:ext uri="{FF2B5EF4-FFF2-40B4-BE49-F238E27FC236}">
                  <a16:creationId xmlns:a16="http://schemas.microsoft.com/office/drawing/2014/main" id="{A86C24FA-9E9E-9063-233B-DC3B0F584BDD}"/>
                </a:ext>
              </a:extLst>
            </p:cNvPr>
            <p:cNvGrpSpPr/>
            <p:nvPr/>
          </p:nvGrpSpPr>
          <p:grpSpPr>
            <a:xfrm>
              <a:off x="7022583" y="2458551"/>
              <a:ext cx="4746797" cy="1900269"/>
              <a:chOff x="7022583" y="2458551"/>
              <a:chExt cx="4746797" cy="1900269"/>
            </a:xfrm>
          </p:grpSpPr>
          <p:grpSp>
            <p:nvGrpSpPr>
              <p:cNvPr id="628" name="Graphic 7">
                <a:extLst>
                  <a:ext uri="{FF2B5EF4-FFF2-40B4-BE49-F238E27FC236}">
                    <a16:creationId xmlns:a16="http://schemas.microsoft.com/office/drawing/2014/main" id="{506747B3-1772-2207-AFA3-F7F034FF1EBD}"/>
                  </a:ext>
                </a:extLst>
              </p:cNvPr>
              <p:cNvGrpSpPr/>
              <p:nvPr/>
            </p:nvGrpSpPr>
            <p:grpSpPr>
              <a:xfrm>
                <a:off x="7022583" y="2458551"/>
                <a:ext cx="35096" cy="53528"/>
                <a:chOff x="7022583" y="2458551"/>
                <a:chExt cx="35096" cy="53528"/>
              </a:xfrm>
            </p:grpSpPr>
            <p:sp>
              <p:nvSpPr>
                <p:cNvPr id="629" name="Freeform: Shape 628">
                  <a:extLst>
                    <a:ext uri="{FF2B5EF4-FFF2-40B4-BE49-F238E27FC236}">
                      <a16:creationId xmlns:a16="http://schemas.microsoft.com/office/drawing/2014/main" id="{FE7657C1-CA91-749B-C1BC-313E1256EAA5}"/>
                    </a:ext>
                  </a:extLst>
                </p:cNvPr>
                <p:cNvSpPr/>
                <p:nvPr/>
              </p:nvSpPr>
              <p:spPr>
                <a:xfrm>
                  <a:off x="7040131" y="245855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630" name="Freeform: Shape 629">
                  <a:extLst>
                    <a:ext uri="{FF2B5EF4-FFF2-40B4-BE49-F238E27FC236}">
                      <a16:creationId xmlns:a16="http://schemas.microsoft.com/office/drawing/2014/main" id="{FCD9991D-2E47-58F9-7B8B-080E9ECA8B35}"/>
                    </a:ext>
                  </a:extLst>
                </p:cNvPr>
                <p:cNvSpPr/>
                <p:nvPr/>
              </p:nvSpPr>
              <p:spPr>
                <a:xfrm>
                  <a:off x="7022583" y="2485315"/>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31" name="Graphic 7">
                <a:extLst>
                  <a:ext uri="{FF2B5EF4-FFF2-40B4-BE49-F238E27FC236}">
                    <a16:creationId xmlns:a16="http://schemas.microsoft.com/office/drawing/2014/main" id="{253DB3DD-0D67-B561-3884-2E23C89BAEF2}"/>
                  </a:ext>
                </a:extLst>
              </p:cNvPr>
              <p:cNvGrpSpPr/>
              <p:nvPr/>
            </p:nvGrpSpPr>
            <p:grpSpPr>
              <a:xfrm>
                <a:off x="7078534" y="2479109"/>
                <a:ext cx="35096" cy="53722"/>
                <a:chOff x="7078534" y="2479109"/>
                <a:chExt cx="35096" cy="53722"/>
              </a:xfrm>
            </p:grpSpPr>
            <p:sp>
              <p:nvSpPr>
                <p:cNvPr id="632" name="Freeform: Shape 631">
                  <a:extLst>
                    <a:ext uri="{FF2B5EF4-FFF2-40B4-BE49-F238E27FC236}">
                      <a16:creationId xmlns:a16="http://schemas.microsoft.com/office/drawing/2014/main" id="{60930972-B658-8B9A-A974-B1C41A55F1E9}"/>
                    </a:ext>
                  </a:extLst>
                </p:cNvPr>
                <p:cNvSpPr/>
                <p:nvPr/>
              </p:nvSpPr>
              <p:spPr>
                <a:xfrm>
                  <a:off x="7096082" y="247910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33" name="Freeform: Shape 632">
                  <a:extLst>
                    <a:ext uri="{FF2B5EF4-FFF2-40B4-BE49-F238E27FC236}">
                      <a16:creationId xmlns:a16="http://schemas.microsoft.com/office/drawing/2014/main" id="{2536BE47-9D79-35AF-71A9-8732B7A83EB7}"/>
                    </a:ext>
                  </a:extLst>
                </p:cNvPr>
                <p:cNvSpPr/>
                <p:nvPr/>
              </p:nvSpPr>
              <p:spPr>
                <a:xfrm>
                  <a:off x="7078534" y="2506067"/>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34" name="Graphic 7">
                <a:extLst>
                  <a:ext uri="{FF2B5EF4-FFF2-40B4-BE49-F238E27FC236}">
                    <a16:creationId xmlns:a16="http://schemas.microsoft.com/office/drawing/2014/main" id="{D6836DA4-DB38-AA14-9F7D-899992049FC4}"/>
                  </a:ext>
                </a:extLst>
              </p:cNvPr>
              <p:cNvGrpSpPr/>
              <p:nvPr/>
            </p:nvGrpSpPr>
            <p:grpSpPr>
              <a:xfrm>
                <a:off x="7232399" y="2523910"/>
                <a:ext cx="35096" cy="53528"/>
                <a:chOff x="7232399" y="2523910"/>
                <a:chExt cx="35096" cy="53528"/>
              </a:xfrm>
            </p:grpSpPr>
            <p:sp>
              <p:nvSpPr>
                <p:cNvPr id="635" name="Freeform: Shape 634">
                  <a:extLst>
                    <a:ext uri="{FF2B5EF4-FFF2-40B4-BE49-F238E27FC236}">
                      <a16:creationId xmlns:a16="http://schemas.microsoft.com/office/drawing/2014/main" id="{E19DEC97-7E7E-9449-0D1B-5981551CD169}"/>
                    </a:ext>
                  </a:extLst>
                </p:cNvPr>
                <p:cNvSpPr/>
                <p:nvPr/>
              </p:nvSpPr>
              <p:spPr>
                <a:xfrm>
                  <a:off x="7249947" y="252391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636" name="Freeform: Shape 635">
                  <a:extLst>
                    <a:ext uri="{FF2B5EF4-FFF2-40B4-BE49-F238E27FC236}">
                      <a16:creationId xmlns:a16="http://schemas.microsoft.com/office/drawing/2014/main" id="{26B7D66C-BF22-40C7-136E-668AAF31FD3F}"/>
                    </a:ext>
                  </a:extLst>
                </p:cNvPr>
                <p:cNvSpPr/>
                <p:nvPr/>
              </p:nvSpPr>
              <p:spPr>
                <a:xfrm>
                  <a:off x="7232399" y="2550675"/>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37" name="Graphic 7">
                <a:extLst>
                  <a:ext uri="{FF2B5EF4-FFF2-40B4-BE49-F238E27FC236}">
                    <a16:creationId xmlns:a16="http://schemas.microsoft.com/office/drawing/2014/main" id="{88C9E58D-E595-25EB-8364-210B82AF51E0}"/>
                  </a:ext>
                </a:extLst>
              </p:cNvPr>
              <p:cNvGrpSpPr/>
              <p:nvPr/>
            </p:nvGrpSpPr>
            <p:grpSpPr>
              <a:xfrm>
                <a:off x="7355236" y="2557269"/>
                <a:ext cx="35096" cy="53528"/>
                <a:chOff x="7355236" y="2557269"/>
                <a:chExt cx="35096" cy="53528"/>
              </a:xfrm>
            </p:grpSpPr>
            <p:sp>
              <p:nvSpPr>
                <p:cNvPr id="638" name="Freeform: Shape 637">
                  <a:extLst>
                    <a:ext uri="{FF2B5EF4-FFF2-40B4-BE49-F238E27FC236}">
                      <a16:creationId xmlns:a16="http://schemas.microsoft.com/office/drawing/2014/main" id="{51B4DFC3-C64C-7514-9B64-6A17ED6C3F62}"/>
                    </a:ext>
                  </a:extLst>
                </p:cNvPr>
                <p:cNvSpPr/>
                <p:nvPr/>
              </p:nvSpPr>
              <p:spPr>
                <a:xfrm>
                  <a:off x="7372785" y="2557269"/>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639" name="Freeform: Shape 638">
                  <a:extLst>
                    <a:ext uri="{FF2B5EF4-FFF2-40B4-BE49-F238E27FC236}">
                      <a16:creationId xmlns:a16="http://schemas.microsoft.com/office/drawing/2014/main" id="{5B851161-15BC-3617-59A8-3576700FC28D}"/>
                    </a:ext>
                  </a:extLst>
                </p:cNvPr>
                <p:cNvSpPr/>
                <p:nvPr/>
              </p:nvSpPr>
              <p:spPr>
                <a:xfrm>
                  <a:off x="7355236" y="2584033"/>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40" name="Graphic 7">
                <a:extLst>
                  <a:ext uri="{FF2B5EF4-FFF2-40B4-BE49-F238E27FC236}">
                    <a16:creationId xmlns:a16="http://schemas.microsoft.com/office/drawing/2014/main" id="{7C07E8DD-001D-602C-B89E-C50FC0B30D4A}"/>
                  </a:ext>
                </a:extLst>
              </p:cNvPr>
              <p:cNvGrpSpPr/>
              <p:nvPr/>
            </p:nvGrpSpPr>
            <p:grpSpPr>
              <a:xfrm>
                <a:off x="7397963" y="2557269"/>
                <a:ext cx="35223" cy="53528"/>
                <a:chOff x="7397963" y="2557269"/>
                <a:chExt cx="35223" cy="53528"/>
              </a:xfrm>
            </p:grpSpPr>
            <p:sp>
              <p:nvSpPr>
                <p:cNvPr id="641" name="Freeform: Shape 640">
                  <a:extLst>
                    <a:ext uri="{FF2B5EF4-FFF2-40B4-BE49-F238E27FC236}">
                      <a16:creationId xmlns:a16="http://schemas.microsoft.com/office/drawing/2014/main" id="{F457EB32-42DC-0F6F-BB72-8BE3D33E7CEC}"/>
                    </a:ext>
                  </a:extLst>
                </p:cNvPr>
                <p:cNvSpPr/>
                <p:nvPr/>
              </p:nvSpPr>
              <p:spPr>
                <a:xfrm>
                  <a:off x="7415638" y="2557269"/>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642" name="Freeform: Shape 641">
                  <a:extLst>
                    <a:ext uri="{FF2B5EF4-FFF2-40B4-BE49-F238E27FC236}">
                      <a16:creationId xmlns:a16="http://schemas.microsoft.com/office/drawing/2014/main" id="{76514871-83E0-71B3-17F7-AA1FBBA3757B}"/>
                    </a:ext>
                  </a:extLst>
                </p:cNvPr>
                <p:cNvSpPr/>
                <p:nvPr/>
              </p:nvSpPr>
              <p:spPr>
                <a:xfrm>
                  <a:off x="7397963" y="258403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43" name="Graphic 7">
                <a:extLst>
                  <a:ext uri="{FF2B5EF4-FFF2-40B4-BE49-F238E27FC236}">
                    <a16:creationId xmlns:a16="http://schemas.microsoft.com/office/drawing/2014/main" id="{FCEF108A-4425-11F0-E8A1-7E660A849D45}"/>
                  </a:ext>
                </a:extLst>
              </p:cNvPr>
              <p:cNvGrpSpPr/>
              <p:nvPr/>
            </p:nvGrpSpPr>
            <p:grpSpPr>
              <a:xfrm>
                <a:off x="7435221" y="2563863"/>
                <a:ext cx="35096" cy="53722"/>
                <a:chOff x="7435221" y="2563863"/>
                <a:chExt cx="35096" cy="53722"/>
              </a:xfrm>
            </p:grpSpPr>
            <p:sp>
              <p:nvSpPr>
                <p:cNvPr id="644" name="Freeform: Shape 643">
                  <a:extLst>
                    <a:ext uri="{FF2B5EF4-FFF2-40B4-BE49-F238E27FC236}">
                      <a16:creationId xmlns:a16="http://schemas.microsoft.com/office/drawing/2014/main" id="{76ECEADF-A6C2-0592-8A0B-56F04A2FC034}"/>
                    </a:ext>
                  </a:extLst>
                </p:cNvPr>
                <p:cNvSpPr/>
                <p:nvPr/>
              </p:nvSpPr>
              <p:spPr>
                <a:xfrm>
                  <a:off x="7452769" y="256386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45" name="Freeform: Shape 644">
                  <a:extLst>
                    <a:ext uri="{FF2B5EF4-FFF2-40B4-BE49-F238E27FC236}">
                      <a16:creationId xmlns:a16="http://schemas.microsoft.com/office/drawing/2014/main" id="{D88ED4CE-E250-C587-1EE1-047C73ED7F68}"/>
                    </a:ext>
                  </a:extLst>
                </p:cNvPr>
                <p:cNvSpPr/>
                <p:nvPr/>
              </p:nvSpPr>
              <p:spPr>
                <a:xfrm>
                  <a:off x="7435221" y="2590627"/>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46" name="Graphic 7">
                <a:extLst>
                  <a:ext uri="{FF2B5EF4-FFF2-40B4-BE49-F238E27FC236}">
                    <a16:creationId xmlns:a16="http://schemas.microsoft.com/office/drawing/2014/main" id="{3D151196-69D7-4167-3AFE-8588C328D449}"/>
                  </a:ext>
                </a:extLst>
              </p:cNvPr>
              <p:cNvGrpSpPr/>
              <p:nvPr/>
            </p:nvGrpSpPr>
            <p:grpSpPr>
              <a:xfrm>
                <a:off x="7661568" y="2655793"/>
                <a:ext cx="35223" cy="53722"/>
                <a:chOff x="7661568" y="2655793"/>
                <a:chExt cx="35223" cy="53722"/>
              </a:xfrm>
            </p:grpSpPr>
            <p:sp>
              <p:nvSpPr>
                <p:cNvPr id="647" name="Freeform: Shape 646">
                  <a:extLst>
                    <a:ext uri="{FF2B5EF4-FFF2-40B4-BE49-F238E27FC236}">
                      <a16:creationId xmlns:a16="http://schemas.microsoft.com/office/drawing/2014/main" id="{B9DCB1AD-AC2F-9D8F-2491-6888FAD49783}"/>
                    </a:ext>
                  </a:extLst>
                </p:cNvPr>
                <p:cNvSpPr/>
                <p:nvPr/>
              </p:nvSpPr>
              <p:spPr>
                <a:xfrm>
                  <a:off x="7679243" y="265579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48" name="Freeform: Shape 647">
                  <a:extLst>
                    <a:ext uri="{FF2B5EF4-FFF2-40B4-BE49-F238E27FC236}">
                      <a16:creationId xmlns:a16="http://schemas.microsoft.com/office/drawing/2014/main" id="{2DE3C27E-C9C7-E2F7-7F82-075F6A929E5C}"/>
                    </a:ext>
                  </a:extLst>
                </p:cNvPr>
                <p:cNvSpPr/>
                <p:nvPr/>
              </p:nvSpPr>
              <p:spPr>
                <a:xfrm>
                  <a:off x="7661568" y="268275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49" name="Graphic 7">
                <a:extLst>
                  <a:ext uri="{FF2B5EF4-FFF2-40B4-BE49-F238E27FC236}">
                    <a16:creationId xmlns:a16="http://schemas.microsoft.com/office/drawing/2014/main" id="{81CC6C8D-6356-FB29-46CB-4773A90F9078}"/>
                  </a:ext>
                </a:extLst>
              </p:cNvPr>
              <p:cNvGrpSpPr/>
              <p:nvPr/>
            </p:nvGrpSpPr>
            <p:grpSpPr>
              <a:xfrm>
                <a:off x="8038855" y="2831894"/>
                <a:ext cx="35223" cy="53528"/>
                <a:chOff x="8038855" y="2831894"/>
                <a:chExt cx="35223" cy="53528"/>
              </a:xfrm>
            </p:grpSpPr>
            <p:sp>
              <p:nvSpPr>
                <p:cNvPr id="650" name="Freeform: Shape 649">
                  <a:extLst>
                    <a:ext uri="{FF2B5EF4-FFF2-40B4-BE49-F238E27FC236}">
                      <a16:creationId xmlns:a16="http://schemas.microsoft.com/office/drawing/2014/main" id="{61573C78-36C7-1541-636A-D5D31A5F7C37}"/>
                    </a:ext>
                  </a:extLst>
                </p:cNvPr>
                <p:cNvSpPr/>
                <p:nvPr/>
              </p:nvSpPr>
              <p:spPr>
                <a:xfrm>
                  <a:off x="8056403" y="283189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651" name="Freeform: Shape 650">
                  <a:extLst>
                    <a:ext uri="{FF2B5EF4-FFF2-40B4-BE49-F238E27FC236}">
                      <a16:creationId xmlns:a16="http://schemas.microsoft.com/office/drawing/2014/main" id="{16B67161-8A85-8B7C-85CC-A29C1819DFFD}"/>
                    </a:ext>
                  </a:extLst>
                </p:cNvPr>
                <p:cNvSpPr/>
                <p:nvPr/>
              </p:nvSpPr>
              <p:spPr>
                <a:xfrm>
                  <a:off x="8038855" y="2858659"/>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52" name="Graphic 7">
                <a:extLst>
                  <a:ext uri="{FF2B5EF4-FFF2-40B4-BE49-F238E27FC236}">
                    <a16:creationId xmlns:a16="http://schemas.microsoft.com/office/drawing/2014/main" id="{C460DB4C-BB32-5DCD-1B10-2378E090C06B}"/>
                  </a:ext>
                </a:extLst>
              </p:cNvPr>
              <p:cNvGrpSpPr/>
              <p:nvPr/>
            </p:nvGrpSpPr>
            <p:grpSpPr>
              <a:xfrm>
                <a:off x="8223238" y="3021766"/>
                <a:ext cx="35223" cy="53722"/>
                <a:chOff x="8223238" y="3021766"/>
                <a:chExt cx="35223" cy="53722"/>
              </a:xfrm>
            </p:grpSpPr>
            <p:sp>
              <p:nvSpPr>
                <p:cNvPr id="653" name="Freeform: Shape 652">
                  <a:extLst>
                    <a:ext uri="{FF2B5EF4-FFF2-40B4-BE49-F238E27FC236}">
                      <a16:creationId xmlns:a16="http://schemas.microsoft.com/office/drawing/2014/main" id="{D9404826-C689-13FE-8238-6954FDBB3664}"/>
                    </a:ext>
                  </a:extLst>
                </p:cNvPr>
                <p:cNvSpPr/>
                <p:nvPr/>
              </p:nvSpPr>
              <p:spPr>
                <a:xfrm>
                  <a:off x="8240914" y="302176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54" name="Freeform: Shape 653">
                  <a:extLst>
                    <a:ext uri="{FF2B5EF4-FFF2-40B4-BE49-F238E27FC236}">
                      <a16:creationId xmlns:a16="http://schemas.microsoft.com/office/drawing/2014/main" id="{0519C60C-B3CC-4093-49EA-51F6D17035AA}"/>
                    </a:ext>
                  </a:extLst>
                </p:cNvPr>
                <p:cNvSpPr/>
                <p:nvPr/>
              </p:nvSpPr>
              <p:spPr>
                <a:xfrm>
                  <a:off x="8223238" y="3048724"/>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55" name="Graphic 7">
                <a:extLst>
                  <a:ext uri="{FF2B5EF4-FFF2-40B4-BE49-F238E27FC236}">
                    <a16:creationId xmlns:a16="http://schemas.microsoft.com/office/drawing/2014/main" id="{C23ECFE3-8A03-290D-B29B-8A1B22030492}"/>
                  </a:ext>
                </a:extLst>
              </p:cNvPr>
              <p:cNvGrpSpPr/>
              <p:nvPr/>
            </p:nvGrpSpPr>
            <p:grpSpPr>
              <a:xfrm>
                <a:off x="8290634" y="3031851"/>
                <a:ext cx="35223" cy="53722"/>
                <a:chOff x="8290634" y="3031851"/>
                <a:chExt cx="35223" cy="53722"/>
              </a:xfrm>
            </p:grpSpPr>
            <p:sp>
              <p:nvSpPr>
                <p:cNvPr id="656" name="Freeform: Shape 655">
                  <a:extLst>
                    <a:ext uri="{FF2B5EF4-FFF2-40B4-BE49-F238E27FC236}">
                      <a16:creationId xmlns:a16="http://schemas.microsoft.com/office/drawing/2014/main" id="{8CC8F294-5F0E-9A75-BA12-235CADE25E29}"/>
                    </a:ext>
                  </a:extLst>
                </p:cNvPr>
                <p:cNvSpPr/>
                <p:nvPr/>
              </p:nvSpPr>
              <p:spPr>
                <a:xfrm>
                  <a:off x="8308182" y="303185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57" name="Freeform: Shape 656">
                  <a:extLst>
                    <a:ext uri="{FF2B5EF4-FFF2-40B4-BE49-F238E27FC236}">
                      <a16:creationId xmlns:a16="http://schemas.microsoft.com/office/drawing/2014/main" id="{87699B5B-F698-14A3-796F-45B30C78C5DA}"/>
                    </a:ext>
                  </a:extLst>
                </p:cNvPr>
                <p:cNvSpPr/>
                <p:nvPr/>
              </p:nvSpPr>
              <p:spPr>
                <a:xfrm>
                  <a:off x="8290634" y="305861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58" name="Graphic 7">
                <a:extLst>
                  <a:ext uri="{FF2B5EF4-FFF2-40B4-BE49-F238E27FC236}">
                    <a16:creationId xmlns:a16="http://schemas.microsoft.com/office/drawing/2014/main" id="{0325B5BA-C090-A6BC-7217-97AC4760872E}"/>
                  </a:ext>
                </a:extLst>
              </p:cNvPr>
              <p:cNvGrpSpPr/>
              <p:nvPr/>
            </p:nvGrpSpPr>
            <p:grpSpPr>
              <a:xfrm>
                <a:off x="8527153" y="3176534"/>
                <a:ext cx="35096" cy="53722"/>
                <a:chOff x="8527153" y="3176534"/>
                <a:chExt cx="35096" cy="53722"/>
              </a:xfrm>
            </p:grpSpPr>
            <p:sp>
              <p:nvSpPr>
                <p:cNvPr id="659" name="Freeform: Shape 658">
                  <a:extLst>
                    <a:ext uri="{FF2B5EF4-FFF2-40B4-BE49-F238E27FC236}">
                      <a16:creationId xmlns:a16="http://schemas.microsoft.com/office/drawing/2014/main" id="{461E0D55-639D-758E-BAC8-3630E1253B3D}"/>
                    </a:ext>
                  </a:extLst>
                </p:cNvPr>
                <p:cNvSpPr/>
                <p:nvPr/>
              </p:nvSpPr>
              <p:spPr>
                <a:xfrm>
                  <a:off x="8544702" y="317653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60" name="Freeform: Shape 659">
                  <a:extLst>
                    <a:ext uri="{FF2B5EF4-FFF2-40B4-BE49-F238E27FC236}">
                      <a16:creationId xmlns:a16="http://schemas.microsoft.com/office/drawing/2014/main" id="{59E849EF-04C2-3875-AB8F-7041CAD9F04C}"/>
                    </a:ext>
                  </a:extLst>
                </p:cNvPr>
                <p:cNvSpPr/>
                <p:nvPr/>
              </p:nvSpPr>
              <p:spPr>
                <a:xfrm>
                  <a:off x="8527153" y="3203298"/>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61" name="Graphic 7">
                <a:extLst>
                  <a:ext uri="{FF2B5EF4-FFF2-40B4-BE49-F238E27FC236}">
                    <a16:creationId xmlns:a16="http://schemas.microsoft.com/office/drawing/2014/main" id="{45CED851-90D3-2944-FD39-0CE433AC0519}"/>
                  </a:ext>
                </a:extLst>
              </p:cNvPr>
              <p:cNvGrpSpPr/>
              <p:nvPr/>
            </p:nvGrpSpPr>
            <p:grpSpPr>
              <a:xfrm>
                <a:off x="8624177" y="3255857"/>
                <a:ext cx="35096" cy="53722"/>
                <a:chOff x="8624177" y="3255857"/>
                <a:chExt cx="35096" cy="53722"/>
              </a:xfrm>
            </p:grpSpPr>
            <p:sp>
              <p:nvSpPr>
                <p:cNvPr id="662" name="Freeform: Shape 661">
                  <a:extLst>
                    <a:ext uri="{FF2B5EF4-FFF2-40B4-BE49-F238E27FC236}">
                      <a16:creationId xmlns:a16="http://schemas.microsoft.com/office/drawing/2014/main" id="{1CD785FE-D619-8DE0-EDE5-A92F21F73F3D}"/>
                    </a:ext>
                  </a:extLst>
                </p:cNvPr>
                <p:cNvSpPr/>
                <p:nvPr/>
              </p:nvSpPr>
              <p:spPr>
                <a:xfrm>
                  <a:off x="8641726" y="3255857"/>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63" name="Freeform: Shape 662">
                  <a:extLst>
                    <a:ext uri="{FF2B5EF4-FFF2-40B4-BE49-F238E27FC236}">
                      <a16:creationId xmlns:a16="http://schemas.microsoft.com/office/drawing/2014/main" id="{156BE7BD-E918-2B5D-7A2C-4534C3E5DD60}"/>
                    </a:ext>
                  </a:extLst>
                </p:cNvPr>
                <p:cNvSpPr/>
                <p:nvPr/>
              </p:nvSpPr>
              <p:spPr>
                <a:xfrm>
                  <a:off x="8624177" y="3282622"/>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64" name="Graphic 7">
                <a:extLst>
                  <a:ext uri="{FF2B5EF4-FFF2-40B4-BE49-F238E27FC236}">
                    <a16:creationId xmlns:a16="http://schemas.microsoft.com/office/drawing/2014/main" id="{18F2CA29-7B6A-32E5-FB25-BFC0D0DD35AF}"/>
                  </a:ext>
                </a:extLst>
              </p:cNvPr>
              <p:cNvGrpSpPr/>
              <p:nvPr/>
            </p:nvGrpSpPr>
            <p:grpSpPr>
              <a:xfrm>
                <a:off x="8734680" y="3333823"/>
                <a:ext cx="35223" cy="53722"/>
                <a:chOff x="8734680" y="3333823"/>
                <a:chExt cx="35223" cy="53722"/>
              </a:xfrm>
            </p:grpSpPr>
            <p:sp>
              <p:nvSpPr>
                <p:cNvPr id="665" name="Freeform: Shape 664">
                  <a:extLst>
                    <a:ext uri="{FF2B5EF4-FFF2-40B4-BE49-F238E27FC236}">
                      <a16:creationId xmlns:a16="http://schemas.microsoft.com/office/drawing/2014/main" id="{16599DED-F102-4676-6A19-793D38857FC2}"/>
                    </a:ext>
                  </a:extLst>
                </p:cNvPr>
                <p:cNvSpPr/>
                <p:nvPr/>
              </p:nvSpPr>
              <p:spPr>
                <a:xfrm>
                  <a:off x="8752356" y="333382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66" name="Freeform: Shape 665">
                  <a:extLst>
                    <a:ext uri="{FF2B5EF4-FFF2-40B4-BE49-F238E27FC236}">
                      <a16:creationId xmlns:a16="http://schemas.microsoft.com/office/drawing/2014/main" id="{352B5C84-1A97-B47A-E7C9-AD3FEDBD6BD9}"/>
                    </a:ext>
                  </a:extLst>
                </p:cNvPr>
                <p:cNvSpPr/>
                <p:nvPr/>
              </p:nvSpPr>
              <p:spPr>
                <a:xfrm>
                  <a:off x="8734680" y="336078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67" name="Graphic 7">
                <a:extLst>
                  <a:ext uri="{FF2B5EF4-FFF2-40B4-BE49-F238E27FC236}">
                    <a16:creationId xmlns:a16="http://schemas.microsoft.com/office/drawing/2014/main" id="{E6BF69E0-989F-74F2-AE03-9348DD4135EA}"/>
                  </a:ext>
                </a:extLst>
              </p:cNvPr>
              <p:cNvGrpSpPr/>
              <p:nvPr/>
            </p:nvGrpSpPr>
            <p:grpSpPr>
              <a:xfrm>
                <a:off x="9033255" y="3476566"/>
                <a:ext cx="35223" cy="53722"/>
                <a:chOff x="9033255" y="3476566"/>
                <a:chExt cx="35223" cy="53722"/>
              </a:xfrm>
            </p:grpSpPr>
            <p:sp>
              <p:nvSpPr>
                <p:cNvPr id="668" name="Freeform: Shape 667">
                  <a:extLst>
                    <a:ext uri="{FF2B5EF4-FFF2-40B4-BE49-F238E27FC236}">
                      <a16:creationId xmlns:a16="http://schemas.microsoft.com/office/drawing/2014/main" id="{D581428F-D708-2F98-BEF1-B483522F7265}"/>
                    </a:ext>
                  </a:extLst>
                </p:cNvPr>
                <p:cNvSpPr/>
                <p:nvPr/>
              </p:nvSpPr>
              <p:spPr>
                <a:xfrm>
                  <a:off x="9050803" y="347656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69" name="Freeform: Shape 668">
                  <a:extLst>
                    <a:ext uri="{FF2B5EF4-FFF2-40B4-BE49-F238E27FC236}">
                      <a16:creationId xmlns:a16="http://schemas.microsoft.com/office/drawing/2014/main" id="{555A817D-17AA-915A-5428-6F31B86598D6}"/>
                    </a:ext>
                  </a:extLst>
                </p:cNvPr>
                <p:cNvSpPr/>
                <p:nvPr/>
              </p:nvSpPr>
              <p:spPr>
                <a:xfrm>
                  <a:off x="9033255" y="350333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70" name="Graphic 7">
                <a:extLst>
                  <a:ext uri="{FF2B5EF4-FFF2-40B4-BE49-F238E27FC236}">
                    <a16:creationId xmlns:a16="http://schemas.microsoft.com/office/drawing/2014/main" id="{CD67FED8-A786-2C10-F538-A82041B93B83}"/>
                  </a:ext>
                </a:extLst>
              </p:cNvPr>
              <p:cNvGrpSpPr/>
              <p:nvPr/>
            </p:nvGrpSpPr>
            <p:grpSpPr>
              <a:xfrm>
                <a:off x="9087425" y="3509149"/>
                <a:ext cx="35223" cy="53722"/>
                <a:chOff x="9087425" y="3509149"/>
                <a:chExt cx="35223" cy="53722"/>
              </a:xfrm>
            </p:grpSpPr>
            <p:sp>
              <p:nvSpPr>
                <p:cNvPr id="671" name="Freeform: Shape 670">
                  <a:extLst>
                    <a:ext uri="{FF2B5EF4-FFF2-40B4-BE49-F238E27FC236}">
                      <a16:creationId xmlns:a16="http://schemas.microsoft.com/office/drawing/2014/main" id="{DF06265C-51D1-8E76-4701-35685FAC0867}"/>
                    </a:ext>
                  </a:extLst>
                </p:cNvPr>
                <p:cNvSpPr/>
                <p:nvPr/>
              </p:nvSpPr>
              <p:spPr>
                <a:xfrm>
                  <a:off x="9105101" y="350914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72" name="Freeform: Shape 671">
                  <a:extLst>
                    <a:ext uri="{FF2B5EF4-FFF2-40B4-BE49-F238E27FC236}">
                      <a16:creationId xmlns:a16="http://schemas.microsoft.com/office/drawing/2014/main" id="{CC5F078F-CDCA-4ACC-2AD1-3F86B661F7DA}"/>
                    </a:ext>
                  </a:extLst>
                </p:cNvPr>
                <p:cNvSpPr/>
                <p:nvPr/>
              </p:nvSpPr>
              <p:spPr>
                <a:xfrm>
                  <a:off x="9087425" y="3536107"/>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73" name="Graphic 7">
                <a:extLst>
                  <a:ext uri="{FF2B5EF4-FFF2-40B4-BE49-F238E27FC236}">
                    <a16:creationId xmlns:a16="http://schemas.microsoft.com/office/drawing/2014/main" id="{4126577A-C4A0-608F-CA09-47404E207FF7}"/>
                  </a:ext>
                </a:extLst>
              </p:cNvPr>
              <p:cNvGrpSpPr/>
              <p:nvPr/>
            </p:nvGrpSpPr>
            <p:grpSpPr>
              <a:xfrm>
                <a:off x="9258330" y="3629782"/>
                <a:ext cx="35223" cy="53722"/>
                <a:chOff x="9258330" y="3629782"/>
                <a:chExt cx="35223" cy="53722"/>
              </a:xfrm>
            </p:grpSpPr>
            <p:sp>
              <p:nvSpPr>
                <p:cNvPr id="674" name="Freeform: Shape 673">
                  <a:extLst>
                    <a:ext uri="{FF2B5EF4-FFF2-40B4-BE49-F238E27FC236}">
                      <a16:creationId xmlns:a16="http://schemas.microsoft.com/office/drawing/2014/main" id="{5E7A061C-6596-D4A6-F5F5-1D908B53DA33}"/>
                    </a:ext>
                  </a:extLst>
                </p:cNvPr>
                <p:cNvSpPr/>
                <p:nvPr/>
              </p:nvSpPr>
              <p:spPr>
                <a:xfrm>
                  <a:off x="9276005" y="362978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75" name="Freeform: Shape 674">
                  <a:extLst>
                    <a:ext uri="{FF2B5EF4-FFF2-40B4-BE49-F238E27FC236}">
                      <a16:creationId xmlns:a16="http://schemas.microsoft.com/office/drawing/2014/main" id="{282AF226-7C22-CE4B-7788-55F046F0B2A3}"/>
                    </a:ext>
                  </a:extLst>
                </p:cNvPr>
                <p:cNvSpPr/>
                <p:nvPr/>
              </p:nvSpPr>
              <p:spPr>
                <a:xfrm>
                  <a:off x="9258330" y="365674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76" name="Graphic 7">
                <a:extLst>
                  <a:ext uri="{FF2B5EF4-FFF2-40B4-BE49-F238E27FC236}">
                    <a16:creationId xmlns:a16="http://schemas.microsoft.com/office/drawing/2014/main" id="{FD66CA43-5508-EF8F-1D2C-00A158B0B71C}"/>
                  </a:ext>
                </a:extLst>
              </p:cNvPr>
              <p:cNvGrpSpPr/>
              <p:nvPr/>
            </p:nvGrpSpPr>
            <p:grpSpPr>
              <a:xfrm>
                <a:off x="9281600" y="3651116"/>
                <a:ext cx="35096" cy="53722"/>
                <a:chOff x="9281600" y="3651116"/>
                <a:chExt cx="35096" cy="53722"/>
              </a:xfrm>
            </p:grpSpPr>
            <p:sp>
              <p:nvSpPr>
                <p:cNvPr id="677" name="Freeform: Shape 676">
                  <a:extLst>
                    <a:ext uri="{FF2B5EF4-FFF2-40B4-BE49-F238E27FC236}">
                      <a16:creationId xmlns:a16="http://schemas.microsoft.com/office/drawing/2014/main" id="{E136E34A-FD85-9E47-1814-882D5BC7FC1B}"/>
                    </a:ext>
                  </a:extLst>
                </p:cNvPr>
                <p:cNvSpPr/>
                <p:nvPr/>
              </p:nvSpPr>
              <p:spPr>
                <a:xfrm>
                  <a:off x="9299149" y="365111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78" name="Freeform: Shape 677">
                  <a:extLst>
                    <a:ext uri="{FF2B5EF4-FFF2-40B4-BE49-F238E27FC236}">
                      <a16:creationId xmlns:a16="http://schemas.microsoft.com/office/drawing/2014/main" id="{08568BDD-1C2A-F59B-AA09-A83C55F76B00}"/>
                    </a:ext>
                  </a:extLst>
                </p:cNvPr>
                <p:cNvSpPr/>
                <p:nvPr/>
              </p:nvSpPr>
              <p:spPr>
                <a:xfrm>
                  <a:off x="9281600" y="3678075"/>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679" name="Graphic 7">
                <a:extLst>
                  <a:ext uri="{FF2B5EF4-FFF2-40B4-BE49-F238E27FC236}">
                    <a16:creationId xmlns:a16="http://schemas.microsoft.com/office/drawing/2014/main" id="{970F1FC8-E6F9-F199-3681-34A0E4C09793}"/>
                  </a:ext>
                </a:extLst>
              </p:cNvPr>
              <p:cNvGrpSpPr/>
              <p:nvPr/>
            </p:nvGrpSpPr>
            <p:grpSpPr>
              <a:xfrm>
                <a:off x="9290247" y="3651116"/>
                <a:ext cx="35223" cy="53722"/>
                <a:chOff x="9290247" y="3651116"/>
                <a:chExt cx="35223" cy="53722"/>
              </a:xfrm>
            </p:grpSpPr>
            <p:sp>
              <p:nvSpPr>
                <p:cNvPr id="680" name="Freeform: Shape 679">
                  <a:extLst>
                    <a:ext uri="{FF2B5EF4-FFF2-40B4-BE49-F238E27FC236}">
                      <a16:creationId xmlns:a16="http://schemas.microsoft.com/office/drawing/2014/main" id="{2B13202D-82A1-7714-6497-09F6D53E2A0B}"/>
                    </a:ext>
                  </a:extLst>
                </p:cNvPr>
                <p:cNvSpPr/>
                <p:nvPr/>
              </p:nvSpPr>
              <p:spPr>
                <a:xfrm>
                  <a:off x="9307923" y="365111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81" name="Freeform: Shape 680">
                  <a:extLst>
                    <a:ext uri="{FF2B5EF4-FFF2-40B4-BE49-F238E27FC236}">
                      <a16:creationId xmlns:a16="http://schemas.microsoft.com/office/drawing/2014/main" id="{3E942C2A-56AF-1867-7EF8-C50E991E330C}"/>
                    </a:ext>
                  </a:extLst>
                </p:cNvPr>
                <p:cNvSpPr/>
                <p:nvPr/>
              </p:nvSpPr>
              <p:spPr>
                <a:xfrm>
                  <a:off x="9290247" y="367807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82" name="Graphic 7">
                <a:extLst>
                  <a:ext uri="{FF2B5EF4-FFF2-40B4-BE49-F238E27FC236}">
                    <a16:creationId xmlns:a16="http://schemas.microsoft.com/office/drawing/2014/main" id="{F9167F7F-46C4-2EB4-C236-089A18EA8F71}"/>
                  </a:ext>
                </a:extLst>
              </p:cNvPr>
              <p:cNvGrpSpPr/>
              <p:nvPr/>
            </p:nvGrpSpPr>
            <p:grpSpPr>
              <a:xfrm>
                <a:off x="9299149" y="3651116"/>
                <a:ext cx="35223" cy="53722"/>
                <a:chOff x="9299149" y="3651116"/>
                <a:chExt cx="35223" cy="53722"/>
              </a:xfrm>
            </p:grpSpPr>
            <p:sp>
              <p:nvSpPr>
                <p:cNvPr id="683" name="Freeform: Shape 682">
                  <a:extLst>
                    <a:ext uri="{FF2B5EF4-FFF2-40B4-BE49-F238E27FC236}">
                      <a16:creationId xmlns:a16="http://schemas.microsoft.com/office/drawing/2014/main" id="{95CF03E1-EDC4-2D84-2774-0AA4E81CC997}"/>
                    </a:ext>
                  </a:extLst>
                </p:cNvPr>
                <p:cNvSpPr/>
                <p:nvPr/>
              </p:nvSpPr>
              <p:spPr>
                <a:xfrm>
                  <a:off x="9316697" y="365111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84" name="Freeform: Shape 683">
                  <a:extLst>
                    <a:ext uri="{FF2B5EF4-FFF2-40B4-BE49-F238E27FC236}">
                      <a16:creationId xmlns:a16="http://schemas.microsoft.com/office/drawing/2014/main" id="{C801B9A1-BDA6-153A-6EA9-AA43A739971C}"/>
                    </a:ext>
                  </a:extLst>
                </p:cNvPr>
                <p:cNvSpPr/>
                <p:nvPr/>
              </p:nvSpPr>
              <p:spPr>
                <a:xfrm>
                  <a:off x="9299149" y="367807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85" name="Graphic 7">
                <a:extLst>
                  <a:ext uri="{FF2B5EF4-FFF2-40B4-BE49-F238E27FC236}">
                    <a16:creationId xmlns:a16="http://schemas.microsoft.com/office/drawing/2014/main" id="{EC41381C-B19A-3CBA-09E5-DC659F9F886D}"/>
                  </a:ext>
                </a:extLst>
              </p:cNvPr>
              <p:cNvGrpSpPr/>
              <p:nvPr/>
            </p:nvGrpSpPr>
            <p:grpSpPr>
              <a:xfrm>
                <a:off x="9310848" y="3651116"/>
                <a:ext cx="35223" cy="53722"/>
                <a:chOff x="9310848" y="3651116"/>
                <a:chExt cx="35223" cy="53722"/>
              </a:xfrm>
            </p:grpSpPr>
            <p:sp>
              <p:nvSpPr>
                <p:cNvPr id="686" name="Freeform: Shape 685">
                  <a:extLst>
                    <a:ext uri="{FF2B5EF4-FFF2-40B4-BE49-F238E27FC236}">
                      <a16:creationId xmlns:a16="http://schemas.microsoft.com/office/drawing/2014/main" id="{4058D322-239A-CC11-2443-2EA54D95A0F3}"/>
                    </a:ext>
                  </a:extLst>
                </p:cNvPr>
                <p:cNvSpPr/>
                <p:nvPr/>
              </p:nvSpPr>
              <p:spPr>
                <a:xfrm>
                  <a:off x="9328396" y="365111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87" name="Freeform: Shape 686">
                  <a:extLst>
                    <a:ext uri="{FF2B5EF4-FFF2-40B4-BE49-F238E27FC236}">
                      <a16:creationId xmlns:a16="http://schemas.microsoft.com/office/drawing/2014/main" id="{D4BEABCA-BAB1-480E-B923-85EC0B037E65}"/>
                    </a:ext>
                  </a:extLst>
                </p:cNvPr>
                <p:cNvSpPr/>
                <p:nvPr/>
              </p:nvSpPr>
              <p:spPr>
                <a:xfrm>
                  <a:off x="9310848" y="367807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88" name="Graphic 7">
                <a:extLst>
                  <a:ext uri="{FF2B5EF4-FFF2-40B4-BE49-F238E27FC236}">
                    <a16:creationId xmlns:a16="http://schemas.microsoft.com/office/drawing/2014/main" id="{7D7F5DE8-3906-EBD2-4AF3-BCFB7743CC1F}"/>
                  </a:ext>
                </a:extLst>
              </p:cNvPr>
              <p:cNvGrpSpPr/>
              <p:nvPr/>
            </p:nvGrpSpPr>
            <p:grpSpPr>
              <a:xfrm>
                <a:off x="9325471" y="3651116"/>
                <a:ext cx="35223" cy="53722"/>
                <a:chOff x="9325471" y="3651116"/>
                <a:chExt cx="35223" cy="53722"/>
              </a:xfrm>
            </p:grpSpPr>
            <p:sp>
              <p:nvSpPr>
                <p:cNvPr id="689" name="Freeform: Shape 688">
                  <a:extLst>
                    <a:ext uri="{FF2B5EF4-FFF2-40B4-BE49-F238E27FC236}">
                      <a16:creationId xmlns:a16="http://schemas.microsoft.com/office/drawing/2014/main" id="{30D24A9B-E063-B4B9-534D-BE609DD0682F}"/>
                    </a:ext>
                  </a:extLst>
                </p:cNvPr>
                <p:cNvSpPr/>
                <p:nvPr/>
              </p:nvSpPr>
              <p:spPr>
                <a:xfrm>
                  <a:off x="9343019" y="365111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90" name="Freeform: Shape 689">
                  <a:extLst>
                    <a:ext uri="{FF2B5EF4-FFF2-40B4-BE49-F238E27FC236}">
                      <a16:creationId xmlns:a16="http://schemas.microsoft.com/office/drawing/2014/main" id="{FEFC0CF1-9E74-8B0A-2422-1937F679AA2E}"/>
                    </a:ext>
                  </a:extLst>
                </p:cNvPr>
                <p:cNvSpPr/>
                <p:nvPr/>
              </p:nvSpPr>
              <p:spPr>
                <a:xfrm>
                  <a:off x="9325471" y="367807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91" name="Graphic 7">
                <a:extLst>
                  <a:ext uri="{FF2B5EF4-FFF2-40B4-BE49-F238E27FC236}">
                    <a16:creationId xmlns:a16="http://schemas.microsoft.com/office/drawing/2014/main" id="{F5169000-ED9E-D537-5AC0-D32CC389DB34}"/>
                  </a:ext>
                </a:extLst>
              </p:cNvPr>
              <p:cNvGrpSpPr/>
              <p:nvPr/>
            </p:nvGrpSpPr>
            <p:grpSpPr>
              <a:xfrm>
                <a:off x="9332211" y="3651116"/>
                <a:ext cx="35223" cy="53722"/>
                <a:chOff x="9332211" y="3651116"/>
                <a:chExt cx="35223" cy="53722"/>
              </a:xfrm>
            </p:grpSpPr>
            <p:sp>
              <p:nvSpPr>
                <p:cNvPr id="692" name="Freeform: Shape 691">
                  <a:extLst>
                    <a:ext uri="{FF2B5EF4-FFF2-40B4-BE49-F238E27FC236}">
                      <a16:creationId xmlns:a16="http://schemas.microsoft.com/office/drawing/2014/main" id="{E0168E17-5D4B-55DA-4760-51276446086C}"/>
                    </a:ext>
                  </a:extLst>
                </p:cNvPr>
                <p:cNvSpPr/>
                <p:nvPr/>
              </p:nvSpPr>
              <p:spPr>
                <a:xfrm>
                  <a:off x="9349886" y="365111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93" name="Freeform: Shape 692">
                  <a:extLst>
                    <a:ext uri="{FF2B5EF4-FFF2-40B4-BE49-F238E27FC236}">
                      <a16:creationId xmlns:a16="http://schemas.microsoft.com/office/drawing/2014/main" id="{9A7862DD-DF3D-D070-A36F-DA34DC04CBDB}"/>
                    </a:ext>
                  </a:extLst>
                </p:cNvPr>
                <p:cNvSpPr/>
                <p:nvPr/>
              </p:nvSpPr>
              <p:spPr>
                <a:xfrm>
                  <a:off x="9332211" y="367807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94" name="Graphic 7">
                <a:extLst>
                  <a:ext uri="{FF2B5EF4-FFF2-40B4-BE49-F238E27FC236}">
                    <a16:creationId xmlns:a16="http://schemas.microsoft.com/office/drawing/2014/main" id="{8AD1A69B-EBCB-7FF3-1A4A-624CFBBEC02B}"/>
                  </a:ext>
                </a:extLst>
              </p:cNvPr>
              <p:cNvGrpSpPr/>
              <p:nvPr/>
            </p:nvGrpSpPr>
            <p:grpSpPr>
              <a:xfrm>
                <a:off x="9367434" y="3675165"/>
                <a:ext cx="35223" cy="53722"/>
                <a:chOff x="9367434" y="3675165"/>
                <a:chExt cx="35223" cy="53722"/>
              </a:xfrm>
            </p:grpSpPr>
            <p:sp>
              <p:nvSpPr>
                <p:cNvPr id="695" name="Freeform: Shape 694">
                  <a:extLst>
                    <a:ext uri="{FF2B5EF4-FFF2-40B4-BE49-F238E27FC236}">
                      <a16:creationId xmlns:a16="http://schemas.microsoft.com/office/drawing/2014/main" id="{D9ADAD66-6756-41F9-8C6B-81A7844AC4B9}"/>
                    </a:ext>
                  </a:extLst>
                </p:cNvPr>
                <p:cNvSpPr/>
                <p:nvPr/>
              </p:nvSpPr>
              <p:spPr>
                <a:xfrm>
                  <a:off x="9384982" y="3675165"/>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696" name="Freeform: Shape 695">
                  <a:extLst>
                    <a:ext uri="{FF2B5EF4-FFF2-40B4-BE49-F238E27FC236}">
                      <a16:creationId xmlns:a16="http://schemas.microsoft.com/office/drawing/2014/main" id="{DEDC07C6-CEFB-18CC-8012-A3A159ED35F8}"/>
                    </a:ext>
                  </a:extLst>
                </p:cNvPr>
                <p:cNvSpPr/>
                <p:nvPr/>
              </p:nvSpPr>
              <p:spPr>
                <a:xfrm>
                  <a:off x="9367434" y="3702124"/>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697" name="Graphic 7">
                <a:extLst>
                  <a:ext uri="{FF2B5EF4-FFF2-40B4-BE49-F238E27FC236}">
                    <a16:creationId xmlns:a16="http://schemas.microsoft.com/office/drawing/2014/main" id="{046DFDDC-C8DE-EC91-6A65-CECDFE16BA3A}"/>
                  </a:ext>
                </a:extLst>
              </p:cNvPr>
              <p:cNvGrpSpPr/>
              <p:nvPr/>
            </p:nvGrpSpPr>
            <p:grpSpPr>
              <a:xfrm>
                <a:off x="9430125" y="3702124"/>
                <a:ext cx="35223" cy="53528"/>
                <a:chOff x="9430125" y="3702124"/>
                <a:chExt cx="35223" cy="53528"/>
              </a:xfrm>
            </p:grpSpPr>
            <p:sp>
              <p:nvSpPr>
                <p:cNvPr id="698" name="Freeform: Shape 697">
                  <a:extLst>
                    <a:ext uri="{FF2B5EF4-FFF2-40B4-BE49-F238E27FC236}">
                      <a16:creationId xmlns:a16="http://schemas.microsoft.com/office/drawing/2014/main" id="{44AC3629-8452-14FE-85CF-E733732209EF}"/>
                    </a:ext>
                  </a:extLst>
                </p:cNvPr>
                <p:cNvSpPr/>
                <p:nvPr/>
              </p:nvSpPr>
              <p:spPr>
                <a:xfrm>
                  <a:off x="9447800" y="370212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699" name="Freeform: Shape 698">
                  <a:extLst>
                    <a:ext uri="{FF2B5EF4-FFF2-40B4-BE49-F238E27FC236}">
                      <a16:creationId xmlns:a16="http://schemas.microsoft.com/office/drawing/2014/main" id="{FB0CE96F-4B58-726A-8B85-B8185EC3A5D5}"/>
                    </a:ext>
                  </a:extLst>
                </p:cNvPr>
                <p:cNvSpPr/>
                <p:nvPr/>
              </p:nvSpPr>
              <p:spPr>
                <a:xfrm>
                  <a:off x="9430125" y="372888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00" name="Graphic 7">
                <a:extLst>
                  <a:ext uri="{FF2B5EF4-FFF2-40B4-BE49-F238E27FC236}">
                    <a16:creationId xmlns:a16="http://schemas.microsoft.com/office/drawing/2014/main" id="{F148BB22-ABF2-969F-998E-E1B3B3A10A5F}"/>
                  </a:ext>
                </a:extLst>
              </p:cNvPr>
              <p:cNvGrpSpPr/>
              <p:nvPr/>
            </p:nvGrpSpPr>
            <p:grpSpPr>
              <a:xfrm>
                <a:off x="9445893" y="3702124"/>
                <a:ext cx="35223" cy="53528"/>
                <a:chOff x="9445893" y="3702124"/>
                <a:chExt cx="35223" cy="53528"/>
              </a:xfrm>
            </p:grpSpPr>
            <p:sp>
              <p:nvSpPr>
                <p:cNvPr id="701" name="Freeform: Shape 700">
                  <a:extLst>
                    <a:ext uri="{FF2B5EF4-FFF2-40B4-BE49-F238E27FC236}">
                      <a16:creationId xmlns:a16="http://schemas.microsoft.com/office/drawing/2014/main" id="{1339FBAD-DEDA-1BF2-F63A-8B8E683887B4}"/>
                    </a:ext>
                  </a:extLst>
                </p:cNvPr>
                <p:cNvSpPr/>
                <p:nvPr/>
              </p:nvSpPr>
              <p:spPr>
                <a:xfrm>
                  <a:off x="9463441" y="370212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02" name="Freeform: Shape 701">
                  <a:extLst>
                    <a:ext uri="{FF2B5EF4-FFF2-40B4-BE49-F238E27FC236}">
                      <a16:creationId xmlns:a16="http://schemas.microsoft.com/office/drawing/2014/main" id="{258FF80E-A6CA-7874-47DF-18E836D833A4}"/>
                    </a:ext>
                  </a:extLst>
                </p:cNvPr>
                <p:cNvSpPr/>
                <p:nvPr/>
              </p:nvSpPr>
              <p:spPr>
                <a:xfrm>
                  <a:off x="9445893" y="372888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03" name="Graphic 7">
                <a:extLst>
                  <a:ext uri="{FF2B5EF4-FFF2-40B4-BE49-F238E27FC236}">
                    <a16:creationId xmlns:a16="http://schemas.microsoft.com/office/drawing/2014/main" id="{82251458-8AC0-83C3-C830-C30CF8AB13A9}"/>
                  </a:ext>
                </a:extLst>
              </p:cNvPr>
              <p:cNvGrpSpPr/>
              <p:nvPr/>
            </p:nvGrpSpPr>
            <p:grpSpPr>
              <a:xfrm>
                <a:off x="9463441" y="3702124"/>
                <a:ext cx="35223" cy="53528"/>
                <a:chOff x="9463441" y="3702124"/>
                <a:chExt cx="35223" cy="53528"/>
              </a:xfrm>
            </p:grpSpPr>
            <p:sp>
              <p:nvSpPr>
                <p:cNvPr id="704" name="Freeform: Shape 703">
                  <a:extLst>
                    <a:ext uri="{FF2B5EF4-FFF2-40B4-BE49-F238E27FC236}">
                      <a16:creationId xmlns:a16="http://schemas.microsoft.com/office/drawing/2014/main" id="{3384D0F5-6723-C819-8892-38553CCA4D34}"/>
                    </a:ext>
                  </a:extLst>
                </p:cNvPr>
                <p:cNvSpPr/>
                <p:nvPr/>
              </p:nvSpPr>
              <p:spPr>
                <a:xfrm>
                  <a:off x="9481116" y="370212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05" name="Freeform: Shape 704">
                  <a:extLst>
                    <a:ext uri="{FF2B5EF4-FFF2-40B4-BE49-F238E27FC236}">
                      <a16:creationId xmlns:a16="http://schemas.microsoft.com/office/drawing/2014/main" id="{959DB3C0-0F11-826A-6478-738E2AB570BE}"/>
                    </a:ext>
                  </a:extLst>
                </p:cNvPr>
                <p:cNvSpPr/>
                <p:nvPr/>
              </p:nvSpPr>
              <p:spPr>
                <a:xfrm>
                  <a:off x="9463441" y="372888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06" name="Graphic 7">
                <a:extLst>
                  <a:ext uri="{FF2B5EF4-FFF2-40B4-BE49-F238E27FC236}">
                    <a16:creationId xmlns:a16="http://schemas.microsoft.com/office/drawing/2014/main" id="{4664BF7C-B309-989D-8D37-BE6D3E057D2D}"/>
                  </a:ext>
                </a:extLst>
              </p:cNvPr>
              <p:cNvGrpSpPr/>
              <p:nvPr/>
            </p:nvGrpSpPr>
            <p:grpSpPr>
              <a:xfrm>
                <a:off x="9513670" y="3724621"/>
                <a:ext cx="35223" cy="53528"/>
                <a:chOff x="9513670" y="3724621"/>
                <a:chExt cx="35223" cy="53528"/>
              </a:xfrm>
            </p:grpSpPr>
            <p:sp>
              <p:nvSpPr>
                <p:cNvPr id="707" name="Freeform: Shape 706">
                  <a:extLst>
                    <a:ext uri="{FF2B5EF4-FFF2-40B4-BE49-F238E27FC236}">
                      <a16:creationId xmlns:a16="http://schemas.microsoft.com/office/drawing/2014/main" id="{7804295E-4CCA-2D3D-F29F-1B9ABF58883B}"/>
                    </a:ext>
                  </a:extLst>
                </p:cNvPr>
                <p:cNvSpPr/>
                <p:nvPr/>
              </p:nvSpPr>
              <p:spPr>
                <a:xfrm>
                  <a:off x="9531218" y="372462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08" name="Freeform: Shape 707">
                  <a:extLst>
                    <a:ext uri="{FF2B5EF4-FFF2-40B4-BE49-F238E27FC236}">
                      <a16:creationId xmlns:a16="http://schemas.microsoft.com/office/drawing/2014/main" id="{0B141B0E-3650-12B3-17BF-734547F353C2}"/>
                    </a:ext>
                  </a:extLst>
                </p:cNvPr>
                <p:cNvSpPr/>
                <p:nvPr/>
              </p:nvSpPr>
              <p:spPr>
                <a:xfrm>
                  <a:off x="9513670" y="375138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09" name="Graphic 7">
                <a:extLst>
                  <a:ext uri="{FF2B5EF4-FFF2-40B4-BE49-F238E27FC236}">
                    <a16:creationId xmlns:a16="http://schemas.microsoft.com/office/drawing/2014/main" id="{5A99A6AC-0CE5-0EE6-2C54-6714F00E60CF}"/>
                  </a:ext>
                </a:extLst>
              </p:cNvPr>
              <p:cNvGrpSpPr/>
              <p:nvPr/>
            </p:nvGrpSpPr>
            <p:grpSpPr>
              <a:xfrm>
                <a:off x="9587932" y="3747895"/>
                <a:ext cx="35223" cy="53722"/>
                <a:chOff x="9587932" y="3747895"/>
                <a:chExt cx="35223" cy="53722"/>
              </a:xfrm>
            </p:grpSpPr>
            <p:sp>
              <p:nvSpPr>
                <p:cNvPr id="710" name="Freeform: Shape 709">
                  <a:extLst>
                    <a:ext uri="{FF2B5EF4-FFF2-40B4-BE49-F238E27FC236}">
                      <a16:creationId xmlns:a16="http://schemas.microsoft.com/office/drawing/2014/main" id="{975887F1-97BF-FC67-7306-4FEE53A4FF74}"/>
                    </a:ext>
                  </a:extLst>
                </p:cNvPr>
                <p:cNvSpPr/>
                <p:nvPr/>
              </p:nvSpPr>
              <p:spPr>
                <a:xfrm>
                  <a:off x="9605607" y="3747895"/>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11" name="Freeform: Shape 710">
                  <a:extLst>
                    <a:ext uri="{FF2B5EF4-FFF2-40B4-BE49-F238E27FC236}">
                      <a16:creationId xmlns:a16="http://schemas.microsoft.com/office/drawing/2014/main" id="{BA54AF40-2BC3-CEB1-DB3F-A77AC3FA2B78}"/>
                    </a:ext>
                  </a:extLst>
                </p:cNvPr>
                <p:cNvSpPr/>
                <p:nvPr/>
              </p:nvSpPr>
              <p:spPr>
                <a:xfrm>
                  <a:off x="9587932" y="3774659"/>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12" name="Graphic 7">
                <a:extLst>
                  <a:ext uri="{FF2B5EF4-FFF2-40B4-BE49-F238E27FC236}">
                    <a16:creationId xmlns:a16="http://schemas.microsoft.com/office/drawing/2014/main" id="{01F1A27A-3C41-434F-78A8-B9E5A18D69ED}"/>
                  </a:ext>
                </a:extLst>
              </p:cNvPr>
              <p:cNvGrpSpPr/>
              <p:nvPr/>
            </p:nvGrpSpPr>
            <p:grpSpPr>
              <a:xfrm>
                <a:off x="9665754" y="3813254"/>
                <a:ext cx="35223" cy="53528"/>
                <a:chOff x="9665754" y="3813254"/>
                <a:chExt cx="35223" cy="53528"/>
              </a:xfrm>
            </p:grpSpPr>
            <p:sp>
              <p:nvSpPr>
                <p:cNvPr id="713" name="Freeform: Shape 712">
                  <a:extLst>
                    <a:ext uri="{FF2B5EF4-FFF2-40B4-BE49-F238E27FC236}">
                      <a16:creationId xmlns:a16="http://schemas.microsoft.com/office/drawing/2014/main" id="{2449DBED-BD69-5AF4-0E18-BF0C81681D82}"/>
                    </a:ext>
                  </a:extLst>
                </p:cNvPr>
                <p:cNvSpPr/>
                <p:nvPr/>
              </p:nvSpPr>
              <p:spPr>
                <a:xfrm>
                  <a:off x="9683430"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14" name="Freeform: Shape 713">
                  <a:extLst>
                    <a:ext uri="{FF2B5EF4-FFF2-40B4-BE49-F238E27FC236}">
                      <a16:creationId xmlns:a16="http://schemas.microsoft.com/office/drawing/2014/main" id="{D38DB13F-E25D-3C45-A21C-4CD8748439FA}"/>
                    </a:ext>
                  </a:extLst>
                </p:cNvPr>
                <p:cNvSpPr/>
                <p:nvPr/>
              </p:nvSpPr>
              <p:spPr>
                <a:xfrm>
                  <a:off x="9665754" y="38400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15" name="Graphic 7">
                <a:extLst>
                  <a:ext uri="{FF2B5EF4-FFF2-40B4-BE49-F238E27FC236}">
                    <a16:creationId xmlns:a16="http://schemas.microsoft.com/office/drawing/2014/main" id="{37DBE5C6-898E-6C0A-0088-7DF4F42FE6DA}"/>
                  </a:ext>
                </a:extLst>
              </p:cNvPr>
              <p:cNvGrpSpPr/>
              <p:nvPr/>
            </p:nvGrpSpPr>
            <p:grpSpPr>
              <a:xfrm>
                <a:off x="9733531" y="3813254"/>
                <a:ext cx="35223" cy="53528"/>
                <a:chOff x="9733531" y="3813254"/>
                <a:chExt cx="35223" cy="53528"/>
              </a:xfrm>
            </p:grpSpPr>
            <p:sp>
              <p:nvSpPr>
                <p:cNvPr id="716" name="Freeform: Shape 715">
                  <a:extLst>
                    <a:ext uri="{FF2B5EF4-FFF2-40B4-BE49-F238E27FC236}">
                      <a16:creationId xmlns:a16="http://schemas.microsoft.com/office/drawing/2014/main" id="{10F64700-F067-C933-C08E-69112C3AA962}"/>
                    </a:ext>
                  </a:extLst>
                </p:cNvPr>
                <p:cNvSpPr/>
                <p:nvPr/>
              </p:nvSpPr>
              <p:spPr>
                <a:xfrm>
                  <a:off x="9751079"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17" name="Freeform: Shape 716">
                  <a:extLst>
                    <a:ext uri="{FF2B5EF4-FFF2-40B4-BE49-F238E27FC236}">
                      <a16:creationId xmlns:a16="http://schemas.microsoft.com/office/drawing/2014/main" id="{2E6569AC-577C-0ECE-986E-273CF1DAA27F}"/>
                    </a:ext>
                  </a:extLst>
                </p:cNvPr>
                <p:cNvSpPr/>
                <p:nvPr/>
              </p:nvSpPr>
              <p:spPr>
                <a:xfrm>
                  <a:off x="9733531" y="38400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18" name="Graphic 7">
                <a:extLst>
                  <a:ext uri="{FF2B5EF4-FFF2-40B4-BE49-F238E27FC236}">
                    <a16:creationId xmlns:a16="http://schemas.microsoft.com/office/drawing/2014/main" id="{5964970E-D265-C471-32C4-7F9DBD335672}"/>
                  </a:ext>
                </a:extLst>
              </p:cNvPr>
              <p:cNvGrpSpPr/>
              <p:nvPr/>
            </p:nvGrpSpPr>
            <p:grpSpPr>
              <a:xfrm>
                <a:off x="9753623" y="3813254"/>
                <a:ext cx="35223" cy="53528"/>
                <a:chOff x="9753623" y="3813254"/>
                <a:chExt cx="35223" cy="53528"/>
              </a:xfrm>
            </p:grpSpPr>
            <p:sp>
              <p:nvSpPr>
                <p:cNvPr id="719" name="Freeform: Shape 718">
                  <a:extLst>
                    <a:ext uri="{FF2B5EF4-FFF2-40B4-BE49-F238E27FC236}">
                      <a16:creationId xmlns:a16="http://schemas.microsoft.com/office/drawing/2014/main" id="{334658B8-C4B2-8EEA-440F-00E30CDC4023}"/>
                    </a:ext>
                  </a:extLst>
                </p:cNvPr>
                <p:cNvSpPr/>
                <p:nvPr/>
              </p:nvSpPr>
              <p:spPr>
                <a:xfrm>
                  <a:off x="9771171"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20" name="Freeform: Shape 719">
                  <a:extLst>
                    <a:ext uri="{FF2B5EF4-FFF2-40B4-BE49-F238E27FC236}">
                      <a16:creationId xmlns:a16="http://schemas.microsoft.com/office/drawing/2014/main" id="{81B07367-15D4-1048-A8C5-E377E312DC7D}"/>
                    </a:ext>
                  </a:extLst>
                </p:cNvPr>
                <p:cNvSpPr/>
                <p:nvPr/>
              </p:nvSpPr>
              <p:spPr>
                <a:xfrm>
                  <a:off x="9753623" y="38400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21" name="Graphic 7">
                <a:extLst>
                  <a:ext uri="{FF2B5EF4-FFF2-40B4-BE49-F238E27FC236}">
                    <a16:creationId xmlns:a16="http://schemas.microsoft.com/office/drawing/2014/main" id="{2E6FC413-1F8B-F3B4-00B7-6016F6716252}"/>
                  </a:ext>
                </a:extLst>
              </p:cNvPr>
              <p:cNvGrpSpPr/>
              <p:nvPr/>
            </p:nvGrpSpPr>
            <p:grpSpPr>
              <a:xfrm>
                <a:off x="9764177" y="3813254"/>
                <a:ext cx="35096" cy="53528"/>
                <a:chOff x="9764177" y="3813254"/>
                <a:chExt cx="35096" cy="53528"/>
              </a:xfrm>
            </p:grpSpPr>
            <p:sp>
              <p:nvSpPr>
                <p:cNvPr id="722" name="Freeform: Shape 721">
                  <a:extLst>
                    <a:ext uri="{FF2B5EF4-FFF2-40B4-BE49-F238E27FC236}">
                      <a16:creationId xmlns:a16="http://schemas.microsoft.com/office/drawing/2014/main" id="{C52FBBAC-0B81-7804-D829-998EE5A07293}"/>
                    </a:ext>
                  </a:extLst>
                </p:cNvPr>
                <p:cNvSpPr/>
                <p:nvPr/>
              </p:nvSpPr>
              <p:spPr>
                <a:xfrm>
                  <a:off x="9781725"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23" name="Freeform: Shape 722">
                  <a:extLst>
                    <a:ext uri="{FF2B5EF4-FFF2-40B4-BE49-F238E27FC236}">
                      <a16:creationId xmlns:a16="http://schemas.microsoft.com/office/drawing/2014/main" id="{42420B34-B236-CAB0-CEAF-0B8FF84ECC06}"/>
                    </a:ext>
                  </a:extLst>
                </p:cNvPr>
                <p:cNvSpPr/>
                <p:nvPr/>
              </p:nvSpPr>
              <p:spPr>
                <a:xfrm>
                  <a:off x="9764177" y="3840018"/>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724" name="Graphic 7">
                <a:extLst>
                  <a:ext uri="{FF2B5EF4-FFF2-40B4-BE49-F238E27FC236}">
                    <a16:creationId xmlns:a16="http://schemas.microsoft.com/office/drawing/2014/main" id="{F12DBE5F-5AA1-0B69-66A2-D267E66364CE}"/>
                  </a:ext>
                </a:extLst>
              </p:cNvPr>
              <p:cNvGrpSpPr/>
              <p:nvPr/>
            </p:nvGrpSpPr>
            <p:grpSpPr>
              <a:xfrm>
                <a:off x="9774223" y="3813254"/>
                <a:ext cx="35096" cy="53528"/>
                <a:chOff x="9774223" y="3813254"/>
                <a:chExt cx="35096" cy="53528"/>
              </a:xfrm>
            </p:grpSpPr>
            <p:sp>
              <p:nvSpPr>
                <p:cNvPr id="725" name="Freeform: Shape 724">
                  <a:extLst>
                    <a:ext uri="{FF2B5EF4-FFF2-40B4-BE49-F238E27FC236}">
                      <a16:creationId xmlns:a16="http://schemas.microsoft.com/office/drawing/2014/main" id="{9B7628DA-F248-EBAD-9388-0BA289BEC7CF}"/>
                    </a:ext>
                  </a:extLst>
                </p:cNvPr>
                <p:cNvSpPr/>
                <p:nvPr/>
              </p:nvSpPr>
              <p:spPr>
                <a:xfrm>
                  <a:off x="9791771"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26" name="Freeform: Shape 725">
                  <a:extLst>
                    <a:ext uri="{FF2B5EF4-FFF2-40B4-BE49-F238E27FC236}">
                      <a16:creationId xmlns:a16="http://schemas.microsoft.com/office/drawing/2014/main" id="{0C5A537C-707D-B8C8-D721-0E51A73B026E}"/>
                    </a:ext>
                  </a:extLst>
                </p:cNvPr>
                <p:cNvSpPr/>
                <p:nvPr/>
              </p:nvSpPr>
              <p:spPr>
                <a:xfrm>
                  <a:off x="9774223" y="3840018"/>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727" name="Graphic 7">
                <a:extLst>
                  <a:ext uri="{FF2B5EF4-FFF2-40B4-BE49-F238E27FC236}">
                    <a16:creationId xmlns:a16="http://schemas.microsoft.com/office/drawing/2014/main" id="{DEC6F485-3080-81F4-E460-D8495A300978}"/>
                  </a:ext>
                </a:extLst>
              </p:cNvPr>
              <p:cNvGrpSpPr/>
              <p:nvPr/>
            </p:nvGrpSpPr>
            <p:grpSpPr>
              <a:xfrm>
                <a:off x="9788846" y="3813254"/>
                <a:ext cx="35096" cy="53528"/>
                <a:chOff x="9788846" y="3813254"/>
                <a:chExt cx="35096" cy="53528"/>
              </a:xfrm>
            </p:grpSpPr>
            <p:sp>
              <p:nvSpPr>
                <p:cNvPr id="728" name="Freeform: Shape 727">
                  <a:extLst>
                    <a:ext uri="{FF2B5EF4-FFF2-40B4-BE49-F238E27FC236}">
                      <a16:creationId xmlns:a16="http://schemas.microsoft.com/office/drawing/2014/main" id="{F8ABF267-4167-E8B1-064E-34E3BF5A2FD9}"/>
                    </a:ext>
                  </a:extLst>
                </p:cNvPr>
                <p:cNvSpPr/>
                <p:nvPr/>
              </p:nvSpPr>
              <p:spPr>
                <a:xfrm>
                  <a:off x="9806394"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29" name="Freeform: Shape 728">
                  <a:extLst>
                    <a:ext uri="{FF2B5EF4-FFF2-40B4-BE49-F238E27FC236}">
                      <a16:creationId xmlns:a16="http://schemas.microsoft.com/office/drawing/2014/main" id="{5A164396-FEFC-79C4-C1FC-053B926F7102}"/>
                    </a:ext>
                  </a:extLst>
                </p:cNvPr>
                <p:cNvSpPr/>
                <p:nvPr/>
              </p:nvSpPr>
              <p:spPr>
                <a:xfrm>
                  <a:off x="9788846" y="3840018"/>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730" name="Graphic 7">
                <a:extLst>
                  <a:ext uri="{FF2B5EF4-FFF2-40B4-BE49-F238E27FC236}">
                    <a16:creationId xmlns:a16="http://schemas.microsoft.com/office/drawing/2014/main" id="{E10FF37A-D58E-9B7E-129B-C62119E674A1}"/>
                  </a:ext>
                </a:extLst>
              </p:cNvPr>
              <p:cNvGrpSpPr/>
              <p:nvPr/>
            </p:nvGrpSpPr>
            <p:grpSpPr>
              <a:xfrm>
                <a:off x="9806394" y="3813254"/>
                <a:ext cx="35223" cy="53528"/>
                <a:chOff x="9806394" y="3813254"/>
                <a:chExt cx="35223" cy="53528"/>
              </a:xfrm>
            </p:grpSpPr>
            <p:sp>
              <p:nvSpPr>
                <p:cNvPr id="731" name="Freeform: Shape 730">
                  <a:extLst>
                    <a:ext uri="{FF2B5EF4-FFF2-40B4-BE49-F238E27FC236}">
                      <a16:creationId xmlns:a16="http://schemas.microsoft.com/office/drawing/2014/main" id="{3AEF9EA4-E2BB-EE85-741A-FDFE683A11D5}"/>
                    </a:ext>
                  </a:extLst>
                </p:cNvPr>
                <p:cNvSpPr/>
                <p:nvPr/>
              </p:nvSpPr>
              <p:spPr>
                <a:xfrm>
                  <a:off x="9823943"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32" name="Freeform: Shape 731">
                  <a:extLst>
                    <a:ext uri="{FF2B5EF4-FFF2-40B4-BE49-F238E27FC236}">
                      <a16:creationId xmlns:a16="http://schemas.microsoft.com/office/drawing/2014/main" id="{B49333E4-A3C8-42E7-2CAE-253268C7AE28}"/>
                    </a:ext>
                  </a:extLst>
                </p:cNvPr>
                <p:cNvSpPr/>
                <p:nvPr/>
              </p:nvSpPr>
              <p:spPr>
                <a:xfrm>
                  <a:off x="9806394" y="38400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33" name="Graphic 7">
                <a:extLst>
                  <a:ext uri="{FF2B5EF4-FFF2-40B4-BE49-F238E27FC236}">
                    <a16:creationId xmlns:a16="http://schemas.microsoft.com/office/drawing/2014/main" id="{6EE9DCF2-5854-3C21-12F2-41270AFF9D16}"/>
                  </a:ext>
                </a:extLst>
              </p:cNvPr>
              <p:cNvGrpSpPr/>
              <p:nvPr/>
            </p:nvGrpSpPr>
            <p:grpSpPr>
              <a:xfrm>
                <a:off x="9837167" y="3813254"/>
                <a:ext cx="35096" cy="53528"/>
                <a:chOff x="9837167" y="3813254"/>
                <a:chExt cx="35096" cy="53528"/>
              </a:xfrm>
            </p:grpSpPr>
            <p:sp>
              <p:nvSpPr>
                <p:cNvPr id="734" name="Freeform: Shape 733">
                  <a:extLst>
                    <a:ext uri="{FF2B5EF4-FFF2-40B4-BE49-F238E27FC236}">
                      <a16:creationId xmlns:a16="http://schemas.microsoft.com/office/drawing/2014/main" id="{C336B6FC-0ECA-CE35-ABA9-31F632001400}"/>
                    </a:ext>
                  </a:extLst>
                </p:cNvPr>
                <p:cNvSpPr/>
                <p:nvPr/>
              </p:nvSpPr>
              <p:spPr>
                <a:xfrm>
                  <a:off x="9854716"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35" name="Freeform: Shape 734">
                  <a:extLst>
                    <a:ext uri="{FF2B5EF4-FFF2-40B4-BE49-F238E27FC236}">
                      <a16:creationId xmlns:a16="http://schemas.microsoft.com/office/drawing/2014/main" id="{C371CCDD-7421-EA49-1B81-3F2F23C086A2}"/>
                    </a:ext>
                  </a:extLst>
                </p:cNvPr>
                <p:cNvSpPr/>
                <p:nvPr/>
              </p:nvSpPr>
              <p:spPr>
                <a:xfrm>
                  <a:off x="9837167" y="3840018"/>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736" name="Graphic 7">
                <a:extLst>
                  <a:ext uri="{FF2B5EF4-FFF2-40B4-BE49-F238E27FC236}">
                    <a16:creationId xmlns:a16="http://schemas.microsoft.com/office/drawing/2014/main" id="{E8028CA9-BDBA-10B2-405A-7BD5EABECF58}"/>
                  </a:ext>
                </a:extLst>
              </p:cNvPr>
              <p:cNvGrpSpPr/>
              <p:nvPr/>
            </p:nvGrpSpPr>
            <p:grpSpPr>
              <a:xfrm>
                <a:off x="9847595" y="3813254"/>
                <a:ext cx="35223" cy="53528"/>
                <a:chOff x="9847595" y="3813254"/>
                <a:chExt cx="35223" cy="53528"/>
              </a:xfrm>
            </p:grpSpPr>
            <p:sp>
              <p:nvSpPr>
                <p:cNvPr id="737" name="Freeform: Shape 736">
                  <a:extLst>
                    <a:ext uri="{FF2B5EF4-FFF2-40B4-BE49-F238E27FC236}">
                      <a16:creationId xmlns:a16="http://schemas.microsoft.com/office/drawing/2014/main" id="{CCA66BCE-9458-1693-E1B4-9FA6ADB44CBD}"/>
                    </a:ext>
                  </a:extLst>
                </p:cNvPr>
                <p:cNvSpPr/>
                <p:nvPr/>
              </p:nvSpPr>
              <p:spPr>
                <a:xfrm>
                  <a:off x="9865270"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38" name="Freeform: Shape 737">
                  <a:extLst>
                    <a:ext uri="{FF2B5EF4-FFF2-40B4-BE49-F238E27FC236}">
                      <a16:creationId xmlns:a16="http://schemas.microsoft.com/office/drawing/2014/main" id="{72D926DD-6045-AD5B-AE04-7561011FB32D}"/>
                    </a:ext>
                  </a:extLst>
                </p:cNvPr>
                <p:cNvSpPr/>
                <p:nvPr/>
              </p:nvSpPr>
              <p:spPr>
                <a:xfrm>
                  <a:off x="9847595" y="38400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39" name="Graphic 7">
                <a:extLst>
                  <a:ext uri="{FF2B5EF4-FFF2-40B4-BE49-F238E27FC236}">
                    <a16:creationId xmlns:a16="http://schemas.microsoft.com/office/drawing/2014/main" id="{74A112EB-3FBC-4F67-7EE8-4B6FDA2660F5}"/>
                  </a:ext>
                </a:extLst>
              </p:cNvPr>
              <p:cNvGrpSpPr/>
              <p:nvPr/>
            </p:nvGrpSpPr>
            <p:grpSpPr>
              <a:xfrm>
                <a:off x="9862091" y="3813254"/>
                <a:ext cx="35096" cy="53528"/>
                <a:chOff x="9862091" y="3813254"/>
                <a:chExt cx="35096" cy="53528"/>
              </a:xfrm>
            </p:grpSpPr>
            <p:sp>
              <p:nvSpPr>
                <p:cNvPr id="740" name="Freeform: Shape 739">
                  <a:extLst>
                    <a:ext uri="{FF2B5EF4-FFF2-40B4-BE49-F238E27FC236}">
                      <a16:creationId xmlns:a16="http://schemas.microsoft.com/office/drawing/2014/main" id="{745A0332-806C-4938-3E49-7A061F8B8B17}"/>
                    </a:ext>
                  </a:extLst>
                </p:cNvPr>
                <p:cNvSpPr/>
                <p:nvPr/>
              </p:nvSpPr>
              <p:spPr>
                <a:xfrm>
                  <a:off x="9879639" y="381325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41" name="Freeform: Shape 740">
                  <a:extLst>
                    <a:ext uri="{FF2B5EF4-FFF2-40B4-BE49-F238E27FC236}">
                      <a16:creationId xmlns:a16="http://schemas.microsoft.com/office/drawing/2014/main" id="{D6DFF71C-58B8-8039-A45D-A8B010EEA037}"/>
                    </a:ext>
                  </a:extLst>
                </p:cNvPr>
                <p:cNvSpPr/>
                <p:nvPr/>
              </p:nvSpPr>
              <p:spPr>
                <a:xfrm>
                  <a:off x="9862091" y="3840018"/>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742" name="Graphic 7">
                <a:extLst>
                  <a:ext uri="{FF2B5EF4-FFF2-40B4-BE49-F238E27FC236}">
                    <a16:creationId xmlns:a16="http://schemas.microsoft.com/office/drawing/2014/main" id="{BF54B623-E5C7-AE95-8804-0F672C1304E2}"/>
                  </a:ext>
                </a:extLst>
              </p:cNvPr>
              <p:cNvGrpSpPr/>
              <p:nvPr/>
            </p:nvGrpSpPr>
            <p:grpSpPr>
              <a:xfrm>
                <a:off x="9875570" y="3826636"/>
                <a:ext cx="35223" cy="53528"/>
                <a:chOff x="9875570" y="3826636"/>
                <a:chExt cx="35223" cy="53528"/>
              </a:xfrm>
            </p:grpSpPr>
            <p:sp>
              <p:nvSpPr>
                <p:cNvPr id="743" name="Freeform: Shape 742">
                  <a:extLst>
                    <a:ext uri="{FF2B5EF4-FFF2-40B4-BE49-F238E27FC236}">
                      <a16:creationId xmlns:a16="http://schemas.microsoft.com/office/drawing/2014/main" id="{DDA466D2-1E80-26B4-36C7-209131F6B016}"/>
                    </a:ext>
                  </a:extLst>
                </p:cNvPr>
                <p:cNvSpPr/>
                <p:nvPr/>
              </p:nvSpPr>
              <p:spPr>
                <a:xfrm>
                  <a:off x="9893246" y="382663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44" name="Freeform: Shape 743">
                  <a:extLst>
                    <a:ext uri="{FF2B5EF4-FFF2-40B4-BE49-F238E27FC236}">
                      <a16:creationId xmlns:a16="http://schemas.microsoft.com/office/drawing/2014/main" id="{FBC94ED8-B958-FB78-1B8F-939EBFFF88D2}"/>
                    </a:ext>
                  </a:extLst>
                </p:cNvPr>
                <p:cNvSpPr/>
                <p:nvPr/>
              </p:nvSpPr>
              <p:spPr>
                <a:xfrm>
                  <a:off x="9875570" y="385340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45" name="Graphic 7">
                <a:extLst>
                  <a:ext uri="{FF2B5EF4-FFF2-40B4-BE49-F238E27FC236}">
                    <a16:creationId xmlns:a16="http://schemas.microsoft.com/office/drawing/2014/main" id="{957E84F8-7AF7-25AF-DD08-0AFD419724F8}"/>
                  </a:ext>
                </a:extLst>
              </p:cNvPr>
              <p:cNvGrpSpPr/>
              <p:nvPr/>
            </p:nvGrpSpPr>
            <p:grpSpPr>
              <a:xfrm>
                <a:off x="9903546" y="3826636"/>
                <a:ext cx="35223" cy="53528"/>
                <a:chOff x="9903546" y="3826636"/>
                <a:chExt cx="35223" cy="53528"/>
              </a:xfrm>
            </p:grpSpPr>
            <p:sp>
              <p:nvSpPr>
                <p:cNvPr id="746" name="Freeform: Shape 745">
                  <a:extLst>
                    <a:ext uri="{FF2B5EF4-FFF2-40B4-BE49-F238E27FC236}">
                      <a16:creationId xmlns:a16="http://schemas.microsoft.com/office/drawing/2014/main" id="{A297927B-43DC-3323-9C17-B04BDC40644F}"/>
                    </a:ext>
                  </a:extLst>
                </p:cNvPr>
                <p:cNvSpPr/>
                <p:nvPr/>
              </p:nvSpPr>
              <p:spPr>
                <a:xfrm>
                  <a:off x="9921221" y="382663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47" name="Freeform: Shape 746">
                  <a:extLst>
                    <a:ext uri="{FF2B5EF4-FFF2-40B4-BE49-F238E27FC236}">
                      <a16:creationId xmlns:a16="http://schemas.microsoft.com/office/drawing/2014/main" id="{2806D12C-FFD6-8041-85E6-40FBF929EFA0}"/>
                    </a:ext>
                  </a:extLst>
                </p:cNvPr>
                <p:cNvSpPr/>
                <p:nvPr/>
              </p:nvSpPr>
              <p:spPr>
                <a:xfrm>
                  <a:off x="9903546" y="385340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48" name="Graphic 7">
                <a:extLst>
                  <a:ext uri="{FF2B5EF4-FFF2-40B4-BE49-F238E27FC236}">
                    <a16:creationId xmlns:a16="http://schemas.microsoft.com/office/drawing/2014/main" id="{C2B2574B-0C67-6210-8813-99417616F914}"/>
                  </a:ext>
                </a:extLst>
              </p:cNvPr>
              <p:cNvGrpSpPr/>
              <p:nvPr/>
            </p:nvGrpSpPr>
            <p:grpSpPr>
              <a:xfrm>
                <a:off x="9910794" y="3826636"/>
                <a:ext cx="35223" cy="53528"/>
                <a:chOff x="9910794" y="3826636"/>
                <a:chExt cx="35223" cy="53528"/>
              </a:xfrm>
            </p:grpSpPr>
            <p:sp>
              <p:nvSpPr>
                <p:cNvPr id="749" name="Freeform: Shape 748">
                  <a:extLst>
                    <a:ext uri="{FF2B5EF4-FFF2-40B4-BE49-F238E27FC236}">
                      <a16:creationId xmlns:a16="http://schemas.microsoft.com/office/drawing/2014/main" id="{3DF805FA-C14F-11D4-A4AE-0F2DD33EED04}"/>
                    </a:ext>
                  </a:extLst>
                </p:cNvPr>
                <p:cNvSpPr/>
                <p:nvPr/>
              </p:nvSpPr>
              <p:spPr>
                <a:xfrm>
                  <a:off x="9928342" y="382663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50" name="Freeform: Shape 749">
                  <a:extLst>
                    <a:ext uri="{FF2B5EF4-FFF2-40B4-BE49-F238E27FC236}">
                      <a16:creationId xmlns:a16="http://schemas.microsoft.com/office/drawing/2014/main" id="{21081BFB-930C-DCF9-DF2F-76A9A4D2B3A9}"/>
                    </a:ext>
                  </a:extLst>
                </p:cNvPr>
                <p:cNvSpPr/>
                <p:nvPr/>
              </p:nvSpPr>
              <p:spPr>
                <a:xfrm>
                  <a:off x="9910794" y="385340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51" name="Graphic 7">
                <a:extLst>
                  <a:ext uri="{FF2B5EF4-FFF2-40B4-BE49-F238E27FC236}">
                    <a16:creationId xmlns:a16="http://schemas.microsoft.com/office/drawing/2014/main" id="{7B5014E1-63CE-1B98-A161-ECA2E5ADF32A}"/>
                  </a:ext>
                </a:extLst>
              </p:cNvPr>
              <p:cNvGrpSpPr/>
              <p:nvPr/>
            </p:nvGrpSpPr>
            <p:grpSpPr>
              <a:xfrm>
                <a:off x="9918423" y="3826636"/>
                <a:ext cx="35223" cy="53528"/>
                <a:chOff x="9918423" y="3826636"/>
                <a:chExt cx="35223" cy="53528"/>
              </a:xfrm>
            </p:grpSpPr>
            <p:sp>
              <p:nvSpPr>
                <p:cNvPr id="752" name="Freeform: Shape 751">
                  <a:extLst>
                    <a:ext uri="{FF2B5EF4-FFF2-40B4-BE49-F238E27FC236}">
                      <a16:creationId xmlns:a16="http://schemas.microsoft.com/office/drawing/2014/main" id="{09AD4A29-4013-8230-6B24-914E8E489F07}"/>
                    </a:ext>
                  </a:extLst>
                </p:cNvPr>
                <p:cNvSpPr/>
                <p:nvPr/>
              </p:nvSpPr>
              <p:spPr>
                <a:xfrm>
                  <a:off x="9935972" y="382663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53" name="Freeform: Shape 752">
                  <a:extLst>
                    <a:ext uri="{FF2B5EF4-FFF2-40B4-BE49-F238E27FC236}">
                      <a16:creationId xmlns:a16="http://schemas.microsoft.com/office/drawing/2014/main" id="{1027E7FD-77A0-CAB6-CA36-2D0610D82F81}"/>
                    </a:ext>
                  </a:extLst>
                </p:cNvPr>
                <p:cNvSpPr/>
                <p:nvPr/>
              </p:nvSpPr>
              <p:spPr>
                <a:xfrm>
                  <a:off x="9918423" y="385340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54" name="Graphic 7">
                <a:extLst>
                  <a:ext uri="{FF2B5EF4-FFF2-40B4-BE49-F238E27FC236}">
                    <a16:creationId xmlns:a16="http://schemas.microsoft.com/office/drawing/2014/main" id="{2CA82AF8-43AD-A038-8EB6-B17DB30313E4}"/>
                  </a:ext>
                </a:extLst>
              </p:cNvPr>
              <p:cNvGrpSpPr/>
              <p:nvPr/>
            </p:nvGrpSpPr>
            <p:grpSpPr>
              <a:xfrm>
                <a:off x="9981368" y="3897232"/>
                <a:ext cx="35223" cy="53722"/>
                <a:chOff x="9981368" y="3897232"/>
                <a:chExt cx="35223" cy="53722"/>
              </a:xfrm>
            </p:grpSpPr>
            <p:sp>
              <p:nvSpPr>
                <p:cNvPr id="755" name="Freeform: Shape 754">
                  <a:extLst>
                    <a:ext uri="{FF2B5EF4-FFF2-40B4-BE49-F238E27FC236}">
                      <a16:creationId xmlns:a16="http://schemas.microsoft.com/office/drawing/2014/main" id="{38C2B23D-0120-64E0-5CE7-3C53514ABD1B}"/>
                    </a:ext>
                  </a:extLst>
                </p:cNvPr>
                <p:cNvSpPr/>
                <p:nvPr/>
              </p:nvSpPr>
              <p:spPr>
                <a:xfrm>
                  <a:off x="9998916" y="389723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56" name="Freeform: Shape 755">
                  <a:extLst>
                    <a:ext uri="{FF2B5EF4-FFF2-40B4-BE49-F238E27FC236}">
                      <a16:creationId xmlns:a16="http://schemas.microsoft.com/office/drawing/2014/main" id="{4AE74205-9E23-FAFA-D88C-EF6AE27ECAC6}"/>
                    </a:ext>
                  </a:extLst>
                </p:cNvPr>
                <p:cNvSpPr/>
                <p:nvPr/>
              </p:nvSpPr>
              <p:spPr>
                <a:xfrm>
                  <a:off x="9981368" y="392399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57" name="Graphic 7">
                <a:extLst>
                  <a:ext uri="{FF2B5EF4-FFF2-40B4-BE49-F238E27FC236}">
                    <a16:creationId xmlns:a16="http://schemas.microsoft.com/office/drawing/2014/main" id="{F0D04786-8C67-2579-A95C-34417F548150}"/>
                  </a:ext>
                </a:extLst>
              </p:cNvPr>
              <p:cNvGrpSpPr/>
              <p:nvPr/>
            </p:nvGrpSpPr>
            <p:grpSpPr>
              <a:xfrm>
                <a:off x="9991923" y="3897232"/>
                <a:ext cx="35096" cy="53722"/>
                <a:chOff x="9991923" y="3897232"/>
                <a:chExt cx="35096" cy="53722"/>
              </a:xfrm>
            </p:grpSpPr>
            <p:sp>
              <p:nvSpPr>
                <p:cNvPr id="758" name="Freeform: Shape 757">
                  <a:extLst>
                    <a:ext uri="{FF2B5EF4-FFF2-40B4-BE49-F238E27FC236}">
                      <a16:creationId xmlns:a16="http://schemas.microsoft.com/office/drawing/2014/main" id="{0A9E01E2-6C26-DCA4-AE59-0E26CC5ECEF3}"/>
                    </a:ext>
                  </a:extLst>
                </p:cNvPr>
                <p:cNvSpPr/>
                <p:nvPr/>
              </p:nvSpPr>
              <p:spPr>
                <a:xfrm>
                  <a:off x="10009471" y="389723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59" name="Freeform: Shape 758">
                  <a:extLst>
                    <a:ext uri="{FF2B5EF4-FFF2-40B4-BE49-F238E27FC236}">
                      <a16:creationId xmlns:a16="http://schemas.microsoft.com/office/drawing/2014/main" id="{A1A3A999-4151-EF16-B2F2-68C90F5C5015}"/>
                    </a:ext>
                  </a:extLst>
                </p:cNvPr>
                <p:cNvSpPr/>
                <p:nvPr/>
              </p:nvSpPr>
              <p:spPr>
                <a:xfrm>
                  <a:off x="9991923" y="3923996"/>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760" name="Graphic 7">
                <a:extLst>
                  <a:ext uri="{FF2B5EF4-FFF2-40B4-BE49-F238E27FC236}">
                    <a16:creationId xmlns:a16="http://schemas.microsoft.com/office/drawing/2014/main" id="{BF9317ED-F2AE-03EE-7C81-DF14AC54F53E}"/>
                  </a:ext>
                </a:extLst>
              </p:cNvPr>
              <p:cNvGrpSpPr/>
              <p:nvPr/>
            </p:nvGrpSpPr>
            <p:grpSpPr>
              <a:xfrm>
                <a:off x="10006673" y="3897232"/>
                <a:ext cx="35223" cy="53722"/>
                <a:chOff x="10006673" y="3897232"/>
                <a:chExt cx="35223" cy="53722"/>
              </a:xfrm>
            </p:grpSpPr>
            <p:sp>
              <p:nvSpPr>
                <p:cNvPr id="761" name="Freeform: Shape 760">
                  <a:extLst>
                    <a:ext uri="{FF2B5EF4-FFF2-40B4-BE49-F238E27FC236}">
                      <a16:creationId xmlns:a16="http://schemas.microsoft.com/office/drawing/2014/main" id="{84820C85-A41B-60BB-050F-1194828CBCCF}"/>
                    </a:ext>
                  </a:extLst>
                </p:cNvPr>
                <p:cNvSpPr/>
                <p:nvPr/>
              </p:nvSpPr>
              <p:spPr>
                <a:xfrm>
                  <a:off x="10024349" y="389723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62" name="Freeform: Shape 761">
                  <a:extLst>
                    <a:ext uri="{FF2B5EF4-FFF2-40B4-BE49-F238E27FC236}">
                      <a16:creationId xmlns:a16="http://schemas.microsoft.com/office/drawing/2014/main" id="{A9D76D62-409F-CE00-84DF-A612552E23C8}"/>
                    </a:ext>
                  </a:extLst>
                </p:cNvPr>
                <p:cNvSpPr/>
                <p:nvPr/>
              </p:nvSpPr>
              <p:spPr>
                <a:xfrm>
                  <a:off x="10006673" y="392399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63" name="Graphic 7">
                <a:extLst>
                  <a:ext uri="{FF2B5EF4-FFF2-40B4-BE49-F238E27FC236}">
                    <a16:creationId xmlns:a16="http://schemas.microsoft.com/office/drawing/2014/main" id="{92DF4C30-8D1D-8C6B-F74D-4317E7136E15}"/>
                  </a:ext>
                </a:extLst>
              </p:cNvPr>
              <p:cNvGrpSpPr/>
              <p:nvPr/>
            </p:nvGrpSpPr>
            <p:grpSpPr>
              <a:xfrm>
                <a:off x="10039989" y="3897232"/>
                <a:ext cx="35096" cy="53722"/>
                <a:chOff x="10039989" y="3897232"/>
                <a:chExt cx="35096" cy="53722"/>
              </a:xfrm>
            </p:grpSpPr>
            <p:sp>
              <p:nvSpPr>
                <p:cNvPr id="764" name="Freeform: Shape 763">
                  <a:extLst>
                    <a:ext uri="{FF2B5EF4-FFF2-40B4-BE49-F238E27FC236}">
                      <a16:creationId xmlns:a16="http://schemas.microsoft.com/office/drawing/2014/main" id="{2EF4396E-939F-E7E9-D067-DB77FF079C6F}"/>
                    </a:ext>
                  </a:extLst>
                </p:cNvPr>
                <p:cNvSpPr/>
                <p:nvPr/>
              </p:nvSpPr>
              <p:spPr>
                <a:xfrm>
                  <a:off x="10057538" y="389723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65" name="Freeform: Shape 764">
                  <a:extLst>
                    <a:ext uri="{FF2B5EF4-FFF2-40B4-BE49-F238E27FC236}">
                      <a16:creationId xmlns:a16="http://schemas.microsoft.com/office/drawing/2014/main" id="{8BAE313C-44E9-11A2-00F5-23698ACB8A4D}"/>
                    </a:ext>
                  </a:extLst>
                </p:cNvPr>
                <p:cNvSpPr/>
                <p:nvPr/>
              </p:nvSpPr>
              <p:spPr>
                <a:xfrm>
                  <a:off x="10039989" y="3923996"/>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766" name="Graphic 7">
                <a:extLst>
                  <a:ext uri="{FF2B5EF4-FFF2-40B4-BE49-F238E27FC236}">
                    <a16:creationId xmlns:a16="http://schemas.microsoft.com/office/drawing/2014/main" id="{29853474-91CA-525E-8F76-56FF9D1F1BB8}"/>
                  </a:ext>
                </a:extLst>
              </p:cNvPr>
              <p:cNvGrpSpPr/>
              <p:nvPr/>
            </p:nvGrpSpPr>
            <p:grpSpPr>
              <a:xfrm>
                <a:off x="10053469" y="3897232"/>
                <a:ext cx="35223" cy="53722"/>
                <a:chOff x="10053469" y="3897232"/>
                <a:chExt cx="35223" cy="53722"/>
              </a:xfrm>
            </p:grpSpPr>
            <p:sp>
              <p:nvSpPr>
                <p:cNvPr id="767" name="Freeform: Shape 766">
                  <a:extLst>
                    <a:ext uri="{FF2B5EF4-FFF2-40B4-BE49-F238E27FC236}">
                      <a16:creationId xmlns:a16="http://schemas.microsoft.com/office/drawing/2014/main" id="{241BFDC3-A215-56BB-B732-77377FB6F546}"/>
                    </a:ext>
                  </a:extLst>
                </p:cNvPr>
                <p:cNvSpPr/>
                <p:nvPr/>
              </p:nvSpPr>
              <p:spPr>
                <a:xfrm>
                  <a:off x="10071144" y="389723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68" name="Freeform: Shape 767">
                  <a:extLst>
                    <a:ext uri="{FF2B5EF4-FFF2-40B4-BE49-F238E27FC236}">
                      <a16:creationId xmlns:a16="http://schemas.microsoft.com/office/drawing/2014/main" id="{5313A8C4-F15C-9A3B-A9DC-AF17727B23BB}"/>
                    </a:ext>
                  </a:extLst>
                </p:cNvPr>
                <p:cNvSpPr/>
                <p:nvPr/>
              </p:nvSpPr>
              <p:spPr>
                <a:xfrm>
                  <a:off x="10053469" y="392399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69" name="Graphic 7">
                <a:extLst>
                  <a:ext uri="{FF2B5EF4-FFF2-40B4-BE49-F238E27FC236}">
                    <a16:creationId xmlns:a16="http://schemas.microsoft.com/office/drawing/2014/main" id="{E2448F60-A15D-9058-3D41-C519B4011716}"/>
                  </a:ext>
                </a:extLst>
              </p:cNvPr>
              <p:cNvGrpSpPr/>
              <p:nvPr/>
            </p:nvGrpSpPr>
            <p:grpSpPr>
              <a:xfrm>
                <a:off x="10085895" y="3897232"/>
                <a:ext cx="35096" cy="53722"/>
                <a:chOff x="10085895" y="3897232"/>
                <a:chExt cx="35096" cy="53722"/>
              </a:xfrm>
            </p:grpSpPr>
            <p:sp>
              <p:nvSpPr>
                <p:cNvPr id="770" name="Freeform: Shape 769">
                  <a:extLst>
                    <a:ext uri="{FF2B5EF4-FFF2-40B4-BE49-F238E27FC236}">
                      <a16:creationId xmlns:a16="http://schemas.microsoft.com/office/drawing/2014/main" id="{5A537CAE-22C1-550D-07EB-74DC68929031}"/>
                    </a:ext>
                  </a:extLst>
                </p:cNvPr>
                <p:cNvSpPr/>
                <p:nvPr/>
              </p:nvSpPr>
              <p:spPr>
                <a:xfrm>
                  <a:off x="10103443" y="389723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71" name="Freeform: Shape 770">
                  <a:extLst>
                    <a:ext uri="{FF2B5EF4-FFF2-40B4-BE49-F238E27FC236}">
                      <a16:creationId xmlns:a16="http://schemas.microsoft.com/office/drawing/2014/main" id="{0DD71E91-E8A9-E495-5D44-0BF88FFBEFC6}"/>
                    </a:ext>
                  </a:extLst>
                </p:cNvPr>
                <p:cNvSpPr/>
                <p:nvPr/>
              </p:nvSpPr>
              <p:spPr>
                <a:xfrm>
                  <a:off x="10085895" y="3923996"/>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772" name="Graphic 7">
                <a:extLst>
                  <a:ext uri="{FF2B5EF4-FFF2-40B4-BE49-F238E27FC236}">
                    <a16:creationId xmlns:a16="http://schemas.microsoft.com/office/drawing/2014/main" id="{AD944732-A0CF-EF2C-E439-B11E47B72EFB}"/>
                  </a:ext>
                </a:extLst>
              </p:cNvPr>
              <p:cNvGrpSpPr/>
              <p:nvPr/>
            </p:nvGrpSpPr>
            <p:grpSpPr>
              <a:xfrm>
                <a:off x="10133962" y="3915851"/>
                <a:ext cx="35096" cy="53722"/>
                <a:chOff x="10133962" y="3915851"/>
                <a:chExt cx="35096" cy="53722"/>
              </a:xfrm>
            </p:grpSpPr>
            <p:sp>
              <p:nvSpPr>
                <p:cNvPr id="773" name="Freeform: Shape 772">
                  <a:extLst>
                    <a:ext uri="{FF2B5EF4-FFF2-40B4-BE49-F238E27FC236}">
                      <a16:creationId xmlns:a16="http://schemas.microsoft.com/office/drawing/2014/main" id="{E2D22D58-88C8-67B1-65C7-15B481DEA956}"/>
                    </a:ext>
                  </a:extLst>
                </p:cNvPr>
                <p:cNvSpPr/>
                <p:nvPr/>
              </p:nvSpPr>
              <p:spPr>
                <a:xfrm>
                  <a:off x="10151510" y="391585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74" name="Freeform: Shape 773">
                  <a:extLst>
                    <a:ext uri="{FF2B5EF4-FFF2-40B4-BE49-F238E27FC236}">
                      <a16:creationId xmlns:a16="http://schemas.microsoft.com/office/drawing/2014/main" id="{79625C2B-BC8B-6E96-0D54-6F98DF336E04}"/>
                    </a:ext>
                  </a:extLst>
                </p:cNvPr>
                <p:cNvSpPr/>
                <p:nvPr/>
              </p:nvSpPr>
              <p:spPr>
                <a:xfrm>
                  <a:off x="10133962" y="3942809"/>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775" name="Graphic 7">
                <a:extLst>
                  <a:ext uri="{FF2B5EF4-FFF2-40B4-BE49-F238E27FC236}">
                    <a16:creationId xmlns:a16="http://schemas.microsoft.com/office/drawing/2014/main" id="{29130647-B220-6185-CD87-3769FCB62A5B}"/>
                  </a:ext>
                </a:extLst>
              </p:cNvPr>
              <p:cNvGrpSpPr/>
              <p:nvPr/>
            </p:nvGrpSpPr>
            <p:grpSpPr>
              <a:xfrm>
                <a:off x="10164480" y="3915851"/>
                <a:ext cx="35223" cy="53722"/>
                <a:chOff x="10164480" y="3915851"/>
                <a:chExt cx="35223" cy="53722"/>
              </a:xfrm>
            </p:grpSpPr>
            <p:sp>
              <p:nvSpPr>
                <p:cNvPr id="776" name="Freeform: Shape 775">
                  <a:extLst>
                    <a:ext uri="{FF2B5EF4-FFF2-40B4-BE49-F238E27FC236}">
                      <a16:creationId xmlns:a16="http://schemas.microsoft.com/office/drawing/2014/main" id="{BB7CD917-08E5-BB37-2C20-A6B21D71AC66}"/>
                    </a:ext>
                  </a:extLst>
                </p:cNvPr>
                <p:cNvSpPr/>
                <p:nvPr/>
              </p:nvSpPr>
              <p:spPr>
                <a:xfrm>
                  <a:off x="10182156" y="391585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77" name="Freeform: Shape 776">
                  <a:extLst>
                    <a:ext uri="{FF2B5EF4-FFF2-40B4-BE49-F238E27FC236}">
                      <a16:creationId xmlns:a16="http://schemas.microsoft.com/office/drawing/2014/main" id="{10938545-85C9-7D0B-88E6-5B3F62C863B1}"/>
                    </a:ext>
                  </a:extLst>
                </p:cNvPr>
                <p:cNvSpPr/>
                <p:nvPr/>
              </p:nvSpPr>
              <p:spPr>
                <a:xfrm>
                  <a:off x="10164480" y="3942809"/>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78" name="Graphic 7">
                <a:extLst>
                  <a:ext uri="{FF2B5EF4-FFF2-40B4-BE49-F238E27FC236}">
                    <a16:creationId xmlns:a16="http://schemas.microsoft.com/office/drawing/2014/main" id="{92BD47D6-A404-B889-8E75-B5366D2D8010}"/>
                  </a:ext>
                </a:extLst>
              </p:cNvPr>
              <p:cNvGrpSpPr/>
              <p:nvPr/>
            </p:nvGrpSpPr>
            <p:grpSpPr>
              <a:xfrm>
                <a:off x="10175035" y="3915851"/>
                <a:ext cx="35223" cy="53722"/>
                <a:chOff x="10175035" y="3915851"/>
                <a:chExt cx="35223" cy="53722"/>
              </a:xfrm>
            </p:grpSpPr>
            <p:sp>
              <p:nvSpPr>
                <p:cNvPr id="779" name="Freeform: Shape 778">
                  <a:extLst>
                    <a:ext uri="{FF2B5EF4-FFF2-40B4-BE49-F238E27FC236}">
                      <a16:creationId xmlns:a16="http://schemas.microsoft.com/office/drawing/2014/main" id="{A94E9CAC-8B6E-9747-95A6-B5F8F2F9499F}"/>
                    </a:ext>
                  </a:extLst>
                </p:cNvPr>
                <p:cNvSpPr/>
                <p:nvPr/>
              </p:nvSpPr>
              <p:spPr>
                <a:xfrm>
                  <a:off x="10192583" y="391585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80" name="Freeform: Shape 779">
                  <a:extLst>
                    <a:ext uri="{FF2B5EF4-FFF2-40B4-BE49-F238E27FC236}">
                      <a16:creationId xmlns:a16="http://schemas.microsoft.com/office/drawing/2014/main" id="{DD6F8F7A-E75C-C4DF-31F3-B24D3DC07CFF}"/>
                    </a:ext>
                  </a:extLst>
                </p:cNvPr>
                <p:cNvSpPr/>
                <p:nvPr/>
              </p:nvSpPr>
              <p:spPr>
                <a:xfrm>
                  <a:off x="10175035" y="3942809"/>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81" name="Graphic 7">
                <a:extLst>
                  <a:ext uri="{FF2B5EF4-FFF2-40B4-BE49-F238E27FC236}">
                    <a16:creationId xmlns:a16="http://schemas.microsoft.com/office/drawing/2014/main" id="{877F7562-E33D-7098-3030-56C28448A0B6}"/>
                  </a:ext>
                </a:extLst>
              </p:cNvPr>
              <p:cNvGrpSpPr/>
              <p:nvPr/>
            </p:nvGrpSpPr>
            <p:grpSpPr>
              <a:xfrm>
                <a:off x="10192583" y="3915851"/>
                <a:ext cx="35223" cy="53722"/>
                <a:chOff x="10192583" y="3915851"/>
                <a:chExt cx="35223" cy="53722"/>
              </a:xfrm>
            </p:grpSpPr>
            <p:sp>
              <p:nvSpPr>
                <p:cNvPr id="782" name="Freeform: Shape 781">
                  <a:extLst>
                    <a:ext uri="{FF2B5EF4-FFF2-40B4-BE49-F238E27FC236}">
                      <a16:creationId xmlns:a16="http://schemas.microsoft.com/office/drawing/2014/main" id="{69C11E97-35C1-149D-614E-ADEB57D72CF2}"/>
                    </a:ext>
                  </a:extLst>
                </p:cNvPr>
                <p:cNvSpPr/>
                <p:nvPr/>
              </p:nvSpPr>
              <p:spPr>
                <a:xfrm>
                  <a:off x="10210258" y="391585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83" name="Freeform: Shape 782">
                  <a:extLst>
                    <a:ext uri="{FF2B5EF4-FFF2-40B4-BE49-F238E27FC236}">
                      <a16:creationId xmlns:a16="http://schemas.microsoft.com/office/drawing/2014/main" id="{EEEA7751-7952-9D2B-2E29-DF959A80EF04}"/>
                    </a:ext>
                  </a:extLst>
                </p:cNvPr>
                <p:cNvSpPr/>
                <p:nvPr/>
              </p:nvSpPr>
              <p:spPr>
                <a:xfrm>
                  <a:off x="10192583" y="3942809"/>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84" name="Graphic 7">
                <a:extLst>
                  <a:ext uri="{FF2B5EF4-FFF2-40B4-BE49-F238E27FC236}">
                    <a16:creationId xmlns:a16="http://schemas.microsoft.com/office/drawing/2014/main" id="{17B046FD-46AB-3B15-DAF9-07157213310B}"/>
                  </a:ext>
                </a:extLst>
              </p:cNvPr>
              <p:cNvGrpSpPr/>
              <p:nvPr/>
            </p:nvGrpSpPr>
            <p:grpSpPr>
              <a:xfrm>
                <a:off x="10208732" y="3915851"/>
                <a:ext cx="35096" cy="53722"/>
                <a:chOff x="10208732" y="3915851"/>
                <a:chExt cx="35096" cy="53722"/>
              </a:xfrm>
            </p:grpSpPr>
            <p:sp>
              <p:nvSpPr>
                <p:cNvPr id="785" name="Freeform: Shape 784">
                  <a:extLst>
                    <a:ext uri="{FF2B5EF4-FFF2-40B4-BE49-F238E27FC236}">
                      <a16:creationId xmlns:a16="http://schemas.microsoft.com/office/drawing/2014/main" id="{7A690AA4-0814-68D4-7F82-83E012567851}"/>
                    </a:ext>
                  </a:extLst>
                </p:cNvPr>
                <p:cNvSpPr/>
                <p:nvPr/>
              </p:nvSpPr>
              <p:spPr>
                <a:xfrm>
                  <a:off x="10226281" y="391585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86" name="Freeform: Shape 785">
                  <a:extLst>
                    <a:ext uri="{FF2B5EF4-FFF2-40B4-BE49-F238E27FC236}">
                      <a16:creationId xmlns:a16="http://schemas.microsoft.com/office/drawing/2014/main" id="{DAEC7C83-E3A9-308B-6C4A-039218852F4A}"/>
                    </a:ext>
                  </a:extLst>
                </p:cNvPr>
                <p:cNvSpPr/>
                <p:nvPr/>
              </p:nvSpPr>
              <p:spPr>
                <a:xfrm>
                  <a:off x="10208732" y="3942809"/>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787" name="Graphic 7">
                <a:extLst>
                  <a:ext uri="{FF2B5EF4-FFF2-40B4-BE49-F238E27FC236}">
                    <a16:creationId xmlns:a16="http://schemas.microsoft.com/office/drawing/2014/main" id="{59AA4C25-5F36-3923-EF2A-DF8EF895A2F1}"/>
                  </a:ext>
                </a:extLst>
              </p:cNvPr>
              <p:cNvGrpSpPr/>
              <p:nvPr/>
            </p:nvGrpSpPr>
            <p:grpSpPr>
              <a:xfrm>
                <a:off x="10237725" y="3915851"/>
                <a:ext cx="35223" cy="53722"/>
                <a:chOff x="10237725" y="3915851"/>
                <a:chExt cx="35223" cy="53722"/>
              </a:xfrm>
            </p:grpSpPr>
            <p:sp>
              <p:nvSpPr>
                <p:cNvPr id="788" name="Freeform: Shape 787">
                  <a:extLst>
                    <a:ext uri="{FF2B5EF4-FFF2-40B4-BE49-F238E27FC236}">
                      <a16:creationId xmlns:a16="http://schemas.microsoft.com/office/drawing/2014/main" id="{220AE783-027D-BEC0-9A5D-43BDCD1C2462}"/>
                    </a:ext>
                  </a:extLst>
                </p:cNvPr>
                <p:cNvSpPr/>
                <p:nvPr/>
              </p:nvSpPr>
              <p:spPr>
                <a:xfrm>
                  <a:off x="10255400" y="391585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89" name="Freeform: Shape 788">
                  <a:extLst>
                    <a:ext uri="{FF2B5EF4-FFF2-40B4-BE49-F238E27FC236}">
                      <a16:creationId xmlns:a16="http://schemas.microsoft.com/office/drawing/2014/main" id="{BAD40368-82A4-6A4A-6C33-FF9BA3CEA404}"/>
                    </a:ext>
                  </a:extLst>
                </p:cNvPr>
                <p:cNvSpPr/>
                <p:nvPr/>
              </p:nvSpPr>
              <p:spPr>
                <a:xfrm>
                  <a:off x="10237725" y="3942809"/>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90" name="Graphic 7">
                <a:extLst>
                  <a:ext uri="{FF2B5EF4-FFF2-40B4-BE49-F238E27FC236}">
                    <a16:creationId xmlns:a16="http://schemas.microsoft.com/office/drawing/2014/main" id="{088E7B2A-86E9-F858-CA6A-C5D5F18CBC55}"/>
                  </a:ext>
                </a:extLst>
              </p:cNvPr>
              <p:cNvGrpSpPr/>
              <p:nvPr/>
            </p:nvGrpSpPr>
            <p:grpSpPr>
              <a:xfrm>
                <a:off x="10279307" y="3989356"/>
                <a:ext cx="35096" cy="53528"/>
                <a:chOff x="10279307" y="3989356"/>
                <a:chExt cx="35096" cy="53528"/>
              </a:xfrm>
            </p:grpSpPr>
            <p:sp>
              <p:nvSpPr>
                <p:cNvPr id="791" name="Freeform: Shape 790">
                  <a:extLst>
                    <a:ext uri="{FF2B5EF4-FFF2-40B4-BE49-F238E27FC236}">
                      <a16:creationId xmlns:a16="http://schemas.microsoft.com/office/drawing/2014/main" id="{8B3952EF-0168-C3C6-06E4-8A94591440B4}"/>
                    </a:ext>
                  </a:extLst>
                </p:cNvPr>
                <p:cNvSpPr/>
                <p:nvPr/>
              </p:nvSpPr>
              <p:spPr>
                <a:xfrm>
                  <a:off x="10296855" y="398935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92" name="Freeform: Shape 791">
                  <a:extLst>
                    <a:ext uri="{FF2B5EF4-FFF2-40B4-BE49-F238E27FC236}">
                      <a16:creationId xmlns:a16="http://schemas.microsoft.com/office/drawing/2014/main" id="{D3B47590-2EE2-D589-FF32-3E59F50B66E4}"/>
                    </a:ext>
                  </a:extLst>
                </p:cNvPr>
                <p:cNvSpPr/>
                <p:nvPr/>
              </p:nvSpPr>
              <p:spPr>
                <a:xfrm>
                  <a:off x="10279307" y="4016120"/>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793" name="Graphic 7">
                <a:extLst>
                  <a:ext uri="{FF2B5EF4-FFF2-40B4-BE49-F238E27FC236}">
                    <a16:creationId xmlns:a16="http://schemas.microsoft.com/office/drawing/2014/main" id="{CE71673A-27C7-F1A9-1AB3-79CD00B4A929}"/>
                  </a:ext>
                </a:extLst>
              </p:cNvPr>
              <p:cNvGrpSpPr/>
              <p:nvPr/>
            </p:nvGrpSpPr>
            <p:grpSpPr>
              <a:xfrm>
                <a:off x="10304357" y="3989356"/>
                <a:ext cx="35223" cy="53528"/>
                <a:chOff x="10304357" y="3989356"/>
                <a:chExt cx="35223" cy="53528"/>
              </a:xfrm>
            </p:grpSpPr>
            <p:sp>
              <p:nvSpPr>
                <p:cNvPr id="794" name="Freeform: Shape 793">
                  <a:extLst>
                    <a:ext uri="{FF2B5EF4-FFF2-40B4-BE49-F238E27FC236}">
                      <a16:creationId xmlns:a16="http://schemas.microsoft.com/office/drawing/2014/main" id="{AB692F94-D0ED-A3A1-1E88-D29223BA0202}"/>
                    </a:ext>
                  </a:extLst>
                </p:cNvPr>
                <p:cNvSpPr/>
                <p:nvPr/>
              </p:nvSpPr>
              <p:spPr>
                <a:xfrm>
                  <a:off x="10322033" y="398935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795" name="Freeform: Shape 794">
                  <a:extLst>
                    <a:ext uri="{FF2B5EF4-FFF2-40B4-BE49-F238E27FC236}">
                      <a16:creationId xmlns:a16="http://schemas.microsoft.com/office/drawing/2014/main" id="{E4248D28-3353-B8EF-6A0E-69A3CC1A75B6}"/>
                    </a:ext>
                  </a:extLst>
                </p:cNvPr>
                <p:cNvSpPr/>
                <p:nvPr/>
              </p:nvSpPr>
              <p:spPr>
                <a:xfrm>
                  <a:off x="10304357" y="4016120"/>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96" name="Graphic 7">
                <a:extLst>
                  <a:ext uri="{FF2B5EF4-FFF2-40B4-BE49-F238E27FC236}">
                    <a16:creationId xmlns:a16="http://schemas.microsoft.com/office/drawing/2014/main" id="{6A36A3E3-873E-956F-C04C-15E464145EA5}"/>
                  </a:ext>
                </a:extLst>
              </p:cNvPr>
              <p:cNvGrpSpPr/>
              <p:nvPr/>
            </p:nvGrpSpPr>
            <p:grpSpPr>
              <a:xfrm>
                <a:off x="10394388" y="4042884"/>
                <a:ext cx="35223" cy="53722"/>
                <a:chOff x="10394388" y="4042884"/>
                <a:chExt cx="35223" cy="53722"/>
              </a:xfrm>
            </p:grpSpPr>
            <p:sp>
              <p:nvSpPr>
                <p:cNvPr id="797" name="Freeform: Shape 796">
                  <a:extLst>
                    <a:ext uri="{FF2B5EF4-FFF2-40B4-BE49-F238E27FC236}">
                      <a16:creationId xmlns:a16="http://schemas.microsoft.com/office/drawing/2014/main" id="{973325CF-E89D-0571-29A6-DCCD19D9201B}"/>
                    </a:ext>
                  </a:extLst>
                </p:cNvPr>
                <p:cNvSpPr/>
                <p:nvPr/>
              </p:nvSpPr>
              <p:spPr>
                <a:xfrm>
                  <a:off x="10412063" y="404288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798" name="Freeform: Shape 797">
                  <a:extLst>
                    <a:ext uri="{FF2B5EF4-FFF2-40B4-BE49-F238E27FC236}">
                      <a16:creationId xmlns:a16="http://schemas.microsoft.com/office/drawing/2014/main" id="{795C3DDC-0D69-1E4C-2DE4-DFD2025395F3}"/>
                    </a:ext>
                  </a:extLst>
                </p:cNvPr>
                <p:cNvSpPr/>
                <p:nvPr/>
              </p:nvSpPr>
              <p:spPr>
                <a:xfrm>
                  <a:off x="10394388" y="406984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799" name="Graphic 7">
                <a:extLst>
                  <a:ext uri="{FF2B5EF4-FFF2-40B4-BE49-F238E27FC236}">
                    <a16:creationId xmlns:a16="http://schemas.microsoft.com/office/drawing/2014/main" id="{E07C3D75-9749-9A5A-DE88-933AA6D788D9}"/>
                  </a:ext>
                </a:extLst>
              </p:cNvPr>
              <p:cNvGrpSpPr/>
              <p:nvPr/>
            </p:nvGrpSpPr>
            <p:grpSpPr>
              <a:xfrm>
                <a:off x="10427704" y="4072558"/>
                <a:ext cx="35096" cy="53722"/>
                <a:chOff x="10427704" y="4072558"/>
                <a:chExt cx="35096" cy="53722"/>
              </a:xfrm>
            </p:grpSpPr>
            <p:sp>
              <p:nvSpPr>
                <p:cNvPr id="800" name="Freeform: Shape 799">
                  <a:extLst>
                    <a:ext uri="{FF2B5EF4-FFF2-40B4-BE49-F238E27FC236}">
                      <a16:creationId xmlns:a16="http://schemas.microsoft.com/office/drawing/2014/main" id="{54DD557A-7FBB-5B24-33ED-FD9998F9CD80}"/>
                    </a:ext>
                  </a:extLst>
                </p:cNvPr>
                <p:cNvSpPr/>
                <p:nvPr/>
              </p:nvSpPr>
              <p:spPr>
                <a:xfrm>
                  <a:off x="10445252" y="407255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01" name="Freeform: Shape 800">
                  <a:extLst>
                    <a:ext uri="{FF2B5EF4-FFF2-40B4-BE49-F238E27FC236}">
                      <a16:creationId xmlns:a16="http://schemas.microsoft.com/office/drawing/2014/main" id="{A4565ECB-F732-AFA3-5330-096A9CFCB2C3}"/>
                    </a:ext>
                  </a:extLst>
                </p:cNvPr>
                <p:cNvSpPr/>
                <p:nvPr/>
              </p:nvSpPr>
              <p:spPr>
                <a:xfrm>
                  <a:off x="10427704" y="4099322"/>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802" name="Graphic 7">
                <a:extLst>
                  <a:ext uri="{FF2B5EF4-FFF2-40B4-BE49-F238E27FC236}">
                    <a16:creationId xmlns:a16="http://schemas.microsoft.com/office/drawing/2014/main" id="{EE065503-A705-C333-0A53-A2CAAEC73AC6}"/>
                  </a:ext>
                </a:extLst>
              </p:cNvPr>
              <p:cNvGrpSpPr/>
              <p:nvPr/>
            </p:nvGrpSpPr>
            <p:grpSpPr>
              <a:xfrm>
                <a:off x="10466106" y="4072558"/>
                <a:ext cx="35223" cy="53722"/>
                <a:chOff x="10466106" y="4072558"/>
                <a:chExt cx="35223" cy="53722"/>
              </a:xfrm>
            </p:grpSpPr>
            <p:sp>
              <p:nvSpPr>
                <p:cNvPr id="803" name="Freeform: Shape 802">
                  <a:extLst>
                    <a:ext uri="{FF2B5EF4-FFF2-40B4-BE49-F238E27FC236}">
                      <a16:creationId xmlns:a16="http://schemas.microsoft.com/office/drawing/2014/main" id="{89F07B3B-992C-1306-B881-51776AC42FF8}"/>
                    </a:ext>
                  </a:extLst>
                </p:cNvPr>
                <p:cNvSpPr/>
                <p:nvPr/>
              </p:nvSpPr>
              <p:spPr>
                <a:xfrm>
                  <a:off x="10483782" y="407255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04" name="Freeform: Shape 803">
                  <a:extLst>
                    <a:ext uri="{FF2B5EF4-FFF2-40B4-BE49-F238E27FC236}">
                      <a16:creationId xmlns:a16="http://schemas.microsoft.com/office/drawing/2014/main" id="{169E1DDF-9857-D5FF-8C16-1696B8905888}"/>
                    </a:ext>
                  </a:extLst>
                </p:cNvPr>
                <p:cNvSpPr/>
                <p:nvPr/>
              </p:nvSpPr>
              <p:spPr>
                <a:xfrm>
                  <a:off x="10466106" y="4099322"/>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05" name="Graphic 7">
                <a:extLst>
                  <a:ext uri="{FF2B5EF4-FFF2-40B4-BE49-F238E27FC236}">
                    <a16:creationId xmlns:a16="http://schemas.microsoft.com/office/drawing/2014/main" id="{01ABB27A-66FE-1391-6041-49851266E2A2}"/>
                  </a:ext>
                </a:extLst>
              </p:cNvPr>
              <p:cNvGrpSpPr/>
              <p:nvPr/>
            </p:nvGrpSpPr>
            <p:grpSpPr>
              <a:xfrm>
                <a:off x="10486707" y="4072558"/>
                <a:ext cx="35096" cy="53722"/>
                <a:chOff x="10486707" y="4072558"/>
                <a:chExt cx="35096" cy="53722"/>
              </a:xfrm>
            </p:grpSpPr>
            <p:sp>
              <p:nvSpPr>
                <p:cNvPr id="806" name="Freeform: Shape 805">
                  <a:extLst>
                    <a:ext uri="{FF2B5EF4-FFF2-40B4-BE49-F238E27FC236}">
                      <a16:creationId xmlns:a16="http://schemas.microsoft.com/office/drawing/2014/main" id="{6D0FEB4F-2CA8-B40F-EC6C-6C799AD97F60}"/>
                    </a:ext>
                  </a:extLst>
                </p:cNvPr>
                <p:cNvSpPr/>
                <p:nvPr/>
              </p:nvSpPr>
              <p:spPr>
                <a:xfrm>
                  <a:off x="10504255" y="407255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07" name="Freeform: Shape 806">
                  <a:extLst>
                    <a:ext uri="{FF2B5EF4-FFF2-40B4-BE49-F238E27FC236}">
                      <a16:creationId xmlns:a16="http://schemas.microsoft.com/office/drawing/2014/main" id="{71DA192A-9D26-EAB9-AD4B-AA04A5E81348}"/>
                    </a:ext>
                  </a:extLst>
                </p:cNvPr>
                <p:cNvSpPr/>
                <p:nvPr/>
              </p:nvSpPr>
              <p:spPr>
                <a:xfrm>
                  <a:off x="10486707" y="4099322"/>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808" name="Graphic 7">
                <a:extLst>
                  <a:ext uri="{FF2B5EF4-FFF2-40B4-BE49-F238E27FC236}">
                    <a16:creationId xmlns:a16="http://schemas.microsoft.com/office/drawing/2014/main" id="{022BA813-5196-3817-DCCC-B9BC21747841}"/>
                  </a:ext>
                </a:extLst>
              </p:cNvPr>
              <p:cNvGrpSpPr/>
              <p:nvPr/>
            </p:nvGrpSpPr>
            <p:grpSpPr>
              <a:xfrm>
                <a:off x="10501330" y="4072558"/>
                <a:ext cx="35223" cy="53722"/>
                <a:chOff x="10501330" y="4072558"/>
                <a:chExt cx="35223" cy="53722"/>
              </a:xfrm>
            </p:grpSpPr>
            <p:sp>
              <p:nvSpPr>
                <p:cNvPr id="809" name="Freeform: Shape 808">
                  <a:extLst>
                    <a:ext uri="{FF2B5EF4-FFF2-40B4-BE49-F238E27FC236}">
                      <a16:creationId xmlns:a16="http://schemas.microsoft.com/office/drawing/2014/main" id="{1FC649C2-8D41-F33B-CC25-073C74622A2D}"/>
                    </a:ext>
                  </a:extLst>
                </p:cNvPr>
                <p:cNvSpPr/>
                <p:nvPr/>
              </p:nvSpPr>
              <p:spPr>
                <a:xfrm>
                  <a:off x="10518878" y="407255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10" name="Freeform: Shape 809">
                  <a:extLst>
                    <a:ext uri="{FF2B5EF4-FFF2-40B4-BE49-F238E27FC236}">
                      <a16:creationId xmlns:a16="http://schemas.microsoft.com/office/drawing/2014/main" id="{9C10D46D-BCB7-C2DF-385D-457B3679A2B9}"/>
                    </a:ext>
                  </a:extLst>
                </p:cNvPr>
                <p:cNvSpPr/>
                <p:nvPr/>
              </p:nvSpPr>
              <p:spPr>
                <a:xfrm>
                  <a:off x="10501330" y="4099322"/>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11" name="Graphic 7">
                <a:extLst>
                  <a:ext uri="{FF2B5EF4-FFF2-40B4-BE49-F238E27FC236}">
                    <a16:creationId xmlns:a16="http://schemas.microsoft.com/office/drawing/2014/main" id="{EBD38648-B2E6-843B-42E4-4D2D246A5342}"/>
                  </a:ext>
                </a:extLst>
              </p:cNvPr>
              <p:cNvGrpSpPr/>
              <p:nvPr/>
            </p:nvGrpSpPr>
            <p:grpSpPr>
              <a:xfrm>
                <a:off x="10538207" y="4072558"/>
                <a:ext cx="35223" cy="53722"/>
                <a:chOff x="10538207" y="4072558"/>
                <a:chExt cx="35223" cy="53722"/>
              </a:xfrm>
            </p:grpSpPr>
            <p:sp>
              <p:nvSpPr>
                <p:cNvPr id="812" name="Freeform: Shape 811">
                  <a:extLst>
                    <a:ext uri="{FF2B5EF4-FFF2-40B4-BE49-F238E27FC236}">
                      <a16:creationId xmlns:a16="http://schemas.microsoft.com/office/drawing/2014/main" id="{CEA9CDCC-D1EF-7EC2-157C-1E7C42B0E5AE}"/>
                    </a:ext>
                  </a:extLst>
                </p:cNvPr>
                <p:cNvSpPr/>
                <p:nvPr/>
              </p:nvSpPr>
              <p:spPr>
                <a:xfrm>
                  <a:off x="10555882" y="407255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13" name="Freeform: Shape 812">
                  <a:extLst>
                    <a:ext uri="{FF2B5EF4-FFF2-40B4-BE49-F238E27FC236}">
                      <a16:creationId xmlns:a16="http://schemas.microsoft.com/office/drawing/2014/main" id="{08B7F15A-A93E-EBBC-6F7C-077DE29435D7}"/>
                    </a:ext>
                  </a:extLst>
                </p:cNvPr>
                <p:cNvSpPr/>
                <p:nvPr/>
              </p:nvSpPr>
              <p:spPr>
                <a:xfrm>
                  <a:off x="10538207" y="4099322"/>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14" name="Graphic 7">
                <a:extLst>
                  <a:ext uri="{FF2B5EF4-FFF2-40B4-BE49-F238E27FC236}">
                    <a16:creationId xmlns:a16="http://schemas.microsoft.com/office/drawing/2014/main" id="{B1B6CA38-EF49-FB30-76D9-525BCB92076D}"/>
                  </a:ext>
                </a:extLst>
              </p:cNvPr>
              <p:cNvGrpSpPr/>
              <p:nvPr/>
            </p:nvGrpSpPr>
            <p:grpSpPr>
              <a:xfrm>
                <a:off x="10575465" y="4145869"/>
                <a:ext cx="35096" cy="53722"/>
                <a:chOff x="10575465" y="4145869"/>
                <a:chExt cx="35096" cy="53722"/>
              </a:xfrm>
            </p:grpSpPr>
            <p:sp>
              <p:nvSpPr>
                <p:cNvPr id="815" name="Freeform: Shape 814">
                  <a:extLst>
                    <a:ext uri="{FF2B5EF4-FFF2-40B4-BE49-F238E27FC236}">
                      <a16:creationId xmlns:a16="http://schemas.microsoft.com/office/drawing/2014/main" id="{F1CEECEE-5CAE-5A4B-A53C-420CC32A95CF}"/>
                    </a:ext>
                  </a:extLst>
                </p:cNvPr>
                <p:cNvSpPr/>
                <p:nvPr/>
              </p:nvSpPr>
              <p:spPr>
                <a:xfrm>
                  <a:off x="10593013"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16" name="Freeform: Shape 815">
                  <a:extLst>
                    <a:ext uri="{FF2B5EF4-FFF2-40B4-BE49-F238E27FC236}">
                      <a16:creationId xmlns:a16="http://schemas.microsoft.com/office/drawing/2014/main" id="{C7963BBA-BEAB-BDB4-CBE9-CF13A9BDBF53}"/>
                    </a:ext>
                  </a:extLst>
                </p:cNvPr>
                <p:cNvSpPr/>
                <p:nvPr/>
              </p:nvSpPr>
              <p:spPr>
                <a:xfrm>
                  <a:off x="10575465" y="4172633"/>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817" name="Graphic 7">
                <a:extLst>
                  <a:ext uri="{FF2B5EF4-FFF2-40B4-BE49-F238E27FC236}">
                    <a16:creationId xmlns:a16="http://schemas.microsoft.com/office/drawing/2014/main" id="{77502194-B1A2-EBBF-DF32-4741002F5AFF}"/>
                  </a:ext>
                </a:extLst>
              </p:cNvPr>
              <p:cNvGrpSpPr/>
              <p:nvPr/>
            </p:nvGrpSpPr>
            <p:grpSpPr>
              <a:xfrm>
                <a:off x="10640953" y="4145869"/>
                <a:ext cx="35223" cy="53722"/>
                <a:chOff x="10640953" y="4145869"/>
                <a:chExt cx="35223" cy="53722"/>
              </a:xfrm>
            </p:grpSpPr>
            <p:sp>
              <p:nvSpPr>
                <p:cNvPr id="818" name="Freeform: Shape 817">
                  <a:extLst>
                    <a:ext uri="{FF2B5EF4-FFF2-40B4-BE49-F238E27FC236}">
                      <a16:creationId xmlns:a16="http://schemas.microsoft.com/office/drawing/2014/main" id="{9F9A6E3A-D0F6-6530-A005-EDF9F8848414}"/>
                    </a:ext>
                  </a:extLst>
                </p:cNvPr>
                <p:cNvSpPr/>
                <p:nvPr/>
              </p:nvSpPr>
              <p:spPr>
                <a:xfrm>
                  <a:off x="10658628"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19" name="Freeform: Shape 818">
                  <a:extLst>
                    <a:ext uri="{FF2B5EF4-FFF2-40B4-BE49-F238E27FC236}">
                      <a16:creationId xmlns:a16="http://schemas.microsoft.com/office/drawing/2014/main" id="{B334124C-A5AE-9BB3-F8B6-9F176CEC342D}"/>
                    </a:ext>
                  </a:extLst>
                </p:cNvPr>
                <p:cNvSpPr/>
                <p:nvPr/>
              </p:nvSpPr>
              <p:spPr>
                <a:xfrm>
                  <a:off x="10640953" y="417263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20" name="Graphic 7">
                <a:extLst>
                  <a:ext uri="{FF2B5EF4-FFF2-40B4-BE49-F238E27FC236}">
                    <a16:creationId xmlns:a16="http://schemas.microsoft.com/office/drawing/2014/main" id="{9008AF02-FFC9-5517-0F65-A1B8C38AD4AA}"/>
                  </a:ext>
                </a:extLst>
              </p:cNvPr>
              <p:cNvGrpSpPr/>
              <p:nvPr/>
            </p:nvGrpSpPr>
            <p:grpSpPr>
              <a:xfrm>
                <a:off x="10647565" y="4145869"/>
                <a:ext cx="35096" cy="53722"/>
                <a:chOff x="10647565" y="4145869"/>
                <a:chExt cx="35096" cy="53722"/>
              </a:xfrm>
            </p:grpSpPr>
            <p:sp>
              <p:nvSpPr>
                <p:cNvPr id="821" name="Freeform: Shape 820">
                  <a:extLst>
                    <a:ext uri="{FF2B5EF4-FFF2-40B4-BE49-F238E27FC236}">
                      <a16:creationId xmlns:a16="http://schemas.microsoft.com/office/drawing/2014/main" id="{3E47986F-4B38-D4A8-9864-AC32069E5650}"/>
                    </a:ext>
                  </a:extLst>
                </p:cNvPr>
                <p:cNvSpPr/>
                <p:nvPr/>
              </p:nvSpPr>
              <p:spPr>
                <a:xfrm>
                  <a:off x="10665114"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22" name="Freeform: Shape 821">
                  <a:extLst>
                    <a:ext uri="{FF2B5EF4-FFF2-40B4-BE49-F238E27FC236}">
                      <a16:creationId xmlns:a16="http://schemas.microsoft.com/office/drawing/2014/main" id="{944AB9C2-56AC-758E-F561-9FF00C374394}"/>
                    </a:ext>
                  </a:extLst>
                </p:cNvPr>
                <p:cNvSpPr/>
                <p:nvPr/>
              </p:nvSpPr>
              <p:spPr>
                <a:xfrm>
                  <a:off x="10647565" y="4172633"/>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823" name="Graphic 7">
                <a:extLst>
                  <a:ext uri="{FF2B5EF4-FFF2-40B4-BE49-F238E27FC236}">
                    <a16:creationId xmlns:a16="http://schemas.microsoft.com/office/drawing/2014/main" id="{D57A08DE-3D79-6E5F-90CE-D5BF8565FAF2}"/>
                  </a:ext>
                </a:extLst>
              </p:cNvPr>
              <p:cNvGrpSpPr/>
              <p:nvPr/>
            </p:nvGrpSpPr>
            <p:grpSpPr>
              <a:xfrm>
                <a:off x="10662443" y="4145869"/>
                <a:ext cx="35096" cy="53722"/>
                <a:chOff x="10662443" y="4145869"/>
                <a:chExt cx="35096" cy="53722"/>
              </a:xfrm>
            </p:grpSpPr>
            <p:sp>
              <p:nvSpPr>
                <p:cNvPr id="824" name="Freeform: Shape 823">
                  <a:extLst>
                    <a:ext uri="{FF2B5EF4-FFF2-40B4-BE49-F238E27FC236}">
                      <a16:creationId xmlns:a16="http://schemas.microsoft.com/office/drawing/2014/main" id="{C8A57D32-F823-D233-71E3-61435AA8EC94}"/>
                    </a:ext>
                  </a:extLst>
                </p:cNvPr>
                <p:cNvSpPr/>
                <p:nvPr/>
              </p:nvSpPr>
              <p:spPr>
                <a:xfrm>
                  <a:off x="10679991"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25" name="Freeform: Shape 824">
                  <a:extLst>
                    <a:ext uri="{FF2B5EF4-FFF2-40B4-BE49-F238E27FC236}">
                      <a16:creationId xmlns:a16="http://schemas.microsoft.com/office/drawing/2014/main" id="{BD79FD1C-B934-A209-E1A8-7B7AD2BC5107}"/>
                    </a:ext>
                  </a:extLst>
                </p:cNvPr>
                <p:cNvSpPr/>
                <p:nvPr/>
              </p:nvSpPr>
              <p:spPr>
                <a:xfrm>
                  <a:off x="10662443" y="4172633"/>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826" name="Graphic 7">
                <a:extLst>
                  <a:ext uri="{FF2B5EF4-FFF2-40B4-BE49-F238E27FC236}">
                    <a16:creationId xmlns:a16="http://schemas.microsoft.com/office/drawing/2014/main" id="{BE83CA0E-DE1E-0BED-A8CB-5D11BB8B1F14}"/>
                  </a:ext>
                </a:extLst>
              </p:cNvPr>
              <p:cNvGrpSpPr/>
              <p:nvPr/>
            </p:nvGrpSpPr>
            <p:grpSpPr>
              <a:xfrm>
                <a:off x="10682662" y="4145869"/>
                <a:ext cx="35223" cy="53722"/>
                <a:chOff x="10682662" y="4145869"/>
                <a:chExt cx="35223" cy="53722"/>
              </a:xfrm>
            </p:grpSpPr>
            <p:sp>
              <p:nvSpPr>
                <p:cNvPr id="827" name="Freeform: Shape 826">
                  <a:extLst>
                    <a:ext uri="{FF2B5EF4-FFF2-40B4-BE49-F238E27FC236}">
                      <a16:creationId xmlns:a16="http://schemas.microsoft.com/office/drawing/2014/main" id="{F5846379-A31F-3080-A096-D5F22D40305E}"/>
                    </a:ext>
                  </a:extLst>
                </p:cNvPr>
                <p:cNvSpPr/>
                <p:nvPr/>
              </p:nvSpPr>
              <p:spPr>
                <a:xfrm>
                  <a:off x="10700337"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28" name="Freeform: Shape 827">
                  <a:extLst>
                    <a:ext uri="{FF2B5EF4-FFF2-40B4-BE49-F238E27FC236}">
                      <a16:creationId xmlns:a16="http://schemas.microsoft.com/office/drawing/2014/main" id="{7BA8F028-E085-AA96-EC4E-C05FA1C482ED}"/>
                    </a:ext>
                  </a:extLst>
                </p:cNvPr>
                <p:cNvSpPr/>
                <p:nvPr/>
              </p:nvSpPr>
              <p:spPr>
                <a:xfrm>
                  <a:off x="10682662" y="417263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29" name="Graphic 7">
                <a:extLst>
                  <a:ext uri="{FF2B5EF4-FFF2-40B4-BE49-F238E27FC236}">
                    <a16:creationId xmlns:a16="http://schemas.microsoft.com/office/drawing/2014/main" id="{60EB9356-6AA4-8797-A876-7E5B662EDEF6}"/>
                  </a:ext>
                </a:extLst>
              </p:cNvPr>
              <p:cNvGrpSpPr/>
              <p:nvPr/>
            </p:nvGrpSpPr>
            <p:grpSpPr>
              <a:xfrm>
                <a:off x="10712290" y="4145869"/>
                <a:ext cx="35096" cy="53722"/>
                <a:chOff x="10712290" y="4145869"/>
                <a:chExt cx="35096" cy="53722"/>
              </a:xfrm>
            </p:grpSpPr>
            <p:sp>
              <p:nvSpPr>
                <p:cNvPr id="830" name="Freeform: Shape 829">
                  <a:extLst>
                    <a:ext uri="{FF2B5EF4-FFF2-40B4-BE49-F238E27FC236}">
                      <a16:creationId xmlns:a16="http://schemas.microsoft.com/office/drawing/2014/main" id="{4B75E757-70C0-B10E-DA59-D68CD41A3D1A}"/>
                    </a:ext>
                  </a:extLst>
                </p:cNvPr>
                <p:cNvSpPr/>
                <p:nvPr/>
              </p:nvSpPr>
              <p:spPr>
                <a:xfrm>
                  <a:off x="10729839"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31" name="Freeform: Shape 830">
                  <a:extLst>
                    <a:ext uri="{FF2B5EF4-FFF2-40B4-BE49-F238E27FC236}">
                      <a16:creationId xmlns:a16="http://schemas.microsoft.com/office/drawing/2014/main" id="{2C814104-F683-EAF7-534F-721ECA914EF0}"/>
                    </a:ext>
                  </a:extLst>
                </p:cNvPr>
                <p:cNvSpPr/>
                <p:nvPr/>
              </p:nvSpPr>
              <p:spPr>
                <a:xfrm>
                  <a:off x="10712290" y="4172633"/>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00A2E1"/>
                  </a:solidFill>
                  <a:prstDash val="solid"/>
                  <a:miter/>
                </a:ln>
              </p:spPr>
              <p:txBody>
                <a:bodyPr rtlCol="0" anchor="ctr"/>
                <a:lstStyle/>
                <a:p>
                  <a:pPr rtl="0"/>
                  <a:endParaRPr lang="en-GB"/>
                </a:p>
              </p:txBody>
            </p:sp>
          </p:grpSp>
          <p:grpSp>
            <p:nvGrpSpPr>
              <p:cNvPr id="832" name="Graphic 7">
                <a:extLst>
                  <a:ext uri="{FF2B5EF4-FFF2-40B4-BE49-F238E27FC236}">
                    <a16:creationId xmlns:a16="http://schemas.microsoft.com/office/drawing/2014/main" id="{0B3A9831-F036-18BD-5C95-0B51A21A9C6F}"/>
                  </a:ext>
                </a:extLst>
              </p:cNvPr>
              <p:cNvGrpSpPr/>
              <p:nvPr/>
            </p:nvGrpSpPr>
            <p:grpSpPr>
              <a:xfrm>
                <a:off x="10747387" y="4145869"/>
                <a:ext cx="35223" cy="53722"/>
                <a:chOff x="10747387" y="4145869"/>
                <a:chExt cx="35223" cy="53722"/>
              </a:xfrm>
            </p:grpSpPr>
            <p:sp>
              <p:nvSpPr>
                <p:cNvPr id="833" name="Freeform: Shape 832">
                  <a:extLst>
                    <a:ext uri="{FF2B5EF4-FFF2-40B4-BE49-F238E27FC236}">
                      <a16:creationId xmlns:a16="http://schemas.microsoft.com/office/drawing/2014/main" id="{4476F51F-9C14-0A67-5080-8553AB0314F2}"/>
                    </a:ext>
                  </a:extLst>
                </p:cNvPr>
                <p:cNvSpPr/>
                <p:nvPr/>
              </p:nvSpPr>
              <p:spPr>
                <a:xfrm>
                  <a:off x="10765062"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34" name="Freeform: Shape 833">
                  <a:extLst>
                    <a:ext uri="{FF2B5EF4-FFF2-40B4-BE49-F238E27FC236}">
                      <a16:creationId xmlns:a16="http://schemas.microsoft.com/office/drawing/2014/main" id="{5C4EF9CE-E698-09C4-1ADD-6A120A6175F9}"/>
                    </a:ext>
                  </a:extLst>
                </p:cNvPr>
                <p:cNvSpPr/>
                <p:nvPr/>
              </p:nvSpPr>
              <p:spPr>
                <a:xfrm>
                  <a:off x="10747387" y="417263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35" name="Graphic 7">
                <a:extLst>
                  <a:ext uri="{FF2B5EF4-FFF2-40B4-BE49-F238E27FC236}">
                    <a16:creationId xmlns:a16="http://schemas.microsoft.com/office/drawing/2014/main" id="{FABDF5FC-0437-3F4F-152E-94122C4D231F}"/>
                  </a:ext>
                </a:extLst>
              </p:cNvPr>
              <p:cNvGrpSpPr/>
              <p:nvPr/>
            </p:nvGrpSpPr>
            <p:grpSpPr>
              <a:xfrm>
                <a:off x="10793038" y="4145869"/>
                <a:ext cx="35223" cy="53722"/>
                <a:chOff x="10793038" y="4145869"/>
                <a:chExt cx="35223" cy="53722"/>
              </a:xfrm>
            </p:grpSpPr>
            <p:sp>
              <p:nvSpPr>
                <p:cNvPr id="836" name="Freeform: Shape 835">
                  <a:extLst>
                    <a:ext uri="{FF2B5EF4-FFF2-40B4-BE49-F238E27FC236}">
                      <a16:creationId xmlns:a16="http://schemas.microsoft.com/office/drawing/2014/main" id="{7B669BC6-2869-B5AB-5036-F2B9506893E5}"/>
                    </a:ext>
                  </a:extLst>
                </p:cNvPr>
                <p:cNvSpPr/>
                <p:nvPr/>
              </p:nvSpPr>
              <p:spPr>
                <a:xfrm>
                  <a:off x="10810713"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37" name="Freeform: Shape 836">
                  <a:extLst>
                    <a:ext uri="{FF2B5EF4-FFF2-40B4-BE49-F238E27FC236}">
                      <a16:creationId xmlns:a16="http://schemas.microsoft.com/office/drawing/2014/main" id="{321C0431-38BA-905B-627A-ACA47B3C44A3}"/>
                    </a:ext>
                  </a:extLst>
                </p:cNvPr>
                <p:cNvSpPr/>
                <p:nvPr/>
              </p:nvSpPr>
              <p:spPr>
                <a:xfrm>
                  <a:off x="10793038" y="417263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38" name="Graphic 7">
                <a:extLst>
                  <a:ext uri="{FF2B5EF4-FFF2-40B4-BE49-F238E27FC236}">
                    <a16:creationId xmlns:a16="http://schemas.microsoft.com/office/drawing/2014/main" id="{71147E72-A3D2-C820-B7B4-345C640A69E8}"/>
                  </a:ext>
                </a:extLst>
              </p:cNvPr>
              <p:cNvGrpSpPr/>
              <p:nvPr/>
            </p:nvGrpSpPr>
            <p:grpSpPr>
              <a:xfrm>
                <a:off x="10859543" y="4145869"/>
                <a:ext cx="35223" cy="53722"/>
                <a:chOff x="10859543" y="4145869"/>
                <a:chExt cx="35223" cy="53722"/>
              </a:xfrm>
            </p:grpSpPr>
            <p:sp>
              <p:nvSpPr>
                <p:cNvPr id="839" name="Freeform: Shape 838">
                  <a:extLst>
                    <a:ext uri="{FF2B5EF4-FFF2-40B4-BE49-F238E27FC236}">
                      <a16:creationId xmlns:a16="http://schemas.microsoft.com/office/drawing/2014/main" id="{50492304-0C76-9946-E531-8D5C7E489947}"/>
                    </a:ext>
                  </a:extLst>
                </p:cNvPr>
                <p:cNvSpPr/>
                <p:nvPr/>
              </p:nvSpPr>
              <p:spPr>
                <a:xfrm>
                  <a:off x="10877091"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40" name="Freeform: Shape 839">
                  <a:extLst>
                    <a:ext uri="{FF2B5EF4-FFF2-40B4-BE49-F238E27FC236}">
                      <a16:creationId xmlns:a16="http://schemas.microsoft.com/office/drawing/2014/main" id="{B4F182B7-2EEB-2C14-CD67-5EBD94FDAB7A}"/>
                    </a:ext>
                  </a:extLst>
                </p:cNvPr>
                <p:cNvSpPr/>
                <p:nvPr/>
              </p:nvSpPr>
              <p:spPr>
                <a:xfrm>
                  <a:off x="10859543" y="417263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41" name="Graphic 7">
                <a:extLst>
                  <a:ext uri="{FF2B5EF4-FFF2-40B4-BE49-F238E27FC236}">
                    <a16:creationId xmlns:a16="http://schemas.microsoft.com/office/drawing/2014/main" id="{8FA8C35B-F426-0F07-6F96-7DA77FBA6A5A}"/>
                  </a:ext>
                </a:extLst>
              </p:cNvPr>
              <p:cNvGrpSpPr/>
              <p:nvPr/>
            </p:nvGrpSpPr>
            <p:grpSpPr>
              <a:xfrm>
                <a:off x="10885357" y="4145869"/>
                <a:ext cx="35096" cy="53722"/>
                <a:chOff x="10885357" y="4145869"/>
                <a:chExt cx="35096" cy="53722"/>
              </a:xfrm>
            </p:grpSpPr>
            <p:sp>
              <p:nvSpPr>
                <p:cNvPr id="842" name="Freeform: Shape 841">
                  <a:extLst>
                    <a:ext uri="{FF2B5EF4-FFF2-40B4-BE49-F238E27FC236}">
                      <a16:creationId xmlns:a16="http://schemas.microsoft.com/office/drawing/2014/main" id="{99E2573A-C0BB-662A-1E32-F9F7664243D8}"/>
                    </a:ext>
                  </a:extLst>
                </p:cNvPr>
                <p:cNvSpPr/>
                <p:nvPr/>
              </p:nvSpPr>
              <p:spPr>
                <a:xfrm>
                  <a:off x="10902905" y="414586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43" name="Freeform: Shape 842">
                  <a:extLst>
                    <a:ext uri="{FF2B5EF4-FFF2-40B4-BE49-F238E27FC236}">
                      <a16:creationId xmlns:a16="http://schemas.microsoft.com/office/drawing/2014/main" id="{CF146051-7737-39C1-C442-C6CA569334A7}"/>
                    </a:ext>
                  </a:extLst>
                </p:cNvPr>
                <p:cNvSpPr/>
                <p:nvPr/>
              </p:nvSpPr>
              <p:spPr>
                <a:xfrm>
                  <a:off x="10885357" y="4172633"/>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844" name="Graphic 7">
                <a:extLst>
                  <a:ext uri="{FF2B5EF4-FFF2-40B4-BE49-F238E27FC236}">
                    <a16:creationId xmlns:a16="http://schemas.microsoft.com/office/drawing/2014/main" id="{8ABBFFF0-9815-FF47-68C2-244B0234129F}"/>
                  </a:ext>
                </a:extLst>
              </p:cNvPr>
              <p:cNvGrpSpPr/>
              <p:nvPr/>
            </p:nvGrpSpPr>
            <p:grpSpPr>
              <a:xfrm>
                <a:off x="10940799" y="4217241"/>
                <a:ext cx="35223" cy="53722"/>
                <a:chOff x="10940799" y="4217241"/>
                <a:chExt cx="35223" cy="53722"/>
              </a:xfrm>
            </p:grpSpPr>
            <p:sp>
              <p:nvSpPr>
                <p:cNvPr id="845" name="Freeform: Shape 844">
                  <a:extLst>
                    <a:ext uri="{FF2B5EF4-FFF2-40B4-BE49-F238E27FC236}">
                      <a16:creationId xmlns:a16="http://schemas.microsoft.com/office/drawing/2014/main" id="{8CF80051-C084-A2A9-5B17-EEC2FB01A6FE}"/>
                    </a:ext>
                  </a:extLst>
                </p:cNvPr>
                <p:cNvSpPr/>
                <p:nvPr/>
              </p:nvSpPr>
              <p:spPr>
                <a:xfrm>
                  <a:off x="10958474" y="421724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00A2E1"/>
                  </a:solidFill>
                  <a:prstDash val="solid"/>
                  <a:miter/>
                </a:ln>
              </p:spPr>
              <p:txBody>
                <a:bodyPr rtlCol="0" anchor="ctr"/>
                <a:lstStyle/>
                <a:p>
                  <a:pPr rtl="0"/>
                  <a:endParaRPr lang="en-GB"/>
                </a:p>
              </p:txBody>
            </p:sp>
            <p:sp>
              <p:nvSpPr>
                <p:cNvPr id="846" name="Freeform: Shape 845">
                  <a:extLst>
                    <a:ext uri="{FF2B5EF4-FFF2-40B4-BE49-F238E27FC236}">
                      <a16:creationId xmlns:a16="http://schemas.microsoft.com/office/drawing/2014/main" id="{2160504D-D722-6EBE-A4D8-1CF73DDDDA53}"/>
                    </a:ext>
                  </a:extLst>
                </p:cNvPr>
                <p:cNvSpPr/>
                <p:nvPr/>
              </p:nvSpPr>
              <p:spPr>
                <a:xfrm>
                  <a:off x="10940799" y="424400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47" name="Graphic 7">
                <a:extLst>
                  <a:ext uri="{FF2B5EF4-FFF2-40B4-BE49-F238E27FC236}">
                    <a16:creationId xmlns:a16="http://schemas.microsoft.com/office/drawing/2014/main" id="{0AC9C356-2BCB-F305-ADDA-D8B8E1981F1B}"/>
                  </a:ext>
                </a:extLst>
              </p:cNvPr>
              <p:cNvGrpSpPr/>
              <p:nvPr/>
            </p:nvGrpSpPr>
            <p:grpSpPr>
              <a:xfrm>
                <a:off x="11006796" y="4305291"/>
                <a:ext cx="35223" cy="53528"/>
                <a:chOff x="11006796" y="4305291"/>
                <a:chExt cx="35223" cy="53528"/>
              </a:xfrm>
            </p:grpSpPr>
            <p:sp>
              <p:nvSpPr>
                <p:cNvPr id="848" name="Freeform: Shape 847">
                  <a:extLst>
                    <a:ext uri="{FF2B5EF4-FFF2-40B4-BE49-F238E27FC236}">
                      <a16:creationId xmlns:a16="http://schemas.microsoft.com/office/drawing/2014/main" id="{CA11E4D8-538B-1712-5306-88C2F9195F63}"/>
                    </a:ext>
                  </a:extLst>
                </p:cNvPr>
                <p:cNvSpPr/>
                <p:nvPr/>
              </p:nvSpPr>
              <p:spPr>
                <a:xfrm>
                  <a:off x="11024471" y="430529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849" name="Freeform: Shape 848">
                  <a:extLst>
                    <a:ext uri="{FF2B5EF4-FFF2-40B4-BE49-F238E27FC236}">
                      <a16:creationId xmlns:a16="http://schemas.microsoft.com/office/drawing/2014/main" id="{59C7C182-C8FF-4208-EEDF-8BF37A553FC3}"/>
                    </a:ext>
                  </a:extLst>
                </p:cNvPr>
                <p:cNvSpPr/>
                <p:nvPr/>
              </p:nvSpPr>
              <p:spPr>
                <a:xfrm>
                  <a:off x="11006796" y="433205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50" name="Graphic 7">
                <a:extLst>
                  <a:ext uri="{FF2B5EF4-FFF2-40B4-BE49-F238E27FC236}">
                    <a16:creationId xmlns:a16="http://schemas.microsoft.com/office/drawing/2014/main" id="{3BA5D252-7497-B116-E6F8-43FCC472A7E7}"/>
                  </a:ext>
                </a:extLst>
              </p:cNvPr>
              <p:cNvGrpSpPr/>
              <p:nvPr/>
            </p:nvGrpSpPr>
            <p:grpSpPr>
              <a:xfrm>
                <a:off x="11044817" y="4305291"/>
                <a:ext cx="35223" cy="53528"/>
                <a:chOff x="11044817" y="4305291"/>
                <a:chExt cx="35223" cy="53528"/>
              </a:xfrm>
            </p:grpSpPr>
            <p:sp>
              <p:nvSpPr>
                <p:cNvPr id="851" name="Freeform: Shape 850">
                  <a:extLst>
                    <a:ext uri="{FF2B5EF4-FFF2-40B4-BE49-F238E27FC236}">
                      <a16:creationId xmlns:a16="http://schemas.microsoft.com/office/drawing/2014/main" id="{84FA2B4E-F5E2-E397-DB0F-18C7680FDA4B}"/>
                    </a:ext>
                  </a:extLst>
                </p:cNvPr>
                <p:cNvSpPr/>
                <p:nvPr/>
              </p:nvSpPr>
              <p:spPr>
                <a:xfrm>
                  <a:off x="11062492" y="430529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852" name="Freeform: Shape 851">
                  <a:extLst>
                    <a:ext uri="{FF2B5EF4-FFF2-40B4-BE49-F238E27FC236}">
                      <a16:creationId xmlns:a16="http://schemas.microsoft.com/office/drawing/2014/main" id="{6EF672C4-207B-B70F-06D2-D99EEAFA3B42}"/>
                    </a:ext>
                  </a:extLst>
                </p:cNvPr>
                <p:cNvSpPr/>
                <p:nvPr/>
              </p:nvSpPr>
              <p:spPr>
                <a:xfrm>
                  <a:off x="11044817" y="433205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53" name="Graphic 7">
                <a:extLst>
                  <a:ext uri="{FF2B5EF4-FFF2-40B4-BE49-F238E27FC236}">
                    <a16:creationId xmlns:a16="http://schemas.microsoft.com/office/drawing/2014/main" id="{015F921D-2B1E-91BC-E615-F6CE7B6CF3D1}"/>
                  </a:ext>
                </a:extLst>
              </p:cNvPr>
              <p:cNvGrpSpPr/>
              <p:nvPr/>
            </p:nvGrpSpPr>
            <p:grpSpPr>
              <a:xfrm>
                <a:off x="11150233" y="4305291"/>
                <a:ext cx="35223" cy="53528"/>
                <a:chOff x="11150233" y="4305291"/>
                <a:chExt cx="35223" cy="53528"/>
              </a:xfrm>
            </p:grpSpPr>
            <p:sp>
              <p:nvSpPr>
                <p:cNvPr id="854" name="Freeform: Shape 853">
                  <a:extLst>
                    <a:ext uri="{FF2B5EF4-FFF2-40B4-BE49-F238E27FC236}">
                      <a16:creationId xmlns:a16="http://schemas.microsoft.com/office/drawing/2014/main" id="{3535DC6E-D388-61DE-B404-B6A88416256F}"/>
                    </a:ext>
                  </a:extLst>
                </p:cNvPr>
                <p:cNvSpPr/>
                <p:nvPr/>
              </p:nvSpPr>
              <p:spPr>
                <a:xfrm>
                  <a:off x="11167782" y="430529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855" name="Freeform: Shape 854">
                  <a:extLst>
                    <a:ext uri="{FF2B5EF4-FFF2-40B4-BE49-F238E27FC236}">
                      <a16:creationId xmlns:a16="http://schemas.microsoft.com/office/drawing/2014/main" id="{9AAEF91A-7FA3-8804-2704-127153EB44CC}"/>
                    </a:ext>
                  </a:extLst>
                </p:cNvPr>
                <p:cNvSpPr/>
                <p:nvPr/>
              </p:nvSpPr>
              <p:spPr>
                <a:xfrm>
                  <a:off x="11150233" y="433205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56" name="Graphic 7">
                <a:extLst>
                  <a:ext uri="{FF2B5EF4-FFF2-40B4-BE49-F238E27FC236}">
                    <a16:creationId xmlns:a16="http://schemas.microsoft.com/office/drawing/2014/main" id="{2E5EB9A8-116B-AD02-6275-C673D1922E70}"/>
                  </a:ext>
                </a:extLst>
              </p:cNvPr>
              <p:cNvGrpSpPr/>
              <p:nvPr/>
            </p:nvGrpSpPr>
            <p:grpSpPr>
              <a:xfrm>
                <a:off x="11255523" y="4305291"/>
                <a:ext cx="35223" cy="53528"/>
                <a:chOff x="11255523" y="4305291"/>
                <a:chExt cx="35223" cy="53528"/>
              </a:xfrm>
            </p:grpSpPr>
            <p:sp>
              <p:nvSpPr>
                <p:cNvPr id="857" name="Freeform: Shape 856">
                  <a:extLst>
                    <a:ext uri="{FF2B5EF4-FFF2-40B4-BE49-F238E27FC236}">
                      <a16:creationId xmlns:a16="http://schemas.microsoft.com/office/drawing/2014/main" id="{C2FA5EA2-BF9D-F573-04FD-5309DCFEDFF4}"/>
                    </a:ext>
                  </a:extLst>
                </p:cNvPr>
                <p:cNvSpPr/>
                <p:nvPr/>
              </p:nvSpPr>
              <p:spPr>
                <a:xfrm>
                  <a:off x="11273198" y="430529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858" name="Freeform: Shape 857">
                  <a:extLst>
                    <a:ext uri="{FF2B5EF4-FFF2-40B4-BE49-F238E27FC236}">
                      <a16:creationId xmlns:a16="http://schemas.microsoft.com/office/drawing/2014/main" id="{2B5736E5-8F68-3C04-89A7-2CC596C2C5C0}"/>
                    </a:ext>
                  </a:extLst>
                </p:cNvPr>
                <p:cNvSpPr/>
                <p:nvPr/>
              </p:nvSpPr>
              <p:spPr>
                <a:xfrm>
                  <a:off x="11255523" y="433205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59" name="Graphic 7">
                <a:extLst>
                  <a:ext uri="{FF2B5EF4-FFF2-40B4-BE49-F238E27FC236}">
                    <a16:creationId xmlns:a16="http://schemas.microsoft.com/office/drawing/2014/main" id="{7F0D7239-3D62-4FEA-8D73-8D7CCD143A52}"/>
                  </a:ext>
                </a:extLst>
              </p:cNvPr>
              <p:cNvGrpSpPr/>
              <p:nvPr/>
            </p:nvGrpSpPr>
            <p:grpSpPr>
              <a:xfrm>
                <a:off x="11261245" y="4305291"/>
                <a:ext cx="35223" cy="53528"/>
                <a:chOff x="11261245" y="4305291"/>
                <a:chExt cx="35223" cy="53528"/>
              </a:xfrm>
            </p:grpSpPr>
            <p:sp>
              <p:nvSpPr>
                <p:cNvPr id="860" name="Freeform: Shape 859">
                  <a:extLst>
                    <a:ext uri="{FF2B5EF4-FFF2-40B4-BE49-F238E27FC236}">
                      <a16:creationId xmlns:a16="http://schemas.microsoft.com/office/drawing/2014/main" id="{F826D775-14A1-0115-DD8A-9CBF61862B35}"/>
                    </a:ext>
                  </a:extLst>
                </p:cNvPr>
                <p:cNvSpPr/>
                <p:nvPr/>
              </p:nvSpPr>
              <p:spPr>
                <a:xfrm>
                  <a:off x="11278793" y="430529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861" name="Freeform: Shape 860">
                  <a:extLst>
                    <a:ext uri="{FF2B5EF4-FFF2-40B4-BE49-F238E27FC236}">
                      <a16:creationId xmlns:a16="http://schemas.microsoft.com/office/drawing/2014/main" id="{B89AA660-69E0-1DEB-A732-4FC82DF7EE0B}"/>
                    </a:ext>
                  </a:extLst>
                </p:cNvPr>
                <p:cNvSpPr/>
                <p:nvPr/>
              </p:nvSpPr>
              <p:spPr>
                <a:xfrm>
                  <a:off x="11261245" y="433205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nvGrpSpPr>
              <p:cNvPr id="862" name="Graphic 7">
                <a:extLst>
                  <a:ext uri="{FF2B5EF4-FFF2-40B4-BE49-F238E27FC236}">
                    <a16:creationId xmlns:a16="http://schemas.microsoft.com/office/drawing/2014/main" id="{278A8D8F-9EF3-ACE9-8922-2702A0F147A7}"/>
                  </a:ext>
                </a:extLst>
              </p:cNvPr>
              <p:cNvGrpSpPr/>
              <p:nvPr/>
            </p:nvGrpSpPr>
            <p:grpSpPr>
              <a:xfrm>
                <a:off x="11537566" y="4305291"/>
                <a:ext cx="35096" cy="53528"/>
                <a:chOff x="11537566" y="4305291"/>
                <a:chExt cx="35096" cy="53528"/>
              </a:xfrm>
            </p:grpSpPr>
            <p:sp>
              <p:nvSpPr>
                <p:cNvPr id="863" name="Freeform: Shape 862">
                  <a:extLst>
                    <a:ext uri="{FF2B5EF4-FFF2-40B4-BE49-F238E27FC236}">
                      <a16:creationId xmlns:a16="http://schemas.microsoft.com/office/drawing/2014/main" id="{91467392-2269-8621-D75F-1ABA6EE89B22}"/>
                    </a:ext>
                  </a:extLst>
                </p:cNvPr>
                <p:cNvSpPr/>
                <p:nvPr/>
              </p:nvSpPr>
              <p:spPr>
                <a:xfrm>
                  <a:off x="11555114" y="430529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864" name="Freeform: Shape 863">
                  <a:extLst>
                    <a:ext uri="{FF2B5EF4-FFF2-40B4-BE49-F238E27FC236}">
                      <a16:creationId xmlns:a16="http://schemas.microsoft.com/office/drawing/2014/main" id="{13D8F4C1-C9CA-9463-E818-FD7FDDC6C4A6}"/>
                    </a:ext>
                  </a:extLst>
                </p:cNvPr>
                <p:cNvSpPr/>
                <p:nvPr/>
              </p:nvSpPr>
              <p:spPr>
                <a:xfrm>
                  <a:off x="11537566" y="4332056"/>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00A2E1"/>
                  </a:solidFill>
                  <a:prstDash val="solid"/>
                  <a:miter/>
                </a:ln>
              </p:spPr>
              <p:txBody>
                <a:bodyPr rtlCol="0" anchor="ctr"/>
                <a:lstStyle/>
                <a:p>
                  <a:pPr rtl="0"/>
                  <a:endParaRPr lang="en-GB"/>
                </a:p>
              </p:txBody>
            </p:sp>
          </p:grpSp>
          <p:grpSp>
            <p:nvGrpSpPr>
              <p:cNvPr id="865" name="Graphic 7">
                <a:extLst>
                  <a:ext uri="{FF2B5EF4-FFF2-40B4-BE49-F238E27FC236}">
                    <a16:creationId xmlns:a16="http://schemas.microsoft.com/office/drawing/2014/main" id="{452850E3-AC6E-2C67-923F-9600DD374E82}"/>
                  </a:ext>
                </a:extLst>
              </p:cNvPr>
              <p:cNvGrpSpPr/>
              <p:nvPr/>
            </p:nvGrpSpPr>
            <p:grpSpPr>
              <a:xfrm>
                <a:off x="11734157" y="4305291"/>
                <a:ext cx="35223" cy="53528"/>
                <a:chOff x="11734157" y="4305291"/>
                <a:chExt cx="35223" cy="53528"/>
              </a:xfrm>
            </p:grpSpPr>
            <p:sp>
              <p:nvSpPr>
                <p:cNvPr id="866" name="Freeform: Shape 865">
                  <a:extLst>
                    <a:ext uri="{FF2B5EF4-FFF2-40B4-BE49-F238E27FC236}">
                      <a16:creationId xmlns:a16="http://schemas.microsoft.com/office/drawing/2014/main" id="{0EA9869E-C8B9-608B-44A3-523DABFD7EBD}"/>
                    </a:ext>
                  </a:extLst>
                </p:cNvPr>
                <p:cNvSpPr/>
                <p:nvPr/>
              </p:nvSpPr>
              <p:spPr>
                <a:xfrm>
                  <a:off x="11751833" y="430529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00A2E1"/>
                  </a:solidFill>
                  <a:prstDash val="solid"/>
                  <a:miter/>
                </a:ln>
              </p:spPr>
              <p:txBody>
                <a:bodyPr rtlCol="0" anchor="ctr"/>
                <a:lstStyle/>
                <a:p>
                  <a:pPr rtl="0"/>
                  <a:endParaRPr lang="en-GB"/>
                </a:p>
              </p:txBody>
            </p:sp>
            <p:sp>
              <p:nvSpPr>
                <p:cNvPr id="867" name="Freeform: Shape 866">
                  <a:extLst>
                    <a:ext uri="{FF2B5EF4-FFF2-40B4-BE49-F238E27FC236}">
                      <a16:creationId xmlns:a16="http://schemas.microsoft.com/office/drawing/2014/main" id="{86249E7A-F65C-A1A2-F14E-6D5FFA4F200F}"/>
                    </a:ext>
                  </a:extLst>
                </p:cNvPr>
                <p:cNvSpPr/>
                <p:nvPr/>
              </p:nvSpPr>
              <p:spPr>
                <a:xfrm>
                  <a:off x="11734157" y="433205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00A2E1"/>
                  </a:solidFill>
                  <a:prstDash val="solid"/>
                  <a:miter/>
                </a:ln>
              </p:spPr>
              <p:txBody>
                <a:bodyPr rtlCol="0" anchor="ctr"/>
                <a:lstStyle/>
                <a:p>
                  <a:pPr rtl="0"/>
                  <a:endParaRPr lang="en-GB"/>
                </a:p>
              </p:txBody>
            </p:sp>
          </p:grpSp>
        </p:grpSp>
      </p:grpSp>
      <p:grpSp>
        <p:nvGrpSpPr>
          <p:cNvPr id="868" name="Graphic 7">
            <a:extLst>
              <a:ext uri="{FF2B5EF4-FFF2-40B4-BE49-F238E27FC236}">
                <a16:creationId xmlns:a16="http://schemas.microsoft.com/office/drawing/2014/main" id="{8FC585EC-D2E1-7472-2AB9-BB83451EFEE6}"/>
              </a:ext>
            </a:extLst>
          </p:cNvPr>
          <p:cNvGrpSpPr/>
          <p:nvPr/>
        </p:nvGrpSpPr>
        <p:grpSpPr>
          <a:xfrm>
            <a:off x="7035935" y="2468830"/>
            <a:ext cx="4478233" cy="2048248"/>
            <a:chOff x="7035935" y="2468830"/>
            <a:chExt cx="4478233" cy="2048248"/>
          </a:xfrm>
          <a:noFill/>
        </p:grpSpPr>
        <p:sp>
          <p:nvSpPr>
            <p:cNvPr id="869" name="Freeform: Shape 868">
              <a:extLst>
                <a:ext uri="{FF2B5EF4-FFF2-40B4-BE49-F238E27FC236}">
                  <a16:creationId xmlns:a16="http://schemas.microsoft.com/office/drawing/2014/main" id="{BCAC9731-B528-2676-5810-8BD09D06694E}"/>
                </a:ext>
              </a:extLst>
            </p:cNvPr>
            <p:cNvSpPr/>
            <p:nvPr/>
          </p:nvSpPr>
          <p:spPr>
            <a:xfrm>
              <a:off x="7035935" y="2486091"/>
              <a:ext cx="4460176" cy="2004417"/>
            </a:xfrm>
            <a:custGeom>
              <a:avLst/>
              <a:gdLst>
                <a:gd name="connsiteX0" fmla="*/ 0 w 4460176"/>
                <a:gd name="connsiteY0" fmla="*/ 0 h 2004417"/>
                <a:gd name="connsiteX1" fmla="*/ 60783 w 4460176"/>
                <a:gd name="connsiteY1" fmla="*/ 0 h 2004417"/>
                <a:gd name="connsiteX2" fmla="*/ 60783 w 4460176"/>
                <a:gd name="connsiteY2" fmla="*/ 14352 h 2004417"/>
                <a:gd name="connsiteX3" fmla="*/ 116225 w 4460176"/>
                <a:gd name="connsiteY3" fmla="*/ 14352 h 2004417"/>
                <a:gd name="connsiteX4" fmla="*/ 116225 w 4460176"/>
                <a:gd name="connsiteY4" fmla="*/ 19007 h 2004417"/>
                <a:gd name="connsiteX5" fmla="*/ 140386 w 4460176"/>
                <a:gd name="connsiteY5" fmla="*/ 19007 h 2004417"/>
                <a:gd name="connsiteX6" fmla="*/ 140386 w 4460176"/>
                <a:gd name="connsiteY6" fmla="*/ 24437 h 2004417"/>
                <a:gd name="connsiteX7" fmla="*/ 150050 w 4460176"/>
                <a:gd name="connsiteY7" fmla="*/ 24437 h 2004417"/>
                <a:gd name="connsiteX8" fmla="*/ 150050 w 4460176"/>
                <a:gd name="connsiteY8" fmla="*/ 39759 h 2004417"/>
                <a:gd name="connsiteX9" fmla="*/ 168234 w 4460176"/>
                <a:gd name="connsiteY9" fmla="*/ 39759 h 2004417"/>
                <a:gd name="connsiteX10" fmla="*/ 168234 w 4460176"/>
                <a:gd name="connsiteY10" fmla="*/ 46741 h 2004417"/>
                <a:gd name="connsiteX11" fmla="*/ 184256 w 4460176"/>
                <a:gd name="connsiteY11" fmla="*/ 46741 h 2004417"/>
                <a:gd name="connsiteX12" fmla="*/ 184256 w 4460176"/>
                <a:gd name="connsiteY12" fmla="*/ 55856 h 2004417"/>
                <a:gd name="connsiteX13" fmla="*/ 245421 w 4460176"/>
                <a:gd name="connsiteY13" fmla="*/ 55856 h 2004417"/>
                <a:gd name="connsiteX14" fmla="*/ 245421 w 4460176"/>
                <a:gd name="connsiteY14" fmla="*/ 63808 h 2004417"/>
                <a:gd name="connsiteX15" fmla="*/ 325660 w 4460176"/>
                <a:gd name="connsiteY15" fmla="*/ 63808 h 2004417"/>
                <a:gd name="connsiteX16" fmla="*/ 325660 w 4460176"/>
                <a:gd name="connsiteY16" fmla="*/ 72341 h 2004417"/>
                <a:gd name="connsiteX17" fmla="*/ 364698 w 4460176"/>
                <a:gd name="connsiteY17" fmla="*/ 72341 h 2004417"/>
                <a:gd name="connsiteX18" fmla="*/ 364698 w 4460176"/>
                <a:gd name="connsiteY18" fmla="*/ 80875 h 2004417"/>
                <a:gd name="connsiteX19" fmla="*/ 376906 w 4460176"/>
                <a:gd name="connsiteY19" fmla="*/ 80875 h 2004417"/>
                <a:gd name="connsiteX20" fmla="*/ 376906 w 4460176"/>
                <a:gd name="connsiteY20" fmla="*/ 87663 h 2004417"/>
                <a:gd name="connsiteX21" fmla="*/ 398523 w 4460176"/>
                <a:gd name="connsiteY21" fmla="*/ 87663 h 2004417"/>
                <a:gd name="connsiteX22" fmla="*/ 398523 w 4460176"/>
                <a:gd name="connsiteY22" fmla="*/ 99494 h 2004417"/>
                <a:gd name="connsiteX23" fmla="*/ 436926 w 4460176"/>
                <a:gd name="connsiteY23" fmla="*/ 99494 h 2004417"/>
                <a:gd name="connsiteX24" fmla="*/ 436926 w 4460176"/>
                <a:gd name="connsiteY24" fmla="*/ 125094 h 2004417"/>
                <a:gd name="connsiteX25" fmla="*/ 546157 w 4460176"/>
                <a:gd name="connsiteY25" fmla="*/ 125094 h 2004417"/>
                <a:gd name="connsiteX26" fmla="*/ 546157 w 4460176"/>
                <a:gd name="connsiteY26" fmla="*/ 135567 h 2004417"/>
                <a:gd name="connsiteX27" fmla="*/ 615587 w 4460176"/>
                <a:gd name="connsiteY27" fmla="*/ 135567 h 2004417"/>
                <a:gd name="connsiteX28" fmla="*/ 615587 w 4460176"/>
                <a:gd name="connsiteY28" fmla="*/ 147980 h 2004417"/>
                <a:gd name="connsiteX29" fmla="*/ 630974 w 4460176"/>
                <a:gd name="connsiteY29" fmla="*/ 147980 h 2004417"/>
                <a:gd name="connsiteX30" fmla="*/ 630974 w 4460176"/>
                <a:gd name="connsiteY30" fmla="*/ 153216 h 2004417"/>
                <a:gd name="connsiteX31" fmla="*/ 659585 w 4460176"/>
                <a:gd name="connsiteY31" fmla="*/ 153216 h 2004417"/>
                <a:gd name="connsiteX32" fmla="*/ 659585 w 4460176"/>
                <a:gd name="connsiteY32" fmla="*/ 166017 h 2004417"/>
                <a:gd name="connsiteX33" fmla="*/ 736009 w 4460176"/>
                <a:gd name="connsiteY33" fmla="*/ 166017 h 2004417"/>
                <a:gd name="connsiteX34" fmla="*/ 736009 w 4460176"/>
                <a:gd name="connsiteY34" fmla="*/ 172805 h 2004417"/>
                <a:gd name="connsiteX35" fmla="*/ 746436 w 4460176"/>
                <a:gd name="connsiteY35" fmla="*/ 172805 h 2004417"/>
                <a:gd name="connsiteX36" fmla="*/ 746436 w 4460176"/>
                <a:gd name="connsiteY36" fmla="*/ 192587 h 2004417"/>
                <a:gd name="connsiteX37" fmla="*/ 784203 w 4460176"/>
                <a:gd name="connsiteY37" fmla="*/ 192587 h 2004417"/>
                <a:gd name="connsiteX38" fmla="*/ 784203 w 4460176"/>
                <a:gd name="connsiteY38" fmla="*/ 203254 h 2004417"/>
                <a:gd name="connsiteX39" fmla="*/ 795266 w 4460176"/>
                <a:gd name="connsiteY39" fmla="*/ 203254 h 2004417"/>
                <a:gd name="connsiteX40" fmla="*/ 795266 w 4460176"/>
                <a:gd name="connsiteY40" fmla="*/ 214891 h 2004417"/>
                <a:gd name="connsiteX41" fmla="*/ 800225 w 4460176"/>
                <a:gd name="connsiteY41" fmla="*/ 214891 h 2004417"/>
                <a:gd name="connsiteX42" fmla="*/ 800225 w 4460176"/>
                <a:gd name="connsiteY42" fmla="*/ 221291 h 2004417"/>
                <a:gd name="connsiteX43" fmla="*/ 831634 w 4460176"/>
                <a:gd name="connsiteY43" fmla="*/ 221291 h 2004417"/>
                <a:gd name="connsiteX44" fmla="*/ 831634 w 4460176"/>
                <a:gd name="connsiteY44" fmla="*/ 229243 h 2004417"/>
                <a:gd name="connsiteX45" fmla="*/ 845240 w 4460176"/>
                <a:gd name="connsiteY45" fmla="*/ 229243 h 2004417"/>
                <a:gd name="connsiteX46" fmla="*/ 845240 w 4460176"/>
                <a:gd name="connsiteY46" fmla="*/ 234673 h 2004417"/>
                <a:gd name="connsiteX47" fmla="*/ 857066 w 4460176"/>
                <a:gd name="connsiteY47" fmla="*/ 234673 h 2004417"/>
                <a:gd name="connsiteX48" fmla="*/ 857066 w 4460176"/>
                <a:gd name="connsiteY48" fmla="*/ 249025 h 2004417"/>
                <a:gd name="connsiteX49" fmla="*/ 876267 w 4460176"/>
                <a:gd name="connsiteY49" fmla="*/ 249025 h 2004417"/>
                <a:gd name="connsiteX50" fmla="*/ 876267 w 4460176"/>
                <a:gd name="connsiteY50" fmla="*/ 256395 h 2004417"/>
                <a:gd name="connsiteX51" fmla="*/ 899665 w 4460176"/>
                <a:gd name="connsiteY51" fmla="*/ 256395 h 2004417"/>
                <a:gd name="connsiteX52" fmla="*/ 899665 w 4460176"/>
                <a:gd name="connsiteY52" fmla="*/ 272880 h 2004417"/>
                <a:gd name="connsiteX53" fmla="*/ 915052 w 4460176"/>
                <a:gd name="connsiteY53" fmla="*/ 272880 h 2004417"/>
                <a:gd name="connsiteX54" fmla="*/ 915052 w 4460176"/>
                <a:gd name="connsiteY54" fmla="*/ 290529 h 2004417"/>
                <a:gd name="connsiteX55" fmla="*/ 931455 w 4460176"/>
                <a:gd name="connsiteY55" fmla="*/ 290529 h 2004417"/>
                <a:gd name="connsiteX56" fmla="*/ 931455 w 4460176"/>
                <a:gd name="connsiteY56" fmla="*/ 304881 h 2004417"/>
                <a:gd name="connsiteX57" fmla="*/ 947859 w 4460176"/>
                <a:gd name="connsiteY57" fmla="*/ 304881 h 2004417"/>
                <a:gd name="connsiteX58" fmla="*/ 947859 w 4460176"/>
                <a:gd name="connsiteY58" fmla="*/ 318651 h 2004417"/>
                <a:gd name="connsiteX59" fmla="*/ 968332 w 4460176"/>
                <a:gd name="connsiteY59" fmla="*/ 318651 h 2004417"/>
                <a:gd name="connsiteX60" fmla="*/ 968332 w 4460176"/>
                <a:gd name="connsiteY60" fmla="*/ 326797 h 2004417"/>
                <a:gd name="connsiteX61" fmla="*/ 978505 w 4460176"/>
                <a:gd name="connsiteY61" fmla="*/ 326797 h 2004417"/>
                <a:gd name="connsiteX62" fmla="*/ 978505 w 4460176"/>
                <a:gd name="connsiteY62" fmla="*/ 341149 h 2004417"/>
                <a:gd name="connsiteX63" fmla="*/ 993510 w 4460176"/>
                <a:gd name="connsiteY63" fmla="*/ 341149 h 2004417"/>
                <a:gd name="connsiteX64" fmla="*/ 993510 w 4460176"/>
                <a:gd name="connsiteY64" fmla="*/ 352203 h 2004417"/>
                <a:gd name="connsiteX65" fmla="*/ 1007879 w 4460176"/>
                <a:gd name="connsiteY65" fmla="*/ 352203 h 2004417"/>
                <a:gd name="connsiteX66" fmla="*/ 1036490 w 4460176"/>
                <a:gd name="connsiteY66" fmla="*/ 352203 h 2004417"/>
                <a:gd name="connsiteX67" fmla="*/ 1036490 w 4460176"/>
                <a:gd name="connsiteY67" fmla="*/ 363452 h 2004417"/>
                <a:gd name="connsiteX68" fmla="*/ 1070951 w 4460176"/>
                <a:gd name="connsiteY68" fmla="*/ 363452 h 2004417"/>
                <a:gd name="connsiteX69" fmla="*/ 1070951 w 4460176"/>
                <a:gd name="connsiteY69" fmla="*/ 378386 h 2004417"/>
                <a:gd name="connsiteX70" fmla="*/ 1075148 w 4460176"/>
                <a:gd name="connsiteY70" fmla="*/ 378386 h 2004417"/>
                <a:gd name="connsiteX71" fmla="*/ 1075148 w 4460176"/>
                <a:gd name="connsiteY71" fmla="*/ 397974 h 2004417"/>
                <a:gd name="connsiteX72" fmla="*/ 1079344 w 4460176"/>
                <a:gd name="connsiteY72" fmla="*/ 397974 h 2004417"/>
                <a:gd name="connsiteX73" fmla="*/ 1079344 w 4460176"/>
                <a:gd name="connsiteY73" fmla="*/ 414072 h 2004417"/>
                <a:gd name="connsiteX74" fmla="*/ 1116729 w 4460176"/>
                <a:gd name="connsiteY74" fmla="*/ 414072 h 2004417"/>
                <a:gd name="connsiteX75" fmla="*/ 1116729 w 4460176"/>
                <a:gd name="connsiteY75" fmla="*/ 432690 h 2004417"/>
                <a:gd name="connsiteX76" fmla="*/ 1120544 w 4460176"/>
                <a:gd name="connsiteY76" fmla="*/ 432690 h 2004417"/>
                <a:gd name="connsiteX77" fmla="*/ 1120544 w 4460176"/>
                <a:gd name="connsiteY77" fmla="*/ 443357 h 2004417"/>
                <a:gd name="connsiteX78" fmla="*/ 1143560 w 4460176"/>
                <a:gd name="connsiteY78" fmla="*/ 443357 h 2004417"/>
                <a:gd name="connsiteX79" fmla="*/ 1143560 w 4460176"/>
                <a:gd name="connsiteY79" fmla="*/ 454994 h 2004417"/>
                <a:gd name="connsiteX80" fmla="*/ 1150936 w 4460176"/>
                <a:gd name="connsiteY80" fmla="*/ 454994 h 2004417"/>
                <a:gd name="connsiteX81" fmla="*/ 1150936 w 4460176"/>
                <a:gd name="connsiteY81" fmla="*/ 465661 h 2004417"/>
                <a:gd name="connsiteX82" fmla="*/ 1172553 w 4460176"/>
                <a:gd name="connsiteY82" fmla="*/ 465661 h 2004417"/>
                <a:gd name="connsiteX83" fmla="*/ 1172553 w 4460176"/>
                <a:gd name="connsiteY83" fmla="*/ 474195 h 2004417"/>
                <a:gd name="connsiteX84" fmla="*/ 1193153 w 4460176"/>
                <a:gd name="connsiteY84" fmla="*/ 474195 h 2004417"/>
                <a:gd name="connsiteX85" fmla="*/ 1193153 w 4460176"/>
                <a:gd name="connsiteY85" fmla="*/ 482146 h 2004417"/>
                <a:gd name="connsiteX86" fmla="*/ 1223163 w 4460176"/>
                <a:gd name="connsiteY86" fmla="*/ 482146 h 2004417"/>
                <a:gd name="connsiteX87" fmla="*/ 1223163 w 4460176"/>
                <a:gd name="connsiteY87" fmla="*/ 491650 h 2004417"/>
                <a:gd name="connsiteX88" fmla="*/ 1241220 w 4460176"/>
                <a:gd name="connsiteY88" fmla="*/ 491650 h 2004417"/>
                <a:gd name="connsiteX89" fmla="*/ 1241220 w 4460176"/>
                <a:gd name="connsiteY89" fmla="*/ 503868 h 2004417"/>
                <a:gd name="connsiteX90" fmla="*/ 1250630 w 4460176"/>
                <a:gd name="connsiteY90" fmla="*/ 503868 h 2004417"/>
                <a:gd name="connsiteX91" fmla="*/ 1250630 w 4460176"/>
                <a:gd name="connsiteY91" fmla="*/ 511432 h 2004417"/>
                <a:gd name="connsiteX92" fmla="*/ 1282039 w 4460176"/>
                <a:gd name="connsiteY92" fmla="*/ 511432 h 2004417"/>
                <a:gd name="connsiteX93" fmla="*/ 1282039 w 4460176"/>
                <a:gd name="connsiteY93" fmla="*/ 526754 h 2004417"/>
                <a:gd name="connsiteX94" fmla="*/ 1302003 w 4460176"/>
                <a:gd name="connsiteY94" fmla="*/ 526754 h 2004417"/>
                <a:gd name="connsiteX95" fmla="*/ 1302003 w 4460176"/>
                <a:gd name="connsiteY95" fmla="*/ 542269 h 2004417"/>
                <a:gd name="connsiteX96" fmla="*/ 1333030 w 4460176"/>
                <a:gd name="connsiteY96" fmla="*/ 542269 h 2004417"/>
                <a:gd name="connsiteX97" fmla="*/ 1333030 w 4460176"/>
                <a:gd name="connsiteY97" fmla="*/ 550803 h 2004417"/>
                <a:gd name="connsiteX98" fmla="*/ 1363803 w 4460176"/>
                <a:gd name="connsiteY98" fmla="*/ 550803 h 2004417"/>
                <a:gd name="connsiteX99" fmla="*/ 1363803 w 4460176"/>
                <a:gd name="connsiteY99" fmla="*/ 568840 h 2004417"/>
                <a:gd name="connsiteX100" fmla="*/ 1391270 w 4460176"/>
                <a:gd name="connsiteY100" fmla="*/ 568840 h 2004417"/>
                <a:gd name="connsiteX101" fmla="*/ 1391270 w 4460176"/>
                <a:gd name="connsiteY101" fmla="*/ 577373 h 2004417"/>
                <a:gd name="connsiteX102" fmla="*/ 1407420 w 4460176"/>
                <a:gd name="connsiteY102" fmla="*/ 577373 h 2004417"/>
                <a:gd name="connsiteX103" fmla="*/ 1407420 w 4460176"/>
                <a:gd name="connsiteY103" fmla="*/ 597543 h 2004417"/>
                <a:gd name="connsiteX104" fmla="*/ 1460064 w 4460176"/>
                <a:gd name="connsiteY104" fmla="*/ 597543 h 2004417"/>
                <a:gd name="connsiteX105" fmla="*/ 1460064 w 4460176"/>
                <a:gd name="connsiteY105" fmla="*/ 613641 h 2004417"/>
                <a:gd name="connsiteX106" fmla="*/ 1490074 w 4460176"/>
                <a:gd name="connsiteY106" fmla="*/ 613641 h 2004417"/>
                <a:gd name="connsiteX107" fmla="*/ 1490074 w 4460176"/>
                <a:gd name="connsiteY107" fmla="*/ 637496 h 2004417"/>
                <a:gd name="connsiteX108" fmla="*/ 1494652 w 4460176"/>
                <a:gd name="connsiteY108" fmla="*/ 637496 h 2004417"/>
                <a:gd name="connsiteX109" fmla="*/ 1494652 w 4460176"/>
                <a:gd name="connsiteY109" fmla="*/ 642926 h 2004417"/>
                <a:gd name="connsiteX110" fmla="*/ 1521102 w 4460176"/>
                <a:gd name="connsiteY110" fmla="*/ 642926 h 2004417"/>
                <a:gd name="connsiteX111" fmla="*/ 1521102 w 4460176"/>
                <a:gd name="connsiteY111" fmla="*/ 652430 h 2004417"/>
                <a:gd name="connsiteX112" fmla="*/ 1531274 w 4460176"/>
                <a:gd name="connsiteY112" fmla="*/ 652430 h 2004417"/>
                <a:gd name="connsiteX113" fmla="*/ 1531274 w 4460176"/>
                <a:gd name="connsiteY113" fmla="*/ 660963 h 2004417"/>
                <a:gd name="connsiteX114" fmla="*/ 1542083 w 4460176"/>
                <a:gd name="connsiteY114" fmla="*/ 660963 h 2004417"/>
                <a:gd name="connsiteX115" fmla="*/ 1542083 w 4460176"/>
                <a:gd name="connsiteY115" fmla="*/ 671048 h 2004417"/>
                <a:gd name="connsiteX116" fmla="*/ 1547297 w 4460176"/>
                <a:gd name="connsiteY116" fmla="*/ 671048 h 2004417"/>
                <a:gd name="connsiteX117" fmla="*/ 1547297 w 4460176"/>
                <a:gd name="connsiteY117" fmla="*/ 677449 h 2004417"/>
                <a:gd name="connsiteX118" fmla="*/ 1558868 w 4460176"/>
                <a:gd name="connsiteY118" fmla="*/ 677449 h 2004417"/>
                <a:gd name="connsiteX119" fmla="*/ 1558868 w 4460176"/>
                <a:gd name="connsiteY119" fmla="*/ 686564 h 2004417"/>
                <a:gd name="connsiteX120" fmla="*/ 1588116 w 4460176"/>
                <a:gd name="connsiteY120" fmla="*/ 686564 h 2004417"/>
                <a:gd name="connsiteX121" fmla="*/ 1588116 w 4460176"/>
                <a:gd name="connsiteY121" fmla="*/ 703049 h 2004417"/>
                <a:gd name="connsiteX122" fmla="*/ 1605155 w 4460176"/>
                <a:gd name="connsiteY122" fmla="*/ 703049 h 2004417"/>
                <a:gd name="connsiteX123" fmla="*/ 1605155 w 4460176"/>
                <a:gd name="connsiteY123" fmla="*/ 716819 h 2004417"/>
                <a:gd name="connsiteX124" fmla="*/ 1639107 w 4460176"/>
                <a:gd name="connsiteY124" fmla="*/ 716819 h 2004417"/>
                <a:gd name="connsiteX125" fmla="*/ 1639107 w 4460176"/>
                <a:gd name="connsiteY125" fmla="*/ 732723 h 2004417"/>
                <a:gd name="connsiteX126" fmla="*/ 1662123 w 4460176"/>
                <a:gd name="connsiteY126" fmla="*/ 732723 h 2004417"/>
                <a:gd name="connsiteX127" fmla="*/ 1662123 w 4460176"/>
                <a:gd name="connsiteY127" fmla="*/ 743972 h 2004417"/>
                <a:gd name="connsiteX128" fmla="*/ 1696965 w 4460176"/>
                <a:gd name="connsiteY128" fmla="*/ 743972 h 2004417"/>
                <a:gd name="connsiteX129" fmla="*/ 1696965 w 4460176"/>
                <a:gd name="connsiteY129" fmla="*/ 750372 h 2004417"/>
                <a:gd name="connsiteX130" fmla="*/ 1714132 w 4460176"/>
                <a:gd name="connsiteY130" fmla="*/ 750372 h 2004417"/>
                <a:gd name="connsiteX131" fmla="*/ 1714132 w 4460176"/>
                <a:gd name="connsiteY131" fmla="*/ 761620 h 2004417"/>
                <a:gd name="connsiteX132" fmla="*/ 1735622 w 4460176"/>
                <a:gd name="connsiteY132" fmla="*/ 761620 h 2004417"/>
                <a:gd name="connsiteX133" fmla="*/ 1735622 w 4460176"/>
                <a:gd name="connsiteY133" fmla="*/ 774033 h 2004417"/>
                <a:gd name="connsiteX134" fmla="*/ 1746431 w 4460176"/>
                <a:gd name="connsiteY134" fmla="*/ 774033 h 2004417"/>
                <a:gd name="connsiteX135" fmla="*/ 1746431 w 4460176"/>
                <a:gd name="connsiteY135" fmla="*/ 782373 h 2004417"/>
                <a:gd name="connsiteX136" fmla="*/ 1754442 w 4460176"/>
                <a:gd name="connsiteY136" fmla="*/ 782373 h 2004417"/>
                <a:gd name="connsiteX137" fmla="*/ 1754442 w 4460176"/>
                <a:gd name="connsiteY137" fmla="*/ 789548 h 2004417"/>
                <a:gd name="connsiteX138" fmla="*/ 1760800 w 4460176"/>
                <a:gd name="connsiteY138" fmla="*/ 789548 h 2004417"/>
                <a:gd name="connsiteX139" fmla="*/ 1760800 w 4460176"/>
                <a:gd name="connsiteY139" fmla="*/ 800409 h 2004417"/>
                <a:gd name="connsiteX140" fmla="*/ 1766650 w 4460176"/>
                <a:gd name="connsiteY140" fmla="*/ 800409 h 2004417"/>
                <a:gd name="connsiteX141" fmla="*/ 1766650 w 4460176"/>
                <a:gd name="connsiteY141" fmla="*/ 816313 h 2004417"/>
                <a:gd name="connsiteX142" fmla="*/ 1780383 w 4460176"/>
                <a:gd name="connsiteY142" fmla="*/ 816313 h 2004417"/>
                <a:gd name="connsiteX143" fmla="*/ 1780383 w 4460176"/>
                <a:gd name="connsiteY143" fmla="*/ 827756 h 2004417"/>
                <a:gd name="connsiteX144" fmla="*/ 1785470 w 4460176"/>
                <a:gd name="connsiteY144" fmla="*/ 827756 h 2004417"/>
                <a:gd name="connsiteX145" fmla="*/ 1785470 w 4460176"/>
                <a:gd name="connsiteY145" fmla="*/ 838035 h 2004417"/>
                <a:gd name="connsiteX146" fmla="*/ 1864691 w 4460176"/>
                <a:gd name="connsiteY146" fmla="*/ 838035 h 2004417"/>
                <a:gd name="connsiteX147" fmla="*/ 1864691 w 4460176"/>
                <a:gd name="connsiteY147" fmla="*/ 848896 h 2004417"/>
                <a:gd name="connsiteX148" fmla="*/ 1872575 w 4460176"/>
                <a:gd name="connsiteY148" fmla="*/ 848896 h 2004417"/>
                <a:gd name="connsiteX149" fmla="*/ 1872575 w 4460176"/>
                <a:gd name="connsiteY149" fmla="*/ 858399 h 2004417"/>
                <a:gd name="connsiteX150" fmla="*/ 1883129 w 4460176"/>
                <a:gd name="connsiteY150" fmla="*/ 858399 h 2004417"/>
                <a:gd name="connsiteX151" fmla="*/ 1883129 w 4460176"/>
                <a:gd name="connsiteY151" fmla="*/ 873914 h 2004417"/>
                <a:gd name="connsiteX152" fmla="*/ 1904874 w 4460176"/>
                <a:gd name="connsiteY152" fmla="*/ 873914 h 2004417"/>
                <a:gd name="connsiteX153" fmla="*/ 1904874 w 4460176"/>
                <a:gd name="connsiteY153" fmla="*/ 883418 h 2004417"/>
                <a:gd name="connsiteX154" fmla="*/ 1938444 w 4460176"/>
                <a:gd name="connsiteY154" fmla="*/ 883418 h 2004417"/>
                <a:gd name="connsiteX155" fmla="*/ 1938444 w 4460176"/>
                <a:gd name="connsiteY155" fmla="*/ 901842 h 2004417"/>
                <a:gd name="connsiteX156" fmla="*/ 1967310 w 4460176"/>
                <a:gd name="connsiteY156" fmla="*/ 901842 h 2004417"/>
                <a:gd name="connsiteX157" fmla="*/ 1967310 w 4460176"/>
                <a:gd name="connsiteY157" fmla="*/ 910958 h 2004417"/>
                <a:gd name="connsiteX158" fmla="*/ 1985367 w 4460176"/>
                <a:gd name="connsiteY158" fmla="*/ 910958 h 2004417"/>
                <a:gd name="connsiteX159" fmla="*/ 1985367 w 4460176"/>
                <a:gd name="connsiteY159" fmla="*/ 932680 h 2004417"/>
                <a:gd name="connsiteX160" fmla="*/ 2015504 w 4460176"/>
                <a:gd name="connsiteY160" fmla="*/ 932680 h 2004417"/>
                <a:gd name="connsiteX161" fmla="*/ 2015504 w 4460176"/>
                <a:gd name="connsiteY161" fmla="*/ 946644 h 2004417"/>
                <a:gd name="connsiteX162" fmla="*/ 2033942 w 4460176"/>
                <a:gd name="connsiteY162" fmla="*/ 946644 h 2004417"/>
                <a:gd name="connsiteX163" fmla="*/ 2033942 w 4460176"/>
                <a:gd name="connsiteY163" fmla="*/ 956923 h 2004417"/>
                <a:gd name="connsiteX164" fmla="*/ 2044878 w 4460176"/>
                <a:gd name="connsiteY164" fmla="*/ 956923 h 2004417"/>
                <a:gd name="connsiteX165" fmla="*/ 2044878 w 4460176"/>
                <a:gd name="connsiteY165" fmla="*/ 966426 h 2004417"/>
                <a:gd name="connsiteX166" fmla="*/ 2060392 w 4460176"/>
                <a:gd name="connsiteY166" fmla="*/ 966426 h 2004417"/>
                <a:gd name="connsiteX167" fmla="*/ 2060392 w 4460176"/>
                <a:gd name="connsiteY167" fmla="*/ 986984 h 2004417"/>
                <a:gd name="connsiteX168" fmla="*/ 2067004 w 4460176"/>
                <a:gd name="connsiteY168" fmla="*/ 986984 h 2004417"/>
                <a:gd name="connsiteX169" fmla="*/ 2067004 w 4460176"/>
                <a:gd name="connsiteY169" fmla="*/ 997845 h 2004417"/>
                <a:gd name="connsiteX170" fmla="*/ 2109349 w 4460176"/>
                <a:gd name="connsiteY170" fmla="*/ 997845 h 2004417"/>
                <a:gd name="connsiteX171" fmla="*/ 2109349 w 4460176"/>
                <a:gd name="connsiteY171" fmla="*/ 1016270 h 2004417"/>
                <a:gd name="connsiteX172" fmla="*/ 2119013 w 4460176"/>
                <a:gd name="connsiteY172" fmla="*/ 1016270 h 2004417"/>
                <a:gd name="connsiteX173" fmla="*/ 2119013 w 4460176"/>
                <a:gd name="connsiteY173" fmla="*/ 1025191 h 2004417"/>
                <a:gd name="connsiteX174" fmla="*/ 2156271 w 4460176"/>
                <a:gd name="connsiteY174" fmla="*/ 1025191 h 2004417"/>
                <a:gd name="connsiteX175" fmla="*/ 2156271 w 4460176"/>
                <a:gd name="connsiteY175" fmla="*/ 1036828 h 2004417"/>
                <a:gd name="connsiteX176" fmla="*/ 2213748 w 4460176"/>
                <a:gd name="connsiteY176" fmla="*/ 1036828 h 2004417"/>
                <a:gd name="connsiteX177" fmla="*/ 2213748 w 4460176"/>
                <a:gd name="connsiteY177" fmla="*/ 1063592 h 2004417"/>
                <a:gd name="connsiteX178" fmla="*/ 2217054 w 4460176"/>
                <a:gd name="connsiteY178" fmla="*/ 1063592 h 2004417"/>
                <a:gd name="connsiteX179" fmla="*/ 2217054 w 4460176"/>
                <a:gd name="connsiteY179" fmla="*/ 1080271 h 2004417"/>
                <a:gd name="connsiteX180" fmla="*/ 2240579 w 4460176"/>
                <a:gd name="connsiteY180" fmla="*/ 1080271 h 2004417"/>
                <a:gd name="connsiteX181" fmla="*/ 2240579 w 4460176"/>
                <a:gd name="connsiteY181" fmla="*/ 1102575 h 2004417"/>
                <a:gd name="connsiteX182" fmla="*/ 2265249 w 4460176"/>
                <a:gd name="connsiteY182" fmla="*/ 1102575 h 2004417"/>
                <a:gd name="connsiteX183" fmla="*/ 2265249 w 4460176"/>
                <a:gd name="connsiteY183" fmla="*/ 1110915 h 2004417"/>
                <a:gd name="connsiteX184" fmla="*/ 2303397 w 4460176"/>
                <a:gd name="connsiteY184" fmla="*/ 1110915 h 2004417"/>
                <a:gd name="connsiteX185" fmla="*/ 2303397 w 4460176"/>
                <a:gd name="connsiteY185" fmla="*/ 1132637 h 2004417"/>
                <a:gd name="connsiteX186" fmla="*/ 2314714 w 4460176"/>
                <a:gd name="connsiteY186" fmla="*/ 1132637 h 2004417"/>
                <a:gd name="connsiteX187" fmla="*/ 2314714 w 4460176"/>
                <a:gd name="connsiteY187" fmla="*/ 1149898 h 2004417"/>
                <a:gd name="connsiteX188" fmla="*/ 2337349 w 4460176"/>
                <a:gd name="connsiteY188" fmla="*/ 1149898 h 2004417"/>
                <a:gd name="connsiteX189" fmla="*/ 2337349 w 4460176"/>
                <a:gd name="connsiteY189" fmla="*/ 1165801 h 2004417"/>
                <a:gd name="connsiteX190" fmla="*/ 2348666 w 4460176"/>
                <a:gd name="connsiteY190" fmla="*/ 1165801 h 2004417"/>
                <a:gd name="connsiteX191" fmla="*/ 2348666 w 4460176"/>
                <a:gd name="connsiteY191" fmla="*/ 1181317 h 2004417"/>
                <a:gd name="connsiteX192" fmla="*/ 2400548 w 4460176"/>
                <a:gd name="connsiteY192" fmla="*/ 1181317 h 2004417"/>
                <a:gd name="connsiteX193" fmla="*/ 2400548 w 4460176"/>
                <a:gd name="connsiteY193" fmla="*/ 1190820 h 2004417"/>
                <a:gd name="connsiteX194" fmla="*/ 2439205 w 4460176"/>
                <a:gd name="connsiteY194" fmla="*/ 1190820 h 2004417"/>
                <a:gd name="connsiteX195" fmla="*/ 2439205 w 4460176"/>
                <a:gd name="connsiteY195" fmla="*/ 1198578 h 2004417"/>
                <a:gd name="connsiteX196" fmla="*/ 2472648 w 4460176"/>
                <a:gd name="connsiteY196" fmla="*/ 1198578 h 2004417"/>
                <a:gd name="connsiteX197" fmla="*/ 2472648 w 4460176"/>
                <a:gd name="connsiteY197" fmla="*/ 1222045 h 2004417"/>
                <a:gd name="connsiteX198" fmla="*/ 2493630 w 4460176"/>
                <a:gd name="connsiteY198" fmla="*/ 1222045 h 2004417"/>
                <a:gd name="connsiteX199" fmla="*/ 2493630 w 4460176"/>
                <a:gd name="connsiteY199" fmla="*/ 1252106 h 2004417"/>
                <a:gd name="connsiteX200" fmla="*/ 2513340 w 4460176"/>
                <a:gd name="connsiteY200" fmla="*/ 1252106 h 2004417"/>
                <a:gd name="connsiteX201" fmla="*/ 2513340 w 4460176"/>
                <a:gd name="connsiteY201" fmla="*/ 1277707 h 2004417"/>
                <a:gd name="connsiteX202" fmla="*/ 2533431 w 4460176"/>
                <a:gd name="connsiteY202" fmla="*/ 1277707 h 2004417"/>
                <a:gd name="connsiteX203" fmla="*/ 2533431 w 4460176"/>
                <a:gd name="connsiteY203" fmla="*/ 1287986 h 2004417"/>
                <a:gd name="connsiteX204" fmla="*/ 2577429 w 4460176"/>
                <a:gd name="connsiteY204" fmla="*/ 1287986 h 2004417"/>
                <a:gd name="connsiteX205" fmla="*/ 2577429 w 4460176"/>
                <a:gd name="connsiteY205" fmla="*/ 1315526 h 2004417"/>
                <a:gd name="connsiteX206" fmla="*/ 2628548 w 4460176"/>
                <a:gd name="connsiteY206" fmla="*/ 1315526 h 2004417"/>
                <a:gd name="connsiteX207" fmla="*/ 2628548 w 4460176"/>
                <a:gd name="connsiteY207" fmla="*/ 1325611 h 2004417"/>
                <a:gd name="connsiteX208" fmla="*/ 2653217 w 4460176"/>
                <a:gd name="connsiteY208" fmla="*/ 1325611 h 2004417"/>
                <a:gd name="connsiteX209" fmla="*/ 2653217 w 4460176"/>
                <a:gd name="connsiteY209" fmla="*/ 1354509 h 2004417"/>
                <a:gd name="connsiteX210" fmla="*/ 2672546 w 4460176"/>
                <a:gd name="connsiteY210" fmla="*/ 1354509 h 2004417"/>
                <a:gd name="connsiteX211" fmla="*/ 2672546 w 4460176"/>
                <a:gd name="connsiteY211" fmla="*/ 1375455 h 2004417"/>
                <a:gd name="connsiteX212" fmla="*/ 2794493 w 4460176"/>
                <a:gd name="connsiteY212" fmla="*/ 1375455 h 2004417"/>
                <a:gd name="connsiteX213" fmla="*/ 2794493 w 4460176"/>
                <a:gd name="connsiteY213" fmla="*/ 1388255 h 2004417"/>
                <a:gd name="connsiteX214" fmla="*/ 2803267 w 4460176"/>
                <a:gd name="connsiteY214" fmla="*/ 1388255 h 2004417"/>
                <a:gd name="connsiteX215" fmla="*/ 2803267 w 4460176"/>
                <a:gd name="connsiteY215" fmla="*/ 1425299 h 2004417"/>
                <a:gd name="connsiteX216" fmla="*/ 2828827 w 4460176"/>
                <a:gd name="connsiteY216" fmla="*/ 1425299 h 2004417"/>
                <a:gd name="connsiteX217" fmla="*/ 2828827 w 4460176"/>
                <a:gd name="connsiteY217" fmla="*/ 1440621 h 2004417"/>
                <a:gd name="connsiteX218" fmla="*/ 2884523 w 4460176"/>
                <a:gd name="connsiteY218" fmla="*/ 1440621 h 2004417"/>
                <a:gd name="connsiteX219" fmla="*/ 2884523 w 4460176"/>
                <a:gd name="connsiteY219" fmla="*/ 1453421 h 2004417"/>
                <a:gd name="connsiteX220" fmla="*/ 2899656 w 4460176"/>
                <a:gd name="connsiteY220" fmla="*/ 1453421 h 2004417"/>
                <a:gd name="connsiteX221" fmla="*/ 2899656 w 4460176"/>
                <a:gd name="connsiteY221" fmla="*/ 1467579 h 2004417"/>
                <a:gd name="connsiteX222" fmla="*/ 2939457 w 4460176"/>
                <a:gd name="connsiteY222" fmla="*/ 1467579 h 2004417"/>
                <a:gd name="connsiteX223" fmla="*/ 2939457 w 4460176"/>
                <a:gd name="connsiteY223" fmla="*/ 1486004 h 2004417"/>
                <a:gd name="connsiteX224" fmla="*/ 2979640 w 4460176"/>
                <a:gd name="connsiteY224" fmla="*/ 1486004 h 2004417"/>
                <a:gd name="connsiteX225" fmla="*/ 2979640 w 4460176"/>
                <a:gd name="connsiteY225" fmla="*/ 1507144 h 2004417"/>
                <a:gd name="connsiteX226" fmla="*/ 3035464 w 4460176"/>
                <a:gd name="connsiteY226" fmla="*/ 1507144 h 2004417"/>
                <a:gd name="connsiteX227" fmla="*/ 3035464 w 4460176"/>
                <a:gd name="connsiteY227" fmla="*/ 1523047 h 2004417"/>
                <a:gd name="connsiteX228" fmla="*/ 3061404 w 4460176"/>
                <a:gd name="connsiteY228" fmla="*/ 1523047 h 2004417"/>
                <a:gd name="connsiteX229" fmla="*/ 3061404 w 4460176"/>
                <a:gd name="connsiteY229" fmla="*/ 1544187 h 2004417"/>
                <a:gd name="connsiteX230" fmla="*/ 3092432 w 4460176"/>
                <a:gd name="connsiteY230" fmla="*/ 1544187 h 2004417"/>
                <a:gd name="connsiteX231" fmla="*/ 3092432 w 4460176"/>
                <a:gd name="connsiteY231" fmla="*/ 1562806 h 2004417"/>
                <a:gd name="connsiteX232" fmla="*/ 3188820 w 4460176"/>
                <a:gd name="connsiteY232" fmla="*/ 1562806 h 2004417"/>
                <a:gd name="connsiteX233" fmla="*/ 3188820 w 4460176"/>
                <a:gd name="connsiteY233" fmla="*/ 1594031 h 2004417"/>
                <a:gd name="connsiteX234" fmla="*/ 3194669 w 4460176"/>
                <a:gd name="connsiteY234" fmla="*/ 1594031 h 2004417"/>
                <a:gd name="connsiteX235" fmla="*/ 3194669 w 4460176"/>
                <a:gd name="connsiteY235" fmla="*/ 1612649 h 2004417"/>
                <a:gd name="connsiteX236" fmla="*/ 3374475 w 4460176"/>
                <a:gd name="connsiteY236" fmla="*/ 1612649 h 2004417"/>
                <a:gd name="connsiteX237" fmla="*/ 3374475 w 4460176"/>
                <a:gd name="connsiteY237" fmla="*/ 1624092 h 2004417"/>
                <a:gd name="connsiteX238" fmla="*/ 3376510 w 4460176"/>
                <a:gd name="connsiteY238" fmla="*/ 1624092 h 2004417"/>
                <a:gd name="connsiteX239" fmla="*/ 3376510 w 4460176"/>
                <a:gd name="connsiteY239" fmla="*/ 1638832 h 2004417"/>
                <a:gd name="connsiteX240" fmla="*/ 3428900 w 4460176"/>
                <a:gd name="connsiteY240" fmla="*/ 1638832 h 2004417"/>
                <a:gd name="connsiteX241" fmla="*/ 3428900 w 4460176"/>
                <a:gd name="connsiteY241" fmla="*/ 1671415 h 2004417"/>
                <a:gd name="connsiteX242" fmla="*/ 3484597 w 4460176"/>
                <a:gd name="connsiteY242" fmla="*/ 1671415 h 2004417"/>
                <a:gd name="connsiteX243" fmla="*/ 3484597 w 4460176"/>
                <a:gd name="connsiteY243" fmla="*/ 1703415 h 2004417"/>
                <a:gd name="connsiteX244" fmla="*/ 3503035 w 4460176"/>
                <a:gd name="connsiteY244" fmla="*/ 1703415 h 2004417"/>
                <a:gd name="connsiteX245" fmla="*/ 3503035 w 4460176"/>
                <a:gd name="connsiteY245" fmla="*/ 1736580 h 2004417"/>
                <a:gd name="connsiteX246" fmla="*/ 3558350 w 4460176"/>
                <a:gd name="connsiteY246" fmla="*/ 1736580 h 2004417"/>
                <a:gd name="connsiteX247" fmla="*/ 3558350 w 4460176"/>
                <a:gd name="connsiteY247" fmla="*/ 1764702 h 2004417"/>
                <a:gd name="connsiteX248" fmla="*/ 3631722 w 4460176"/>
                <a:gd name="connsiteY248" fmla="*/ 1764702 h 2004417"/>
                <a:gd name="connsiteX249" fmla="*/ 3631722 w 4460176"/>
                <a:gd name="connsiteY249" fmla="*/ 1808146 h 2004417"/>
                <a:gd name="connsiteX250" fmla="*/ 3710053 w 4460176"/>
                <a:gd name="connsiteY250" fmla="*/ 1808146 h 2004417"/>
                <a:gd name="connsiteX251" fmla="*/ 3710053 w 4460176"/>
                <a:gd name="connsiteY251" fmla="*/ 1844025 h 2004417"/>
                <a:gd name="connsiteX252" fmla="*/ 3865572 w 4460176"/>
                <a:gd name="connsiteY252" fmla="*/ 1844025 h 2004417"/>
                <a:gd name="connsiteX253" fmla="*/ 3865572 w 4460176"/>
                <a:gd name="connsiteY253" fmla="*/ 1896390 h 2004417"/>
                <a:gd name="connsiteX254" fmla="*/ 4109339 w 4460176"/>
                <a:gd name="connsiteY254" fmla="*/ 1896390 h 2004417"/>
                <a:gd name="connsiteX255" fmla="*/ 4109339 w 4460176"/>
                <a:gd name="connsiteY255" fmla="*/ 2004418 h 2004417"/>
                <a:gd name="connsiteX256" fmla="*/ 4460177 w 4460176"/>
                <a:gd name="connsiteY256" fmla="*/ 2004418 h 2004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460176" h="2004417">
                  <a:moveTo>
                    <a:pt x="0" y="0"/>
                  </a:moveTo>
                  <a:lnTo>
                    <a:pt x="60783" y="0"/>
                  </a:lnTo>
                  <a:lnTo>
                    <a:pt x="60783" y="14352"/>
                  </a:lnTo>
                  <a:lnTo>
                    <a:pt x="116225" y="14352"/>
                  </a:lnTo>
                  <a:lnTo>
                    <a:pt x="116225" y="19007"/>
                  </a:lnTo>
                  <a:lnTo>
                    <a:pt x="140386" y="19007"/>
                  </a:lnTo>
                  <a:lnTo>
                    <a:pt x="140386" y="24437"/>
                  </a:lnTo>
                  <a:lnTo>
                    <a:pt x="150050" y="24437"/>
                  </a:lnTo>
                  <a:lnTo>
                    <a:pt x="150050" y="39759"/>
                  </a:lnTo>
                  <a:lnTo>
                    <a:pt x="168234" y="39759"/>
                  </a:lnTo>
                  <a:lnTo>
                    <a:pt x="168234" y="46741"/>
                  </a:lnTo>
                  <a:lnTo>
                    <a:pt x="184256" y="46741"/>
                  </a:lnTo>
                  <a:lnTo>
                    <a:pt x="184256" y="55856"/>
                  </a:lnTo>
                  <a:lnTo>
                    <a:pt x="245421" y="55856"/>
                  </a:lnTo>
                  <a:lnTo>
                    <a:pt x="245421" y="63808"/>
                  </a:lnTo>
                  <a:lnTo>
                    <a:pt x="325660" y="63808"/>
                  </a:lnTo>
                  <a:lnTo>
                    <a:pt x="325660" y="72341"/>
                  </a:lnTo>
                  <a:lnTo>
                    <a:pt x="364698" y="72341"/>
                  </a:lnTo>
                  <a:lnTo>
                    <a:pt x="364698" y="80875"/>
                  </a:lnTo>
                  <a:lnTo>
                    <a:pt x="376906" y="80875"/>
                  </a:lnTo>
                  <a:lnTo>
                    <a:pt x="376906" y="87663"/>
                  </a:lnTo>
                  <a:lnTo>
                    <a:pt x="398523" y="87663"/>
                  </a:lnTo>
                  <a:lnTo>
                    <a:pt x="398523" y="99494"/>
                  </a:lnTo>
                  <a:lnTo>
                    <a:pt x="436926" y="99494"/>
                  </a:lnTo>
                  <a:lnTo>
                    <a:pt x="436926" y="125094"/>
                  </a:lnTo>
                  <a:lnTo>
                    <a:pt x="546157" y="125094"/>
                  </a:lnTo>
                  <a:lnTo>
                    <a:pt x="546157" y="135567"/>
                  </a:lnTo>
                  <a:lnTo>
                    <a:pt x="615587" y="135567"/>
                  </a:lnTo>
                  <a:lnTo>
                    <a:pt x="615587" y="147980"/>
                  </a:lnTo>
                  <a:lnTo>
                    <a:pt x="630974" y="147980"/>
                  </a:lnTo>
                  <a:lnTo>
                    <a:pt x="630974" y="153216"/>
                  </a:lnTo>
                  <a:lnTo>
                    <a:pt x="659585" y="153216"/>
                  </a:lnTo>
                  <a:lnTo>
                    <a:pt x="659585" y="166017"/>
                  </a:lnTo>
                  <a:lnTo>
                    <a:pt x="736009" y="166017"/>
                  </a:lnTo>
                  <a:lnTo>
                    <a:pt x="736009" y="172805"/>
                  </a:lnTo>
                  <a:lnTo>
                    <a:pt x="746436" y="172805"/>
                  </a:lnTo>
                  <a:lnTo>
                    <a:pt x="746436" y="192587"/>
                  </a:lnTo>
                  <a:lnTo>
                    <a:pt x="784203" y="192587"/>
                  </a:lnTo>
                  <a:lnTo>
                    <a:pt x="784203" y="203254"/>
                  </a:lnTo>
                  <a:lnTo>
                    <a:pt x="795266" y="203254"/>
                  </a:lnTo>
                  <a:lnTo>
                    <a:pt x="795266" y="214891"/>
                  </a:lnTo>
                  <a:lnTo>
                    <a:pt x="800225" y="214891"/>
                  </a:lnTo>
                  <a:lnTo>
                    <a:pt x="800225" y="221291"/>
                  </a:lnTo>
                  <a:lnTo>
                    <a:pt x="831634" y="221291"/>
                  </a:lnTo>
                  <a:lnTo>
                    <a:pt x="831634" y="229243"/>
                  </a:lnTo>
                  <a:lnTo>
                    <a:pt x="845240" y="229243"/>
                  </a:lnTo>
                  <a:lnTo>
                    <a:pt x="845240" y="234673"/>
                  </a:lnTo>
                  <a:lnTo>
                    <a:pt x="857066" y="234673"/>
                  </a:lnTo>
                  <a:lnTo>
                    <a:pt x="857066" y="249025"/>
                  </a:lnTo>
                  <a:lnTo>
                    <a:pt x="876267" y="249025"/>
                  </a:lnTo>
                  <a:lnTo>
                    <a:pt x="876267" y="256395"/>
                  </a:lnTo>
                  <a:lnTo>
                    <a:pt x="899665" y="256395"/>
                  </a:lnTo>
                  <a:lnTo>
                    <a:pt x="899665" y="272880"/>
                  </a:lnTo>
                  <a:lnTo>
                    <a:pt x="915052" y="272880"/>
                  </a:lnTo>
                  <a:lnTo>
                    <a:pt x="915052" y="290529"/>
                  </a:lnTo>
                  <a:lnTo>
                    <a:pt x="931455" y="290529"/>
                  </a:lnTo>
                  <a:lnTo>
                    <a:pt x="931455" y="304881"/>
                  </a:lnTo>
                  <a:lnTo>
                    <a:pt x="947859" y="304881"/>
                  </a:lnTo>
                  <a:lnTo>
                    <a:pt x="947859" y="318651"/>
                  </a:lnTo>
                  <a:lnTo>
                    <a:pt x="968332" y="318651"/>
                  </a:lnTo>
                  <a:lnTo>
                    <a:pt x="968332" y="326797"/>
                  </a:lnTo>
                  <a:lnTo>
                    <a:pt x="978505" y="326797"/>
                  </a:lnTo>
                  <a:lnTo>
                    <a:pt x="978505" y="341149"/>
                  </a:lnTo>
                  <a:lnTo>
                    <a:pt x="993510" y="341149"/>
                  </a:lnTo>
                  <a:lnTo>
                    <a:pt x="993510" y="352203"/>
                  </a:lnTo>
                  <a:lnTo>
                    <a:pt x="1007879" y="352203"/>
                  </a:lnTo>
                  <a:lnTo>
                    <a:pt x="1036490" y="352203"/>
                  </a:lnTo>
                  <a:lnTo>
                    <a:pt x="1036490" y="363452"/>
                  </a:lnTo>
                  <a:lnTo>
                    <a:pt x="1070951" y="363452"/>
                  </a:lnTo>
                  <a:lnTo>
                    <a:pt x="1070951" y="378386"/>
                  </a:lnTo>
                  <a:lnTo>
                    <a:pt x="1075148" y="378386"/>
                  </a:lnTo>
                  <a:lnTo>
                    <a:pt x="1075148" y="397974"/>
                  </a:lnTo>
                  <a:lnTo>
                    <a:pt x="1079344" y="397974"/>
                  </a:lnTo>
                  <a:lnTo>
                    <a:pt x="1079344" y="414072"/>
                  </a:lnTo>
                  <a:lnTo>
                    <a:pt x="1116729" y="414072"/>
                  </a:lnTo>
                  <a:lnTo>
                    <a:pt x="1116729" y="432690"/>
                  </a:lnTo>
                  <a:lnTo>
                    <a:pt x="1120544" y="432690"/>
                  </a:lnTo>
                  <a:lnTo>
                    <a:pt x="1120544" y="443357"/>
                  </a:lnTo>
                  <a:lnTo>
                    <a:pt x="1143560" y="443357"/>
                  </a:lnTo>
                  <a:lnTo>
                    <a:pt x="1143560" y="454994"/>
                  </a:lnTo>
                  <a:lnTo>
                    <a:pt x="1150936" y="454994"/>
                  </a:lnTo>
                  <a:lnTo>
                    <a:pt x="1150936" y="465661"/>
                  </a:lnTo>
                  <a:lnTo>
                    <a:pt x="1172553" y="465661"/>
                  </a:lnTo>
                  <a:lnTo>
                    <a:pt x="1172553" y="474195"/>
                  </a:lnTo>
                  <a:lnTo>
                    <a:pt x="1193153" y="474195"/>
                  </a:lnTo>
                  <a:lnTo>
                    <a:pt x="1193153" y="482146"/>
                  </a:lnTo>
                  <a:lnTo>
                    <a:pt x="1223163" y="482146"/>
                  </a:lnTo>
                  <a:lnTo>
                    <a:pt x="1223163" y="491650"/>
                  </a:lnTo>
                  <a:lnTo>
                    <a:pt x="1241220" y="491650"/>
                  </a:lnTo>
                  <a:lnTo>
                    <a:pt x="1241220" y="503868"/>
                  </a:lnTo>
                  <a:lnTo>
                    <a:pt x="1250630" y="503868"/>
                  </a:lnTo>
                  <a:lnTo>
                    <a:pt x="1250630" y="511432"/>
                  </a:lnTo>
                  <a:lnTo>
                    <a:pt x="1282039" y="511432"/>
                  </a:lnTo>
                  <a:lnTo>
                    <a:pt x="1282039" y="526754"/>
                  </a:lnTo>
                  <a:lnTo>
                    <a:pt x="1302003" y="526754"/>
                  </a:lnTo>
                  <a:lnTo>
                    <a:pt x="1302003" y="542269"/>
                  </a:lnTo>
                  <a:lnTo>
                    <a:pt x="1333030" y="542269"/>
                  </a:lnTo>
                  <a:lnTo>
                    <a:pt x="1333030" y="550803"/>
                  </a:lnTo>
                  <a:lnTo>
                    <a:pt x="1363803" y="550803"/>
                  </a:lnTo>
                  <a:lnTo>
                    <a:pt x="1363803" y="568840"/>
                  </a:lnTo>
                  <a:lnTo>
                    <a:pt x="1391270" y="568840"/>
                  </a:lnTo>
                  <a:lnTo>
                    <a:pt x="1391270" y="577373"/>
                  </a:lnTo>
                  <a:lnTo>
                    <a:pt x="1407420" y="577373"/>
                  </a:lnTo>
                  <a:lnTo>
                    <a:pt x="1407420" y="597543"/>
                  </a:lnTo>
                  <a:lnTo>
                    <a:pt x="1460064" y="597543"/>
                  </a:lnTo>
                  <a:lnTo>
                    <a:pt x="1460064" y="613641"/>
                  </a:lnTo>
                  <a:lnTo>
                    <a:pt x="1490074" y="613641"/>
                  </a:lnTo>
                  <a:lnTo>
                    <a:pt x="1490074" y="637496"/>
                  </a:lnTo>
                  <a:lnTo>
                    <a:pt x="1494652" y="637496"/>
                  </a:lnTo>
                  <a:lnTo>
                    <a:pt x="1494652" y="642926"/>
                  </a:lnTo>
                  <a:lnTo>
                    <a:pt x="1521102" y="642926"/>
                  </a:lnTo>
                  <a:lnTo>
                    <a:pt x="1521102" y="652430"/>
                  </a:lnTo>
                  <a:lnTo>
                    <a:pt x="1531274" y="652430"/>
                  </a:lnTo>
                  <a:lnTo>
                    <a:pt x="1531274" y="660963"/>
                  </a:lnTo>
                  <a:lnTo>
                    <a:pt x="1542083" y="660963"/>
                  </a:lnTo>
                  <a:lnTo>
                    <a:pt x="1542083" y="671048"/>
                  </a:lnTo>
                  <a:lnTo>
                    <a:pt x="1547297" y="671048"/>
                  </a:lnTo>
                  <a:lnTo>
                    <a:pt x="1547297" y="677449"/>
                  </a:lnTo>
                  <a:lnTo>
                    <a:pt x="1558868" y="677449"/>
                  </a:lnTo>
                  <a:lnTo>
                    <a:pt x="1558868" y="686564"/>
                  </a:lnTo>
                  <a:lnTo>
                    <a:pt x="1588116" y="686564"/>
                  </a:lnTo>
                  <a:lnTo>
                    <a:pt x="1588116" y="703049"/>
                  </a:lnTo>
                  <a:lnTo>
                    <a:pt x="1605155" y="703049"/>
                  </a:lnTo>
                  <a:lnTo>
                    <a:pt x="1605155" y="716819"/>
                  </a:lnTo>
                  <a:lnTo>
                    <a:pt x="1639107" y="716819"/>
                  </a:lnTo>
                  <a:lnTo>
                    <a:pt x="1639107" y="732723"/>
                  </a:lnTo>
                  <a:lnTo>
                    <a:pt x="1662123" y="732723"/>
                  </a:lnTo>
                  <a:lnTo>
                    <a:pt x="1662123" y="743972"/>
                  </a:lnTo>
                  <a:lnTo>
                    <a:pt x="1696965" y="743972"/>
                  </a:lnTo>
                  <a:lnTo>
                    <a:pt x="1696965" y="750372"/>
                  </a:lnTo>
                  <a:lnTo>
                    <a:pt x="1714132" y="750372"/>
                  </a:lnTo>
                  <a:lnTo>
                    <a:pt x="1714132" y="761620"/>
                  </a:lnTo>
                  <a:lnTo>
                    <a:pt x="1735622" y="761620"/>
                  </a:lnTo>
                  <a:lnTo>
                    <a:pt x="1735622" y="774033"/>
                  </a:lnTo>
                  <a:lnTo>
                    <a:pt x="1746431" y="774033"/>
                  </a:lnTo>
                  <a:lnTo>
                    <a:pt x="1746431" y="782373"/>
                  </a:lnTo>
                  <a:lnTo>
                    <a:pt x="1754442" y="782373"/>
                  </a:lnTo>
                  <a:lnTo>
                    <a:pt x="1754442" y="789548"/>
                  </a:lnTo>
                  <a:lnTo>
                    <a:pt x="1760800" y="789548"/>
                  </a:lnTo>
                  <a:lnTo>
                    <a:pt x="1760800" y="800409"/>
                  </a:lnTo>
                  <a:lnTo>
                    <a:pt x="1766650" y="800409"/>
                  </a:lnTo>
                  <a:lnTo>
                    <a:pt x="1766650" y="816313"/>
                  </a:lnTo>
                  <a:lnTo>
                    <a:pt x="1780383" y="816313"/>
                  </a:lnTo>
                  <a:lnTo>
                    <a:pt x="1780383" y="827756"/>
                  </a:lnTo>
                  <a:lnTo>
                    <a:pt x="1785470" y="827756"/>
                  </a:lnTo>
                  <a:lnTo>
                    <a:pt x="1785470" y="838035"/>
                  </a:lnTo>
                  <a:lnTo>
                    <a:pt x="1864691" y="838035"/>
                  </a:lnTo>
                  <a:lnTo>
                    <a:pt x="1864691" y="848896"/>
                  </a:lnTo>
                  <a:lnTo>
                    <a:pt x="1872575" y="848896"/>
                  </a:lnTo>
                  <a:lnTo>
                    <a:pt x="1872575" y="858399"/>
                  </a:lnTo>
                  <a:lnTo>
                    <a:pt x="1883129" y="858399"/>
                  </a:lnTo>
                  <a:lnTo>
                    <a:pt x="1883129" y="873914"/>
                  </a:lnTo>
                  <a:lnTo>
                    <a:pt x="1904874" y="873914"/>
                  </a:lnTo>
                  <a:lnTo>
                    <a:pt x="1904874" y="883418"/>
                  </a:lnTo>
                  <a:lnTo>
                    <a:pt x="1938444" y="883418"/>
                  </a:lnTo>
                  <a:lnTo>
                    <a:pt x="1938444" y="901842"/>
                  </a:lnTo>
                  <a:lnTo>
                    <a:pt x="1967310" y="901842"/>
                  </a:lnTo>
                  <a:lnTo>
                    <a:pt x="1967310" y="910958"/>
                  </a:lnTo>
                  <a:lnTo>
                    <a:pt x="1985367" y="910958"/>
                  </a:lnTo>
                  <a:lnTo>
                    <a:pt x="1985367" y="932680"/>
                  </a:lnTo>
                  <a:lnTo>
                    <a:pt x="2015504" y="932680"/>
                  </a:lnTo>
                  <a:lnTo>
                    <a:pt x="2015504" y="946644"/>
                  </a:lnTo>
                  <a:lnTo>
                    <a:pt x="2033942" y="946644"/>
                  </a:lnTo>
                  <a:lnTo>
                    <a:pt x="2033942" y="956923"/>
                  </a:lnTo>
                  <a:lnTo>
                    <a:pt x="2044878" y="956923"/>
                  </a:lnTo>
                  <a:lnTo>
                    <a:pt x="2044878" y="966426"/>
                  </a:lnTo>
                  <a:lnTo>
                    <a:pt x="2060392" y="966426"/>
                  </a:lnTo>
                  <a:lnTo>
                    <a:pt x="2060392" y="986984"/>
                  </a:lnTo>
                  <a:lnTo>
                    <a:pt x="2067004" y="986984"/>
                  </a:lnTo>
                  <a:lnTo>
                    <a:pt x="2067004" y="997845"/>
                  </a:lnTo>
                  <a:lnTo>
                    <a:pt x="2109349" y="997845"/>
                  </a:lnTo>
                  <a:lnTo>
                    <a:pt x="2109349" y="1016270"/>
                  </a:lnTo>
                  <a:lnTo>
                    <a:pt x="2119013" y="1016270"/>
                  </a:lnTo>
                  <a:lnTo>
                    <a:pt x="2119013" y="1025191"/>
                  </a:lnTo>
                  <a:lnTo>
                    <a:pt x="2156271" y="1025191"/>
                  </a:lnTo>
                  <a:lnTo>
                    <a:pt x="2156271" y="1036828"/>
                  </a:lnTo>
                  <a:lnTo>
                    <a:pt x="2213748" y="1036828"/>
                  </a:lnTo>
                  <a:lnTo>
                    <a:pt x="2213748" y="1063592"/>
                  </a:lnTo>
                  <a:lnTo>
                    <a:pt x="2217054" y="1063592"/>
                  </a:lnTo>
                  <a:lnTo>
                    <a:pt x="2217054" y="1080271"/>
                  </a:lnTo>
                  <a:lnTo>
                    <a:pt x="2240579" y="1080271"/>
                  </a:lnTo>
                  <a:lnTo>
                    <a:pt x="2240579" y="1102575"/>
                  </a:lnTo>
                  <a:lnTo>
                    <a:pt x="2265249" y="1102575"/>
                  </a:lnTo>
                  <a:lnTo>
                    <a:pt x="2265249" y="1110915"/>
                  </a:lnTo>
                  <a:lnTo>
                    <a:pt x="2303397" y="1110915"/>
                  </a:lnTo>
                  <a:lnTo>
                    <a:pt x="2303397" y="1132637"/>
                  </a:lnTo>
                  <a:lnTo>
                    <a:pt x="2314714" y="1132637"/>
                  </a:lnTo>
                  <a:lnTo>
                    <a:pt x="2314714" y="1149898"/>
                  </a:lnTo>
                  <a:lnTo>
                    <a:pt x="2337349" y="1149898"/>
                  </a:lnTo>
                  <a:lnTo>
                    <a:pt x="2337349" y="1165801"/>
                  </a:lnTo>
                  <a:lnTo>
                    <a:pt x="2348666" y="1165801"/>
                  </a:lnTo>
                  <a:lnTo>
                    <a:pt x="2348666" y="1181317"/>
                  </a:lnTo>
                  <a:lnTo>
                    <a:pt x="2400548" y="1181317"/>
                  </a:lnTo>
                  <a:lnTo>
                    <a:pt x="2400548" y="1190820"/>
                  </a:lnTo>
                  <a:lnTo>
                    <a:pt x="2439205" y="1190820"/>
                  </a:lnTo>
                  <a:lnTo>
                    <a:pt x="2439205" y="1198578"/>
                  </a:lnTo>
                  <a:lnTo>
                    <a:pt x="2472648" y="1198578"/>
                  </a:lnTo>
                  <a:lnTo>
                    <a:pt x="2472648" y="1222045"/>
                  </a:lnTo>
                  <a:lnTo>
                    <a:pt x="2493630" y="1222045"/>
                  </a:lnTo>
                  <a:lnTo>
                    <a:pt x="2493630" y="1252106"/>
                  </a:lnTo>
                  <a:lnTo>
                    <a:pt x="2513340" y="1252106"/>
                  </a:lnTo>
                  <a:lnTo>
                    <a:pt x="2513340" y="1277707"/>
                  </a:lnTo>
                  <a:lnTo>
                    <a:pt x="2533431" y="1277707"/>
                  </a:lnTo>
                  <a:lnTo>
                    <a:pt x="2533431" y="1287986"/>
                  </a:lnTo>
                  <a:lnTo>
                    <a:pt x="2577429" y="1287986"/>
                  </a:lnTo>
                  <a:lnTo>
                    <a:pt x="2577429" y="1315526"/>
                  </a:lnTo>
                  <a:lnTo>
                    <a:pt x="2628548" y="1315526"/>
                  </a:lnTo>
                  <a:lnTo>
                    <a:pt x="2628548" y="1325611"/>
                  </a:lnTo>
                  <a:lnTo>
                    <a:pt x="2653217" y="1325611"/>
                  </a:lnTo>
                  <a:lnTo>
                    <a:pt x="2653217" y="1354509"/>
                  </a:lnTo>
                  <a:lnTo>
                    <a:pt x="2672546" y="1354509"/>
                  </a:lnTo>
                  <a:lnTo>
                    <a:pt x="2672546" y="1375455"/>
                  </a:lnTo>
                  <a:lnTo>
                    <a:pt x="2794493" y="1375455"/>
                  </a:lnTo>
                  <a:lnTo>
                    <a:pt x="2794493" y="1388255"/>
                  </a:lnTo>
                  <a:lnTo>
                    <a:pt x="2803267" y="1388255"/>
                  </a:lnTo>
                  <a:lnTo>
                    <a:pt x="2803267" y="1425299"/>
                  </a:lnTo>
                  <a:lnTo>
                    <a:pt x="2828827" y="1425299"/>
                  </a:lnTo>
                  <a:lnTo>
                    <a:pt x="2828827" y="1440621"/>
                  </a:lnTo>
                  <a:lnTo>
                    <a:pt x="2884523" y="1440621"/>
                  </a:lnTo>
                  <a:lnTo>
                    <a:pt x="2884523" y="1453421"/>
                  </a:lnTo>
                  <a:lnTo>
                    <a:pt x="2899656" y="1453421"/>
                  </a:lnTo>
                  <a:lnTo>
                    <a:pt x="2899656" y="1467579"/>
                  </a:lnTo>
                  <a:lnTo>
                    <a:pt x="2939457" y="1467579"/>
                  </a:lnTo>
                  <a:lnTo>
                    <a:pt x="2939457" y="1486004"/>
                  </a:lnTo>
                  <a:lnTo>
                    <a:pt x="2979640" y="1486004"/>
                  </a:lnTo>
                  <a:lnTo>
                    <a:pt x="2979640" y="1507144"/>
                  </a:lnTo>
                  <a:lnTo>
                    <a:pt x="3035464" y="1507144"/>
                  </a:lnTo>
                  <a:lnTo>
                    <a:pt x="3035464" y="1523047"/>
                  </a:lnTo>
                  <a:lnTo>
                    <a:pt x="3061404" y="1523047"/>
                  </a:lnTo>
                  <a:lnTo>
                    <a:pt x="3061404" y="1544187"/>
                  </a:lnTo>
                  <a:lnTo>
                    <a:pt x="3092432" y="1544187"/>
                  </a:lnTo>
                  <a:lnTo>
                    <a:pt x="3092432" y="1562806"/>
                  </a:lnTo>
                  <a:lnTo>
                    <a:pt x="3188820" y="1562806"/>
                  </a:lnTo>
                  <a:lnTo>
                    <a:pt x="3188820" y="1594031"/>
                  </a:lnTo>
                  <a:lnTo>
                    <a:pt x="3194669" y="1594031"/>
                  </a:lnTo>
                  <a:lnTo>
                    <a:pt x="3194669" y="1612649"/>
                  </a:lnTo>
                  <a:lnTo>
                    <a:pt x="3374475" y="1612649"/>
                  </a:lnTo>
                  <a:lnTo>
                    <a:pt x="3374475" y="1624092"/>
                  </a:lnTo>
                  <a:lnTo>
                    <a:pt x="3376510" y="1624092"/>
                  </a:lnTo>
                  <a:lnTo>
                    <a:pt x="3376510" y="1638832"/>
                  </a:lnTo>
                  <a:lnTo>
                    <a:pt x="3428900" y="1638832"/>
                  </a:lnTo>
                  <a:lnTo>
                    <a:pt x="3428900" y="1671415"/>
                  </a:lnTo>
                  <a:lnTo>
                    <a:pt x="3484597" y="1671415"/>
                  </a:lnTo>
                  <a:lnTo>
                    <a:pt x="3484597" y="1703415"/>
                  </a:lnTo>
                  <a:lnTo>
                    <a:pt x="3503035" y="1703415"/>
                  </a:lnTo>
                  <a:lnTo>
                    <a:pt x="3503035" y="1736580"/>
                  </a:lnTo>
                  <a:lnTo>
                    <a:pt x="3558350" y="1736580"/>
                  </a:lnTo>
                  <a:lnTo>
                    <a:pt x="3558350" y="1764702"/>
                  </a:lnTo>
                  <a:lnTo>
                    <a:pt x="3631722" y="1764702"/>
                  </a:lnTo>
                  <a:lnTo>
                    <a:pt x="3631722" y="1808146"/>
                  </a:lnTo>
                  <a:lnTo>
                    <a:pt x="3710053" y="1808146"/>
                  </a:lnTo>
                  <a:lnTo>
                    <a:pt x="3710053" y="1844025"/>
                  </a:lnTo>
                  <a:lnTo>
                    <a:pt x="3865572" y="1844025"/>
                  </a:lnTo>
                  <a:lnTo>
                    <a:pt x="3865572" y="1896390"/>
                  </a:lnTo>
                  <a:lnTo>
                    <a:pt x="4109339" y="1896390"/>
                  </a:lnTo>
                  <a:lnTo>
                    <a:pt x="4109339" y="2004418"/>
                  </a:lnTo>
                  <a:lnTo>
                    <a:pt x="4460177" y="2004418"/>
                  </a:lnTo>
                </a:path>
              </a:pathLst>
            </a:custGeom>
            <a:noFill/>
            <a:ln w="12700" cap="flat">
              <a:solidFill>
                <a:srgbClr val="E73E16"/>
              </a:solidFill>
              <a:prstDash val="solid"/>
              <a:miter/>
            </a:ln>
          </p:spPr>
          <p:txBody>
            <a:bodyPr rtlCol="0" anchor="ctr"/>
            <a:lstStyle/>
            <a:p>
              <a:pPr rtl="0"/>
              <a:endParaRPr lang="en-GB"/>
            </a:p>
          </p:txBody>
        </p:sp>
        <p:grpSp>
          <p:nvGrpSpPr>
            <p:cNvPr id="870" name="Graphic 7">
              <a:extLst>
                <a:ext uri="{FF2B5EF4-FFF2-40B4-BE49-F238E27FC236}">
                  <a16:creationId xmlns:a16="http://schemas.microsoft.com/office/drawing/2014/main" id="{42086F7B-624E-73AB-0FFB-D577ACC9AB24}"/>
                </a:ext>
              </a:extLst>
            </p:cNvPr>
            <p:cNvGrpSpPr/>
            <p:nvPr/>
          </p:nvGrpSpPr>
          <p:grpSpPr>
            <a:xfrm>
              <a:off x="7079551" y="2468830"/>
              <a:ext cx="4434617" cy="2048248"/>
              <a:chOff x="7079551" y="2468830"/>
              <a:chExt cx="4434617" cy="2048248"/>
            </a:xfrm>
          </p:grpSpPr>
          <p:grpSp>
            <p:nvGrpSpPr>
              <p:cNvPr id="871" name="Graphic 7">
                <a:extLst>
                  <a:ext uri="{FF2B5EF4-FFF2-40B4-BE49-F238E27FC236}">
                    <a16:creationId xmlns:a16="http://schemas.microsoft.com/office/drawing/2014/main" id="{5EC0496B-A243-EF95-7914-8551F7A03E4B}"/>
                  </a:ext>
                </a:extLst>
              </p:cNvPr>
              <p:cNvGrpSpPr/>
              <p:nvPr/>
            </p:nvGrpSpPr>
            <p:grpSpPr>
              <a:xfrm>
                <a:off x="7079551" y="2468830"/>
                <a:ext cx="35223" cy="53722"/>
                <a:chOff x="7079551" y="2468830"/>
                <a:chExt cx="35223" cy="53722"/>
              </a:xfrm>
            </p:grpSpPr>
            <p:sp>
              <p:nvSpPr>
                <p:cNvPr id="872" name="Freeform: Shape 871">
                  <a:extLst>
                    <a:ext uri="{FF2B5EF4-FFF2-40B4-BE49-F238E27FC236}">
                      <a16:creationId xmlns:a16="http://schemas.microsoft.com/office/drawing/2014/main" id="{106C147B-BC31-DCFD-8863-EC294B3F4B50}"/>
                    </a:ext>
                  </a:extLst>
                </p:cNvPr>
                <p:cNvSpPr/>
                <p:nvPr/>
              </p:nvSpPr>
              <p:spPr>
                <a:xfrm>
                  <a:off x="7097099" y="2468830"/>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73" name="Freeform: Shape 872">
                  <a:extLst>
                    <a:ext uri="{FF2B5EF4-FFF2-40B4-BE49-F238E27FC236}">
                      <a16:creationId xmlns:a16="http://schemas.microsoft.com/office/drawing/2014/main" id="{FAB2EEE3-3F47-875B-B715-B52C77964BDA}"/>
                    </a:ext>
                  </a:extLst>
                </p:cNvPr>
                <p:cNvSpPr/>
                <p:nvPr/>
              </p:nvSpPr>
              <p:spPr>
                <a:xfrm>
                  <a:off x="7079551" y="249578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874" name="Graphic 7">
                <a:extLst>
                  <a:ext uri="{FF2B5EF4-FFF2-40B4-BE49-F238E27FC236}">
                    <a16:creationId xmlns:a16="http://schemas.microsoft.com/office/drawing/2014/main" id="{109575A0-DF1E-3F79-B11A-F673045B23B5}"/>
                  </a:ext>
                </a:extLst>
              </p:cNvPr>
              <p:cNvGrpSpPr/>
              <p:nvPr/>
            </p:nvGrpSpPr>
            <p:grpSpPr>
              <a:xfrm>
                <a:off x="7126855" y="2470963"/>
                <a:ext cx="35096" cy="53722"/>
                <a:chOff x="7126855" y="2470963"/>
                <a:chExt cx="35096" cy="53722"/>
              </a:xfrm>
            </p:grpSpPr>
            <p:sp>
              <p:nvSpPr>
                <p:cNvPr id="875" name="Freeform: Shape 874">
                  <a:extLst>
                    <a:ext uri="{FF2B5EF4-FFF2-40B4-BE49-F238E27FC236}">
                      <a16:creationId xmlns:a16="http://schemas.microsoft.com/office/drawing/2014/main" id="{E4FE67AC-0B58-EC2C-530D-3B0D9BA2AE0B}"/>
                    </a:ext>
                  </a:extLst>
                </p:cNvPr>
                <p:cNvSpPr/>
                <p:nvPr/>
              </p:nvSpPr>
              <p:spPr>
                <a:xfrm>
                  <a:off x="7144403" y="247096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76" name="Freeform: Shape 875">
                  <a:extLst>
                    <a:ext uri="{FF2B5EF4-FFF2-40B4-BE49-F238E27FC236}">
                      <a16:creationId xmlns:a16="http://schemas.microsoft.com/office/drawing/2014/main" id="{A1AB84EB-D767-762A-F903-5A774AB567FA}"/>
                    </a:ext>
                  </a:extLst>
                </p:cNvPr>
                <p:cNvSpPr/>
                <p:nvPr/>
              </p:nvSpPr>
              <p:spPr>
                <a:xfrm>
                  <a:off x="7126855" y="2497922"/>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877" name="Graphic 7">
                <a:extLst>
                  <a:ext uri="{FF2B5EF4-FFF2-40B4-BE49-F238E27FC236}">
                    <a16:creationId xmlns:a16="http://schemas.microsoft.com/office/drawing/2014/main" id="{0C1F0E67-8339-36AB-4552-43563BA02B87}"/>
                  </a:ext>
                </a:extLst>
              </p:cNvPr>
              <p:cNvGrpSpPr/>
              <p:nvPr/>
            </p:nvGrpSpPr>
            <p:grpSpPr>
              <a:xfrm>
                <a:off x="7232399" y="2517704"/>
                <a:ext cx="35096" cy="53528"/>
                <a:chOff x="7232399" y="2517704"/>
                <a:chExt cx="35096" cy="53528"/>
              </a:xfrm>
            </p:grpSpPr>
            <p:sp>
              <p:nvSpPr>
                <p:cNvPr id="878" name="Freeform: Shape 877">
                  <a:extLst>
                    <a:ext uri="{FF2B5EF4-FFF2-40B4-BE49-F238E27FC236}">
                      <a16:creationId xmlns:a16="http://schemas.microsoft.com/office/drawing/2014/main" id="{942F45DC-CA6D-67B7-9E3A-7E2141B7BB0B}"/>
                    </a:ext>
                  </a:extLst>
                </p:cNvPr>
                <p:cNvSpPr/>
                <p:nvPr/>
              </p:nvSpPr>
              <p:spPr>
                <a:xfrm>
                  <a:off x="7249947" y="251770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879" name="Freeform: Shape 878">
                  <a:extLst>
                    <a:ext uri="{FF2B5EF4-FFF2-40B4-BE49-F238E27FC236}">
                      <a16:creationId xmlns:a16="http://schemas.microsoft.com/office/drawing/2014/main" id="{C580A813-63B6-B9F0-814D-EC421FCFEC03}"/>
                    </a:ext>
                  </a:extLst>
                </p:cNvPr>
                <p:cNvSpPr/>
                <p:nvPr/>
              </p:nvSpPr>
              <p:spPr>
                <a:xfrm>
                  <a:off x="7232399" y="2544468"/>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880" name="Graphic 7">
                <a:extLst>
                  <a:ext uri="{FF2B5EF4-FFF2-40B4-BE49-F238E27FC236}">
                    <a16:creationId xmlns:a16="http://schemas.microsoft.com/office/drawing/2014/main" id="{CD2406AC-B8DC-026E-E311-48702D8F72D3}"/>
                  </a:ext>
                </a:extLst>
              </p:cNvPr>
              <p:cNvGrpSpPr/>
              <p:nvPr/>
            </p:nvGrpSpPr>
            <p:grpSpPr>
              <a:xfrm>
                <a:off x="7297378" y="2524686"/>
                <a:ext cx="35223" cy="53722"/>
                <a:chOff x="7297378" y="2524686"/>
                <a:chExt cx="35223" cy="53722"/>
              </a:xfrm>
            </p:grpSpPr>
            <p:sp>
              <p:nvSpPr>
                <p:cNvPr id="881" name="Freeform: Shape 880">
                  <a:extLst>
                    <a:ext uri="{FF2B5EF4-FFF2-40B4-BE49-F238E27FC236}">
                      <a16:creationId xmlns:a16="http://schemas.microsoft.com/office/drawing/2014/main" id="{5850F50B-8E51-AF68-E269-C525B797944F}"/>
                    </a:ext>
                  </a:extLst>
                </p:cNvPr>
                <p:cNvSpPr/>
                <p:nvPr/>
              </p:nvSpPr>
              <p:spPr>
                <a:xfrm>
                  <a:off x="7314926" y="252468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82" name="Freeform: Shape 881">
                  <a:extLst>
                    <a:ext uri="{FF2B5EF4-FFF2-40B4-BE49-F238E27FC236}">
                      <a16:creationId xmlns:a16="http://schemas.microsoft.com/office/drawing/2014/main" id="{E1F1E3E8-43D0-2C39-8854-CAAC1BB8496F}"/>
                    </a:ext>
                  </a:extLst>
                </p:cNvPr>
                <p:cNvSpPr/>
                <p:nvPr/>
              </p:nvSpPr>
              <p:spPr>
                <a:xfrm>
                  <a:off x="7297378" y="2551450"/>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883" name="Graphic 7">
                <a:extLst>
                  <a:ext uri="{FF2B5EF4-FFF2-40B4-BE49-F238E27FC236}">
                    <a16:creationId xmlns:a16="http://schemas.microsoft.com/office/drawing/2014/main" id="{7A74D4D2-3995-E6BE-F64E-E0B4A02E4417}"/>
                  </a:ext>
                </a:extLst>
              </p:cNvPr>
              <p:cNvGrpSpPr/>
              <p:nvPr/>
            </p:nvGrpSpPr>
            <p:grpSpPr>
              <a:xfrm>
                <a:off x="7345699" y="2524686"/>
                <a:ext cx="35223" cy="53722"/>
                <a:chOff x="7345699" y="2524686"/>
                <a:chExt cx="35223" cy="53722"/>
              </a:xfrm>
            </p:grpSpPr>
            <p:sp>
              <p:nvSpPr>
                <p:cNvPr id="884" name="Freeform: Shape 883">
                  <a:extLst>
                    <a:ext uri="{FF2B5EF4-FFF2-40B4-BE49-F238E27FC236}">
                      <a16:creationId xmlns:a16="http://schemas.microsoft.com/office/drawing/2014/main" id="{8611C058-8EC1-6AAD-7AED-E4B62E4213BE}"/>
                    </a:ext>
                  </a:extLst>
                </p:cNvPr>
                <p:cNvSpPr/>
                <p:nvPr/>
              </p:nvSpPr>
              <p:spPr>
                <a:xfrm>
                  <a:off x="7363248" y="252468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85" name="Freeform: Shape 884">
                  <a:extLst>
                    <a:ext uri="{FF2B5EF4-FFF2-40B4-BE49-F238E27FC236}">
                      <a16:creationId xmlns:a16="http://schemas.microsoft.com/office/drawing/2014/main" id="{F9FAB0FE-AB4B-9BF1-F9AC-AC7A2C311625}"/>
                    </a:ext>
                  </a:extLst>
                </p:cNvPr>
                <p:cNvSpPr/>
                <p:nvPr/>
              </p:nvSpPr>
              <p:spPr>
                <a:xfrm>
                  <a:off x="7345699" y="2551450"/>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886" name="Graphic 7">
                <a:extLst>
                  <a:ext uri="{FF2B5EF4-FFF2-40B4-BE49-F238E27FC236}">
                    <a16:creationId xmlns:a16="http://schemas.microsoft.com/office/drawing/2014/main" id="{084152D1-EF54-DA2F-CC3B-701ACA16A4E4}"/>
                  </a:ext>
                </a:extLst>
              </p:cNvPr>
              <p:cNvGrpSpPr/>
              <p:nvPr/>
            </p:nvGrpSpPr>
            <p:grpSpPr>
              <a:xfrm>
                <a:off x="7470444" y="2587524"/>
                <a:ext cx="35223" cy="53722"/>
                <a:chOff x="7470444" y="2587524"/>
                <a:chExt cx="35223" cy="53722"/>
              </a:xfrm>
            </p:grpSpPr>
            <p:sp>
              <p:nvSpPr>
                <p:cNvPr id="887" name="Freeform: Shape 886">
                  <a:extLst>
                    <a:ext uri="{FF2B5EF4-FFF2-40B4-BE49-F238E27FC236}">
                      <a16:creationId xmlns:a16="http://schemas.microsoft.com/office/drawing/2014/main" id="{83176769-608B-2F19-D5CE-F9D132795BEF}"/>
                    </a:ext>
                  </a:extLst>
                </p:cNvPr>
                <p:cNvSpPr/>
                <p:nvPr/>
              </p:nvSpPr>
              <p:spPr>
                <a:xfrm>
                  <a:off x="7487993" y="258752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88" name="Freeform: Shape 887">
                  <a:extLst>
                    <a:ext uri="{FF2B5EF4-FFF2-40B4-BE49-F238E27FC236}">
                      <a16:creationId xmlns:a16="http://schemas.microsoft.com/office/drawing/2014/main" id="{19820C08-FD77-DEDB-26F7-C23AF1D5133D}"/>
                    </a:ext>
                  </a:extLst>
                </p:cNvPr>
                <p:cNvSpPr/>
                <p:nvPr/>
              </p:nvSpPr>
              <p:spPr>
                <a:xfrm>
                  <a:off x="7470444" y="2614482"/>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889" name="Graphic 7">
                <a:extLst>
                  <a:ext uri="{FF2B5EF4-FFF2-40B4-BE49-F238E27FC236}">
                    <a16:creationId xmlns:a16="http://schemas.microsoft.com/office/drawing/2014/main" id="{FCA6FF0F-B574-86C1-3D09-9CC9D572A786}"/>
                  </a:ext>
                </a:extLst>
              </p:cNvPr>
              <p:cNvGrpSpPr/>
              <p:nvPr/>
            </p:nvGrpSpPr>
            <p:grpSpPr>
              <a:xfrm>
                <a:off x="8114007" y="2870489"/>
                <a:ext cx="35223" cy="53722"/>
                <a:chOff x="8114007" y="2870489"/>
                <a:chExt cx="35223" cy="53722"/>
              </a:xfrm>
            </p:grpSpPr>
            <p:sp>
              <p:nvSpPr>
                <p:cNvPr id="890" name="Freeform: Shape 889">
                  <a:extLst>
                    <a:ext uri="{FF2B5EF4-FFF2-40B4-BE49-F238E27FC236}">
                      <a16:creationId xmlns:a16="http://schemas.microsoft.com/office/drawing/2014/main" id="{767BEBFE-1C07-365D-83CB-F22A27AE9D46}"/>
                    </a:ext>
                  </a:extLst>
                </p:cNvPr>
                <p:cNvSpPr/>
                <p:nvPr/>
              </p:nvSpPr>
              <p:spPr>
                <a:xfrm>
                  <a:off x="8131555" y="287048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91" name="Freeform: Shape 890">
                  <a:extLst>
                    <a:ext uri="{FF2B5EF4-FFF2-40B4-BE49-F238E27FC236}">
                      <a16:creationId xmlns:a16="http://schemas.microsoft.com/office/drawing/2014/main" id="{4FFA6D0F-40F1-D460-ADD4-004EB2254B74}"/>
                    </a:ext>
                  </a:extLst>
                </p:cNvPr>
                <p:cNvSpPr/>
                <p:nvPr/>
              </p:nvSpPr>
              <p:spPr>
                <a:xfrm>
                  <a:off x="8114007" y="2897254"/>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892" name="Graphic 7">
                <a:extLst>
                  <a:ext uri="{FF2B5EF4-FFF2-40B4-BE49-F238E27FC236}">
                    <a16:creationId xmlns:a16="http://schemas.microsoft.com/office/drawing/2014/main" id="{B8B0F8A1-80BA-38F7-E282-01CBA0D99B35}"/>
                  </a:ext>
                </a:extLst>
              </p:cNvPr>
              <p:cNvGrpSpPr/>
              <p:nvPr/>
            </p:nvGrpSpPr>
            <p:grpSpPr>
              <a:xfrm>
                <a:off x="8304494" y="2986468"/>
                <a:ext cx="35223" cy="53722"/>
                <a:chOff x="8304494" y="2986468"/>
                <a:chExt cx="35223" cy="53722"/>
              </a:xfrm>
            </p:grpSpPr>
            <p:sp>
              <p:nvSpPr>
                <p:cNvPr id="893" name="Freeform: Shape 892">
                  <a:extLst>
                    <a:ext uri="{FF2B5EF4-FFF2-40B4-BE49-F238E27FC236}">
                      <a16:creationId xmlns:a16="http://schemas.microsoft.com/office/drawing/2014/main" id="{95CA922D-E5FC-D0A7-0062-62E029E7C07D}"/>
                    </a:ext>
                  </a:extLst>
                </p:cNvPr>
                <p:cNvSpPr/>
                <p:nvPr/>
              </p:nvSpPr>
              <p:spPr>
                <a:xfrm>
                  <a:off x="8322043" y="298646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94" name="Freeform: Shape 893">
                  <a:extLst>
                    <a:ext uri="{FF2B5EF4-FFF2-40B4-BE49-F238E27FC236}">
                      <a16:creationId xmlns:a16="http://schemas.microsoft.com/office/drawing/2014/main" id="{50675E0E-A90E-3497-A25F-EEEE3B184C0E}"/>
                    </a:ext>
                  </a:extLst>
                </p:cNvPr>
                <p:cNvSpPr/>
                <p:nvPr/>
              </p:nvSpPr>
              <p:spPr>
                <a:xfrm>
                  <a:off x="8304494" y="301323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895" name="Graphic 7">
                <a:extLst>
                  <a:ext uri="{FF2B5EF4-FFF2-40B4-BE49-F238E27FC236}">
                    <a16:creationId xmlns:a16="http://schemas.microsoft.com/office/drawing/2014/main" id="{31658864-1636-B86D-05E5-5EBFD8673BB1}"/>
                  </a:ext>
                </a:extLst>
              </p:cNvPr>
              <p:cNvGrpSpPr/>
              <p:nvPr/>
            </p:nvGrpSpPr>
            <p:grpSpPr>
              <a:xfrm>
                <a:off x="8339718" y="2999463"/>
                <a:ext cx="35096" cy="53722"/>
                <a:chOff x="8339718" y="2999463"/>
                <a:chExt cx="35096" cy="53722"/>
              </a:xfrm>
            </p:grpSpPr>
            <p:sp>
              <p:nvSpPr>
                <p:cNvPr id="896" name="Freeform: Shape 895">
                  <a:extLst>
                    <a:ext uri="{FF2B5EF4-FFF2-40B4-BE49-F238E27FC236}">
                      <a16:creationId xmlns:a16="http://schemas.microsoft.com/office/drawing/2014/main" id="{90F6FA40-4AEF-9FD5-77B3-49BA81BE93AD}"/>
                    </a:ext>
                  </a:extLst>
                </p:cNvPr>
                <p:cNvSpPr/>
                <p:nvPr/>
              </p:nvSpPr>
              <p:spPr>
                <a:xfrm>
                  <a:off x="8357266" y="299946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897" name="Freeform: Shape 896">
                  <a:extLst>
                    <a:ext uri="{FF2B5EF4-FFF2-40B4-BE49-F238E27FC236}">
                      <a16:creationId xmlns:a16="http://schemas.microsoft.com/office/drawing/2014/main" id="{655361FF-B15F-929E-D717-5D92577AAEB6}"/>
                    </a:ext>
                  </a:extLst>
                </p:cNvPr>
                <p:cNvSpPr/>
                <p:nvPr/>
              </p:nvSpPr>
              <p:spPr>
                <a:xfrm>
                  <a:off x="8339718" y="3026421"/>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898" name="Graphic 7">
                <a:extLst>
                  <a:ext uri="{FF2B5EF4-FFF2-40B4-BE49-F238E27FC236}">
                    <a16:creationId xmlns:a16="http://schemas.microsoft.com/office/drawing/2014/main" id="{C4C49A63-9443-FCF1-22EA-E8A7DBAC972C}"/>
                  </a:ext>
                </a:extLst>
              </p:cNvPr>
              <p:cNvGrpSpPr/>
              <p:nvPr/>
            </p:nvGrpSpPr>
            <p:grpSpPr>
              <a:xfrm>
                <a:off x="8448822" y="3055319"/>
                <a:ext cx="35096" cy="53722"/>
                <a:chOff x="8448822" y="3055319"/>
                <a:chExt cx="35096" cy="53722"/>
              </a:xfrm>
            </p:grpSpPr>
            <p:sp>
              <p:nvSpPr>
                <p:cNvPr id="899" name="Freeform: Shape 898">
                  <a:extLst>
                    <a:ext uri="{FF2B5EF4-FFF2-40B4-BE49-F238E27FC236}">
                      <a16:creationId xmlns:a16="http://schemas.microsoft.com/office/drawing/2014/main" id="{90ED4841-658A-B81E-8B7E-EED903F4703C}"/>
                    </a:ext>
                  </a:extLst>
                </p:cNvPr>
                <p:cNvSpPr/>
                <p:nvPr/>
              </p:nvSpPr>
              <p:spPr>
                <a:xfrm>
                  <a:off x="8466370" y="305531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00" name="Freeform: Shape 899">
                  <a:extLst>
                    <a:ext uri="{FF2B5EF4-FFF2-40B4-BE49-F238E27FC236}">
                      <a16:creationId xmlns:a16="http://schemas.microsoft.com/office/drawing/2014/main" id="{B44E72DE-D51A-FD97-85B2-713E8BA2EF84}"/>
                    </a:ext>
                  </a:extLst>
                </p:cNvPr>
                <p:cNvSpPr/>
                <p:nvPr/>
              </p:nvSpPr>
              <p:spPr>
                <a:xfrm>
                  <a:off x="8448822" y="3082083"/>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nvGrpSpPr>
              <p:cNvPr id="901" name="Graphic 7">
                <a:extLst>
                  <a:ext uri="{FF2B5EF4-FFF2-40B4-BE49-F238E27FC236}">
                    <a16:creationId xmlns:a16="http://schemas.microsoft.com/office/drawing/2014/main" id="{EF97C8A8-18D4-7EED-CB19-90183242EEBB}"/>
                  </a:ext>
                </a:extLst>
              </p:cNvPr>
              <p:cNvGrpSpPr/>
              <p:nvPr/>
            </p:nvGrpSpPr>
            <p:grpSpPr>
              <a:xfrm>
                <a:off x="8840351" y="3300271"/>
                <a:ext cx="35223" cy="53722"/>
                <a:chOff x="8840351" y="3300271"/>
                <a:chExt cx="35223" cy="53722"/>
              </a:xfrm>
            </p:grpSpPr>
            <p:sp>
              <p:nvSpPr>
                <p:cNvPr id="902" name="Freeform: Shape 901">
                  <a:extLst>
                    <a:ext uri="{FF2B5EF4-FFF2-40B4-BE49-F238E27FC236}">
                      <a16:creationId xmlns:a16="http://schemas.microsoft.com/office/drawing/2014/main" id="{4507A828-10B5-CA5C-D88F-6836068AFB90}"/>
                    </a:ext>
                  </a:extLst>
                </p:cNvPr>
                <p:cNvSpPr/>
                <p:nvPr/>
              </p:nvSpPr>
              <p:spPr>
                <a:xfrm>
                  <a:off x="8858027" y="330027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03" name="Freeform: Shape 902">
                  <a:extLst>
                    <a:ext uri="{FF2B5EF4-FFF2-40B4-BE49-F238E27FC236}">
                      <a16:creationId xmlns:a16="http://schemas.microsoft.com/office/drawing/2014/main" id="{9A51217A-7DDF-3EDA-7652-F2D134D121CC}"/>
                    </a:ext>
                  </a:extLst>
                </p:cNvPr>
                <p:cNvSpPr/>
                <p:nvPr/>
              </p:nvSpPr>
              <p:spPr>
                <a:xfrm>
                  <a:off x="8840351" y="3327229"/>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04" name="Graphic 7">
                <a:extLst>
                  <a:ext uri="{FF2B5EF4-FFF2-40B4-BE49-F238E27FC236}">
                    <a16:creationId xmlns:a16="http://schemas.microsoft.com/office/drawing/2014/main" id="{CD2F0A8A-7795-1D54-14A5-C694B1BA857D}"/>
                  </a:ext>
                </a:extLst>
              </p:cNvPr>
              <p:cNvGrpSpPr/>
              <p:nvPr/>
            </p:nvGrpSpPr>
            <p:grpSpPr>
              <a:xfrm>
                <a:off x="8911180" y="3338284"/>
                <a:ext cx="35096" cy="53722"/>
                <a:chOff x="8911180" y="3338284"/>
                <a:chExt cx="35096" cy="53722"/>
              </a:xfrm>
            </p:grpSpPr>
            <p:sp>
              <p:nvSpPr>
                <p:cNvPr id="905" name="Freeform: Shape 904">
                  <a:extLst>
                    <a:ext uri="{FF2B5EF4-FFF2-40B4-BE49-F238E27FC236}">
                      <a16:creationId xmlns:a16="http://schemas.microsoft.com/office/drawing/2014/main" id="{772C50DB-354A-9E54-2B81-E6114FBC540D}"/>
                    </a:ext>
                  </a:extLst>
                </p:cNvPr>
                <p:cNvSpPr/>
                <p:nvPr/>
              </p:nvSpPr>
              <p:spPr>
                <a:xfrm>
                  <a:off x="8928728" y="333828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06" name="Freeform: Shape 905">
                  <a:extLst>
                    <a:ext uri="{FF2B5EF4-FFF2-40B4-BE49-F238E27FC236}">
                      <a16:creationId xmlns:a16="http://schemas.microsoft.com/office/drawing/2014/main" id="{49181A19-7811-A3C5-7C5F-54F7C14B8202}"/>
                    </a:ext>
                  </a:extLst>
                </p:cNvPr>
                <p:cNvSpPr/>
                <p:nvPr/>
              </p:nvSpPr>
              <p:spPr>
                <a:xfrm>
                  <a:off x="8911180" y="3365048"/>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nvGrpSpPr>
              <p:cNvPr id="907" name="Graphic 7">
                <a:extLst>
                  <a:ext uri="{FF2B5EF4-FFF2-40B4-BE49-F238E27FC236}">
                    <a16:creationId xmlns:a16="http://schemas.microsoft.com/office/drawing/2014/main" id="{503543F3-F30B-694C-562D-476B01A12BD4}"/>
                  </a:ext>
                </a:extLst>
              </p:cNvPr>
              <p:cNvGrpSpPr/>
              <p:nvPr/>
            </p:nvGrpSpPr>
            <p:grpSpPr>
              <a:xfrm>
                <a:off x="9255532" y="3544253"/>
                <a:ext cx="35096" cy="53722"/>
                <a:chOff x="9255532" y="3544253"/>
                <a:chExt cx="35096" cy="53722"/>
              </a:xfrm>
            </p:grpSpPr>
            <p:sp>
              <p:nvSpPr>
                <p:cNvPr id="908" name="Freeform: Shape 907">
                  <a:extLst>
                    <a:ext uri="{FF2B5EF4-FFF2-40B4-BE49-F238E27FC236}">
                      <a16:creationId xmlns:a16="http://schemas.microsoft.com/office/drawing/2014/main" id="{DDDA6450-0B49-03D1-B388-3BCAAB3E3F94}"/>
                    </a:ext>
                  </a:extLst>
                </p:cNvPr>
                <p:cNvSpPr/>
                <p:nvPr/>
              </p:nvSpPr>
              <p:spPr>
                <a:xfrm>
                  <a:off x="9273081" y="354425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09" name="Freeform: Shape 908">
                  <a:extLst>
                    <a:ext uri="{FF2B5EF4-FFF2-40B4-BE49-F238E27FC236}">
                      <a16:creationId xmlns:a16="http://schemas.microsoft.com/office/drawing/2014/main" id="{185B2B4D-86EE-ED9C-8CD9-EB3AE34AA7C4}"/>
                    </a:ext>
                  </a:extLst>
                </p:cNvPr>
                <p:cNvSpPr/>
                <p:nvPr/>
              </p:nvSpPr>
              <p:spPr>
                <a:xfrm>
                  <a:off x="9255532" y="3571017"/>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nvGrpSpPr>
              <p:cNvPr id="910" name="Graphic 7">
                <a:extLst>
                  <a:ext uri="{FF2B5EF4-FFF2-40B4-BE49-F238E27FC236}">
                    <a16:creationId xmlns:a16="http://schemas.microsoft.com/office/drawing/2014/main" id="{F1DF93D8-C065-F366-CF06-9179778E74B7}"/>
                  </a:ext>
                </a:extLst>
              </p:cNvPr>
              <p:cNvGrpSpPr/>
              <p:nvPr/>
            </p:nvGrpSpPr>
            <p:grpSpPr>
              <a:xfrm>
                <a:off x="9255532" y="3562096"/>
                <a:ext cx="35096" cy="53722"/>
                <a:chOff x="9255532" y="3562096"/>
                <a:chExt cx="35096" cy="53722"/>
              </a:xfrm>
            </p:grpSpPr>
            <p:sp>
              <p:nvSpPr>
                <p:cNvPr id="911" name="Freeform: Shape 910">
                  <a:extLst>
                    <a:ext uri="{FF2B5EF4-FFF2-40B4-BE49-F238E27FC236}">
                      <a16:creationId xmlns:a16="http://schemas.microsoft.com/office/drawing/2014/main" id="{47843A20-29A9-DAFE-815E-ABFABC40F5D6}"/>
                    </a:ext>
                  </a:extLst>
                </p:cNvPr>
                <p:cNvSpPr/>
                <p:nvPr/>
              </p:nvSpPr>
              <p:spPr>
                <a:xfrm>
                  <a:off x="9273081" y="356209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12" name="Freeform: Shape 911">
                  <a:extLst>
                    <a:ext uri="{FF2B5EF4-FFF2-40B4-BE49-F238E27FC236}">
                      <a16:creationId xmlns:a16="http://schemas.microsoft.com/office/drawing/2014/main" id="{80E07708-FF52-E2FC-FFD8-1672C4BA8D4E}"/>
                    </a:ext>
                  </a:extLst>
                </p:cNvPr>
                <p:cNvSpPr/>
                <p:nvPr/>
              </p:nvSpPr>
              <p:spPr>
                <a:xfrm>
                  <a:off x="9255532" y="3588860"/>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nvGrpSpPr>
              <p:cNvPr id="913" name="Graphic 7">
                <a:extLst>
                  <a:ext uri="{FF2B5EF4-FFF2-40B4-BE49-F238E27FC236}">
                    <a16:creationId xmlns:a16="http://schemas.microsoft.com/office/drawing/2014/main" id="{DCBF99DC-665F-7F7E-1F5A-E0727426F50A}"/>
                  </a:ext>
                </a:extLst>
              </p:cNvPr>
              <p:cNvGrpSpPr/>
              <p:nvPr/>
            </p:nvGrpSpPr>
            <p:grpSpPr>
              <a:xfrm>
                <a:off x="9290629" y="3571017"/>
                <a:ext cx="35223" cy="53722"/>
                <a:chOff x="9290629" y="3571017"/>
                <a:chExt cx="35223" cy="53722"/>
              </a:xfrm>
            </p:grpSpPr>
            <p:sp>
              <p:nvSpPr>
                <p:cNvPr id="914" name="Freeform: Shape 913">
                  <a:extLst>
                    <a:ext uri="{FF2B5EF4-FFF2-40B4-BE49-F238E27FC236}">
                      <a16:creationId xmlns:a16="http://schemas.microsoft.com/office/drawing/2014/main" id="{CCABA4B5-FA82-7BB3-D0BD-D1C652952E83}"/>
                    </a:ext>
                  </a:extLst>
                </p:cNvPr>
                <p:cNvSpPr/>
                <p:nvPr/>
              </p:nvSpPr>
              <p:spPr>
                <a:xfrm>
                  <a:off x="9308304" y="3571017"/>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15" name="Freeform: Shape 914">
                  <a:extLst>
                    <a:ext uri="{FF2B5EF4-FFF2-40B4-BE49-F238E27FC236}">
                      <a16:creationId xmlns:a16="http://schemas.microsoft.com/office/drawing/2014/main" id="{2FA6CC39-87BA-2BE5-481D-952891959377}"/>
                    </a:ext>
                  </a:extLst>
                </p:cNvPr>
                <p:cNvSpPr/>
                <p:nvPr/>
              </p:nvSpPr>
              <p:spPr>
                <a:xfrm>
                  <a:off x="9290629" y="359797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16" name="Graphic 7">
                <a:extLst>
                  <a:ext uri="{FF2B5EF4-FFF2-40B4-BE49-F238E27FC236}">
                    <a16:creationId xmlns:a16="http://schemas.microsoft.com/office/drawing/2014/main" id="{E898A7D3-42CB-1FDB-285B-F52A5B0F7C9C}"/>
                  </a:ext>
                </a:extLst>
              </p:cNvPr>
              <p:cNvGrpSpPr/>
              <p:nvPr/>
            </p:nvGrpSpPr>
            <p:grpSpPr>
              <a:xfrm>
                <a:off x="9321911" y="3588860"/>
                <a:ext cx="35223" cy="53722"/>
                <a:chOff x="9321911" y="3588860"/>
                <a:chExt cx="35223" cy="53722"/>
              </a:xfrm>
            </p:grpSpPr>
            <p:sp>
              <p:nvSpPr>
                <p:cNvPr id="917" name="Freeform: Shape 916">
                  <a:extLst>
                    <a:ext uri="{FF2B5EF4-FFF2-40B4-BE49-F238E27FC236}">
                      <a16:creationId xmlns:a16="http://schemas.microsoft.com/office/drawing/2014/main" id="{04766610-2823-F10F-C9C9-98AA24B83E6E}"/>
                    </a:ext>
                  </a:extLst>
                </p:cNvPr>
                <p:cNvSpPr/>
                <p:nvPr/>
              </p:nvSpPr>
              <p:spPr>
                <a:xfrm>
                  <a:off x="9339586" y="3588860"/>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18" name="Freeform: Shape 917">
                  <a:extLst>
                    <a:ext uri="{FF2B5EF4-FFF2-40B4-BE49-F238E27FC236}">
                      <a16:creationId xmlns:a16="http://schemas.microsoft.com/office/drawing/2014/main" id="{71D2B3DA-402D-030D-D41F-CF1623D1E6F0}"/>
                    </a:ext>
                  </a:extLst>
                </p:cNvPr>
                <p:cNvSpPr/>
                <p:nvPr/>
              </p:nvSpPr>
              <p:spPr>
                <a:xfrm>
                  <a:off x="9321911" y="36158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19" name="Graphic 7">
                <a:extLst>
                  <a:ext uri="{FF2B5EF4-FFF2-40B4-BE49-F238E27FC236}">
                    <a16:creationId xmlns:a16="http://schemas.microsoft.com/office/drawing/2014/main" id="{73A04459-58ED-2450-8B09-D9C36BCEBB6F}"/>
                  </a:ext>
                </a:extLst>
              </p:cNvPr>
              <p:cNvGrpSpPr/>
              <p:nvPr/>
            </p:nvGrpSpPr>
            <p:grpSpPr>
              <a:xfrm>
                <a:off x="9330049" y="3597976"/>
                <a:ext cx="35223" cy="53528"/>
                <a:chOff x="9330049" y="3597976"/>
                <a:chExt cx="35223" cy="53528"/>
              </a:xfrm>
            </p:grpSpPr>
            <p:sp>
              <p:nvSpPr>
                <p:cNvPr id="920" name="Freeform: Shape 919">
                  <a:extLst>
                    <a:ext uri="{FF2B5EF4-FFF2-40B4-BE49-F238E27FC236}">
                      <a16:creationId xmlns:a16="http://schemas.microsoft.com/office/drawing/2014/main" id="{FD5E227E-7A5B-8D5C-9993-DC7DEB63636F}"/>
                    </a:ext>
                  </a:extLst>
                </p:cNvPr>
                <p:cNvSpPr/>
                <p:nvPr/>
              </p:nvSpPr>
              <p:spPr>
                <a:xfrm>
                  <a:off x="9347724" y="359797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21" name="Freeform: Shape 920">
                  <a:extLst>
                    <a:ext uri="{FF2B5EF4-FFF2-40B4-BE49-F238E27FC236}">
                      <a16:creationId xmlns:a16="http://schemas.microsoft.com/office/drawing/2014/main" id="{EFB1E6D4-3288-A49F-4715-B07972531B5C}"/>
                    </a:ext>
                  </a:extLst>
                </p:cNvPr>
                <p:cNvSpPr/>
                <p:nvPr/>
              </p:nvSpPr>
              <p:spPr>
                <a:xfrm>
                  <a:off x="9330049" y="3624740"/>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22" name="Graphic 7">
                <a:extLst>
                  <a:ext uri="{FF2B5EF4-FFF2-40B4-BE49-F238E27FC236}">
                    <a16:creationId xmlns:a16="http://schemas.microsoft.com/office/drawing/2014/main" id="{4BF9DB53-B42E-343D-6FF3-3C2C547B2F0B}"/>
                  </a:ext>
                </a:extLst>
              </p:cNvPr>
              <p:cNvGrpSpPr/>
              <p:nvPr/>
            </p:nvGrpSpPr>
            <p:grpSpPr>
              <a:xfrm>
                <a:off x="9360313" y="3624740"/>
                <a:ext cx="35223" cy="53722"/>
                <a:chOff x="9360313" y="3624740"/>
                <a:chExt cx="35223" cy="53722"/>
              </a:xfrm>
            </p:grpSpPr>
            <p:sp>
              <p:nvSpPr>
                <p:cNvPr id="923" name="Freeform: Shape 922">
                  <a:extLst>
                    <a:ext uri="{FF2B5EF4-FFF2-40B4-BE49-F238E27FC236}">
                      <a16:creationId xmlns:a16="http://schemas.microsoft.com/office/drawing/2014/main" id="{F1A3F04B-CFEC-FF4E-1E97-17024F27C30F}"/>
                    </a:ext>
                  </a:extLst>
                </p:cNvPr>
                <p:cNvSpPr/>
                <p:nvPr/>
              </p:nvSpPr>
              <p:spPr>
                <a:xfrm>
                  <a:off x="9377861" y="3624740"/>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24" name="Freeform: Shape 923">
                  <a:extLst>
                    <a:ext uri="{FF2B5EF4-FFF2-40B4-BE49-F238E27FC236}">
                      <a16:creationId xmlns:a16="http://schemas.microsoft.com/office/drawing/2014/main" id="{20CAC8B9-8BA1-F54A-4944-018CE0BFB25C}"/>
                    </a:ext>
                  </a:extLst>
                </p:cNvPr>
                <p:cNvSpPr/>
                <p:nvPr/>
              </p:nvSpPr>
              <p:spPr>
                <a:xfrm>
                  <a:off x="9360313" y="3651504"/>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25" name="Graphic 7">
                <a:extLst>
                  <a:ext uri="{FF2B5EF4-FFF2-40B4-BE49-F238E27FC236}">
                    <a16:creationId xmlns:a16="http://schemas.microsoft.com/office/drawing/2014/main" id="{22F192B7-2471-A090-EAD6-EBF5934D0F64}"/>
                  </a:ext>
                </a:extLst>
              </p:cNvPr>
              <p:cNvGrpSpPr/>
              <p:nvPr/>
            </p:nvGrpSpPr>
            <p:grpSpPr>
              <a:xfrm>
                <a:off x="9399097" y="3642583"/>
                <a:ext cx="35096" cy="53722"/>
                <a:chOff x="9399097" y="3642583"/>
                <a:chExt cx="35096" cy="53722"/>
              </a:xfrm>
            </p:grpSpPr>
            <p:sp>
              <p:nvSpPr>
                <p:cNvPr id="926" name="Freeform: Shape 925">
                  <a:extLst>
                    <a:ext uri="{FF2B5EF4-FFF2-40B4-BE49-F238E27FC236}">
                      <a16:creationId xmlns:a16="http://schemas.microsoft.com/office/drawing/2014/main" id="{7AF4DDBF-9F7F-2E86-6E52-C54A5E0AE9C5}"/>
                    </a:ext>
                  </a:extLst>
                </p:cNvPr>
                <p:cNvSpPr/>
                <p:nvPr/>
              </p:nvSpPr>
              <p:spPr>
                <a:xfrm>
                  <a:off x="9416646" y="364258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27" name="Freeform: Shape 926">
                  <a:extLst>
                    <a:ext uri="{FF2B5EF4-FFF2-40B4-BE49-F238E27FC236}">
                      <a16:creationId xmlns:a16="http://schemas.microsoft.com/office/drawing/2014/main" id="{A8EC984A-F788-97E5-199F-35819EC4456C}"/>
                    </a:ext>
                  </a:extLst>
                </p:cNvPr>
                <p:cNvSpPr/>
                <p:nvPr/>
              </p:nvSpPr>
              <p:spPr>
                <a:xfrm>
                  <a:off x="9399097" y="3669347"/>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928" name="Graphic 7">
                <a:extLst>
                  <a:ext uri="{FF2B5EF4-FFF2-40B4-BE49-F238E27FC236}">
                    <a16:creationId xmlns:a16="http://schemas.microsoft.com/office/drawing/2014/main" id="{08A980B5-E7D1-612A-2D8F-0A26312591E3}"/>
                  </a:ext>
                </a:extLst>
              </p:cNvPr>
              <p:cNvGrpSpPr/>
              <p:nvPr/>
            </p:nvGrpSpPr>
            <p:grpSpPr>
              <a:xfrm>
                <a:off x="9410033" y="3642583"/>
                <a:ext cx="35223" cy="53722"/>
                <a:chOff x="9410033" y="3642583"/>
                <a:chExt cx="35223" cy="53722"/>
              </a:xfrm>
            </p:grpSpPr>
            <p:sp>
              <p:nvSpPr>
                <p:cNvPr id="929" name="Freeform: Shape 928">
                  <a:extLst>
                    <a:ext uri="{FF2B5EF4-FFF2-40B4-BE49-F238E27FC236}">
                      <a16:creationId xmlns:a16="http://schemas.microsoft.com/office/drawing/2014/main" id="{14B7DB11-927D-8934-56A7-433771FDBACB}"/>
                    </a:ext>
                  </a:extLst>
                </p:cNvPr>
                <p:cNvSpPr/>
                <p:nvPr/>
              </p:nvSpPr>
              <p:spPr>
                <a:xfrm>
                  <a:off x="9427709" y="364258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30" name="Freeform: Shape 929">
                  <a:extLst>
                    <a:ext uri="{FF2B5EF4-FFF2-40B4-BE49-F238E27FC236}">
                      <a16:creationId xmlns:a16="http://schemas.microsoft.com/office/drawing/2014/main" id="{7858F13C-551C-27FC-B1BB-AA3692F4D2BD}"/>
                    </a:ext>
                  </a:extLst>
                </p:cNvPr>
                <p:cNvSpPr/>
                <p:nvPr/>
              </p:nvSpPr>
              <p:spPr>
                <a:xfrm>
                  <a:off x="9410033" y="3669347"/>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31" name="Graphic 7">
                <a:extLst>
                  <a:ext uri="{FF2B5EF4-FFF2-40B4-BE49-F238E27FC236}">
                    <a16:creationId xmlns:a16="http://schemas.microsoft.com/office/drawing/2014/main" id="{B726F892-B877-4A71-9ED1-5DC1A042C60C}"/>
                  </a:ext>
                </a:extLst>
              </p:cNvPr>
              <p:cNvGrpSpPr/>
              <p:nvPr/>
            </p:nvGrpSpPr>
            <p:grpSpPr>
              <a:xfrm>
                <a:off x="9443095" y="3653638"/>
                <a:ext cx="35223" cy="53722"/>
                <a:chOff x="9443095" y="3653638"/>
                <a:chExt cx="35223" cy="53722"/>
              </a:xfrm>
            </p:grpSpPr>
            <p:sp>
              <p:nvSpPr>
                <p:cNvPr id="932" name="Freeform: Shape 931">
                  <a:extLst>
                    <a:ext uri="{FF2B5EF4-FFF2-40B4-BE49-F238E27FC236}">
                      <a16:creationId xmlns:a16="http://schemas.microsoft.com/office/drawing/2014/main" id="{D6D797D5-0619-D46E-9AB2-83C88EE40228}"/>
                    </a:ext>
                  </a:extLst>
                </p:cNvPr>
                <p:cNvSpPr/>
                <p:nvPr/>
              </p:nvSpPr>
              <p:spPr>
                <a:xfrm>
                  <a:off x="9460643" y="365363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33" name="Freeform: Shape 932">
                  <a:extLst>
                    <a:ext uri="{FF2B5EF4-FFF2-40B4-BE49-F238E27FC236}">
                      <a16:creationId xmlns:a16="http://schemas.microsoft.com/office/drawing/2014/main" id="{288DFDC4-2D4E-25FA-8CB4-265741862575}"/>
                    </a:ext>
                  </a:extLst>
                </p:cNvPr>
                <p:cNvSpPr/>
                <p:nvPr/>
              </p:nvSpPr>
              <p:spPr>
                <a:xfrm>
                  <a:off x="9443095" y="368059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34" name="Graphic 7">
                <a:extLst>
                  <a:ext uri="{FF2B5EF4-FFF2-40B4-BE49-F238E27FC236}">
                    <a16:creationId xmlns:a16="http://schemas.microsoft.com/office/drawing/2014/main" id="{8C561580-9D43-6721-4543-C9C73D1C41C3}"/>
                  </a:ext>
                </a:extLst>
              </p:cNvPr>
              <p:cNvGrpSpPr/>
              <p:nvPr/>
            </p:nvGrpSpPr>
            <p:grpSpPr>
              <a:xfrm>
                <a:off x="9481498" y="3666244"/>
                <a:ext cx="35223" cy="53528"/>
                <a:chOff x="9481498" y="3666244"/>
                <a:chExt cx="35223" cy="53528"/>
              </a:xfrm>
            </p:grpSpPr>
            <p:sp>
              <p:nvSpPr>
                <p:cNvPr id="935" name="Freeform: Shape 934">
                  <a:extLst>
                    <a:ext uri="{FF2B5EF4-FFF2-40B4-BE49-F238E27FC236}">
                      <a16:creationId xmlns:a16="http://schemas.microsoft.com/office/drawing/2014/main" id="{2B03A2F0-1394-E501-2BA6-E2E8AE019832}"/>
                    </a:ext>
                  </a:extLst>
                </p:cNvPr>
                <p:cNvSpPr/>
                <p:nvPr/>
              </p:nvSpPr>
              <p:spPr>
                <a:xfrm>
                  <a:off x="9499046" y="3666244"/>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36" name="Freeform: Shape 935">
                  <a:extLst>
                    <a:ext uri="{FF2B5EF4-FFF2-40B4-BE49-F238E27FC236}">
                      <a16:creationId xmlns:a16="http://schemas.microsoft.com/office/drawing/2014/main" id="{08D77812-D94F-1194-78E7-8823D3B28C2E}"/>
                    </a:ext>
                  </a:extLst>
                </p:cNvPr>
                <p:cNvSpPr/>
                <p:nvPr/>
              </p:nvSpPr>
              <p:spPr>
                <a:xfrm>
                  <a:off x="9481498" y="369300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37" name="Graphic 7">
                <a:extLst>
                  <a:ext uri="{FF2B5EF4-FFF2-40B4-BE49-F238E27FC236}">
                    <a16:creationId xmlns:a16="http://schemas.microsoft.com/office/drawing/2014/main" id="{AA615D77-62FB-706E-386E-9CACFA2D141E}"/>
                  </a:ext>
                </a:extLst>
              </p:cNvPr>
              <p:cNvGrpSpPr/>
              <p:nvPr/>
            </p:nvGrpSpPr>
            <p:grpSpPr>
              <a:xfrm>
                <a:off x="9611965" y="3778926"/>
                <a:ext cx="35096" cy="53722"/>
                <a:chOff x="9611965" y="3778926"/>
                <a:chExt cx="35096" cy="53722"/>
              </a:xfrm>
            </p:grpSpPr>
            <p:sp>
              <p:nvSpPr>
                <p:cNvPr id="938" name="Freeform: Shape 937">
                  <a:extLst>
                    <a:ext uri="{FF2B5EF4-FFF2-40B4-BE49-F238E27FC236}">
                      <a16:creationId xmlns:a16="http://schemas.microsoft.com/office/drawing/2014/main" id="{AFBDCF04-5D7F-18B8-51A3-1FA1776B37EB}"/>
                    </a:ext>
                  </a:extLst>
                </p:cNvPr>
                <p:cNvSpPr/>
                <p:nvPr/>
              </p:nvSpPr>
              <p:spPr>
                <a:xfrm>
                  <a:off x="9629513" y="377892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39" name="Freeform: Shape 938">
                  <a:extLst>
                    <a:ext uri="{FF2B5EF4-FFF2-40B4-BE49-F238E27FC236}">
                      <a16:creationId xmlns:a16="http://schemas.microsoft.com/office/drawing/2014/main" id="{084E6E66-4CC4-C5A6-407B-7865EE95BF29}"/>
                    </a:ext>
                  </a:extLst>
                </p:cNvPr>
                <p:cNvSpPr/>
                <p:nvPr/>
              </p:nvSpPr>
              <p:spPr>
                <a:xfrm>
                  <a:off x="9611965" y="3805690"/>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nvGrpSpPr>
              <p:cNvPr id="940" name="Graphic 7">
                <a:extLst>
                  <a:ext uri="{FF2B5EF4-FFF2-40B4-BE49-F238E27FC236}">
                    <a16:creationId xmlns:a16="http://schemas.microsoft.com/office/drawing/2014/main" id="{FCFE079D-BCF5-B67D-0736-CEA9485B6E03}"/>
                  </a:ext>
                </a:extLst>
              </p:cNvPr>
              <p:cNvGrpSpPr/>
              <p:nvPr/>
            </p:nvGrpSpPr>
            <p:grpSpPr>
              <a:xfrm>
                <a:off x="9692967" y="3836333"/>
                <a:ext cx="35096" cy="53722"/>
                <a:chOff x="9692967" y="3836333"/>
                <a:chExt cx="35096" cy="53722"/>
              </a:xfrm>
            </p:grpSpPr>
            <p:sp>
              <p:nvSpPr>
                <p:cNvPr id="941" name="Freeform: Shape 940">
                  <a:extLst>
                    <a:ext uri="{FF2B5EF4-FFF2-40B4-BE49-F238E27FC236}">
                      <a16:creationId xmlns:a16="http://schemas.microsoft.com/office/drawing/2014/main" id="{737660A4-46B1-943E-0C62-D807ED072B90}"/>
                    </a:ext>
                  </a:extLst>
                </p:cNvPr>
                <p:cNvSpPr/>
                <p:nvPr/>
              </p:nvSpPr>
              <p:spPr>
                <a:xfrm>
                  <a:off x="9710515" y="383633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42" name="Freeform: Shape 941">
                  <a:extLst>
                    <a:ext uri="{FF2B5EF4-FFF2-40B4-BE49-F238E27FC236}">
                      <a16:creationId xmlns:a16="http://schemas.microsoft.com/office/drawing/2014/main" id="{3F5746DA-46BF-3B22-B84A-7BB34B916E56}"/>
                    </a:ext>
                  </a:extLst>
                </p:cNvPr>
                <p:cNvSpPr/>
                <p:nvPr/>
              </p:nvSpPr>
              <p:spPr>
                <a:xfrm>
                  <a:off x="9692967" y="3863098"/>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943" name="Graphic 7">
                <a:extLst>
                  <a:ext uri="{FF2B5EF4-FFF2-40B4-BE49-F238E27FC236}">
                    <a16:creationId xmlns:a16="http://schemas.microsoft.com/office/drawing/2014/main" id="{9F34EBC0-BE73-DFC6-4F55-D3A2266F1B08}"/>
                  </a:ext>
                </a:extLst>
              </p:cNvPr>
              <p:cNvGrpSpPr/>
              <p:nvPr/>
            </p:nvGrpSpPr>
            <p:grpSpPr>
              <a:xfrm>
                <a:off x="9734930" y="3836333"/>
                <a:ext cx="35096" cy="53722"/>
                <a:chOff x="9734930" y="3836333"/>
                <a:chExt cx="35096" cy="53722"/>
              </a:xfrm>
            </p:grpSpPr>
            <p:sp>
              <p:nvSpPr>
                <p:cNvPr id="944" name="Freeform: Shape 943">
                  <a:extLst>
                    <a:ext uri="{FF2B5EF4-FFF2-40B4-BE49-F238E27FC236}">
                      <a16:creationId xmlns:a16="http://schemas.microsoft.com/office/drawing/2014/main" id="{CC0313EC-7967-D8B7-4146-AC0D43309A73}"/>
                    </a:ext>
                  </a:extLst>
                </p:cNvPr>
                <p:cNvSpPr/>
                <p:nvPr/>
              </p:nvSpPr>
              <p:spPr>
                <a:xfrm>
                  <a:off x="9752478" y="383633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45" name="Freeform: Shape 944">
                  <a:extLst>
                    <a:ext uri="{FF2B5EF4-FFF2-40B4-BE49-F238E27FC236}">
                      <a16:creationId xmlns:a16="http://schemas.microsoft.com/office/drawing/2014/main" id="{2A975F42-87F6-AB9F-ED25-28672CBF1A79}"/>
                    </a:ext>
                  </a:extLst>
                </p:cNvPr>
                <p:cNvSpPr/>
                <p:nvPr/>
              </p:nvSpPr>
              <p:spPr>
                <a:xfrm>
                  <a:off x="9734930" y="3863098"/>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nvGrpSpPr>
              <p:cNvPr id="946" name="Graphic 7">
                <a:extLst>
                  <a:ext uri="{FF2B5EF4-FFF2-40B4-BE49-F238E27FC236}">
                    <a16:creationId xmlns:a16="http://schemas.microsoft.com/office/drawing/2014/main" id="{ED6F0C19-6C59-F767-51F9-4497887AC69F}"/>
                  </a:ext>
                </a:extLst>
              </p:cNvPr>
              <p:cNvGrpSpPr/>
              <p:nvPr/>
            </p:nvGrpSpPr>
            <p:grpSpPr>
              <a:xfrm>
                <a:off x="9752478" y="3836333"/>
                <a:ext cx="35223" cy="53722"/>
                <a:chOff x="9752478" y="3836333"/>
                <a:chExt cx="35223" cy="53722"/>
              </a:xfrm>
            </p:grpSpPr>
            <p:sp>
              <p:nvSpPr>
                <p:cNvPr id="947" name="Freeform: Shape 946">
                  <a:extLst>
                    <a:ext uri="{FF2B5EF4-FFF2-40B4-BE49-F238E27FC236}">
                      <a16:creationId xmlns:a16="http://schemas.microsoft.com/office/drawing/2014/main" id="{28269427-8F05-94A5-928A-0A09D8487135}"/>
                    </a:ext>
                  </a:extLst>
                </p:cNvPr>
                <p:cNvSpPr/>
                <p:nvPr/>
              </p:nvSpPr>
              <p:spPr>
                <a:xfrm>
                  <a:off x="9770026" y="383633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48" name="Freeform: Shape 947">
                  <a:extLst>
                    <a:ext uri="{FF2B5EF4-FFF2-40B4-BE49-F238E27FC236}">
                      <a16:creationId xmlns:a16="http://schemas.microsoft.com/office/drawing/2014/main" id="{052C47B2-99CE-970D-30CF-48E0D71606D0}"/>
                    </a:ext>
                  </a:extLst>
                </p:cNvPr>
                <p:cNvSpPr/>
                <p:nvPr/>
              </p:nvSpPr>
              <p:spPr>
                <a:xfrm>
                  <a:off x="9752478" y="386309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49" name="Graphic 7">
                <a:extLst>
                  <a:ext uri="{FF2B5EF4-FFF2-40B4-BE49-F238E27FC236}">
                    <a16:creationId xmlns:a16="http://schemas.microsoft.com/office/drawing/2014/main" id="{351643FC-E4DC-BC82-4C8F-FC4605FAA317}"/>
                  </a:ext>
                </a:extLst>
              </p:cNvPr>
              <p:cNvGrpSpPr/>
              <p:nvPr/>
            </p:nvGrpSpPr>
            <p:grpSpPr>
              <a:xfrm>
                <a:off x="9766847" y="3836333"/>
                <a:ext cx="35223" cy="53722"/>
                <a:chOff x="9766847" y="3836333"/>
                <a:chExt cx="35223" cy="53722"/>
              </a:xfrm>
            </p:grpSpPr>
            <p:sp>
              <p:nvSpPr>
                <p:cNvPr id="950" name="Freeform: Shape 949">
                  <a:extLst>
                    <a:ext uri="{FF2B5EF4-FFF2-40B4-BE49-F238E27FC236}">
                      <a16:creationId xmlns:a16="http://schemas.microsoft.com/office/drawing/2014/main" id="{67124536-E025-B8A5-D939-501253241DBB}"/>
                    </a:ext>
                  </a:extLst>
                </p:cNvPr>
                <p:cNvSpPr/>
                <p:nvPr/>
              </p:nvSpPr>
              <p:spPr>
                <a:xfrm>
                  <a:off x="9784396" y="383633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51" name="Freeform: Shape 950">
                  <a:extLst>
                    <a:ext uri="{FF2B5EF4-FFF2-40B4-BE49-F238E27FC236}">
                      <a16:creationId xmlns:a16="http://schemas.microsoft.com/office/drawing/2014/main" id="{1A5031DA-3926-CD30-D11F-B71231BF2FDF}"/>
                    </a:ext>
                  </a:extLst>
                </p:cNvPr>
                <p:cNvSpPr/>
                <p:nvPr/>
              </p:nvSpPr>
              <p:spPr>
                <a:xfrm>
                  <a:off x="9766847" y="386309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52" name="Graphic 7">
                <a:extLst>
                  <a:ext uri="{FF2B5EF4-FFF2-40B4-BE49-F238E27FC236}">
                    <a16:creationId xmlns:a16="http://schemas.microsoft.com/office/drawing/2014/main" id="{E03B1364-3A8D-19C6-A97C-FE3880653095}"/>
                  </a:ext>
                </a:extLst>
              </p:cNvPr>
              <p:cNvGrpSpPr/>
              <p:nvPr/>
            </p:nvGrpSpPr>
            <p:grpSpPr>
              <a:xfrm>
                <a:off x="9808048" y="3836333"/>
                <a:ext cx="35223" cy="53722"/>
                <a:chOff x="9808048" y="3836333"/>
                <a:chExt cx="35223" cy="53722"/>
              </a:xfrm>
            </p:grpSpPr>
            <p:sp>
              <p:nvSpPr>
                <p:cNvPr id="953" name="Freeform: Shape 952">
                  <a:extLst>
                    <a:ext uri="{FF2B5EF4-FFF2-40B4-BE49-F238E27FC236}">
                      <a16:creationId xmlns:a16="http://schemas.microsoft.com/office/drawing/2014/main" id="{C050FA45-31E7-71DC-0EA5-06CCF8696B9E}"/>
                    </a:ext>
                  </a:extLst>
                </p:cNvPr>
                <p:cNvSpPr/>
                <p:nvPr/>
              </p:nvSpPr>
              <p:spPr>
                <a:xfrm>
                  <a:off x="9825723" y="3836333"/>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54" name="Freeform: Shape 953">
                  <a:extLst>
                    <a:ext uri="{FF2B5EF4-FFF2-40B4-BE49-F238E27FC236}">
                      <a16:creationId xmlns:a16="http://schemas.microsoft.com/office/drawing/2014/main" id="{B17F91D2-181D-6928-B665-A7F8FFCDE21B}"/>
                    </a:ext>
                  </a:extLst>
                </p:cNvPr>
                <p:cNvSpPr/>
                <p:nvPr/>
              </p:nvSpPr>
              <p:spPr>
                <a:xfrm>
                  <a:off x="9808048" y="386309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55" name="Graphic 7">
                <a:extLst>
                  <a:ext uri="{FF2B5EF4-FFF2-40B4-BE49-F238E27FC236}">
                    <a16:creationId xmlns:a16="http://schemas.microsoft.com/office/drawing/2014/main" id="{DACAA0D4-B98F-31A8-FE07-78C755637C01}"/>
                  </a:ext>
                </a:extLst>
              </p:cNvPr>
              <p:cNvGrpSpPr/>
              <p:nvPr/>
            </p:nvGrpSpPr>
            <p:grpSpPr>
              <a:xfrm>
                <a:off x="9825723" y="3881329"/>
                <a:ext cx="35096" cy="53722"/>
                <a:chOff x="9825723" y="3881329"/>
                <a:chExt cx="35096" cy="53722"/>
              </a:xfrm>
            </p:grpSpPr>
            <p:sp>
              <p:nvSpPr>
                <p:cNvPr id="956" name="Freeform: Shape 955">
                  <a:extLst>
                    <a:ext uri="{FF2B5EF4-FFF2-40B4-BE49-F238E27FC236}">
                      <a16:creationId xmlns:a16="http://schemas.microsoft.com/office/drawing/2014/main" id="{E9C5AC26-1C0B-7CF3-2941-9C2CD2706486}"/>
                    </a:ext>
                  </a:extLst>
                </p:cNvPr>
                <p:cNvSpPr/>
                <p:nvPr/>
              </p:nvSpPr>
              <p:spPr>
                <a:xfrm>
                  <a:off x="9843271" y="3881329"/>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57" name="Freeform: Shape 956">
                  <a:extLst>
                    <a:ext uri="{FF2B5EF4-FFF2-40B4-BE49-F238E27FC236}">
                      <a16:creationId xmlns:a16="http://schemas.microsoft.com/office/drawing/2014/main" id="{955AB847-2263-D695-618F-E56B22741556}"/>
                    </a:ext>
                  </a:extLst>
                </p:cNvPr>
                <p:cNvSpPr/>
                <p:nvPr/>
              </p:nvSpPr>
              <p:spPr>
                <a:xfrm>
                  <a:off x="9825723" y="3908093"/>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958" name="Graphic 7">
                <a:extLst>
                  <a:ext uri="{FF2B5EF4-FFF2-40B4-BE49-F238E27FC236}">
                    <a16:creationId xmlns:a16="http://schemas.microsoft.com/office/drawing/2014/main" id="{6F1A3613-066E-6FFD-43EF-045A2127E250}"/>
                  </a:ext>
                </a:extLst>
              </p:cNvPr>
              <p:cNvGrpSpPr/>
              <p:nvPr/>
            </p:nvGrpSpPr>
            <p:grpSpPr>
              <a:xfrm>
                <a:off x="9846832" y="3893353"/>
                <a:ext cx="35223" cy="53528"/>
                <a:chOff x="9846832" y="3893353"/>
                <a:chExt cx="35223" cy="53528"/>
              </a:xfrm>
            </p:grpSpPr>
            <p:sp>
              <p:nvSpPr>
                <p:cNvPr id="959" name="Freeform: Shape 958">
                  <a:extLst>
                    <a:ext uri="{FF2B5EF4-FFF2-40B4-BE49-F238E27FC236}">
                      <a16:creationId xmlns:a16="http://schemas.microsoft.com/office/drawing/2014/main" id="{462AE8C3-178A-F47F-890D-F756F1132434}"/>
                    </a:ext>
                  </a:extLst>
                </p:cNvPr>
                <p:cNvSpPr/>
                <p:nvPr/>
              </p:nvSpPr>
              <p:spPr>
                <a:xfrm>
                  <a:off x="9864380" y="3893353"/>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60" name="Freeform: Shape 959">
                  <a:extLst>
                    <a:ext uri="{FF2B5EF4-FFF2-40B4-BE49-F238E27FC236}">
                      <a16:creationId xmlns:a16="http://schemas.microsoft.com/office/drawing/2014/main" id="{9C5201B9-689B-D6D3-1E4A-9824118A0FC7}"/>
                    </a:ext>
                  </a:extLst>
                </p:cNvPr>
                <p:cNvSpPr/>
                <p:nvPr/>
              </p:nvSpPr>
              <p:spPr>
                <a:xfrm>
                  <a:off x="9846832" y="39201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61" name="Graphic 7">
                <a:extLst>
                  <a:ext uri="{FF2B5EF4-FFF2-40B4-BE49-F238E27FC236}">
                    <a16:creationId xmlns:a16="http://schemas.microsoft.com/office/drawing/2014/main" id="{9C8776CD-6B1E-95BF-FB1A-DDBC23201306}"/>
                  </a:ext>
                </a:extLst>
              </p:cNvPr>
              <p:cNvGrpSpPr/>
              <p:nvPr/>
            </p:nvGrpSpPr>
            <p:grpSpPr>
              <a:xfrm>
                <a:off x="9841109" y="3890056"/>
                <a:ext cx="35223" cy="53722"/>
                <a:chOff x="9841109" y="3890056"/>
                <a:chExt cx="35223" cy="53722"/>
              </a:xfrm>
            </p:grpSpPr>
            <p:sp>
              <p:nvSpPr>
                <p:cNvPr id="962" name="Freeform: Shape 961">
                  <a:extLst>
                    <a:ext uri="{FF2B5EF4-FFF2-40B4-BE49-F238E27FC236}">
                      <a16:creationId xmlns:a16="http://schemas.microsoft.com/office/drawing/2014/main" id="{6A58CA6E-96C0-7CFE-5957-A823BBFB22C1}"/>
                    </a:ext>
                  </a:extLst>
                </p:cNvPr>
                <p:cNvSpPr/>
                <p:nvPr/>
              </p:nvSpPr>
              <p:spPr>
                <a:xfrm>
                  <a:off x="9858785" y="3890056"/>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63" name="Freeform: Shape 962">
                  <a:extLst>
                    <a:ext uri="{FF2B5EF4-FFF2-40B4-BE49-F238E27FC236}">
                      <a16:creationId xmlns:a16="http://schemas.microsoft.com/office/drawing/2014/main" id="{6CA69F6F-5502-BDA4-F11A-794E71B2BD1E}"/>
                    </a:ext>
                  </a:extLst>
                </p:cNvPr>
                <p:cNvSpPr/>
                <p:nvPr/>
              </p:nvSpPr>
              <p:spPr>
                <a:xfrm>
                  <a:off x="9841109" y="3916820"/>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64" name="Graphic 7">
                <a:extLst>
                  <a:ext uri="{FF2B5EF4-FFF2-40B4-BE49-F238E27FC236}">
                    <a16:creationId xmlns:a16="http://schemas.microsoft.com/office/drawing/2014/main" id="{0797F6B5-1F3C-DC5F-FA4E-FB7B3CBC4A83}"/>
                  </a:ext>
                </a:extLst>
              </p:cNvPr>
              <p:cNvGrpSpPr/>
              <p:nvPr/>
            </p:nvGrpSpPr>
            <p:grpSpPr>
              <a:xfrm>
                <a:off x="9874553" y="3893353"/>
                <a:ext cx="35223" cy="53528"/>
                <a:chOff x="9874553" y="3893353"/>
                <a:chExt cx="35223" cy="53528"/>
              </a:xfrm>
            </p:grpSpPr>
            <p:sp>
              <p:nvSpPr>
                <p:cNvPr id="965" name="Freeform: Shape 964">
                  <a:extLst>
                    <a:ext uri="{FF2B5EF4-FFF2-40B4-BE49-F238E27FC236}">
                      <a16:creationId xmlns:a16="http://schemas.microsoft.com/office/drawing/2014/main" id="{997E8BE9-7689-7BEA-4F5B-4D34555F21B3}"/>
                    </a:ext>
                  </a:extLst>
                </p:cNvPr>
                <p:cNvSpPr/>
                <p:nvPr/>
              </p:nvSpPr>
              <p:spPr>
                <a:xfrm>
                  <a:off x="9892101" y="3893353"/>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66" name="Freeform: Shape 965">
                  <a:extLst>
                    <a:ext uri="{FF2B5EF4-FFF2-40B4-BE49-F238E27FC236}">
                      <a16:creationId xmlns:a16="http://schemas.microsoft.com/office/drawing/2014/main" id="{83942CCE-B640-D3D6-0086-D7F5D0971738}"/>
                    </a:ext>
                  </a:extLst>
                </p:cNvPr>
                <p:cNvSpPr/>
                <p:nvPr/>
              </p:nvSpPr>
              <p:spPr>
                <a:xfrm>
                  <a:off x="9874553" y="39201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67" name="Graphic 7">
                <a:extLst>
                  <a:ext uri="{FF2B5EF4-FFF2-40B4-BE49-F238E27FC236}">
                    <a16:creationId xmlns:a16="http://schemas.microsoft.com/office/drawing/2014/main" id="{1A8B523B-73BC-6DE6-ABA7-CA6D6D7FFE9A}"/>
                  </a:ext>
                </a:extLst>
              </p:cNvPr>
              <p:cNvGrpSpPr/>
              <p:nvPr/>
            </p:nvGrpSpPr>
            <p:grpSpPr>
              <a:xfrm>
                <a:off x="9889049" y="3893353"/>
                <a:ext cx="35223" cy="53528"/>
                <a:chOff x="9889049" y="3893353"/>
                <a:chExt cx="35223" cy="53528"/>
              </a:xfrm>
            </p:grpSpPr>
            <p:sp>
              <p:nvSpPr>
                <p:cNvPr id="968" name="Freeform: Shape 967">
                  <a:extLst>
                    <a:ext uri="{FF2B5EF4-FFF2-40B4-BE49-F238E27FC236}">
                      <a16:creationId xmlns:a16="http://schemas.microsoft.com/office/drawing/2014/main" id="{18F17C0A-51C8-99E7-33C4-89851F83D3D4}"/>
                    </a:ext>
                  </a:extLst>
                </p:cNvPr>
                <p:cNvSpPr/>
                <p:nvPr/>
              </p:nvSpPr>
              <p:spPr>
                <a:xfrm>
                  <a:off x="9906725" y="3893353"/>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69" name="Freeform: Shape 968">
                  <a:extLst>
                    <a:ext uri="{FF2B5EF4-FFF2-40B4-BE49-F238E27FC236}">
                      <a16:creationId xmlns:a16="http://schemas.microsoft.com/office/drawing/2014/main" id="{114E99E3-FB2B-90AB-C8B1-B85C0DF5D4B6}"/>
                    </a:ext>
                  </a:extLst>
                </p:cNvPr>
                <p:cNvSpPr/>
                <p:nvPr/>
              </p:nvSpPr>
              <p:spPr>
                <a:xfrm>
                  <a:off x="9889049" y="392011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70" name="Graphic 7">
                <a:extLst>
                  <a:ext uri="{FF2B5EF4-FFF2-40B4-BE49-F238E27FC236}">
                    <a16:creationId xmlns:a16="http://schemas.microsoft.com/office/drawing/2014/main" id="{BEA5B986-E937-3C31-0C66-BEF41FAFEFAF}"/>
                  </a:ext>
                </a:extLst>
              </p:cNvPr>
              <p:cNvGrpSpPr/>
              <p:nvPr/>
            </p:nvGrpSpPr>
            <p:grpSpPr>
              <a:xfrm>
                <a:off x="9919314" y="3924772"/>
                <a:ext cx="35223" cy="53528"/>
                <a:chOff x="9919314" y="3924772"/>
                <a:chExt cx="35223" cy="53528"/>
              </a:xfrm>
            </p:grpSpPr>
            <p:sp>
              <p:nvSpPr>
                <p:cNvPr id="971" name="Freeform: Shape 970">
                  <a:extLst>
                    <a:ext uri="{FF2B5EF4-FFF2-40B4-BE49-F238E27FC236}">
                      <a16:creationId xmlns:a16="http://schemas.microsoft.com/office/drawing/2014/main" id="{EEC762AD-F634-7504-AD65-404E642810F0}"/>
                    </a:ext>
                  </a:extLst>
                </p:cNvPr>
                <p:cNvSpPr/>
                <p:nvPr/>
              </p:nvSpPr>
              <p:spPr>
                <a:xfrm>
                  <a:off x="9936862" y="3924772"/>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72" name="Freeform: Shape 971">
                  <a:extLst>
                    <a:ext uri="{FF2B5EF4-FFF2-40B4-BE49-F238E27FC236}">
                      <a16:creationId xmlns:a16="http://schemas.microsoft.com/office/drawing/2014/main" id="{8A42F8B1-E9E1-9144-3559-C2F9946647E2}"/>
                    </a:ext>
                  </a:extLst>
                </p:cNvPr>
                <p:cNvSpPr/>
                <p:nvPr/>
              </p:nvSpPr>
              <p:spPr>
                <a:xfrm>
                  <a:off x="9919314" y="3951537"/>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73" name="Graphic 7">
                <a:extLst>
                  <a:ext uri="{FF2B5EF4-FFF2-40B4-BE49-F238E27FC236}">
                    <a16:creationId xmlns:a16="http://schemas.microsoft.com/office/drawing/2014/main" id="{918A69C8-97FA-2CCA-5F56-174514B871FE}"/>
                  </a:ext>
                </a:extLst>
              </p:cNvPr>
              <p:cNvGrpSpPr/>
              <p:nvPr/>
            </p:nvGrpSpPr>
            <p:grpSpPr>
              <a:xfrm>
                <a:off x="9971958" y="3946882"/>
                <a:ext cx="35096" cy="53722"/>
                <a:chOff x="9971958" y="3946882"/>
                <a:chExt cx="35096" cy="53722"/>
              </a:xfrm>
            </p:grpSpPr>
            <p:sp>
              <p:nvSpPr>
                <p:cNvPr id="974" name="Freeform: Shape 973">
                  <a:extLst>
                    <a:ext uri="{FF2B5EF4-FFF2-40B4-BE49-F238E27FC236}">
                      <a16:creationId xmlns:a16="http://schemas.microsoft.com/office/drawing/2014/main" id="{998C9341-EABB-D47E-1E37-BDB04A6DF40B}"/>
                    </a:ext>
                  </a:extLst>
                </p:cNvPr>
                <p:cNvSpPr/>
                <p:nvPr/>
              </p:nvSpPr>
              <p:spPr>
                <a:xfrm>
                  <a:off x="9989507" y="394688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75" name="Freeform: Shape 974">
                  <a:extLst>
                    <a:ext uri="{FF2B5EF4-FFF2-40B4-BE49-F238E27FC236}">
                      <a16:creationId xmlns:a16="http://schemas.microsoft.com/office/drawing/2014/main" id="{C982D085-B833-4DF0-EA0B-FD36A97A2BD0}"/>
                    </a:ext>
                  </a:extLst>
                </p:cNvPr>
                <p:cNvSpPr/>
                <p:nvPr/>
              </p:nvSpPr>
              <p:spPr>
                <a:xfrm>
                  <a:off x="9971958" y="3973840"/>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976" name="Graphic 7">
                <a:extLst>
                  <a:ext uri="{FF2B5EF4-FFF2-40B4-BE49-F238E27FC236}">
                    <a16:creationId xmlns:a16="http://schemas.microsoft.com/office/drawing/2014/main" id="{81669AF9-27B0-C58C-47F5-AAF8EE21938D}"/>
                  </a:ext>
                </a:extLst>
              </p:cNvPr>
              <p:cNvGrpSpPr/>
              <p:nvPr/>
            </p:nvGrpSpPr>
            <p:grpSpPr>
              <a:xfrm>
                <a:off x="9981114" y="3946882"/>
                <a:ext cx="35223" cy="53722"/>
                <a:chOff x="9981114" y="3946882"/>
                <a:chExt cx="35223" cy="53722"/>
              </a:xfrm>
            </p:grpSpPr>
            <p:sp>
              <p:nvSpPr>
                <p:cNvPr id="977" name="Freeform: Shape 976">
                  <a:extLst>
                    <a:ext uri="{FF2B5EF4-FFF2-40B4-BE49-F238E27FC236}">
                      <a16:creationId xmlns:a16="http://schemas.microsoft.com/office/drawing/2014/main" id="{DA67E38C-35FA-CE5D-A9EE-E7726DC3DD81}"/>
                    </a:ext>
                  </a:extLst>
                </p:cNvPr>
                <p:cNvSpPr/>
                <p:nvPr/>
              </p:nvSpPr>
              <p:spPr>
                <a:xfrm>
                  <a:off x="9998789" y="3946882"/>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78" name="Freeform: Shape 977">
                  <a:extLst>
                    <a:ext uri="{FF2B5EF4-FFF2-40B4-BE49-F238E27FC236}">
                      <a16:creationId xmlns:a16="http://schemas.microsoft.com/office/drawing/2014/main" id="{E2C8AA9B-1080-A1B7-47A8-CB530B4B57F8}"/>
                    </a:ext>
                  </a:extLst>
                </p:cNvPr>
                <p:cNvSpPr/>
                <p:nvPr/>
              </p:nvSpPr>
              <p:spPr>
                <a:xfrm>
                  <a:off x="9981114" y="3973840"/>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79" name="Graphic 7">
                <a:extLst>
                  <a:ext uri="{FF2B5EF4-FFF2-40B4-BE49-F238E27FC236}">
                    <a16:creationId xmlns:a16="http://schemas.microsoft.com/office/drawing/2014/main" id="{B0D748C8-49E0-3E9F-EADD-2E14986AA20B}"/>
                  </a:ext>
                </a:extLst>
              </p:cNvPr>
              <p:cNvGrpSpPr/>
              <p:nvPr/>
            </p:nvGrpSpPr>
            <p:grpSpPr>
              <a:xfrm>
                <a:off x="9944237" y="3935051"/>
                <a:ext cx="35096" cy="53528"/>
                <a:chOff x="9944237" y="3935051"/>
                <a:chExt cx="35096" cy="53528"/>
              </a:xfrm>
            </p:grpSpPr>
            <p:sp>
              <p:nvSpPr>
                <p:cNvPr id="980" name="Freeform: Shape 979">
                  <a:extLst>
                    <a:ext uri="{FF2B5EF4-FFF2-40B4-BE49-F238E27FC236}">
                      <a16:creationId xmlns:a16="http://schemas.microsoft.com/office/drawing/2014/main" id="{962B30BA-6472-0430-E6DD-473BADC583E9}"/>
                    </a:ext>
                  </a:extLst>
                </p:cNvPr>
                <p:cNvSpPr/>
                <p:nvPr/>
              </p:nvSpPr>
              <p:spPr>
                <a:xfrm>
                  <a:off x="9961785" y="393505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81" name="Freeform: Shape 980">
                  <a:extLst>
                    <a:ext uri="{FF2B5EF4-FFF2-40B4-BE49-F238E27FC236}">
                      <a16:creationId xmlns:a16="http://schemas.microsoft.com/office/drawing/2014/main" id="{89AB69B2-FDF1-AAFD-8AC0-41B999BEB698}"/>
                    </a:ext>
                  </a:extLst>
                </p:cNvPr>
                <p:cNvSpPr/>
                <p:nvPr/>
              </p:nvSpPr>
              <p:spPr>
                <a:xfrm>
                  <a:off x="9944237" y="3961816"/>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982" name="Graphic 7">
                <a:extLst>
                  <a:ext uri="{FF2B5EF4-FFF2-40B4-BE49-F238E27FC236}">
                    <a16:creationId xmlns:a16="http://schemas.microsoft.com/office/drawing/2014/main" id="{1957E7F3-3884-0BCC-51D2-7C70AB630FBA}"/>
                  </a:ext>
                </a:extLst>
              </p:cNvPr>
              <p:cNvGrpSpPr/>
              <p:nvPr/>
            </p:nvGrpSpPr>
            <p:grpSpPr>
              <a:xfrm>
                <a:off x="9948815" y="3935051"/>
                <a:ext cx="35223" cy="53528"/>
                <a:chOff x="9948815" y="3935051"/>
                <a:chExt cx="35223" cy="53528"/>
              </a:xfrm>
            </p:grpSpPr>
            <p:sp>
              <p:nvSpPr>
                <p:cNvPr id="983" name="Freeform: Shape 982">
                  <a:extLst>
                    <a:ext uri="{FF2B5EF4-FFF2-40B4-BE49-F238E27FC236}">
                      <a16:creationId xmlns:a16="http://schemas.microsoft.com/office/drawing/2014/main" id="{5E82692F-8395-1251-1697-C2D48CA092B5}"/>
                    </a:ext>
                  </a:extLst>
                </p:cNvPr>
                <p:cNvSpPr/>
                <p:nvPr/>
              </p:nvSpPr>
              <p:spPr>
                <a:xfrm>
                  <a:off x="9966363" y="393505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84" name="Freeform: Shape 983">
                  <a:extLst>
                    <a:ext uri="{FF2B5EF4-FFF2-40B4-BE49-F238E27FC236}">
                      <a16:creationId xmlns:a16="http://schemas.microsoft.com/office/drawing/2014/main" id="{B9CCFA56-33AE-259D-5FA7-F732C4F768C0}"/>
                    </a:ext>
                  </a:extLst>
                </p:cNvPr>
                <p:cNvSpPr/>
                <p:nvPr/>
              </p:nvSpPr>
              <p:spPr>
                <a:xfrm>
                  <a:off x="9948815" y="396181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85" name="Graphic 7">
                <a:extLst>
                  <a:ext uri="{FF2B5EF4-FFF2-40B4-BE49-F238E27FC236}">
                    <a16:creationId xmlns:a16="http://schemas.microsoft.com/office/drawing/2014/main" id="{0E5B7D1B-9485-A373-A4A5-8301533E9879}"/>
                  </a:ext>
                </a:extLst>
              </p:cNvPr>
              <p:cNvGrpSpPr/>
              <p:nvPr/>
            </p:nvGrpSpPr>
            <p:grpSpPr>
              <a:xfrm>
                <a:off x="9954283" y="3935051"/>
                <a:ext cx="35223" cy="53528"/>
                <a:chOff x="9954283" y="3935051"/>
                <a:chExt cx="35223" cy="53528"/>
              </a:xfrm>
            </p:grpSpPr>
            <p:sp>
              <p:nvSpPr>
                <p:cNvPr id="986" name="Freeform: Shape 985">
                  <a:extLst>
                    <a:ext uri="{FF2B5EF4-FFF2-40B4-BE49-F238E27FC236}">
                      <a16:creationId xmlns:a16="http://schemas.microsoft.com/office/drawing/2014/main" id="{FC60925E-B265-4F6E-D125-18547A3DBC16}"/>
                    </a:ext>
                  </a:extLst>
                </p:cNvPr>
                <p:cNvSpPr/>
                <p:nvPr/>
              </p:nvSpPr>
              <p:spPr>
                <a:xfrm>
                  <a:off x="9971958" y="3935051"/>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87" name="Freeform: Shape 986">
                  <a:extLst>
                    <a:ext uri="{FF2B5EF4-FFF2-40B4-BE49-F238E27FC236}">
                      <a16:creationId xmlns:a16="http://schemas.microsoft.com/office/drawing/2014/main" id="{8C7AC147-85D7-60B2-D179-02D4B4A63BF7}"/>
                    </a:ext>
                  </a:extLst>
                </p:cNvPr>
                <p:cNvSpPr/>
                <p:nvPr/>
              </p:nvSpPr>
              <p:spPr>
                <a:xfrm>
                  <a:off x="9954283" y="3961816"/>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88" name="Graphic 7">
                <a:extLst>
                  <a:ext uri="{FF2B5EF4-FFF2-40B4-BE49-F238E27FC236}">
                    <a16:creationId xmlns:a16="http://schemas.microsoft.com/office/drawing/2014/main" id="{5FA3AE16-E8AD-EF11-4CBD-C56B1C54986E}"/>
                  </a:ext>
                </a:extLst>
              </p:cNvPr>
              <p:cNvGrpSpPr/>
              <p:nvPr/>
            </p:nvGrpSpPr>
            <p:grpSpPr>
              <a:xfrm>
                <a:off x="10013540" y="3965888"/>
                <a:ext cx="35096" cy="53722"/>
                <a:chOff x="10013540" y="3965888"/>
                <a:chExt cx="35096" cy="53722"/>
              </a:xfrm>
            </p:grpSpPr>
            <p:sp>
              <p:nvSpPr>
                <p:cNvPr id="989" name="Freeform: Shape 988">
                  <a:extLst>
                    <a:ext uri="{FF2B5EF4-FFF2-40B4-BE49-F238E27FC236}">
                      <a16:creationId xmlns:a16="http://schemas.microsoft.com/office/drawing/2014/main" id="{3E398268-2A91-1A38-2951-15A5F45BA330}"/>
                    </a:ext>
                  </a:extLst>
                </p:cNvPr>
                <p:cNvSpPr/>
                <p:nvPr/>
              </p:nvSpPr>
              <p:spPr>
                <a:xfrm>
                  <a:off x="10031088" y="396588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90" name="Freeform: Shape 989">
                  <a:extLst>
                    <a:ext uri="{FF2B5EF4-FFF2-40B4-BE49-F238E27FC236}">
                      <a16:creationId xmlns:a16="http://schemas.microsoft.com/office/drawing/2014/main" id="{8835F52F-B2D3-DE1B-BF54-3338084515FA}"/>
                    </a:ext>
                  </a:extLst>
                </p:cNvPr>
                <p:cNvSpPr/>
                <p:nvPr/>
              </p:nvSpPr>
              <p:spPr>
                <a:xfrm>
                  <a:off x="10013540" y="3992653"/>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nvGrpSpPr>
              <p:cNvPr id="991" name="Graphic 7">
                <a:extLst>
                  <a:ext uri="{FF2B5EF4-FFF2-40B4-BE49-F238E27FC236}">
                    <a16:creationId xmlns:a16="http://schemas.microsoft.com/office/drawing/2014/main" id="{D50A3228-7DFF-0D2E-BD85-865DB5D03315}"/>
                  </a:ext>
                </a:extLst>
              </p:cNvPr>
              <p:cNvGrpSpPr/>
              <p:nvPr/>
            </p:nvGrpSpPr>
            <p:grpSpPr>
              <a:xfrm>
                <a:off x="10050035" y="3963367"/>
                <a:ext cx="35223" cy="53722"/>
                <a:chOff x="10050035" y="3963367"/>
                <a:chExt cx="35223" cy="53722"/>
              </a:xfrm>
            </p:grpSpPr>
            <p:sp>
              <p:nvSpPr>
                <p:cNvPr id="992" name="Freeform: Shape 991">
                  <a:extLst>
                    <a:ext uri="{FF2B5EF4-FFF2-40B4-BE49-F238E27FC236}">
                      <a16:creationId xmlns:a16="http://schemas.microsoft.com/office/drawing/2014/main" id="{BF3039AD-5384-CECA-A8A1-7E806D282244}"/>
                    </a:ext>
                  </a:extLst>
                </p:cNvPr>
                <p:cNvSpPr/>
                <p:nvPr/>
              </p:nvSpPr>
              <p:spPr>
                <a:xfrm>
                  <a:off x="10067711" y="3963367"/>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993" name="Freeform: Shape 992">
                  <a:extLst>
                    <a:ext uri="{FF2B5EF4-FFF2-40B4-BE49-F238E27FC236}">
                      <a16:creationId xmlns:a16="http://schemas.microsoft.com/office/drawing/2014/main" id="{D402B5F8-255C-7C73-54EE-73A8C45A82CF}"/>
                    </a:ext>
                  </a:extLst>
                </p:cNvPr>
                <p:cNvSpPr/>
                <p:nvPr/>
              </p:nvSpPr>
              <p:spPr>
                <a:xfrm>
                  <a:off x="10050035" y="399032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994" name="Graphic 7">
                <a:extLst>
                  <a:ext uri="{FF2B5EF4-FFF2-40B4-BE49-F238E27FC236}">
                    <a16:creationId xmlns:a16="http://schemas.microsoft.com/office/drawing/2014/main" id="{48D010FB-2761-D51C-2E1A-6C304E3D4F18}"/>
                  </a:ext>
                </a:extLst>
              </p:cNvPr>
              <p:cNvGrpSpPr/>
              <p:nvPr/>
            </p:nvGrpSpPr>
            <p:grpSpPr>
              <a:xfrm>
                <a:off x="10058301" y="3989356"/>
                <a:ext cx="35096" cy="53528"/>
                <a:chOff x="10058301" y="3989356"/>
                <a:chExt cx="35096" cy="53528"/>
              </a:xfrm>
            </p:grpSpPr>
            <p:sp>
              <p:nvSpPr>
                <p:cNvPr id="995" name="Freeform: Shape 994">
                  <a:extLst>
                    <a:ext uri="{FF2B5EF4-FFF2-40B4-BE49-F238E27FC236}">
                      <a16:creationId xmlns:a16="http://schemas.microsoft.com/office/drawing/2014/main" id="{1F16C21C-AB2C-85CB-98B1-3542031797A3}"/>
                    </a:ext>
                  </a:extLst>
                </p:cNvPr>
                <p:cNvSpPr/>
                <p:nvPr/>
              </p:nvSpPr>
              <p:spPr>
                <a:xfrm>
                  <a:off x="10075849" y="3989356"/>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96" name="Freeform: Shape 995">
                  <a:extLst>
                    <a:ext uri="{FF2B5EF4-FFF2-40B4-BE49-F238E27FC236}">
                      <a16:creationId xmlns:a16="http://schemas.microsoft.com/office/drawing/2014/main" id="{C46A2400-5896-9D4B-0EE2-34B68352FE98}"/>
                    </a:ext>
                  </a:extLst>
                </p:cNvPr>
                <p:cNvSpPr/>
                <p:nvPr/>
              </p:nvSpPr>
              <p:spPr>
                <a:xfrm>
                  <a:off x="10058301" y="4016120"/>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997" name="Graphic 7">
                <a:extLst>
                  <a:ext uri="{FF2B5EF4-FFF2-40B4-BE49-F238E27FC236}">
                    <a16:creationId xmlns:a16="http://schemas.microsoft.com/office/drawing/2014/main" id="{388523DF-555C-B721-ABF4-A39735E3D448}"/>
                  </a:ext>
                </a:extLst>
              </p:cNvPr>
              <p:cNvGrpSpPr/>
              <p:nvPr/>
            </p:nvGrpSpPr>
            <p:grpSpPr>
              <a:xfrm>
                <a:off x="10128621" y="4027757"/>
                <a:ext cx="35223" cy="53528"/>
                <a:chOff x="10128621" y="4027757"/>
                <a:chExt cx="35223" cy="53528"/>
              </a:xfrm>
            </p:grpSpPr>
            <p:sp>
              <p:nvSpPr>
                <p:cNvPr id="998" name="Freeform: Shape 997">
                  <a:extLst>
                    <a:ext uri="{FF2B5EF4-FFF2-40B4-BE49-F238E27FC236}">
                      <a16:creationId xmlns:a16="http://schemas.microsoft.com/office/drawing/2014/main" id="{1CD6809C-A273-CB66-44F1-D63FC82354B0}"/>
                    </a:ext>
                  </a:extLst>
                </p:cNvPr>
                <p:cNvSpPr/>
                <p:nvPr/>
              </p:nvSpPr>
              <p:spPr>
                <a:xfrm>
                  <a:off x="10146169" y="4027757"/>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999" name="Freeform: Shape 998">
                  <a:extLst>
                    <a:ext uri="{FF2B5EF4-FFF2-40B4-BE49-F238E27FC236}">
                      <a16:creationId xmlns:a16="http://schemas.microsoft.com/office/drawing/2014/main" id="{F67D0288-789D-4FB6-2236-99669BC9D304}"/>
                    </a:ext>
                  </a:extLst>
                </p:cNvPr>
                <p:cNvSpPr/>
                <p:nvPr/>
              </p:nvSpPr>
              <p:spPr>
                <a:xfrm>
                  <a:off x="10128621" y="405452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00" name="Graphic 7">
                <a:extLst>
                  <a:ext uri="{FF2B5EF4-FFF2-40B4-BE49-F238E27FC236}">
                    <a16:creationId xmlns:a16="http://schemas.microsoft.com/office/drawing/2014/main" id="{18970C16-D386-0FCB-75D6-D99F8F9AFC09}"/>
                  </a:ext>
                </a:extLst>
              </p:cNvPr>
              <p:cNvGrpSpPr/>
              <p:nvPr/>
            </p:nvGrpSpPr>
            <p:grpSpPr>
              <a:xfrm>
                <a:off x="10138921" y="4027757"/>
                <a:ext cx="35223" cy="53528"/>
                <a:chOff x="10138921" y="4027757"/>
                <a:chExt cx="35223" cy="53528"/>
              </a:xfrm>
            </p:grpSpPr>
            <p:sp>
              <p:nvSpPr>
                <p:cNvPr id="1001" name="Freeform: Shape 1000">
                  <a:extLst>
                    <a:ext uri="{FF2B5EF4-FFF2-40B4-BE49-F238E27FC236}">
                      <a16:creationId xmlns:a16="http://schemas.microsoft.com/office/drawing/2014/main" id="{DEBF7832-2DF4-8C9E-7B5F-D0C8A7FD05C7}"/>
                    </a:ext>
                  </a:extLst>
                </p:cNvPr>
                <p:cNvSpPr/>
                <p:nvPr/>
              </p:nvSpPr>
              <p:spPr>
                <a:xfrm>
                  <a:off x="10156469" y="4027757"/>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02" name="Freeform: Shape 1001">
                  <a:extLst>
                    <a:ext uri="{FF2B5EF4-FFF2-40B4-BE49-F238E27FC236}">
                      <a16:creationId xmlns:a16="http://schemas.microsoft.com/office/drawing/2014/main" id="{0B8D40DC-0AEA-3D65-6AB7-04AB4F486726}"/>
                    </a:ext>
                  </a:extLst>
                </p:cNvPr>
                <p:cNvSpPr/>
                <p:nvPr/>
              </p:nvSpPr>
              <p:spPr>
                <a:xfrm>
                  <a:off x="10138921" y="405452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03" name="Graphic 7">
                <a:extLst>
                  <a:ext uri="{FF2B5EF4-FFF2-40B4-BE49-F238E27FC236}">
                    <a16:creationId xmlns:a16="http://schemas.microsoft.com/office/drawing/2014/main" id="{4D5F9D31-0F62-6FA2-70FC-7B3F5C823D3D}"/>
                  </a:ext>
                </a:extLst>
              </p:cNvPr>
              <p:cNvGrpSpPr/>
              <p:nvPr/>
            </p:nvGrpSpPr>
            <p:grpSpPr>
              <a:xfrm>
                <a:off x="10163844" y="4027757"/>
                <a:ext cx="35096" cy="53528"/>
                <a:chOff x="10163844" y="4027757"/>
                <a:chExt cx="35096" cy="53528"/>
              </a:xfrm>
            </p:grpSpPr>
            <p:sp>
              <p:nvSpPr>
                <p:cNvPr id="1004" name="Freeform: Shape 1003">
                  <a:extLst>
                    <a:ext uri="{FF2B5EF4-FFF2-40B4-BE49-F238E27FC236}">
                      <a16:creationId xmlns:a16="http://schemas.microsoft.com/office/drawing/2014/main" id="{03C687C3-EF51-D195-AA7C-B6338DAAF594}"/>
                    </a:ext>
                  </a:extLst>
                </p:cNvPr>
                <p:cNvSpPr/>
                <p:nvPr/>
              </p:nvSpPr>
              <p:spPr>
                <a:xfrm>
                  <a:off x="10181393" y="4027757"/>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05" name="Freeform: Shape 1004">
                  <a:extLst>
                    <a:ext uri="{FF2B5EF4-FFF2-40B4-BE49-F238E27FC236}">
                      <a16:creationId xmlns:a16="http://schemas.microsoft.com/office/drawing/2014/main" id="{26DC9F20-21DC-B813-10E1-1371137077DF}"/>
                    </a:ext>
                  </a:extLst>
                </p:cNvPr>
                <p:cNvSpPr/>
                <p:nvPr/>
              </p:nvSpPr>
              <p:spPr>
                <a:xfrm>
                  <a:off x="10163844" y="4054521"/>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1006" name="Graphic 7">
                <a:extLst>
                  <a:ext uri="{FF2B5EF4-FFF2-40B4-BE49-F238E27FC236}">
                    <a16:creationId xmlns:a16="http://schemas.microsoft.com/office/drawing/2014/main" id="{C106DD50-3283-4CBA-765A-8E2DDC64E438}"/>
                  </a:ext>
                </a:extLst>
              </p:cNvPr>
              <p:cNvGrpSpPr/>
              <p:nvPr/>
            </p:nvGrpSpPr>
            <p:grpSpPr>
              <a:xfrm>
                <a:off x="10172746" y="4027757"/>
                <a:ext cx="35096" cy="53528"/>
                <a:chOff x="10172746" y="4027757"/>
                <a:chExt cx="35096" cy="53528"/>
              </a:xfrm>
            </p:grpSpPr>
            <p:sp>
              <p:nvSpPr>
                <p:cNvPr id="1007" name="Freeform: Shape 1006">
                  <a:extLst>
                    <a:ext uri="{FF2B5EF4-FFF2-40B4-BE49-F238E27FC236}">
                      <a16:creationId xmlns:a16="http://schemas.microsoft.com/office/drawing/2014/main" id="{0ACD3EF6-EAAD-415D-0A5C-65489B2F8961}"/>
                    </a:ext>
                  </a:extLst>
                </p:cNvPr>
                <p:cNvSpPr/>
                <p:nvPr/>
              </p:nvSpPr>
              <p:spPr>
                <a:xfrm>
                  <a:off x="10190294" y="4027757"/>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08" name="Freeform: Shape 1007">
                  <a:extLst>
                    <a:ext uri="{FF2B5EF4-FFF2-40B4-BE49-F238E27FC236}">
                      <a16:creationId xmlns:a16="http://schemas.microsoft.com/office/drawing/2014/main" id="{135629D7-23C9-1C27-B31F-A20A4D859E2F}"/>
                    </a:ext>
                  </a:extLst>
                </p:cNvPr>
                <p:cNvSpPr/>
                <p:nvPr/>
              </p:nvSpPr>
              <p:spPr>
                <a:xfrm>
                  <a:off x="10172746" y="4054521"/>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1009" name="Graphic 7">
                <a:extLst>
                  <a:ext uri="{FF2B5EF4-FFF2-40B4-BE49-F238E27FC236}">
                    <a16:creationId xmlns:a16="http://schemas.microsoft.com/office/drawing/2014/main" id="{2421542B-6498-E111-462A-2EF46D81CC57}"/>
                  </a:ext>
                </a:extLst>
              </p:cNvPr>
              <p:cNvGrpSpPr/>
              <p:nvPr/>
            </p:nvGrpSpPr>
            <p:grpSpPr>
              <a:xfrm>
                <a:off x="10202883" y="4027757"/>
                <a:ext cx="35223" cy="53528"/>
                <a:chOff x="10202883" y="4027757"/>
                <a:chExt cx="35223" cy="53528"/>
              </a:xfrm>
            </p:grpSpPr>
            <p:sp>
              <p:nvSpPr>
                <p:cNvPr id="1010" name="Freeform: Shape 1009">
                  <a:extLst>
                    <a:ext uri="{FF2B5EF4-FFF2-40B4-BE49-F238E27FC236}">
                      <a16:creationId xmlns:a16="http://schemas.microsoft.com/office/drawing/2014/main" id="{34CF80C5-0E6A-FF77-5458-B2A22CCED3C9}"/>
                    </a:ext>
                  </a:extLst>
                </p:cNvPr>
                <p:cNvSpPr/>
                <p:nvPr/>
              </p:nvSpPr>
              <p:spPr>
                <a:xfrm>
                  <a:off x="10220431" y="4027757"/>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11" name="Freeform: Shape 1010">
                  <a:extLst>
                    <a:ext uri="{FF2B5EF4-FFF2-40B4-BE49-F238E27FC236}">
                      <a16:creationId xmlns:a16="http://schemas.microsoft.com/office/drawing/2014/main" id="{3D69573E-79D3-6058-5456-C0DFC1552351}"/>
                    </a:ext>
                  </a:extLst>
                </p:cNvPr>
                <p:cNvSpPr/>
                <p:nvPr/>
              </p:nvSpPr>
              <p:spPr>
                <a:xfrm>
                  <a:off x="10202883" y="4054521"/>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12" name="Graphic 7">
                <a:extLst>
                  <a:ext uri="{FF2B5EF4-FFF2-40B4-BE49-F238E27FC236}">
                    <a16:creationId xmlns:a16="http://schemas.microsoft.com/office/drawing/2014/main" id="{23D2390B-50A7-D957-AD53-C025D1FEB4C1}"/>
                  </a:ext>
                </a:extLst>
              </p:cNvPr>
              <p:cNvGrpSpPr/>
              <p:nvPr/>
            </p:nvGrpSpPr>
            <p:grpSpPr>
              <a:xfrm>
                <a:off x="10211403" y="4054521"/>
                <a:ext cx="35223" cy="53722"/>
                <a:chOff x="10211403" y="4054521"/>
                <a:chExt cx="35223" cy="53722"/>
              </a:xfrm>
            </p:grpSpPr>
            <p:sp>
              <p:nvSpPr>
                <p:cNvPr id="1013" name="Freeform: Shape 1012">
                  <a:extLst>
                    <a:ext uri="{FF2B5EF4-FFF2-40B4-BE49-F238E27FC236}">
                      <a16:creationId xmlns:a16="http://schemas.microsoft.com/office/drawing/2014/main" id="{819C655D-6B27-2C34-1E18-EF53D16E75E3}"/>
                    </a:ext>
                  </a:extLst>
                </p:cNvPr>
                <p:cNvSpPr/>
                <p:nvPr/>
              </p:nvSpPr>
              <p:spPr>
                <a:xfrm>
                  <a:off x="10229078" y="4054521"/>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14" name="Freeform: Shape 1013">
                  <a:extLst>
                    <a:ext uri="{FF2B5EF4-FFF2-40B4-BE49-F238E27FC236}">
                      <a16:creationId xmlns:a16="http://schemas.microsoft.com/office/drawing/2014/main" id="{F0E36BFD-9037-09C0-7280-EA587DE596BF}"/>
                    </a:ext>
                  </a:extLst>
                </p:cNvPr>
                <p:cNvSpPr/>
                <p:nvPr/>
              </p:nvSpPr>
              <p:spPr>
                <a:xfrm>
                  <a:off x="10211403" y="408128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15" name="Graphic 7">
                <a:extLst>
                  <a:ext uri="{FF2B5EF4-FFF2-40B4-BE49-F238E27FC236}">
                    <a16:creationId xmlns:a16="http://schemas.microsoft.com/office/drawing/2014/main" id="{3826E4A4-17C5-77FC-D397-437B79D813C7}"/>
                  </a:ext>
                </a:extLst>
              </p:cNvPr>
              <p:cNvGrpSpPr/>
              <p:nvPr/>
            </p:nvGrpSpPr>
            <p:grpSpPr>
              <a:xfrm>
                <a:off x="10267608" y="4075855"/>
                <a:ext cx="35096" cy="53722"/>
                <a:chOff x="10267608" y="4075855"/>
                <a:chExt cx="35096" cy="53722"/>
              </a:xfrm>
            </p:grpSpPr>
            <p:sp>
              <p:nvSpPr>
                <p:cNvPr id="1016" name="Freeform: Shape 1015">
                  <a:extLst>
                    <a:ext uri="{FF2B5EF4-FFF2-40B4-BE49-F238E27FC236}">
                      <a16:creationId xmlns:a16="http://schemas.microsoft.com/office/drawing/2014/main" id="{C9C5ED96-E24F-65AE-FA3A-9569AA5AB24C}"/>
                    </a:ext>
                  </a:extLst>
                </p:cNvPr>
                <p:cNvSpPr/>
                <p:nvPr/>
              </p:nvSpPr>
              <p:spPr>
                <a:xfrm>
                  <a:off x="10285156" y="4075855"/>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17" name="Freeform: Shape 1016">
                  <a:extLst>
                    <a:ext uri="{FF2B5EF4-FFF2-40B4-BE49-F238E27FC236}">
                      <a16:creationId xmlns:a16="http://schemas.microsoft.com/office/drawing/2014/main" id="{FF1993EB-7DB4-14E2-5AD1-DB622558997B}"/>
                    </a:ext>
                  </a:extLst>
                </p:cNvPr>
                <p:cNvSpPr/>
                <p:nvPr/>
              </p:nvSpPr>
              <p:spPr>
                <a:xfrm>
                  <a:off x="10267608" y="4102813"/>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1018" name="Graphic 7">
                <a:extLst>
                  <a:ext uri="{FF2B5EF4-FFF2-40B4-BE49-F238E27FC236}">
                    <a16:creationId xmlns:a16="http://schemas.microsoft.com/office/drawing/2014/main" id="{07A12371-CBFB-8242-4266-D031F0D71A21}"/>
                  </a:ext>
                </a:extLst>
              </p:cNvPr>
              <p:cNvGrpSpPr/>
              <p:nvPr/>
            </p:nvGrpSpPr>
            <p:grpSpPr>
              <a:xfrm>
                <a:off x="10282104" y="4075855"/>
                <a:ext cx="35223" cy="53722"/>
                <a:chOff x="10282104" y="4075855"/>
                <a:chExt cx="35223" cy="53722"/>
              </a:xfrm>
            </p:grpSpPr>
            <p:sp>
              <p:nvSpPr>
                <p:cNvPr id="1019" name="Freeform: Shape 1018">
                  <a:extLst>
                    <a:ext uri="{FF2B5EF4-FFF2-40B4-BE49-F238E27FC236}">
                      <a16:creationId xmlns:a16="http://schemas.microsoft.com/office/drawing/2014/main" id="{D928C8D9-A5C9-33C9-ACCD-AE7C872E903E}"/>
                    </a:ext>
                  </a:extLst>
                </p:cNvPr>
                <p:cNvSpPr/>
                <p:nvPr/>
              </p:nvSpPr>
              <p:spPr>
                <a:xfrm>
                  <a:off x="10299780" y="4075855"/>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20" name="Freeform: Shape 1019">
                  <a:extLst>
                    <a:ext uri="{FF2B5EF4-FFF2-40B4-BE49-F238E27FC236}">
                      <a16:creationId xmlns:a16="http://schemas.microsoft.com/office/drawing/2014/main" id="{27EAB1AB-079A-EBEE-E9B5-52C96CA7E8E7}"/>
                    </a:ext>
                  </a:extLst>
                </p:cNvPr>
                <p:cNvSpPr/>
                <p:nvPr/>
              </p:nvSpPr>
              <p:spPr>
                <a:xfrm>
                  <a:off x="10282104" y="410281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21" name="Graphic 7">
                <a:extLst>
                  <a:ext uri="{FF2B5EF4-FFF2-40B4-BE49-F238E27FC236}">
                    <a16:creationId xmlns:a16="http://schemas.microsoft.com/office/drawing/2014/main" id="{1AAEA3B3-702E-972B-6A3D-527F9395929A}"/>
                  </a:ext>
                </a:extLst>
              </p:cNvPr>
              <p:cNvGrpSpPr/>
              <p:nvPr/>
            </p:nvGrpSpPr>
            <p:grpSpPr>
              <a:xfrm>
                <a:off x="10317328" y="4075855"/>
                <a:ext cx="35223" cy="53722"/>
                <a:chOff x="10317328" y="4075855"/>
                <a:chExt cx="35223" cy="53722"/>
              </a:xfrm>
            </p:grpSpPr>
            <p:sp>
              <p:nvSpPr>
                <p:cNvPr id="1022" name="Freeform: Shape 1021">
                  <a:extLst>
                    <a:ext uri="{FF2B5EF4-FFF2-40B4-BE49-F238E27FC236}">
                      <a16:creationId xmlns:a16="http://schemas.microsoft.com/office/drawing/2014/main" id="{72291166-1CE8-EE6A-0A98-3268CC94205D}"/>
                    </a:ext>
                  </a:extLst>
                </p:cNvPr>
                <p:cNvSpPr/>
                <p:nvPr/>
              </p:nvSpPr>
              <p:spPr>
                <a:xfrm>
                  <a:off x="10334876" y="4075855"/>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23" name="Freeform: Shape 1022">
                  <a:extLst>
                    <a:ext uri="{FF2B5EF4-FFF2-40B4-BE49-F238E27FC236}">
                      <a16:creationId xmlns:a16="http://schemas.microsoft.com/office/drawing/2014/main" id="{A8B39932-CA69-E867-5B7E-EA990CF5AC7C}"/>
                    </a:ext>
                  </a:extLst>
                </p:cNvPr>
                <p:cNvSpPr/>
                <p:nvPr/>
              </p:nvSpPr>
              <p:spPr>
                <a:xfrm>
                  <a:off x="10317328" y="410281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24" name="Graphic 7">
                <a:extLst>
                  <a:ext uri="{FF2B5EF4-FFF2-40B4-BE49-F238E27FC236}">
                    <a16:creationId xmlns:a16="http://schemas.microsoft.com/office/drawing/2014/main" id="{7DB73E94-4CA4-8D95-51D3-F3294B486713}"/>
                  </a:ext>
                </a:extLst>
              </p:cNvPr>
              <p:cNvGrpSpPr/>
              <p:nvPr/>
            </p:nvGrpSpPr>
            <p:grpSpPr>
              <a:xfrm>
                <a:off x="10356366" y="4075855"/>
                <a:ext cx="35223" cy="53722"/>
                <a:chOff x="10356366" y="4075855"/>
                <a:chExt cx="35223" cy="53722"/>
              </a:xfrm>
            </p:grpSpPr>
            <p:sp>
              <p:nvSpPr>
                <p:cNvPr id="1025" name="Freeform: Shape 1024">
                  <a:extLst>
                    <a:ext uri="{FF2B5EF4-FFF2-40B4-BE49-F238E27FC236}">
                      <a16:creationId xmlns:a16="http://schemas.microsoft.com/office/drawing/2014/main" id="{C20E43C7-08DA-E60A-F281-24EA89D24B97}"/>
                    </a:ext>
                  </a:extLst>
                </p:cNvPr>
                <p:cNvSpPr/>
                <p:nvPr/>
              </p:nvSpPr>
              <p:spPr>
                <a:xfrm>
                  <a:off x="10374042" y="4075855"/>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26" name="Freeform: Shape 1025">
                  <a:extLst>
                    <a:ext uri="{FF2B5EF4-FFF2-40B4-BE49-F238E27FC236}">
                      <a16:creationId xmlns:a16="http://schemas.microsoft.com/office/drawing/2014/main" id="{8EDF9C31-A183-A3AF-1DCC-DAE365B21005}"/>
                    </a:ext>
                  </a:extLst>
                </p:cNvPr>
                <p:cNvSpPr/>
                <p:nvPr/>
              </p:nvSpPr>
              <p:spPr>
                <a:xfrm>
                  <a:off x="10356366" y="410281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27" name="Graphic 7">
                <a:extLst>
                  <a:ext uri="{FF2B5EF4-FFF2-40B4-BE49-F238E27FC236}">
                    <a16:creationId xmlns:a16="http://schemas.microsoft.com/office/drawing/2014/main" id="{FD452B63-1973-D67D-18B3-A31C7A3CC36E}"/>
                  </a:ext>
                </a:extLst>
              </p:cNvPr>
              <p:cNvGrpSpPr/>
              <p:nvPr/>
            </p:nvGrpSpPr>
            <p:grpSpPr>
              <a:xfrm>
                <a:off x="10393370" y="4075855"/>
                <a:ext cx="35223" cy="53722"/>
                <a:chOff x="10393370" y="4075855"/>
                <a:chExt cx="35223" cy="53722"/>
              </a:xfrm>
            </p:grpSpPr>
            <p:sp>
              <p:nvSpPr>
                <p:cNvPr id="1028" name="Freeform: Shape 1027">
                  <a:extLst>
                    <a:ext uri="{FF2B5EF4-FFF2-40B4-BE49-F238E27FC236}">
                      <a16:creationId xmlns:a16="http://schemas.microsoft.com/office/drawing/2014/main" id="{DBD57029-B905-3B65-4190-4D36020D99B9}"/>
                    </a:ext>
                  </a:extLst>
                </p:cNvPr>
                <p:cNvSpPr/>
                <p:nvPr/>
              </p:nvSpPr>
              <p:spPr>
                <a:xfrm>
                  <a:off x="10410919" y="4075855"/>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29" name="Freeform: Shape 1028">
                  <a:extLst>
                    <a:ext uri="{FF2B5EF4-FFF2-40B4-BE49-F238E27FC236}">
                      <a16:creationId xmlns:a16="http://schemas.microsoft.com/office/drawing/2014/main" id="{439410DA-70E1-DD70-6B9B-45CFA79A3819}"/>
                    </a:ext>
                  </a:extLst>
                </p:cNvPr>
                <p:cNvSpPr/>
                <p:nvPr/>
              </p:nvSpPr>
              <p:spPr>
                <a:xfrm>
                  <a:off x="10393370" y="410281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30" name="Graphic 7">
                <a:extLst>
                  <a:ext uri="{FF2B5EF4-FFF2-40B4-BE49-F238E27FC236}">
                    <a16:creationId xmlns:a16="http://schemas.microsoft.com/office/drawing/2014/main" id="{9BB91273-89DC-7C56-7835-4677DFCE6171}"/>
                  </a:ext>
                </a:extLst>
              </p:cNvPr>
              <p:cNvGrpSpPr/>
              <p:nvPr/>
            </p:nvGrpSpPr>
            <p:grpSpPr>
              <a:xfrm>
                <a:off x="10421091" y="4102813"/>
                <a:ext cx="35223" cy="53528"/>
                <a:chOff x="10421091" y="4102813"/>
                <a:chExt cx="35223" cy="53528"/>
              </a:xfrm>
            </p:grpSpPr>
            <p:sp>
              <p:nvSpPr>
                <p:cNvPr id="1031" name="Freeform: Shape 1030">
                  <a:extLst>
                    <a:ext uri="{FF2B5EF4-FFF2-40B4-BE49-F238E27FC236}">
                      <a16:creationId xmlns:a16="http://schemas.microsoft.com/office/drawing/2014/main" id="{223FAEBB-339E-1BE1-E72F-727E1E6BA78C}"/>
                    </a:ext>
                  </a:extLst>
                </p:cNvPr>
                <p:cNvSpPr/>
                <p:nvPr/>
              </p:nvSpPr>
              <p:spPr>
                <a:xfrm>
                  <a:off x="10438640" y="4102813"/>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32" name="Freeform: Shape 1031">
                  <a:extLst>
                    <a:ext uri="{FF2B5EF4-FFF2-40B4-BE49-F238E27FC236}">
                      <a16:creationId xmlns:a16="http://schemas.microsoft.com/office/drawing/2014/main" id="{F4ABDF76-D4CC-7177-21BB-01538E1B26CD}"/>
                    </a:ext>
                  </a:extLst>
                </p:cNvPr>
                <p:cNvSpPr/>
                <p:nvPr/>
              </p:nvSpPr>
              <p:spPr>
                <a:xfrm>
                  <a:off x="10421091" y="4129578"/>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33" name="Graphic 7">
                <a:extLst>
                  <a:ext uri="{FF2B5EF4-FFF2-40B4-BE49-F238E27FC236}">
                    <a16:creationId xmlns:a16="http://schemas.microsoft.com/office/drawing/2014/main" id="{58BB8702-E315-DED4-9CB8-6ECE42A27E2C}"/>
                  </a:ext>
                </a:extLst>
              </p:cNvPr>
              <p:cNvGrpSpPr/>
              <p:nvPr/>
            </p:nvGrpSpPr>
            <p:grpSpPr>
              <a:xfrm>
                <a:off x="10458731" y="4133844"/>
                <a:ext cx="35223" cy="53722"/>
                <a:chOff x="10458731" y="4133844"/>
                <a:chExt cx="35223" cy="53722"/>
              </a:xfrm>
            </p:grpSpPr>
            <p:sp>
              <p:nvSpPr>
                <p:cNvPr id="1034" name="Freeform: Shape 1033">
                  <a:extLst>
                    <a:ext uri="{FF2B5EF4-FFF2-40B4-BE49-F238E27FC236}">
                      <a16:creationId xmlns:a16="http://schemas.microsoft.com/office/drawing/2014/main" id="{D0318FAF-B2BD-DAB8-8423-5A02B17FAFA1}"/>
                    </a:ext>
                  </a:extLst>
                </p:cNvPr>
                <p:cNvSpPr/>
                <p:nvPr/>
              </p:nvSpPr>
              <p:spPr>
                <a:xfrm>
                  <a:off x="10476407" y="413384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35" name="Freeform: Shape 1034">
                  <a:extLst>
                    <a:ext uri="{FF2B5EF4-FFF2-40B4-BE49-F238E27FC236}">
                      <a16:creationId xmlns:a16="http://schemas.microsoft.com/office/drawing/2014/main" id="{3AB51CCD-8915-9708-828C-B21A3240616D}"/>
                    </a:ext>
                  </a:extLst>
                </p:cNvPr>
                <p:cNvSpPr/>
                <p:nvPr/>
              </p:nvSpPr>
              <p:spPr>
                <a:xfrm>
                  <a:off x="10458731" y="416080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36" name="Graphic 7">
                <a:extLst>
                  <a:ext uri="{FF2B5EF4-FFF2-40B4-BE49-F238E27FC236}">
                    <a16:creationId xmlns:a16="http://schemas.microsoft.com/office/drawing/2014/main" id="{E479E790-9B71-3866-6ACD-ED1AA68E505C}"/>
                  </a:ext>
                </a:extLst>
              </p:cNvPr>
              <p:cNvGrpSpPr/>
              <p:nvPr/>
            </p:nvGrpSpPr>
            <p:grpSpPr>
              <a:xfrm>
                <a:off x="10503238" y="4133844"/>
                <a:ext cx="35096" cy="53722"/>
                <a:chOff x="10503238" y="4133844"/>
                <a:chExt cx="35096" cy="53722"/>
              </a:xfrm>
            </p:grpSpPr>
            <p:sp>
              <p:nvSpPr>
                <p:cNvPr id="1037" name="Freeform: Shape 1036">
                  <a:extLst>
                    <a:ext uri="{FF2B5EF4-FFF2-40B4-BE49-F238E27FC236}">
                      <a16:creationId xmlns:a16="http://schemas.microsoft.com/office/drawing/2014/main" id="{2AC015C3-D863-671A-90DA-7D726A73927F}"/>
                    </a:ext>
                  </a:extLst>
                </p:cNvPr>
                <p:cNvSpPr/>
                <p:nvPr/>
              </p:nvSpPr>
              <p:spPr>
                <a:xfrm>
                  <a:off x="10520786" y="413384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38" name="Freeform: Shape 1037">
                  <a:extLst>
                    <a:ext uri="{FF2B5EF4-FFF2-40B4-BE49-F238E27FC236}">
                      <a16:creationId xmlns:a16="http://schemas.microsoft.com/office/drawing/2014/main" id="{2044C2C1-E7F5-8DAD-88E8-CD1D0E273E10}"/>
                    </a:ext>
                  </a:extLst>
                </p:cNvPr>
                <p:cNvSpPr/>
                <p:nvPr/>
              </p:nvSpPr>
              <p:spPr>
                <a:xfrm>
                  <a:off x="10503238" y="4160803"/>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1039" name="Graphic 7">
                <a:extLst>
                  <a:ext uri="{FF2B5EF4-FFF2-40B4-BE49-F238E27FC236}">
                    <a16:creationId xmlns:a16="http://schemas.microsoft.com/office/drawing/2014/main" id="{00129C12-D45D-BB58-F771-9FB46EF4A13F}"/>
                  </a:ext>
                </a:extLst>
              </p:cNvPr>
              <p:cNvGrpSpPr/>
              <p:nvPr/>
            </p:nvGrpSpPr>
            <p:grpSpPr>
              <a:xfrm>
                <a:off x="10533375" y="4197264"/>
                <a:ext cx="35223" cy="53722"/>
                <a:chOff x="10533375" y="4197264"/>
                <a:chExt cx="35223" cy="53722"/>
              </a:xfrm>
            </p:grpSpPr>
            <p:sp>
              <p:nvSpPr>
                <p:cNvPr id="1040" name="Freeform: Shape 1039">
                  <a:extLst>
                    <a:ext uri="{FF2B5EF4-FFF2-40B4-BE49-F238E27FC236}">
                      <a16:creationId xmlns:a16="http://schemas.microsoft.com/office/drawing/2014/main" id="{CCA167D7-6F57-9EAE-E579-806248699E6E}"/>
                    </a:ext>
                  </a:extLst>
                </p:cNvPr>
                <p:cNvSpPr/>
                <p:nvPr/>
              </p:nvSpPr>
              <p:spPr>
                <a:xfrm>
                  <a:off x="10551050" y="419726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41" name="Freeform: Shape 1040">
                  <a:extLst>
                    <a:ext uri="{FF2B5EF4-FFF2-40B4-BE49-F238E27FC236}">
                      <a16:creationId xmlns:a16="http://schemas.microsoft.com/office/drawing/2014/main" id="{A9262439-EDC0-FA62-DB99-E49B0F165578}"/>
                    </a:ext>
                  </a:extLst>
                </p:cNvPr>
                <p:cNvSpPr/>
                <p:nvPr/>
              </p:nvSpPr>
              <p:spPr>
                <a:xfrm>
                  <a:off x="10533375" y="422422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42" name="Graphic 7">
                <a:extLst>
                  <a:ext uri="{FF2B5EF4-FFF2-40B4-BE49-F238E27FC236}">
                    <a16:creationId xmlns:a16="http://schemas.microsoft.com/office/drawing/2014/main" id="{424D46E0-8410-345B-464C-09375065DC59}"/>
                  </a:ext>
                </a:extLst>
              </p:cNvPr>
              <p:cNvGrpSpPr/>
              <p:nvPr/>
            </p:nvGrpSpPr>
            <p:grpSpPr>
              <a:xfrm>
                <a:off x="10575338" y="4197264"/>
                <a:ext cx="35223" cy="53722"/>
                <a:chOff x="10575338" y="4197264"/>
                <a:chExt cx="35223" cy="53722"/>
              </a:xfrm>
            </p:grpSpPr>
            <p:sp>
              <p:nvSpPr>
                <p:cNvPr id="1043" name="Freeform: Shape 1042">
                  <a:extLst>
                    <a:ext uri="{FF2B5EF4-FFF2-40B4-BE49-F238E27FC236}">
                      <a16:creationId xmlns:a16="http://schemas.microsoft.com/office/drawing/2014/main" id="{6200A885-D3F0-4C2D-BF27-9F4710C079FF}"/>
                    </a:ext>
                  </a:extLst>
                </p:cNvPr>
                <p:cNvSpPr/>
                <p:nvPr/>
              </p:nvSpPr>
              <p:spPr>
                <a:xfrm>
                  <a:off x="10592886" y="4197264"/>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44" name="Freeform: Shape 1043">
                  <a:extLst>
                    <a:ext uri="{FF2B5EF4-FFF2-40B4-BE49-F238E27FC236}">
                      <a16:creationId xmlns:a16="http://schemas.microsoft.com/office/drawing/2014/main" id="{703AAC69-52B5-A62D-F4E5-39790B7F03E6}"/>
                    </a:ext>
                  </a:extLst>
                </p:cNvPr>
                <p:cNvSpPr/>
                <p:nvPr/>
              </p:nvSpPr>
              <p:spPr>
                <a:xfrm>
                  <a:off x="10575338" y="4224223"/>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45" name="Graphic 7">
                <a:extLst>
                  <a:ext uri="{FF2B5EF4-FFF2-40B4-BE49-F238E27FC236}">
                    <a16:creationId xmlns:a16="http://schemas.microsoft.com/office/drawing/2014/main" id="{39FA8DF2-5B50-F1C3-E5B6-F1AD2FC714F0}"/>
                  </a:ext>
                </a:extLst>
              </p:cNvPr>
              <p:cNvGrpSpPr/>
              <p:nvPr/>
            </p:nvGrpSpPr>
            <p:grpSpPr>
              <a:xfrm>
                <a:off x="10604076" y="4228295"/>
                <a:ext cx="35223" cy="53528"/>
                <a:chOff x="10604076" y="4228295"/>
                <a:chExt cx="35223" cy="53528"/>
              </a:xfrm>
            </p:grpSpPr>
            <p:sp>
              <p:nvSpPr>
                <p:cNvPr id="1046" name="Freeform: Shape 1045">
                  <a:extLst>
                    <a:ext uri="{FF2B5EF4-FFF2-40B4-BE49-F238E27FC236}">
                      <a16:creationId xmlns:a16="http://schemas.microsoft.com/office/drawing/2014/main" id="{13C134A9-0B68-8823-6A2E-2F66014C9227}"/>
                    </a:ext>
                  </a:extLst>
                </p:cNvPr>
                <p:cNvSpPr/>
                <p:nvPr/>
              </p:nvSpPr>
              <p:spPr>
                <a:xfrm>
                  <a:off x="10621752" y="4228295"/>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47" name="Freeform: Shape 1046">
                  <a:extLst>
                    <a:ext uri="{FF2B5EF4-FFF2-40B4-BE49-F238E27FC236}">
                      <a16:creationId xmlns:a16="http://schemas.microsoft.com/office/drawing/2014/main" id="{2E8E4357-D6A0-2720-2630-DB8BDDBA03FE}"/>
                    </a:ext>
                  </a:extLst>
                </p:cNvPr>
                <p:cNvSpPr/>
                <p:nvPr/>
              </p:nvSpPr>
              <p:spPr>
                <a:xfrm>
                  <a:off x="10604076" y="4255060"/>
                  <a:ext cx="35223" cy="19394"/>
                </a:xfrm>
                <a:custGeom>
                  <a:avLst/>
                  <a:gdLst>
                    <a:gd name="connsiteX0" fmla="*/ 0 w 35223"/>
                    <a:gd name="connsiteY0" fmla="*/ 0 h 19394"/>
                    <a:gd name="connsiteX1" fmla="*/ 35223 w 35223"/>
                    <a:gd name="connsiteY1" fmla="*/ 0 h 19394"/>
                  </a:gdLst>
                  <a:ahLst/>
                  <a:cxnLst>
                    <a:cxn ang="0">
                      <a:pos x="connsiteX0" y="connsiteY0"/>
                    </a:cxn>
                    <a:cxn ang="0">
                      <a:pos x="connsiteX1" y="connsiteY1"/>
                    </a:cxn>
                  </a:cxnLst>
                  <a:rect l="l" t="t" r="r" b="b"/>
                  <a:pathLst>
                    <a:path w="35223" h="19394">
                      <a:moveTo>
                        <a:pt x="0" y="0"/>
                      </a:moveTo>
                      <a:lnTo>
                        <a:pt x="35223" y="0"/>
                      </a:lnTo>
                    </a:path>
                  </a:pathLst>
                </a:custGeom>
                <a:ln w="12700" cap="flat">
                  <a:solidFill>
                    <a:srgbClr val="E73E16"/>
                  </a:solidFill>
                  <a:prstDash val="solid"/>
                  <a:miter/>
                </a:ln>
              </p:spPr>
              <p:txBody>
                <a:bodyPr rtlCol="0" anchor="ctr"/>
                <a:lstStyle/>
                <a:p>
                  <a:pPr rtl="0"/>
                  <a:endParaRPr lang="en-GB"/>
                </a:p>
              </p:txBody>
            </p:sp>
          </p:grpSp>
          <p:grpSp>
            <p:nvGrpSpPr>
              <p:cNvPr id="1048" name="Graphic 7">
                <a:extLst>
                  <a:ext uri="{FF2B5EF4-FFF2-40B4-BE49-F238E27FC236}">
                    <a16:creationId xmlns:a16="http://schemas.microsoft.com/office/drawing/2014/main" id="{96EDDE62-3FF4-2C83-3DD8-778CFAD8643E}"/>
                  </a:ext>
                </a:extLst>
              </p:cNvPr>
              <p:cNvGrpSpPr/>
              <p:nvPr/>
            </p:nvGrpSpPr>
            <p:grpSpPr>
              <a:xfrm>
                <a:off x="10748404" y="4304128"/>
                <a:ext cx="35223" cy="53722"/>
                <a:chOff x="10748404" y="4304128"/>
                <a:chExt cx="35223" cy="53722"/>
              </a:xfrm>
            </p:grpSpPr>
            <p:sp>
              <p:nvSpPr>
                <p:cNvPr id="1049" name="Freeform: Shape 1048">
                  <a:extLst>
                    <a:ext uri="{FF2B5EF4-FFF2-40B4-BE49-F238E27FC236}">
                      <a16:creationId xmlns:a16="http://schemas.microsoft.com/office/drawing/2014/main" id="{C7AD3095-0B88-0BD7-215B-365A776CE39F}"/>
                    </a:ext>
                  </a:extLst>
                </p:cNvPr>
                <p:cNvSpPr/>
                <p:nvPr/>
              </p:nvSpPr>
              <p:spPr>
                <a:xfrm>
                  <a:off x="10765952" y="430412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50" name="Freeform: Shape 1049">
                  <a:extLst>
                    <a:ext uri="{FF2B5EF4-FFF2-40B4-BE49-F238E27FC236}">
                      <a16:creationId xmlns:a16="http://schemas.microsoft.com/office/drawing/2014/main" id="{B8612CF6-E7E8-8CED-DB61-0A07209B7412}"/>
                    </a:ext>
                  </a:extLst>
                </p:cNvPr>
                <p:cNvSpPr/>
                <p:nvPr/>
              </p:nvSpPr>
              <p:spPr>
                <a:xfrm>
                  <a:off x="10748404" y="4330892"/>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51" name="Graphic 7">
                <a:extLst>
                  <a:ext uri="{FF2B5EF4-FFF2-40B4-BE49-F238E27FC236}">
                    <a16:creationId xmlns:a16="http://schemas.microsoft.com/office/drawing/2014/main" id="{FB182C85-6044-66C3-950F-564BCC47000D}"/>
                  </a:ext>
                </a:extLst>
              </p:cNvPr>
              <p:cNvGrpSpPr/>
              <p:nvPr/>
            </p:nvGrpSpPr>
            <p:grpSpPr>
              <a:xfrm>
                <a:off x="10820123" y="4304128"/>
                <a:ext cx="35223" cy="53722"/>
                <a:chOff x="10820123" y="4304128"/>
                <a:chExt cx="35223" cy="53722"/>
              </a:xfrm>
            </p:grpSpPr>
            <p:sp>
              <p:nvSpPr>
                <p:cNvPr id="1052" name="Freeform: Shape 1051">
                  <a:extLst>
                    <a:ext uri="{FF2B5EF4-FFF2-40B4-BE49-F238E27FC236}">
                      <a16:creationId xmlns:a16="http://schemas.microsoft.com/office/drawing/2014/main" id="{1FAC770A-B875-5A19-DA6C-0233635C60F4}"/>
                    </a:ext>
                  </a:extLst>
                </p:cNvPr>
                <p:cNvSpPr/>
                <p:nvPr/>
              </p:nvSpPr>
              <p:spPr>
                <a:xfrm>
                  <a:off x="10837798" y="430412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53" name="Freeform: Shape 1052">
                  <a:extLst>
                    <a:ext uri="{FF2B5EF4-FFF2-40B4-BE49-F238E27FC236}">
                      <a16:creationId xmlns:a16="http://schemas.microsoft.com/office/drawing/2014/main" id="{C1ED7B81-DAD4-127D-4E59-D7E6C10A4A8F}"/>
                    </a:ext>
                  </a:extLst>
                </p:cNvPr>
                <p:cNvSpPr/>
                <p:nvPr/>
              </p:nvSpPr>
              <p:spPr>
                <a:xfrm>
                  <a:off x="10820123" y="4330892"/>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54" name="Graphic 7">
                <a:extLst>
                  <a:ext uri="{FF2B5EF4-FFF2-40B4-BE49-F238E27FC236}">
                    <a16:creationId xmlns:a16="http://schemas.microsoft.com/office/drawing/2014/main" id="{D62A5239-773C-9D4F-FE85-0426FFDA09C8}"/>
                  </a:ext>
                </a:extLst>
              </p:cNvPr>
              <p:cNvGrpSpPr/>
              <p:nvPr/>
            </p:nvGrpSpPr>
            <p:grpSpPr>
              <a:xfrm>
                <a:off x="10859924" y="4304128"/>
                <a:ext cx="35223" cy="53722"/>
                <a:chOff x="10859924" y="4304128"/>
                <a:chExt cx="35223" cy="53722"/>
              </a:xfrm>
            </p:grpSpPr>
            <p:sp>
              <p:nvSpPr>
                <p:cNvPr id="1055" name="Freeform: Shape 1054">
                  <a:extLst>
                    <a:ext uri="{FF2B5EF4-FFF2-40B4-BE49-F238E27FC236}">
                      <a16:creationId xmlns:a16="http://schemas.microsoft.com/office/drawing/2014/main" id="{0C4612EA-41E7-C850-06A6-7A8DB4DA3AE4}"/>
                    </a:ext>
                  </a:extLst>
                </p:cNvPr>
                <p:cNvSpPr/>
                <p:nvPr/>
              </p:nvSpPr>
              <p:spPr>
                <a:xfrm>
                  <a:off x="10877600" y="430412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56" name="Freeform: Shape 1055">
                  <a:extLst>
                    <a:ext uri="{FF2B5EF4-FFF2-40B4-BE49-F238E27FC236}">
                      <a16:creationId xmlns:a16="http://schemas.microsoft.com/office/drawing/2014/main" id="{55DC8CDF-28FD-DD54-E41A-C74778B60837}"/>
                    </a:ext>
                  </a:extLst>
                </p:cNvPr>
                <p:cNvSpPr/>
                <p:nvPr/>
              </p:nvSpPr>
              <p:spPr>
                <a:xfrm>
                  <a:off x="10859924" y="4330892"/>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57" name="Graphic 7">
                <a:extLst>
                  <a:ext uri="{FF2B5EF4-FFF2-40B4-BE49-F238E27FC236}">
                    <a16:creationId xmlns:a16="http://schemas.microsoft.com/office/drawing/2014/main" id="{13268EF3-F82A-8827-4E91-4A30DC91F825}"/>
                  </a:ext>
                </a:extLst>
              </p:cNvPr>
              <p:cNvGrpSpPr/>
              <p:nvPr/>
            </p:nvGrpSpPr>
            <p:grpSpPr>
              <a:xfrm>
                <a:off x="10865011" y="4304128"/>
                <a:ext cx="35096" cy="53722"/>
                <a:chOff x="10865011" y="4304128"/>
                <a:chExt cx="35096" cy="53722"/>
              </a:xfrm>
            </p:grpSpPr>
            <p:sp>
              <p:nvSpPr>
                <p:cNvPr id="1058" name="Freeform: Shape 1057">
                  <a:extLst>
                    <a:ext uri="{FF2B5EF4-FFF2-40B4-BE49-F238E27FC236}">
                      <a16:creationId xmlns:a16="http://schemas.microsoft.com/office/drawing/2014/main" id="{B7B8DB0A-D960-3DEF-C3D1-9F28C5FAF61A}"/>
                    </a:ext>
                  </a:extLst>
                </p:cNvPr>
                <p:cNvSpPr/>
                <p:nvPr/>
              </p:nvSpPr>
              <p:spPr>
                <a:xfrm>
                  <a:off x="10882559" y="4304128"/>
                  <a:ext cx="12716" cy="53722"/>
                </a:xfrm>
                <a:custGeom>
                  <a:avLst/>
                  <a:gdLst>
                    <a:gd name="connsiteX0" fmla="*/ 0 w 12716"/>
                    <a:gd name="connsiteY0" fmla="*/ 0 h 53722"/>
                    <a:gd name="connsiteX1" fmla="*/ 0 w 12716"/>
                    <a:gd name="connsiteY1" fmla="*/ 53723 h 53722"/>
                  </a:gdLst>
                  <a:ahLst/>
                  <a:cxnLst>
                    <a:cxn ang="0">
                      <a:pos x="connsiteX0" y="connsiteY0"/>
                    </a:cxn>
                    <a:cxn ang="0">
                      <a:pos x="connsiteX1" y="connsiteY1"/>
                    </a:cxn>
                  </a:cxnLst>
                  <a:rect l="l" t="t" r="r" b="b"/>
                  <a:pathLst>
                    <a:path w="12716" h="53722">
                      <a:moveTo>
                        <a:pt x="0" y="0"/>
                      </a:moveTo>
                      <a:lnTo>
                        <a:pt x="0" y="53723"/>
                      </a:lnTo>
                    </a:path>
                  </a:pathLst>
                </a:custGeom>
                <a:ln w="12700" cap="flat">
                  <a:solidFill>
                    <a:srgbClr val="E73E16"/>
                  </a:solidFill>
                  <a:prstDash val="solid"/>
                  <a:miter/>
                </a:ln>
              </p:spPr>
              <p:txBody>
                <a:bodyPr rtlCol="0" anchor="ctr"/>
                <a:lstStyle/>
                <a:p>
                  <a:pPr rtl="0"/>
                  <a:endParaRPr lang="en-GB"/>
                </a:p>
              </p:txBody>
            </p:sp>
            <p:sp>
              <p:nvSpPr>
                <p:cNvPr id="1059" name="Freeform: Shape 1058">
                  <a:extLst>
                    <a:ext uri="{FF2B5EF4-FFF2-40B4-BE49-F238E27FC236}">
                      <a16:creationId xmlns:a16="http://schemas.microsoft.com/office/drawing/2014/main" id="{44604407-5E9F-6FF4-7F42-19A57D580E28}"/>
                    </a:ext>
                  </a:extLst>
                </p:cNvPr>
                <p:cNvSpPr/>
                <p:nvPr/>
              </p:nvSpPr>
              <p:spPr>
                <a:xfrm>
                  <a:off x="10865011" y="4330892"/>
                  <a:ext cx="35096" cy="19394"/>
                </a:xfrm>
                <a:custGeom>
                  <a:avLst/>
                  <a:gdLst>
                    <a:gd name="connsiteX0" fmla="*/ 0 w 35096"/>
                    <a:gd name="connsiteY0" fmla="*/ 0 h 19394"/>
                    <a:gd name="connsiteX1" fmla="*/ 35096 w 35096"/>
                    <a:gd name="connsiteY1" fmla="*/ 0 h 19394"/>
                  </a:gdLst>
                  <a:ahLst/>
                  <a:cxnLst>
                    <a:cxn ang="0">
                      <a:pos x="connsiteX0" y="connsiteY0"/>
                    </a:cxn>
                    <a:cxn ang="0">
                      <a:pos x="connsiteX1" y="connsiteY1"/>
                    </a:cxn>
                  </a:cxnLst>
                  <a:rect l="l" t="t" r="r" b="b"/>
                  <a:pathLst>
                    <a:path w="35096" h="19394">
                      <a:moveTo>
                        <a:pt x="0" y="0"/>
                      </a:moveTo>
                      <a:lnTo>
                        <a:pt x="35096" y="0"/>
                      </a:lnTo>
                    </a:path>
                  </a:pathLst>
                </a:custGeom>
                <a:ln w="12700" cap="flat">
                  <a:solidFill>
                    <a:srgbClr val="E73E16"/>
                  </a:solidFill>
                  <a:prstDash val="solid"/>
                  <a:miter/>
                </a:ln>
              </p:spPr>
              <p:txBody>
                <a:bodyPr rtlCol="0" anchor="ctr"/>
                <a:lstStyle/>
                <a:p>
                  <a:pPr rtl="0"/>
                  <a:endParaRPr lang="en-GB"/>
                </a:p>
              </p:txBody>
            </p:sp>
          </p:grpSp>
          <p:grpSp>
            <p:nvGrpSpPr>
              <p:cNvPr id="1060" name="Graphic 7">
                <a:extLst>
                  <a:ext uri="{FF2B5EF4-FFF2-40B4-BE49-F238E27FC236}">
                    <a16:creationId xmlns:a16="http://schemas.microsoft.com/office/drawing/2014/main" id="{1A6FDEF7-6BE4-555C-D284-F5EB5DA89F07}"/>
                  </a:ext>
                </a:extLst>
              </p:cNvPr>
              <p:cNvGrpSpPr/>
              <p:nvPr/>
            </p:nvGrpSpPr>
            <p:grpSpPr>
              <a:xfrm>
                <a:off x="10891969" y="4357850"/>
                <a:ext cx="35223" cy="53528"/>
                <a:chOff x="10891969" y="4357850"/>
                <a:chExt cx="35223" cy="53528"/>
              </a:xfrm>
            </p:grpSpPr>
            <p:sp>
              <p:nvSpPr>
                <p:cNvPr id="1061" name="Freeform: Shape 1060">
                  <a:extLst>
                    <a:ext uri="{FF2B5EF4-FFF2-40B4-BE49-F238E27FC236}">
                      <a16:creationId xmlns:a16="http://schemas.microsoft.com/office/drawing/2014/main" id="{738E39AA-E0D3-A387-4E2D-53C801C3976F}"/>
                    </a:ext>
                  </a:extLst>
                </p:cNvPr>
                <p:cNvSpPr/>
                <p:nvPr/>
              </p:nvSpPr>
              <p:spPr>
                <a:xfrm>
                  <a:off x="10909517" y="43578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62" name="Freeform: Shape 1061">
                  <a:extLst>
                    <a:ext uri="{FF2B5EF4-FFF2-40B4-BE49-F238E27FC236}">
                      <a16:creationId xmlns:a16="http://schemas.microsoft.com/office/drawing/2014/main" id="{AE314ABC-749C-1B89-CB2A-16CFEBCB0A35}"/>
                    </a:ext>
                  </a:extLst>
                </p:cNvPr>
                <p:cNvSpPr/>
                <p:nvPr/>
              </p:nvSpPr>
              <p:spPr>
                <a:xfrm>
                  <a:off x="10891969" y="43846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63" name="Graphic 7">
                <a:extLst>
                  <a:ext uri="{FF2B5EF4-FFF2-40B4-BE49-F238E27FC236}">
                    <a16:creationId xmlns:a16="http://schemas.microsoft.com/office/drawing/2014/main" id="{6B50A1DF-AF2B-40F0-0E0C-7466711E9308}"/>
                  </a:ext>
                </a:extLst>
              </p:cNvPr>
              <p:cNvGrpSpPr/>
              <p:nvPr/>
            </p:nvGrpSpPr>
            <p:grpSpPr>
              <a:xfrm>
                <a:off x="10903286" y="4357850"/>
                <a:ext cx="35223" cy="53528"/>
                <a:chOff x="10903286" y="4357850"/>
                <a:chExt cx="35223" cy="53528"/>
              </a:xfrm>
            </p:grpSpPr>
            <p:sp>
              <p:nvSpPr>
                <p:cNvPr id="1064" name="Freeform: Shape 1063">
                  <a:extLst>
                    <a:ext uri="{FF2B5EF4-FFF2-40B4-BE49-F238E27FC236}">
                      <a16:creationId xmlns:a16="http://schemas.microsoft.com/office/drawing/2014/main" id="{0A357175-ADEE-1018-6FA5-86402FCD3D62}"/>
                    </a:ext>
                  </a:extLst>
                </p:cNvPr>
                <p:cNvSpPr/>
                <p:nvPr/>
              </p:nvSpPr>
              <p:spPr>
                <a:xfrm>
                  <a:off x="10920962" y="43578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65" name="Freeform: Shape 1064">
                  <a:extLst>
                    <a:ext uri="{FF2B5EF4-FFF2-40B4-BE49-F238E27FC236}">
                      <a16:creationId xmlns:a16="http://schemas.microsoft.com/office/drawing/2014/main" id="{10B5682F-F912-6317-4033-120F1BC22AC2}"/>
                    </a:ext>
                  </a:extLst>
                </p:cNvPr>
                <p:cNvSpPr/>
                <p:nvPr/>
              </p:nvSpPr>
              <p:spPr>
                <a:xfrm>
                  <a:off x="10903286" y="4384615"/>
                  <a:ext cx="35223" cy="19394"/>
                </a:xfrm>
                <a:custGeom>
                  <a:avLst/>
                  <a:gdLst>
                    <a:gd name="connsiteX0" fmla="*/ 0 w 35223"/>
                    <a:gd name="connsiteY0" fmla="*/ 0 h 19394"/>
                    <a:gd name="connsiteX1" fmla="*/ 35223 w 35223"/>
                    <a:gd name="connsiteY1" fmla="*/ 0 h 19394"/>
                  </a:gdLst>
                  <a:ahLst/>
                  <a:cxnLst>
                    <a:cxn ang="0">
                      <a:pos x="connsiteX0" y="connsiteY0"/>
                    </a:cxn>
                    <a:cxn ang="0">
                      <a:pos x="connsiteX1" y="connsiteY1"/>
                    </a:cxn>
                  </a:cxnLst>
                  <a:rect l="l" t="t" r="r" b="b"/>
                  <a:pathLst>
                    <a:path w="35223" h="19394">
                      <a:moveTo>
                        <a:pt x="0" y="0"/>
                      </a:moveTo>
                      <a:lnTo>
                        <a:pt x="35223" y="0"/>
                      </a:lnTo>
                    </a:path>
                  </a:pathLst>
                </a:custGeom>
                <a:ln w="12700" cap="flat">
                  <a:solidFill>
                    <a:srgbClr val="E73E16"/>
                  </a:solidFill>
                  <a:prstDash val="solid"/>
                  <a:miter/>
                </a:ln>
              </p:spPr>
              <p:txBody>
                <a:bodyPr rtlCol="0" anchor="ctr"/>
                <a:lstStyle/>
                <a:p>
                  <a:pPr rtl="0"/>
                  <a:endParaRPr lang="en-GB"/>
                </a:p>
              </p:txBody>
            </p:sp>
          </p:grpSp>
          <p:grpSp>
            <p:nvGrpSpPr>
              <p:cNvPr id="1066" name="Graphic 7">
                <a:extLst>
                  <a:ext uri="{FF2B5EF4-FFF2-40B4-BE49-F238E27FC236}">
                    <a16:creationId xmlns:a16="http://schemas.microsoft.com/office/drawing/2014/main" id="{20E4CC13-4254-15F4-6BD2-ADAFDBD8AB47}"/>
                  </a:ext>
                </a:extLst>
              </p:cNvPr>
              <p:cNvGrpSpPr/>
              <p:nvPr/>
            </p:nvGrpSpPr>
            <p:grpSpPr>
              <a:xfrm>
                <a:off x="10929227" y="4357850"/>
                <a:ext cx="35223" cy="53528"/>
                <a:chOff x="10929227" y="4357850"/>
                <a:chExt cx="35223" cy="53528"/>
              </a:xfrm>
            </p:grpSpPr>
            <p:sp>
              <p:nvSpPr>
                <p:cNvPr id="1067" name="Freeform: Shape 1066">
                  <a:extLst>
                    <a:ext uri="{FF2B5EF4-FFF2-40B4-BE49-F238E27FC236}">
                      <a16:creationId xmlns:a16="http://schemas.microsoft.com/office/drawing/2014/main" id="{EF609A4F-8D5C-5B2F-A007-7B2B37C6EECD}"/>
                    </a:ext>
                  </a:extLst>
                </p:cNvPr>
                <p:cNvSpPr/>
                <p:nvPr/>
              </p:nvSpPr>
              <p:spPr>
                <a:xfrm>
                  <a:off x="10946903" y="43578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68" name="Freeform: Shape 1067">
                  <a:extLst>
                    <a:ext uri="{FF2B5EF4-FFF2-40B4-BE49-F238E27FC236}">
                      <a16:creationId xmlns:a16="http://schemas.microsoft.com/office/drawing/2014/main" id="{4E6951FE-3C44-D983-3996-CD296F9F2E2A}"/>
                    </a:ext>
                  </a:extLst>
                </p:cNvPr>
                <p:cNvSpPr/>
                <p:nvPr/>
              </p:nvSpPr>
              <p:spPr>
                <a:xfrm>
                  <a:off x="10929227" y="43846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69" name="Graphic 7">
                <a:extLst>
                  <a:ext uri="{FF2B5EF4-FFF2-40B4-BE49-F238E27FC236}">
                    <a16:creationId xmlns:a16="http://schemas.microsoft.com/office/drawing/2014/main" id="{BB4AB6FB-AE59-9A87-10D5-D91F28CD029E}"/>
                  </a:ext>
                </a:extLst>
              </p:cNvPr>
              <p:cNvGrpSpPr/>
              <p:nvPr/>
            </p:nvGrpSpPr>
            <p:grpSpPr>
              <a:xfrm>
                <a:off x="10938510" y="4357850"/>
                <a:ext cx="35223" cy="53528"/>
                <a:chOff x="10938510" y="4357850"/>
                <a:chExt cx="35223" cy="53528"/>
              </a:xfrm>
            </p:grpSpPr>
            <p:sp>
              <p:nvSpPr>
                <p:cNvPr id="1070" name="Freeform: Shape 1069">
                  <a:extLst>
                    <a:ext uri="{FF2B5EF4-FFF2-40B4-BE49-F238E27FC236}">
                      <a16:creationId xmlns:a16="http://schemas.microsoft.com/office/drawing/2014/main" id="{67E98ABB-1309-93D0-F117-FEED3001BA79}"/>
                    </a:ext>
                  </a:extLst>
                </p:cNvPr>
                <p:cNvSpPr/>
                <p:nvPr/>
              </p:nvSpPr>
              <p:spPr>
                <a:xfrm>
                  <a:off x="10956058" y="43578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71" name="Freeform: Shape 1070">
                  <a:extLst>
                    <a:ext uri="{FF2B5EF4-FFF2-40B4-BE49-F238E27FC236}">
                      <a16:creationId xmlns:a16="http://schemas.microsoft.com/office/drawing/2014/main" id="{75C09CD9-2EFA-C4CB-C85E-023E8F842E1D}"/>
                    </a:ext>
                  </a:extLst>
                </p:cNvPr>
                <p:cNvSpPr/>
                <p:nvPr/>
              </p:nvSpPr>
              <p:spPr>
                <a:xfrm>
                  <a:off x="10938510" y="43846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72" name="Graphic 7">
                <a:extLst>
                  <a:ext uri="{FF2B5EF4-FFF2-40B4-BE49-F238E27FC236}">
                    <a16:creationId xmlns:a16="http://schemas.microsoft.com/office/drawing/2014/main" id="{192DABD6-6C46-58C6-9E16-09F68CE9F6A7}"/>
                  </a:ext>
                </a:extLst>
              </p:cNvPr>
              <p:cNvGrpSpPr/>
              <p:nvPr/>
            </p:nvGrpSpPr>
            <p:grpSpPr>
              <a:xfrm>
                <a:off x="10976531" y="4357850"/>
                <a:ext cx="35223" cy="53528"/>
                <a:chOff x="10976531" y="4357850"/>
                <a:chExt cx="35223" cy="53528"/>
              </a:xfrm>
            </p:grpSpPr>
            <p:sp>
              <p:nvSpPr>
                <p:cNvPr id="1073" name="Freeform: Shape 1072">
                  <a:extLst>
                    <a:ext uri="{FF2B5EF4-FFF2-40B4-BE49-F238E27FC236}">
                      <a16:creationId xmlns:a16="http://schemas.microsoft.com/office/drawing/2014/main" id="{BD725334-2FF0-E7F5-C114-AC3D412BD68C}"/>
                    </a:ext>
                  </a:extLst>
                </p:cNvPr>
                <p:cNvSpPr/>
                <p:nvPr/>
              </p:nvSpPr>
              <p:spPr>
                <a:xfrm>
                  <a:off x="10994079" y="43578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74" name="Freeform: Shape 1073">
                  <a:extLst>
                    <a:ext uri="{FF2B5EF4-FFF2-40B4-BE49-F238E27FC236}">
                      <a16:creationId xmlns:a16="http://schemas.microsoft.com/office/drawing/2014/main" id="{E727D53C-3F91-7A57-C93B-F518C377AC08}"/>
                    </a:ext>
                  </a:extLst>
                </p:cNvPr>
                <p:cNvSpPr/>
                <p:nvPr/>
              </p:nvSpPr>
              <p:spPr>
                <a:xfrm>
                  <a:off x="10976531" y="43846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75" name="Graphic 7">
                <a:extLst>
                  <a:ext uri="{FF2B5EF4-FFF2-40B4-BE49-F238E27FC236}">
                    <a16:creationId xmlns:a16="http://schemas.microsoft.com/office/drawing/2014/main" id="{639B8105-26A1-0159-3350-679CE97A66DE}"/>
                  </a:ext>
                </a:extLst>
              </p:cNvPr>
              <p:cNvGrpSpPr/>
              <p:nvPr/>
            </p:nvGrpSpPr>
            <p:grpSpPr>
              <a:xfrm>
                <a:off x="11047614" y="4357850"/>
                <a:ext cx="35223" cy="53528"/>
                <a:chOff x="11047614" y="4357850"/>
                <a:chExt cx="35223" cy="53528"/>
              </a:xfrm>
            </p:grpSpPr>
            <p:sp>
              <p:nvSpPr>
                <p:cNvPr id="1076" name="Freeform: Shape 1075">
                  <a:extLst>
                    <a:ext uri="{FF2B5EF4-FFF2-40B4-BE49-F238E27FC236}">
                      <a16:creationId xmlns:a16="http://schemas.microsoft.com/office/drawing/2014/main" id="{3DBDF8E3-07CF-88C5-7F7B-89E90ADF38E0}"/>
                    </a:ext>
                  </a:extLst>
                </p:cNvPr>
                <p:cNvSpPr/>
                <p:nvPr/>
              </p:nvSpPr>
              <p:spPr>
                <a:xfrm>
                  <a:off x="11065163" y="43578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77" name="Freeform: Shape 1076">
                  <a:extLst>
                    <a:ext uri="{FF2B5EF4-FFF2-40B4-BE49-F238E27FC236}">
                      <a16:creationId xmlns:a16="http://schemas.microsoft.com/office/drawing/2014/main" id="{C100F1A0-FBBD-2CFB-D8BE-150871174E0F}"/>
                    </a:ext>
                  </a:extLst>
                </p:cNvPr>
                <p:cNvSpPr/>
                <p:nvPr/>
              </p:nvSpPr>
              <p:spPr>
                <a:xfrm>
                  <a:off x="11047614" y="43846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78" name="Graphic 7">
                <a:extLst>
                  <a:ext uri="{FF2B5EF4-FFF2-40B4-BE49-F238E27FC236}">
                    <a16:creationId xmlns:a16="http://schemas.microsoft.com/office/drawing/2014/main" id="{19156163-65C2-57DD-89AB-154D30F89203}"/>
                  </a:ext>
                </a:extLst>
              </p:cNvPr>
              <p:cNvGrpSpPr/>
              <p:nvPr/>
            </p:nvGrpSpPr>
            <p:grpSpPr>
              <a:xfrm>
                <a:off x="11076734" y="4357850"/>
                <a:ext cx="35223" cy="53528"/>
                <a:chOff x="11076734" y="4357850"/>
                <a:chExt cx="35223" cy="53528"/>
              </a:xfrm>
            </p:grpSpPr>
            <p:sp>
              <p:nvSpPr>
                <p:cNvPr id="1079" name="Freeform: Shape 1078">
                  <a:extLst>
                    <a:ext uri="{FF2B5EF4-FFF2-40B4-BE49-F238E27FC236}">
                      <a16:creationId xmlns:a16="http://schemas.microsoft.com/office/drawing/2014/main" id="{1EF6A921-FEF5-45AD-7286-874B3D70E012}"/>
                    </a:ext>
                  </a:extLst>
                </p:cNvPr>
                <p:cNvSpPr/>
                <p:nvPr/>
              </p:nvSpPr>
              <p:spPr>
                <a:xfrm>
                  <a:off x="11094410" y="43578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80" name="Freeform: Shape 1079">
                  <a:extLst>
                    <a:ext uri="{FF2B5EF4-FFF2-40B4-BE49-F238E27FC236}">
                      <a16:creationId xmlns:a16="http://schemas.microsoft.com/office/drawing/2014/main" id="{8B083799-9D60-3602-665A-86E422D78347}"/>
                    </a:ext>
                  </a:extLst>
                </p:cNvPr>
                <p:cNvSpPr/>
                <p:nvPr/>
              </p:nvSpPr>
              <p:spPr>
                <a:xfrm>
                  <a:off x="11076734" y="43846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81" name="Graphic 7">
                <a:extLst>
                  <a:ext uri="{FF2B5EF4-FFF2-40B4-BE49-F238E27FC236}">
                    <a16:creationId xmlns:a16="http://schemas.microsoft.com/office/drawing/2014/main" id="{B4CD664E-716E-DD0C-DCC4-0DB14A21CB9C}"/>
                  </a:ext>
                </a:extLst>
              </p:cNvPr>
              <p:cNvGrpSpPr/>
              <p:nvPr/>
            </p:nvGrpSpPr>
            <p:grpSpPr>
              <a:xfrm>
                <a:off x="11142477" y="4463550"/>
                <a:ext cx="35223" cy="53528"/>
                <a:chOff x="11142477" y="4463550"/>
                <a:chExt cx="35223" cy="53528"/>
              </a:xfrm>
            </p:grpSpPr>
            <p:sp>
              <p:nvSpPr>
                <p:cNvPr id="1082" name="Freeform: Shape 1081">
                  <a:extLst>
                    <a:ext uri="{FF2B5EF4-FFF2-40B4-BE49-F238E27FC236}">
                      <a16:creationId xmlns:a16="http://schemas.microsoft.com/office/drawing/2014/main" id="{FCB1F9D4-2C48-05E2-C9DF-8D687FBB3C43}"/>
                    </a:ext>
                  </a:extLst>
                </p:cNvPr>
                <p:cNvSpPr/>
                <p:nvPr/>
              </p:nvSpPr>
              <p:spPr>
                <a:xfrm>
                  <a:off x="11160152" y="44635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83" name="Freeform: Shape 1082">
                  <a:extLst>
                    <a:ext uri="{FF2B5EF4-FFF2-40B4-BE49-F238E27FC236}">
                      <a16:creationId xmlns:a16="http://schemas.microsoft.com/office/drawing/2014/main" id="{BC791638-778D-513F-06C4-7C8C35CB6C48}"/>
                    </a:ext>
                  </a:extLst>
                </p:cNvPr>
                <p:cNvSpPr/>
                <p:nvPr/>
              </p:nvSpPr>
              <p:spPr>
                <a:xfrm>
                  <a:off x="11142477" y="44903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84" name="Graphic 7">
                <a:extLst>
                  <a:ext uri="{FF2B5EF4-FFF2-40B4-BE49-F238E27FC236}">
                    <a16:creationId xmlns:a16="http://schemas.microsoft.com/office/drawing/2014/main" id="{8664CA84-14D1-A22A-AF15-A1A826D37301}"/>
                  </a:ext>
                </a:extLst>
              </p:cNvPr>
              <p:cNvGrpSpPr/>
              <p:nvPr/>
            </p:nvGrpSpPr>
            <p:grpSpPr>
              <a:xfrm>
                <a:off x="11188000" y="4463550"/>
                <a:ext cx="35223" cy="53528"/>
                <a:chOff x="11188000" y="4463550"/>
                <a:chExt cx="35223" cy="53528"/>
              </a:xfrm>
            </p:grpSpPr>
            <p:sp>
              <p:nvSpPr>
                <p:cNvPr id="1085" name="Freeform: Shape 1084">
                  <a:extLst>
                    <a:ext uri="{FF2B5EF4-FFF2-40B4-BE49-F238E27FC236}">
                      <a16:creationId xmlns:a16="http://schemas.microsoft.com/office/drawing/2014/main" id="{22BD5A7A-4DC3-A8DD-4EE0-79E22C1F50D2}"/>
                    </a:ext>
                  </a:extLst>
                </p:cNvPr>
                <p:cNvSpPr/>
                <p:nvPr/>
              </p:nvSpPr>
              <p:spPr>
                <a:xfrm>
                  <a:off x="11205548" y="44635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86" name="Freeform: Shape 1085">
                  <a:extLst>
                    <a:ext uri="{FF2B5EF4-FFF2-40B4-BE49-F238E27FC236}">
                      <a16:creationId xmlns:a16="http://schemas.microsoft.com/office/drawing/2014/main" id="{0C71A02F-8D43-B308-8236-F3468326A0CF}"/>
                    </a:ext>
                  </a:extLst>
                </p:cNvPr>
                <p:cNvSpPr/>
                <p:nvPr/>
              </p:nvSpPr>
              <p:spPr>
                <a:xfrm>
                  <a:off x="11188000" y="44903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87" name="Graphic 7">
                <a:extLst>
                  <a:ext uri="{FF2B5EF4-FFF2-40B4-BE49-F238E27FC236}">
                    <a16:creationId xmlns:a16="http://schemas.microsoft.com/office/drawing/2014/main" id="{C69F455C-56BC-CCDB-459C-EBB7775C0436}"/>
                  </a:ext>
                </a:extLst>
              </p:cNvPr>
              <p:cNvGrpSpPr/>
              <p:nvPr/>
            </p:nvGrpSpPr>
            <p:grpSpPr>
              <a:xfrm>
                <a:off x="11406209" y="4463550"/>
                <a:ext cx="35223" cy="53528"/>
                <a:chOff x="11406209" y="4463550"/>
                <a:chExt cx="35223" cy="53528"/>
              </a:xfrm>
            </p:grpSpPr>
            <p:sp>
              <p:nvSpPr>
                <p:cNvPr id="1088" name="Freeform: Shape 1087">
                  <a:extLst>
                    <a:ext uri="{FF2B5EF4-FFF2-40B4-BE49-F238E27FC236}">
                      <a16:creationId xmlns:a16="http://schemas.microsoft.com/office/drawing/2014/main" id="{88A0E76B-F473-BEA0-B796-F640400CC4D2}"/>
                    </a:ext>
                  </a:extLst>
                </p:cNvPr>
                <p:cNvSpPr/>
                <p:nvPr/>
              </p:nvSpPr>
              <p:spPr>
                <a:xfrm>
                  <a:off x="11423757" y="44635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89" name="Freeform: Shape 1088">
                  <a:extLst>
                    <a:ext uri="{FF2B5EF4-FFF2-40B4-BE49-F238E27FC236}">
                      <a16:creationId xmlns:a16="http://schemas.microsoft.com/office/drawing/2014/main" id="{FFA886C5-BCDA-5BEE-9033-6CFEC53ABBD6}"/>
                    </a:ext>
                  </a:extLst>
                </p:cNvPr>
                <p:cNvSpPr/>
                <p:nvPr/>
              </p:nvSpPr>
              <p:spPr>
                <a:xfrm>
                  <a:off x="11406209" y="4490315"/>
                  <a:ext cx="35223" cy="19394"/>
                </a:xfrm>
                <a:custGeom>
                  <a:avLst/>
                  <a:gdLst>
                    <a:gd name="connsiteX0" fmla="*/ 0 w 35223"/>
                    <a:gd name="connsiteY0" fmla="*/ 0 h 19394"/>
                    <a:gd name="connsiteX1" fmla="*/ 35224 w 35223"/>
                    <a:gd name="connsiteY1" fmla="*/ 0 h 19394"/>
                  </a:gdLst>
                  <a:ahLst/>
                  <a:cxnLst>
                    <a:cxn ang="0">
                      <a:pos x="connsiteX0" y="connsiteY0"/>
                    </a:cxn>
                    <a:cxn ang="0">
                      <a:pos x="connsiteX1" y="connsiteY1"/>
                    </a:cxn>
                  </a:cxnLst>
                  <a:rect l="l" t="t" r="r" b="b"/>
                  <a:pathLst>
                    <a:path w="35223" h="19394">
                      <a:moveTo>
                        <a:pt x="0" y="0"/>
                      </a:moveTo>
                      <a:lnTo>
                        <a:pt x="35224" y="0"/>
                      </a:lnTo>
                    </a:path>
                  </a:pathLst>
                </a:custGeom>
                <a:ln w="12700" cap="flat">
                  <a:solidFill>
                    <a:srgbClr val="E73E16"/>
                  </a:solidFill>
                  <a:prstDash val="solid"/>
                  <a:miter/>
                </a:ln>
              </p:spPr>
              <p:txBody>
                <a:bodyPr rtlCol="0" anchor="ctr"/>
                <a:lstStyle/>
                <a:p>
                  <a:pPr rtl="0"/>
                  <a:endParaRPr lang="en-GB"/>
                </a:p>
              </p:txBody>
            </p:sp>
          </p:grpSp>
          <p:grpSp>
            <p:nvGrpSpPr>
              <p:cNvPr id="1090" name="Graphic 7">
                <a:extLst>
                  <a:ext uri="{FF2B5EF4-FFF2-40B4-BE49-F238E27FC236}">
                    <a16:creationId xmlns:a16="http://schemas.microsoft.com/office/drawing/2014/main" id="{EDA57EBD-4A5D-D0BD-5A14-BA71AB0ED2BA}"/>
                  </a:ext>
                </a:extLst>
              </p:cNvPr>
              <p:cNvGrpSpPr/>
              <p:nvPr/>
            </p:nvGrpSpPr>
            <p:grpSpPr>
              <a:xfrm>
                <a:off x="11479072" y="4463550"/>
                <a:ext cx="35096" cy="53528"/>
                <a:chOff x="11479072" y="4463550"/>
                <a:chExt cx="35096" cy="53528"/>
              </a:xfrm>
            </p:grpSpPr>
            <p:sp>
              <p:nvSpPr>
                <p:cNvPr id="1091" name="Freeform: Shape 1090">
                  <a:extLst>
                    <a:ext uri="{FF2B5EF4-FFF2-40B4-BE49-F238E27FC236}">
                      <a16:creationId xmlns:a16="http://schemas.microsoft.com/office/drawing/2014/main" id="{ED204233-58C7-0F39-8C2C-D6F33D6A8302}"/>
                    </a:ext>
                  </a:extLst>
                </p:cNvPr>
                <p:cNvSpPr/>
                <p:nvPr/>
              </p:nvSpPr>
              <p:spPr>
                <a:xfrm>
                  <a:off x="11496620" y="4463550"/>
                  <a:ext cx="12716" cy="53528"/>
                </a:xfrm>
                <a:custGeom>
                  <a:avLst/>
                  <a:gdLst>
                    <a:gd name="connsiteX0" fmla="*/ 0 w 12716"/>
                    <a:gd name="connsiteY0" fmla="*/ 0 h 53528"/>
                    <a:gd name="connsiteX1" fmla="*/ 0 w 12716"/>
                    <a:gd name="connsiteY1" fmla="*/ 53529 h 53528"/>
                  </a:gdLst>
                  <a:ahLst/>
                  <a:cxnLst>
                    <a:cxn ang="0">
                      <a:pos x="connsiteX0" y="connsiteY0"/>
                    </a:cxn>
                    <a:cxn ang="0">
                      <a:pos x="connsiteX1" y="connsiteY1"/>
                    </a:cxn>
                  </a:cxnLst>
                  <a:rect l="l" t="t" r="r" b="b"/>
                  <a:pathLst>
                    <a:path w="12716" h="53528">
                      <a:moveTo>
                        <a:pt x="0" y="0"/>
                      </a:moveTo>
                      <a:lnTo>
                        <a:pt x="0" y="53529"/>
                      </a:lnTo>
                    </a:path>
                  </a:pathLst>
                </a:custGeom>
                <a:ln w="12700" cap="flat">
                  <a:solidFill>
                    <a:srgbClr val="E73E16"/>
                  </a:solidFill>
                  <a:prstDash val="solid"/>
                  <a:miter/>
                </a:ln>
              </p:spPr>
              <p:txBody>
                <a:bodyPr rtlCol="0" anchor="ctr"/>
                <a:lstStyle/>
                <a:p>
                  <a:pPr rtl="0"/>
                  <a:endParaRPr lang="en-GB"/>
                </a:p>
              </p:txBody>
            </p:sp>
            <p:sp>
              <p:nvSpPr>
                <p:cNvPr id="1092" name="Freeform: Shape 1091">
                  <a:extLst>
                    <a:ext uri="{FF2B5EF4-FFF2-40B4-BE49-F238E27FC236}">
                      <a16:creationId xmlns:a16="http://schemas.microsoft.com/office/drawing/2014/main" id="{3500BFE4-4E09-2D59-186C-D0B3180BA58B}"/>
                    </a:ext>
                  </a:extLst>
                </p:cNvPr>
                <p:cNvSpPr/>
                <p:nvPr/>
              </p:nvSpPr>
              <p:spPr>
                <a:xfrm>
                  <a:off x="11479072" y="4490315"/>
                  <a:ext cx="35096" cy="19394"/>
                </a:xfrm>
                <a:custGeom>
                  <a:avLst/>
                  <a:gdLst>
                    <a:gd name="connsiteX0" fmla="*/ 0 w 35096"/>
                    <a:gd name="connsiteY0" fmla="*/ 0 h 19394"/>
                    <a:gd name="connsiteX1" fmla="*/ 35097 w 35096"/>
                    <a:gd name="connsiteY1" fmla="*/ 0 h 19394"/>
                  </a:gdLst>
                  <a:ahLst/>
                  <a:cxnLst>
                    <a:cxn ang="0">
                      <a:pos x="connsiteX0" y="connsiteY0"/>
                    </a:cxn>
                    <a:cxn ang="0">
                      <a:pos x="connsiteX1" y="connsiteY1"/>
                    </a:cxn>
                  </a:cxnLst>
                  <a:rect l="l" t="t" r="r" b="b"/>
                  <a:pathLst>
                    <a:path w="35096" h="19394">
                      <a:moveTo>
                        <a:pt x="0" y="0"/>
                      </a:moveTo>
                      <a:lnTo>
                        <a:pt x="35097" y="0"/>
                      </a:lnTo>
                    </a:path>
                  </a:pathLst>
                </a:custGeom>
                <a:ln w="12700" cap="flat">
                  <a:solidFill>
                    <a:srgbClr val="E73E16"/>
                  </a:solidFill>
                  <a:prstDash val="solid"/>
                  <a:miter/>
                </a:ln>
              </p:spPr>
              <p:txBody>
                <a:bodyPr rtlCol="0" anchor="ctr"/>
                <a:lstStyle/>
                <a:p>
                  <a:pPr rtl="0"/>
                  <a:endParaRPr lang="en-GB"/>
                </a:p>
              </p:txBody>
            </p:sp>
          </p:grpSp>
        </p:grpSp>
      </p:grpSp>
      <p:grpSp>
        <p:nvGrpSpPr>
          <p:cNvPr id="1093" name="Graphic 7">
            <a:extLst>
              <a:ext uri="{FF2B5EF4-FFF2-40B4-BE49-F238E27FC236}">
                <a16:creationId xmlns:a16="http://schemas.microsoft.com/office/drawing/2014/main" id="{EDD53239-DBC8-9FEA-F2E8-79ED1B3C41A6}"/>
              </a:ext>
            </a:extLst>
          </p:cNvPr>
          <p:cNvGrpSpPr/>
          <p:nvPr/>
        </p:nvGrpSpPr>
        <p:grpSpPr>
          <a:xfrm>
            <a:off x="7034790" y="3735288"/>
            <a:ext cx="2557719" cy="1303889"/>
            <a:chOff x="7034790" y="3735288"/>
            <a:chExt cx="2557719" cy="1303889"/>
          </a:xfrm>
        </p:grpSpPr>
        <p:sp>
          <p:nvSpPr>
            <p:cNvPr id="1095" name="Freeform: Shape 1094">
              <a:extLst>
                <a:ext uri="{FF2B5EF4-FFF2-40B4-BE49-F238E27FC236}">
                  <a16:creationId xmlns:a16="http://schemas.microsoft.com/office/drawing/2014/main" id="{604FDA38-EF63-A0A4-77CC-535C8A822B91}"/>
                </a:ext>
              </a:extLst>
            </p:cNvPr>
            <p:cNvSpPr/>
            <p:nvPr/>
          </p:nvSpPr>
          <p:spPr>
            <a:xfrm>
              <a:off x="9554361" y="3735288"/>
              <a:ext cx="38148" cy="58183"/>
            </a:xfrm>
            <a:custGeom>
              <a:avLst/>
              <a:gdLst>
                <a:gd name="connsiteX0" fmla="*/ 38148 w 38148"/>
                <a:gd name="connsiteY0" fmla="*/ 29092 h 58183"/>
                <a:gd name="connsiteX1" fmla="*/ 19074 w 38148"/>
                <a:gd name="connsiteY1" fmla="*/ 58183 h 58183"/>
                <a:gd name="connsiteX2" fmla="*/ 0 w 38148"/>
                <a:gd name="connsiteY2" fmla="*/ 29092 h 58183"/>
                <a:gd name="connsiteX3" fmla="*/ 19074 w 38148"/>
                <a:gd name="connsiteY3" fmla="*/ 0 h 58183"/>
                <a:gd name="connsiteX4" fmla="*/ 38148 w 38148"/>
                <a:gd name="connsiteY4" fmla="*/ 29092 h 58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8" h="58183">
                  <a:moveTo>
                    <a:pt x="38148" y="29092"/>
                  </a:moveTo>
                  <a:cubicBezTo>
                    <a:pt x="38148" y="45159"/>
                    <a:pt x="29609" y="58183"/>
                    <a:pt x="19074" y="58183"/>
                  </a:cubicBezTo>
                  <a:cubicBezTo>
                    <a:pt x="8540" y="58183"/>
                    <a:pt x="0" y="45159"/>
                    <a:pt x="0" y="29092"/>
                  </a:cubicBezTo>
                  <a:cubicBezTo>
                    <a:pt x="0" y="13025"/>
                    <a:pt x="8540" y="0"/>
                    <a:pt x="19074" y="0"/>
                  </a:cubicBezTo>
                  <a:cubicBezTo>
                    <a:pt x="29609" y="0"/>
                    <a:pt x="38148" y="13025"/>
                    <a:pt x="38148" y="29092"/>
                  </a:cubicBezTo>
                  <a:close/>
                </a:path>
              </a:pathLst>
            </a:custGeom>
            <a:solidFill>
              <a:srgbClr val="969696"/>
            </a:solidFill>
            <a:ln w="12700" cap="flat">
              <a:solidFill>
                <a:schemeClr val="tx1"/>
              </a:solidFill>
              <a:prstDash val="dash"/>
              <a:miter/>
            </a:ln>
          </p:spPr>
          <p:txBody>
            <a:bodyPr rtlCol="0" anchor="ctr"/>
            <a:lstStyle/>
            <a:p>
              <a:pPr rtl="0"/>
              <a:endParaRPr lang="en-GB"/>
            </a:p>
          </p:txBody>
        </p:sp>
        <p:sp>
          <p:nvSpPr>
            <p:cNvPr id="1097" name="Freeform: Shape 1096">
              <a:extLst>
                <a:ext uri="{FF2B5EF4-FFF2-40B4-BE49-F238E27FC236}">
                  <a16:creationId xmlns:a16="http://schemas.microsoft.com/office/drawing/2014/main" id="{60F6A0C1-511C-C347-681F-9E296A37A410}"/>
                </a:ext>
              </a:extLst>
            </p:cNvPr>
            <p:cNvSpPr/>
            <p:nvPr/>
          </p:nvSpPr>
          <p:spPr>
            <a:xfrm>
              <a:off x="7034790" y="3764380"/>
              <a:ext cx="2533812" cy="1274797"/>
            </a:xfrm>
            <a:custGeom>
              <a:avLst/>
              <a:gdLst>
                <a:gd name="connsiteX0" fmla="*/ 0 w 2533812"/>
                <a:gd name="connsiteY0" fmla="*/ 0 h 1274797"/>
                <a:gd name="connsiteX1" fmla="*/ 2533813 w 2533812"/>
                <a:gd name="connsiteY1" fmla="*/ 0 h 1274797"/>
                <a:gd name="connsiteX2" fmla="*/ 2533813 w 2533812"/>
                <a:gd name="connsiteY2" fmla="*/ 1274798 h 1274797"/>
              </a:gdLst>
              <a:ahLst/>
              <a:cxnLst>
                <a:cxn ang="0">
                  <a:pos x="connsiteX0" y="connsiteY0"/>
                </a:cxn>
                <a:cxn ang="0">
                  <a:pos x="connsiteX1" y="connsiteY1"/>
                </a:cxn>
                <a:cxn ang="0">
                  <a:pos x="connsiteX2" y="connsiteY2"/>
                </a:cxn>
              </a:cxnLst>
              <a:rect l="l" t="t" r="r" b="b"/>
              <a:pathLst>
                <a:path w="2533812" h="1274797">
                  <a:moveTo>
                    <a:pt x="0" y="0"/>
                  </a:moveTo>
                  <a:lnTo>
                    <a:pt x="2533813" y="0"/>
                  </a:lnTo>
                  <a:lnTo>
                    <a:pt x="2533813" y="1274798"/>
                  </a:lnTo>
                </a:path>
              </a:pathLst>
            </a:custGeom>
            <a:noFill/>
            <a:ln w="12700" cap="flat">
              <a:solidFill>
                <a:srgbClr val="969696"/>
              </a:solidFill>
              <a:prstDash val="dash"/>
              <a:miter/>
            </a:ln>
          </p:spPr>
          <p:txBody>
            <a:bodyPr rtlCol="0" anchor="ctr"/>
            <a:lstStyle/>
            <a:p>
              <a:pPr rtl="0"/>
              <a:endParaRPr lang="en-GB"/>
            </a:p>
          </p:txBody>
        </p:sp>
      </p:grpSp>
      <p:sp>
        <p:nvSpPr>
          <p:cNvPr id="147" name="TextBox 146">
            <a:extLst>
              <a:ext uri="{FF2B5EF4-FFF2-40B4-BE49-F238E27FC236}">
                <a16:creationId xmlns:a16="http://schemas.microsoft.com/office/drawing/2014/main" id="{27529997-12F2-8A9B-26E0-2DF3B6557953}"/>
              </a:ext>
            </a:extLst>
          </p:cNvPr>
          <p:cNvSpPr txBox="1"/>
          <p:nvPr/>
        </p:nvSpPr>
        <p:spPr>
          <a:xfrm>
            <a:off x="6993249" y="5084847"/>
            <a:ext cx="84960"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	</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0" name="TextBox 149">
            <a:extLst>
              <a:ext uri="{FF2B5EF4-FFF2-40B4-BE49-F238E27FC236}">
                <a16:creationId xmlns:a16="http://schemas.microsoft.com/office/drawing/2014/main" id="{B627C9B6-07B4-20B5-0CDE-BF2AE8BC7AB8}"/>
              </a:ext>
            </a:extLst>
          </p:cNvPr>
          <p:cNvSpPr txBox="1"/>
          <p:nvPr/>
        </p:nvSpPr>
        <p:spPr>
          <a:xfrm>
            <a:off x="7466518" y="5084847"/>
            <a:ext cx="84960"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3" name="TextBox 152">
            <a:extLst>
              <a:ext uri="{FF2B5EF4-FFF2-40B4-BE49-F238E27FC236}">
                <a16:creationId xmlns:a16="http://schemas.microsoft.com/office/drawing/2014/main" id="{396E8A9B-B291-C25E-976B-051848A92B89}"/>
              </a:ext>
            </a:extLst>
          </p:cNvPr>
          <p:cNvSpPr txBox="1"/>
          <p:nvPr/>
        </p:nvSpPr>
        <p:spPr>
          <a:xfrm>
            <a:off x="7944803" y="5084847"/>
            <a:ext cx="84960"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6" name="TextBox 155">
            <a:extLst>
              <a:ext uri="{FF2B5EF4-FFF2-40B4-BE49-F238E27FC236}">
                <a16:creationId xmlns:a16="http://schemas.microsoft.com/office/drawing/2014/main" id="{77443849-246B-F39F-2A29-60D8BED3C9F1}"/>
              </a:ext>
            </a:extLst>
          </p:cNvPr>
          <p:cNvSpPr txBox="1"/>
          <p:nvPr/>
        </p:nvSpPr>
        <p:spPr>
          <a:xfrm>
            <a:off x="8417401" y="5084847"/>
            <a:ext cx="84960"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9</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9" name="TextBox 158">
            <a:extLst>
              <a:ext uri="{FF2B5EF4-FFF2-40B4-BE49-F238E27FC236}">
                <a16:creationId xmlns:a16="http://schemas.microsoft.com/office/drawing/2014/main" id="{2436CBBB-49F1-7709-4417-BF453BA71EDC}"/>
              </a:ext>
            </a:extLst>
          </p:cNvPr>
          <p:cNvSpPr txBox="1"/>
          <p:nvPr/>
        </p:nvSpPr>
        <p:spPr>
          <a:xfrm>
            <a:off x="8848740" y="5084847"/>
            <a:ext cx="1699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12</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2" name="TextBox 161">
            <a:extLst>
              <a:ext uri="{FF2B5EF4-FFF2-40B4-BE49-F238E27FC236}">
                <a16:creationId xmlns:a16="http://schemas.microsoft.com/office/drawing/2014/main" id="{D105F744-7883-6D1B-E022-C0D991175135}"/>
              </a:ext>
            </a:extLst>
          </p:cNvPr>
          <p:cNvSpPr txBox="1"/>
          <p:nvPr/>
        </p:nvSpPr>
        <p:spPr>
          <a:xfrm>
            <a:off x="9322971" y="5084847"/>
            <a:ext cx="1699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15</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5" name="TextBox 164">
            <a:extLst>
              <a:ext uri="{FF2B5EF4-FFF2-40B4-BE49-F238E27FC236}">
                <a16:creationId xmlns:a16="http://schemas.microsoft.com/office/drawing/2014/main" id="{85A17F5F-1B86-39DA-114E-3C128098FADD}"/>
              </a:ext>
            </a:extLst>
          </p:cNvPr>
          <p:cNvSpPr txBox="1"/>
          <p:nvPr/>
        </p:nvSpPr>
        <p:spPr>
          <a:xfrm>
            <a:off x="9796191" y="5084847"/>
            <a:ext cx="1699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18</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8" name="TextBox 167">
            <a:extLst>
              <a:ext uri="{FF2B5EF4-FFF2-40B4-BE49-F238E27FC236}">
                <a16:creationId xmlns:a16="http://schemas.microsoft.com/office/drawing/2014/main" id="{31E313DD-DD8C-C12B-5EBC-C7A15F03F30E}"/>
              </a:ext>
            </a:extLst>
          </p:cNvPr>
          <p:cNvSpPr txBox="1"/>
          <p:nvPr/>
        </p:nvSpPr>
        <p:spPr>
          <a:xfrm>
            <a:off x="10274026" y="5084847"/>
            <a:ext cx="1699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21</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1" name="TextBox 170">
            <a:extLst>
              <a:ext uri="{FF2B5EF4-FFF2-40B4-BE49-F238E27FC236}">
                <a16:creationId xmlns:a16="http://schemas.microsoft.com/office/drawing/2014/main" id="{58239CA8-E23F-CD98-6D9E-5B9C9DDAD13B}"/>
              </a:ext>
            </a:extLst>
          </p:cNvPr>
          <p:cNvSpPr txBox="1"/>
          <p:nvPr/>
        </p:nvSpPr>
        <p:spPr>
          <a:xfrm>
            <a:off x="10744923" y="5084847"/>
            <a:ext cx="1699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24</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4" name="TextBox 173">
            <a:extLst>
              <a:ext uri="{FF2B5EF4-FFF2-40B4-BE49-F238E27FC236}">
                <a16:creationId xmlns:a16="http://schemas.microsoft.com/office/drawing/2014/main" id="{4D725CA7-9B53-F660-EFEA-FEBE6E407A99}"/>
              </a:ext>
            </a:extLst>
          </p:cNvPr>
          <p:cNvSpPr txBox="1"/>
          <p:nvPr/>
        </p:nvSpPr>
        <p:spPr>
          <a:xfrm>
            <a:off x="11218129" y="5084847"/>
            <a:ext cx="1699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27</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7" name="TextBox 176">
            <a:extLst>
              <a:ext uri="{FF2B5EF4-FFF2-40B4-BE49-F238E27FC236}">
                <a16:creationId xmlns:a16="http://schemas.microsoft.com/office/drawing/2014/main" id="{37F95321-533A-405D-83FB-2E8B9AD6BF5E}"/>
              </a:ext>
            </a:extLst>
          </p:cNvPr>
          <p:cNvSpPr txBox="1"/>
          <p:nvPr/>
        </p:nvSpPr>
        <p:spPr>
          <a:xfrm>
            <a:off x="11694854" y="5084847"/>
            <a:ext cx="1699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8" name="TextBox 177">
            <a:extLst>
              <a:ext uri="{FF2B5EF4-FFF2-40B4-BE49-F238E27FC236}">
                <a16:creationId xmlns:a16="http://schemas.microsoft.com/office/drawing/2014/main" id="{4D44AE11-E3CB-B23A-2E32-24D47C91A3D4}"/>
              </a:ext>
            </a:extLst>
          </p:cNvPr>
          <p:cNvSpPr txBox="1"/>
          <p:nvPr/>
        </p:nvSpPr>
        <p:spPr>
          <a:xfrm>
            <a:off x="9269959" y="4545719"/>
            <a:ext cx="181140" cy="12311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800" b="1" i="0" u="none" strike="noStrike" kern="1200" cap="none" spc="0" normalizeH="0" noProof="0">
                <a:ln>
                  <a:noFill/>
                </a:ln>
                <a:solidFill>
                  <a:srgbClr val="FFFFFF"/>
                </a:solidFill>
                <a:effectLst/>
                <a:uLnTx/>
                <a:uFillTx/>
                <a:latin typeface="Arial" panose="020B0604020202020204"/>
                <a:ea typeface="+mn-ea"/>
                <a:cs typeface="+mn-cs"/>
              </a:rPr>
              <a:t>HR：</a:t>
            </a:r>
            <a:endParaRPr kumimoji="0" lang="en-IN" sz="800" b="1" i="0" u="none" strike="noStrike" kern="1200" cap="none" spc="0" normalizeH="0" baseline="30000" noProof="0" dirty="0">
              <a:ln>
                <a:noFill/>
              </a:ln>
              <a:solidFill>
                <a:srgbClr val="FFFFFF"/>
              </a:solidFill>
              <a:effectLst/>
              <a:uLnTx/>
              <a:uFillTx/>
              <a:latin typeface="Arial" panose="020B0604020202020204"/>
              <a:ea typeface="+mn-ea"/>
              <a:cs typeface="+mn-cs"/>
            </a:endParaRPr>
          </a:p>
        </p:txBody>
      </p:sp>
      <p:sp>
        <p:nvSpPr>
          <p:cNvPr id="187" name="TextBox 186">
            <a:extLst>
              <a:ext uri="{FF2B5EF4-FFF2-40B4-BE49-F238E27FC236}">
                <a16:creationId xmlns:a16="http://schemas.microsoft.com/office/drawing/2014/main" id="{045D4C34-AA41-F3E4-72DA-DA16A81A666C}"/>
              </a:ext>
            </a:extLst>
          </p:cNvPr>
          <p:cNvSpPr txBox="1"/>
          <p:nvPr/>
        </p:nvSpPr>
        <p:spPr>
          <a:xfrm>
            <a:off x="6955203"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293</a:t>
            </a:r>
          </a:p>
        </p:txBody>
      </p:sp>
      <p:sp>
        <p:nvSpPr>
          <p:cNvPr id="188" name="TextBox 187">
            <a:extLst>
              <a:ext uri="{FF2B5EF4-FFF2-40B4-BE49-F238E27FC236}">
                <a16:creationId xmlns:a16="http://schemas.microsoft.com/office/drawing/2014/main" id="{A0848879-4A91-41D3-312C-1AB630D19687}"/>
              </a:ext>
            </a:extLst>
          </p:cNvPr>
          <p:cNvSpPr txBox="1"/>
          <p:nvPr/>
        </p:nvSpPr>
        <p:spPr>
          <a:xfrm>
            <a:off x="7117989"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287</a:t>
            </a:r>
          </a:p>
        </p:txBody>
      </p:sp>
      <p:sp>
        <p:nvSpPr>
          <p:cNvPr id="189" name="TextBox 188">
            <a:extLst>
              <a:ext uri="{FF2B5EF4-FFF2-40B4-BE49-F238E27FC236}">
                <a16:creationId xmlns:a16="http://schemas.microsoft.com/office/drawing/2014/main" id="{76CF4C9D-3D3D-C195-67E2-E77B410EDA06}"/>
              </a:ext>
            </a:extLst>
          </p:cNvPr>
          <p:cNvSpPr txBox="1"/>
          <p:nvPr/>
        </p:nvSpPr>
        <p:spPr>
          <a:xfrm>
            <a:off x="7275663"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282</a:t>
            </a:r>
          </a:p>
        </p:txBody>
      </p:sp>
      <p:sp>
        <p:nvSpPr>
          <p:cNvPr id="190" name="TextBox 189">
            <a:extLst>
              <a:ext uri="{FF2B5EF4-FFF2-40B4-BE49-F238E27FC236}">
                <a16:creationId xmlns:a16="http://schemas.microsoft.com/office/drawing/2014/main" id="{C5246536-359C-4D4E-E4D9-F9F667BDBAB7}"/>
              </a:ext>
            </a:extLst>
          </p:cNvPr>
          <p:cNvSpPr txBox="1"/>
          <p:nvPr/>
        </p:nvSpPr>
        <p:spPr>
          <a:xfrm>
            <a:off x="7439267"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276</a:t>
            </a:r>
          </a:p>
        </p:txBody>
      </p:sp>
      <p:sp>
        <p:nvSpPr>
          <p:cNvPr id="191" name="TextBox 190">
            <a:extLst>
              <a:ext uri="{FF2B5EF4-FFF2-40B4-BE49-F238E27FC236}">
                <a16:creationId xmlns:a16="http://schemas.microsoft.com/office/drawing/2014/main" id="{B67758E4-521B-DFC3-33DE-8E6F16EBD11C}"/>
              </a:ext>
            </a:extLst>
          </p:cNvPr>
          <p:cNvSpPr txBox="1"/>
          <p:nvPr/>
        </p:nvSpPr>
        <p:spPr>
          <a:xfrm>
            <a:off x="7600920"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269</a:t>
            </a:r>
          </a:p>
        </p:txBody>
      </p:sp>
      <p:sp>
        <p:nvSpPr>
          <p:cNvPr id="192" name="TextBox 191">
            <a:extLst>
              <a:ext uri="{FF2B5EF4-FFF2-40B4-BE49-F238E27FC236}">
                <a16:creationId xmlns:a16="http://schemas.microsoft.com/office/drawing/2014/main" id="{E5D4FAEE-DF29-FC70-E6B5-6407FD71BA09}"/>
              </a:ext>
            </a:extLst>
          </p:cNvPr>
          <p:cNvSpPr txBox="1"/>
          <p:nvPr/>
        </p:nvSpPr>
        <p:spPr>
          <a:xfrm>
            <a:off x="7757985"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258</a:t>
            </a:r>
          </a:p>
        </p:txBody>
      </p:sp>
      <p:sp>
        <p:nvSpPr>
          <p:cNvPr id="193" name="TextBox 192">
            <a:extLst>
              <a:ext uri="{FF2B5EF4-FFF2-40B4-BE49-F238E27FC236}">
                <a16:creationId xmlns:a16="http://schemas.microsoft.com/office/drawing/2014/main" id="{34F5B184-7C8F-8FB2-FDFE-8D179396B57F}"/>
              </a:ext>
            </a:extLst>
          </p:cNvPr>
          <p:cNvSpPr txBox="1"/>
          <p:nvPr/>
        </p:nvSpPr>
        <p:spPr>
          <a:xfrm>
            <a:off x="7917552"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249</a:t>
            </a:r>
          </a:p>
        </p:txBody>
      </p:sp>
      <p:sp>
        <p:nvSpPr>
          <p:cNvPr id="194" name="TextBox 193">
            <a:extLst>
              <a:ext uri="{FF2B5EF4-FFF2-40B4-BE49-F238E27FC236}">
                <a16:creationId xmlns:a16="http://schemas.microsoft.com/office/drawing/2014/main" id="{0C7BE557-853E-9290-1AF6-7928635286F0}"/>
              </a:ext>
            </a:extLst>
          </p:cNvPr>
          <p:cNvSpPr txBox="1"/>
          <p:nvPr/>
        </p:nvSpPr>
        <p:spPr>
          <a:xfrm>
            <a:off x="8073163"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231</a:t>
            </a:r>
          </a:p>
        </p:txBody>
      </p:sp>
      <p:sp>
        <p:nvSpPr>
          <p:cNvPr id="195" name="TextBox 194">
            <a:extLst>
              <a:ext uri="{FF2B5EF4-FFF2-40B4-BE49-F238E27FC236}">
                <a16:creationId xmlns:a16="http://schemas.microsoft.com/office/drawing/2014/main" id="{558F95EA-7AF3-AD7E-0579-901BCCC260BD}"/>
              </a:ext>
            </a:extLst>
          </p:cNvPr>
          <p:cNvSpPr txBox="1"/>
          <p:nvPr/>
        </p:nvSpPr>
        <p:spPr>
          <a:xfrm>
            <a:off x="8229684"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220</a:t>
            </a:r>
          </a:p>
        </p:txBody>
      </p:sp>
      <p:sp>
        <p:nvSpPr>
          <p:cNvPr id="196" name="TextBox 195">
            <a:extLst>
              <a:ext uri="{FF2B5EF4-FFF2-40B4-BE49-F238E27FC236}">
                <a16:creationId xmlns:a16="http://schemas.microsoft.com/office/drawing/2014/main" id="{A1AF5213-FF48-D57B-C030-41D6ACE56875}"/>
              </a:ext>
            </a:extLst>
          </p:cNvPr>
          <p:cNvSpPr txBox="1"/>
          <p:nvPr/>
        </p:nvSpPr>
        <p:spPr>
          <a:xfrm>
            <a:off x="8390150"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209</a:t>
            </a:r>
          </a:p>
        </p:txBody>
      </p:sp>
      <p:sp>
        <p:nvSpPr>
          <p:cNvPr id="197" name="TextBox 196">
            <a:extLst>
              <a:ext uri="{FF2B5EF4-FFF2-40B4-BE49-F238E27FC236}">
                <a16:creationId xmlns:a16="http://schemas.microsoft.com/office/drawing/2014/main" id="{77213719-8CEC-FF1B-2D61-FF3C843CB912}"/>
              </a:ext>
            </a:extLst>
          </p:cNvPr>
          <p:cNvSpPr txBox="1"/>
          <p:nvPr/>
        </p:nvSpPr>
        <p:spPr>
          <a:xfrm>
            <a:off x="8546869"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194</a:t>
            </a:r>
          </a:p>
        </p:txBody>
      </p:sp>
      <p:sp>
        <p:nvSpPr>
          <p:cNvPr id="198" name="TextBox 197">
            <a:extLst>
              <a:ext uri="{FF2B5EF4-FFF2-40B4-BE49-F238E27FC236}">
                <a16:creationId xmlns:a16="http://schemas.microsoft.com/office/drawing/2014/main" id="{274A9AF3-98BD-AC9B-7A50-85CDDBCC66E1}"/>
              </a:ext>
            </a:extLst>
          </p:cNvPr>
          <p:cNvSpPr txBox="1"/>
          <p:nvPr/>
        </p:nvSpPr>
        <p:spPr>
          <a:xfrm>
            <a:off x="8705600"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182</a:t>
            </a:r>
          </a:p>
        </p:txBody>
      </p:sp>
      <p:sp>
        <p:nvSpPr>
          <p:cNvPr id="199" name="TextBox 198">
            <a:extLst>
              <a:ext uri="{FF2B5EF4-FFF2-40B4-BE49-F238E27FC236}">
                <a16:creationId xmlns:a16="http://schemas.microsoft.com/office/drawing/2014/main" id="{CF18913A-FDA0-774D-3424-A0B49EE5E03A}"/>
              </a:ext>
            </a:extLst>
          </p:cNvPr>
          <p:cNvSpPr txBox="1"/>
          <p:nvPr/>
        </p:nvSpPr>
        <p:spPr>
          <a:xfrm>
            <a:off x="8863967" y="5656425"/>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169</a:t>
            </a:r>
          </a:p>
        </p:txBody>
      </p:sp>
      <p:sp>
        <p:nvSpPr>
          <p:cNvPr id="200" name="TextBox 199">
            <a:extLst>
              <a:ext uri="{FF2B5EF4-FFF2-40B4-BE49-F238E27FC236}">
                <a16:creationId xmlns:a16="http://schemas.microsoft.com/office/drawing/2014/main" id="{68D2E47D-10E5-5085-790B-2589F53FE01D}"/>
              </a:ext>
            </a:extLst>
          </p:cNvPr>
          <p:cNvSpPr txBox="1"/>
          <p:nvPr/>
        </p:nvSpPr>
        <p:spPr>
          <a:xfrm>
            <a:off x="8985853" y="5656425"/>
            <a:ext cx="208950"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164</a:t>
            </a:r>
          </a:p>
        </p:txBody>
      </p:sp>
      <p:sp>
        <p:nvSpPr>
          <p:cNvPr id="201" name="TextBox 200">
            <a:extLst>
              <a:ext uri="{FF2B5EF4-FFF2-40B4-BE49-F238E27FC236}">
                <a16:creationId xmlns:a16="http://schemas.microsoft.com/office/drawing/2014/main" id="{064092C0-6846-4032-D6E2-8034E5FEB5A2}"/>
              </a:ext>
            </a:extLst>
          </p:cNvPr>
          <p:cNvSpPr txBox="1"/>
          <p:nvPr/>
        </p:nvSpPr>
        <p:spPr>
          <a:xfrm>
            <a:off x="9148492" y="5656425"/>
            <a:ext cx="203462"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154</a:t>
            </a:r>
          </a:p>
        </p:txBody>
      </p:sp>
      <p:sp>
        <p:nvSpPr>
          <p:cNvPr id="202" name="TextBox 201">
            <a:extLst>
              <a:ext uri="{FF2B5EF4-FFF2-40B4-BE49-F238E27FC236}">
                <a16:creationId xmlns:a16="http://schemas.microsoft.com/office/drawing/2014/main" id="{3C4F99BE-69D8-ED97-A45D-08C3C7A8C20E}"/>
              </a:ext>
            </a:extLst>
          </p:cNvPr>
          <p:cNvSpPr txBox="1"/>
          <p:nvPr/>
        </p:nvSpPr>
        <p:spPr>
          <a:xfrm>
            <a:off x="9306599" y="5656425"/>
            <a:ext cx="202660"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131</a:t>
            </a:r>
          </a:p>
        </p:txBody>
      </p:sp>
      <p:sp>
        <p:nvSpPr>
          <p:cNvPr id="203" name="TextBox 202">
            <a:extLst>
              <a:ext uri="{FF2B5EF4-FFF2-40B4-BE49-F238E27FC236}">
                <a16:creationId xmlns:a16="http://schemas.microsoft.com/office/drawing/2014/main" id="{1AB0B2F6-C6E4-F287-1FDE-3E8173CDEB39}"/>
              </a:ext>
            </a:extLst>
          </p:cNvPr>
          <p:cNvSpPr txBox="1"/>
          <p:nvPr/>
        </p:nvSpPr>
        <p:spPr>
          <a:xfrm>
            <a:off x="9475635" y="5656425"/>
            <a:ext cx="181201"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110</a:t>
            </a:r>
          </a:p>
        </p:txBody>
      </p:sp>
      <p:sp>
        <p:nvSpPr>
          <p:cNvPr id="204" name="TextBox 203">
            <a:extLst>
              <a:ext uri="{FF2B5EF4-FFF2-40B4-BE49-F238E27FC236}">
                <a16:creationId xmlns:a16="http://schemas.microsoft.com/office/drawing/2014/main" id="{4CC32FC9-F65C-8229-931E-B3BED4707AD4}"/>
              </a:ext>
            </a:extLst>
          </p:cNvPr>
          <p:cNvSpPr txBox="1"/>
          <p:nvPr/>
        </p:nvSpPr>
        <p:spPr>
          <a:xfrm>
            <a:off x="9666748"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92</a:t>
            </a:r>
          </a:p>
        </p:txBody>
      </p:sp>
      <p:sp>
        <p:nvSpPr>
          <p:cNvPr id="205" name="TextBox 204">
            <a:extLst>
              <a:ext uri="{FF2B5EF4-FFF2-40B4-BE49-F238E27FC236}">
                <a16:creationId xmlns:a16="http://schemas.microsoft.com/office/drawing/2014/main" id="{1EE61054-0D43-ABE4-FAEA-2A29C40D750C}"/>
              </a:ext>
            </a:extLst>
          </p:cNvPr>
          <p:cNvSpPr txBox="1"/>
          <p:nvPr/>
        </p:nvSpPr>
        <p:spPr>
          <a:xfrm>
            <a:off x="9823441"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79</a:t>
            </a:r>
          </a:p>
        </p:txBody>
      </p:sp>
      <p:sp>
        <p:nvSpPr>
          <p:cNvPr id="206" name="TextBox 205">
            <a:extLst>
              <a:ext uri="{FF2B5EF4-FFF2-40B4-BE49-F238E27FC236}">
                <a16:creationId xmlns:a16="http://schemas.microsoft.com/office/drawing/2014/main" id="{B5A1E537-CDE4-A950-7FFE-AD784E3D6A71}"/>
              </a:ext>
            </a:extLst>
          </p:cNvPr>
          <p:cNvSpPr txBox="1"/>
          <p:nvPr/>
        </p:nvSpPr>
        <p:spPr>
          <a:xfrm>
            <a:off x="9984642"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62</a:t>
            </a:r>
          </a:p>
        </p:txBody>
      </p:sp>
      <p:sp>
        <p:nvSpPr>
          <p:cNvPr id="207" name="TextBox 206">
            <a:extLst>
              <a:ext uri="{FF2B5EF4-FFF2-40B4-BE49-F238E27FC236}">
                <a16:creationId xmlns:a16="http://schemas.microsoft.com/office/drawing/2014/main" id="{96F24349-7A62-A644-3CB2-8B7C6D59EA77}"/>
              </a:ext>
            </a:extLst>
          </p:cNvPr>
          <p:cNvSpPr txBox="1"/>
          <p:nvPr/>
        </p:nvSpPr>
        <p:spPr>
          <a:xfrm>
            <a:off x="10141054"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51</a:t>
            </a:r>
          </a:p>
        </p:txBody>
      </p:sp>
      <p:sp>
        <p:nvSpPr>
          <p:cNvPr id="208" name="TextBox 207">
            <a:extLst>
              <a:ext uri="{FF2B5EF4-FFF2-40B4-BE49-F238E27FC236}">
                <a16:creationId xmlns:a16="http://schemas.microsoft.com/office/drawing/2014/main" id="{42C6FECC-5ACB-8F4B-D081-F0847648F722}"/>
              </a:ext>
            </a:extLst>
          </p:cNvPr>
          <p:cNvSpPr txBox="1"/>
          <p:nvPr/>
        </p:nvSpPr>
        <p:spPr>
          <a:xfrm>
            <a:off x="10301276"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36</a:t>
            </a:r>
          </a:p>
        </p:txBody>
      </p:sp>
      <p:sp>
        <p:nvSpPr>
          <p:cNvPr id="209" name="TextBox 208">
            <a:extLst>
              <a:ext uri="{FF2B5EF4-FFF2-40B4-BE49-F238E27FC236}">
                <a16:creationId xmlns:a16="http://schemas.microsoft.com/office/drawing/2014/main" id="{AF18CA87-A721-94C4-253C-6D54B67C87AD}"/>
              </a:ext>
            </a:extLst>
          </p:cNvPr>
          <p:cNvSpPr txBox="1"/>
          <p:nvPr/>
        </p:nvSpPr>
        <p:spPr>
          <a:xfrm>
            <a:off x="10458052"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28</a:t>
            </a:r>
          </a:p>
        </p:txBody>
      </p:sp>
      <p:sp>
        <p:nvSpPr>
          <p:cNvPr id="210" name="TextBox 209">
            <a:extLst>
              <a:ext uri="{FF2B5EF4-FFF2-40B4-BE49-F238E27FC236}">
                <a16:creationId xmlns:a16="http://schemas.microsoft.com/office/drawing/2014/main" id="{B910DDDE-20DD-D09E-6C7F-CD97D7198C84}"/>
              </a:ext>
            </a:extLst>
          </p:cNvPr>
          <p:cNvSpPr txBox="1"/>
          <p:nvPr/>
        </p:nvSpPr>
        <p:spPr>
          <a:xfrm>
            <a:off x="10613674"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21</a:t>
            </a:r>
          </a:p>
        </p:txBody>
      </p:sp>
      <p:sp>
        <p:nvSpPr>
          <p:cNvPr id="211" name="TextBox 210">
            <a:extLst>
              <a:ext uri="{FF2B5EF4-FFF2-40B4-BE49-F238E27FC236}">
                <a16:creationId xmlns:a16="http://schemas.microsoft.com/office/drawing/2014/main" id="{C8F2CF02-CC71-CFB1-966F-AE782452945E}"/>
              </a:ext>
            </a:extLst>
          </p:cNvPr>
          <p:cNvSpPr txBox="1"/>
          <p:nvPr/>
        </p:nvSpPr>
        <p:spPr>
          <a:xfrm>
            <a:off x="10772173"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212" name="TextBox 211">
            <a:extLst>
              <a:ext uri="{FF2B5EF4-FFF2-40B4-BE49-F238E27FC236}">
                <a16:creationId xmlns:a16="http://schemas.microsoft.com/office/drawing/2014/main" id="{736ACF27-1783-A63F-546D-F44C09FE99B9}"/>
              </a:ext>
            </a:extLst>
          </p:cNvPr>
          <p:cNvSpPr txBox="1"/>
          <p:nvPr/>
        </p:nvSpPr>
        <p:spPr>
          <a:xfrm>
            <a:off x="10931041"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9</a:t>
            </a:r>
          </a:p>
        </p:txBody>
      </p:sp>
      <p:sp>
        <p:nvSpPr>
          <p:cNvPr id="213" name="TextBox 212">
            <a:extLst>
              <a:ext uri="{FF2B5EF4-FFF2-40B4-BE49-F238E27FC236}">
                <a16:creationId xmlns:a16="http://schemas.microsoft.com/office/drawing/2014/main" id="{DDA267BD-DB67-443F-2A17-F2C34B663934}"/>
              </a:ext>
            </a:extLst>
          </p:cNvPr>
          <p:cNvSpPr txBox="1"/>
          <p:nvPr/>
        </p:nvSpPr>
        <p:spPr>
          <a:xfrm>
            <a:off x="11089041"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5</a:t>
            </a:r>
          </a:p>
        </p:txBody>
      </p:sp>
      <p:sp>
        <p:nvSpPr>
          <p:cNvPr id="214" name="TextBox 213">
            <a:extLst>
              <a:ext uri="{FF2B5EF4-FFF2-40B4-BE49-F238E27FC236}">
                <a16:creationId xmlns:a16="http://schemas.microsoft.com/office/drawing/2014/main" id="{264FB670-474A-4978-7352-A44EC04030BF}"/>
              </a:ext>
            </a:extLst>
          </p:cNvPr>
          <p:cNvSpPr txBox="1"/>
          <p:nvPr/>
        </p:nvSpPr>
        <p:spPr>
          <a:xfrm>
            <a:off x="11245379"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215" name="TextBox 214">
            <a:extLst>
              <a:ext uri="{FF2B5EF4-FFF2-40B4-BE49-F238E27FC236}">
                <a16:creationId xmlns:a16="http://schemas.microsoft.com/office/drawing/2014/main" id="{B06550D6-E7BF-D62B-196A-210776C4C301}"/>
              </a:ext>
            </a:extLst>
          </p:cNvPr>
          <p:cNvSpPr txBox="1"/>
          <p:nvPr/>
        </p:nvSpPr>
        <p:spPr>
          <a:xfrm>
            <a:off x="11405208"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216" name="TextBox 215">
            <a:extLst>
              <a:ext uri="{FF2B5EF4-FFF2-40B4-BE49-F238E27FC236}">
                <a16:creationId xmlns:a16="http://schemas.microsoft.com/office/drawing/2014/main" id="{914F9D65-1D67-8B47-F42F-2E3D50BA28D2}"/>
              </a:ext>
            </a:extLst>
          </p:cNvPr>
          <p:cNvSpPr txBox="1"/>
          <p:nvPr/>
        </p:nvSpPr>
        <p:spPr>
          <a:xfrm>
            <a:off x="11562082"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217" name="TextBox 216">
            <a:extLst>
              <a:ext uri="{FF2B5EF4-FFF2-40B4-BE49-F238E27FC236}">
                <a16:creationId xmlns:a16="http://schemas.microsoft.com/office/drawing/2014/main" id="{C4B1DBE2-9364-4D52-9B4F-CCF0A9F4A9ED}"/>
              </a:ext>
            </a:extLst>
          </p:cNvPr>
          <p:cNvSpPr txBox="1"/>
          <p:nvPr/>
        </p:nvSpPr>
        <p:spPr>
          <a:xfrm>
            <a:off x="11722104" y="5656425"/>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218" name="TextBox 217">
            <a:extLst>
              <a:ext uri="{FF2B5EF4-FFF2-40B4-BE49-F238E27FC236}">
                <a16:creationId xmlns:a16="http://schemas.microsoft.com/office/drawing/2014/main" id="{216A64A3-F652-931C-F674-17B4848B88B8}"/>
              </a:ext>
            </a:extLst>
          </p:cNvPr>
          <p:cNvSpPr txBox="1"/>
          <p:nvPr/>
        </p:nvSpPr>
        <p:spPr>
          <a:xfrm>
            <a:off x="6955203"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293</a:t>
            </a:r>
          </a:p>
        </p:txBody>
      </p:sp>
      <p:sp>
        <p:nvSpPr>
          <p:cNvPr id="219" name="TextBox 218">
            <a:extLst>
              <a:ext uri="{FF2B5EF4-FFF2-40B4-BE49-F238E27FC236}">
                <a16:creationId xmlns:a16="http://schemas.microsoft.com/office/drawing/2014/main" id="{EF888024-F1E7-0B0D-557C-FAF7593F214B}"/>
              </a:ext>
            </a:extLst>
          </p:cNvPr>
          <p:cNvSpPr txBox="1"/>
          <p:nvPr/>
        </p:nvSpPr>
        <p:spPr>
          <a:xfrm>
            <a:off x="7117989"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280</a:t>
            </a:r>
          </a:p>
        </p:txBody>
      </p:sp>
      <p:sp>
        <p:nvSpPr>
          <p:cNvPr id="220" name="TextBox 219">
            <a:extLst>
              <a:ext uri="{FF2B5EF4-FFF2-40B4-BE49-F238E27FC236}">
                <a16:creationId xmlns:a16="http://schemas.microsoft.com/office/drawing/2014/main" id="{699BF1BB-DCC4-AAB5-FF09-6A548353D69C}"/>
              </a:ext>
            </a:extLst>
          </p:cNvPr>
          <p:cNvSpPr txBox="1"/>
          <p:nvPr/>
        </p:nvSpPr>
        <p:spPr>
          <a:xfrm>
            <a:off x="7275663"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275</a:t>
            </a:r>
          </a:p>
        </p:txBody>
      </p:sp>
      <p:sp>
        <p:nvSpPr>
          <p:cNvPr id="221" name="TextBox 220">
            <a:extLst>
              <a:ext uri="{FF2B5EF4-FFF2-40B4-BE49-F238E27FC236}">
                <a16:creationId xmlns:a16="http://schemas.microsoft.com/office/drawing/2014/main" id="{24A53F51-3806-CDBC-58DF-9743E270892E}"/>
              </a:ext>
            </a:extLst>
          </p:cNvPr>
          <p:cNvSpPr txBox="1"/>
          <p:nvPr/>
        </p:nvSpPr>
        <p:spPr>
          <a:xfrm>
            <a:off x="7439267"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265</a:t>
            </a:r>
          </a:p>
        </p:txBody>
      </p:sp>
      <p:sp>
        <p:nvSpPr>
          <p:cNvPr id="222" name="TextBox 221">
            <a:extLst>
              <a:ext uri="{FF2B5EF4-FFF2-40B4-BE49-F238E27FC236}">
                <a16:creationId xmlns:a16="http://schemas.microsoft.com/office/drawing/2014/main" id="{0E38EA3A-8DA9-18EC-C0A7-3D3C37B02CC9}"/>
              </a:ext>
            </a:extLst>
          </p:cNvPr>
          <p:cNvSpPr txBox="1"/>
          <p:nvPr/>
        </p:nvSpPr>
        <p:spPr>
          <a:xfrm>
            <a:off x="7600920"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262</a:t>
            </a:r>
          </a:p>
        </p:txBody>
      </p:sp>
      <p:sp>
        <p:nvSpPr>
          <p:cNvPr id="223" name="TextBox 222">
            <a:extLst>
              <a:ext uri="{FF2B5EF4-FFF2-40B4-BE49-F238E27FC236}">
                <a16:creationId xmlns:a16="http://schemas.microsoft.com/office/drawing/2014/main" id="{672EB3C5-F58A-6F10-1574-EAB8E7D6F242}"/>
              </a:ext>
            </a:extLst>
          </p:cNvPr>
          <p:cNvSpPr txBox="1"/>
          <p:nvPr/>
        </p:nvSpPr>
        <p:spPr>
          <a:xfrm>
            <a:off x="7757985"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257</a:t>
            </a:r>
          </a:p>
        </p:txBody>
      </p:sp>
      <p:sp>
        <p:nvSpPr>
          <p:cNvPr id="224" name="TextBox 223">
            <a:extLst>
              <a:ext uri="{FF2B5EF4-FFF2-40B4-BE49-F238E27FC236}">
                <a16:creationId xmlns:a16="http://schemas.microsoft.com/office/drawing/2014/main" id="{3DD6B932-D03A-7E95-96F0-3DEB6845BF9D}"/>
              </a:ext>
            </a:extLst>
          </p:cNvPr>
          <p:cNvSpPr txBox="1"/>
          <p:nvPr/>
        </p:nvSpPr>
        <p:spPr>
          <a:xfrm>
            <a:off x="7917552"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245</a:t>
            </a:r>
          </a:p>
        </p:txBody>
      </p:sp>
      <p:sp>
        <p:nvSpPr>
          <p:cNvPr id="225" name="TextBox 224">
            <a:extLst>
              <a:ext uri="{FF2B5EF4-FFF2-40B4-BE49-F238E27FC236}">
                <a16:creationId xmlns:a16="http://schemas.microsoft.com/office/drawing/2014/main" id="{117C04BA-F4D3-9011-AE71-19D5786E677E}"/>
              </a:ext>
            </a:extLst>
          </p:cNvPr>
          <p:cNvSpPr txBox="1"/>
          <p:nvPr/>
        </p:nvSpPr>
        <p:spPr>
          <a:xfrm>
            <a:off x="8073163"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233</a:t>
            </a:r>
          </a:p>
        </p:txBody>
      </p:sp>
      <p:sp>
        <p:nvSpPr>
          <p:cNvPr id="226" name="TextBox 225">
            <a:extLst>
              <a:ext uri="{FF2B5EF4-FFF2-40B4-BE49-F238E27FC236}">
                <a16:creationId xmlns:a16="http://schemas.microsoft.com/office/drawing/2014/main" id="{6DCA98CA-8976-7DF0-1525-3D419D06C429}"/>
              </a:ext>
            </a:extLst>
          </p:cNvPr>
          <p:cNvSpPr txBox="1"/>
          <p:nvPr/>
        </p:nvSpPr>
        <p:spPr>
          <a:xfrm>
            <a:off x="8229684"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222</a:t>
            </a:r>
          </a:p>
        </p:txBody>
      </p:sp>
      <p:sp>
        <p:nvSpPr>
          <p:cNvPr id="227" name="TextBox 226">
            <a:extLst>
              <a:ext uri="{FF2B5EF4-FFF2-40B4-BE49-F238E27FC236}">
                <a16:creationId xmlns:a16="http://schemas.microsoft.com/office/drawing/2014/main" id="{4C556DCA-8EC3-7C9E-9830-29959F00BEF5}"/>
              </a:ext>
            </a:extLst>
          </p:cNvPr>
          <p:cNvSpPr txBox="1"/>
          <p:nvPr/>
        </p:nvSpPr>
        <p:spPr>
          <a:xfrm>
            <a:off x="8390150"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211</a:t>
            </a:r>
          </a:p>
        </p:txBody>
      </p:sp>
      <p:sp>
        <p:nvSpPr>
          <p:cNvPr id="228" name="TextBox 227">
            <a:extLst>
              <a:ext uri="{FF2B5EF4-FFF2-40B4-BE49-F238E27FC236}">
                <a16:creationId xmlns:a16="http://schemas.microsoft.com/office/drawing/2014/main" id="{594761DC-61D9-E5BA-7D47-790300514917}"/>
              </a:ext>
            </a:extLst>
          </p:cNvPr>
          <p:cNvSpPr txBox="1"/>
          <p:nvPr/>
        </p:nvSpPr>
        <p:spPr>
          <a:xfrm>
            <a:off x="8546869"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200</a:t>
            </a:r>
          </a:p>
        </p:txBody>
      </p:sp>
      <p:sp>
        <p:nvSpPr>
          <p:cNvPr id="229" name="TextBox 228">
            <a:extLst>
              <a:ext uri="{FF2B5EF4-FFF2-40B4-BE49-F238E27FC236}">
                <a16:creationId xmlns:a16="http://schemas.microsoft.com/office/drawing/2014/main" id="{2BB7761F-C2CF-13A9-7B5D-21C71DF830DB}"/>
              </a:ext>
            </a:extLst>
          </p:cNvPr>
          <p:cNvSpPr txBox="1"/>
          <p:nvPr/>
        </p:nvSpPr>
        <p:spPr>
          <a:xfrm>
            <a:off x="8705600"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191</a:t>
            </a:r>
          </a:p>
        </p:txBody>
      </p:sp>
      <p:sp>
        <p:nvSpPr>
          <p:cNvPr id="230" name="TextBox 229">
            <a:extLst>
              <a:ext uri="{FF2B5EF4-FFF2-40B4-BE49-F238E27FC236}">
                <a16:creationId xmlns:a16="http://schemas.microsoft.com/office/drawing/2014/main" id="{1BC4E61C-9171-19A9-2E89-9B8D0C48ABFE}"/>
              </a:ext>
            </a:extLst>
          </p:cNvPr>
          <p:cNvSpPr txBox="1"/>
          <p:nvPr/>
        </p:nvSpPr>
        <p:spPr>
          <a:xfrm>
            <a:off x="8863967"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178</a:t>
            </a:r>
          </a:p>
        </p:txBody>
      </p:sp>
      <p:sp>
        <p:nvSpPr>
          <p:cNvPr id="231" name="TextBox 230">
            <a:extLst>
              <a:ext uri="{FF2B5EF4-FFF2-40B4-BE49-F238E27FC236}">
                <a16:creationId xmlns:a16="http://schemas.microsoft.com/office/drawing/2014/main" id="{C2402E54-7DD5-A9EC-52BB-C80578B6E4FD}"/>
              </a:ext>
            </a:extLst>
          </p:cNvPr>
          <p:cNvSpPr txBox="1"/>
          <p:nvPr/>
        </p:nvSpPr>
        <p:spPr>
          <a:xfrm>
            <a:off x="9020597"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168</a:t>
            </a:r>
          </a:p>
        </p:txBody>
      </p:sp>
      <p:sp>
        <p:nvSpPr>
          <p:cNvPr id="232" name="TextBox 231">
            <a:extLst>
              <a:ext uri="{FF2B5EF4-FFF2-40B4-BE49-F238E27FC236}">
                <a16:creationId xmlns:a16="http://schemas.microsoft.com/office/drawing/2014/main" id="{228DBBC7-A911-7570-ABB0-17B2B02F270C}"/>
              </a:ext>
            </a:extLst>
          </p:cNvPr>
          <p:cNvSpPr txBox="1"/>
          <p:nvPr/>
        </p:nvSpPr>
        <p:spPr>
          <a:xfrm>
            <a:off x="9180492"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158</a:t>
            </a:r>
          </a:p>
        </p:txBody>
      </p:sp>
      <p:sp>
        <p:nvSpPr>
          <p:cNvPr id="233" name="TextBox 232">
            <a:extLst>
              <a:ext uri="{FF2B5EF4-FFF2-40B4-BE49-F238E27FC236}">
                <a16:creationId xmlns:a16="http://schemas.microsoft.com/office/drawing/2014/main" id="{22604366-74BF-85DE-BDBA-434C35F844A7}"/>
              </a:ext>
            </a:extLst>
          </p:cNvPr>
          <p:cNvSpPr txBox="1"/>
          <p:nvPr/>
        </p:nvSpPr>
        <p:spPr>
          <a:xfrm>
            <a:off x="9338198"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130</a:t>
            </a:r>
          </a:p>
        </p:txBody>
      </p:sp>
      <p:sp>
        <p:nvSpPr>
          <p:cNvPr id="234" name="TextBox 233">
            <a:extLst>
              <a:ext uri="{FF2B5EF4-FFF2-40B4-BE49-F238E27FC236}">
                <a16:creationId xmlns:a16="http://schemas.microsoft.com/office/drawing/2014/main" id="{7F8E17ED-0BD8-B553-53B2-DBBFDD88FB41}"/>
              </a:ext>
            </a:extLst>
          </p:cNvPr>
          <p:cNvSpPr txBox="1"/>
          <p:nvPr/>
        </p:nvSpPr>
        <p:spPr>
          <a:xfrm>
            <a:off x="9496504" y="5920944"/>
            <a:ext cx="139462"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104</a:t>
            </a:r>
          </a:p>
        </p:txBody>
      </p:sp>
      <p:sp>
        <p:nvSpPr>
          <p:cNvPr id="235" name="TextBox 234">
            <a:extLst>
              <a:ext uri="{FF2B5EF4-FFF2-40B4-BE49-F238E27FC236}">
                <a16:creationId xmlns:a16="http://schemas.microsoft.com/office/drawing/2014/main" id="{79966D85-D042-2D62-E8B1-782B3EE43711}"/>
              </a:ext>
            </a:extLst>
          </p:cNvPr>
          <p:cNvSpPr txBox="1"/>
          <p:nvPr/>
        </p:nvSpPr>
        <p:spPr>
          <a:xfrm>
            <a:off x="9677969"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89</a:t>
            </a:r>
          </a:p>
        </p:txBody>
      </p:sp>
      <p:sp>
        <p:nvSpPr>
          <p:cNvPr id="236" name="TextBox 235">
            <a:extLst>
              <a:ext uri="{FF2B5EF4-FFF2-40B4-BE49-F238E27FC236}">
                <a16:creationId xmlns:a16="http://schemas.microsoft.com/office/drawing/2014/main" id="{5FD9C8F3-2194-7F51-D765-22F99381E14D}"/>
              </a:ext>
            </a:extLst>
          </p:cNvPr>
          <p:cNvSpPr txBox="1"/>
          <p:nvPr/>
        </p:nvSpPr>
        <p:spPr>
          <a:xfrm>
            <a:off x="9834662"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74</a:t>
            </a:r>
          </a:p>
        </p:txBody>
      </p:sp>
      <p:sp>
        <p:nvSpPr>
          <p:cNvPr id="237" name="TextBox 236">
            <a:extLst>
              <a:ext uri="{FF2B5EF4-FFF2-40B4-BE49-F238E27FC236}">
                <a16:creationId xmlns:a16="http://schemas.microsoft.com/office/drawing/2014/main" id="{5FA85831-ED01-E0AE-421C-139BD3BEB483}"/>
              </a:ext>
            </a:extLst>
          </p:cNvPr>
          <p:cNvSpPr txBox="1"/>
          <p:nvPr/>
        </p:nvSpPr>
        <p:spPr>
          <a:xfrm>
            <a:off x="9995863"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53</a:t>
            </a:r>
          </a:p>
        </p:txBody>
      </p:sp>
      <p:sp>
        <p:nvSpPr>
          <p:cNvPr id="238" name="TextBox 237">
            <a:extLst>
              <a:ext uri="{FF2B5EF4-FFF2-40B4-BE49-F238E27FC236}">
                <a16:creationId xmlns:a16="http://schemas.microsoft.com/office/drawing/2014/main" id="{FD747192-6F8F-D5D8-EB0E-AA0D39CCB9E1}"/>
              </a:ext>
            </a:extLst>
          </p:cNvPr>
          <p:cNvSpPr txBox="1"/>
          <p:nvPr/>
        </p:nvSpPr>
        <p:spPr>
          <a:xfrm>
            <a:off x="10152275"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43</a:t>
            </a:r>
          </a:p>
        </p:txBody>
      </p:sp>
      <p:sp>
        <p:nvSpPr>
          <p:cNvPr id="239" name="TextBox 238">
            <a:extLst>
              <a:ext uri="{FF2B5EF4-FFF2-40B4-BE49-F238E27FC236}">
                <a16:creationId xmlns:a16="http://schemas.microsoft.com/office/drawing/2014/main" id="{C6BBEDBC-EC10-4484-78C1-30B0BD463FE9}"/>
              </a:ext>
            </a:extLst>
          </p:cNvPr>
          <p:cNvSpPr txBox="1"/>
          <p:nvPr/>
        </p:nvSpPr>
        <p:spPr>
          <a:xfrm>
            <a:off x="10312497"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35</a:t>
            </a:r>
          </a:p>
        </p:txBody>
      </p:sp>
      <p:sp>
        <p:nvSpPr>
          <p:cNvPr id="240" name="TextBox 239">
            <a:extLst>
              <a:ext uri="{FF2B5EF4-FFF2-40B4-BE49-F238E27FC236}">
                <a16:creationId xmlns:a16="http://schemas.microsoft.com/office/drawing/2014/main" id="{7F69C05E-C3AC-D845-2B39-FBDDE71D903E}"/>
              </a:ext>
            </a:extLst>
          </p:cNvPr>
          <p:cNvSpPr txBox="1"/>
          <p:nvPr/>
        </p:nvSpPr>
        <p:spPr>
          <a:xfrm>
            <a:off x="10469273"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29</a:t>
            </a:r>
          </a:p>
        </p:txBody>
      </p:sp>
      <p:sp>
        <p:nvSpPr>
          <p:cNvPr id="241" name="TextBox 240">
            <a:extLst>
              <a:ext uri="{FF2B5EF4-FFF2-40B4-BE49-F238E27FC236}">
                <a16:creationId xmlns:a16="http://schemas.microsoft.com/office/drawing/2014/main" id="{CB48BB8E-1F0E-F284-C672-315D608C1B88}"/>
              </a:ext>
            </a:extLst>
          </p:cNvPr>
          <p:cNvSpPr txBox="1"/>
          <p:nvPr/>
        </p:nvSpPr>
        <p:spPr>
          <a:xfrm>
            <a:off x="10624895"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20</a:t>
            </a:r>
          </a:p>
        </p:txBody>
      </p:sp>
      <p:sp>
        <p:nvSpPr>
          <p:cNvPr id="242" name="TextBox 241">
            <a:extLst>
              <a:ext uri="{FF2B5EF4-FFF2-40B4-BE49-F238E27FC236}">
                <a16:creationId xmlns:a16="http://schemas.microsoft.com/office/drawing/2014/main" id="{F850F829-836D-0765-DC60-682D557DA302}"/>
              </a:ext>
            </a:extLst>
          </p:cNvPr>
          <p:cNvSpPr txBox="1"/>
          <p:nvPr/>
        </p:nvSpPr>
        <p:spPr>
          <a:xfrm>
            <a:off x="10783394" y="5920944"/>
            <a:ext cx="92974"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18</a:t>
            </a:r>
          </a:p>
        </p:txBody>
      </p:sp>
      <p:sp>
        <p:nvSpPr>
          <p:cNvPr id="243" name="TextBox 242">
            <a:extLst>
              <a:ext uri="{FF2B5EF4-FFF2-40B4-BE49-F238E27FC236}">
                <a16:creationId xmlns:a16="http://schemas.microsoft.com/office/drawing/2014/main" id="{7F755C89-4C46-3EC9-124F-DE0937A05A82}"/>
              </a:ext>
            </a:extLst>
          </p:cNvPr>
          <p:cNvSpPr txBox="1"/>
          <p:nvPr/>
        </p:nvSpPr>
        <p:spPr>
          <a:xfrm>
            <a:off x="10965505" y="5920944"/>
            <a:ext cx="46488" cy="15256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9</a:t>
            </a:r>
          </a:p>
        </p:txBody>
      </p:sp>
      <p:sp>
        <p:nvSpPr>
          <p:cNvPr id="244" name="TextBox 243">
            <a:extLst>
              <a:ext uri="{FF2B5EF4-FFF2-40B4-BE49-F238E27FC236}">
                <a16:creationId xmlns:a16="http://schemas.microsoft.com/office/drawing/2014/main" id="{BD45F8C0-EC04-2DE3-F8A5-7A144F4CC620}"/>
              </a:ext>
            </a:extLst>
          </p:cNvPr>
          <p:cNvSpPr txBox="1"/>
          <p:nvPr/>
        </p:nvSpPr>
        <p:spPr>
          <a:xfrm>
            <a:off x="11089041" y="5920944"/>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5</a:t>
            </a:r>
          </a:p>
        </p:txBody>
      </p:sp>
      <p:sp>
        <p:nvSpPr>
          <p:cNvPr id="245" name="TextBox 244">
            <a:extLst>
              <a:ext uri="{FF2B5EF4-FFF2-40B4-BE49-F238E27FC236}">
                <a16:creationId xmlns:a16="http://schemas.microsoft.com/office/drawing/2014/main" id="{6C2A9CA4-58D1-5E3B-4EC3-E966F00D8588}"/>
              </a:ext>
            </a:extLst>
          </p:cNvPr>
          <p:cNvSpPr txBox="1"/>
          <p:nvPr/>
        </p:nvSpPr>
        <p:spPr>
          <a:xfrm>
            <a:off x="11245379" y="5920944"/>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3</a:t>
            </a:r>
          </a:p>
        </p:txBody>
      </p:sp>
      <p:sp>
        <p:nvSpPr>
          <p:cNvPr id="246" name="TextBox 245">
            <a:extLst>
              <a:ext uri="{FF2B5EF4-FFF2-40B4-BE49-F238E27FC236}">
                <a16:creationId xmlns:a16="http://schemas.microsoft.com/office/drawing/2014/main" id="{353ADCD1-3EE6-DF45-8A41-DE33F1BC3AE8}"/>
              </a:ext>
            </a:extLst>
          </p:cNvPr>
          <p:cNvSpPr txBox="1"/>
          <p:nvPr/>
        </p:nvSpPr>
        <p:spPr>
          <a:xfrm>
            <a:off x="11405208" y="5920944"/>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248" name="TextBox 247">
            <a:extLst>
              <a:ext uri="{FF2B5EF4-FFF2-40B4-BE49-F238E27FC236}">
                <a16:creationId xmlns:a16="http://schemas.microsoft.com/office/drawing/2014/main" id="{E6331884-C7A7-6E13-77E8-D66EFA96031B}"/>
              </a:ext>
            </a:extLst>
          </p:cNvPr>
          <p:cNvSpPr txBox="1"/>
          <p:nvPr/>
        </p:nvSpPr>
        <p:spPr>
          <a:xfrm>
            <a:off x="11722104" y="5920944"/>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249" name="TextBox 248">
            <a:extLst>
              <a:ext uri="{FF2B5EF4-FFF2-40B4-BE49-F238E27FC236}">
                <a16:creationId xmlns:a16="http://schemas.microsoft.com/office/drawing/2014/main" id="{DFA2A2A8-A65B-8260-533C-69BFA1989508}"/>
              </a:ext>
            </a:extLst>
          </p:cNvPr>
          <p:cNvSpPr txBox="1"/>
          <p:nvPr/>
        </p:nvSpPr>
        <p:spPr>
          <a:xfrm>
            <a:off x="7037310" y="5346220"/>
            <a:ext cx="4764880"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时间（月）</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0" name="TextBox 249">
            <a:extLst>
              <a:ext uri="{FF2B5EF4-FFF2-40B4-BE49-F238E27FC236}">
                <a16:creationId xmlns:a16="http://schemas.microsoft.com/office/drawing/2014/main" id="{EC17FBBD-743C-732A-3398-D9CBD3CD8E18}"/>
              </a:ext>
            </a:extLst>
          </p:cNvPr>
          <p:cNvSpPr txBox="1"/>
          <p:nvPr/>
        </p:nvSpPr>
        <p:spPr>
          <a:xfrm>
            <a:off x="11562082" y="5920944"/>
            <a:ext cx="115416" cy="1525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5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252" name="TextBox 251">
            <a:extLst>
              <a:ext uri="{FF2B5EF4-FFF2-40B4-BE49-F238E27FC236}">
                <a16:creationId xmlns:a16="http://schemas.microsoft.com/office/drawing/2014/main" id="{39F3C97C-659D-2CFF-B5C4-EB62FF6468F3}"/>
              </a:ext>
            </a:extLst>
          </p:cNvPr>
          <p:cNvSpPr txBox="1"/>
          <p:nvPr/>
        </p:nvSpPr>
        <p:spPr>
          <a:xfrm>
            <a:off x="6186115" y="5481367"/>
            <a:ext cx="931874" cy="104772"/>
          </a:xfrm>
          <a:prstGeom prst="rect">
            <a:avLst/>
          </a:prstGeom>
          <a:noFill/>
        </p:spPr>
        <p:txBody>
          <a:bodyPr wrap="square" lIns="0" tIns="0" rIns="0" bIns="0" rtlCol="0">
            <a:spAutoFit/>
          </a:bodyPr>
          <a:lstStyle/>
          <a:p>
            <a:pPr marL="0" marR="0" lvl="0" indent="0" algn="l" defTabSz="914400" rtl="0" eaLnBrk="1" fontAlgn="auto" latinLnBrk="0" hangingPunct="1">
              <a:lnSpc>
                <a:spcPts val="800"/>
              </a:lnSpc>
              <a:spcBef>
                <a:spcPts val="0"/>
              </a:spcBef>
              <a:spcAft>
                <a:spcPts val="0"/>
              </a:spcAft>
              <a:buClrTx/>
              <a:buSzTx/>
              <a:buFontTx/>
              <a:buNone/>
              <a:tabLst/>
              <a:defRPr/>
            </a:pPr>
            <a:r>
              <a:rPr lang="zh-cn" sz="1000" b="0" i="0" u="none" strike="noStrike" kern="1200" cap="none" spc="0" normalizeH="0" noProof="0" dirty="0">
                <a:ln>
                  <a:noFill/>
                </a:ln>
                <a:solidFill>
                  <a:srgbClr val="363636"/>
                </a:solidFill>
                <a:effectLst/>
                <a:uLnTx/>
                <a:uFillTx/>
                <a:latin typeface="Arial" panose="020B0604020202020204"/>
                <a:ea typeface="+mn-ea"/>
                <a:cs typeface="+mn-cs"/>
              </a:rPr>
              <a:t>面临风险的人数</a:t>
            </a:r>
            <a:endParaRPr kumimoji="0" lang="en-IN" sz="1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3" name="TextBox 252">
            <a:extLst>
              <a:ext uri="{FF2B5EF4-FFF2-40B4-BE49-F238E27FC236}">
                <a16:creationId xmlns:a16="http://schemas.microsoft.com/office/drawing/2014/main" id="{8A78B9AF-39D9-A73C-5F58-FA0C8126003E}"/>
              </a:ext>
            </a:extLst>
          </p:cNvPr>
          <p:cNvSpPr txBox="1"/>
          <p:nvPr/>
        </p:nvSpPr>
        <p:spPr>
          <a:xfrm>
            <a:off x="6650934" y="5925684"/>
            <a:ext cx="268437" cy="164296"/>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dirty="0">
                <a:ln>
                  <a:noFill/>
                </a:ln>
                <a:solidFill>
                  <a:srgbClr val="E73E16"/>
                </a:solidFill>
                <a:effectLst/>
                <a:uLnTx/>
                <a:uFillTx/>
                <a:latin typeface="Arial" panose="020B0604020202020204"/>
                <a:ea typeface="+mn-ea"/>
                <a:cs typeface="+mn-cs"/>
              </a:rPr>
              <a:t>PBC</a:t>
            </a:r>
            <a:endParaRPr kumimoji="0" lang="en-IN" sz="70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254" name="TextBox 253">
            <a:extLst>
              <a:ext uri="{FF2B5EF4-FFF2-40B4-BE49-F238E27FC236}">
                <a16:creationId xmlns:a16="http://schemas.microsoft.com/office/drawing/2014/main" id="{95EFDAD7-6C35-C708-B337-1CF5D15607DC}"/>
              </a:ext>
            </a:extLst>
          </p:cNvPr>
          <p:cNvSpPr txBox="1"/>
          <p:nvPr/>
        </p:nvSpPr>
        <p:spPr>
          <a:xfrm>
            <a:off x="6383967" y="5653500"/>
            <a:ext cx="535404" cy="164296"/>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dirty="0">
                <a:ln>
                  <a:noFill/>
                </a:ln>
                <a:solidFill>
                  <a:srgbClr val="00A2E1"/>
                </a:solidFill>
                <a:effectLst/>
                <a:uLnTx/>
                <a:uFillTx/>
                <a:latin typeface="Arial" panose="020B0604020202020204"/>
                <a:ea typeface="+mn-ea"/>
                <a:cs typeface="+mn-cs"/>
              </a:rPr>
              <a:t>HER3-DXd</a:t>
            </a:r>
            <a:endParaRPr kumimoji="0" lang="en-IN" sz="7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grpSp>
        <p:nvGrpSpPr>
          <p:cNvPr id="268" name="Group 267">
            <a:extLst>
              <a:ext uri="{FF2B5EF4-FFF2-40B4-BE49-F238E27FC236}">
                <a16:creationId xmlns:a16="http://schemas.microsoft.com/office/drawing/2014/main" id="{8EAC61C3-0E1B-F16C-55F5-6267B822B5C8}"/>
              </a:ext>
            </a:extLst>
          </p:cNvPr>
          <p:cNvGrpSpPr/>
          <p:nvPr/>
        </p:nvGrpSpPr>
        <p:grpSpPr>
          <a:xfrm>
            <a:off x="6703043" y="2365218"/>
            <a:ext cx="254878" cy="2734775"/>
            <a:chOff x="6365285" y="2365218"/>
            <a:chExt cx="254878" cy="1793075"/>
          </a:xfrm>
        </p:grpSpPr>
        <p:sp>
          <p:nvSpPr>
            <p:cNvPr id="256" name="TextBox 66">
              <a:extLst>
                <a:ext uri="{FF2B5EF4-FFF2-40B4-BE49-F238E27FC236}">
                  <a16:creationId xmlns:a16="http://schemas.microsoft.com/office/drawing/2014/main" id="{203AE3FA-5050-0640-D35F-3B044619A3A1}"/>
                </a:ext>
              </a:extLst>
            </p:cNvPr>
            <p:cNvSpPr txBox="1"/>
            <p:nvPr/>
          </p:nvSpPr>
          <p:spPr>
            <a:xfrm>
              <a:off x="6365285" y="2365218"/>
              <a:ext cx="254878" cy="12107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100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7" name="TextBox 67">
              <a:extLst>
                <a:ext uri="{FF2B5EF4-FFF2-40B4-BE49-F238E27FC236}">
                  <a16:creationId xmlns:a16="http://schemas.microsoft.com/office/drawing/2014/main" id="{BC5E9E6A-85B1-0623-76B3-19B164C0A510}"/>
                </a:ext>
              </a:extLst>
            </p:cNvPr>
            <p:cNvSpPr txBox="1"/>
            <p:nvPr/>
          </p:nvSpPr>
          <p:spPr>
            <a:xfrm>
              <a:off x="6450245" y="2699618"/>
              <a:ext cx="169918" cy="12107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80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8" name="TextBox 68">
              <a:extLst>
                <a:ext uri="{FF2B5EF4-FFF2-40B4-BE49-F238E27FC236}">
                  <a16:creationId xmlns:a16="http://schemas.microsoft.com/office/drawing/2014/main" id="{00288DFB-34DB-75E8-9A7F-AAE604049A63}"/>
                </a:ext>
              </a:extLst>
            </p:cNvPr>
            <p:cNvSpPr txBox="1"/>
            <p:nvPr/>
          </p:nvSpPr>
          <p:spPr>
            <a:xfrm>
              <a:off x="6450245" y="3034018"/>
              <a:ext cx="169918" cy="12107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9" name="TextBox 69">
              <a:extLst>
                <a:ext uri="{FF2B5EF4-FFF2-40B4-BE49-F238E27FC236}">
                  <a16:creationId xmlns:a16="http://schemas.microsoft.com/office/drawing/2014/main" id="{8B75B214-6514-8627-4F77-BFCA860A77AC}"/>
                </a:ext>
              </a:extLst>
            </p:cNvPr>
            <p:cNvSpPr txBox="1"/>
            <p:nvPr/>
          </p:nvSpPr>
          <p:spPr>
            <a:xfrm>
              <a:off x="6435496" y="3368418"/>
              <a:ext cx="184667" cy="12107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40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0" name="TextBox 70">
              <a:extLst>
                <a:ext uri="{FF2B5EF4-FFF2-40B4-BE49-F238E27FC236}">
                  <a16:creationId xmlns:a16="http://schemas.microsoft.com/office/drawing/2014/main" id="{66B620B4-8127-4AAB-5259-23B1B5FA11EC}"/>
                </a:ext>
              </a:extLst>
            </p:cNvPr>
            <p:cNvSpPr txBox="1"/>
            <p:nvPr/>
          </p:nvSpPr>
          <p:spPr>
            <a:xfrm>
              <a:off x="6450245" y="3702818"/>
              <a:ext cx="169918" cy="12107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1" name="TextBox 71">
              <a:extLst>
                <a:ext uri="{FF2B5EF4-FFF2-40B4-BE49-F238E27FC236}">
                  <a16:creationId xmlns:a16="http://schemas.microsoft.com/office/drawing/2014/main" id="{68FB5702-5FE2-732A-9480-342F895C669F}"/>
                </a:ext>
              </a:extLst>
            </p:cNvPr>
            <p:cNvSpPr txBox="1"/>
            <p:nvPr/>
          </p:nvSpPr>
          <p:spPr>
            <a:xfrm>
              <a:off x="6535203" y="4037215"/>
              <a:ext cx="84960" cy="12107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267" name="TextBox 266">
            <a:extLst>
              <a:ext uri="{FF2B5EF4-FFF2-40B4-BE49-F238E27FC236}">
                <a16:creationId xmlns:a16="http://schemas.microsoft.com/office/drawing/2014/main" id="{52521C7C-386B-F3AE-8AD2-CAEE5B568487}"/>
              </a:ext>
            </a:extLst>
          </p:cNvPr>
          <p:cNvSpPr txBox="1"/>
          <p:nvPr/>
        </p:nvSpPr>
        <p:spPr>
          <a:xfrm rot="16200000">
            <a:off x="5266103" y="3656538"/>
            <a:ext cx="2602182"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OS, %</a:t>
            </a:r>
          </a:p>
        </p:txBody>
      </p:sp>
      <p:sp>
        <p:nvSpPr>
          <p:cNvPr id="2" name="TextBox 1">
            <a:extLst>
              <a:ext uri="{FF2B5EF4-FFF2-40B4-BE49-F238E27FC236}">
                <a16:creationId xmlns:a16="http://schemas.microsoft.com/office/drawing/2014/main" id="{E0E204EB-B1F1-09CC-A34D-118E660C101B}"/>
              </a:ext>
            </a:extLst>
          </p:cNvPr>
          <p:cNvSpPr txBox="1"/>
          <p:nvPr/>
        </p:nvSpPr>
        <p:spPr>
          <a:xfrm>
            <a:off x="2021091" y="1735410"/>
            <a:ext cx="296244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无进展生存率</a:t>
            </a:r>
          </a:p>
        </p:txBody>
      </p:sp>
      <p:sp>
        <p:nvSpPr>
          <p:cNvPr id="3" name="TextBox 2">
            <a:extLst>
              <a:ext uri="{FF2B5EF4-FFF2-40B4-BE49-F238E27FC236}">
                <a16:creationId xmlns:a16="http://schemas.microsoft.com/office/drawing/2014/main" id="{28ED5E48-C917-AF6A-E6EF-6D9B1C27F619}"/>
              </a:ext>
            </a:extLst>
          </p:cNvPr>
          <p:cNvSpPr txBox="1"/>
          <p:nvPr/>
        </p:nvSpPr>
        <p:spPr>
          <a:xfrm>
            <a:off x="7448224" y="1735410"/>
            <a:ext cx="296244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总体生存率</a:t>
            </a:r>
          </a:p>
        </p:txBody>
      </p:sp>
      <p:graphicFrame>
        <p:nvGraphicFramePr>
          <p:cNvPr id="4" name="Table 3">
            <a:extLst>
              <a:ext uri="{FF2B5EF4-FFF2-40B4-BE49-F238E27FC236}">
                <a16:creationId xmlns:a16="http://schemas.microsoft.com/office/drawing/2014/main" id="{B21AFD3B-64D8-B813-98FF-C10FBDA022CD}"/>
              </a:ext>
            </a:extLst>
          </p:cNvPr>
          <p:cNvGraphicFramePr>
            <a:graphicFrameLocks noGrp="1"/>
          </p:cNvGraphicFramePr>
          <p:nvPr>
            <p:extLst>
              <p:ext uri="{D42A27DB-BD31-4B8C-83A1-F6EECF244321}">
                <p14:modId xmlns:p14="http://schemas.microsoft.com/office/powerpoint/2010/main" val="1651822700"/>
              </p:ext>
            </p:extLst>
          </p:nvPr>
        </p:nvGraphicFramePr>
        <p:xfrm>
          <a:off x="8779565" y="2100149"/>
          <a:ext cx="3107635" cy="1074420"/>
        </p:xfrm>
        <a:graphic>
          <a:graphicData uri="http://schemas.openxmlformats.org/drawingml/2006/table">
            <a:tbl>
              <a:tblPr firstRow="1" bandRow="1">
                <a:tableStyleId>{69012ECD-51FC-41F1-AA8D-1B2483CD663E}</a:tableStyleId>
              </a:tblPr>
              <a:tblGrid>
                <a:gridCol w="1249683">
                  <a:extLst>
                    <a:ext uri="{9D8B030D-6E8A-4147-A177-3AD203B41FA5}">
                      <a16:colId xmlns:a16="http://schemas.microsoft.com/office/drawing/2014/main" val="2844008037"/>
                    </a:ext>
                  </a:extLst>
                </a:gridCol>
                <a:gridCol w="971139">
                  <a:extLst>
                    <a:ext uri="{9D8B030D-6E8A-4147-A177-3AD203B41FA5}">
                      <a16:colId xmlns:a16="http://schemas.microsoft.com/office/drawing/2014/main" val="1824765918"/>
                    </a:ext>
                  </a:extLst>
                </a:gridCol>
                <a:gridCol w="886813">
                  <a:extLst>
                    <a:ext uri="{9D8B030D-6E8A-4147-A177-3AD203B41FA5}">
                      <a16:colId xmlns:a16="http://schemas.microsoft.com/office/drawing/2014/main" val="3406355269"/>
                    </a:ext>
                  </a:extLst>
                </a:gridCol>
              </a:tblGrid>
              <a:tr h="318456">
                <a:tc>
                  <a:txBody>
                    <a:bodyPr/>
                    <a:lstStyle/>
                    <a:p>
                      <a:pPr rtl="0"/>
                      <a:endParaRPr lang="en-GB" sz="1050" noProof="0"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HER3-DXd</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(n=293)</a:t>
                      </a:r>
                      <a:endParaRPr lang="en-GB" sz="1050" b="1" noProof="0" dirty="0">
                        <a:solidFill>
                          <a:schemeClr val="tx2"/>
                        </a:solidFill>
                      </a:endParaRPr>
                    </a:p>
                  </a:txBody>
                  <a:tcPr anchor="ctr"/>
                </a:tc>
                <a:tc>
                  <a:txBody>
                    <a:bodyPr/>
                    <a:lstStyle/>
                    <a:p>
                      <a:pPr algn="ctr" rtl="0"/>
                      <a:r>
                        <a:rPr lang="zh-cn" sz="1050" b="1" u="none" strike="noStrike" kern="1200" cap="none" spc="0" normalizeH="0" noProof="0">
                          <a:ln>
                            <a:noFill/>
                          </a:ln>
                          <a:solidFill>
                            <a:schemeClr val="tx2"/>
                          </a:solidFill>
                          <a:effectLst/>
                          <a:uLnTx/>
                          <a:uFillTx/>
                        </a:rPr>
                        <a:t>PBC</a:t>
                      </a:r>
                    </a:p>
                    <a:p>
                      <a:pPr algn="ctr" rtl="0"/>
                      <a:r>
                        <a:rPr lang="zh-cn" sz="1050" b="1" u="none" strike="noStrike" kern="1200" cap="none" spc="0" normalizeH="0" noProof="0">
                          <a:ln>
                            <a:noFill/>
                          </a:ln>
                          <a:solidFill>
                            <a:schemeClr val="tx2"/>
                          </a:solidFill>
                          <a:effectLst/>
                          <a:uLnTx/>
                          <a:uFillTx/>
                        </a:rPr>
                        <a:t>(n=293) </a:t>
                      </a:r>
                      <a:endParaRPr lang="en-GB" sz="1050" b="1" noProof="0" dirty="0">
                        <a:solidFill>
                          <a:schemeClr val="tx2"/>
                        </a:solidFill>
                      </a:endParaRPr>
                    </a:p>
                  </a:txBody>
                  <a:tcPr anchor="ctr"/>
                </a:tc>
                <a:extLst>
                  <a:ext uri="{0D108BD9-81ED-4DB2-BD59-A6C34878D82A}">
                    <a16:rowId xmlns:a16="http://schemas.microsoft.com/office/drawing/2014/main" val="3696449871"/>
                  </a:ext>
                </a:extLst>
              </a:tr>
              <a:tr h="206805">
                <a:tc>
                  <a:txBody>
                    <a:bodyPr/>
                    <a:lstStyle/>
                    <a:p>
                      <a:pPr rtl="0"/>
                      <a:r>
                        <a:rPr lang="zh-cn" sz="1050" noProof="0">
                          <a:solidFill>
                            <a:srgbClr val="000000"/>
                          </a:solidFill>
                        </a:rPr>
                        <a:t>mOS,月 (95%CI)</a:t>
                      </a:r>
                    </a:p>
                  </a:txBody>
                  <a:tcPr anchor="ctr"/>
                </a:tc>
                <a:tc>
                  <a:txBody>
                    <a:bodyPr/>
                    <a:lstStyle/>
                    <a:p>
                      <a:pPr algn="ctr" rtl="0"/>
                      <a:r>
                        <a:rPr lang="zh-cn" sz="1050" noProof="0">
                          <a:solidFill>
                            <a:srgbClr val="000000"/>
                          </a:solidFill>
                        </a:rPr>
                        <a:t>16.0 </a:t>
                      </a:r>
                    </a:p>
                    <a:p>
                      <a:pPr algn="ctr" rtl="0"/>
                      <a:r>
                        <a:rPr lang="zh-cn" sz="1050" noProof="0">
                          <a:solidFill>
                            <a:srgbClr val="000000"/>
                          </a:solidFill>
                        </a:rPr>
                        <a:t>(13.7, 18.7)</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rPr>
                        <a:t>15.9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rPr>
                        <a:t>(14.6, 17.9)</a:t>
                      </a:r>
                    </a:p>
                  </a:txBody>
                  <a:tcPr anchor="ctr"/>
                </a:tc>
                <a:extLst>
                  <a:ext uri="{0D108BD9-81ED-4DB2-BD59-A6C34878D82A}">
                    <a16:rowId xmlns:a16="http://schemas.microsoft.com/office/drawing/2014/main" val="3607478724"/>
                  </a:ext>
                </a:extLst>
              </a:tr>
              <a:tr h="199035">
                <a:tc>
                  <a:txBody>
                    <a:bodyPr/>
                    <a:lstStyle/>
                    <a:p>
                      <a:pPr rtl="0"/>
                      <a:r>
                        <a:rPr lang="zh-cn" sz="1050" noProof="0">
                          <a:solidFill>
                            <a:srgbClr val="000000"/>
                          </a:solidFill>
                        </a:rPr>
                        <a:t>HR (95%CI)</a:t>
                      </a: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rPr>
                        <a:t>0.98 (0.79, 1.22)</a:t>
                      </a:r>
                      <a:endParaRPr lang="en-GB" sz="1050" i="0" noProof="0" dirty="0">
                        <a:solidFill>
                          <a:srgbClr val="000000"/>
                        </a:solidFill>
                      </a:endParaRPr>
                    </a:p>
                  </a:txBody>
                  <a:tcPr anchor="ctr"/>
                </a:tc>
                <a:tc hMerge="1">
                  <a:txBody>
                    <a:bodyPr/>
                    <a:lstStyle/>
                    <a:p>
                      <a:pPr rtl="0"/>
                      <a:endParaRPr lang="en-IN" sz="1000"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0436228"/>
                  </a:ext>
                </a:extLst>
              </a:tr>
            </a:tbl>
          </a:graphicData>
        </a:graphic>
      </p:graphicFrame>
      <p:graphicFrame>
        <p:nvGraphicFramePr>
          <p:cNvPr id="66" name="Table 65">
            <a:extLst>
              <a:ext uri="{FF2B5EF4-FFF2-40B4-BE49-F238E27FC236}">
                <a16:creationId xmlns:a16="http://schemas.microsoft.com/office/drawing/2014/main" id="{DC69CBB1-DBF6-4A73-B75C-E42CD468ED1A}"/>
              </a:ext>
            </a:extLst>
          </p:cNvPr>
          <p:cNvGraphicFramePr>
            <a:graphicFrameLocks noGrp="1"/>
          </p:cNvGraphicFramePr>
          <p:nvPr>
            <p:extLst>
              <p:ext uri="{D42A27DB-BD31-4B8C-83A1-F6EECF244321}">
                <p14:modId xmlns:p14="http://schemas.microsoft.com/office/powerpoint/2010/main" val="431872532"/>
              </p:ext>
            </p:extLst>
          </p:nvPr>
        </p:nvGraphicFramePr>
        <p:xfrm>
          <a:off x="3058583" y="2100149"/>
          <a:ext cx="3107635" cy="1234440"/>
        </p:xfrm>
        <a:graphic>
          <a:graphicData uri="http://schemas.openxmlformats.org/drawingml/2006/table">
            <a:tbl>
              <a:tblPr firstRow="1" bandRow="1">
                <a:tableStyleId>{69012ECD-51FC-41F1-AA8D-1B2483CD663E}</a:tableStyleId>
              </a:tblPr>
              <a:tblGrid>
                <a:gridCol w="1249683">
                  <a:extLst>
                    <a:ext uri="{9D8B030D-6E8A-4147-A177-3AD203B41FA5}">
                      <a16:colId xmlns:a16="http://schemas.microsoft.com/office/drawing/2014/main" val="2844008037"/>
                    </a:ext>
                  </a:extLst>
                </a:gridCol>
                <a:gridCol w="971139">
                  <a:extLst>
                    <a:ext uri="{9D8B030D-6E8A-4147-A177-3AD203B41FA5}">
                      <a16:colId xmlns:a16="http://schemas.microsoft.com/office/drawing/2014/main" val="1824765918"/>
                    </a:ext>
                  </a:extLst>
                </a:gridCol>
                <a:gridCol w="886813">
                  <a:extLst>
                    <a:ext uri="{9D8B030D-6E8A-4147-A177-3AD203B41FA5}">
                      <a16:colId xmlns:a16="http://schemas.microsoft.com/office/drawing/2014/main" val="3406355269"/>
                    </a:ext>
                  </a:extLst>
                </a:gridCol>
              </a:tblGrid>
              <a:tr h="318456">
                <a:tc>
                  <a:txBody>
                    <a:bodyPr/>
                    <a:lstStyle/>
                    <a:p>
                      <a:pPr rtl="0"/>
                      <a:endParaRPr lang="en-GB" sz="1050" noProof="0"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HER3-DXd</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(n=293)</a:t>
                      </a:r>
                      <a:endParaRPr lang="en-GB" sz="1050" b="1" noProof="0" dirty="0">
                        <a:solidFill>
                          <a:schemeClr val="tx2"/>
                        </a:solidFill>
                      </a:endParaRPr>
                    </a:p>
                  </a:txBody>
                  <a:tcPr anchor="ctr"/>
                </a:tc>
                <a:tc>
                  <a:txBody>
                    <a:bodyPr/>
                    <a:lstStyle/>
                    <a:p>
                      <a:pPr algn="ctr" rtl="0"/>
                      <a:r>
                        <a:rPr lang="zh-cn" sz="1050" b="1" u="none" strike="noStrike" kern="1200" cap="none" spc="0" normalizeH="0" noProof="0">
                          <a:ln>
                            <a:noFill/>
                          </a:ln>
                          <a:solidFill>
                            <a:schemeClr val="tx2"/>
                          </a:solidFill>
                          <a:effectLst/>
                          <a:uLnTx/>
                          <a:uFillTx/>
                        </a:rPr>
                        <a:t>PBC</a:t>
                      </a:r>
                    </a:p>
                    <a:p>
                      <a:pPr algn="ctr" rtl="0"/>
                      <a:r>
                        <a:rPr lang="zh-cn" sz="1050" b="1" u="none" strike="noStrike" kern="1200" cap="none" spc="0" normalizeH="0" noProof="0">
                          <a:ln>
                            <a:noFill/>
                          </a:ln>
                          <a:solidFill>
                            <a:schemeClr val="tx2"/>
                          </a:solidFill>
                          <a:effectLst/>
                          <a:uLnTx/>
                          <a:uFillTx/>
                        </a:rPr>
                        <a:t>(n=293) </a:t>
                      </a:r>
                      <a:endParaRPr lang="en-GB" sz="1050" b="1" noProof="0" dirty="0">
                        <a:solidFill>
                          <a:schemeClr val="tx2"/>
                        </a:solidFill>
                      </a:endParaRPr>
                    </a:p>
                  </a:txBody>
                  <a:tcPr anchor="ctr"/>
                </a:tc>
                <a:extLst>
                  <a:ext uri="{0D108BD9-81ED-4DB2-BD59-A6C34878D82A}">
                    <a16:rowId xmlns:a16="http://schemas.microsoft.com/office/drawing/2014/main" val="3696449871"/>
                  </a:ext>
                </a:extLst>
              </a:tr>
              <a:tr h="206805">
                <a:tc>
                  <a:txBody>
                    <a:bodyPr/>
                    <a:lstStyle/>
                    <a:p>
                      <a:pPr rtl="0"/>
                      <a:r>
                        <a:rPr lang="zh-cn" sz="1050" noProof="0">
                          <a:solidFill>
                            <a:srgbClr val="000000"/>
                          </a:solidFill>
                        </a:rPr>
                        <a:t>mPFS, 月 (95%CI)</a:t>
                      </a:r>
                    </a:p>
                  </a:txBody>
                  <a:tcPr anchor="ctr"/>
                </a:tc>
                <a:tc>
                  <a:txBody>
                    <a:bodyPr/>
                    <a:lstStyle/>
                    <a:p>
                      <a:pPr algn="ctr" rtl="0"/>
                      <a:r>
                        <a:rPr lang="zh-cn" sz="1050" noProof="0">
                          <a:solidFill>
                            <a:srgbClr val="000000"/>
                          </a:solidFill>
                        </a:rPr>
                        <a:t>5.8 </a:t>
                      </a:r>
                    </a:p>
                    <a:p>
                      <a:pPr algn="ctr" rtl="0"/>
                      <a:r>
                        <a:rPr lang="zh-cn" sz="1050" noProof="0">
                          <a:solidFill>
                            <a:srgbClr val="000000"/>
                          </a:solidFill>
                        </a:rPr>
                        <a:t>(5.5, 6.8)</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rPr>
                        <a:t>5.4</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rPr>
                        <a:t>(5.0, 5.6)</a:t>
                      </a:r>
                    </a:p>
                  </a:txBody>
                  <a:tcPr anchor="ctr"/>
                </a:tc>
                <a:extLst>
                  <a:ext uri="{0D108BD9-81ED-4DB2-BD59-A6C34878D82A}">
                    <a16:rowId xmlns:a16="http://schemas.microsoft.com/office/drawing/2014/main" val="3607478724"/>
                  </a:ext>
                </a:extLst>
              </a:tr>
              <a:tr h="199035">
                <a:tc>
                  <a:txBody>
                    <a:bodyPr/>
                    <a:lstStyle/>
                    <a:p>
                      <a:pPr rtl="0"/>
                      <a:r>
                        <a:rPr lang="zh-cn" sz="1050" noProof="0">
                          <a:solidFill>
                            <a:srgbClr val="000000"/>
                          </a:solidFill>
                        </a:rPr>
                        <a:t>HR (95%Cl);</a:t>
                      </a:r>
                      <a:r>
                        <a:rPr lang="zh-cn" sz="1050" baseline="30000" noProof="0">
                          <a:solidFill>
                            <a:srgbClr val="000000"/>
                          </a:solidFill>
                        </a:rPr>
                        <a:t>a</a:t>
                      </a:r>
                      <a:endParaRPr lang="en-GB" sz="1050" noProof="0" dirty="0">
                        <a:solidFill>
                          <a:srgbClr val="000000"/>
                        </a:solidFill>
                      </a:endParaRPr>
                    </a:p>
                    <a:p>
                      <a:pPr rtl="0"/>
                      <a:r>
                        <a:rPr lang="zh-cn" sz="1050" noProof="0">
                          <a:solidFill>
                            <a:srgbClr val="000000"/>
                          </a:solidFill>
                        </a:rPr>
                        <a:t>p 值</a:t>
                      </a:r>
                    </a:p>
                  </a:txBody>
                  <a:tcPr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solidFill>
                            <a:srgbClr val="000000"/>
                          </a:solidFill>
                        </a:rPr>
                        <a:t>0.77 (0.63, 0.94);</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i="0" noProof="0">
                          <a:solidFill>
                            <a:srgbClr val="000000"/>
                          </a:solidFill>
                        </a:rPr>
                        <a:t>0.011</a:t>
                      </a:r>
                    </a:p>
                  </a:txBody>
                  <a:tcPr anchor="ctr"/>
                </a:tc>
                <a:tc hMerge="1">
                  <a:txBody>
                    <a:bodyPr/>
                    <a:lstStyle/>
                    <a:p>
                      <a:pPr rtl="0"/>
                      <a:endParaRPr lang="en-IN" sz="1000" dirty="0"/>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0436228"/>
                  </a:ext>
                </a:extLst>
              </a:tr>
            </a:tbl>
          </a:graphicData>
        </a:graphic>
      </p:graphicFrame>
      <p:grpSp>
        <p:nvGrpSpPr>
          <p:cNvPr id="1098" name="Group 1097">
            <a:extLst>
              <a:ext uri="{FF2B5EF4-FFF2-40B4-BE49-F238E27FC236}">
                <a16:creationId xmlns:a16="http://schemas.microsoft.com/office/drawing/2014/main" id="{89014F8F-61F4-1479-51E6-492241B3D306}"/>
              </a:ext>
            </a:extLst>
          </p:cNvPr>
          <p:cNvGrpSpPr/>
          <p:nvPr/>
        </p:nvGrpSpPr>
        <p:grpSpPr>
          <a:xfrm>
            <a:off x="6258339" y="5701431"/>
            <a:ext cx="126003" cy="257699"/>
            <a:chOff x="402693" y="4555520"/>
            <a:chExt cx="114301" cy="175475"/>
          </a:xfrm>
        </p:grpSpPr>
        <p:cxnSp>
          <p:nvCxnSpPr>
            <p:cNvPr id="1099" name="Straight Connector 1098">
              <a:extLst>
                <a:ext uri="{FF2B5EF4-FFF2-40B4-BE49-F238E27FC236}">
                  <a16:creationId xmlns:a16="http://schemas.microsoft.com/office/drawing/2014/main" id="{CB174604-979F-41E9-1774-F1D7B6D29DA7}"/>
                </a:ext>
              </a:extLst>
            </p:cNvPr>
            <p:cNvCxnSpPr>
              <a:cxnSpLocks/>
            </p:cNvCxnSpPr>
            <p:nvPr/>
          </p:nvCxnSpPr>
          <p:spPr>
            <a:xfrm flipH="1">
              <a:off x="402694" y="4555520"/>
              <a:ext cx="1143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00" name="Straight Connector 1099">
              <a:extLst>
                <a:ext uri="{FF2B5EF4-FFF2-40B4-BE49-F238E27FC236}">
                  <a16:creationId xmlns:a16="http://schemas.microsoft.com/office/drawing/2014/main" id="{F67B650A-6D56-419A-855E-579071AC5D8C}"/>
                </a:ext>
              </a:extLst>
            </p:cNvPr>
            <p:cNvCxnSpPr>
              <a:cxnSpLocks/>
            </p:cNvCxnSpPr>
            <p:nvPr/>
          </p:nvCxnSpPr>
          <p:spPr>
            <a:xfrm flipH="1">
              <a:off x="402693" y="4730995"/>
              <a:ext cx="1143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9514014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BA2977-6059-D997-664D-36419EDAA8DA}"/>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DBF5F6AB-860B-5089-5B0C-40415907A9CC}"/>
              </a:ext>
            </a:extLst>
          </p:cNvPr>
          <p:cNvSpPr>
            <a:spLocks noGrp="1"/>
          </p:cNvSpPr>
          <p:nvPr>
            <p:ph type="title"/>
          </p:nvPr>
        </p:nvSpPr>
        <p:spPr>
          <a:xfrm>
            <a:off x="304800" y="107693"/>
            <a:ext cx="11269362" cy="939801"/>
          </a:xfrm>
        </p:spPr>
        <p:txBody>
          <a:bodyPr rtlCol="0"/>
          <a:lstStyle/>
          <a:p>
            <a:pPr rtl="0"/>
            <a:r>
              <a:rPr lang="zh-cn">
                <a:latin typeface="+mn-lt"/>
              </a:rPr>
              <a:t>8506:德帕瑞妥单抗 (HER3-DXd) 治疗第三代 EGFR TKI 治疗后耐药 EGFR 突变 (EGFRm) 晚期非小细胞肺癌 (NSCLC) 患者：HERTHENA-Lung02 III 期研究 — Mok TSK 等人</a:t>
            </a:r>
          </a:p>
        </p:txBody>
      </p:sp>
      <p:sp>
        <p:nvSpPr>
          <p:cNvPr id="29" name="Content Placeholder 7">
            <a:extLst>
              <a:ext uri="{FF2B5EF4-FFF2-40B4-BE49-F238E27FC236}">
                <a16:creationId xmlns:a16="http://schemas.microsoft.com/office/drawing/2014/main" id="{22CDB919-C277-3520-868C-FAABB503DE83}"/>
              </a:ext>
            </a:extLst>
          </p:cNvPr>
          <p:cNvSpPr>
            <a:spLocks noGrp="1"/>
          </p:cNvSpPr>
          <p:nvPr>
            <p:ph idx="1"/>
          </p:nvPr>
        </p:nvSpPr>
        <p:spPr>
          <a:xfrm>
            <a:off x="304799" y="1246909"/>
            <a:ext cx="11731869" cy="5055650"/>
          </a:xfrm>
        </p:spPr>
        <p:txBody>
          <a:bodyPr rtlCol="0"/>
          <a:lstStyle/>
          <a:p>
            <a:pPr rtl="0"/>
            <a:r>
              <a:rPr lang="zh-cn" b="1"/>
              <a:t>关键结果（续）</a:t>
            </a:r>
          </a:p>
        </p:txBody>
      </p:sp>
      <p:sp>
        <p:nvSpPr>
          <p:cNvPr id="30" name="Text Placeholder 4">
            <a:extLst>
              <a:ext uri="{FF2B5EF4-FFF2-40B4-BE49-F238E27FC236}">
                <a16:creationId xmlns:a16="http://schemas.microsoft.com/office/drawing/2014/main" id="{B73F79FA-7225-87E3-A234-515A016F8FF0}"/>
              </a:ext>
            </a:extLst>
          </p:cNvPr>
          <p:cNvSpPr>
            <a:spLocks noGrp="1"/>
          </p:cNvSpPr>
          <p:nvPr>
            <p:ph type="body" sz="quarter" idx="11"/>
          </p:nvPr>
        </p:nvSpPr>
        <p:spPr>
          <a:xfrm>
            <a:off x="6379633" y="6521312"/>
            <a:ext cx="5507567" cy="200025"/>
          </a:xfrm>
        </p:spPr>
        <p:txBody>
          <a:bodyPr rtlCol="0"/>
          <a:lstStyle/>
          <a:p>
            <a:pPr rtl="0"/>
            <a:r>
              <a:rPr lang="zh-cn"/>
              <a:t>Mok TSK, et al.J Clin Oncol 2025;43(suppl):Abstr 8506</a:t>
            </a:r>
          </a:p>
        </p:txBody>
      </p:sp>
      <p:graphicFrame>
        <p:nvGraphicFramePr>
          <p:cNvPr id="2" name="Table 3">
            <a:extLst>
              <a:ext uri="{FF2B5EF4-FFF2-40B4-BE49-F238E27FC236}">
                <a16:creationId xmlns:a16="http://schemas.microsoft.com/office/drawing/2014/main" id="{F5D423E5-A59A-D89B-3D74-2AA16FDE3046}"/>
              </a:ext>
            </a:extLst>
          </p:cNvPr>
          <p:cNvGraphicFramePr>
            <a:graphicFrameLocks noGrp="1"/>
          </p:cNvGraphicFramePr>
          <p:nvPr>
            <p:extLst>
              <p:ext uri="{D42A27DB-BD31-4B8C-83A1-F6EECF244321}">
                <p14:modId xmlns:p14="http://schemas.microsoft.com/office/powerpoint/2010/main" val="4015446262"/>
              </p:ext>
            </p:extLst>
          </p:nvPr>
        </p:nvGraphicFramePr>
        <p:xfrm>
          <a:off x="678277" y="1889119"/>
          <a:ext cx="5172504" cy="3241440"/>
        </p:xfrm>
        <a:graphic>
          <a:graphicData uri="http://schemas.openxmlformats.org/drawingml/2006/table">
            <a:tbl>
              <a:tblPr firstRow="1" bandRow="1">
                <a:tableStyleId>{69012ECD-51FC-41F1-AA8D-1B2483CD663E}</a:tableStyleId>
              </a:tblPr>
              <a:tblGrid>
                <a:gridCol w="2404206">
                  <a:extLst>
                    <a:ext uri="{9D8B030D-6E8A-4147-A177-3AD203B41FA5}">
                      <a16:colId xmlns:a16="http://schemas.microsoft.com/office/drawing/2014/main" val="1987913234"/>
                    </a:ext>
                  </a:extLst>
                </a:gridCol>
                <a:gridCol w="1331735">
                  <a:extLst>
                    <a:ext uri="{9D8B030D-6E8A-4147-A177-3AD203B41FA5}">
                      <a16:colId xmlns:a16="http://schemas.microsoft.com/office/drawing/2014/main" val="2996158103"/>
                    </a:ext>
                  </a:extLst>
                </a:gridCol>
                <a:gridCol w="1436563">
                  <a:extLst>
                    <a:ext uri="{9D8B030D-6E8A-4147-A177-3AD203B41FA5}">
                      <a16:colId xmlns:a16="http://schemas.microsoft.com/office/drawing/2014/main" val="1659093788"/>
                    </a:ext>
                  </a:extLst>
                </a:gridCol>
              </a:tblGrid>
              <a:tr h="124970">
                <a:tc>
                  <a:txBody>
                    <a:bodyPr/>
                    <a:lstStyle/>
                    <a:p>
                      <a:pPr rtl="0"/>
                      <a:r>
                        <a:rPr lang="zh-cn" sz="1200" b="1" noProof="0">
                          <a:solidFill>
                            <a:schemeClr val="tx2"/>
                          </a:solidFill>
                          <a:latin typeface="+mn-lt"/>
                        </a:rPr>
                        <a:t>按 BICR 分类的缓解 (RECIST)</a:t>
                      </a:r>
                    </a:p>
                  </a:txBody>
                  <a:tcPr marL="72000" marT="36000" marB="36000" anchor="b"/>
                </a:tc>
                <a:tc>
                  <a:txBody>
                    <a:bodyPr/>
                    <a:lstStyle/>
                    <a:p>
                      <a:pPr algn="ctr" rtl="0"/>
                      <a:r>
                        <a:rPr lang="zh-cn" sz="1200" b="1" noProof="0">
                          <a:solidFill>
                            <a:schemeClr val="tx2"/>
                          </a:solidFill>
                          <a:latin typeface="+mn-lt"/>
                        </a:rPr>
                        <a:t>HER3-DXd</a:t>
                      </a:r>
                    </a:p>
                    <a:p>
                      <a:pPr algn="ctr" rtl="0"/>
                      <a:r>
                        <a:rPr lang="zh-cn" sz="1200" b="1" noProof="0">
                          <a:solidFill>
                            <a:schemeClr val="tx2"/>
                          </a:solidFill>
                          <a:latin typeface="+mn-lt"/>
                        </a:rPr>
                        <a:t>(n=293)</a:t>
                      </a:r>
                      <a:endParaRPr lang="en-US" sz="1200" b="1" noProof="0" dirty="0">
                        <a:solidFill>
                          <a:schemeClr val="tx2"/>
                        </a:solidFill>
                        <a:latin typeface="+mn-lt"/>
                      </a:endParaRPr>
                    </a:p>
                  </a:txBody>
                  <a:tcPr marL="72000" marT="36000" marB="36000" anchor="b"/>
                </a:tc>
                <a:tc>
                  <a:txBody>
                    <a:bodyPr/>
                    <a:lstStyle/>
                    <a:p>
                      <a:pPr algn="ctr" rtl="0"/>
                      <a:r>
                        <a:rPr lang="zh-cn" sz="1200" b="1" noProof="0">
                          <a:solidFill>
                            <a:schemeClr val="tx2"/>
                          </a:solidFill>
                          <a:latin typeface="+mn-lt"/>
                        </a:rPr>
                        <a:t>PBC</a:t>
                      </a:r>
                    </a:p>
                    <a:p>
                      <a:pPr algn="ctr" rtl="0"/>
                      <a:r>
                        <a:rPr lang="zh-cn" sz="1200" b="1" noProof="0">
                          <a:solidFill>
                            <a:schemeClr val="tx2"/>
                          </a:solidFill>
                          <a:latin typeface="+mn-lt"/>
                        </a:rPr>
                        <a:t>(n=293)</a:t>
                      </a:r>
                    </a:p>
                  </a:txBody>
                  <a:tcPr marL="72000" marT="36000" marB="36000" anchor="b"/>
                </a:tc>
                <a:extLst>
                  <a:ext uri="{0D108BD9-81ED-4DB2-BD59-A6C34878D82A}">
                    <a16:rowId xmlns:a16="http://schemas.microsoft.com/office/drawing/2014/main" val="4111249997"/>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经证实的 ORR，% (95%CI)</a:t>
                      </a:r>
                    </a:p>
                  </a:txBody>
                  <a:tcPr marL="72000" marT="36000" marB="36000"/>
                </a:tc>
                <a:tc>
                  <a:txBody>
                    <a:bodyPr/>
                    <a:lstStyle/>
                    <a:p>
                      <a:pPr algn="ctr" rtl="0"/>
                      <a:r>
                        <a:rPr lang="zh-cn" sz="1200" noProof="0">
                          <a:latin typeface="+mn-lt"/>
                        </a:rPr>
                        <a:t>35.2 (29.7, 40.9)</a:t>
                      </a:r>
                    </a:p>
                  </a:txBody>
                  <a:tcPr marL="72000" marT="36000" marB="36000"/>
                </a:tc>
                <a:tc>
                  <a:txBody>
                    <a:bodyPr/>
                    <a:lstStyle/>
                    <a:p>
                      <a:pPr algn="ctr" rtl="0"/>
                      <a:r>
                        <a:rPr lang="zh-cn" sz="1200" noProof="0">
                          <a:latin typeface="+mn-lt"/>
                        </a:rPr>
                        <a:t>25.3 (20.4, 30.6)</a:t>
                      </a:r>
                    </a:p>
                  </a:txBody>
                  <a:tcPr marL="72000" marT="36000" marB="36000"/>
                </a:tc>
                <a:extLst>
                  <a:ext uri="{0D108BD9-81ED-4DB2-BD59-A6C34878D82A}">
                    <a16:rowId xmlns:a16="http://schemas.microsoft.com/office/drawing/2014/main" val="3093402527"/>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BOR，n (%)</a:t>
                      </a:r>
                    </a:p>
                  </a:txBody>
                  <a:tcPr marL="72000" marT="36000" marB="36000"/>
                </a:tc>
                <a:tc>
                  <a:txBody>
                    <a:bodyPr/>
                    <a:lstStyle/>
                    <a:p>
                      <a:pPr algn="ctr" rtl="0"/>
                      <a:endParaRPr lang="en-US" sz="1200" noProof="0" dirty="0">
                        <a:latin typeface="+mn-lt"/>
                      </a:endParaRPr>
                    </a:p>
                  </a:txBody>
                  <a:tcPr marL="72000" marT="36000" marB="36000"/>
                </a:tc>
                <a:tc>
                  <a:txBody>
                    <a:bodyPr/>
                    <a:lstStyle/>
                    <a:p>
                      <a:pPr algn="ctr" rtl="0"/>
                      <a:endParaRPr lang="en-US" sz="1200" noProof="0" dirty="0">
                        <a:latin typeface="+mn-lt"/>
                      </a:endParaRPr>
                    </a:p>
                  </a:txBody>
                  <a:tcPr marL="72000" marT="36000" marB="36000"/>
                </a:tc>
                <a:extLst>
                  <a:ext uri="{0D108BD9-81ED-4DB2-BD59-A6C34878D82A}">
                    <a16:rowId xmlns:a16="http://schemas.microsoft.com/office/drawing/2014/main" val="1695109461"/>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CR</a:t>
                      </a:r>
                    </a:p>
                  </a:txBody>
                  <a:tcPr marL="180000" marT="36000" marB="36000"/>
                </a:tc>
                <a:tc>
                  <a:txBody>
                    <a:bodyPr/>
                    <a:lstStyle/>
                    <a:p>
                      <a:pPr algn="ctr" rtl="0"/>
                      <a:r>
                        <a:rPr lang="zh-cn" sz="1200" noProof="0">
                          <a:latin typeface="+mn-lt"/>
                        </a:rPr>
                        <a:t>1 (0.3)</a:t>
                      </a:r>
                    </a:p>
                  </a:txBody>
                  <a:tcPr marL="72000" marT="36000" marB="36000"/>
                </a:tc>
                <a:tc>
                  <a:txBody>
                    <a:bodyPr/>
                    <a:lstStyle/>
                    <a:p>
                      <a:pPr algn="ctr" rtl="0"/>
                      <a:r>
                        <a:rPr lang="zh-cn" sz="1200" noProof="0">
                          <a:latin typeface="+mn-lt"/>
                        </a:rPr>
                        <a:t>3 (1.0)</a:t>
                      </a:r>
                    </a:p>
                  </a:txBody>
                  <a:tcPr marL="72000" marT="36000" marB="36000"/>
                </a:tc>
                <a:extLst>
                  <a:ext uri="{0D108BD9-81ED-4DB2-BD59-A6C34878D82A}">
                    <a16:rowId xmlns:a16="http://schemas.microsoft.com/office/drawing/2014/main" val="938311612"/>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PR</a:t>
                      </a:r>
                    </a:p>
                  </a:txBody>
                  <a:tcPr marL="180000" marT="36000" marB="36000"/>
                </a:tc>
                <a:tc>
                  <a:txBody>
                    <a:bodyPr/>
                    <a:lstStyle/>
                    <a:p>
                      <a:pPr algn="ctr" rtl="0"/>
                      <a:r>
                        <a:rPr lang="zh-cn" sz="1200" noProof="0">
                          <a:latin typeface="+mn-lt"/>
                        </a:rPr>
                        <a:t>102 (34.8)</a:t>
                      </a:r>
                    </a:p>
                  </a:txBody>
                  <a:tcPr marL="72000" marT="36000" marB="36000"/>
                </a:tc>
                <a:tc>
                  <a:txBody>
                    <a:bodyPr/>
                    <a:lstStyle/>
                    <a:p>
                      <a:pPr algn="ctr" rtl="0"/>
                      <a:r>
                        <a:rPr lang="zh-cn" sz="1200" noProof="0">
                          <a:latin typeface="+mn-lt"/>
                        </a:rPr>
                        <a:t>71 (24.2)</a:t>
                      </a:r>
                    </a:p>
                  </a:txBody>
                  <a:tcPr marL="72000" marT="36000" marB="36000"/>
                </a:tc>
                <a:extLst>
                  <a:ext uri="{0D108BD9-81ED-4DB2-BD59-A6C34878D82A}">
                    <a16:rowId xmlns:a16="http://schemas.microsoft.com/office/drawing/2014/main" val="3113293845"/>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SD</a:t>
                      </a:r>
                    </a:p>
                  </a:txBody>
                  <a:tcPr marL="180000" marT="36000" marB="36000"/>
                </a:tc>
                <a:tc>
                  <a:txBody>
                    <a:bodyPr/>
                    <a:lstStyle/>
                    <a:p>
                      <a:pPr algn="ctr" rtl="0"/>
                      <a:r>
                        <a:rPr lang="zh-cn" sz="1200" noProof="0">
                          <a:latin typeface="+mn-lt"/>
                        </a:rPr>
                        <a:t>133 (45.4)</a:t>
                      </a:r>
                    </a:p>
                  </a:txBody>
                  <a:tcPr marL="72000" marT="36000" marB="36000"/>
                </a:tc>
                <a:tc>
                  <a:txBody>
                    <a:bodyPr/>
                    <a:lstStyle/>
                    <a:p>
                      <a:pPr algn="ctr" rtl="0"/>
                      <a:r>
                        <a:rPr lang="zh-cn" sz="1200" noProof="0">
                          <a:latin typeface="+mn-lt"/>
                        </a:rPr>
                        <a:t>148 (50.5)</a:t>
                      </a:r>
                    </a:p>
                  </a:txBody>
                  <a:tcPr marL="72000" marT="36000" marB="36000"/>
                </a:tc>
                <a:extLst>
                  <a:ext uri="{0D108BD9-81ED-4DB2-BD59-A6C34878D82A}">
                    <a16:rowId xmlns:a16="http://schemas.microsoft.com/office/drawing/2014/main" val="919345016"/>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PD</a:t>
                      </a:r>
                    </a:p>
                  </a:txBody>
                  <a:tcPr marL="180000" marT="36000" marB="36000"/>
                </a:tc>
                <a:tc>
                  <a:txBody>
                    <a:bodyPr/>
                    <a:lstStyle/>
                    <a:p>
                      <a:pPr algn="ctr" rtl="0"/>
                      <a:r>
                        <a:rPr lang="zh-cn" sz="1200" noProof="0">
                          <a:latin typeface="+mn-lt"/>
                        </a:rPr>
                        <a:t>40 (13.7)</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35 (11.9)</a:t>
                      </a:r>
                    </a:p>
                  </a:txBody>
                  <a:tcPr marL="72000" marT="36000" marB="36000"/>
                </a:tc>
                <a:extLst>
                  <a:ext uri="{0D108BD9-81ED-4DB2-BD59-A6C34878D82A}">
                    <a16:rowId xmlns:a16="http://schemas.microsoft.com/office/drawing/2014/main" val="1103181763"/>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NE</a:t>
                      </a:r>
                    </a:p>
                  </a:txBody>
                  <a:tcPr marL="18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17 (5.8)</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36 (12.3)</a:t>
                      </a:r>
                    </a:p>
                  </a:txBody>
                  <a:tcPr marL="72000" marT="36000" marB="36000"/>
                </a:tc>
                <a:extLst>
                  <a:ext uri="{0D108BD9-81ED-4DB2-BD59-A6C34878D82A}">
                    <a16:rowId xmlns:a16="http://schemas.microsoft.com/office/drawing/2014/main" val="1604042810"/>
                  </a:ext>
                </a:extLst>
              </a:tr>
              <a:tr h="20931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经证实的 BOR，n (%) </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 (0.7)</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 (0.7)</a:t>
                      </a:r>
                    </a:p>
                  </a:txBody>
                  <a:tcPr marL="72000" marT="36000" marB="36000"/>
                </a:tc>
                <a:extLst>
                  <a:ext uri="{0D108BD9-81ED-4DB2-BD59-A6C34878D82A}">
                    <a16:rowId xmlns:a16="http://schemas.microsoft.com/office/drawing/2014/main" val="3120178256"/>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DCR, n (95%CI)</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80.5 (75.5, 84.9)</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75.8 (70.4, 80.6)</a:t>
                      </a:r>
                    </a:p>
                  </a:txBody>
                  <a:tcPr marL="72000" marT="36000" marB="36000"/>
                </a:tc>
                <a:extLst>
                  <a:ext uri="{0D108BD9-81ED-4DB2-BD59-A6C34878D82A}">
                    <a16:rowId xmlns:a16="http://schemas.microsoft.com/office/drawing/2014/main" val="401679355"/>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mTTR，月（范围）</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1.5 (0.3–8.1)</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1.5 (1.2–6.9)</a:t>
                      </a:r>
                    </a:p>
                  </a:txBody>
                  <a:tcPr marL="72000" marT="36000" marB="36000"/>
                </a:tc>
                <a:extLst>
                  <a:ext uri="{0D108BD9-81ED-4DB2-BD59-A6C34878D82A}">
                    <a16:rowId xmlns:a16="http://schemas.microsoft.com/office/drawing/2014/main" val="1495542029"/>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mDoR（月）(95%CI)</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5.7 (5.1, 7.3)</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5.4 (4.1, 5.6)</a:t>
                      </a:r>
                    </a:p>
                  </a:txBody>
                  <a:tcPr marL="72000" marT="36000" marB="36000"/>
                </a:tc>
                <a:extLst>
                  <a:ext uri="{0D108BD9-81ED-4DB2-BD59-A6C34878D82A}">
                    <a16:rowId xmlns:a16="http://schemas.microsoft.com/office/drawing/2014/main" val="4278146528"/>
                  </a:ext>
                </a:extLst>
              </a:tr>
            </a:tbl>
          </a:graphicData>
        </a:graphic>
      </p:graphicFrame>
      <p:graphicFrame>
        <p:nvGraphicFramePr>
          <p:cNvPr id="4" name="Table 3">
            <a:extLst>
              <a:ext uri="{FF2B5EF4-FFF2-40B4-BE49-F238E27FC236}">
                <a16:creationId xmlns:a16="http://schemas.microsoft.com/office/drawing/2014/main" id="{0E7CAE88-CAA0-3E2E-6679-F24F3D97BBB6}"/>
              </a:ext>
            </a:extLst>
          </p:cNvPr>
          <p:cNvGraphicFramePr>
            <a:graphicFrameLocks noGrp="1"/>
          </p:cNvGraphicFramePr>
          <p:nvPr>
            <p:extLst>
              <p:ext uri="{D42A27DB-BD31-4B8C-83A1-F6EECF244321}">
                <p14:modId xmlns:p14="http://schemas.microsoft.com/office/powerpoint/2010/main" val="1417243507"/>
              </p:ext>
            </p:extLst>
          </p:nvPr>
        </p:nvGraphicFramePr>
        <p:xfrm>
          <a:off x="6145427" y="1889119"/>
          <a:ext cx="5342470" cy="3496320"/>
        </p:xfrm>
        <a:graphic>
          <a:graphicData uri="http://schemas.openxmlformats.org/drawingml/2006/table">
            <a:tbl>
              <a:tblPr firstRow="1" bandRow="1">
                <a:tableStyleId>{69012ECD-51FC-41F1-AA8D-1B2483CD663E}</a:tableStyleId>
              </a:tblPr>
              <a:tblGrid>
                <a:gridCol w="2730428">
                  <a:extLst>
                    <a:ext uri="{9D8B030D-6E8A-4147-A177-3AD203B41FA5}">
                      <a16:colId xmlns:a16="http://schemas.microsoft.com/office/drawing/2014/main" val="1987913234"/>
                    </a:ext>
                  </a:extLst>
                </a:gridCol>
                <a:gridCol w="1306021">
                  <a:extLst>
                    <a:ext uri="{9D8B030D-6E8A-4147-A177-3AD203B41FA5}">
                      <a16:colId xmlns:a16="http://schemas.microsoft.com/office/drawing/2014/main" val="2996158103"/>
                    </a:ext>
                  </a:extLst>
                </a:gridCol>
                <a:gridCol w="1306021">
                  <a:extLst>
                    <a:ext uri="{9D8B030D-6E8A-4147-A177-3AD203B41FA5}">
                      <a16:colId xmlns:a16="http://schemas.microsoft.com/office/drawing/2014/main" val="1659093788"/>
                    </a:ext>
                  </a:extLst>
                </a:gridCol>
              </a:tblGrid>
              <a:tr h="124970">
                <a:tc>
                  <a:txBody>
                    <a:bodyPr/>
                    <a:lstStyle/>
                    <a:p>
                      <a:pPr rtl="0"/>
                      <a:r>
                        <a:rPr lang="zh-cn" sz="1200" b="1" noProof="0">
                          <a:solidFill>
                            <a:schemeClr val="tx2"/>
                          </a:solidFill>
                          <a:latin typeface="+mn-lt"/>
                        </a:rPr>
                        <a:t>按 CNS 分类的颅内缓解</a:t>
                      </a:r>
                      <a:br>
                        <a:rPr lang="en-US" sz="1200" b="1" noProof="0" dirty="0">
                          <a:solidFill>
                            <a:schemeClr val="tx2"/>
                          </a:solidFill>
                          <a:latin typeface="+mn-lt"/>
                        </a:rPr>
                      </a:br>
                      <a:r>
                        <a:rPr lang="zh-cn" sz="1200" b="1" noProof="0">
                          <a:solidFill>
                            <a:schemeClr val="tx2"/>
                          </a:solidFill>
                          <a:latin typeface="+mn-lt"/>
                        </a:rPr>
                        <a:t>按 CNS 分类的 BICR (RECIST)</a:t>
                      </a:r>
                    </a:p>
                  </a:txBody>
                  <a:tcPr marL="72000" marT="36000" marB="36000" anchor="b"/>
                </a:tc>
                <a:tc>
                  <a:txBody>
                    <a:bodyPr/>
                    <a:lstStyle/>
                    <a:p>
                      <a:pPr algn="ctr" rtl="0"/>
                      <a:r>
                        <a:rPr lang="zh-cn" sz="1200" b="1" noProof="0">
                          <a:solidFill>
                            <a:schemeClr val="tx2"/>
                          </a:solidFill>
                          <a:latin typeface="+mn-lt"/>
                        </a:rPr>
                        <a:t>HER3-DXd</a:t>
                      </a:r>
                    </a:p>
                    <a:p>
                      <a:pPr algn="ctr" rtl="0"/>
                      <a:r>
                        <a:rPr lang="zh-cn" sz="1200" b="1" noProof="0">
                          <a:solidFill>
                            <a:schemeClr val="tx2"/>
                          </a:solidFill>
                          <a:latin typeface="+mn-lt"/>
                        </a:rPr>
                        <a:t>(n=105)</a:t>
                      </a:r>
                      <a:endParaRPr lang="en-US" sz="1200" b="1" noProof="0" dirty="0">
                        <a:solidFill>
                          <a:schemeClr val="tx2"/>
                        </a:solidFill>
                        <a:latin typeface="+mn-lt"/>
                      </a:endParaRPr>
                    </a:p>
                  </a:txBody>
                  <a:tcPr marL="72000" marT="36000" marB="36000" anchor="b"/>
                </a:tc>
                <a:tc>
                  <a:txBody>
                    <a:bodyPr/>
                    <a:lstStyle/>
                    <a:p>
                      <a:pPr algn="ctr" rtl="0"/>
                      <a:r>
                        <a:rPr lang="zh-cn" sz="1200" b="1" noProof="0">
                          <a:solidFill>
                            <a:schemeClr val="tx2"/>
                          </a:solidFill>
                          <a:latin typeface="+mn-lt"/>
                        </a:rPr>
                        <a:t>PBC</a:t>
                      </a:r>
                    </a:p>
                    <a:p>
                      <a:pPr algn="ctr" rtl="0"/>
                      <a:r>
                        <a:rPr lang="zh-cn" sz="1200" b="1" noProof="0">
                          <a:solidFill>
                            <a:schemeClr val="tx2"/>
                          </a:solidFill>
                          <a:latin typeface="+mn-lt"/>
                        </a:rPr>
                        <a:t>(n=95)</a:t>
                      </a:r>
                    </a:p>
                  </a:txBody>
                  <a:tcPr marL="72000" marT="36000" marB="36000" anchor="b"/>
                </a:tc>
                <a:extLst>
                  <a:ext uri="{0D108BD9-81ED-4DB2-BD59-A6C34878D82A}">
                    <a16:rowId xmlns:a16="http://schemas.microsoft.com/office/drawing/2014/main" val="4111249997"/>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经证实的 ORR，% (95%CI)</a:t>
                      </a:r>
                    </a:p>
                  </a:txBody>
                  <a:tcPr marL="72000" marT="36000" marB="36000"/>
                </a:tc>
                <a:tc>
                  <a:txBody>
                    <a:bodyPr/>
                    <a:lstStyle/>
                    <a:p>
                      <a:pPr algn="ctr" rtl="0"/>
                      <a:r>
                        <a:rPr lang="zh-cn" sz="1200" noProof="0">
                          <a:latin typeface="+mn-lt"/>
                        </a:rPr>
                        <a:t>19.0 (12.0, 27.9)</a:t>
                      </a:r>
                    </a:p>
                  </a:txBody>
                  <a:tcPr marL="72000" marT="36000" marB="36000"/>
                </a:tc>
                <a:tc>
                  <a:txBody>
                    <a:bodyPr/>
                    <a:lstStyle/>
                    <a:p>
                      <a:pPr algn="ctr" rtl="0"/>
                      <a:r>
                        <a:rPr lang="zh-cn" sz="1200" noProof="0">
                          <a:latin typeface="+mn-lt"/>
                        </a:rPr>
                        <a:t>11.6 (5.9, 19.8)</a:t>
                      </a:r>
                    </a:p>
                  </a:txBody>
                  <a:tcPr marL="72000" marT="36000" marB="36000"/>
                </a:tc>
                <a:extLst>
                  <a:ext uri="{0D108BD9-81ED-4DB2-BD59-A6C34878D82A}">
                    <a16:rowId xmlns:a16="http://schemas.microsoft.com/office/drawing/2014/main" val="3093402527"/>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BOR，n (%)</a:t>
                      </a:r>
                    </a:p>
                  </a:txBody>
                  <a:tcPr marL="72000" marT="36000" marB="36000"/>
                </a:tc>
                <a:tc>
                  <a:txBody>
                    <a:bodyPr/>
                    <a:lstStyle/>
                    <a:p>
                      <a:pPr algn="ctr" rtl="0"/>
                      <a:endParaRPr lang="en-US" sz="1200" noProof="0" dirty="0">
                        <a:latin typeface="+mn-lt"/>
                      </a:endParaRPr>
                    </a:p>
                  </a:txBody>
                  <a:tcPr marL="72000" marT="36000" marB="36000"/>
                </a:tc>
                <a:tc>
                  <a:txBody>
                    <a:bodyPr/>
                    <a:lstStyle/>
                    <a:p>
                      <a:pPr algn="ctr" rtl="0"/>
                      <a:endParaRPr lang="en-US" sz="1200" noProof="0" dirty="0">
                        <a:latin typeface="+mn-lt"/>
                      </a:endParaRPr>
                    </a:p>
                  </a:txBody>
                  <a:tcPr marL="72000" marT="36000" marB="36000"/>
                </a:tc>
                <a:extLst>
                  <a:ext uri="{0D108BD9-81ED-4DB2-BD59-A6C34878D82A}">
                    <a16:rowId xmlns:a16="http://schemas.microsoft.com/office/drawing/2014/main" val="1695109461"/>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CR</a:t>
                      </a:r>
                    </a:p>
                  </a:txBody>
                  <a:tcPr marL="180000" marT="36000" marB="36000"/>
                </a:tc>
                <a:tc>
                  <a:txBody>
                    <a:bodyPr/>
                    <a:lstStyle/>
                    <a:p>
                      <a:pPr algn="ctr" rtl="0"/>
                      <a:r>
                        <a:rPr lang="zh-cn" sz="1200" noProof="0">
                          <a:latin typeface="+mn-lt"/>
                        </a:rPr>
                        <a:t>13 (12.4)</a:t>
                      </a:r>
                    </a:p>
                  </a:txBody>
                  <a:tcPr marL="72000" marT="36000" marB="36000"/>
                </a:tc>
                <a:tc>
                  <a:txBody>
                    <a:bodyPr/>
                    <a:lstStyle/>
                    <a:p>
                      <a:pPr algn="ctr" rtl="0"/>
                      <a:r>
                        <a:rPr lang="zh-cn" sz="1200" noProof="0">
                          <a:latin typeface="+mn-lt"/>
                        </a:rPr>
                        <a:t>4 (4.2)</a:t>
                      </a:r>
                    </a:p>
                  </a:txBody>
                  <a:tcPr marL="72000" marT="36000" marB="36000"/>
                </a:tc>
                <a:extLst>
                  <a:ext uri="{0D108BD9-81ED-4DB2-BD59-A6C34878D82A}">
                    <a16:rowId xmlns:a16="http://schemas.microsoft.com/office/drawing/2014/main" val="938311612"/>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PR</a:t>
                      </a:r>
                    </a:p>
                  </a:txBody>
                  <a:tcPr marL="180000" marT="36000" marB="36000"/>
                </a:tc>
                <a:tc>
                  <a:txBody>
                    <a:bodyPr/>
                    <a:lstStyle/>
                    <a:p>
                      <a:pPr algn="ctr" rtl="0"/>
                      <a:r>
                        <a:rPr lang="zh-cn" sz="1200" noProof="0">
                          <a:latin typeface="+mn-lt"/>
                        </a:rPr>
                        <a:t>7 (6.7)</a:t>
                      </a:r>
                    </a:p>
                  </a:txBody>
                  <a:tcPr marL="72000" marT="36000" marB="36000"/>
                </a:tc>
                <a:tc>
                  <a:txBody>
                    <a:bodyPr/>
                    <a:lstStyle/>
                    <a:p>
                      <a:pPr algn="ctr" rtl="0"/>
                      <a:r>
                        <a:rPr lang="zh-cn" sz="1200" noProof="0">
                          <a:latin typeface="+mn-lt"/>
                        </a:rPr>
                        <a:t>7 (7.4)</a:t>
                      </a:r>
                    </a:p>
                  </a:txBody>
                  <a:tcPr marL="72000" marT="36000" marB="36000"/>
                </a:tc>
                <a:extLst>
                  <a:ext uri="{0D108BD9-81ED-4DB2-BD59-A6C34878D82A}">
                    <a16:rowId xmlns:a16="http://schemas.microsoft.com/office/drawing/2014/main" val="3113293845"/>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SD</a:t>
                      </a:r>
                    </a:p>
                  </a:txBody>
                  <a:tcPr marL="180000" marT="36000" marB="36000"/>
                </a:tc>
                <a:tc>
                  <a:txBody>
                    <a:bodyPr/>
                    <a:lstStyle/>
                    <a:p>
                      <a:pPr algn="ctr" rtl="0"/>
                      <a:r>
                        <a:rPr lang="zh-cn" sz="1200" noProof="0">
                          <a:latin typeface="+mn-lt"/>
                        </a:rPr>
                        <a:t>52 (49.5)</a:t>
                      </a:r>
                    </a:p>
                  </a:txBody>
                  <a:tcPr marL="72000" marT="36000" marB="36000"/>
                </a:tc>
                <a:tc>
                  <a:txBody>
                    <a:bodyPr/>
                    <a:lstStyle/>
                    <a:p>
                      <a:pPr algn="ctr" rtl="0"/>
                      <a:r>
                        <a:rPr lang="zh-cn" sz="1200" noProof="0">
                          <a:latin typeface="+mn-lt"/>
                        </a:rPr>
                        <a:t>47 (49.5)</a:t>
                      </a:r>
                    </a:p>
                  </a:txBody>
                  <a:tcPr marL="72000" marT="36000" marB="36000"/>
                </a:tc>
                <a:extLst>
                  <a:ext uri="{0D108BD9-81ED-4DB2-BD59-A6C34878D82A}">
                    <a16:rowId xmlns:a16="http://schemas.microsoft.com/office/drawing/2014/main" val="919345016"/>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PD</a:t>
                      </a:r>
                    </a:p>
                  </a:txBody>
                  <a:tcPr marL="180000" marT="36000" marB="36000"/>
                </a:tc>
                <a:tc>
                  <a:txBody>
                    <a:bodyPr/>
                    <a:lstStyle/>
                    <a:p>
                      <a:pPr algn="ctr" rtl="0"/>
                      <a:r>
                        <a:rPr lang="zh-cn" sz="1200" noProof="0">
                          <a:latin typeface="+mn-lt"/>
                        </a:rPr>
                        <a:t>27 (25.7)</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26 (27.4)</a:t>
                      </a:r>
                    </a:p>
                  </a:txBody>
                  <a:tcPr marL="72000" marT="36000" marB="36000"/>
                </a:tc>
                <a:extLst>
                  <a:ext uri="{0D108BD9-81ED-4DB2-BD59-A6C34878D82A}">
                    <a16:rowId xmlns:a16="http://schemas.microsoft.com/office/drawing/2014/main" val="1103181763"/>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NE</a:t>
                      </a:r>
                    </a:p>
                  </a:txBody>
                  <a:tcPr marL="18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6 (5.7)</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11 (11.6)</a:t>
                      </a:r>
                    </a:p>
                  </a:txBody>
                  <a:tcPr marL="72000" marT="36000" marB="36000"/>
                </a:tc>
                <a:extLst>
                  <a:ext uri="{0D108BD9-81ED-4DB2-BD59-A6C34878D82A}">
                    <a16:rowId xmlns:a16="http://schemas.microsoft.com/office/drawing/2014/main" val="1604042810"/>
                  </a:ext>
                </a:extLst>
              </a:tr>
              <a:tr h="20931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经证实的 BOR，n (%) </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 (1.9)</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tc>
                <a:extLst>
                  <a:ext uri="{0D108BD9-81ED-4DB2-BD59-A6C34878D82A}">
                    <a16:rowId xmlns:a16="http://schemas.microsoft.com/office/drawing/2014/main" val="3120178256"/>
                  </a:ext>
                </a:extLst>
              </a:tr>
              <a:tr h="1158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颅内 DCR，n (95%CI)</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68.6 (58.8, 77.3)</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61.1 (50.5, 70.9)</a:t>
                      </a:r>
                    </a:p>
                  </a:txBody>
                  <a:tcPr marL="72000" marT="36000" marB="36000"/>
                </a:tc>
                <a:extLst>
                  <a:ext uri="{0D108BD9-81ED-4DB2-BD59-A6C34878D82A}">
                    <a16:rowId xmlns:a16="http://schemas.microsoft.com/office/drawing/2014/main" val="401679355"/>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中位颅内 TTR（月）（范围）</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2.1 (1.2–6.9)</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2.6 (1.2–4.7)</a:t>
                      </a:r>
                    </a:p>
                  </a:txBody>
                  <a:tcPr marL="72000" marT="36000" marB="36000"/>
                </a:tc>
                <a:extLst>
                  <a:ext uri="{0D108BD9-81ED-4DB2-BD59-A6C34878D82A}">
                    <a16:rowId xmlns:a16="http://schemas.microsoft.com/office/drawing/2014/main" val="1495542029"/>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中位颅内 TTR（月） (95%CI)</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4.5 (4.1, NE)</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4.2 (2.4, NE)</a:t>
                      </a:r>
                    </a:p>
                  </a:txBody>
                  <a:tcPr marL="72000" marT="36000" marB="36000"/>
                </a:tc>
                <a:extLst>
                  <a:ext uri="{0D108BD9-81ED-4DB2-BD59-A6C34878D82A}">
                    <a16:rowId xmlns:a16="http://schemas.microsoft.com/office/drawing/2014/main" val="4278146528"/>
                  </a:ext>
                </a:extLst>
              </a:tr>
              <a:tr h="19891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脑部先前接受过放射治疗，n (%)</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39 (37.1)</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36 (37.9)</a:t>
                      </a:r>
                    </a:p>
                  </a:txBody>
                  <a:tcPr marL="72000" marT="36000" marB="36000"/>
                </a:tc>
                <a:extLst>
                  <a:ext uri="{0D108BD9-81ED-4DB2-BD59-A6C34878D82A}">
                    <a16:rowId xmlns:a16="http://schemas.microsoft.com/office/drawing/2014/main" val="1297273729"/>
                  </a:ext>
                </a:extLst>
              </a:tr>
            </a:tbl>
          </a:graphicData>
        </a:graphic>
      </p:graphicFrame>
    </p:spTree>
    <p:extLst>
      <p:ext uri="{BB962C8B-B14F-4D97-AF65-F5344CB8AC3E}">
        <p14:creationId xmlns:p14="http://schemas.microsoft.com/office/powerpoint/2010/main" val="340525847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37CF66-CDDE-51EF-89EA-98F4D192B517}"/>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743B32DA-B738-1D48-846F-C9A18748FDB9}"/>
              </a:ext>
            </a:extLst>
          </p:cNvPr>
          <p:cNvSpPr>
            <a:spLocks noGrp="1"/>
          </p:cNvSpPr>
          <p:nvPr>
            <p:ph type="title"/>
          </p:nvPr>
        </p:nvSpPr>
        <p:spPr>
          <a:xfrm>
            <a:off x="304800" y="107693"/>
            <a:ext cx="11261124" cy="939801"/>
          </a:xfrm>
        </p:spPr>
        <p:txBody>
          <a:bodyPr rtlCol="0"/>
          <a:lstStyle/>
          <a:p>
            <a:pPr rtl="0"/>
            <a:r>
              <a:rPr lang="zh-cn">
                <a:latin typeface="+mn-lt"/>
              </a:rPr>
              <a:t>8506:德帕瑞妥单抗 (HER3-DXd) 治疗第三代 EGFR TKI 治疗后耐药 EGFR 突变 (EGFRm) 晚期非小细胞肺癌 (NSCLC) 患者：HERTHENA-Lung02 III 期研究 — Mok TSK 等人</a:t>
            </a:r>
          </a:p>
        </p:txBody>
      </p:sp>
      <p:sp>
        <p:nvSpPr>
          <p:cNvPr id="29" name="Content Placeholder 7">
            <a:extLst>
              <a:ext uri="{FF2B5EF4-FFF2-40B4-BE49-F238E27FC236}">
                <a16:creationId xmlns:a16="http://schemas.microsoft.com/office/drawing/2014/main" id="{FE9F876C-476F-AA3A-3890-CB0C7E037435}"/>
              </a:ext>
            </a:extLst>
          </p:cNvPr>
          <p:cNvSpPr>
            <a:spLocks noGrp="1"/>
          </p:cNvSpPr>
          <p:nvPr>
            <p:ph idx="1"/>
          </p:nvPr>
        </p:nvSpPr>
        <p:spPr>
          <a:xfrm>
            <a:off x="304799" y="1246909"/>
            <a:ext cx="11582401" cy="5055650"/>
          </a:xfrm>
        </p:spPr>
        <p:txBody>
          <a:bodyPr rtlCol="0"/>
          <a:lstStyle/>
          <a:p>
            <a:pPr rtl="0"/>
            <a:r>
              <a:rPr lang="zh-cn" b="1"/>
              <a:t>关键结果（续）</a:t>
            </a:r>
          </a:p>
          <a:p>
            <a:pPr rtl="0">
              <a:spcBef>
                <a:spcPts val="25800"/>
              </a:spcBef>
            </a:pPr>
            <a:r>
              <a:rPr lang="zh-cn" b="1"/>
              <a:t>结论</a:t>
            </a:r>
          </a:p>
          <a:p>
            <a:pPr lvl="1" rtl="0"/>
            <a:r>
              <a:rPr lang="zh-cn"/>
              <a:t>在耐药 EGFR 突变晚期 NSCLC 患者中，德帕瑞妥单抗显著降低了疾病进展风险，显示出颅内活性，安全性可控。</a:t>
            </a:r>
          </a:p>
          <a:p>
            <a:pPr lvl="1" rtl="0"/>
            <a:r>
              <a:rPr lang="zh-cn"/>
              <a:t>在第三次中期分析中，德帕瑞妥单抗未能显示出优于化疗的 OS 优势 </a:t>
            </a:r>
          </a:p>
        </p:txBody>
      </p:sp>
      <p:sp>
        <p:nvSpPr>
          <p:cNvPr id="30" name="Text Placeholder 4">
            <a:extLst>
              <a:ext uri="{FF2B5EF4-FFF2-40B4-BE49-F238E27FC236}">
                <a16:creationId xmlns:a16="http://schemas.microsoft.com/office/drawing/2014/main" id="{C467018B-02CE-AA8B-8C36-DBA9BFF83CC8}"/>
              </a:ext>
            </a:extLst>
          </p:cNvPr>
          <p:cNvSpPr>
            <a:spLocks noGrp="1"/>
          </p:cNvSpPr>
          <p:nvPr>
            <p:ph type="body" sz="quarter" idx="11"/>
          </p:nvPr>
        </p:nvSpPr>
        <p:spPr>
          <a:xfrm>
            <a:off x="6379633" y="6521312"/>
            <a:ext cx="5507567" cy="200025"/>
          </a:xfrm>
        </p:spPr>
        <p:txBody>
          <a:bodyPr rtlCol="0"/>
          <a:lstStyle/>
          <a:p>
            <a:pPr rtl="0"/>
            <a:r>
              <a:rPr lang="zh-cn"/>
              <a:t>Mok TSK, et al.J Clin Oncol 2025;43(suppl):Abstr 8506</a:t>
            </a:r>
          </a:p>
        </p:txBody>
      </p:sp>
      <p:graphicFrame>
        <p:nvGraphicFramePr>
          <p:cNvPr id="3" name="Table 3">
            <a:extLst>
              <a:ext uri="{FF2B5EF4-FFF2-40B4-BE49-F238E27FC236}">
                <a16:creationId xmlns:a16="http://schemas.microsoft.com/office/drawing/2014/main" id="{D79583ED-FE51-4C0F-A4AB-8C10A5AF28C1}"/>
              </a:ext>
            </a:extLst>
          </p:cNvPr>
          <p:cNvGraphicFramePr>
            <a:graphicFrameLocks noGrp="1"/>
          </p:cNvGraphicFramePr>
          <p:nvPr>
            <p:extLst>
              <p:ext uri="{D42A27DB-BD31-4B8C-83A1-F6EECF244321}">
                <p14:modId xmlns:p14="http://schemas.microsoft.com/office/powerpoint/2010/main" val="2812072567"/>
              </p:ext>
            </p:extLst>
          </p:nvPr>
        </p:nvGraphicFramePr>
        <p:xfrm>
          <a:off x="497744" y="1768390"/>
          <a:ext cx="4879844" cy="2986560"/>
        </p:xfrm>
        <a:graphic>
          <a:graphicData uri="http://schemas.openxmlformats.org/drawingml/2006/table">
            <a:tbl>
              <a:tblPr firstRow="1" bandRow="1">
                <a:tableStyleId>{69012ECD-51FC-41F1-AA8D-1B2483CD663E}</a:tableStyleId>
              </a:tblPr>
              <a:tblGrid>
                <a:gridCol w="2386478">
                  <a:extLst>
                    <a:ext uri="{9D8B030D-6E8A-4147-A177-3AD203B41FA5}">
                      <a16:colId xmlns:a16="http://schemas.microsoft.com/office/drawing/2014/main" val="1987913234"/>
                    </a:ext>
                  </a:extLst>
                </a:gridCol>
                <a:gridCol w="1246683">
                  <a:extLst>
                    <a:ext uri="{9D8B030D-6E8A-4147-A177-3AD203B41FA5}">
                      <a16:colId xmlns:a16="http://schemas.microsoft.com/office/drawing/2014/main" val="2996158103"/>
                    </a:ext>
                  </a:extLst>
                </a:gridCol>
                <a:gridCol w="1246683">
                  <a:extLst>
                    <a:ext uri="{9D8B030D-6E8A-4147-A177-3AD203B41FA5}">
                      <a16:colId xmlns:a16="http://schemas.microsoft.com/office/drawing/2014/main" val="1659093788"/>
                    </a:ext>
                  </a:extLst>
                </a:gridCol>
              </a:tblGrid>
              <a:tr h="211604">
                <a:tc>
                  <a:txBody>
                    <a:bodyPr/>
                    <a:lstStyle/>
                    <a:p>
                      <a:pPr rtl="0"/>
                      <a:r>
                        <a:rPr lang="zh-cn" sz="1200" b="1" noProof="0">
                          <a:solidFill>
                            <a:schemeClr val="tx2"/>
                          </a:solidFill>
                          <a:latin typeface="+mn-lt"/>
                        </a:rPr>
                        <a:t>TEAE，数量 (%)</a:t>
                      </a:r>
                    </a:p>
                  </a:txBody>
                  <a:tcPr marL="72000" marT="36000" marB="36000" anchor="b"/>
                </a:tc>
                <a:tc>
                  <a:txBody>
                    <a:bodyPr/>
                    <a:lstStyle/>
                    <a:p>
                      <a:pPr algn="ctr" rtl="0"/>
                      <a:r>
                        <a:rPr lang="zh-cn" sz="1200" b="1" noProof="0">
                          <a:solidFill>
                            <a:schemeClr val="tx2"/>
                          </a:solidFill>
                          <a:latin typeface="+mn-lt"/>
                        </a:rPr>
                        <a:t>HER3-DXd</a:t>
                      </a:r>
                    </a:p>
                    <a:p>
                      <a:pPr algn="ctr" rtl="0"/>
                      <a:r>
                        <a:rPr lang="zh-cn" sz="1200" b="1" noProof="0">
                          <a:solidFill>
                            <a:schemeClr val="tx2"/>
                          </a:solidFill>
                          <a:latin typeface="+mn-lt"/>
                        </a:rPr>
                        <a:t>(n=290)</a:t>
                      </a:r>
                      <a:endParaRPr lang="en-US" sz="1200" b="1" noProof="0" dirty="0">
                        <a:solidFill>
                          <a:schemeClr val="tx2"/>
                        </a:solidFill>
                        <a:latin typeface="+mn-lt"/>
                      </a:endParaRPr>
                    </a:p>
                  </a:txBody>
                  <a:tcPr marL="72000" marT="36000" marB="36000" anchor="b"/>
                </a:tc>
                <a:tc>
                  <a:txBody>
                    <a:bodyPr/>
                    <a:lstStyle/>
                    <a:p>
                      <a:pPr algn="ctr" rtl="0"/>
                      <a:r>
                        <a:rPr lang="zh-cn" sz="1200" b="1" noProof="0">
                          <a:solidFill>
                            <a:schemeClr val="tx2"/>
                          </a:solidFill>
                          <a:latin typeface="+mn-lt"/>
                        </a:rPr>
                        <a:t>PBC</a:t>
                      </a:r>
                    </a:p>
                    <a:p>
                      <a:pPr algn="ctr" rtl="0"/>
                      <a:r>
                        <a:rPr lang="zh-cn" sz="1200" b="1" noProof="0">
                          <a:solidFill>
                            <a:schemeClr val="tx2"/>
                          </a:solidFill>
                          <a:latin typeface="+mn-lt"/>
                        </a:rPr>
                        <a:t>(n=280)</a:t>
                      </a:r>
                    </a:p>
                  </a:txBody>
                  <a:tcPr marL="72000" marT="36000" marB="36000" anchor="b"/>
                </a:tc>
                <a:extLst>
                  <a:ext uri="{0D108BD9-81ED-4DB2-BD59-A6C34878D82A}">
                    <a16:rowId xmlns:a16="http://schemas.microsoft.com/office/drawing/2014/main" val="4111249997"/>
                  </a:ext>
                </a:extLst>
              </a:tr>
              <a:tr h="123204">
                <a:tc>
                  <a:txBody>
                    <a:bodyPr/>
                    <a:lstStyle/>
                    <a:p>
                      <a:pPr rtl="0"/>
                      <a:r>
                        <a:rPr lang="zh-cn" sz="1200" b="0" noProof="0">
                          <a:latin typeface="+mn-lt"/>
                        </a:rPr>
                        <a:t>任何</a:t>
                      </a:r>
                    </a:p>
                  </a:txBody>
                  <a:tcPr marL="72000" marT="36000" marB="36000"/>
                </a:tc>
                <a:tc>
                  <a:txBody>
                    <a:bodyPr/>
                    <a:lstStyle/>
                    <a:p>
                      <a:pPr algn="ctr" rtl="0"/>
                      <a:r>
                        <a:rPr lang="zh-cn" sz="1200" noProof="0">
                          <a:latin typeface="+mn-lt"/>
                        </a:rPr>
                        <a:t>290 (100)</a:t>
                      </a:r>
                    </a:p>
                  </a:txBody>
                  <a:tcPr marL="72000" marT="36000" marB="36000" anchor="ctr"/>
                </a:tc>
                <a:tc>
                  <a:txBody>
                    <a:bodyPr/>
                    <a:lstStyle/>
                    <a:p>
                      <a:pPr algn="ctr" rtl="0"/>
                      <a:r>
                        <a:rPr lang="zh-cn" sz="1200" noProof="0">
                          <a:latin typeface="+mn-lt"/>
                        </a:rPr>
                        <a:t>277 (98.9)</a:t>
                      </a:r>
                    </a:p>
                  </a:txBody>
                  <a:tcPr marL="72000" marT="36000" marB="36000" anchor="ctr"/>
                </a:tc>
                <a:extLst>
                  <a:ext uri="{0D108BD9-81ED-4DB2-BD59-A6C34878D82A}">
                    <a16:rowId xmlns:a16="http://schemas.microsoft.com/office/drawing/2014/main" val="3093402527"/>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a:t>
                      </a:r>
                      <a:r>
                        <a:rPr lang="zh-cn" sz="1200" b="0" i="0" u="none" strike="noStrike" kern="1200" cap="none" spc="0" normalizeH="0" noProof="0">
                          <a:ln>
                            <a:noFill/>
                          </a:ln>
                          <a:solidFill>
                            <a:srgbClr val="363636"/>
                          </a:solidFill>
                          <a:effectLst/>
                          <a:uLnTx/>
                          <a:uFillTx/>
                          <a:latin typeface="+mn-lt"/>
                          <a:ea typeface="+mn-ea"/>
                          <a:cs typeface="Arial" panose="020B0604020202020204" pitchFamily="34" charset="0"/>
                        </a:rPr>
                        <a:t>3 级 </a:t>
                      </a:r>
                    </a:p>
                  </a:txBody>
                  <a:tcPr marL="90000" marT="36000" marB="36000"/>
                </a:tc>
                <a:tc>
                  <a:txBody>
                    <a:bodyPr/>
                    <a:lstStyle/>
                    <a:p>
                      <a:pPr algn="ctr" rtl="0"/>
                      <a:r>
                        <a:rPr lang="zh-cn" sz="1200" noProof="0">
                          <a:latin typeface="+mn-lt"/>
                        </a:rPr>
                        <a:t>211 (72.8)</a:t>
                      </a:r>
                    </a:p>
                  </a:txBody>
                  <a:tcPr marL="72000" marT="36000" marB="36000" anchor="ctr"/>
                </a:tc>
                <a:tc>
                  <a:txBody>
                    <a:bodyPr/>
                    <a:lstStyle/>
                    <a:p>
                      <a:pPr algn="ctr" rtl="0"/>
                      <a:r>
                        <a:rPr lang="zh-cn" sz="1200" noProof="0">
                          <a:latin typeface="+mn-lt"/>
                        </a:rPr>
                        <a:t>160 (57.1)</a:t>
                      </a:r>
                    </a:p>
                  </a:txBody>
                  <a:tcPr marL="72000" marT="36000" marB="36000" anchor="ctr"/>
                </a:tc>
                <a:extLst>
                  <a:ext uri="{0D108BD9-81ED-4DB2-BD59-A6C34878D82A}">
                    <a16:rowId xmlns:a16="http://schemas.microsoft.com/office/drawing/2014/main" val="938311612"/>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治疗相关 </a:t>
                      </a:r>
                      <a:r>
                        <a:rPr lang="zh-cn" sz="1200" b="0" i="0" u="none" strike="noStrike" kern="1200" cap="none" spc="0" normalizeH="0" noProof="0">
                          <a:ln>
                            <a:noFill/>
                          </a:ln>
                          <a:solidFill>
                            <a:srgbClr val="363636"/>
                          </a:solidFill>
                          <a:effectLst/>
                          <a:uLnTx/>
                          <a:uFillTx/>
                          <a:latin typeface="+mn-lt"/>
                          <a:ea typeface="+mn-ea"/>
                          <a:cs typeface="Arial" panose="020B0604020202020204" pitchFamily="34" charset="0"/>
                        </a:rPr>
                        <a:t>≥</a:t>
                      </a:r>
                      <a:r>
                        <a:rPr lang="zh-cn" sz="1200" b="0" i="0" u="none" strike="noStrike" kern="1200" cap="none" spc="0" normalizeH="0" noProof="0">
                          <a:ln>
                            <a:noFill/>
                          </a:ln>
                          <a:solidFill>
                            <a:srgbClr val="363636"/>
                          </a:solidFill>
                          <a:effectLst/>
                          <a:uLnTx/>
                          <a:uFillTx/>
                          <a:latin typeface="+mn-lt"/>
                          <a:ea typeface="+mn-ea"/>
                          <a:cs typeface="+mn-cs"/>
                        </a:rPr>
                        <a:t>3 级 </a:t>
                      </a:r>
                    </a:p>
                  </a:txBody>
                  <a:tcPr marL="90000" marT="36000" marB="36000"/>
                </a:tc>
                <a:tc>
                  <a:txBody>
                    <a:bodyPr/>
                    <a:lstStyle/>
                    <a:p>
                      <a:pPr algn="ctr" rtl="0"/>
                      <a:r>
                        <a:rPr lang="zh-cn" sz="1200" noProof="0">
                          <a:latin typeface="+mn-lt"/>
                        </a:rPr>
                        <a:t>168 (57.9)</a:t>
                      </a:r>
                    </a:p>
                  </a:txBody>
                  <a:tcPr marL="72000" marT="36000" marB="36000" anchor="ctr"/>
                </a:tc>
                <a:tc>
                  <a:txBody>
                    <a:bodyPr/>
                    <a:lstStyle/>
                    <a:p>
                      <a:pPr algn="ctr" rtl="0"/>
                      <a:r>
                        <a:rPr lang="zh-cn" sz="1200" noProof="0">
                          <a:latin typeface="+mn-lt"/>
                        </a:rPr>
                        <a:t>129 (46.1)</a:t>
                      </a:r>
                    </a:p>
                  </a:txBody>
                  <a:tcPr marL="72000" marT="36000" marB="36000" anchor="ctr"/>
                </a:tc>
                <a:extLst>
                  <a:ext uri="{0D108BD9-81ED-4DB2-BD59-A6C34878D82A}">
                    <a16:rowId xmlns:a16="http://schemas.microsoft.com/office/drawing/2014/main" val="1299948924"/>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Arial" panose="020B0604020202020204" pitchFamily="34" charset="0"/>
                        </a:rPr>
                        <a:t>严重</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90000" marT="36000" marB="36000"/>
                </a:tc>
                <a:tc>
                  <a:txBody>
                    <a:bodyPr/>
                    <a:lstStyle/>
                    <a:p>
                      <a:pPr algn="ctr" rtl="0"/>
                      <a:r>
                        <a:rPr lang="zh-cn" sz="1200" noProof="0">
                          <a:latin typeface="+mn-lt"/>
                        </a:rPr>
                        <a:t>124 (42.8)</a:t>
                      </a:r>
                    </a:p>
                  </a:txBody>
                  <a:tcPr marL="72000" marT="36000" marB="36000" anchor="ctr"/>
                </a:tc>
                <a:tc>
                  <a:txBody>
                    <a:bodyPr/>
                    <a:lstStyle/>
                    <a:p>
                      <a:pPr algn="ctr" rtl="0"/>
                      <a:r>
                        <a:rPr lang="zh-cn" sz="1200" noProof="0">
                          <a:latin typeface="+mn-lt"/>
                        </a:rPr>
                        <a:t>80 (28.6)</a:t>
                      </a:r>
                    </a:p>
                  </a:txBody>
                  <a:tcPr marL="72000" marT="36000" marB="36000" anchor="ctr"/>
                </a:tc>
                <a:extLst>
                  <a:ext uri="{0D108BD9-81ED-4DB2-BD59-A6C34878D82A}">
                    <a16:rowId xmlns:a16="http://schemas.microsoft.com/office/drawing/2014/main" val="1227584326"/>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Arial" panose="020B0604020202020204" pitchFamily="34" charset="0"/>
                        </a:rPr>
                        <a:t>与治疗相关的严重不良事件</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90000" marT="36000" marB="36000"/>
                </a:tc>
                <a:tc>
                  <a:txBody>
                    <a:bodyPr/>
                    <a:lstStyle/>
                    <a:p>
                      <a:pPr algn="ctr" rtl="0"/>
                      <a:r>
                        <a:rPr lang="zh-cn" sz="1200" noProof="0">
                          <a:latin typeface="+mn-lt"/>
                        </a:rPr>
                        <a:t>65 (22.4)</a:t>
                      </a:r>
                    </a:p>
                  </a:txBody>
                  <a:tcPr marL="72000" marT="36000" marB="36000" anchor="ctr"/>
                </a:tc>
                <a:tc>
                  <a:txBody>
                    <a:bodyPr/>
                    <a:lstStyle/>
                    <a:p>
                      <a:pPr algn="ctr" rtl="0"/>
                      <a:r>
                        <a:rPr lang="zh-cn" sz="1200" noProof="0">
                          <a:latin typeface="+mn-lt"/>
                        </a:rPr>
                        <a:t>35 (12.5)</a:t>
                      </a:r>
                    </a:p>
                  </a:txBody>
                  <a:tcPr marL="72000" marT="36000" marB="36000" anchor="ctr"/>
                </a:tc>
                <a:extLst>
                  <a:ext uri="{0D108BD9-81ED-4DB2-BD59-A6C34878D82A}">
                    <a16:rowId xmlns:a16="http://schemas.microsoft.com/office/drawing/2014/main" val="3327966935"/>
                  </a:ext>
                </a:extLst>
              </a:tr>
              <a:tr h="123204">
                <a:tc>
                  <a:txBody>
                    <a:bodyPr/>
                    <a:lstStyle/>
                    <a:p>
                      <a:pPr rtl="0"/>
                      <a:r>
                        <a:rPr lang="zh-cn" sz="1200" b="0" noProof="0">
                          <a:latin typeface="+mn-lt"/>
                        </a:rPr>
                        <a:t>导致治疗中断</a:t>
                      </a:r>
                    </a:p>
                  </a:txBody>
                  <a:tcPr marL="90000" marT="36000" marB="36000"/>
                </a:tc>
                <a:tc>
                  <a:txBody>
                    <a:bodyPr/>
                    <a:lstStyle/>
                    <a:p>
                      <a:pPr algn="ctr" rtl="0"/>
                      <a:r>
                        <a:rPr lang="zh-cn" sz="1200" noProof="0">
                          <a:latin typeface="+mn-lt"/>
                        </a:rPr>
                        <a:t>33 (11.4)</a:t>
                      </a:r>
                    </a:p>
                  </a:txBody>
                  <a:tcPr marL="72000" marT="36000" marB="36000" anchor="ctr"/>
                </a:tc>
                <a:tc>
                  <a:txBody>
                    <a:bodyPr/>
                    <a:lstStyle/>
                    <a:p>
                      <a:pPr algn="ctr" rtl="0"/>
                      <a:r>
                        <a:rPr lang="zh-cn" sz="1200" noProof="0">
                          <a:latin typeface="+mn-lt"/>
                        </a:rPr>
                        <a:t>27 (9.6)</a:t>
                      </a:r>
                    </a:p>
                  </a:txBody>
                  <a:tcPr marL="72000" marT="36000" marB="36000" anchor="ctr"/>
                </a:tc>
                <a:extLst>
                  <a:ext uri="{0D108BD9-81ED-4DB2-BD59-A6C34878D82A}">
                    <a16:rowId xmlns:a16="http://schemas.microsoft.com/office/drawing/2014/main" val="3113293845"/>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导致</a:t>
                      </a:r>
                      <a:r>
                        <a:rPr lang="zh-cn" sz="1200" b="0" i="0" u="none" strike="noStrike" kern="1200" cap="none" spc="0" normalizeH="0" noProof="0">
                          <a:ln>
                            <a:noFill/>
                          </a:ln>
                          <a:solidFill>
                            <a:srgbClr val="363636"/>
                          </a:solidFill>
                          <a:effectLst/>
                          <a:uLnTx/>
                          <a:uFillTx/>
                          <a:latin typeface="+mn-lt"/>
                          <a:ea typeface="+mn-ea"/>
                          <a:cs typeface="+mn-cs"/>
                        </a:rPr>
                        <a:t>剂量减少</a:t>
                      </a:r>
                    </a:p>
                  </a:txBody>
                  <a:tcPr marL="90000" marT="36000" marB="36000"/>
                </a:tc>
                <a:tc>
                  <a:txBody>
                    <a:bodyPr/>
                    <a:lstStyle/>
                    <a:p>
                      <a:pPr algn="ctr" rtl="0"/>
                      <a:r>
                        <a:rPr lang="zh-cn" sz="1200" noProof="0">
                          <a:latin typeface="+mn-lt"/>
                        </a:rPr>
                        <a:t>94 (32.4)</a:t>
                      </a:r>
                    </a:p>
                  </a:txBody>
                  <a:tcPr marL="72000" marT="36000" marB="36000" anchor="ctr"/>
                </a:tc>
                <a:tc>
                  <a:txBody>
                    <a:bodyPr/>
                    <a:lstStyle/>
                    <a:p>
                      <a:pPr algn="ctr" rtl="0"/>
                      <a:r>
                        <a:rPr lang="zh-cn" sz="1200" noProof="0">
                          <a:latin typeface="+mn-lt"/>
                        </a:rPr>
                        <a:t>59 (21.1)</a:t>
                      </a:r>
                    </a:p>
                  </a:txBody>
                  <a:tcPr marL="72000" marT="36000" marB="36000" anchor="ctr"/>
                </a:tc>
                <a:extLst>
                  <a:ext uri="{0D108BD9-81ED-4DB2-BD59-A6C34878D82A}">
                    <a16:rowId xmlns:a16="http://schemas.microsoft.com/office/drawing/2014/main" val="919345016"/>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导致</a:t>
                      </a:r>
                      <a:r>
                        <a:rPr lang="zh-cn" sz="1200" b="0" i="0" u="none" strike="noStrike" kern="1200" cap="none" spc="0" normalizeH="0" noProof="0">
                          <a:ln>
                            <a:noFill/>
                          </a:ln>
                          <a:solidFill>
                            <a:srgbClr val="363636"/>
                          </a:solidFill>
                          <a:effectLst/>
                          <a:uLnTx/>
                          <a:uFillTx/>
                          <a:latin typeface="+mn-lt"/>
                          <a:ea typeface="+mn-ea"/>
                          <a:cs typeface="+mn-cs"/>
                        </a:rPr>
                        <a:t>剂量中断</a:t>
                      </a:r>
                    </a:p>
                  </a:txBody>
                  <a:tcPr marL="9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131 (45.2)</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105 (37.5)</a:t>
                      </a:r>
                    </a:p>
                  </a:txBody>
                  <a:tcPr marL="72000" marT="36000" marB="36000" anchor="ctr"/>
                </a:tc>
                <a:extLst>
                  <a:ext uri="{0D108BD9-81ED-4DB2-BD59-A6C34878D82A}">
                    <a16:rowId xmlns:a16="http://schemas.microsoft.com/office/drawing/2014/main" val="1604042810"/>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导致</a:t>
                      </a:r>
                      <a:r>
                        <a:rPr lang="zh-cn" sz="1200" b="0" i="0" u="none" strike="noStrike" kern="1200" cap="none" spc="0" normalizeH="0" noProof="0">
                          <a:ln>
                            <a:noFill/>
                          </a:ln>
                          <a:solidFill>
                            <a:srgbClr val="363636"/>
                          </a:solidFill>
                          <a:effectLst/>
                          <a:uLnTx/>
                          <a:uFillTx/>
                          <a:latin typeface="+mn-lt"/>
                          <a:ea typeface="+mn-ea"/>
                          <a:cs typeface="+mn-cs"/>
                        </a:rPr>
                        <a:t>死亡</a:t>
                      </a:r>
                    </a:p>
                  </a:txBody>
                  <a:tcPr marL="9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22 (7.6)</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14 (5.0)</a:t>
                      </a:r>
                    </a:p>
                  </a:txBody>
                  <a:tcPr marL="72000" marT="36000" marB="36000" anchor="ctr"/>
                </a:tc>
                <a:extLst>
                  <a:ext uri="{0D108BD9-81ED-4DB2-BD59-A6C34878D82A}">
                    <a16:rowId xmlns:a16="http://schemas.microsoft.com/office/drawing/2014/main" val="3120178256"/>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与治疗相关的导致死亡</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90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4 (1.4)</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1 (0.4)</a:t>
                      </a:r>
                    </a:p>
                  </a:txBody>
                  <a:tcPr marL="72000" marT="36000" marB="36000" anchor="ctr"/>
                </a:tc>
                <a:extLst>
                  <a:ext uri="{0D108BD9-81ED-4DB2-BD59-A6C34878D82A}">
                    <a16:rowId xmlns:a16="http://schemas.microsoft.com/office/drawing/2014/main" val="401679355"/>
                  </a:ext>
                </a:extLst>
              </a:tr>
            </a:tbl>
          </a:graphicData>
        </a:graphic>
      </p:graphicFrame>
      <p:graphicFrame>
        <p:nvGraphicFramePr>
          <p:cNvPr id="5" name="Table 3">
            <a:extLst>
              <a:ext uri="{FF2B5EF4-FFF2-40B4-BE49-F238E27FC236}">
                <a16:creationId xmlns:a16="http://schemas.microsoft.com/office/drawing/2014/main" id="{97FC3B1B-E79D-1D3F-928B-05AEE769341E}"/>
              </a:ext>
            </a:extLst>
          </p:cNvPr>
          <p:cNvGraphicFramePr>
            <a:graphicFrameLocks noGrp="1"/>
          </p:cNvGraphicFramePr>
          <p:nvPr>
            <p:extLst>
              <p:ext uri="{D42A27DB-BD31-4B8C-83A1-F6EECF244321}">
                <p14:modId xmlns:p14="http://schemas.microsoft.com/office/powerpoint/2010/main" val="2226520736"/>
              </p:ext>
            </p:extLst>
          </p:nvPr>
        </p:nvGraphicFramePr>
        <p:xfrm>
          <a:off x="5526364" y="1768390"/>
          <a:ext cx="6146671" cy="2587680"/>
        </p:xfrm>
        <a:graphic>
          <a:graphicData uri="http://schemas.openxmlformats.org/drawingml/2006/table">
            <a:tbl>
              <a:tblPr firstRow="1" bandRow="1">
                <a:tableStyleId>{69012ECD-51FC-41F1-AA8D-1B2483CD663E}</a:tableStyleId>
              </a:tblPr>
              <a:tblGrid>
                <a:gridCol w="1581311">
                  <a:extLst>
                    <a:ext uri="{9D8B030D-6E8A-4147-A177-3AD203B41FA5}">
                      <a16:colId xmlns:a16="http://schemas.microsoft.com/office/drawing/2014/main" val="1987913234"/>
                    </a:ext>
                  </a:extLst>
                </a:gridCol>
                <a:gridCol w="1122290">
                  <a:extLst>
                    <a:ext uri="{9D8B030D-6E8A-4147-A177-3AD203B41FA5}">
                      <a16:colId xmlns:a16="http://schemas.microsoft.com/office/drawing/2014/main" val="2996158103"/>
                    </a:ext>
                  </a:extLst>
                </a:gridCol>
                <a:gridCol w="1160390">
                  <a:extLst>
                    <a:ext uri="{9D8B030D-6E8A-4147-A177-3AD203B41FA5}">
                      <a16:colId xmlns:a16="http://schemas.microsoft.com/office/drawing/2014/main" val="3219996890"/>
                    </a:ext>
                  </a:extLst>
                </a:gridCol>
                <a:gridCol w="1122290">
                  <a:extLst>
                    <a:ext uri="{9D8B030D-6E8A-4147-A177-3AD203B41FA5}">
                      <a16:colId xmlns:a16="http://schemas.microsoft.com/office/drawing/2014/main" val="1659093788"/>
                    </a:ext>
                  </a:extLst>
                </a:gridCol>
                <a:gridCol w="1160390">
                  <a:extLst>
                    <a:ext uri="{9D8B030D-6E8A-4147-A177-3AD203B41FA5}">
                      <a16:colId xmlns:a16="http://schemas.microsoft.com/office/drawing/2014/main" val="159519009"/>
                    </a:ext>
                  </a:extLst>
                </a:gridCol>
              </a:tblGrid>
              <a:tr h="310320">
                <a:tc rowSpan="2">
                  <a:txBody>
                    <a:bodyPr/>
                    <a:lstStyle/>
                    <a:p>
                      <a:pPr rtl="0"/>
                      <a:r>
                        <a:rPr lang="zh-cn" sz="1200" b="1" noProof="0">
                          <a:solidFill>
                            <a:schemeClr val="tx2"/>
                          </a:solidFill>
                          <a:latin typeface="+mn-lt"/>
                        </a:rPr>
                        <a:t>ILD 裁定，</a:t>
                      </a:r>
                      <a:br>
                        <a:rPr lang="en-US" sz="1200" b="1" noProof="0" dirty="0">
                          <a:solidFill>
                            <a:schemeClr val="tx2"/>
                          </a:solidFill>
                          <a:latin typeface="+mn-lt"/>
                        </a:rPr>
                      </a:br>
                      <a:r>
                        <a:rPr lang="zh-cn" sz="1200" b="1" noProof="0">
                          <a:solidFill>
                            <a:schemeClr val="tx2"/>
                          </a:solidFill>
                          <a:latin typeface="+mn-lt"/>
                        </a:rPr>
                        <a:t>n (%)</a:t>
                      </a:r>
                    </a:p>
                  </a:txBody>
                  <a:tcPr marL="72000" marT="36000" marB="36000" anchor="b">
                    <a:lnB w="12700" cap="flat" cmpd="sng" algn="ctr">
                      <a:noFill/>
                      <a:prstDash val="solid"/>
                      <a:round/>
                      <a:headEnd type="none" w="med" len="med"/>
                      <a:tailEnd type="none" w="med" len="med"/>
                    </a:lnB>
                  </a:tcPr>
                </a:tc>
                <a:tc gridSpan="2">
                  <a:txBody>
                    <a:bodyPr/>
                    <a:lstStyle/>
                    <a:p>
                      <a:pPr algn="ctr" rtl="0"/>
                      <a:r>
                        <a:rPr lang="zh-cn" sz="1200" b="1" noProof="0">
                          <a:solidFill>
                            <a:schemeClr val="tx2"/>
                          </a:solidFill>
                          <a:latin typeface="+mn-lt"/>
                        </a:rPr>
                        <a:t>HER3-DXd</a:t>
                      </a:r>
                    </a:p>
                    <a:p>
                      <a:pPr algn="ctr" rtl="0"/>
                      <a:r>
                        <a:rPr lang="zh-cn" sz="1200" b="1" noProof="0">
                          <a:solidFill>
                            <a:schemeClr val="tx2"/>
                          </a:solidFill>
                          <a:latin typeface="+mn-lt"/>
                        </a:rPr>
                        <a:t>(n=290)</a:t>
                      </a:r>
                      <a:endParaRPr lang="en-US" sz="1200" b="1" noProof="0" dirty="0">
                        <a:solidFill>
                          <a:schemeClr val="tx2"/>
                        </a:solidFill>
                        <a:latin typeface="+mn-lt"/>
                      </a:endParaRPr>
                    </a:p>
                  </a:txBody>
                  <a:tcPr marL="72000" marT="36000" marB="36000" anchor="b"/>
                </a:tc>
                <a:tc hMerge="1">
                  <a:txBody>
                    <a:bodyPr/>
                    <a:lstStyle/>
                    <a:p>
                      <a:pPr algn="ctr" rtl="0"/>
                      <a:endParaRPr lang="en-US" sz="1200" b="1" noProof="0" dirty="0">
                        <a:solidFill>
                          <a:schemeClr val="tx2"/>
                        </a:solidFill>
                      </a:endParaRPr>
                    </a:p>
                  </a:txBody>
                  <a:tcPr marL="72000" marT="36000" marB="36000" anchor="b"/>
                </a:tc>
                <a:tc gridSpan="2">
                  <a:txBody>
                    <a:bodyPr/>
                    <a:lstStyle/>
                    <a:p>
                      <a:pPr algn="ctr" rtl="0"/>
                      <a:r>
                        <a:rPr lang="zh-cn" sz="1200" b="1" noProof="0">
                          <a:solidFill>
                            <a:schemeClr val="tx2"/>
                          </a:solidFill>
                          <a:latin typeface="+mn-lt"/>
                        </a:rPr>
                        <a:t>PBC</a:t>
                      </a:r>
                    </a:p>
                    <a:p>
                      <a:pPr algn="ctr" rtl="0"/>
                      <a:r>
                        <a:rPr lang="zh-cn" sz="1200" b="1" noProof="0">
                          <a:solidFill>
                            <a:schemeClr val="tx2"/>
                          </a:solidFill>
                          <a:latin typeface="+mn-lt"/>
                        </a:rPr>
                        <a:t>(n=280)</a:t>
                      </a:r>
                    </a:p>
                  </a:txBody>
                  <a:tcPr marL="72000" marT="36000" marB="36000" anchor="b"/>
                </a:tc>
                <a:tc hMerge="1">
                  <a:txBody>
                    <a:bodyPr/>
                    <a:lstStyle/>
                    <a:p>
                      <a:pPr algn="ctr" rtl="0"/>
                      <a:endParaRPr lang="en-US" sz="1200" b="1" noProof="0" dirty="0">
                        <a:solidFill>
                          <a:schemeClr val="tx2"/>
                        </a:solidFill>
                      </a:endParaRPr>
                    </a:p>
                  </a:txBody>
                  <a:tcPr marL="72000" marT="36000" marB="36000" anchor="b"/>
                </a:tc>
                <a:extLst>
                  <a:ext uri="{0D108BD9-81ED-4DB2-BD59-A6C34878D82A}">
                    <a16:rowId xmlns:a16="http://schemas.microsoft.com/office/drawing/2014/main" val="4111249997"/>
                  </a:ext>
                </a:extLst>
              </a:tr>
              <a:tr h="310320">
                <a:tc vMerge="1">
                  <a:txBody>
                    <a:bodyPr/>
                    <a:lstStyle/>
                    <a:p>
                      <a:pPr rtl="0"/>
                      <a:endParaRPr lang="en-GB"/>
                    </a:p>
                  </a:txBody>
                  <a:tcPr/>
                </a:tc>
                <a:tc>
                  <a:txBody>
                    <a:bodyPr/>
                    <a:lstStyle/>
                    <a:p>
                      <a:pPr algn="ctr" rtl="0"/>
                      <a:r>
                        <a:rPr lang="zh-cn" sz="1200" b="1" noProof="0">
                          <a:solidFill>
                            <a:schemeClr val="tx2"/>
                          </a:solidFill>
                          <a:latin typeface="+mn-lt"/>
                        </a:rPr>
                        <a:t>裁定</a:t>
                      </a:r>
                      <a:br>
                        <a:rPr lang="en-US" sz="1200" b="1" noProof="0" dirty="0">
                          <a:solidFill>
                            <a:schemeClr val="tx2"/>
                          </a:solidFill>
                          <a:latin typeface="+mn-lt"/>
                        </a:rPr>
                      </a:br>
                      <a:r>
                        <a:rPr lang="zh-cn" sz="1200" b="1" noProof="0">
                          <a:solidFill>
                            <a:schemeClr val="tx2"/>
                          </a:solidFill>
                          <a:latin typeface="+mn-lt"/>
                        </a:rPr>
                        <a:t>为 ILD</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裁定</a:t>
                      </a:r>
                      <a:br>
                        <a:rPr lang="en-US" sz="1200" b="1" noProof="0" dirty="0">
                          <a:solidFill>
                            <a:schemeClr val="tx2"/>
                          </a:solidFill>
                          <a:latin typeface="+mn-lt"/>
                        </a:rPr>
                      </a:br>
                      <a:r>
                        <a:rPr lang="zh-cn" sz="1200" b="1" noProof="0">
                          <a:solidFill>
                            <a:schemeClr val="tx2"/>
                          </a:solidFill>
                          <a:latin typeface="+mn-lt"/>
                        </a:rPr>
                        <a:t>为治疗</a:t>
                      </a:r>
                      <a:br>
                        <a:rPr lang="en-US" sz="1200" b="1" noProof="0" dirty="0">
                          <a:solidFill>
                            <a:schemeClr val="tx2"/>
                          </a:solidFill>
                          <a:latin typeface="+mn-lt"/>
                        </a:rPr>
                      </a:br>
                      <a:r>
                        <a:rPr lang="zh-cn" sz="1200" b="1" noProof="0">
                          <a:solidFill>
                            <a:schemeClr val="tx2"/>
                          </a:solidFill>
                          <a:latin typeface="+mn-lt"/>
                        </a:rPr>
                        <a:t>相关 ILD</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裁定</a:t>
                      </a:r>
                      <a:br>
                        <a:rPr lang="en-US" sz="1200" b="1" noProof="0" dirty="0">
                          <a:solidFill>
                            <a:schemeClr val="tx2"/>
                          </a:solidFill>
                          <a:latin typeface="+mn-lt"/>
                        </a:rPr>
                      </a:br>
                      <a:r>
                        <a:rPr lang="zh-cn" sz="1200" b="1" noProof="0">
                          <a:solidFill>
                            <a:schemeClr val="tx2"/>
                          </a:solidFill>
                          <a:latin typeface="+mn-lt"/>
                        </a:rPr>
                        <a:t>为 ILD</a:t>
                      </a:r>
                    </a:p>
                  </a:txBody>
                  <a:tcPr marL="72000" marT="36000" marB="36000" anchor="b">
                    <a:lnB w="12700" cap="flat" cmpd="sng" algn="ctr">
                      <a:noFill/>
                      <a:prstDash val="solid"/>
                      <a:round/>
                      <a:headEnd type="none" w="med" len="med"/>
                      <a:tailEnd type="none" w="med" len="med"/>
                    </a:lnB>
                    <a:solidFill>
                      <a:schemeClr val="accent1"/>
                    </a:solidFill>
                  </a:tcPr>
                </a:tc>
                <a:tc>
                  <a:txBody>
                    <a:bodyPr/>
                    <a:lstStyle/>
                    <a:p>
                      <a:pPr algn="ctr" rtl="0"/>
                      <a:r>
                        <a:rPr lang="zh-cn" sz="1200" b="1" noProof="0">
                          <a:solidFill>
                            <a:schemeClr val="tx2"/>
                          </a:solidFill>
                          <a:latin typeface="+mn-lt"/>
                        </a:rPr>
                        <a:t>裁定</a:t>
                      </a:r>
                      <a:br>
                        <a:rPr lang="en-US" sz="1200" b="1" noProof="0" dirty="0">
                          <a:solidFill>
                            <a:schemeClr val="tx2"/>
                          </a:solidFill>
                          <a:latin typeface="+mn-lt"/>
                        </a:rPr>
                      </a:br>
                      <a:r>
                        <a:rPr lang="zh-cn" sz="1200" b="1" noProof="0">
                          <a:solidFill>
                            <a:schemeClr val="tx2"/>
                          </a:solidFill>
                          <a:latin typeface="+mn-lt"/>
                        </a:rPr>
                        <a:t>为治疗</a:t>
                      </a:r>
                      <a:br>
                        <a:rPr lang="en-US" sz="1200" b="1" noProof="0" dirty="0">
                          <a:solidFill>
                            <a:schemeClr val="tx2"/>
                          </a:solidFill>
                          <a:latin typeface="+mn-lt"/>
                        </a:rPr>
                      </a:br>
                      <a:r>
                        <a:rPr lang="zh-cn" sz="1200" b="1" noProof="0">
                          <a:solidFill>
                            <a:schemeClr val="tx2"/>
                          </a:solidFill>
                          <a:latin typeface="+mn-lt"/>
                        </a:rPr>
                        <a:t>相关 ILD</a:t>
                      </a:r>
                    </a:p>
                  </a:txBody>
                  <a:tcPr marL="72000" marT="36000" marB="36000" anchor="b">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3219759232"/>
                  </a:ext>
                </a:extLst>
              </a:tr>
              <a:tr h="123204">
                <a:tc>
                  <a:txBody>
                    <a:bodyPr/>
                    <a:lstStyle/>
                    <a:p>
                      <a:pPr rtl="0"/>
                      <a:r>
                        <a:rPr lang="zh-cn" sz="1200" b="0" noProof="0">
                          <a:latin typeface="+mn-lt"/>
                        </a:rPr>
                        <a:t>1 级</a:t>
                      </a:r>
                    </a:p>
                  </a:txBody>
                  <a:tcPr marL="72000" marT="36000" marB="36000">
                    <a:lnT w="12700" cap="flat" cmpd="sng" algn="ctr">
                      <a:noFill/>
                      <a:prstDash val="solid"/>
                      <a:round/>
                      <a:headEnd type="none" w="med" len="med"/>
                      <a:tailEnd type="none" w="med" len="med"/>
                    </a:lnT>
                  </a:tcPr>
                </a:tc>
                <a:tc>
                  <a:txBody>
                    <a:bodyPr/>
                    <a:lstStyle/>
                    <a:p>
                      <a:pPr algn="ctr" rtl="0"/>
                      <a:r>
                        <a:rPr lang="zh-cn" sz="1200" noProof="0">
                          <a:latin typeface="+mn-lt"/>
                        </a:rPr>
                        <a:t>2 (0.7)</a:t>
                      </a:r>
                    </a:p>
                  </a:txBody>
                  <a:tcPr marL="72000" marT="36000" marB="36000" anchor="ctr">
                    <a:lnT w="12700" cap="flat" cmpd="sng" algn="ctr">
                      <a:noFill/>
                      <a:prstDash val="solid"/>
                      <a:round/>
                      <a:headEnd type="none" w="med" len="med"/>
                      <a:tailEnd type="none" w="med" len="med"/>
                    </a:lnT>
                  </a:tcPr>
                </a:tc>
                <a:tc>
                  <a:txBody>
                    <a:bodyPr/>
                    <a:lstStyle/>
                    <a:p>
                      <a:pPr algn="ctr" rtl="0"/>
                      <a:r>
                        <a:rPr lang="zh-cn" sz="1200" noProof="0">
                          <a:latin typeface="+mn-lt"/>
                        </a:rPr>
                        <a:t>2 (0.7)</a:t>
                      </a:r>
                    </a:p>
                  </a:txBody>
                  <a:tcPr marL="72000" marT="36000" marB="36000" anchor="ctr">
                    <a:lnT w="12700" cap="flat" cmpd="sng" algn="ctr">
                      <a:noFill/>
                      <a:prstDash val="solid"/>
                      <a:round/>
                      <a:headEnd type="none" w="med" len="med"/>
                      <a:tailEnd type="none" w="med" len="med"/>
                    </a:lnT>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lnT w="12700" cap="flat" cmpd="sng" algn="ctr">
                      <a:noFill/>
                      <a:prstDash val="solid"/>
                      <a:round/>
                      <a:headEnd type="none" w="med" len="med"/>
                      <a:tailEnd type="none" w="med" len="med"/>
                    </a:lnT>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nchor="ctr">
                    <a:lnT w="12700" cap="flat" cmpd="sng" algn="ctr">
                      <a:noFill/>
                      <a:prstDash val="solid"/>
                      <a:round/>
                      <a:headEnd type="none" w="med" len="med"/>
                      <a:tailEnd type="none" w="med" len="med"/>
                    </a:lnT>
                  </a:tcPr>
                </a:tc>
                <a:extLst>
                  <a:ext uri="{0D108BD9-81ED-4DB2-BD59-A6C34878D82A}">
                    <a16:rowId xmlns:a16="http://schemas.microsoft.com/office/drawing/2014/main" val="3093402527"/>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2 级</a:t>
                      </a:r>
                    </a:p>
                  </a:txBody>
                  <a:tcPr marL="90000" marT="36000" marB="36000"/>
                </a:tc>
                <a:tc>
                  <a:txBody>
                    <a:bodyPr/>
                    <a:lstStyle/>
                    <a:p>
                      <a:pPr algn="ctr" rtl="0"/>
                      <a:r>
                        <a:rPr lang="zh-cn" sz="1200" noProof="0">
                          <a:latin typeface="+mn-lt"/>
                        </a:rPr>
                        <a:t>10 (3.4)</a:t>
                      </a:r>
                    </a:p>
                  </a:txBody>
                  <a:tcPr marL="72000" marT="36000" marB="36000" anchor="ctr"/>
                </a:tc>
                <a:tc>
                  <a:txBody>
                    <a:bodyPr/>
                    <a:lstStyle/>
                    <a:p>
                      <a:pPr algn="ctr" rtl="0"/>
                      <a:r>
                        <a:rPr lang="zh-cn" sz="1200" noProof="0">
                          <a:latin typeface="+mn-lt"/>
                        </a:rPr>
                        <a:t>9 (3.1)</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nchor="ctr"/>
                </a:tc>
                <a:extLst>
                  <a:ext uri="{0D108BD9-81ED-4DB2-BD59-A6C34878D82A}">
                    <a16:rowId xmlns:a16="http://schemas.microsoft.com/office/drawing/2014/main" val="938311612"/>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3 级</a:t>
                      </a:r>
                    </a:p>
                  </a:txBody>
                  <a:tcPr marL="90000" marT="36000" marB="36000"/>
                </a:tc>
                <a:tc>
                  <a:txBody>
                    <a:bodyPr/>
                    <a:lstStyle/>
                    <a:p>
                      <a:pPr algn="ctr" rtl="0"/>
                      <a:r>
                        <a:rPr lang="zh-cn" sz="1200" noProof="0">
                          <a:latin typeface="+mn-lt"/>
                        </a:rPr>
                        <a:t>1 (0.3)</a:t>
                      </a:r>
                    </a:p>
                  </a:txBody>
                  <a:tcPr marL="72000" marT="36000" marB="36000" anchor="ctr"/>
                </a:tc>
                <a:tc>
                  <a:txBody>
                    <a:bodyPr/>
                    <a:lstStyle/>
                    <a:p>
                      <a:pPr algn="ctr" rtl="0"/>
                      <a:r>
                        <a:rPr lang="zh-cn" sz="1200" noProof="0">
                          <a:latin typeface="+mn-lt"/>
                        </a:rPr>
                        <a:t>1 (0.3)</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1299948924"/>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4 级</a:t>
                      </a:r>
                    </a:p>
                  </a:txBody>
                  <a:tcPr marL="90000" marT="36000" marB="36000"/>
                </a:tc>
                <a:tc>
                  <a:txBody>
                    <a:bodyPr/>
                    <a:lstStyle/>
                    <a:p>
                      <a:pPr algn="ctr" rtl="0"/>
                      <a:r>
                        <a:rPr lang="zh-cn" sz="1200" noProof="0">
                          <a:latin typeface="+mn-lt"/>
                        </a:rPr>
                        <a:t>0</a:t>
                      </a:r>
                    </a:p>
                  </a:txBody>
                  <a:tcPr marL="72000" marT="36000" marB="36000" anchor="ctr"/>
                </a:tc>
                <a:tc>
                  <a:txBody>
                    <a:bodyPr/>
                    <a:lstStyle/>
                    <a:p>
                      <a:pPr algn="ctr" rtl="0"/>
                      <a:r>
                        <a:rPr lang="zh-cn" sz="1200" noProof="0">
                          <a:latin typeface="+mn-lt"/>
                        </a:rPr>
                        <a:t>0</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1227584326"/>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5 级</a:t>
                      </a:r>
                    </a:p>
                  </a:txBody>
                  <a:tcPr marL="90000" marT="36000" marB="36000"/>
                </a:tc>
                <a:tc>
                  <a:txBody>
                    <a:bodyPr/>
                    <a:lstStyle/>
                    <a:p>
                      <a:pPr algn="ctr" rtl="0"/>
                      <a:r>
                        <a:rPr lang="zh-cn" sz="1200" noProof="0">
                          <a:latin typeface="+mn-lt"/>
                        </a:rPr>
                        <a:t>2 (0.7)</a:t>
                      </a:r>
                    </a:p>
                  </a:txBody>
                  <a:tcPr marL="72000" marT="36000" marB="36000" anchor="ctr"/>
                </a:tc>
                <a:tc>
                  <a:txBody>
                    <a:bodyPr/>
                    <a:lstStyle/>
                    <a:p>
                      <a:pPr algn="ctr" rtl="0"/>
                      <a:r>
                        <a:rPr lang="zh-cn" sz="1200" noProof="0">
                          <a:latin typeface="+mn-lt"/>
                        </a:rPr>
                        <a:t>2 (0.7)</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endParaRPr kumimoji="0" lang="en-US" sz="1200" b="0" i="0" u="none" strike="noStrike" kern="1200" cap="none" spc="0" normalizeH="0" baseline="0" noProof="0" dirty="0">
                        <a:ln>
                          <a:noFill/>
                        </a:ln>
                        <a:solidFill>
                          <a:srgbClr val="363636"/>
                        </a:solidFill>
                        <a:effectLst/>
                        <a:uLnTx/>
                        <a:uFillTx/>
                        <a:latin typeface="+mn-lt"/>
                        <a:ea typeface="+mn-ea"/>
                        <a:cs typeface="+mn-cs"/>
                      </a:endParaRP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3327966935"/>
                  </a:ext>
                </a:extLst>
              </a:tr>
              <a:tr h="12320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总 ILD</a:t>
                      </a:r>
                    </a:p>
                  </a:txBody>
                  <a:tcPr marL="90000" marT="36000" marB="36000"/>
                </a:tc>
                <a:tc>
                  <a:txBody>
                    <a:bodyPr/>
                    <a:lstStyle/>
                    <a:p>
                      <a:pPr algn="ctr" rtl="0"/>
                      <a:r>
                        <a:rPr lang="zh-cn" sz="1200" noProof="0">
                          <a:latin typeface="+mn-lt"/>
                        </a:rPr>
                        <a:t>15 (5.2)</a:t>
                      </a:r>
                    </a:p>
                  </a:txBody>
                  <a:tcPr marL="72000" marT="36000" marB="36000" anchor="ctr"/>
                </a:tc>
                <a:tc>
                  <a:txBody>
                    <a:bodyPr/>
                    <a:lstStyle/>
                    <a:p>
                      <a:pPr algn="ctr" rtl="0"/>
                      <a:r>
                        <a:rPr lang="zh-cn" sz="1200" noProof="0">
                          <a:latin typeface="+mn-lt"/>
                        </a:rPr>
                        <a:t>14 (4.8)</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mn-lt"/>
                          <a:ea typeface="+mn-ea"/>
                          <a:cs typeface="+mn-cs"/>
                        </a:rPr>
                        <a:t>0</a:t>
                      </a:r>
                    </a:p>
                  </a:txBody>
                  <a:tcPr marL="72000" marT="36000" marB="36000" anchor="ctr"/>
                </a:tc>
                <a:extLst>
                  <a:ext uri="{0D108BD9-81ED-4DB2-BD59-A6C34878D82A}">
                    <a16:rowId xmlns:a16="http://schemas.microsoft.com/office/drawing/2014/main" val="1813194094"/>
                  </a:ext>
                </a:extLst>
              </a:tr>
            </a:tbl>
          </a:graphicData>
        </a:graphic>
      </p:graphicFrame>
    </p:spTree>
    <p:extLst>
      <p:ext uri="{BB962C8B-B14F-4D97-AF65-F5344CB8AC3E}">
        <p14:creationId xmlns:p14="http://schemas.microsoft.com/office/powerpoint/2010/main" val="148805568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A755C8-D26C-EA19-E5E7-8218D6E66AA0}"/>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06EB8D3-234D-2F0B-A03B-E978EB78ED22}"/>
              </a:ext>
            </a:extLst>
          </p:cNvPr>
          <p:cNvSpPr>
            <a:spLocks noGrp="1"/>
          </p:cNvSpPr>
          <p:nvPr>
            <p:ph type="title"/>
          </p:nvPr>
        </p:nvSpPr>
        <p:spPr>
          <a:xfrm>
            <a:off x="304800" y="107693"/>
            <a:ext cx="11186984" cy="939801"/>
          </a:xfrm>
        </p:spPr>
        <p:txBody>
          <a:bodyPr rtlCol="0"/>
          <a:lstStyle/>
          <a:p>
            <a:pPr rtl="0"/>
            <a:r>
              <a:rPr lang="zh-cn">
                <a:latin typeface="+mn-lt"/>
              </a:rPr>
              <a:t>8507:芦康沙妥珠单抗 (sac-tMT) 治疗先前接受治疗的晚期 EGFR 突变非小细胞肺癌 (NSCLC) 患者：OptiTROP-Lung03 随机研究的结果 — Zhang L 等人</a:t>
            </a:r>
          </a:p>
        </p:txBody>
      </p:sp>
      <p:sp>
        <p:nvSpPr>
          <p:cNvPr id="27" name="Text Placeholder 26">
            <a:extLst>
              <a:ext uri="{FF2B5EF4-FFF2-40B4-BE49-F238E27FC236}">
                <a16:creationId xmlns:a16="http://schemas.microsoft.com/office/drawing/2014/main" id="{922157BD-5DF2-02BB-F9EE-C8EF45AAE574}"/>
              </a:ext>
            </a:extLst>
          </p:cNvPr>
          <p:cNvSpPr>
            <a:spLocks noGrp="1"/>
          </p:cNvSpPr>
          <p:nvPr>
            <p:ph type="body" sz="quarter" idx="10"/>
          </p:nvPr>
        </p:nvSpPr>
        <p:spPr>
          <a:xfrm>
            <a:off x="304800" y="6233974"/>
            <a:ext cx="5721095" cy="487363"/>
          </a:xfrm>
        </p:spPr>
        <p:txBody>
          <a:bodyPr rtlCol="0"/>
          <a:lstStyle/>
          <a:p>
            <a:pPr rtl="0"/>
            <a:r>
              <a:rPr lang="zh-cn"/>
              <a:t>*在对 PD 进行独立验证后，患者可以更换治疗。 </a:t>
            </a:r>
          </a:p>
        </p:txBody>
      </p:sp>
      <p:sp>
        <p:nvSpPr>
          <p:cNvPr id="29" name="Content Placeholder 7">
            <a:extLst>
              <a:ext uri="{FF2B5EF4-FFF2-40B4-BE49-F238E27FC236}">
                <a16:creationId xmlns:a16="http://schemas.microsoft.com/office/drawing/2014/main" id="{D27512E0-4800-3116-4B29-16AB17E8C3F4}"/>
              </a:ext>
            </a:extLst>
          </p:cNvPr>
          <p:cNvSpPr>
            <a:spLocks noGrp="1"/>
          </p:cNvSpPr>
          <p:nvPr>
            <p:ph idx="1"/>
          </p:nvPr>
        </p:nvSpPr>
        <p:spPr>
          <a:xfrm>
            <a:off x="304799" y="1246909"/>
            <a:ext cx="11731869" cy="5055650"/>
          </a:xfrm>
        </p:spPr>
        <p:txBody>
          <a:bodyPr rtlCol="0"/>
          <a:lstStyle/>
          <a:p>
            <a:pPr rtl="0"/>
            <a:r>
              <a:rPr lang="zh-cn" b="1" dirty="0"/>
              <a:t>研究目的</a:t>
            </a:r>
          </a:p>
          <a:p>
            <a:pPr lvl="1" rtl="0"/>
            <a:r>
              <a:rPr lang="zh-cn" dirty="0"/>
              <a:t>评估 OptiTROP-Lung03 试验中芦康沙妥珠单抗对既往接受过治疗的 EGFR 突变晚期 NSCLC 患者的疗效和安全性</a:t>
            </a:r>
          </a:p>
        </p:txBody>
      </p:sp>
      <p:sp>
        <p:nvSpPr>
          <p:cNvPr id="30" name="Text Placeholder 4">
            <a:extLst>
              <a:ext uri="{FF2B5EF4-FFF2-40B4-BE49-F238E27FC236}">
                <a16:creationId xmlns:a16="http://schemas.microsoft.com/office/drawing/2014/main" id="{DE724AB0-868C-C080-C446-35D4ACC348E7}"/>
              </a:ext>
            </a:extLst>
          </p:cNvPr>
          <p:cNvSpPr>
            <a:spLocks noGrp="1"/>
          </p:cNvSpPr>
          <p:nvPr>
            <p:ph type="body" sz="quarter" idx="11"/>
          </p:nvPr>
        </p:nvSpPr>
        <p:spPr>
          <a:xfrm>
            <a:off x="6379633" y="6521312"/>
            <a:ext cx="5507567" cy="200025"/>
          </a:xfrm>
        </p:spPr>
        <p:txBody>
          <a:bodyPr rtlCol="0"/>
          <a:lstStyle/>
          <a:p>
            <a:pPr rtl="0"/>
            <a:r>
              <a:rPr lang="zh-cn"/>
              <a:t>Zhang L, et al.J Clin Oncol 2025;43(suppl):Abstr 8507</a:t>
            </a:r>
          </a:p>
        </p:txBody>
      </p:sp>
      <p:sp>
        <p:nvSpPr>
          <p:cNvPr id="31" name="Rectangle 9">
            <a:extLst>
              <a:ext uri="{FF2B5EF4-FFF2-40B4-BE49-F238E27FC236}">
                <a16:creationId xmlns:a16="http://schemas.microsoft.com/office/drawing/2014/main" id="{45CFE058-0A62-B356-72ED-B4DA26DCB394}"/>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ORR (BICR)</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845C93EF-2358-BE98-4F0A-08404AAC971F}"/>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PFS、OS、ORR（由研究者提供）</a:t>
            </a:r>
            <a:r>
              <a:rPr lang="zh-cn" sz="1600" kern="1200">
                <a:solidFill>
                  <a:srgbClr val="363636"/>
                </a:solidFill>
                <a:latin typeface="Arial" panose="020B0604020202020204"/>
                <a:cs typeface="Arial"/>
              </a:rPr>
              <a:t>、DoR、</a:t>
            </a: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 DCR、TTR、安全</a:t>
            </a:r>
          </a:p>
        </p:txBody>
      </p:sp>
      <p:sp>
        <p:nvSpPr>
          <p:cNvPr id="33" name="Oval 14">
            <a:extLst>
              <a:ext uri="{FF2B5EF4-FFF2-40B4-BE49-F238E27FC236}">
                <a16:creationId xmlns:a16="http://schemas.microsoft.com/office/drawing/2014/main" id="{552DA023-E311-D0B7-C6C4-19FA62857339}"/>
              </a:ext>
            </a:extLst>
          </p:cNvPr>
          <p:cNvSpPr>
            <a:spLocks noChangeArrowheads="1"/>
          </p:cNvSpPr>
          <p:nvPr/>
        </p:nvSpPr>
        <p:spPr bwMode="auto">
          <a:xfrm>
            <a:off x="5670772" y="3656188"/>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2:1</a:t>
            </a:r>
            <a:endParaRPr kumimoji="0" lang="en-US" altLang="zh-CN" sz="1600" b="1" i="0" u="none" strike="noStrike" kern="0" cap="none" spc="0" normalizeH="0" baseline="0" noProof="0" dirty="0">
              <a:ln>
                <a:noFill/>
              </a:ln>
              <a:solidFill>
                <a:srgbClr val="002850"/>
              </a:solidFill>
              <a:effectLst/>
              <a:uLnTx/>
              <a:uFillTx/>
              <a:latin typeface="Arial" panose="020B0604020202020204"/>
              <a:ea typeface="SimSun" pitchFamily="2" charset="-122"/>
              <a:cs typeface="+mn-cs"/>
              <a:sym typeface="Calibri"/>
            </a:endParaRPr>
          </a:p>
        </p:txBody>
      </p:sp>
      <p:cxnSp>
        <p:nvCxnSpPr>
          <p:cNvPr id="34" name="AutoShape 15">
            <a:extLst>
              <a:ext uri="{FF2B5EF4-FFF2-40B4-BE49-F238E27FC236}">
                <a16:creationId xmlns:a16="http://schemas.microsoft.com/office/drawing/2014/main" id="{28194D48-9227-09D8-4E40-919159548DDB}"/>
              </a:ext>
            </a:extLst>
          </p:cNvPr>
          <p:cNvCxnSpPr>
            <a:cxnSpLocks noChangeShapeType="1"/>
            <a:stCxn id="33" idx="0"/>
            <a:endCxn id="41" idx="1"/>
          </p:cNvCxnSpPr>
          <p:nvPr/>
        </p:nvCxnSpPr>
        <p:spPr bwMode="auto">
          <a:xfrm rot="5400000" flipH="1" flipV="1">
            <a:off x="6141325" y="3117855"/>
            <a:ext cx="359579" cy="717089"/>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AD43F303-1492-208F-48A6-FE09E65A5047}"/>
              </a:ext>
            </a:extLst>
          </p:cNvPr>
          <p:cNvCxnSpPr>
            <a:cxnSpLocks noChangeShapeType="1"/>
            <a:stCxn id="33" idx="4"/>
            <a:endCxn id="40" idx="1"/>
          </p:cNvCxnSpPr>
          <p:nvPr/>
        </p:nvCxnSpPr>
        <p:spPr bwMode="auto">
          <a:xfrm rot="16200000" flipH="1">
            <a:off x="6133767" y="4069190"/>
            <a:ext cx="374694" cy="717089"/>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975E8B61-FE1F-A546-5476-79BC7B00A2A7}"/>
              </a:ext>
            </a:extLst>
          </p:cNvPr>
          <p:cNvSpPr txBox="1">
            <a:spLocks/>
          </p:cNvSpPr>
          <p:nvPr/>
        </p:nvSpPr>
        <p:spPr bwMode="auto">
          <a:xfrm>
            <a:off x="4476547" y="4431353"/>
            <a:ext cx="6353335"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脑转移瘤（是 vs. 否）</a:t>
            </a:r>
          </a:p>
        </p:txBody>
      </p:sp>
      <p:sp>
        <p:nvSpPr>
          <p:cNvPr id="40" name="AutoShape 12">
            <a:extLst>
              <a:ext uri="{FF2B5EF4-FFF2-40B4-BE49-F238E27FC236}">
                <a16:creationId xmlns:a16="http://schemas.microsoft.com/office/drawing/2014/main" id="{BABB8515-14EA-D4D8-B661-028C3A5FBFD0}"/>
              </a:ext>
            </a:extLst>
          </p:cNvPr>
          <p:cNvSpPr>
            <a:spLocks noChangeArrowheads="1"/>
          </p:cNvSpPr>
          <p:nvPr/>
        </p:nvSpPr>
        <p:spPr bwMode="auto">
          <a:xfrm>
            <a:off x="6679659" y="4204714"/>
            <a:ext cx="2492896" cy="820736"/>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多西他赛* </a:t>
            </a:r>
            <a:br>
              <a:rPr kumimoji="0" lang="en-US" altLang="zh-CN" sz="1600" b="1"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75 mg/m</a:t>
            </a:r>
            <a:r>
              <a:rPr lang="zh-cn" sz="1600" b="0"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Calibri"/>
              </a:rPr>
              <a:t>2 </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每 3 周一次</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(n=46)</a:t>
            </a:r>
          </a:p>
        </p:txBody>
      </p:sp>
      <p:sp>
        <p:nvSpPr>
          <p:cNvPr id="41" name="AutoShape 8">
            <a:extLst>
              <a:ext uri="{FF2B5EF4-FFF2-40B4-BE49-F238E27FC236}">
                <a16:creationId xmlns:a16="http://schemas.microsoft.com/office/drawing/2014/main" id="{88770069-D27B-E47A-E900-2BDD95A32D87}"/>
              </a:ext>
            </a:extLst>
          </p:cNvPr>
          <p:cNvSpPr>
            <a:spLocks noChangeArrowheads="1"/>
          </p:cNvSpPr>
          <p:nvPr/>
        </p:nvSpPr>
        <p:spPr bwMode="auto">
          <a:xfrm>
            <a:off x="6679659" y="2886240"/>
            <a:ext cx="2492896"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Sac-TMT </a:t>
            </a:r>
            <a:br>
              <a:rPr kumimoji="0" lang="en-US" altLang="zh-CN" sz="1600" b="1"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5 mg/kg IV 每 2 周一次</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(n=91)</a:t>
            </a:r>
          </a:p>
        </p:txBody>
      </p:sp>
      <p:sp>
        <p:nvSpPr>
          <p:cNvPr id="39" name="AutoShape 9">
            <a:extLst>
              <a:ext uri="{FF2B5EF4-FFF2-40B4-BE49-F238E27FC236}">
                <a16:creationId xmlns:a16="http://schemas.microsoft.com/office/drawing/2014/main" id="{8376A506-4A4A-65A5-D984-258A7C2EC779}"/>
              </a:ext>
            </a:extLst>
          </p:cNvPr>
          <p:cNvSpPr>
            <a:spLocks noChangeArrowheads="1"/>
          </p:cNvSpPr>
          <p:nvPr/>
        </p:nvSpPr>
        <p:spPr bwMode="auto">
          <a:xfrm>
            <a:off x="801766" y="2802800"/>
            <a:ext cx="3674781" cy="2288193"/>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Helvetica"/>
              </a:rPr>
              <a:t>非鳞状、不可切除、IIIB/IIIC 期或 IV NSCLC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EGFR 敏感突变</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先前治疗中发生进展</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ECOG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(n=137)</a:t>
            </a:r>
          </a:p>
        </p:txBody>
      </p:sp>
      <p:cxnSp>
        <p:nvCxnSpPr>
          <p:cNvPr id="15" name="AutoShape 19">
            <a:extLst>
              <a:ext uri="{FF2B5EF4-FFF2-40B4-BE49-F238E27FC236}">
                <a16:creationId xmlns:a16="http://schemas.microsoft.com/office/drawing/2014/main" id="{C47D9815-6F74-E922-F05C-C4BEDED98F19}"/>
              </a:ext>
            </a:extLst>
          </p:cNvPr>
          <p:cNvCxnSpPr>
            <a:cxnSpLocks noChangeShapeType="1"/>
            <a:stCxn id="39" idx="3"/>
            <a:endCxn id="33" idx="2"/>
          </p:cNvCxnSpPr>
          <p:nvPr/>
        </p:nvCxnSpPr>
        <p:spPr bwMode="auto">
          <a:xfrm>
            <a:off x="4476547" y="3946897"/>
            <a:ext cx="1194225" cy="1391"/>
          </a:xfrm>
          <a:prstGeom prst="straightConnector1">
            <a:avLst/>
          </a:prstGeom>
          <a:noFill/>
          <a:ln w="38100">
            <a:solidFill>
              <a:schemeClr val="bg1"/>
            </a:solidFill>
            <a:round/>
            <a:headEnd type="none" w="med" len="med"/>
            <a:tailEnd type="none" w="med" len="med"/>
          </a:ln>
        </p:spPr>
      </p:cxnSp>
      <p:sp>
        <p:nvSpPr>
          <p:cNvPr id="3" name="AutoShape 12">
            <a:extLst>
              <a:ext uri="{FF2B5EF4-FFF2-40B4-BE49-F238E27FC236}">
                <a16:creationId xmlns:a16="http://schemas.microsoft.com/office/drawing/2014/main" id="{8862B2E3-E470-0FE7-5D9E-BB2084FE9900}"/>
              </a:ext>
            </a:extLst>
          </p:cNvPr>
          <p:cNvSpPr>
            <a:spLocks noChangeArrowheads="1"/>
          </p:cNvSpPr>
          <p:nvPr/>
        </p:nvSpPr>
        <p:spPr bwMode="auto">
          <a:xfrm>
            <a:off x="10386323" y="3653798"/>
            <a:ext cx="938928" cy="618455"/>
          </a:xfrm>
          <a:prstGeom prst="roundRect">
            <a:avLst>
              <a:gd name="adj" fmla="val 16667"/>
            </a:avLst>
          </a:prstGeom>
          <a:solidFill>
            <a:schemeClr val="tx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PD/</a:t>
            </a:r>
            <a:br>
              <a:rPr kumimoji="0" lang="en-GB" sz="1600" b="0" i="0" u="none" strike="noStrike" kern="0" cap="none" spc="0" normalizeH="0" baseline="0" noProof="0" dirty="0">
                <a:ln>
                  <a:noFill/>
                </a:ln>
                <a:solidFill>
                  <a:srgbClr val="FFFFFF"/>
                </a:solidFill>
                <a:effectLst/>
                <a:uLnTx/>
                <a:uFillTx/>
                <a:latin typeface="Arial" panose="020B0604020202020204"/>
                <a:ea typeface="+mn-ea"/>
                <a:cs typeface="+mn-cs"/>
                <a:sym typeface="Calibri"/>
              </a:rPr>
            </a:br>
            <a:r>
              <a:rPr lang="zh-cn" sz="1600" b="0" i="0" u="none" strike="noStrike" kern="0" cap="none" spc="0" normalizeH="0" noProof="0">
                <a:ln>
                  <a:noFill/>
                </a:ln>
                <a:solidFill>
                  <a:srgbClr val="FFFFFF"/>
                </a:solidFill>
                <a:effectLst/>
                <a:uLnTx/>
                <a:uFillTx/>
                <a:latin typeface="Arial" panose="020B0604020202020204"/>
                <a:ea typeface="+mn-ea"/>
                <a:cs typeface="+mn-cs"/>
                <a:sym typeface="Calibri"/>
              </a:rPr>
              <a:t>毒性</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cxnSp>
        <p:nvCxnSpPr>
          <p:cNvPr id="4" name="AutoShape 15">
            <a:extLst>
              <a:ext uri="{FF2B5EF4-FFF2-40B4-BE49-F238E27FC236}">
                <a16:creationId xmlns:a16="http://schemas.microsoft.com/office/drawing/2014/main" id="{303942AC-55CB-0C7B-91F8-EE8893C1DBC8}"/>
              </a:ext>
            </a:extLst>
          </p:cNvPr>
          <p:cNvCxnSpPr>
            <a:cxnSpLocks noChangeShapeType="1"/>
            <a:stCxn id="41" idx="3"/>
            <a:endCxn id="3" idx="1"/>
          </p:cNvCxnSpPr>
          <p:nvPr/>
        </p:nvCxnSpPr>
        <p:spPr bwMode="auto">
          <a:xfrm>
            <a:off x="9172555" y="3296609"/>
            <a:ext cx="1213768" cy="666417"/>
          </a:xfrm>
          <a:prstGeom prst="bentConnector3">
            <a:avLst>
              <a:gd name="adj1" fmla="val 50000"/>
            </a:avLst>
          </a:prstGeom>
          <a:noFill/>
          <a:ln w="38100">
            <a:solidFill>
              <a:schemeClr val="bg1"/>
            </a:solidFill>
            <a:miter lim="800000"/>
            <a:headEnd/>
            <a:tailEnd type="triangle" w="med" len="med"/>
          </a:ln>
        </p:spPr>
      </p:cxnSp>
      <p:cxnSp>
        <p:nvCxnSpPr>
          <p:cNvPr id="5" name="AutoShape 15">
            <a:extLst>
              <a:ext uri="{FF2B5EF4-FFF2-40B4-BE49-F238E27FC236}">
                <a16:creationId xmlns:a16="http://schemas.microsoft.com/office/drawing/2014/main" id="{E98B2E72-E92D-1C66-FFD9-5FCF3A44C6C9}"/>
              </a:ext>
            </a:extLst>
          </p:cNvPr>
          <p:cNvCxnSpPr>
            <a:cxnSpLocks noChangeShapeType="1"/>
            <a:stCxn id="40" idx="3"/>
            <a:endCxn id="3" idx="1"/>
          </p:cNvCxnSpPr>
          <p:nvPr/>
        </p:nvCxnSpPr>
        <p:spPr bwMode="auto">
          <a:xfrm flipV="1">
            <a:off x="9172555" y="3963026"/>
            <a:ext cx="1213768" cy="652056"/>
          </a:xfrm>
          <a:prstGeom prst="bentConnector3">
            <a:avLst>
              <a:gd name="adj1" fmla="val 50000"/>
            </a:avLst>
          </a:prstGeom>
          <a:noFill/>
          <a:ln w="38100">
            <a:solidFill>
              <a:schemeClr val="bg1"/>
            </a:solidFill>
            <a:miter lim="800000"/>
            <a:headEnd/>
            <a:tailEnd type="triangle" w="med" len="med"/>
          </a:ln>
        </p:spPr>
      </p:cxnSp>
    </p:spTree>
    <p:extLst>
      <p:ext uri="{BB962C8B-B14F-4D97-AF65-F5344CB8AC3E}">
        <p14:creationId xmlns:p14="http://schemas.microsoft.com/office/powerpoint/2010/main" val="11081051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E2AB5-A503-5ED4-3861-048DB55335FA}"/>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C9C91776-4188-897B-705E-F93B36F2EB62}"/>
              </a:ext>
            </a:extLst>
          </p:cNvPr>
          <p:cNvSpPr>
            <a:spLocks noGrp="1"/>
          </p:cNvSpPr>
          <p:nvPr>
            <p:ph type="title"/>
          </p:nvPr>
        </p:nvSpPr>
        <p:spPr>
          <a:xfrm>
            <a:off x="304800" y="107693"/>
            <a:ext cx="11261124" cy="939801"/>
          </a:xfrm>
        </p:spPr>
        <p:txBody>
          <a:bodyPr rtlCol="0"/>
          <a:lstStyle/>
          <a:p>
            <a:pPr rtl="0"/>
            <a:r>
              <a:rPr lang="zh-cn">
                <a:latin typeface="+mn-lt"/>
              </a:rPr>
              <a:t>8507:芦康沙妥珠单抗 (sac-tMT) 治疗先前接受治疗的晚期 EGFR 突变非小细胞肺癌 (NSCLC) 患者：OptiTROP-Lung03 随机研究的结果 — Zhang L 等人</a:t>
            </a:r>
          </a:p>
        </p:txBody>
      </p:sp>
      <p:sp>
        <p:nvSpPr>
          <p:cNvPr id="29" name="Content Placeholder 7">
            <a:extLst>
              <a:ext uri="{FF2B5EF4-FFF2-40B4-BE49-F238E27FC236}">
                <a16:creationId xmlns:a16="http://schemas.microsoft.com/office/drawing/2014/main" id="{E9A5A914-5EE8-6C62-4172-CC7A28C9A638}"/>
              </a:ext>
            </a:extLst>
          </p:cNvPr>
          <p:cNvSpPr>
            <a:spLocks noGrp="1"/>
          </p:cNvSpPr>
          <p:nvPr>
            <p:ph idx="1"/>
          </p:nvPr>
        </p:nvSpPr>
        <p:spPr>
          <a:xfrm>
            <a:off x="304799" y="1246909"/>
            <a:ext cx="9028671" cy="403759"/>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E880DBE9-75DF-6A8C-00C0-F683D7A7DBC9}"/>
              </a:ext>
            </a:extLst>
          </p:cNvPr>
          <p:cNvSpPr>
            <a:spLocks noGrp="1"/>
          </p:cNvSpPr>
          <p:nvPr>
            <p:ph type="body" sz="quarter" idx="11"/>
          </p:nvPr>
        </p:nvSpPr>
        <p:spPr>
          <a:xfrm>
            <a:off x="6379633" y="6521312"/>
            <a:ext cx="5507567" cy="200025"/>
          </a:xfrm>
        </p:spPr>
        <p:txBody>
          <a:bodyPr rtlCol="0"/>
          <a:lstStyle/>
          <a:p>
            <a:pPr rtl="0"/>
            <a:r>
              <a:rPr lang="zh-cn"/>
              <a:t>Zhang L, et al.J Clin Oncol 2025;43(suppl):Abstr 8507</a:t>
            </a:r>
          </a:p>
        </p:txBody>
      </p:sp>
      <p:graphicFrame>
        <p:nvGraphicFramePr>
          <p:cNvPr id="19" name="Table 18">
            <a:extLst>
              <a:ext uri="{FF2B5EF4-FFF2-40B4-BE49-F238E27FC236}">
                <a16:creationId xmlns:a16="http://schemas.microsoft.com/office/drawing/2014/main" id="{6FEA9937-640B-ECF9-2D36-1BE2E0E58802}"/>
              </a:ext>
            </a:extLst>
          </p:cNvPr>
          <p:cNvGraphicFramePr>
            <a:graphicFrameLocks noGrp="1"/>
          </p:cNvGraphicFramePr>
          <p:nvPr>
            <p:extLst>
              <p:ext uri="{D42A27DB-BD31-4B8C-83A1-F6EECF244321}">
                <p14:modId xmlns:p14="http://schemas.microsoft.com/office/powerpoint/2010/main" val="3871007110"/>
              </p:ext>
            </p:extLst>
          </p:nvPr>
        </p:nvGraphicFramePr>
        <p:xfrm>
          <a:off x="493779" y="1895761"/>
          <a:ext cx="5906600" cy="2795771"/>
        </p:xfrm>
        <a:graphic>
          <a:graphicData uri="http://schemas.openxmlformats.org/drawingml/2006/table">
            <a:tbl>
              <a:tblPr firstRow="1" bandRow="1">
                <a:tableStyleId>{69012ECD-51FC-41F1-AA8D-1B2483CD663E}</a:tableStyleId>
              </a:tblPr>
              <a:tblGrid>
                <a:gridCol w="2156290">
                  <a:extLst>
                    <a:ext uri="{9D8B030D-6E8A-4147-A177-3AD203B41FA5}">
                      <a16:colId xmlns:a16="http://schemas.microsoft.com/office/drawing/2014/main" val="1882298370"/>
                    </a:ext>
                  </a:extLst>
                </a:gridCol>
                <a:gridCol w="1875155">
                  <a:extLst>
                    <a:ext uri="{9D8B030D-6E8A-4147-A177-3AD203B41FA5}">
                      <a16:colId xmlns:a16="http://schemas.microsoft.com/office/drawing/2014/main" val="2860816792"/>
                    </a:ext>
                  </a:extLst>
                </a:gridCol>
                <a:gridCol w="1875155">
                  <a:extLst>
                    <a:ext uri="{9D8B030D-6E8A-4147-A177-3AD203B41FA5}">
                      <a16:colId xmlns:a16="http://schemas.microsoft.com/office/drawing/2014/main" val="77977417"/>
                    </a:ext>
                  </a:extLst>
                </a:gridCol>
              </a:tblGrid>
              <a:tr h="382428">
                <a:tc>
                  <a:txBody>
                    <a:bodyPr/>
                    <a:lstStyle/>
                    <a:p>
                      <a:pPr rtl="0"/>
                      <a:endParaRPr lang="en-IN" sz="1400" b="0" dirty="0">
                        <a:solidFill>
                          <a:srgbClr val="000000"/>
                        </a:solidFill>
                      </a:endParaRPr>
                    </a:p>
                  </a:txBody>
                  <a:tcPr anchor="ctr"/>
                </a:tc>
                <a:tc>
                  <a:txBody>
                    <a:bodyPr/>
                    <a:lstStyle/>
                    <a:p>
                      <a:pPr algn="ctr" rtl="0"/>
                      <a:r>
                        <a:rPr lang="zh-cn" sz="1400" b="1">
                          <a:solidFill>
                            <a:schemeClr val="tx2"/>
                          </a:solidFill>
                        </a:rPr>
                        <a:t>Sac-TMT</a:t>
                      </a:r>
                    </a:p>
                    <a:p>
                      <a:pPr algn="ctr" rtl="0"/>
                      <a:r>
                        <a:rPr lang="zh-cn" sz="1400" b="1">
                          <a:solidFill>
                            <a:schemeClr val="tx2"/>
                          </a:solidFill>
                        </a:rPr>
                        <a:t>(n=91)</a:t>
                      </a:r>
                      <a:endParaRPr lang="en-IN" sz="1400" b="1" dirty="0">
                        <a:solidFill>
                          <a:schemeClr val="tx2"/>
                        </a:solidFill>
                      </a:endParaRPr>
                    </a:p>
                  </a:txBody>
                  <a:tcPr anchor="ctr"/>
                </a:tc>
                <a:tc>
                  <a:txBody>
                    <a:bodyPr/>
                    <a:lstStyle/>
                    <a:p>
                      <a:pPr algn="ctr" rtl="0"/>
                      <a:r>
                        <a:rPr lang="zh-cn" sz="1400" b="1">
                          <a:solidFill>
                            <a:schemeClr val="tx2"/>
                          </a:solidFill>
                        </a:rPr>
                        <a:t>多西他赛</a:t>
                      </a:r>
                    </a:p>
                    <a:p>
                      <a:pPr algn="ctr" rtl="0"/>
                      <a:r>
                        <a:rPr lang="zh-cn" sz="1400" b="1">
                          <a:solidFill>
                            <a:schemeClr val="tx2"/>
                          </a:solidFill>
                        </a:rPr>
                        <a:t>(n=45)</a:t>
                      </a:r>
                      <a:endParaRPr lang="en-IN" sz="1400" b="1" dirty="0">
                        <a:solidFill>
                          <a:schemeClr val="tx2"/>
                        </a:solidFill>
                      </a:endParaRPr>
                    </a:p>
                  </a:txBody>
                  <a:tcPr anchor="ctr"/>
                </a:tc>
                <a:extLst>
                  <a:ext uri="{0D108BD9-81ED-4DB2-BD59-A6C34878D82A}">
                    <a16:rowId xmlns:a16="http://schemas.microsoft.com/office/drawing/2014/main" val="301657327"/>
                  </a:ext>
                </a:extLst>
              </a:tr>
              <a:tr h="3253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dirty="0">
                          <a:solidFill>
                            <a:srgbClr val="000000"/>
                          </a:solidFill>
                        </a:rPr>
                        <a:t>ORR，n (%) [95%CI]</a:t>
                      </a:r>
                      <a:endParaRPr lang="en-IN" sz="1400" b="0" dirty="0">
                        <a:solidFill>
                          <a:srgbClr val="000000"/>
                        </a:solidFill>
                      </a:endParaRP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41 (45.1) [34.6, 55.8]</a:t>
                      </a:r>
                      <a:endParaRPr lang="en-IN" sz="14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7 (15.6) [6.5, 29.5]</a:t>
                      </a:r>
                      <a:endParaRPr lang="en-IN" sz="1400" b="0" dirty="0">
                        <a:solidFill>
                          <a:srgbClr val="000000"/>
                        </a:solidFill>
                      </a:endParaRPr>
                    </a:p>
                  </a:txBody>
                  <a:tcPr anchor="ctr"/>
                </a:tc>
                <a:extLst>
                  <a:ext uri="{0D108BD9-81ED-4DB2-BD59-A6C34878D82A}">
                    <a16:rowId xmlns:a16="http://schemas.microsoft.com/office/drawing/2014/main" val="3531667669"/>
                  </a:ext>
                </a:extLst>
              </a:tr>
              <a:tr h="3253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差异 (95%CI)</a:t>
                      </a:r>
                      <a:endParaRPr lang="en-IN" sz="1400" b="0" dirty="0">
                        <a:solidFill>
                          <a:srgbClr val="000000"/>
                        </a:solidFill>
                      </a:endParaRPr>
                    </a:p>
                  </a:txBody>
                  <a:tcPr marL="180000"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dirty="0">
                          <a:solidFill>
                            <a:srgbClr val="000000"/>
                          </a:solidFill>
                        </a:rPr>
                        <a:t>28.9 (14.5, 43.2)</a:t>
                      </a:r>
                      <a:endParaRPr lang="en-IN" sz="1400" b="0" dirty="0">
                        <a:solidFill>
                          <a:srgbClr val="000000"/>
                        </a:solidFill>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00" dirty="0">
                        <a:solidFill>
                          <a:srgbClr val="000000"/>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5105950"/>
                  </a:ext>
                </a:extLst>
              </a:tr>
              <a:tr h="3253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单侧 p 值</a:t>
                      </a:r>
                      <a:endParaRPr lang="en-IN" sz="1400" b="0" dirty="0">
                        <a:solidFill>
                          <a:srgbClr val="000000"/>
                        </a:solidFill>
                      </a:endParaRPr>
                    </a:p>
                  </a:txBody>
                  <a:tcPr marL="180000"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dirty="0">
                          <a:solidFill>
                            <a:srgbClr val="000000"/>
                          </a:solidFill>
                        </a:rPr>
                        <a:t>0.0004</a:t>
                      </a:r>
                      <a:endParaRPr lang="en-IN" sz="1400" b="0" dirty="0">
                        <a:solidFill>
                          <a:srgbClr val="000000"/>
                        </a:solidFill>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00" dirty="0">
                        <a:solidFill>
                          <a:srgbClr val="000000"/>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093490"/>
                  </a:ext>
                </a:extLst>
              </a:tr>
              <a:tr h="3253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DCR，数量 (%) [95%CI]</a:t>
                      </a:r>
                      <a:endParaRPr lang="en-IN" sz="1400" b="0" dirty="0">
                        <a:solidFill>
                          <a:srgbClr val="000000"/>
                        </a:solidFill>
                      </a:endParaRP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75 (82.4) [73.0, 89.6]</a:t>
                      </a:r>
                      <a:endParaRPr lang="en-IN" sz="14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dirty="0">
                          <a:solidFill>
                            <a:srgbClr val="000000"/>
                          </a:solidFill>
                        </a:rPr>
                        <a:t>27 (60.0) [44.3, 74.3]</a:t>
                      </a:r>
                      <a:endParaRPr lang="en-IN" sz="1400" b="0" dirty="0">
                        <a:solidFill>
                          <a:srgbClr val="000000"/>
                        </a:solidFill>
                      </a:endParaRPr>
                    </a:p>
                  </a:txBody>
                  <a:tcPr anchor="ctr"/>
                </a:tc>
                <a:extLst>
                  <a:ext uri="{0D108BD9-81ED-4DB2-BD59-A6C34878D82A}">
                    <a16:rowId xmlns:a16="http://schemas.microsoft.com/office/drawing/2014/main" val="2411344441"/>
                  </a:ext>
                </a:extLst>
              </a:tr>
              <a:tr h="325373">
                <a:tc>
                  <a:txBody>
                    <a:bodyPr/>
                    <a:lstStyle/>
                    <a:p>
                      <a:pPr rtl="0"/>
                      <a:r>
                        <a:rPr lang="zh-cn" sz="1400" b="0">
                          <a:solidFill>
                            <a:srgbClr val="000000"/>
                          </a:solidFill>
                        </a:rPr>
                        <a:t>差异 (95%CI)</a:t>
                      </a:r>
                      <a:endParaRPr lang="en-IN" sz="1400" b="0" dirty="0">
                        <a:solidFill>
                          <a:srgbClr val="000000"/>
                        </a:solidFill>
                      </a:endParaRPr>
                    </a:p>
                  </a:txBody>
                  <a:tcPr marL="180000"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dirty="0">
                          <a:solidFill>
                            <a:srgbClr val="000000"/>
                          </a:solidFill>
                        </a:rPr>
                        <a:t>22.3 (6.0 38.7)</a:t>
                      </a:r>
                      <a:endParaRPr lang="en-IN" sz="1400" b="0" dirty="0">
                        <a:solidFill>
                          <a:srgbClr val="000000"/>
                        </a:solidFill>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00" dirty="0">
                        <a:solidFill>
                          <a:srgbClr val="000000"/>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5774673"/>
                  </a:ext>
                </a:extLst>
              </a:tr>
              <a:tr h="3253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DoR, n (%) </a:t>
                      </a:r>
                      <a:endParaRPr lang="en-IN" sz="1400" b="0" dirty="0">
                        <a:solidFill>
                          <a:srgbClr val="000000"/>
                        </a:solidFill>
                      </a:endParaRP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26 (63.4)</a:t>
                      </a:r>
                      <a:endParaRPr lang="en-IN" sz="14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dirty="0">
                          <a:solidFill>
                            <a:srgbClr val="000000"/>
                          </a:solidFill>
                        </a:rPr>
                        <a:t>6 (85.7)</a:t>
                      </a:r>
                      <a:endParaRPr lang="en-IN" sz="1400" b="0" dirty="0">
                        <a:solidFill>
                          <a:srgbClr val="000000"/>
                        </a:solidFill>
                      </a:endParaRPr>
                    </a:p>
                  </a:txBody>
                  <a:tcPr anchor="ctr"/>
                </a:tc>
                <a:extLst>
                  <a:ext uri="{0D108BD9-81ED-4DB2-BD59-A6C34878D82A}">
                    <a16:rowId xmlns:a16="http://schemas.microsoft.com/office/drawing/2014/main" val="1196855252"/>
                  </a:ext>
                </a:extLst>
              </a:tr>
              <a:tr h="3253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mDoR（月）(95%CI)</a:t>
                      </a:r>
                      <a:endParaRPr lang="en-IN" sz="1400" b="0" dirty="0">
                        <a:solidFill>
                          <a:srgbClr val="000000"/>
                        </a:solidFill>
                      </a:endParaRPr>
                    </a:p>
                  </a:txBody>
                  <a:tcPr marL="18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7.0 (5.4, 9.1)</a:t>
                      </a:r>
                      <a:endParaRPr lang="en-IN" sz="140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dirty="0">
                          <a:solidFill>
                            <a:srgbClr val="000000"/>
                          </a:solidFill>
                        </a:rPr>
                        <a:t>5.1 (3.1, NE)</a:t>
                      </a:r>
                      <a:endParaRPr lang="en-IN" sz="1400" b="0" dirty="0">
                        <a:solidFill>
                          <a:srgbClr val="000000"/>
                        </a:solidFill>
                      </a:endParaRPr>
                    </a:p>
                  </a:txBody>
                  <a:tcPr anchor="ctr"/>
                </a:tc>
                <a:extLst>
                  <a:ext uri="{0D108BD9-81ED-4DB2-BD59-A6C34878D82A}">
                    <a16:rowId xmlns:a16="http://schemas.microsoft.com/office/drawing/2014/main" val="1905805372"/>
                  </a:ext>
                </a:extLst>
              </a:tr>
            </a:tbl>
          </a:graphicData>
        </a:graphic>
      </p:graphicFrame>
      <p:grpSp>
        <p:nvGrpSpPr>
          <p:cNvPr id="39" name="Group 38">
            <a:extLst>
              <a:ext uri="{FF2B5EF4-FFF2-40B4-BE49-F238E27FC236}">
                <a16:creationId xmlns:a16="http://schemas.microsoft.com/office/drawing/2014/main" id="{F49A91AB-049C-F873-D5BC-7AF4968FFF08}"/>
              </a:ext>
            </a:extLst>
          </p:cNvPr>
          <p:cNvGrpSpPr/>
          <p:nvPr/>
        </p:nvGrpSpPr>
        <p:grpSpPr>
          <a:xfrm>
            <a:off x="7170587" y="1402372"/>
            <a:ext cx="4139847" cy="4712915"/>
            <a:chOff x="7145369" y="1614469"/>
            <a:chExt cx="3700735" cy="3961314"/>
          </a:xfrm>
        </p:grpSpPr>
        <p:sp>
          <p:nvSpPr>
            <p:cNvPr id="32" name="Freeform: Shape 31">
              <a:extLst>
                <a:ext uri="{FF2B5EF4-FFF2-40B4-BE49-F238E27FC236}">
                  <a16:creationId xmlns:a16="http://schemas.microsoft.com/office/drawing/2014/main" id="{6A514CD9-B99B-C263-F98F-C85FD474BA2B}"/>
                </a:ext>
              </a:extLst>
            </p:cNvPr>
            <p:cNvSpPr/>
            <p:nvPr/>
          </p:nvSpPr>
          <p:spPr>
            <a:xfrm>
              <a:off x="8124921" y="2781300"/>
              <a:ext cx="802963" cy="2357473"/>
            </a:xfrm>
            <a:custGeom>
              <a:avLst/>
              <a:gdLst>
                <a:gd name="connsiteX0" fmla="*/ 0 w 802963"/>
                <a:gd name="connsiteY0" fmla="*/ 0 h 2357473"/>
                <a:gd name="connsiteX1" fmla="*/ 802964 w 802963"/>
                <a:gd name="connsiteY1" fmla="*/ 0 h 2357473"/>
                <a:gd name="connsiteX2" fmla="*/ 802964 w 802963"/>
                <a:gd name="connsiteY2" fmla="*/ 2357474 h 2357473"/>
                <a:gd name="connsiteX3" fmla="*/ 0 w 802963"/>
                <a:gd name="connsiteY3" fmla="*/ 2357474 h 2357473"/>
              </a:gdLst>
              <a:ahLst/>
              <a:cxnLst>
                <a:cxn ang="0">
                  <a:pos x="connsiteX0" y="connsiteY0"/>
                </a:cxn>
                <a:cxn ang="0">
                  <a:pos x="connsiteX1" y="connsiteY1"/>
                </a:cxn>
                <a:cxn ang="0">
                  <a:pos x="connsiteX2" y="connsiteY2"/>
                </a:cxn>
                <a:cxn ang="0">
                  <a:pos x="connsiteX3" y="connsiteY3"/>
                </a:cxn>
              </a:cxnLst>
              <a:rect l="l" t="t" r="r" b="b"/>
              <a:pathLst>
                <a:path w="802963" h="2357473">
                  <a:moveTo>
                    <a:pt x="0" y="0"/>
                  </a:moveTo>
                  <a:lnTo>
                    <a:pt x="802964" y="0"/>
                  </a:lnTo>
                  <a:lnTo>
                    <a:pt x="802964" y="2357474"/>
                  </a:lnTo>
                  <a:lnTo>
                    <a:pt x="0" y="2357474"/>
                  </a:lnTo>
                  <a:close/>
                </a:path>
              </a:pathLst>
            </a:custGeom>
            <a:solidFill>
              <a:srgbClr val="00A2E1"/>
            </a:solidFill>
            <a:ln w="126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 name="Freeform: Shape 32">
              <a:extLst>
                <a:ext uri="{FF2B5EF4-FFF2-40B4-BE49-F238E27FC236}">
                  <a16:creationId xmlns:a16="http://schemas.microsoft.com/office/drawing/2014/main" id="{4D7F1A6B-9F2D-7F5D-BD95-5ECFAB442D36}"/>
                </a:ext>
              </a:extLst>
            </p:cNvPr>
            <p:cNvSpPr/>
            <p:nvPr/>
          </p:nvSpPr>
          <p:spPr>
            <a:xfrm>
              <a:off x="8508200" y="2342321"/>
              <a:ext cx="1299963" cy="90777"/>
            </a:xfrm>
            <a:custGeom>
              <a:avLst/>
              <a:gdLst>
                <a:gd name="connsiteX0" fmla="*/ 0 w 1267106"/>
                <a:gd name="connsiteY0" fmla="*/ 0 h 469574"/>
                <a:gd name="connsiteX1" fmla="*/ 1267106 w 1267106"/>
                <a:gd name="connsiteY1" fmla="*/ 0 h 469574"/>
                <a:gd name="connsiteX2" fmla="*/ 1267106 w 1267106"/>
                <a:gd name="connsiteY2" fmla="*/ 469574 h 469574"/>
              </a:gdLst>
              <a:ahLst/>
              <a:cxnLst>
                <a:cxn ang="0">
                  <a:pos x="connsiteX0" y="connsiteY0"/>
                </a:cxn>
                <a:cxn ang="0">
                  <a:pos x="connsiteX1" y="connsiteY1"/>
                </a:cxn>
                <a:cxn ang="0">
                  <a:pos x="connsiteX2" y="connsiteY2"/>
                </a:cxn>
              </a:cxnLst>
              <a:rect l="l" t="t" r="r" b="b"/>
              <a:pathLst>
                <a:path w="1267106" h="469574">
                  <a:moveTo>
                    <a:pt x="0" y="0"/>
                  </a:moveTo>
                  <a:lnTo>
                    <a:pt x="1267106" y="0"/>
                  </a:lnTo>
                  <a:lnTo>
                    <a:pt x="1267106" y="469574"/>
                  </a:lnTo>
                </a:path>
              </a:pathLst>
            </a:custGeom>
            <a:noFill/>
            <a:ln w="1262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5" name="Freeform: Shape 34">
              <a:extLst>
                <a:ext uri="{FF2B5EF4-FFF2-40B4-BE49-F238E27FC236}">
                  <a16:creationId xmlns:a16="http://schemas.microsoft.com/office/drawing/2014/main" id="{92390842-6230-C5FD-8784-4AC2BC5432CB}"/>
                </a:ext>
              </a:extLst>
            </p:cNvPr>
            <p:cNvSpPr/>
            <p:nvPr/>
          </p:nvSpPr>
          <p:spPr>
            <a:xfrm>
              <a:off x="9406682" y="4312312"/>
              <a:ext cx="802963" cy="826461"/>
            </a:xfrm>
            <a:custGeom>
              <a:avLst/>
              <a:gdLst>
                <a:gd name="connsiteX0" fmla="*/ 0 w 802963"/>
                <a:gd name="connsiteY0" fmla="*/ 0 h 826461"/>
                <a:gd name="connsiteX1" fmla="*/ 802964 w 802963"/>
                <a:gd name="connsiteY1" fmla="*/ 0 h 826461"/>
                <a:gd name="connsiteX2" fmla="*/ 802964 w 802963"/>
                <a:gd name="connsiteY2" fmla="*/ 826461 h 826461"/>
                <a:gd name="connsiteX3" fmla="*/ 0 w 802963"/>
                <a:gd name="connsiteY3" fmla="*/ 826461 h 826461"/>
              </a:gdLst>
              <a:ahLst/>
              <a:cxnLst>
                <a:cxn ang="0">
                  <a:pos x="connsiteX0" y="connsiteY0"/>
                </a:cxn>
                <a:cxn ang="0">
                  <a:pos x="connsiteX1" y="connsiteY1"/>
                </a:cxn>
                <a:cxn ang="0">
                  <a:pos x="connsiteX2" y="connsiteY2"/>
                </a:cxn>
                <a:cxn ang="0">
                  <a:pos x="connsiteX3" y="connsiteY3"/>
                </a:cxn>
              </a:cxnLst>
              <a:rect l="l" t="t" r="r" b="b"/>
              <a:pathLst>
                <a:path w="802963" h="826461">
                  <a:moveTo>
                    <a:pt x="0" y="0"/>
                  </a:moveTo>
                  <a:lnTo>
                    <a:pt x="802964" y="0"/>
                  </a:lnTo>
                  <a:lnTo>
                    <a:pt x="802964" y="826461"/>
                  </a:lnTo>
                  <a:lnTo>
                    <a:pt x="0" y="826461"/>
                  </a:lnTo>
                  <a:close/>
                </a:path>
              </a:pathLst>
            </a:custGeom>
            <a:solidFill>
              <a:srgbClr val="E73E16"/>
            </a:solidFill>
            <a:ln w="1262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 name="Freeform: Shape 35">
              <a:extLst>
                <a:ext uri="{FF2B5EF4-FFF2-40B4-BE49-F238E27FC236}">
                  <a16:creationId xmlns:a16="http://schemas.microsoft.com/office/drawing/2014/main" id="{717B4567-C131-C965-F932-331E850623D6}"/>
                </a:ext>
              </a:extLst>
            </p:cNvPr>
            <p:cNvSpPr/>
            <p:nvPr/>
          </p:nvSpPr>
          <p:spPr>
            <a:xfrm>
              <a:off x="7480251" y="5138773"/>
              <a:ext cx="3365853" cy="45984"/>
            </a:xfrm>
            <a:custGeom>
              <a:avLst/>
              <a:gdLst>
                <a:gd name="connsiteX0" fmla="*/ 0 w 3365853"/>
                <a:gd name="connsiteY0" fmla="*/ 45985 h 45984"/>
                <a:gd name="connsiteX1" fmla="*/ 0 w 3365853"/>
                <a:gd name="connsiteY1" fmla="*/ 0 h 45984"/>
                <a:gd name="connsiteX2" fmla="*/ 3365853 w 3365853"/>
                <a:gd name="connsiteY2" fmla="*/ 0 h 45984"/>
                <a:gd name="connsiteX3" fmla="*/ 3365853 w 3365853"/>
                <a:gd name="connsiteY3" fmla="*/ 45985 h 45984"/>
              </a:gdLst>
              <a:ahLst/>
              <a:cxnLst>
                <a:cxn ang="0">
                  <a:pos x="connsiteX0" y="connsiteY0"/>
                </a:cxn>
                <a:cxn ang="0">
                  <a:pos x="connsiteX1" y="connsiteY1"/>
                </a:cxn>
                <a:cxn ang="0">
                  <a:pos x="connsiteX2" y="connsiteY2"/>
                </a:cxn>
                <a:cxn ang="0">
                  <a:pos x="connsiteX3" y="connsiteY3"/>
                </a:cxn>
              </a:cxnLst>
              <a:rect l="l" t="t" r="r" b="b"/>
              <a:pathLst>
                <a:path w="3365853" h="45984">
                  <a:moveTo>
                    <a:pt x="0" y="45985"/>
                  </a:moveTo>
                  <a:lnTo>
                    <a:pt x="0" y="0"/>
                  </a:lnTo>
                  <a:lnTo>
                    <a:pt x="3365853" y="0"/>
                  </a:lnTo>
                  <a:lnTo>
                    <a:pt x="3365853" y="45985"/>
                  </a:lnTo>
                </a:path>
              </a:pathLst>
            </a:custGeom>
            <a:noFill/>
            <a:ln w="12629"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 name="TextBox 1">
              <a:extLst>
                <a:ext uri="{FF2B5EF4-FFF2-40B4-BE49-F238E27FC236}">
                  <a16:creationId xmlns:a16="http://schemas.microsoft.com/office/drawing/2014/main" id="{6D563651-4408-B168-6CAD-86796EAAFC5D}"/>
                </a:ext>
              </a:extLst>
            </p:cNvPr>
            <p:cNvSpPr txBox="1"/>
            <p:nvPr/>
          </p:nvSpPr>
          <p:spPr>
            <a:xfrm>
              <a:off x="7998000" y="1614469"/>
              <a:ext cx="2739282" cy="20695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ORR（BIRC 评估）</a:t>
              </a:r>
            </a:p>
          </p:txBody>
        </p:sp>
        <p:sp>
          <p:nvSpPr>
            <p:cNvPr id="6" name="TextBox 5">
              <a:extLst>
                <a:ext uri="{FF2B5EF4-FFF2-40B4-BE49-F238E27FC236}">
                  <a16:creationId xmlns:a16="http://schemas.microsoft.com/office/drawing/2014/main" id="{2DC30E80-0D4F-FE08-DA7E-84FD9EDD6F3B}"/>
                </a:ext>
              </a:extLst>
            </p:cNvPr>
            <p:cNvSpPr txBox="1"/>
            <p:nvPr/>
          </p:nvSpPr>
          <p:spPr>
            <a:xfrm>
              <a:off x="8219972" y="2497834"/>
              <a:ext cx="520170" cy="20695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A2E1"/>
                  </a:solidFill>
                  <a:effectLst/>
                  <a:uLnTx/>
                  <a:uFillTx/>
                  <a:latin typeface="Arial" panose="020B0604020202020204"/>
                  <a:ea typeface="+mn-ea"/>
                  <a:cs typeface="+mn-cs"/>
                </a:rPr>
                <a:t>45.1%</a:t>
              </a:r>
              <a:endParaRPr kumimoji="0" lang="en-IN" sz="1600" b="1" i="0" u="none" strike="noStrike" kern="1200" cap="none" spc="0" normalizeH="0" baseline="0" noProof="0" dirty="0">
                <a:ln>
                  <a:noFill/>
                </a:ln>
                <a:solidFill>
                  <a:srgbClr val="00A2E1"/>
                </a:solidFill>
                <a:effectLst/>
                <a:uLnTx/>
                <a:uFillTx/>
                <a:latin typeface="Arial" panose="020B0604020202020204"/>
                <a:ea typeface="+mn-ea"/>
                <a:cs typeface="+mn-cs"/>
              </a:endParaRPr>
            </a:p>
          </p:txBody>
        </p:sp>
        <p:grpSp>
          <p:nvGrpSpPr>
            <p:cNvPr id="7" name="Group 6">
              <a:extLst>
                <a:ext uri="{FF2B5EF4-FFF2-40B4-BE49-F238E27FC236}">
                  <a16:creationId xmlns:a16="http://schemas.microsoft.com/office/drawing/2014/main" id="{F1BEAB60-8F2C-EE04-8499-84481AC8CFDF}"/>
                </a:ext>
              </a:extLst>
            </p:cNvPr>
            <p:cNvGrpSpPr/>
            <p:nvPr/>
          </p:nvGrpSpPr>
          <p:grpSpPr>
            <a:xfrm>
              <a:off x="7145369" y="2485482"/>
              <a:ext cx="177693" cy="2739395"/>
              <a:chOff x="7145369" y="2485482"/>
              <a:chExt cx="177693" cy="2739395"/>
            </a:xfrm>
          </p:grpSpPr>
          <p:sp>
            <p:nvSpPr>
              <p:cNvPr id="8" name="TextBox 7">
                <a:extLst>
                  <a:ext uri="{FF2B5EF4-FFF2-40B4-BE49-F238E27FC236}">
                    <a16:creationId xmlns:a16="http://schemas.microsoft.com/office/drawing/2014/main" id="{A9214C34-6EF4-169C-740F-4DF0A3817E84}"/>
                  </a:ext>
                </a:extLst>
              </p:cNvPr>
              <p:cNvSpPr txBox="1"/>
              <p:nvPr/>
            </p:nvSpPr>
            <p:spPr>
              <a:xfrm>
                <a:off x="7145369" y="2485482"/>
                <a:ext cx="177688" cy="1810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50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 name="TextBox 8">
                <a:extLst>
                  <a:ext uri="{FF2B5EF4-FFF2-40B4-BE49-F238E27FC236}">
                    <a16:creationId xmlns:a16="http://schemas.microsoft.com/office/drawing/2014/main" id="{D6E8A2FE-B9EE-3D63-844E-4FD3EA0807BD}"/>
                  </a:ext>
                </a:extLst>
              </p:cNvPr>
              <p:cNvSpPr txBox="1"/>
              <p:nvPr/>
            </p:nvSpPr>
            <p:spPr>
              <a:xfrm>
                <a:off x="7145372" y="2970654"/>
                <a:ext cx="177688" cy="1810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40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 name="TextBox 9">
                <a:extLst>
                  <a:ext uri="{FF2B5EF4-FFF2-40B4-BE49-F238E27FC236}">
                    <a16:creationId xmlns:a16="http://schemas.microsoft.com/office/drawing/2014/main" id="{9A46630F-4263-B7AD-9772-10648C5AC8EC}"/>
                  </a:ext>
                </a:extLst>
              </p:cNvPr>
              <p:cNvSpPr txBox="1"/>
              <p:nvPr/>
            </p:nvSpPr>
            <p:spPr>
              <a:xfrm>
                <a:off x="7145373" y="3460437"/>
                <a:ext cx="177688" cy="1810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30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 name="TextBox 10">
                <a:extLst>
                  <a:ext uri="{FF2B5EF4-FFF2-40B4-BE49-F238E27FC236}">
                    <a16:creationId xmlns:a16="http://schemas.microsoft.com/office/drawing/2014/main" id="{3F5ABDBE-6DC4-5622-7900-E7ACF9B3AE3B}"/>
                  </a:ext>
                </a:extLst>
              </p:cNvPr>
              <p:cNvSpPr txBox="1"/>
              <p:nvPr/>
            </p:nvSpPr>
            <p:spPr>
              <a:xfrm>
                <a:off x="7145373" y="3993657"/>
                <a:ext cx="177688" cy="1810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20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 name="TextBox 11">
                <a:extLst>
                  <a:ext uri="{FF2B5EF4-FFF2-40B4-BE49-F238E27FC236}">
                    <a16:creationId xmlns:a16="http://schemas.microsoft.com/office/drawing/2014/main" id="{FFDEF402-7D27-E7D8-87A1-A4ACF79D03E0}"/>
                  </a:ext>
                </a:extLst>
              </p:cNvPr>
              <p:cNvSpPr txBox="1"/>
              <p:nvPr/>
            </p:nvSpPr>
            <p:spPr>
              <a:xfrm>
                <a:off x="7145373" y="4526877"/>
                <a:ext cx="177688" cy="1810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10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 name="TextBox 12">
                <a:extLst>
                  <a:ext uri="{FF2B5EF4-FFF2-40B4-BE49-F238E27FC236}">
                    <a16:creationId xmlns:a16="http://schemas.microsoft.com/office/drawing/2014/main" id="{1B66C3C1-8BD4-FC60-8629-C9D538C2EEF7}"/>
                  </a:ext>
                </a:extLst>
              </p:cNvPr>
              <p:cNvSpPr txBox="1"/>
              <p:nvPr/>
            </p:nvSpPr>
            <p:spPr>
              <a:xfrm>
                <a:off x="7234218" y="5043791"/>
                <a:ext cx="88844" cy="18108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4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14" name="TextBox 13">
              <a:extLst>
                <a:ext uri="{FF2B5EF4-FFF2-40B4-BE49-F238E27FC236}">
                  <a16:creationId xmlns:a16="http://schemas.microsoft.com/office/drawing/2014/main" id="{2950EB56-5A90-1DBE-6945-208D37AA092D}"/>
                </a:ext>
              </a:extLst>
            </p:cNvPr>
            <p:cNvSpPr txBox="1"/>
            <p:nvPr/>
          </p:nvSpPr>
          <p:spPr>
            <a:xfrm>
              <a:off x="8198605" y="5213612"/>
              <a:ext cx="666333" cy="3621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u="none" strike="noStrike" kern="1200" cap="none" spc="0" normalizeH="0" noProof="0">
                  <a:ln>
                    <a:noFill/>
                  </a:ln>
                  <a:solidFill>
                    <a:schemeClr val="tx1"/>
                  </a:solidFill>
                  <a:effectLst/>
                  <a:uLnTx/>
                  <a:uFillTx/>
                  <a:latin typeface="Arial" panose="020B0604020202020204"/>
                  <a:ea typeface="+mn-ea"/>
                  <a:cs typeface="+mn-cs"/>
                </a:rPr>
                <a:t>Sac-TMT</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u="none" strike="noStrike" kern="1200" cap="none" spc="0" normalizeH="0" noProof="0">
                  <a:ln>
                    <a:noFill/>
                  </a:ln>
                  <a:solidFill>
                    <a:schemeClr val="tx1"/>
                  </a:solidFill>
                  <a:effectLst/>
                  <a:uLnTx/>
                  <a:uFillTx/>
                  <a:latin typeface="Arial" panose="020B0604020202020204"/>
                  <a:ea typeface="+mn-ea"/>
                  <a:cs typeface="+mn-cs"/>
                </a:rPr>
                <a:t>(n=91)</a:t>
              </a:r>
              <a:endParaRPr kumimoji="0" lang="en-IN" sz="1400" i="0" u="none" strike="noStrike" kern="1200" cap="none" spc="0" normalizeH="0" baseline="0" noProof="0" dirty="0">
                <a:ln>
                  <a:noFill/>
                </a:ln>
                <a:solidFill>
                  <a:schemeClr val="tx1"/>
                </a:solidFill>
                <a:effectLst/>
                <a:uLnTx/>
                <a:uFillTx/>
                <a:latin typeface="Arial" panose="020B0604020202020204"/>
                <a:ea typeface="+mn-ea"/>
                <a:cs typeface="+mn-cs"/>
              </a:endParaRPr>
            </a:p>
          </p:txBody>
        </p:sp>
        <p:sp>
          <p:nvSpPr>
            <p:cNvPr id="15" name="TextBox 14">
              <a:extLst>
                <a:ext uri="{FF2B5EF4-FFF2-40B4-BE49-F238E27FC236}">
                  <a16:creationId xmlns:a16="http://schemas.microsoft.com/office/drawing/2014/main" id="{856E6582-9089-F1D7-92D7-A30E1F9DE7C3}"/>
                </a:ext>
              </a:extLst>
            </p:cNvPr>
            <p:cNvSpPr txBox="1"/>
            <p:nvPr/>
          </p:nvSpPr>
          <p:spPr>
            <a:xfrm>
              <a:off x="9445676" y="5213068"/>
              <a:ext cx="756610" cy="36217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u="none" strike="noStrike" kern="1200" cap="none" spc="0" normalizeH="0" noProof="0">
                  <a:ln>
                    <a:noFill/>
                  </a:ln>
                  <a:solidFill>
                    <a:schemeClr val="tx1"/>
                  </a:solidFill>
                  <a:effectLst/>
                  <a:uLnTx/>
                  <a:uFillTx/>
                  <a:latin typeface="Arial" panose="020B0604020202020204"/>
                  <a:ea typeface="+mn-ea"/>
                  <a:cs typeface="+mn-cs"/>
                </a:rPr>
                <a:t>多西他赛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u="none" strike="noStrike" kern="1200" cap="none" spc="0" normalizeH="0" noProof="0">
                  <a:ln>
                    <a:noFill/>
                  </a:ln>
                  <a:solidFill>
                    <a:schemeClr val="tx1"/>
                  </a:solidFill>
                  <a:effectLst/>
                  <a:uLnTx/>
                  <a:uFillTx/>
                  <a:latin typeface="Arial" panose="020B0604020202020204"/>
                  <a:ea typeface="+mn-ea"/>
                  <a:cs typeface="+mn-cs"/>
                </a:rPr>
                <a:t>(n=45)</a:t>
              </a:r>
              <a:endParaRPr kumimoji="0" lang="en-IN" sz="1400" i="0" u="none" strike="noStrike" kern="1200" cap="none" spc="0" normalizeH="0" baseline="0" noProof="0" dirty="0">
                <a:ln>
                  <a:noFill/>
                </a:ln>
                <a:solidFill>
                  <a:schemeClr val="tx1"/>
                </a:solidFill>
                <a:effectLst/>
                <a:uLnTx/>
                <a:uFillTx/>
                <a:latin typeface="Arial" panose="020B0604020202020204"/>
                <a:ea typeface="+mn-ea"/>
                <a:cs typeface="+mn-cs"/>
              </a:endParaRPr>
            </a:p>
          </p:txBody>
        </p:sp>
        <p:sp>
          <p:nvSpPr>
            <p:cNvPr id="16" name="TextBox 15">
              <a:extLst>
                <a:ext uri="{FF2B5EF4-FFF2-40B4-BE49-F238E27FC236}">
                  <a16:creationId xmlns:a16="http://schemas.microsoft.com/office/drawing/2014/main" id="{BFB56E7E-F8EF-3C41-AED4-5D4CAA7ADE0F}"/>
                </a:ext>
              </a:extLst>
            </p:cNvPr>
            <p:cNvSpPr txBox="1"/>
            <p:nvPr/>
          </p:nvSpPr>
          <p:spPr>
            <a:xfrm>
              <a:off x="9556280" y="4014297"/>
              <a:ext cx="520170" cy="20695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E73E16"/>
                  </a:solidFill>
                  <a:effectLst/>
                  <a:uLnTx/>
                  <a:uFillTx/>
                  <a:latin typeface="Arial" panose="020B0604020202020204"/>
                  <a:ea typeface="+mn-ea"/>
                  <a:cs typeface="+mn-cs"/>
                </a:rPr>
                <a:t>15.6%</a:t>
              </a:r>
              <a:endParaRPr kumimoji="0" lang="en-IN" sz="1600" b="1"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17" name="TextBox 16">
              <a:extLst>
                <a:ext uri="{FF2B5EF4-FFF2-40B4-BE49-F238E27FC236}">
                  <a16:creationId xmlns:a16="http://schemas.microsoft.com/office/drawing/2014/main" id="{535F6148-426B-9396-E483-C74C4ABAB96D}"/>
                </a:ext>
              </a:extLst>
            </p:cNvPr>
            <p:cNvSpPr txBox="1"/>
            <p:nvPr/>
          </p:nvSpPr>
          <p:spPr>
            <a:xfrm>
              <a:off x="8231291" y="1897934"/>
              <a:ext cx="2113636" cy="20695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0" i="0" u="none" strike="noStrike" kern="1200" cap="none" spc="0" normalizeH="0" noProof="0">
                  <a:ln>
                    <a:noFill/>
                  </a:ln>
                  <a:solidFill>
                    <a:srgbClr val="363636"/>
                  </a:solidFill>
                  <a:effectLst/>
                  <a:uLnTx/>
                  <a:uFillTx/>
                  <a:latin typeface="Arial" panose="020B0604020202020204"/>
                  <a:ea typeface="+mn-ea"/>
                  <a:cs typeface="+mn-cs"/>
                </a:rPr>
                <a:t>28.9% (95%CI 14.5, 43.2)</a:t>
              </a:r>
              <a:endParaRPr kumimoji="0" lang="en-IN" sz="16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 name="TextBox 17">
              <a:extLst>
                <a:ext uri="{FF2B5EF4-FFF2-40B4-BE49-F238E27FC236}">
                  <a16:creationId xmlns:a16="http://schemas.microsoft.com/office/drawing/2014/main" id="{174403E6-3059-A438-19FE-C32B68352C3B}"/>
                </a:ext>
              </a:extLst>
            </p:cNvPr>
            <p:cNvSpPr txBox="1"/>
            <p:nvPr/>
          </p:nvSpPr>
          <p:spPr>
            <a:xfrm>
              <a:off x="8830815" y="2083993"/>
              <a:ext cx="769507" cy="20695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600" b="0" u="none" strike="noStrike" kern="1200" cap="none" spc="0" normalizeH="0" noProof="0">
                  <a:ln>
                    <a:noFill/>
                  </a:ln>
                  <a:solidFill>
                    <a:srgbClr val="363636"/>
                  </a:solidFill>
                  <a:effectLst/>
                  <a:uLnTx/>
                  <a:uFillTx/>
                  <a:latin typeface="Arial" panose="020B0604020202020204"/>
                  <a:ea typeface="+mn-ea"/>
                  <a:cs typeface="+mn-cs"/>
                </a:rPr>
                <a:t>p</a:t>
              </a:r>
              <a:r>
                <a:rPr lang="zh-cn" sz="1600" b="0" i="0" u="none" strike="noStrike" kern="1200" cap="none" spc="0" normalizeH="0" noProof="0">
                  <a:ln>
                    <a:noFill/>
                  </a:ln>
                  <a:solidFill>
                    <a:srgbClr val="363636"/>
                  </a:solidFill>
                  <a:effectLst/>
                  <a:uLnTx/>
                  <a:uFillTx/>
                  <a:latin typeface="Arial" panose="020B0604020202020204"/>
                  <a:ea typeface="+mn-ea"/>
                  <a:cs typeface="+mn-cs"/>
                </a:rPr>
                <a:t>=0.0004</a:t>
              </a:r>
              <a:endParaRPr kumimoji="0" lang="en-IN" sz="16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cxnSp>
          <p:nvCxnSpPr>
            <p:cNvPr id="38" name="Straight Connector 37">
              <a:extLst>
                <a:ext uri="{FF2B5EF4-FFF2-40B4-BE49-F238E27FC236}">
                  <a16:creationId xmlns:a16="http://schemas.microsoft.com/office/drawing/2014/main" id="{A140B7BD-BBC6-2550-D46A-7CEC0A4BD0B2}"/>
                </a:ext>
              </a:extLst>
            </p:cNvPr>
            <p:cNvCxnSpPr/>
            <p:nvPr/>
          </p:nvCxnSpPr>
          <p:spPr>
            <a:xfrm>
              <a:off x="8518110" y="2342291"/>
              <a:ext cx="0" cy="90777"/>
            </a:xfrm>
            <a:prstGeom prst="line">
              <a:avLst/>
            </a:prstGeom>
            <a:noFill/>
            <a:ln w="12629" cap="flat">
              <a:solidFill>
                <a:srgbClr val="000000"/>
              </a:solidFill>
              <a:prstDash val="solid"/>
              <a:miter/>
            </a:ln>
          </p:spPr>
        </p:cxnSp>
      </p:grpSp>
      <p:cxnSp>
        <p:nvCxnSpPr>
          <p:cNvPr id="4" name="Straight Connector 3">
            <a:extLst>
              <a:ext uri="{FF2B5EF4-FFF2-40B4-BE49-F238E27FC236}">
                <a16:creationId xmlns:a16="http://schemas.microsoft.com/office/drawing/2014/main" id="{DB66A9AC-B534-3F97-E78F-4BE045CF6879}"/>
              </a:ext>
            </a:extLst>
          </p:cNvPr>
          <p:cNvCxnSpPr>
            <a:stCxn id="36" idx="1"/>
          </p:cNvCxnSpPr>
          <p:nvPr/>
        </p:nvCxnSpPr>
        <p:spPr>
          <a:xfrm flipV="1">
            <a:off x="7545206" y="2453342"/>
            <a:ext cx="0" cy="314201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A7F0960-2A55-0A56-39FC-9275FE7EED83}"/>
              </a:ext>
            </a:extLst>
          </p:cNvPr>
          <p:cNvCxnSpPr>
            <a:cxnSpLocks/>
          </p:cNvCxnSpPr>
          <p:nvPr/>
        </p:nvCxnSpPr>
        <p:spPr>
          <a:xfrm>
            <a:off x="7418792" y="3109855"/>
            <a:ext cx="115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B51660B-2346-EF20-ABB5-050ABA522171}"/>
              </a:ext>
            </a:extLst>
          </p:cNvPr>
          <p:cNvCxnSpPr>
            <a:cxnSpLocks/>
          </p:cNvCxnSpPr>
          <p:nvPr/>
        </p:nvCxnSpPr>
        <p:spPr>
          <a:xfrm>
            <a:off x="7418792" y="3730784"/>
            <a:ext cx="115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5A6D0B6-43AD-1C05-D38A-1A284D54317C}"/>
              </a:ext>
            </a:extLst>
          </p:cNvPr>
          <p:cNvCxnSpPr>
            <a:cxnSpLocks/>
          </p:cNvCxnSpPr>
          <p:nvPr/>
        </p:nvCxnSpPr>
        <p:spPr>
          <a:xfrm>
            <a:off x="7418792" y="4351713"/>
            <a:ext cx="115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E18A258-E0AF-6159-8002-430F7B749ECA}"/>
              </a:ext>
            </a:extLst>
          </p:cNvPr>
          <p:cNvCxnSpPr>
            <a:cxnSpLocks/>
          </p:cNvCxnSpPr>
          <p:nvPr/>
        </p:nvCxnSpPr>
        <p:spPr>
          <a:xfrm>
            <a:off x="7418792" y="4972642"/>
            <a:ext cx="115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6B829F3-7A0C-5F5C-B4A5-EA20CAF3AF60}"/>
              </a:ext>
            </a:extLst>
          </p:cNvPr>
          <p:cNvCxnSpPr>
            <a:cxnSpLocks/>
          </p:cNvCxnSpPr>
          <p:nvPr/>
        </p:nvCxnSpPr>
        <p:spPr>
          <a:xfrm>
            <a:off x="7418792" y="2542143"/>
            <a:ext cx="115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1AB2683-A569-4E81-FE5A-385FE219608F}"/>
              </a:ext>
            </a:extLst>
          </p:cNvPr>
          <p:cNvCxnSpPr>
            <a:cxnSpLocks/>
          </p:cNvCxnSpPr>
          <p:nvPr/>
        </p:nvCxnSpPr>
        <p:spPr>
          <a:xfrm>
            <a:off x="7418792" y="5593569"/>
            <a:ext cx="115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34623F47-9C04-648D-334B-6278A4C69BCF}"/>
              </a:ext>
            </a:extLst>
          </p:cNvPr>
          <p:cNvSpPr txBox="1"/>
          <p:nvPr/>
        </p:nvSpPr>
        <p:spPr>
          <a:xfrm rot="16200000">
            <a:off x="5601691" y="3934122"/>
            <a:ext cx="2602182"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Arial" panose="020B0604020202020204"/>
                <a:ea typeface="+mn-ea"/>
                <a:cs typeface="+mn-cs"/>
              </a:rPr>
              <a:t>ORR，%</a:t>
            </a:r>
          </a:p>
        </p:txBody>
      </p:sp>
    </p:spTree>
    <p:extLst>
      <p:ext uri="{BB962C8B-B14F-4D97-AF65-F5344CB8AC3E}">
        <p14:creationId xmlns:p14="http://schemas.microsoft.com/office/powerpoint/2010/main" val="290722791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3C503F-6634-028B-94EF-95529A09530E}"/>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C170156A-999D-C071-DA04-CF9ABDFC92DD}"/>
              </a:ext>
            </a:extLst>
          </p:cNvPr>
          <p:cNvSpPr>
            <a:spLocks noGrp="1"/>
          </p:cNvSpPr>
          <p:nvPr>
            <p:ph type="title"/>
          </p:nvPr>
        </p:nvSpPr>
        <p:spPr>
          <a:xfrm>
            <a:off x="304800" y="107693"/>
            <a:ext cx="11261124" cy="939801"/>
          </a:xfrm>
        </p:spPr>
        <p:txBody>
          <a:bodyPr rtlCol="0"/>
          <a:lstStyle/>
          <a:p>
            <a:pPr rtl="0"/>
            <a:r>
              <a:rPr lang="zh-cn">
                <a:latin typeface="+mn-lt"/>
              </a:rPr>
              <a:t>8507:芦康沙妥珠单抗 (sac-tMT) 治疗先前接受治疗的晚期 EGFR 突变非小细胞肺癌 (NSCLC) 患者：OptiTROP-Lung03 随机研究的结果 — Zhang L 等人</a:t>
            </a:r>
          </a:p>
        </p:txBody>
      </p:sp>
      <p:sp>
        <p:nvSpPr>
          <p:cNvPr id="27" name="Text Placeholder 26">
            <a:extLst>
              <a:ext uri="{FF2B5EF4-FFF2-40B4-BE49-F238E27FC236}">
                <a16:creationId xmlns:a16="http://schemas.microsoft.com/office/drawing/2014/main" id="{74EE0532-A012-7FAB-CCA9-B297966121B6}"/>
              </a:ext>
            </a:extLst>
          </p:cNvPr>
          <p:cNvSpPr>
            <a:spLocks noGrp="1"/>
          </p:cNvSpPr>
          <p:nvPr>
            <p:ph type="body" sz="quarter" idx="10"/>
          </p:nvPr>
        </p:nvSpPr>
        <p:spPr/>
        <p:txBody>
          <a:bodyPr rtlCol="0"/>
          <a:lstStyle/>
          <a:p>
            <a:pPr rtl="0"/>
            <a:r>
              <a:rPr lang="zh-cn"/>
              <a:t>*根据中期分析，单侧 p 值低于预先指定的疗效边界，无法实现统计学上显著改善。 </a:t>
            </a:r>
          </a:p>
        </p:txBody>
      </p:sp>
      <p:sp>
        <p:nvSpPr>
          <p:cNvPr id="29" name="Content Placeholder 7">
            <a:extLst>
              <a:ext uri="{FF2B5EF4-FFF2-40B4-BE49-F238E27FC236}">
                <a16:creationId xmlns:a16="http://schemas.microsoft.com/office/drawing/2014/main" id="{A0FDE0FF-03A0-5F56-4C2D-D8EC5C1478BD}"/>
              </a:ext>
            </a:extLst>
          </p:cNvPr>
          <p:cNvSpPr>
            <a:spLocks noGrp="1"/>
          </p:cNvSpPr>
          <p:nvPr>
            <p:ph idx="1"/>
          </p:nvPr>
        </p:nvSpPr>
        <p:spPr>
          <a:xfrm>
            <a:off x="304799" y="1246909"/>
            <a:ext cx="11731869" cy="329006"/>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56236364-2ECF-502F-6C75-424047CA14F4}"/>
              </a:ext>
            </a:extLst>
          </p:cNvPr>
          <p:cNvSpPr>
            <a:spLocks noGrp="1"/>
          </p:cNvSpPr>
          <p:nvPr>
            <p:ph type="body" sz="quarter" idx="11"/>
          </p:nvPr>
        </p:nvSpPr>
        <p:spPr>
          <a:xfrm>
            <a:off x="6379633" y="6521312"/>
            <a:ext cx="5507567" cy="200025"/>
          </a:xfrm>
        </p:spPr>
        <p:txBody>
          <a:bodyPr rtlCol="0"/>
          <a:lstStyle/>
          <a:p>
            <a:pPr rtl="0"/>
            <a:r>
              <a:rPr lang="zh-cn"/>
              <a:t>Zhang L, et al.J Clin Oncol 2025;43(suppl):Abstr 8507</a:t>
            </a:r>
          </a:p>
        </p:txBody>
      </p:sp>
      <p:graphicFrame>
        <p:nvGraphicFramePr>
          <p:cNvPr id="3" name="Table 2">
            <a:extLst>
              <a:ext uri="{FF2B5EF4-FFF2-40B4-BE49-F238E27FC236}">
                <a16:creationId xmlns:a16="http://schemas.microsoft.com/office/drawing/2014/main" id="{109C34CD-3022-7E77-0A43-11F79F0004E1}"/>
              </a:ext>
            </a:extLst>
          </p:cNvPr>
          <p:cNvGraphicFramePr>
            <a:graphicFrameLocks noGrp="1"/>
          </p:cNvGraphicFramePr>
          <p:nvPr>
            <p:extLst>
              <p:ext uri="{D42A27DB-BD31-4B8C-83A1-F6EECF244321}">
                <p14:modId xmlns:p14="http://schemas.microsoft.com/office/powerpoint/2010/main" val="1766376147"/>
              </p:ext>
            </p:extLst>
          </p:nvPr>
        </p:nvGraphicFramePr>
        <p:xfrm>
          <a:off x="2316508" y="1712641"/>
          <a:ext cx="3397042" cy="1417320"/>
        </p:xfrm>
        <a:graphic>
          <a:graphicData uri="http://schemas.openxmlformats.org/drawingml/2006/table">
            <a:tbl>
              <a:tblPr firstRow="1" bandRow="1">
                <a:tableStyleId>{69012ECD-51FC-41F1-AA8D-1B2483CD663E}</a:tableStyleId>
              </a:tblPr>
              <a:tblGrid>
                <a:gridCol w="1306000">
                  <a:extLst>
                    <a:ext uri="{9D8B030D-6E8A-4147-A177-3AD203B41FA5}">
                      <a16:colId xmlns:a16="http://schemas.microsoft.com/office/drawing/2014/main" val="2844008037"/>
                    </a:ext>
                  </a:extLst>
                </a:gridCol>
                <a:gridCol w="1050565">
                  <a:extLst>
                    <a:ext uri="{9D8B030D-6E8A-4147-A177-3AD203B41FA5}">
                      <a16:colId xmlns:a16="http://schemas.microsoft.com/office/drawing/2014/main" val="1824765918"/>
                    </a:ext>
                  </a:extLst>
                </a:gridCol>
                <a:gridCol w="1040477">
                  <a:extLst>
                    <a:ext uri="{9D8B030D-6E8A-4147-A177-3AD203B41FA5}">
                      <a16:colId xmlns:a16="http://schemas.microsoft.com/office/drawing/2014/main" val="3406355269"/>
                    </a:ext>
                  </a:extLst>
                </a:gridCol>
              </a:tblGrid>
              <a:tr h="0">
                <a:tc>
                  <a:txBody>
                    <a:bodyPr/>
                    <a:lstStyle/>
                    <a:p>
                      <a:pPr rtl="0"/>
                      <a:endParaRPr lang="en-IN" sz="1050"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Sac-TMT</a:t>
                      </a:r>
                      <a:br>
                        <a:rPr kumimoji="0" lang="it-IT" sz="1050" b="1" u="none" strike="noStrike" kern="1200" cap="none" spc="0" normalizeH="0" baseline="0" noProof="0" dirty="0">
                          <a:ln>
                            <a:noFill/>
                          </a:ln>
                          <a:solidFill>
                            <a:schemeClr val="tx2"/>
                          </a:solidFill>
                          <a:effectLst/>
                          <a:uLnTx/>
                          <a:uFillTx/>
                        </a:rPr>
                      </a:br>
                      <a:r>
                        <a:rPr lang="zh-cn" sz="1050" b="1" u="none" strike="noStrike" kern="1200" cap="none" spc="0" normalizeH="0" noProof="0">
                          <a:ln>
                            <a:noFill/>
                          </a:ln>
                          <a:solidFill>
                            <a:schemeClr val="tx2"/>
                          </a:solidFill>
                          <a:effectLst/>
                          <a:uLnTx/>
                          <a:uFillTx/>
                        </a:rPr>
                        <a:t>(n=91)</a:t>
                      </a:r>
                      <a:endParaRPr lang="en-IN" sz="1050" b="1" dirty="0">
                        <a:solidFill>
                          <a:schemeClr val="tx2"/>
                        </a:solidFill>
                      </a:endParaRPr>
                    </a:p>
                  </a:txBody>
                  <a:tcPr anchor="ctr"/>
                </a:tc>
                <a:tc>
                  <a:txBody>
                    <a:bodyPr/>
                    <a:lstStyle/>
                    <a:p>
                      <a:pPr algn="ctr" rtl="0"/>
                      <a:r>
                        <a:rPr lang="zh-cn" sz="1050" b="1">
                          <a:solidFill>
                            <a:schemeClr val="tx2"/>
                          </a:solidFill>
                        </a:rPr>
                        <a:t>多西他赛</a:t>
                      </a:r>
                    </a:p>
                    <a:p>
                      <a:pPr algn="ctr" rtl="0"/>
                      <a:r>
                        <a:rPr lang="zh-cn" sz="1050" b="1">
                          <a:solidFill>
                            <a:schemeClr val="tx2"/>
                          </a:solidFill>
                        </a:rPr>
                        <a:t>(n=46)</a:t>
                      </a:r>
                      <a:endParaRPr lang="en-IN" sz="1050" b="1" dirty="0">
                        <a:solidFill>
                          <a:schemeClr val="tx2"/>
                        </a:solidFill>
                      </a:endParaRPr>
                    </a:p>
                  </a:txBody>
                  <a:tcPr anchor="ctr"/>
                </a:tc>
                <a:extLst>
                  <a:ext uri="{0D108BD9-81ED-4DB2-BD59-A6C34878D82A}">
                    <a16:rowId xmlns:a16="http://schemas.microsoft.com/office/drawing/2014/main" val="3696449871"/>
                  </a:ext>
                </a:extLst>
              </a:tr>
              <a:tr h="0">
                <a:tc>
                  <a:txBody>
                    <a:bodyPr/>
                    <a:lstStyle/>
                    <a:p>
                      <a:pPr rtl="0"/>
                      <a:r>
                        <a:rPr lang="zh-cn" sz="1050" b="0">
                          <a:solidFill>
                            <a:srgbClr val="000000"/>
                          </a:solidFill>
                        </a:rPr>
                        <a:t>事件，n (%)</a:t>
                      </a:r>
                      <a:endParaRPr lang="en-IN" sz="1050" b="0" dirty="0">
                        <a:solidFill>
                          <a:srgbClr val="000000"/>
                        </a:solidFill>
                      </a:endParaRPr>
                    </a:p>
                  </a:txBody>
                  <a:tcPr marL="36000" marR="0" marT="0" marB="0" anchor="ctr"/>
                </a:tc>
                <a:tc>
                  <a:txBody>
                    <a:bodyPr/>
                    <a:lstStyle/>
                    <a:p>
                      <a:pPr algn="ctr" rtl="0"/>
                      <a:r>
                        <a:rPr lang="zh-cn" sz="1050" b="0">
                          <a:solidFill>
                            <a:srgbClr val="000000"/>
                          </a:solidFill>
                        </a:rPr>
                        <a:t>64 (70.3)</a:t>
                      </a:r>
                      <a:endParaRPr lang="en-IN" sz="105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a:solidFill>
                            <a:srgbClr val="000000"/>
                          </a:solidFill>
                        </a:rPr>
                        <a:t>42 (91.3)</a:t>
                      </a:r>
                      <a:endParaRPr lang="en-IN" sz="1050" b="0" dirty="0">
                        <a:solidFill>
                          <a:srgbClr val="000000"/>
                        </a:solidFill>
                      </a:endParaRPr>
                    </a:p>
                  </a:txBody>
                  <a:tcPr anchor="ctr"/>
                </a:tc>
                <a:extLst>
                  <a:ext uri="{0D108BD9-81ED-4DB2-BD59-A6C34878D82A}">
                    <a16:rowId xmlns:a16="http://schemas.microsoft.com/office/drawing/2014/main" val="4195759459"/>
                  </a:ext>
                </a:extLst>
              </a:tr>
              <a:tr h="0">
                <a:tc>
                  <a:txBody>
                    <a:bodyPr/>
                    <a:lstStyle/>
                    <a:p>
                      <a:pPr rtl="0"/>
                      <a:r>
                        <a:rPr lang="zh-cn" sz="1050" b="0">
                          <a:solidFill>
                            <a:srgbClr val="000000"/>
                          </a:solidFill>
                        </a:rPr>
                        <a:t>mPFS（月）(95%CI) </a:t>
                      </a:r>
                      <a:endParaRPr lang="en-IN" sz="1050" b="0" dirty="0">
                        <a:solidFill>
                          <a:srgbClr val="000000"/>
                        </a:solidFill>
                      </a:endParaRPr>
                    </a:p>
                  </a:txBody>
                  <a:tcPr marL="36000" marR="0" marT="0" marB="0" anchor="ctr"/>
                </a:tc>
                <a:tc>
                  <a:txBody>
                    <a:bodyPr/>
                    <a:lstStyle/>
                    <a:p>
                      <a:pPr algn="ctr" rtl="0"/>
                      <a:r>
                        <a:rPr lang="zh-cn" sz="1050" b="0">
                          <a:solidFill>
                            <a:srgbClr val="000000"/>
                          </a:solidFill>
                        </a:rPr>
                        <a:t>6.9 (5.4, 8.2)</a:t>
                      </a:r>
                      <a:endParaRPr lang="en-IN" sz="105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a:solidFill>
                            <a:srgbClr val="000000"/>
                          </a:solidFill>
                        </a:rPr>
                        <a:t>2.8 (1.6, 4.1)</a:t>
                      </a:r>
                      <a:endParaRPr lang="en-IN" sz="1050" b="0" dirty="0">
                        <a:solidFill>
                          <a:srgbClr val="000000"/>
                        </a:solidFill>
                      </a:endParaRPr>
                    </a:p>
                  </a:txBody>
                  <a:tcPr anchor="ctr"/>
                </a:tc>
                <a:extLst>
                  <a:ext uri="{0D108BD9-81ED-4DB2-BD59-A6C34878D82A}">
                    <a16:rowId xmlns:a16="http://schemas.microsoft.com/office/drawing/2014/main" val="3607478724"/>
                  </a:ext>
                </a:extLst>
              </a:tr>
              <a:tr h="0">
                <a:tc>
                  <a:txBody>
                    <a:bodyPr/>
                    <a:lstStyle/>
                    <a:p>
                      <a:pPr rtl="0"/>
                      <a:r>
                        <a:rPr lang="zh-cn" sz="1050" b="0">
                          <a:solidFill>
                            <a:srgbClr val="000000"/>
                          </a:solidFill>
                        </a:rPr>
                        <a:t>6 个月 PFS 率 (%)</a:t>
                      </a:r>
                      <a:endParaRPr lang="en-IN" sz="1050" b="0" dirty="0">
                        <a:solidFill>
                          <a:srgbClr val="000000"/>
                        </a:solidFill>
                      </a:endParaRPr>
                    </a:p>
                  </a:txBody>
                  <a:tcPr marL="36000" marR="0" marT="0" marB="0" anchor="ctr"/>
                </a:tc>
                <a:tc>
                  <a:txBody>
                    <a:bodyPr/>
                    <a:lstStyle/>
                    <a:p>
                      <a:pPr algn="ctr" rtl="0"/>
                      <a:r>
                        <a:rPr lang="zh-cn" sz="1050" b="0">
                          <a:solidFill>
                            <a:srgbClr val="000000"/>
                          </a:solidFill>
                        </a:rPr>
                        <a:t>54.2</a:t>
                      </a:r>
                      <a:endParaRPr lang="en-IN" sz="105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a:solidFill>
                            <a:srgbClr val="000000"/>
                          </a:solidFill>
                        </a:rPr>
                        <a:t>14.6</a:t>
                      </a:r>
                      <a:endParaRPr lang="en-IN" sz="1050" b="0" dirty="0">
                        <a:solidFill>
                          <a:srgbClr val="000000"/>
                        </a:solidFill>
                      </a:endParaRPr>
                    </a:p>
                  </a:txBody>
                  <a:tcPr anchor="ctr"/>
                </a:tc>
                <a:extLst>
                  <a:ext uri="{0D108BD9-81ED-4DB2-BD59-A6C34878D82A}">
                    <a16:rowId xmlns:a16="http://schemas.microsoft.com/office/drawing/2014/main" val="3979420380"/>
                  </a:ext>
                </a:extLst>
              </a:tr>
              <a:tr h="0">
                <a:tc>
                  <a:txBody>
                    <a:bodyPr/>
                    <a:lstStyle/>
                    <a:p>
                      <a:pPr rtl="0"/>
                      <a:r>
                        <a:rPr lang="zh-cn" sz="1050" b="0">
                          <a:solidFill>
                            <a:srgbClr val="000000"/>
                          </a:solidFill>
                        </a:rPr>
                        <a:t>HR (95%CI)；p 值</a:t>
                      </a:r>
                    </a:p>
                  </a:txBody>
                  <a:tcPr marL="36000" marR="0" marT="0" marB="0" anchor="ctr"/>
                </a:tc>
                <a:tc gridSpan="2">
                  <a:txBody>
                    <a:bodyPr/>
                    <a:lstStyle/>
                    <a:p>
                      <a:pPr algn="ctr" rtl="0"/>
                      <a:r>
                        <a:rPr lang="zh-cn" sz="1050" b="0">
                          <a:solidFill>
                            <a:srgbClr val="000000"/>
                          </a:solidFill>
                        </a:rPr>
                        <a:t>0.30 (0.20, 0.46); &lt;0.0001</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200" b="0" dirty="0">
                        <a:solidFill>
                          <a:srgbClr val="000000"/>
                        </a:solidFill>
                      </a:endParaRPr>
                    </a:p>
                  </a:txBody>
                  <a:tcPr anchor="ctr"/>
                </a:tc>
                <a:extLst>
                  <a:ext uri="{0D108BD9-81ED-4DB2-BD59-A6C34878D82A}">
                    <a16:rowId xmlns:a16="http://schemas.microsoft.com/office/drawing/2014/main" val="2546721745"/>
                  </a:ext>
                </a:extLst>
              </a:tr>
            </a:tbl>
          </a:graphicData>
        </a:graphic>
      </p:graphicFrame>
      <p:graphicFrame>
        <p:nvGraphicFramePr>
          <p:cNvPr id="68" name="Table 67">
            <a:extLst>
              <a:ext uri="{FF2B5EF4-FFF2-40B4-BE49-F238E27FC236}">
                <a16:creationId xmlns:a16="http://schemas.microsoft.com/office/drawing/2014/main" id="{814887B1-02DC-223C-2462-4E0218CB05DB}"/>
              </a:ext>
            </a:extLst>
          </p:cNvPr>
          <p:cNvGraphicFramePr>
            <a:graphicFrameLocks noGrp="1"/>
          </p:cNvGraphicFramePr>
          <p:nvPr>
            <p:extLst>
              <p:ext uri="{D42A27DB-BD31-4B8C-83A1-F6EECF244321}">
                <p14:modId xmlns:p14="http://schemas.microsoft.com/office/powerpoint/2010/main" val="2299184213"/>
              </p:ext>
            </p:extLst>
          </p:nvPr>
        </p:nvGraphicFramePr>
        <p:xfrm>
          <a:off x="8461275" y="1717187"/>
          <a:ext cx="3459210" cy="1417320"/>
        </p:xfrm>
        <a:graphic>
          <a:graphicData uri="http://schemas.openxmlformats.org/drawingml/2006/table">
            <a:tbl>
              <a:tblPr firstRow="1" bandRow="1">
                <a:tableStyleId>{69012ECD-51FC-41F1-AA8D-1B2483CD663E}</a:tableStyleId>
              </a:tblPr>
              <a:tblGrid>
                <a:gridCol w="1358388">
                  <a:extLst>
                    <a:ext uri="{9D8B030D-6E8A-4147-A177-3AD203B41FA5}">
                      <a16:colId xmlns:a16="http://schemas.microsoft.com/office/drawing/2014/main" val="2844008037"/>
                    </a:ext>
                  </a:extLst>
                </a:gridCol>
                <a:gridCol w="1055479">
                  <a:extLst>
                    <a:ext uri="{9D8B030D-6E8A-4147-A177-3AD203B41FA5}">
                      <a16:colId xmlns:a16="http://schemas.microsoft.com/office/drawing/2014/main" val="1824765918"/>
                    </a:ext>
                  </a:extLst>
                </a:gridCol>
                <a:gridCol w="1045343">
                  <a:extLst>
                    <a:ext uri="{9D8B030D-6E8A-4147-A177-3AD203B41FA5}">
                      <a16:colId xmlns:a16="http://schemas.microsoft.com/office/drawing/2014/main" val="3406355269"/>
                    </a:ext>
                  </a:extLst>
                </a:gridCol>
              </a:tblGrid>
              <a:tr h="0">
                <a:tc>
                  <a:txBody>
                    <a:bodyPr/>
                    <a:lstStyle/>
                    <a:p>
                      <a:pPr rtl="0"/>
                      <a:endParaRPr lang="en-IN" sz="1050" dirty="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u="none" strike="noStrike" kern="1200" cap="none" spc="0" normalizeH="0" noProof="0">
                          <a:ln>
                            <a:noFill/>
                          </a:ln>
                          <a:solidFill>
                            <a:schemeClr val="tx2"/>
                          </a:solidFill>
                          <a:effectLst/>
                          <a:uLnTx/>
                          <a:uFillTx/>
                        </a:rPr>
                        <a:t>Sac-TMT</a:t>
                      </a:r>
                      <a:br>
                        <a:rPr kumimoji="0" lang="it-IT" sz="1050" b="1" u="none" strike="noStrike" kern="1200" cap="none" spc="0" normalizeH="0" baseline="0" noProof="0" dirty="0">
                          <a:ln>
                            <a:noFill/>
                          </a:ln>
                          <a:solidFill>
                            <a:schemeClr val="tx2"/>
                          </a:solidFill>
                          <a:effectLst/>
                          <a:uLnTx/>
                          <a:uFillTx/>
                        </a:rPr>
                      </a:br>
                      <a:r>
                        <a:rPr lang="zh-cn" sz="1050" b="1" u="none" strike="noStrike" kern="1200" cap="none" spc="0" normalizeH="0" noProof="0">
                          <a:ln>
                            <a:noFill/>
                          </a:ln>
                          <a:solidFill>
                            <a:schemeClr val="tx2"/>
                          </a:solidFill>
                          <a:effectLst/>
                          <a:uLnTx/>
                          <a:uFillTx/>
                        </a:rPr>
                        <a:t>(n=91)</a:t>
                      </a:r>
                      <a:endParaRPr lang="en-IN" sz="1050" b="1" dirty="0">
                        <a:solidFill>
                          <a:schemeClr val="tx2"/>
                        </a:solidFill>
                      </a:endParaRPr>
                    </a:p>
                  </a:txBody>
                  <a:tcPr anchor="ctr"/>
                </a:tc>
                <a:tc>
                  <a:txBody>
                    <a:bodyPr/>
                    <a:lstStyle/>
                    <a:p>
                      <a:pPr algn="ctr" rtl="0"/>
                      <a:r>
                        <a:rPr lang="zh-cn" sz="1050" b="1">
                          <a:solidFill>
                            <a:schemeClr val="tx2"/>
                          </a:solidFill>
                        </a:rPr>
                        <a:t>多西他赛</a:t>
                      </a:r>
                    </a:p>
                    <a:p>
                      <a:pPr algn="ctr" rtl="0"/>
                      <a:r>
                        <a:rPr lang="zh-cn" sz="1050" b="1">
                          <a:solidFill>
                            <a:schemeClr val="tx2"/>
                          </a:solidFill>
                        </a:rPr>
                        <a:t>(n=46)</a:t>
                      </a:r>
                      <a:endParaRPr lang="en-IN" sz="1050" b="1" dirty="0">
                        <a:solidFill>
                          <a:schemeClr val="tx2"/>
                        </a:solidFill>
                      </a:endParaRPr>
                    </a:p>
                  </a:txBody>
                  <a:tcPr anchor="ctr"/>
                </a:tc>
                <a:extLst>
                  <a:ext uri="{0D108BD9-81ED-4DB2-BD59-A6C34878D82A}">
                    <a16:rowId xmlns:a16="http://schemas.microsoft.com/office/drawing/2014/main" val="3696449871"/>
                  </a:ext>
                </a:extLst>
              </a:tr>
              <a:tr h="0">
                <a:tc>
                  <a:txBody>
                    <a:bodyPr/>
                    <a:lstStyle/>
                    <a:p>
                      <a:pPr rtl="0"/>
                      <a:r>
                        <a:rPr lang="zh-cn" sz="1050" b="0">
                          <a:solidFill>
                            <a:srgbClr val="000000"/>
                          </a:solidFill>
                        </a:rPr>
                        <a:t>事件，n (%)</a:t>
                      </a:r>
                      <a:endParaRPr lang="en-IN" sz="1050" b="0" dirty="0">
                        <a:solidFill>
                          <a:srgbClr val="000000"/>
                        </a:solidFill>
                      </a:endParaRPr>
                    </a:p>
                  </a:txBody>
                  <a:tcPr marL="36000" marR="0" marT="0" marB="0" anchor="ctr"/>
                </a:tc>
                <a:tc>
                  <a:txBody>
                    <a:bodyPr/>
                    <a:lstStyle/>
                    <a:p>
                      <a:pPr algn="ctr" rtl="0"/>
                      <a:r>
                        <a:rPr lang="zh-cn" sz="1050" b="0">
                          <a:solidFill>
                            <a:srgbClr val="000000"/>
                          </a:solidFill>
                        </a:rPr>
                        <a:t>25 (27.5)</a:t>
                      </a:r>
                      <a:endParaRPr lang="en-IN" sz="105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a:solidFill>
                            <a:srgbClr val="000000"/>
                          </a:solidFill>
                        </a:rPr>
                        <a:t>21 (45.7)</a:t>
                      </a:r>
                      <a:endParaRPr lang="en-IN" sz="1050" b="0" dirty="0">
                        <a:solidFill>
                          <a:srgbClr val="000000"/>
                        </a:solidFill>
                      </a:endParaRPr>
                    </a:p>
                  </a:txBody>
                  <a:tcPr anchor="ctr"/>
                </a:tc>
                <a:extLst>
                  <a:ext uri="{0D108BD9-81ED-4DB2-BD59-A6C34878D82A}">
                    <a16:rowId xmlns:a16="http://schemas.microsoft.com/office/drawing/2014/main" val="4195759459"/>
                  </a:ext>
                </a:extLst>
              </a:tr>
              <a:tr h="0">
                <a:tc>
                  <a:txBody>
                    <a:bodyPr/>
                    <a:lstStyle/>
                    <a:p>
                      <a:pPr rtl="0"/>
                      <a:r>
                        <a:rPr lang="zh-cn" sz="1050" b="0">
                          <a:solidFill>
                            <a:srgbClr val="000000"/>
                          </a:solidFill>
                        </a:rPr>
                        <a:t>mOS（月）(95%CI)， </a:t>
                      </a:r>
                      <a:endParaRPr lang="en-IN" sz="1050" b="0" dirty="0">
                        <a:solidFill>
                          <a:srgbClr val="000000"/>
                        </a:solidFill>
                      </a:endParaRPr>
                    </a:p>
                  </a:txBody>
                  <a:tcPr marL="36000" marR="0" marT="0" marB="0" anchor="ctr"/>
                </a:tc>
                <a:tc>
                  <a:txBody>
                    <a:bodyPr/>
                    <a:lstStyle/>
                    <a:p>
                      <a:pPr algn="ctr" rtl="0"/>
                      <a:r>
                        <a:rPr lang="zh-cn" sz="1050" b="0">
                          <a:solidFill>
                            <a:srgbClr val="000000"/>
                          </a:solidFill>
                        </a:rPr>
                        <a:t>NR (NE, NE)</a:t>
                      </a:r>
                      <a:endParaRPr lang="en-IN" sz="105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a:solidFill>
                            <a:srgbClr val="000000"/>
                          </a:solidFill>
                        </a:rPr>
                        <a:t>NR (8.0, NE)</a:t>
                      </a:r>
                      <a:endParaRPr lang="en-IN" sz="1050" b="0" dirty="0">
                        <a:solidFill>
                          <a:srgbClr val="000000"/>
                        </a:solidFill>
                      </a:endParaRPr>
                    </a:p>
                  </a:txBody>
                  <a:tcPr anchor="ctr"/>
                </a:tc>
                <a:extLst>
                  <a:ext uri="{0D108BD9-81ED-4DB2-BD59-A6C34878D82A}">
                    <a16:rowId xmlns:a16="http://schemas.microsoft.com/office/drawing/2014/main" val="3607478724"/>
                  </a:ext>
                </a:extLst>
              </a:tr>
              <a:tr h="0">
                <a:tc>
                  <a:txBody>
                    <a:bodyPr/>
                    <a:lstStyle/>
                    <a:p>
                      <a:pPr rtl="0"/>
                      <a:r>
                        <a:rPr lang="zh-cn" sz="1050" b="0">
                          <a:solidFill>
                            <a:srgbClr val="000000"/>
                          </a:solidFill>
                        </a:rPr>
                        <a:t>12 个月 OS 率，%</a:t>
                      </a:r>
                      <a:endParaRPr lang="en-IN" sz="1050" b="0" dirty="0">
                        <a:solidFill>
                          <a:srgbClr val="000000"/>
                        </a:solidFill>
                      </a:endParaRPr>
                    </a:p>
                  </a:txBody>
                  <a:tcPr marL="36000" marR="0" marT="0" marB="0" anchor="ctr"/>
                </a:tc>
                <a:tc>
                  <a:txBody>
                    <a:bodyPr/>
                    <a:lstStyle/>
                    <a:p>
                      <a:pPr algn="ctr" rtl="0"/>
                      <a:r>
                        <a:rPr lang="zh-cn" sz="1050" b="0">
                          <a:solidFill>
                            <a:srgbClr val="000000"/>
                          </a:solidFill>
                        </a:rPr>
                        <a:t>72.8</a:t>
                      </a:r>
                      <a:endParaRPr lang="en-IN" sz="1050" b="0" dirty="0">
                        <a:solidFill>
                          <a:srgbClr val="00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a:solidFill>
                            <a:srgbClr val="000000"/>
                          </a:solidFill>
                        </a:rPr>
                        <a:t>54.3</a:t>
                      </a:r>
                      <a:endParaRPr lang="en-IN" sz="1050" b="0" dirty="0">
                        <a:solidFill>
                          <a:srgbClr val="000000"/>
                        </a:solidFill>
                      </a:endParaRPr>
                    </a:p>
                  </a:txBody>
                  <a:tcPr anchor="ctr"/>
                </a:tc>
                <a:extLst>
                  <a:ext uri="{0D108BD9-81ED-4DB2-BD59-A6C34878D82A}">
                    <a16:rowId xmlns:a16="http://schemas.microsoft.com/office/drawing/2014/main" val="397942038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a:solidFill>
                            <a:srgbClr val="000000"/>
                          </a:solidFill>
                        </a:rPr>
                        <a:t>HR (95%CI)；p 值*</a:t>
                      </a:r>
                    </a:p>
                  </a:txBody>
                  <a:tcPr marL="36000" marR="0" marT="0" marB="0" anchor="ctr"/>
                </a:tc>
                <a:tc gridSpan="2">
                  <a:txBody>
                    <a:bodyPr/>
                    <a:lstStyle/>
                    <a:p>
                      <a:pPr algn="ctr" rtl="0"/>
                      <a:r>
                        <a:rPr lang="zh-cn" sz="1050" b="0">
                          <a:solidFill>
                            <a:srgbClr val="000000"/>
                          </a:solidFill>
                        </a:rPr>
                        <a:t>0.49 (0.27, 0.88); 0.007</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200" b="0" dirty="0">
                        <a:solidFill>
                          <a:srgbClr val="000000"/>
                        </a:solidFill>
                      </a:endParaRPr>
                    </a:p>
                  </a:txBody>
                  <a:tcPr anchor="ctr"/>
                </a:tc>
                <a:extLst>
                  <a:ext uri="{0D108BD9-81ED-4DB2-BD59-A6C34878D82A}">
                    <a16:rowId xmlns:a16="http://schemas.microsoft.com/office/drawing/2014/main" val="372132088"/>
                  </a:ext>
                </a:extLst>
              </a:tr>
            </a:tbl>
          </a:graphicData>
        </a:graphic>
      </p:graphicFrame>
      <p:sp>
        <p:nvSpPr>
          <p:cNvPr id="4" name="Freeform: Shape 3">
            <a:extLst>
              <a:ext uri="{FF2B5EF4-FFF2-40B4-BE49-F238E27FC236}">
                <a16:creationId xmlns:a16="http://schemas.microsoft.com/office/drawing/2014/main" id="{3FF1CECC-1C62-14EA-3B53-C0049B4C49BF}"/>
              </a:ext>
            </a:extLst>
          </p:cNvPr>
          <p:cNvSpPr/>
          <p:nvPr/>
        </p:nvSpPr>
        <p:spPr>
          <a:xfrm>
            <a:off x="1953885" y="4089912"/>
            <a:ext cx="12704" cy="1032544"/>
          </a:xfrm>
          <a:custGeom>
            <a:avLst/>
            <a:gdLst>
              <a:gd name="connsiteX0" fmla="*/ 0 w 12704"/>
              <a:gd name="connsiteY0" fmla="*/ 0 h 1032544"/>
              <a:gd name="connsiteX1" fmla="*/ 0 w 12704"/>
              <a:gd name="connsiteY1" fmla="*/ 1032544 h 1032544"/>
            </a:gdLst>
            <a:ahLst/>
            <a:cxnLst>
              <a:cxn ang="0">
                <a:pos x="connsiteX0" y="connsiteY0"/>
              </a:cxn>
              <a:cxn ang="0">
                <a:pos x="connsiteX1" y="connsiteY1"/>
              </a:cxn>
            </a:cxnLst>
            <a:rect l="l" t="t" r="r" b="b"/>
            <a:pathLst>
              <a:path w="12704" h="1032544">
                <a:moveTo>
                  <a:pt x="0" y="0"/>
                </a:moveTo>
                <a:lnTo>
                  <a:pt x="0" y="1032544"/>
                </a:lnTo>
              </a:path>
            </a:pathLst>
          </a:custGeom>
          <a:ln w="12700" cap="flat">
            <a:solidFill>
              <a:srgbClr val="969696"/>
            </a:solidFill>
            <a:prstDash val="sysDash"/>
            <a:miter/>
          </a:ln>
        </p:spPr>
        <p:txBody>
          <a:bodyPr rtlCol="0" anchor="ctr"/>
          <a:lstStyle/>
          <a:p>
            <a:pPr rtl="0"/>
            <a:endParaRPr lang="en-GB"/>
          </a:p>
        </p:txBody>
      </p:sp>
      <p:sp>
        <p:nvSpPr>
          <p:cNvPr id="6" name="Freeform: Shape 5">
            <a:extLst>
              <a:ext uri="{FF2B5EF4-FFF2-40B4-BE49-F238E27FC236}">
                <a16:creationId xmlns:a16="http://schemas.microsoft.com/office/drawing/2014/main" id="{E1E56ECB-13CD-B079-D200-77F1F0DEA22F}"/>
              </a:ext>
            </a:extLst>
          </p:cNvPr>
          <p:cNvSpPr/>
          <p:nvPr/>
        </p:nvSpPr>
        <p:spPr>
          <a:xfrm>
            <a:off x="3213124" y="4089912"/>
            <a:ext cx="12704" cy="1032544"/>
          </a:xfrm>
          <a:custGeom>
            <a:avLst/>
            <a:gdLst>
              <a:gd name="connsiteX0" fmla="*/ 0 w 12704"/>
              <a:gd name="connsiteY0" fmla="*/ 0 h 1032544"/>
              <a:gd name="connsiteX1" fmla="*/ 0 w 12704"/>
              <a:gd name="connsiteY1" fmla="*/ 1032544 h 1032544"/>
            </a:gdLst>
            <a:ahLst/>
            <a:cxnLst>
              <a:cxn ang="0">
                <a:pos x="connsiteX0" y="connsiteY0"/>
              </a:cxn>
              <a:cxn ang="0">
                <a:pos x="connsiteX1" y="connsiteY1"/>
              </a:cxn>
            </a:cxnLst>
            <a:rect l="l" t="t" r="r" b="b"/>
            <a:pathLst>
              <a:path w="12704" h="1032544">
                <a:moveTo>
                  <a:pt x="0" y="0"/>
                </a:moveTo>
                <a:lnTo>
                  <a:pt x="0" y="1032544"/>
                </a:lnTo>
              </a:path>
            </a:pathLst>
          </a:custGeom>
          <a:ln w="12700" cap="flat">
            <a:solidFill>
              <a:srgbClr val="969696"/>
            </a:solidFill>
            <a:prstDash val="sysDash"/>
            <a:miter/>
          </a:ln>
        </p:spPr>
        <p:txBody>
          <a:bodyPr rtlCol="0" anchor="ctr"/>
          <a:lstStyle/>
          <a:p>
            <a:pPr rtl="0"/>
            <a:endParaRPr lang="en-GB"/>
          </a:p>
        </p:txBody>
      </p:sp>
      <p:sp>
        <p:nvSpPr>
          <p:cNvPr id="9" name="Freeform: Shape 8">
            <a:extLst>
              <a:ext uri="{FF2B5EF4-FFF2-40B4-BE49-F238E27FC236}">
                <a16:creationId xmlns:a16="http://schemas.microsoft.com/office/drawing/2014/main" id="{90C8C8A9-45B5-64F2-07CA-0950EB55E538}"/>
              </a:ext>
            </a:extLst>
          </p:cNvPr>
          <p:cNvSpPr/>
          <p:nvPr/>
        </p:nvSpPr>
        <p:spPr>
          <a:xfrm>
            <a:off x="1035753" y="4089912"/>
            <a:ext cx="2181308" cy="15135"/>
          </a:xfrm>
          <a:custGeom>
            <a:avLst/>
            <a:gdLst>
              <a:gd name="connsiteX0" fmla="*/ 0 w 2181308"/>
              <a:gd name="connsiteY0" fmla="*/ 0 h 15135"/>
              <a:gd name="connsiteX1" fmla="*/ 2181309 w 2181308"/>
              <a:gd name="connsiteY1" fmla="*/ 0 h 15135"/>
            </a:gdLst>
            <a:ahLst/>
            <a:cxnLst>
              <a:cxn ang="0">
                <a:pos x="connsiteX0" y="connsiteY0"/>
              </a:cxn>
              <a:cxn ang="0">
                <a:pos x="connsiteX1" y="connsiteY1"/>
              </a:cxn>
            </a:cxnLst>
            <a:rect l="l" t="t" r="r" b="b"/>
            <a:pathLst>
              <a:path w="2181308" h="15135">
                <a:moveTo>
                  <a:pt x="0" y="0"/>
                </a:moveTo>
                <a:lnTo>
                  <a:pt x="2181309" y="0"/>
                </a:lnTo>
              </a:path>
            </a:pathLst>
          </a:custGeom>
          <a:ln w="12700" cap="flat">
            <a:solidFill>
              <a:srgbClr val="969696"/>
            </a:solidFill>
            <a:custDash>
              <a:ds d="150000" sp="150000"/>
            </a:custDash>
            <a:miter/>
          </a:ln>
        </p:spPr>
        <p:txBody>
          <a:bodyPr rtlCol="0" anchor="ctr"/>
          <a:lstStyle/>
          <a:p>
            <a:pPr rtl="0"/>
            <a:endParaRPr lang="en-GB"/>
          </a:p>
        </p:txBody>
      </p:sp>
      <p:grpSp>
        <p:nvGrpSpPr>
          <p:cNvPr id="10" name="Graphic 4">
            <a:extLst>
              <a:ext uri="{FF2B5EF4-FFF2-40B4-BE49-F238E27FC236}">
                <a16:creationId xmlns:a16="http://schemas.microsoft.com/office/drawing/2014/main" id="{AA31F93B-65C5-FEC7-FD86-42169B1DE4A2}"/>
              </a:ext>
            </a:extLst>
          </p:cNvPr>
          <p:cNvGrpSpPr/>
          <p:nvPr/>
        </p:nvGrpSpPr>
        <p:grpSpPr>
          <a:xfrm>
            <a:off x="978712" y="3005453"/>
            <a:ext cx="4811329" cy="2184961"/>
            <a:chOff x="978712" y="2931311"/>
            <a:chExt cx="4811329" cy="2184961"/>
          </a:xfrm>
          <a:noFill/>
        </p:grpSpPr>
        <p:sp>
          <p:nvSpPr>
            <p:cNvPr id="15" name="Freeform: Shape 14">
              <a:extLst>
                <a:ext uri="{FF2B5EF4-FFF2-40B4-BE49-F238E27FC236}">
                  <a16:creationId xmlns:a16="http://schemas.microsoft.com/office/drawing/2014/main" id="{AE2E6457-2DF2-5AA9-A4C7-0FDDE70D6EDF}"/>
                </a:ext>
              </a:extLst>
            </p:cNvPr>
            <p:cNvSpPr/>
            <p:nvPr/>
          </p:nvSpPr>
          <p:spPr>
            <a:xfrm>
              <a:off x="1035753" y="2931311"/>
              <a:ext cx="4754288" cy="2117003"/>
            </a:xfrm>
            <a:custGeom>
              <a:avLst/>
              <a:gdLst>
                <a:gd name="connsiteX0" fmla="*/ 0 w 4754288"/>
                <a:gd name="connsiteY0" fmla="*/ 0 h 2117003"/>
                <a:gd name="connsiteX1" fmla="*/ 0 w 4754288"/>
                <a:gd name="connsiteY1" fmla="*/ 2117003 h 2117003"/>
                <a:gd name="connsiteX2" fmla="*/ 4754288 w 4754288"/>
                <a:gd name="connsiteY2" fmla="*/ 2117003 h 2117003"/>
              </a:gdLst>
              <a:ahLst/>
              <a:cxnLst>
                <a:cxn ang="0">
                  <a:pos x="connsiteX0" y="connsiteY0"/>
                </a:cxn>
                <a:cxn ang="0">
                  <a:pos x="connsiteX1" y="connsiteY1"/>
                </a:cxn>
                <a:cxn ang="0">
                  <a:pos x="connsiteX2" y="connsiteY2"/>
                </a:cxn>
              </a:cxnLst>
              <a:rect l="l" t="t" r="r" b="b"/>
              <a:pathLst>
                <a:path w="4754288" h="2117003">
                  <a:moveTo>
                    <a:pt x="0" y="0"/>
                  </a:moveTo>
                  <a:lnTo>
                    <a:pt x="0" y="2117003"/>
                  </a:lnTo>
                  <a:lnTo>
                    <a:pt x="4754288" y="2117003"/>
                  </a:lnTo>
                </a:path>
              </a:pathLst>
            </a:custGeom>
            <a:noFill/>
            <a:ln w="12700" cap="flat">
              <a:solidFill>
                <a:srgbClr val="000000"/>
              </a:solidFill>
              <a:prstDash val="solid"/>
              <a:miter/>
            </a:ln>
          </p:spPr>
          <p:txBody>
            <a:bodyPr rtlCol="0" anchor="ctr"/>
            <a:lstStyle/>
            <a:p>
              <a:pPr rtl="0"/>
              <a:endParaRPr lang="en-GB"/>
            </a:p>
          </p:txBody>
        </p:sp>
        <p:sp>
          <p:nvSpPr>
            <p:cNvPr id="16" name="Freeform: Shape 15">
              <a:extLst>
                <a:ext uri="{FF2B5EF4-FFF2-40B4-BE49-F238E27FC236}">
                  <a16:creationId xmlns:a16="http://schemas.microsoft.com/office/drawing/2014/main" id="{0DC8580B-8EEC-C595-11E9-EB6224D10565}"/>
                </a:ext>
              </a:extLst>
            </p:cNvPr>
            <p:cNvSpPr/>
            <p:nvPr/>
          </p:nvSpPr>
          <p:spPr>
            <a:xfrm>
              <a:off x="978712" y="3033627"/>
              <a:ext cx="57041" cy="15135"/>
            </a:xfrm>
            <a:custGeom>
              <a:avLst/>
              <a:gdLst>
                <a:gd name="connsiteX0" fmla="*/ 57042 w 57041"/>
                <a:gd name="connsiteY0" fmla="*/ 0 h 15135"/>
                <a:gd name="connsiteX1" fmla="*/ 0 w 57041"/>
                <a:gd name="connsiteY1" fmla="*/ 0 h 15135"/>
              </a:gdLst>
              <a:ahLst/>
              <a:cxnLst>
                <a:cxn ang="0">
                  <a:pos x="connsiteX0" y="connsiteY0"/>
                </a:cxn>
                <a:cxn ang="0">
                  <a:pos x="connsiteX1" y="connsiteY1"/>
                </a:cxn>
              </a:cxnLst>
              <a:rect l="l" t="t" r="r" b="b"/>
              <a:pathLst>
                <a:path w="57041" h="15135">
                  <a:moveTo>
                    <a:pt x="57042" y="0"/>
                  </a:moveTo>
                  <a:lnTo>
                    <a:pt x="0" y="0"/>
                  </a:lnTo>
                </a:path>
              </a:pathLst>
            </a:custGeom>
            <a:ln w="12700" cap="flat">
              <a:solidFill>
                <a:srgbClr val="000000"/>
              </a:solidFill>
              <a:prstDash val="solid"/>
              <a:miter/>
            </a:ln>
          </p:spPr>
          <p:txBody>
            <a:bodyPr rtlCol="0" anchor="ctr"/>
            <a:lstStyle/>
            <a:p>
              <a:pPr rtl="0"/>
              <a:endParaRPr lang="en-GB"/>
            </a:p>
          </p:txBody>
        </p:sp>
        <p:sp>
          <p:nvSpPr>
            <p:cNvPr id="17" name="Freeform: Shape 16">
              <a:extLst>
                <a:ext uri="{FF2B5EF4-FFF2-40B4-BE49-F238E27FC236}">
                  <a16:creationId xmlns:a16="http://schemas.microsoft.com/office/drawing/2014/main" id="{BAAFF75D-9A38-11A1-486D-49783616FC88}"/>
                </a:ext>
              </a:extLst>
            </p:cNvPr>
            <p:cNvSpPr/>
            <p:nvPr/>
          </p:nvSpPr>
          <p:spPr>
            <a:xfrm>
              <a:off x="978712" y="3433204"/>
              <a:ext cx="57041" cy="15135"/>
            </a:xfrm>
            <a:custGeom>
              <a:avLst/>
              <a:gdLst>
                <a:gd name="connsiteX0" fmla="*/ 57042 w 57041"/>
                <a:gd name="connsiteY0" fmla="*/ 0 h 15135"/>
                <a:gd name="connsiteX1" fmla="*/ 0 w 57041"/>
                <a:gd name="connsiteY1" fmla="*/ 0 h 15135"/>
              </a:gdLst>
              <a:ahLst/>
              <a:cxnLst>
                <a:cxn ang="0">
                  <a:pos x="connsiteX0" y="connsiteY0"/>
                </a:cxn>
                <a:cxn ang="0">
                  <a:pos x="connsiteX1" y="connsiteY1"/>
                </a:cxn>
              </a:cxnLst>
              <a:rect l="l" t="t" r="r" b="b"/>
              <a:pathLst>
                <a:path w="57041" h="15135">
                  <a:moveTo>
                    <a:pt x="57042" y="0"/>
                  </a:moveTo>
                  <a:lnTo>
                    <a:pt x="0" y="0"/>
                  </a:lnTo>
                </a:path>
              </a:pathLst>
            </a:custGeom>
            <a:ln w="12700" cap="flat">
              <a:solidFill>
                <a:srgbClr val="000000"/>
              </a:solidFill>
              <a:prstDash val="solid"/>
              <a:miter/>
            </a:ln>
          </p:spPr>
          <p:txBody>
            <a:bodyPr rtlCol="0" anchor="ctr"/>
            <a:lstStyle/>
            <a:p>
              <a:pPr rtl="0"/>
              <a:endParaRPr lang="en-GB"/>
            </a:p>
          </p:txBody>
        </p:sp>
        <p:sp>
          <p:nvSpPr>
            <p:cNvPr id="18" name="Freeform: Shape 17">
              <a:extLst>
                <a:ext uri="{FF2B5EF4-FFF2-40B4-BE49-F238E27FC236}">
                  <a16:creationId xmlns:a16="http://schemas.microsoft.com/office/drawing/2014/main" id="{A0AF109C-F8F1-251F-7D02-6C08D2744837}"/>
                </a:ext>
              </a:extLst>
            </p:cNvPr>
            <p:cNvSpPr/>
            <p:nvPr/>
          </p:nvSpPr>
          <p:spPr>
            <a:xfrm>
              <a:off x="978712" y="3832781"/>
              <a:ext cx="57041" cy="15135"/>
            </a:xfrm>
            <a:custGeom>
              <a:avLst/>
              <a:gdLst>
                <a:gd name="connsiteX0" fmla="*/ 57042 w 57041"/>
                <a:gd name="connsiteY0" fmla="*/ 0 h 15135"/>
                <a:gd name="connsiteX1" fmla="*/ 0 w 57041"/>
                <a:gd name="connsiteY1" fmla="*/ 0 h 15135"/>
              </a:gdLst>
              <a:ahLst/>
              <a:cxnLst>
                <a:cxn ang="0">
                  <a:pos x="connsiteX0" y="connsiteY0"/>
                </a:cxn>
                <a:cxn ang="0">
                  <a:pos x="connsiteX1" y="connsiteY1"/>
                </a:cxn>
              </a:cxnLst>
              <a:rect l="l" t="t" r="r" b="b"/>
              <a:pathLst>
                <a:path w="57041" h="15135">
                  <a:moveTo>
                    <a:pt x="57042" y="0"/>
                  </a:moveTo>
                  <a:lnTo>
                    <a:pt x="0" y="0"/>
                  </a:lnTo>
                </a:path>
              </a:pathLst>
            </a:custGeom>
            <a:ln w="12700" cap="flat">
              <a:solidFill>
                <a:srgbClr val="000000"/>
              </a:solidFill>
              <a:prstDash val="solid"/>
              <a:miter/>
            </a:ln>
          </p:spPr>
          <p:txBody>
            <a:bodyPr rtlCol="0" anchor="ctr"/>
            <a:lstStyle/>
            <a:p>
              <a:pPr rtl="0"/>
              <a:endParaRPr lang="en-GB"/>
            </a:p>
          </p:txBody>
        </p:sp>
        <p:sp>
          <p:nvSpPr>
            <p:cNvPr id="19" name="Freeform: Shape 18">
              <a:extLst>
                <a:ext uri="{FF2B5EF4-FFF2-40B4-BE49-F238E27FC236}">
                  <a16:creationId xmlns:a16="http://schemas.microsoft.com/office/drawing/2014/main" id="{04BF24BC-D954-F43E-6422-504BD2D72A67}"/>
                </a:ext>
              </a:extLst>
            </p:cNvPr>
            <p:cNvSpPr/>
            <p:nvPr/>
          </p:nvSpPr>
          <p:spPr>
            <a:xfrm>
              <a:off x="978712" y="4226002"/>
              <a:ext cx="57041" cy="15135"/>
            </a:xfrm>
            <a:custGeom>
              <a:avLst/>
              <a:gdLst>
                <a:gd name="connsiteX0" fmla="*/ 57042 w 57041"/>
                <a:gd name="connsiteY0" fmla="*/ 0 h 15135"/>
                <a:gd name="connsiteX1" fmla="*/ 0 w 57041"/>
                <a:gd name="connsiteY1" fmla="*/ 0 h 15135"/>
              </a:gdLst>
              <a:ahLst/>
              <a:cxnLst>
                <a:cxn ang="0">
                  <a:pos x="connsiteX0" y="connsiteY0"/>
                </a:cxn>
                <a:cxn ang="0">
                  <a:pos x="connsiteX1" y="connsiteY1"/>
                </a:cxn>
              </a:cxnLst>
              <a:rect l="l" t="t" r="r" b="b"/>
              <a:pathLst>
                <a:path w="57041" h="15135">
                  <a:moveTo>
                    <a:pt x="57042" y="0"/>
                  </a:moveTo>
                  <a:lnTo>
                    <a:pt x="0" y="0"/>
                  </a:lnTo>
                </a:path>
              </a:pathLst>
            </a:custGeom>
            <a:ln w="12700" cap="flat">
              <a:solidFill>
                <a:srgbClr val="000000"/>
              </a:solidFill>
              <a:prstDash val="solid"/>
              <a:miter/>
            </a:ln>
          </p:spPr>
          <p:txBody>
            <a:bodyPr rtlCol="0" anchor="ctr"/>
            <a:lstStyle/>
            <a:p>
              <a:pPr rtl="0"/>
              <a:endParaRPr lang="en-GB"/>
            </a:p>
          </p:txBody>
        </p:sp>
        <p:sp>
          <p:nvSpPr>
            <p:cNvPr id="20" name="Freeform: Shape 19">
              <a:extLst>
                <a:ext uri="{FF2B5EF4-FFF2-40B4-BE49-F238E27FC236}">
                  <a16:creationId xmlns:a16="http://schemas.microsoft.com/office/drawing/2014/main" id="{B71B53C7-41E1-DCFE-ADB5-B516845742E9}"/>
                </a:ext>
              </a:extLst>
            </p:cNvPr>
            <p:cNvSpPr/>
            <p:nvPr/>
          </p:nvSpPr>
          <p:spPr>
            <a:xfrm>
              <a:off x="978712" y="4621341"/>
              <a:ext cx="57041" cy="15135"/>
            </a:xfrm>
            <a:custGeom>
              <a:avLst/>
              <a:gdLst>
                <a:gd name="connsiteX0" fmla="*/ 57042 w 57041"/>
                <a:gd name="connsiteY0" fmla="*/ 0 h 15135"/>
                <a:gd name="connsiteX1" fmla="*/ 0 w 57041"/>
                <a:gd name="connsiteY1" fmla="*/ 0 h 15135"/>
              </a:gdLst>
              <a:ahLst/>
              <a:cxnLst>
                <a:cxn ang="0">
                  <a:pos x="connsiteX0" y="connsiteY0"/>
                </a:cxn>
                <a:cxn ang="0">
                  <a:pos x="connsiteX1" y="connsiteY1"/>
                </a:cxn>
              </a:cxnLst>
              <a:rect l="l" t="t" r="r" b="b"/>
              <a:pathLst>
                <a:path w="57041" h="15135">
                  <a:moveTo>
                    <a:pt x="57042" y="0"/>
                  </a:moveTo>
                  <a:lnTo>
                    <a:pt x="0" y="0"/>
                  </a:lnTo>
                </a:path>
              </a:pathLst>
            </a:custGeom>
            <a:ln w="12700" cap="flat">
              <a:solidFill>
                <a:srgbClr val="000000"/>
              </a:solidFill>
              <a:prstDash val="solid"/>
              <a:miter/>
            </a:ln>
          </p:spPr>
          <p:txBody>
            <a:bodyPr rtlCol="0" anchor="ctr"/>
            <a:lstStyle/>
            <a:p>
              <a:pPr rtl="0"/>
              <a:endParaRPr lang="en-GB"/>
            </a:p>
          </p:txBody>
        </p:sp>
        <p:sp>
          <p:nvSpPr>
            <p:cNvPr id="21" name="Freeform: Shape 20">
              <a:extLst>
                <a:ext uri="{FF2B5EF4-FFF2-40B4-BE49-F238E27FC236}">
                  <a16:creationId xmlns:a16="http://schemas.microsoft.com/office/drawing/2014/main" id="{3DCE543A-AD66-3C52-0829-50FAFA7481C2}"/>
                </a:ext>
              </a:extLst>
            </p:cNvPr>
            <p:cNvSpPr/>
            <p:nvPr/>
          </p:nvSpPr>
          <p:spPr>
            <a:xfrm>
              <a:off x="978712" y="5023038"/>
              <a:ext cx="57041" cy="15135"/>
            </a:xfrm>
            <a:custGeom>
              <a:avLst/>
              <a:gdLst>
                <a:gd name="connsiteX0" fmla="*/ 57042 w 57041"/>
                <a:gd name="connsiteY0" fmla="*/ 0 h 15135"/>
                <a:gd name="connsiteX1" fmla="*/ 0 w 57041"/>
                <a:gd name="connsiteY1" fmla="*/ 0 h 15135"/>
              </a:gdLst>
              <a:ahLst/>
              <a:cxnLst>
                <a:cxn ang="0">
                  <a:pos x="connsiteX0" y="connsiteY0"/>
                </a:cxn>
                <a:cxn ang="0">
                  <a:pos x="connsiteX1" y="connsiteY1"/>
                </a:cxn>
              </a:cxnLst>
              <a:rect l="l" t="t" r="r" b="b"/>
              <a:pathLst>
                <a:path w="57041" h="15135">
                  <a:moveTo>
                    <a:pt x="57042" y="0"/>
                  </a:moveTo>
                  <a:lnTo>
                    <a:pt x="0" y="0"/>
                  </a:lnTo>
                </a:path>
              </a:pathLst>
            </a:custGeom>
            <a:ln w="12700" cap="flat">
              <a:solidFill>
                <a:srgbClr val="000000"/>
              </a:solidFill>
              <a:prstDash val="solid"/>
              <a:miter/>
            </a:ln>
          </p:spPr>
          <p:txBody>
            <a:bodyPr rtlCol="0" anchor="ctr"/>
            <a:lstStyle/>
            <a:p>
              <a:pPr rtl="0"/>
              <a:endParaRPr lang="en-GB"/>
            </a:p>
          </p:txBody>
        </p:sp>
        <p:sp>
          <p:nvSpPr>
            <p:cNvPr id="23" name="Freeform: Shape 22">
              <a:extLst>
                <a:ext uri="{FF2B5EF4-FFF2-40B4-BE49-F238E27FC236}">
                  <a16:creationId xmlns:a16="http://schemas.microsoft.com/office/drawing/2014/main" id="{4F539192-BF8D-9E9E-A5DA-D78AC84D6A3E}"/>
                </a:ext>
              </a:extLst>
            </p:cNvPr>
            <p:cNvSpPr/>
            <p:nvPr/>
          </p:nvSpPr>
          <p:spPr>
            <a:xfrm>
              <a:off x="1109946" y="5048314"/>
              <a:ext cx="12704" cy="67958"/>
            </a:xfrm>
            <a:custGeom>
              <a:avLst/>
              <a:gdLst>
                <a:gd name="connsiteX0" fmla="*/ 0 w 12704"/>
                <a:gd name="connsiteY0" fmla="*/ 0 h 67958"/>
                <a:gd name="connsiteX1" fmla="*/ 0 w 12704"/>
                <a:gd name="connsiteY1" fmla="*/ 67958 h 67958"/>
              </a:gdLst>
              <a:ahLst/>
              <a:cxnLst>
                <a:cxn ang="0">
                  <a:pos x="connsiteX0" y="connsiteY0"/>
                </a:cxn>
                <a:cxn ang="0">
                  <a:pos x="connsiteX1" y="connsiteY1"/>
                </a:cxn>
              </a:cxnLst>
              <a:rect l="l" t="t" r="r" b="b"/>
              <a:pathLst>
                <a:path w="12704" h="67958">
                  <a:moveTo>
                    <a:pt x="0" y="0"/>
                  </a:moveTo>
                  <a:lnTo>
                    <a:pt x="0" y="67958"/>
                  </a:lnTo>
                </a:path>
              </a:pathLst>
            </a:custGeom>
            <a:ln w="12700" cap="flat">
              <a:solidFill>
                <a:srgbClr val="000000"/>
              </a:solidFill>
              <a:prstDash val="solid"/>
              <a:miter/>
            </a:ln>
          </p:spPr>
          <p:txBody>
            <a:bodyPr rtlCol="0" anchor="ctr"/>
            <a:lstStyle/>
            <a:p>
              <a:pPr rtl="0"/>
              <a:endParaRPr lang="en-GB"/>
            </a:p>
          </p:txBody>
        </p:sp>
        <p:sp>
          <p:nvSpPr>
            <p:cNvPr id="24" name="Freeform: Shape 23">
              <a:extLst>
                <a:ext uri="{FF2B5EF4-FFF2-40B4-BE49-F238E27FC236}">
                  <a16:creationId xmlns:a16="http://schemas.microsoft.com/office/drawing/2014/main" id="{6DE59E21-D14B-51B1-28E8-AAA3F1BF0A46}"/>
                </a:ext>
              </a:extLst>
            </p:cNvPr>
            <p:cNvSpPr/>
            <p:nvPr/>
          </p:nvSpPr>
          <p:spPr>
            <a:xfrm>
              <a:off x="2029983" y="5048314"/>
              <a:ext cx="12704" cy="67958"/>
            </a:xfrm>
            <a:custGeom>
              <a:avLst/>
              <a:gdLst>
                <a:gd name="connsiteX0" fmla="*/ 0 w 12704"/>
                <a:gd name="connsiteY0" fmla="*/ 0 h 67958"/>
                <a:gd name="connsiteX1" fmla="*/ 0 w 12704"/>
                <a:gd name="connsiteY1" fmla="*/ 67958 h 67958"/>
              </a:gdLst>
              <a:ahLst/>
              <a:cxnLst>
                <a:cxn ang="0">
                  <a:pos x="connsiteX0" y="connsiteY0"/>
                </a:cxn>
                <a:cxn ang="0">
                  <a:pos x="connsiteX1" y="connsiteY1"/>
                </a:cxn>
              </a:cxnLst>
              <a:rect l="l" t="t" r="r" b="b"/>
              <a:pathLst>
                <a:path w="12704" h="67958">
                  <a:moveTo>
                    <a:pt x="0" y="0"/>
                  </a:moveTo>
                  <a:lnTo>
                    <a:pt x="0" y="67958"/>
                  </a:lnTo>
                </a:path>
              </a:pathLst>
            </a:custGeom>
            <a:ln w="12700" cap="flat">
              <a:solidFill>
                <a:srgbClr val="000000"/>
              </a:solidFill>
              <a:prstDash val="solid"/>
              <a:miter/>
            </a:ln>
          </p:spPr>
          <p:txBody>
            <a:bodyPr rtlCol="0" anchor="ctr"/>
            <a:lstStyle/>
            <a:p>
              <a:pPr rtl="0"/>
              <a:endParaRPr lang="en-GB"/>
            </a:p>
          </p:txBody>
        </p:sp>
        <p:sp>
          <p:nvSpPr>
            <p:cNvPr id="25" name="Freeform: Shape 24">
              <a:extLst>
                <a:ext uri="{FF2B5EF4-FFF2-40B4-BE49-F238E27FC236}">
                  <a16:creationId xmlns:a16="http://schemas.microsoft.com/office/drawing/2014/main" id="{6E6A76C3-D3AA-31B7-8CA6-750F98731606}"/>
                </a:ext>
              </a:extLst>
            </p:cNvPr>
            <p:cNvSpPr/>
            <p:nvPr/>
          </p:nvSpPr>
          <p:spPr>
            <a:xfrm>
              <a:off x="2950020" y="5048314"/>
              <a:ext cx="12704" cy="67958"/>
            </a:xfrm>
            <a:custGeom>
              <a:avLst/>
              <a:gdLst>
                <a:gd name="connsiteX0" fmla="*/ 0 w 12704"/>
                <a:gd name="connsiteY0" fmla="*/ 0 h 67958"/>
                <a:gd name="connsiteX1" fmla="*/ 0 w 12704"/>
                <a:gd name="connsiteY1" fmla="*/ 67958 h 67958"/>
              </a:gdLst>
              <a:ahLst/>
              <a:cxnLst>
                <a:cxn ang="0">
                  <a:pos x="connsiteX0" y="connsiteY0"/>
                </a:cxn>
                <a:cxn ang="0">
                  <a:pos x="connsiteX1" y="connsiteY1"/>
                </a:cxn>
              </a:cxnLst>
              <a:rect l="l" t="t" r="r" b="b"/>
              <a:pathLst>
                <a:path w="12704" h="67958">
                  <a:moveTo>
                    <a:pt x="0" y="0"/>
                  </a:moveTo>
                  <a:lnTo>
                    <a:pt x="0" y="67958"/>
                  </a:lnTo>
                </a:path>
              </a:pathLst>
            </a:custGeom>
            <a:ln w="12700" cap="flat">
              <a:solidFill>
                <a:srgbClr val="000000"/>
              </a:solidFill>
              <a:prstDash val="solid"/>
              <a:miter/>
            </a:ln>
          </p:spPr>
          <p:txBody>
            <a:bodyPr rtlCol="0" anchor="ctr"/>
            <a:lstStyle/>
            <a:p>
              <a:pPr rtl="0"/>
              <a:endParaRPr lang="en-GB"/>
            </a:p>
          </p:txBody>
        </p:sp>
        <p:sp>
          <p:nvSpPr>
            <p:cNvPr id="26" name="Freeform: Shape 25">
              <a:extLst>
                <a:ext uri="{FF2B5EF4-FFF2-40B4-BE49-F238E27FC236}">
                  <a16:creationId xmlns:a16="http://schemas.microsoft.com/office/drawing/2014/main" id="{7964B147-A223-3167-3C49-FBA38D6C4D56}"/>
                </a:ext>
              </a:extLst>
            </p:cNvPr>
            <p:cNvSpPr/>
            <p:nvPr/>
          </p:nvSpPr>
          <p:spPr>
            <a:xfrm>
              <a:off x="3877299" y="5048314"/>
              <a:ext cx="12704" cy="67958"/>
            </a:xfrm>
            <a:custGeom>
              <a:avLst/>
              <a:gdLst>
                <a:gd name="connsiteX0" fmla="*/ 0 w 12704"/>
                <a:gd name="connsiteY0" fmla="*/ 0 h 67958"/>
                <a:gd name="connsiteX1" fmla="*/ 0 w 12704"/>
                <a:gd name="connsiteY1" fmla="*/ 67958 h 67958"/>
              </a:gdLst>
              <a:ahLst/>
              <a:cxnLst>
                <a:cxn ang="0">
                  <a:pos x="connsiteX0" y="connsiteY0"/>
                </a:cxn>
                <a:cxn ang="0">
                  <a:pos x="connsiteX1" y="connsiteY1"/>
                </a:cxn>
              </a:cxnLst>
              <a:rect l="l" t="t" r="r" b="b"/>
              <a:pathLst>
                <a:path w="12704" h="67958">
                  <a:moveTo>
                    <a:pt x="0" y="0"/>
                  </a:moveTo>
                  <a:lnTo>
                    <a:pt x="0" y="67958"/>
                  </a:lnTo>
                </a:path>
              </a:pathLst>
            </a:custGeom>
            <a:ln w="12700" cap="flat">
              <a:solidFill>
                <a:srgbClr val="000000"/>
              </a:solidFill>
              <a:prstDash val="solid"/>
              <a:miter/>
            </a:ln>
          </p:spPr>
          <p:txBody>
            <a:bodyPr rtlCol="0" anchor="ctr"/>
            <a:lstStyle/>
            <a:p>
              <a:pPr rtl="0"/>
              <a:endParaRPr lang="en-GB"/>
            </a:p>
          </p:txBody>
        </p:sp>
        <p:sp>
          <p:nvSpPr>
            <p:cNvPr id="28" name="Freeform: Shape 27">
              <a:extLst>
                <a:ext uri="{FF2B5EF4-FFF2-40B4-BE49-F238E27FC236}">
                  <a16:creationId xmlns:a16="http://schemas.microsoft.com/office/drawing/2014/main" id="{24BDAC93-50A7-3EA0-AD84-9AF7369494C5}"/>
                </a:ext>
              </a:extLst>
            </p:cNvPr>
            <p:cNvSpPr/>
            <p:nvPr/>
          </p:nvSpPr>
          <p:spPr>
            <a:xfrm>
              <a:off x="4796320" y="5048314"/>
              <a:ext cx="12704" cy="67958"/>
            </a:xfrm>
            <a:custGeom>
              <a:avLst/>
              <a:gdLst>
                <a:gd name="connsiteX0" fmla="*/ 0 w 12704"/>
                <a:gd name="connsiteY0" fmla="*/ 0 h 67958"/>
                <a:gd name="connsiteX1" fmla="*/ 0 w 12704"/>
                <a:gd name="connsiteY1" fmla="*/ 67958 h 67958"/>
              </a:gdLst>
              <a:ahLst/>
              <a:cxnLst>
                <a:cxn ang="0">
                  <a:pos x="connsiteX0" y="connsiteY0"/>
                </a:cxn>
                <a:cxn ang="0">
                  <a:pos x="connsiteX1" y="connsiteY1"/>
                </a:cxn>
              </a:cxnLst>
              <a:rect l="l" t="t" r="r" b="b"/>
              <a:pathLst>
                <a:path w="12704" h="67958">
                  <a:moveTo>
                    <a:pt x="0" y="0"/>
                  </a:moveTo>
                  <a:lnTo>
                    <a:pt x="0" y="67958"/>
                  </a:lnTo>
                </a:path>
              </a:pathLst>
            </a:custGeom>
            <a:ln w="12700" cap="flat">
              <a:solidFill>
                <a:srgbClr val="000000"/>
              </a:solidFill>
              <a:prstDash val="solid"/>
              <a:miter/>
            </a:ln>
          </p:spPr>
          <p:txBody>
            <a:bodyPr rtlCol="0" anchor="ctr"/>
            <a:lstStyle/>
            <a:p>
              <a:pPr rtl="0"/>
              <a:endParaRPr lang="en-GB"/>
            </a:p>
          </p:txBody>
        </p:sp>
        <p:sp>
          <p:nvSpPr>
            <p:cNvPr id="31" name="Freeform: Shape 30">
              <a:extLst>
                <a:ext uri="{FF2B5EF4-FFF2-40B4-BE49-F238E27FC236}">
                  <a16:creationId xmlns:a16="http://schemas.microsoft.com/office/drawing/2014/main" id="{988079C2-69B7-10CA-501E-E014BA92E0B9}"/>
                </a:ext>
              </a:extLst>
            </p:cNvPr>
            <p:cNvSpPr/>
            <p:nvPr/>
          </p:nvSpPr>
          <p:spPr>
            <a:xfrm>
              <a:off x="5717373" y="5048314"/>
              <a:ext cx="12704" cy="67958"/>
            </a:xfrm>
            <a:custGeom>
              <a:avLst/>
              <a:gdLst>
                <a:gd name="connsiteX0" fmla="*/ 0 w 12704"/>
                <a:gd name="connsiteY0" fmla="*/ 0 h 67958"/>
                <a:gd name="connsiteX1" fmla="*/ 0 w 12704"/>
                <a:gd name="connsiteY1" fmla="*/ 67958 h 67958"/>
              </a:gdLst>
              <a:ahLst/>
              <a:cxnLst>
                <a:cxn ang="0">
                  <a:pos x="connsiteX0" y="connsiteY0"/>
                </a:cxn>
                <a:cxn ang="0">
                  <a:pos x="connsiteX1" y="connsiteY1"/>
                </a:cxn>
              </a:cxnLst>
              <a:rect l="l" t="t" r="r" b="b"/>
              <a:pathLst>
                <a:path w="12704" h="67958">
                  <a:moveTo>
                    <a:pt x="0" y="0"/>
                  </a:moveTo>
                  <a:lnTo>
                    <a:pt x="0" y="67958"/>
                  </a:lnTo>
                </a:path>
              </a:pathLst>
            </a:custGeom>
            <a:ln w="12700" cap="flat">
              <a:solidFill>
                <a:srgbClr val="000000"/>
              </a:solidFill>
              <a:prstDash val="solid"/>
              <a:miter/>
            </a:ln>
          </p:spPr>
          <p:txBody>
            <a:bodyPr rtlCol="0" anchor="ctr"/>
            <a:lstStyle/>
            <a:p>
              <a:pPr rtl="0"/>
              <a:endParaRPr lang="en-GB"/>
            </a:p>
          </p:txBody>
        </p:sp>
      </p:grpSp>
      <p:grpSp>
        <p:nvGrpSpPr>
          <p:cNvPr id="32" name="Graphic 4">
            <a:extLst>
              <a:ext uri="{FF2B5EF4-FFF2-40B4-BE49-F238E27FC236}">
                <a16:creationId xmlns:a16="http://schemas.microsoft.com/office/drawing/2014/main" id="{0CA2F44A-8F42-DB5E-24F7-0F2FE1B4C2BC}"/>
              </a:ext>
            </a:extLst>
          </p:cNvPr>
          <p:cNvGrpSpPr/>
          <p:nvPr/>
        </p:nvGrpSpPr>
        <p:grpSpPr>
          <a:xfrm>
            <a:off x="1087205" y="3072503"/>
            <a:ext cx="3707081" cy="2008027"/>
            <a:chOff x="1087205" y="2998361"/>
            <a:chExt cx="3707081" cy="2008027"/>
          </a:xfrm>
          <a:noFill/>
        </p:grpSpPr>
        <p:sp>
          <p:nvSpPr>
            <p:cNvPr id="33" name="Freeform: Shape 32">
              <a:extLst>
                <a:ext uri="{FF2B5EF4-FFF2-40B4-BE49-F238E27FC236}">
                  <a16:creationId xmlns:a16="http://schemas.microsoft.com/office/drawing/2014/main" id="{CC9988C0-6E6C-2D78-3F6A-53EE3589FA07}"/>
                </a:ext>
              </a:extLst>
            </p:cNvPr>
            <p:cNvSpPr/>
            <p:nvPr/>
          </p:nvSpPr>
          <p:spPr>
            <a:xfrm>
              <a:off x="1090889" y="3033627"/>
              <a:ext cx="3667317" cy="1937647"/>
            </a:xfrm>
            <a:custGeom>
              <a:avLst/>
              <a:gdLst>
                <a:gd name="connsiteX0" fmla="*/ 0 w 3667317"/>
                <a:gd name="connsiteY0" fmla="*/ 0 h 1937647"/>
                <a:gd name="connsiteX1" fmla="*/ 189419 w 3667317"/>
                <a:gd name="connsiteY1" fmla="*/ 0 h 1937647"/>
                <a:gd name="connsiteX2" fmla="*/ 189419 w 3667317"/>
                <a:gd name="connsiteY2" fmla="*/ 43742 h 1937647"/>
                <a:gd name="connsiteX3" fmla="*/ 368930 w 3667317"/>
                <a:gd name="connsiteY3" fmla="*/ 43742 h 1937647"/>
                <a:gd name="connsiteX4" fmla="*/ 368930 w 3667317"/>
                <a:gd name="connsiteY4" fmla="*/ 88845 h 1937647"/>
                <a:gd name="connsiteX5" fmla="*/ 437913 w 3667317"/>
                <a:gd name="connsiteY5" fmla="*/ 88845 h 1937647"/>
                <a:gd name="connsiteX6" fmla="*/ 437913 w 3667317"/>
                <a:gd name="connsiteY6" fmla="*/ 187226 h 1937647"/>
                <a:gd name="connsiteX7" fmla="*/ 450109 w 3667317"/>
                <a:gd name="connsiteY7" fmla="*/ 187226 h 1937647"/>
                <a:gd name="connsiteX8" fmla="*/ 450109 w 3667317"/>
                <a:gd name="connsiteY8" fmla="*/ 361587 h 1937647"/>
                <a:gd name="connsiteX9" fmla="*/ 460654 w 3667317"/>
                <a:gd name="connsiteY9" fmla="*/ 361587 h 1937647"/>
                <a:gd name="connsiteX10" fmla="*/ 460654 w 3667317"/>
                <a:gd name="connsiteY10" fmla="*/ 449071 h 1937647"/>
                <a:gd name="connsiteX11" fmla="*/ 466752 w 3667317"/>
                <a:gd name="connsiteY11" fmla="*/ 449071 h 1937647"/>
                <a:gd name="connsiteX12" fmla="*/ 466752 w 3667317"/>
                <a:gd name="connsiteY12" fmla="*/ 455427 h 1937647"/>
                <a:gd name="connsiteX13" fmla="*/ 471325 w 3667317"/>
                <a:gd name="connsiteY13" fmla="*/ 455427 h 1937647"/>
                <a:gd name="connsiteX14" fmla="*/ 471325 w 3667317"/>
                <a:gd name="connsiteY14" fmla="*/ 495991 h 1937647"/>
                <a:gd name="connsiteX15" fmla="*/ 479583 w 3667317"/>
                <a:gd name="connsiteY15" fmla="*/ 495991 h 1937647"/>
                <a:gd name="connsiteX16" fmla="*/ 479583 w 3667317"/>
                <a:gd name="connsiteY16" fmla="*/ 584533 h 1937647"/>
                <a:gd name="connsiteX17" fmla="*/ 502324 w 3667317"/>
                <a:gd name="connsiteY17" fmla="*/ 584533 h 1937647"/>
                <a:gd name="connsiteX18" fmla="*/ 502324 w 3667317"/>
                <a:gd name="connsiteY18" fmla="*/ 631453 h 1937647"/>
                <a:gd name="connsiteX19" fmla="*/ 523540 w 3667317"/>
                <a:gd name="connsiteY19" fmla="*/ 631453 h 1937647"/>
                <a:gd name="connsiteX20" fmla="*/ 523540 w 3667317"/>
                <a:gd name="connsiteY20" fmla="*/ 676557 h 1937647"/>
                <a:gd name="connsiteX21" fmla="*/ 532687 w 3667317"/>
                <a:gd name="connsiteY21" fmla="*/ 676557 h 1937647"/>
                <a:gd name="connsiteX22" fmla="*/ 532687 w 3667317"/>
                <a:gd name="connsiteY22" fmla="*/ 766008 h 1937647"/>
                <a:gd name="connsiteX23" fmla="*/ 709910 w 3667317"/>
                <a:gd name="connsiteY23" fmla="*/ 766008 h 1937647"/>
                <a:gd name="connsiteX24" fmla="*/ 709910 w 3667317"/>
                <a:gd name="connsiteY24" fmla="*/ 814744 h 1937647"/>
                <a:gd name="connsiteX25" fmla="*/ 764538 w 3667317"/>
                <a:gd name="connsiteY25" fmla="*/ 814744 h 1937647"/>
                <a:gd name="connsiteX26" fmla="*/ 764538 w 3667317"/>
                <a:gd name="connsiteY26" fmla="*/ 857124 h 1937647"/>
                <a:gd name="connsiteX27" fmla="*/ 824375 w 3667317"/>
                <a:gd name="connsiteY27" fmla="*/ 857124 h 1937647"/>
                <a:gd name="connsiteX28" fmla="*/ 824375 w 3667317"/>
                <a:gd name="connsiteY28" fmla="*/ 898595 h 1937647"/>
                <a:gd name="connsiteX29" fmla="*/ 843304 w 3667317"/>
                <a:gd name="connsiteY29" fmla="*/ 898595 h 1937647"/>
                <a:gd name="connsiteX30" fmla="*/ 843304 w 3667317"/>
                <a:gd name="connsiteY30" fmla="*/ 947331 h 1937647"/>
                <a:gd name="connsiteX31" fmla="*/ 862996 w 3667317"/>
                <a:gd name="connsiteY31" fmla="*/ 947331 h 1937647"/>
                <a:gd name="connsiteX32" fmla="*/ 862996 w 3667317"/>
                <a:gd name="connsiteY32" fmla="*/ 1035874 h 1937647"/>
                <a:gd name="connsiteX33" fmla="*/ 877351 w 3667317"/>
                <a:gd name="connsiteY33" fmla="*/ 1035874 h 1937647"/>
                <a:gd name="connsiteX34" fmla="*/ 877351 w 3667317"/>
                <a:gd name="connsiteY34" fmla="*/ 1081886 h 1937647"/>
                <a:gd name="connsiteX35" fmla="*/ 905427 w 3667317"/>
                <a:gd name="connsiteY35" fmla="*/ 1081886 h 1937647"/>
                <a:gd name="connsiteX36" fmla="*/ 905427 w 3667317"/>
                <a:gd name="connsiteY36" fmla="*/ 1129714 h 1937647"/>
                <a:gd name="connsiteX37" fmla="*/ 924357 w 3667317"/>
                <a:gd name="connsiteY37" fmla="*/ 1129714 h 1937647"/>
                <a:gd name="connsiteX38" fmla="*/ 924357 w 3667317"/>
                <a:gd name="connsiteY38" fmla="*/ 1169521 h 1937647"/>
                <a:gd name="connsiteX39" fmla="*/ 933504 w 3667317"/>
                <a:gd name="connsiteY39" fmla="*/ 1169521 h 1937647"/>
                <a:gd name="connsiteX40" fmla="*/ 933504 w 3667317"/>
                <a:gd name="connsiteY40" fmla="*/ 1177542 h 1937647"/>
                <a:gd name="connsiteX41" fmla="*/ 940237 w 3667317"/>
                <a:gd name="connsiteY41" fmla="*/ 1177542 h 1937647"/>
                <a:gd name="connsiteX42" fmla="*/ 940237 w 3667317"/>
                <a:gd name="connsiteY42" fmla="*/ 1220981 h 1937647"/>
                <a:gd name="connsiteX43" fmla="*/ 997152 w 3667317"/>
                <a:gd name="connsiteY43" fmla="*/ 1220981 h 1937647"/>
                <a:gd name="connsiteX44" fmla="*/ 997152 w 3667317"/>
                <a:gd name="connsiteY44" fmla="*/ 1258820 h 1937647"/>
                <a:gd name="connsiteX45" fmla="*/ 1267624 w 3667317"/>
                <a:gd name="connsiteY45" fmla="*/ 1258820 h 1937647"/>
                <a:gd name="connsiteX46" fmla="*/ 1267624 w 3667317"/>
                <a:gd name="connsiteY46" fmla="*/ 1304832 h 1937647"/>
                <a:gd name="connsiteX47" fmla="*/ 1338132 w 3667317"/>
                <a:gd name="connsiteY47" fmla="*/ 1304832 h 1937647"/>
                <a:gd name="connsiteX48" fmla="*/ 1338132 w 3667317"/>
                <a:gd name="connsiteY48" fmla="*/ 1356293 h 1937647"/>
                <a:gd name="connsiteX49" fmla="*/ 1346390 w 3667317"/>
                <a:gd name="connsiteY49" fmla="*/ 1356293 h 1937647"/>
                <a:gd name="connsiteX50" fmla="*/ 1346390 w 3667317"/>
                <a:gd name="connsiteY50" fmla="*/ 1404121 h 1937647"/>
                <a:gd name="connsiteX51" fmla="*/ 1439639 w 3667317"/>
                <a:gd name="connsiteY51" fmla="*/ 1404121 h 1937647"/>
                <a:gd name="connsiteX52" fmla="*/ 1439639 w 3667317"/>
                <a:gd name="connsiteY52" fmla="*/ 1454674 h 1937647"/>
                <a:gd name="connsiteX53" fmla="*/ 1694231 w 3667317"/>
                <a:gd name="connsiteY53" fmla="*/ 1454674 h 1937647"/>
                <a:gd name="connsiteX54" fmla="*/ 1694231 w 3667317"/>
                <a:gd name="connsiteY54" fmla="*/ 1499929 h 1937647"/>
                <a:gd name="connsiteX55" fmla="*/ 1734376 w 3667317"/>
                <a:gd name="connsiteY55" fmla="*/ 1499929 h 1937647"/>
                <a:gd name="connsiteX56" fmla="*/ 1734376 w 3667317"/>
                <a:gd name="connsiteY56" fmla="*/ 1551390 h 1937647"/>
                <a:gd name="connsiteX57" fmla="*/ 1754067 w 3667317"/>
                <a:gd name="connsiteY57" fmla="*/ 1551390 h 1937647"/>
                <a:gd name="connsiteX58" fmla="*/ 1754067 w 3667317"/>
                <a:gd name="connsiteY58" fmla="*/ 1602699 h 1937647"/>
                <a:gd name="connsiteX59" fmla="*/ 1762452 w 3667317"/>
                <a:gd name="connsiteY59" fmla="*/ 1602699 h 1937647"/>
                <a:gd name="connsiteX60" fmla="*/ 1762452 w 3667317"/>
                <a:gd name="connsiteY60" fmla="*/ 1697598 h 1937647"/>
                <a:gd name="connsiteX61" fmla="*/ 2066209 w 3667317"/>
                <a:gd name="connsiteY61" fmla="*/ 1697598 h 1937647"/>
                <a:gd name="connsiteX62" fmla="*/ 2066209 w 3667317"/>
                <a:gd name="connsiteY62" fmla="*/ 1741794 h 1937647"/>
                <a:gd name="connsiteX63" fmla="*/ 2135193 w 3667317"/>
                <a:gd name="connsiteY63" fmla="*/ 1741794 h 1937647"/>
                <a:gd name="connsiteX64" fmla="*/ 2135193 w 3667317"/>
                <a:gd name="connsiteY64" fmla="*/ 1789622 h 1937647"/>
                <a:gd name="connsiteX65" fmla="*/ 2317117 w 3667317"/>
                <a:gd name="connsiteY65" fmla="*/ 1789622 h 1937647"/>
                <a:gd name="connsiteX66" fmla="*/ 2317117 w 3667317"/>
                <a:gd name="connsiteY66" fmla="*/ 1836543 h 1937647"/>
                <a:gd name="connsiteX67" fmla="*/ 2552017 w 3667317"/>
                <a:gd name="connsiteY67" fmla="*/ 1836543 h 1937647"/>
                <a:gd name="connsiteX68" fmla="*/ 2552017 w 3667317"/>
                <a:gd name="connsiteY68" fmla="*/ 1887095 h 1937647"/>
                <a:gd name="connsiteX69" fmla="*/ 2983070 w 3667317"/>
                <a:gd name="connsiteY69" fmla="*/ 1887095 h 1937647"/>
                <a:gd name="connsiteX70" fmla="*/ 2983070 w 3667317"/>
                <a:gd name="connsiteY70" fmla="*/ 1937648 h 1937647"/>
                <a:gd name="connsiteX71" fmla="*/ 3667318 w 3667317"/>
                <a:gd name="connsiteY71" fmla="*/ 1937648 h 193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667317" h="1937647">
                  <a:moveTo>
                    <a:pt x="0" y="0"/>
                  </a:moveTo>
                  <a:lnTo>
                    <a:pt x="189419" y="0"/>
                  </a:lnTo>
                  <a:lnTo>
                    <a:pt x="189419" y="43742"/>
                  </a:lnTo>
                  <a:lnTo>
                    <a:pt x="368930" y="43742"/>
                  </a:lnTo>
                  <a:lnTo>
                    <a:pt x="368930" y="88845"/>
                  </a:lnTo>
                  <a:lnTo>
                    <a:pt x="437913" y="88845"/>
                  </a:lnTo>
                  <a:lnTo>
                    <a:pt x="437913" y="187226"/>
                  </a:lnTo>
                  <a:lnTo>
                    <a:pt x="450109" y="187226"/>
                  </a:lnTo>
                  <a:lnTo>
                    <a:pt x="450109" y="361587"/>
                  </a:lnTo>
                  <a:lnTo>
                    <a:pt x="460654" y="361587"/>
                  </a:lnTo>
                  <a:lnTo>
                    <a:pt x="460654" y="449071"/>
                  </a:lnTo>
                  <a:lnTo>
                    <a:pt x="466752" y="449071"/>
                  </a:lnTo>
                  <a:lnTo>
                    <a:pt x="466752" y="455427"/>
                  </a:lnTo>
                  <a:lnTo>
                    <a:pt x="471325" y="455427"/>
                  </a:lnTo>
                  <a:lnTo>
                    <a:pt x="471325" y="495991"/>
                  </a:lnTo>
                  <a:lnTo>
                    <a:pt x="479583" y="495991"/>
                  </a:lnTo>
                  <a:lnTo>
                    <a:pt x="479583" y="584533"/>
                  </a:lnTo>
                  <a:lnTo>
                    <a:pt x="502324" y="584533"/>
                  </a:lnTo>
                  <a:lnTo>
                    <a:pt x="502324" y="631453"/>
                  </a:lnTo>
                  <a:lnTo>
                    <a:pt x="523540" y="631453"/>
                  </a:lnTo>
                  <a:lnTo>
                    <a:pt x="523540" y="676557"/>
                  </a:lnTo>
                  <a:lnTo>
                    <a:pt x="532687" y="676557"/>
                  </a:lnTo>
                  <a:lnTo>
                    <a:pt x="532687" y="766008"/>
                  </a:lnTo>
                  <a:lnTo>
                    <a:pt x="709910" y="766008"/>
                  </a:lnTo>
                  <a:lnTo>
                    <a:pt x="709910" y="814744"/>
                  </a:lnTo>
                  <a:lnTo>
                    <a:pt x="764538" y="814744"/>
                  </a:lnTo>
                  <a:lnTo>
                    <a:pt x="764538" y="857124"/>
                  </a:lnTo>
                  <a:lnTo>
                    <a:pt x="824375" y="857124"/>
                  </a:lnTo>
                  <a:lnTo>
                    <a:pt x="824375" y="898595"/>
                  </a:lnTo>
                  <a:lnTo>
                    <a:pt x="843304" y="898595"/>
                  </a:lnTo>
                  <a:lnTo>
                    <a:pt x="843304" y="947331"/>
                  </a:lnTo>
                  <a:lnTo>
                    <a:pt x="862996" y="947331"/>
                  </a:lnTo>
                  <a:lnTo>
                    <a:pt x="862996" y="1035874"/>
                  </a:lnTo>
                  <a:lnTo>
                    <a:pt x="877351" y="1035874"/>
                  </a:lnTo>
                  <a:lnTo>
                    <a:pt x="877351" y="1081886"/>
                  </a:lnTo>
                  <a:lnTo>
                    <a:pt x="905427" y="1081886"/>
                  </a:lnTo>
                  <a:lnTo>
                    <a:pt x="905427" y="1129714"/>
                  </a:lnTo>
                  <a:lnTo>
                    <a:pt x="924357" y="1129714"/>
                  </a:lnTo>
                  <a:lnTo>
                    <a:pt x="924357" y="1169521"/>
                  </a:lnTo>
                  <a:lnTo>
                    <a:pt x="933504" y="1169521"/>
                  </a:lnTo>
                  <a:lnTo>
                    <a:pt x="933504" y="1177542"/>
                  </a:lnTo>
                  <a:lnTo>
                    <a:pt x="940237" y="1177542"/>
                  </a:lnTo>
                  <a:lnTo>
                    <a:pt x="940237" y="1220981"/>
                  </a:lnTo>
                  <a:lnTo>
                    <a:pt x="997152" y="1220981"/>
                  </a:lnTo>
                  <a:lnTo>
                    <a:pt x="997152" y="1258820"/>
                  </a:lnTo>
                  <a:lnTo>
                    <a:pt x="1267624" y="1258820"/>
                  </a:lnTo>
                  <a:lnTo>
                    <a:pt x="1267624" y="1304832"/>
                  </a:lnTo>
                  <a:lnTo>
                    <a:pt x="1338132" y="1304832"/>
                  </a:lnTo>
                  <a:lnTo>
                    <a:pt x="1338132" y="1356293"/>
                  </a:lnTo>
                  <a:lnTo>
                    <a:pt x="1346390" y="1356293"/>
                  </a:lnTo>
                  <a:lnTo>
                    <a:pt x="1346390" y="1404121"/>
                  </a:lnTo>
                  <a:lnTo>
                    <a:pt x="1439639" y="1404121"/>
                  </a:lnTo>
                  <a:lnTo>
                    <a:pt x="1439639" y="1454674"/>
                  </a:lnTo>
                  <a:lnTo>
                    <a:pt x="1694231" y="1454674"/>
                  </a:lnTo>
                  <a:lnTo>
                    <a:pt x="1694231" y="1499929"/>
                  </a:lnTo>
                  <a:lnTo>
                    <a:pt x="1734376" y="1499929"/>
                  </a:lnTo>
                  <a:lnTo>
                    <a:pt x="1734376" y="1551390"/>
                  </a:lnTo>
                  <a:lnTo>
                    <a:pt x="1754067" y="1551390"/>
                  </a:lnTo>
                  <a:lnTo>
                    <a:pt x="1754067" y="1602699"/>
                  </a:lnTo>
                  <a:lnTo>
                    <a:pt x="1762452" y="1602699"/>
                  </a:lnTo>
                  <a:lnTo>
                    <a:pt x="1762452" y="1697598"/>
                  </a:lnTo>
                  <a:lnTo>
                    <a:pt x="2066209" y="1697598"/>
                  </a:lnTo>
                  <a:lnTo>
                    <a:pt x="2066209" y="1741794"/>
                  </a:lnTo>
                  <a:lnTo>
                    <a:pt x="2135193" y="1741794"/>
                  </a:lnTo>
                  <a:lnTo>
                    <a:pt x="2135193" y="1789622"/>
                  </a:lnTo>
                  <a:lnTo>
                    <a:pt x="2317117" y="1789622"/>
                  </a:lnTo>
                  <a:lnTo>
                    <a:pt x="2317117" y="1836543"/>
                  </a:lnTo>
                  <a:lnTo>
                    <a:pt x="2552017" y="1836543"/>
                  </a:lnTo>
                  <a:lnTo>
                    <a:pt x="2552017" y="1887095"/>
                  </a:lnTo>
                  <a:lnTo>
                    <a:pt x="2983070" y="1887095"/>
                  </a:lnTo>
                  <a:lnTo>
                    <a:pt x="2983070" y="1937648"/>
                  </a:lnTo>
                  <a:lnTo>
                    <a:pt x="3667318" y="1937648"/>
                  </a:lnTo>
                </a:path>
              </a:pathLst>
            </a:custGeom>
            <a:noFill/>
            <a:ln w="12700" cap="flat">
              <a:solidFill>
                <a:srgbClr val="E73E16"/>
              </a:solidFill>
              <a:prstDash val="solid"/>
              <a:miter/>
            </a:ln>
          </p:spPr>
          <p:txBody>
            <a:bodyPr rtlCol="0" anchor="ctr"/>
            <a:lstStyle/>
            <a:p>
              <a:pPr rtl="0"/>
              <a:endParaRPr lang="en-GB"/>
            </a:p>
          </p:txBody>
        </p:sp>
        <p:grpSp>
          <p:nvGrpSpPr>
            <p:cNvPr id="34" name="Graphic 4">
              <a:extLst>
                <a:ext uri="{FF2B5EF4-FFF2-40B4-BE49-F238E27FC236}">
                  <a16:creationId xmlns:a16="http://schemas.microsoft.com/office/drawing/2014/main" id="{8300C8BE-CA89-F083-3B20-7ED76C101BB5}"/>
                </a:ext>
              </a:extLst>
            </p:cNvPr>
            <p:cNvGrpSpPr/>
            <p:nvPr/>
          </p:nvGrpSpPr>
          <p:grpSpPr>
            <a:xfrm>
              <a:off x="1087205" y="2998361"/>
              <a:ext cx="3707081" cy="2008027"/>
              <a:chOff x="1087205" y="2998361"/>
              <a:chExt cx="3707081" cy="2008027"/>
            </a:xfrm>
          </p:grpSpPr>
          <p:grpSp>
            <p:nvGrpSpPr>
              <p:cNvPr id="35" name="Graphic 4">
                <a:extLst>
                  <a:ext uri="{FF2B5EF4-FFF2-40B4-BE49-F238E27FC236}">
                    <a16:creationId xmlns:a16="http://schemas.microsoft.com/office/drawing/2014/main" id="{C8561C86-A227-AE65-237E-AB1CE4CB2F83}"/>
                  </a:ext>
                </a:extLst>
              </p:cNvPr>
              <p:cNvGrpSpPr/>
              <p:nvPr/>
            </p:nvGrpSpPr>
            <p:grpSpPr>
              <a:xfrm>
                <a:off x="4731528" y="4931770"/>
                <a:ext cx="62758" cy="74618"/>
                <a:chOff x="4731528" y="4931770"/>
                <a:chExt cx="62758" cy="74618"/>
              </a:xfrm>
            </p:grpSpPr>
            <p:sp>
              <p:nvSpPr>
                <p:cNvPr id="36" name="Freeform: Shape 35">
                  <a:extLst>
                    <a:ext uri="{FF2B5EF4-FFF2-40B4-BE49-F238E27FC236}">
                      <a16:creationId xmlns:a16="http://schemas.microsoft.com/office/drawing/2014/main" id="{4EC5CD75-24C0-9A4E-88D8-9A27CC9B84CC}"/>
                    </a:ext>
                  </a:extLst>
                </p:cNvPr>
                <p:cNvSpPr/>
                <p:nvPr/>
              </p:nvSpPr>
              <p:spPr>
                <a:xfrm>
                  <a:off x="4762908" y="4931770"/>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E73E16"/>
                  </a:solidFill>
                  <a:prstDash val="solid"/>
                  <a:miter/>
                </a:ln>
              </p:spPr>
              <p:txBody>
                <a:bodyPr rtlCol="0" anchor="ctr"/>
                <a:lstStyle/>
                <a:p>
                  <a:pPr rtl="0"/>
                  <a:endParaRPr lang="en-GB"/>
                </a:p>
              </p:txBody>
            </p:sp>
            <p:sp>
              <p:nvSpPr>
                <p:cNvPr id="37" name="Freeform: Shape 36">
                  <a:extLst>
                    <a:ext uri="{FF2B5EF4-FFF2-40B4-BE49-F238E27FC236}">
                      <a16:creationId xmlns:a16="http://schemas.microsoft.com/office/drawing/2014/main" id="{6873EA45-4343-D1E5-B945-53709ABFB428}"/>
                    </a:ext>
                  </a:extLst>
                </p:cNvPr>
                <p:cNvSpPr/>
                <p:nvPr/>
              </p:nvSpPr>
              <p:spPr>
                <a:xfrm>
                  <a:off x="4731528" y="4969155"/>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E73E16"/>
                  </a:solidFill>
                  <a:prstDash val="solid"/>
                  <a:miter/>
                </a:ln>
              </p:spPr>
              <p:txBody>
                <a:bodyPr rtlCol="0" anchor="ctr"/>
                <a:lstStyle/>
                <a:p>
                  <a:pPr rtl="0"/>
                  <a:endParaRPr lang="en-GB"/>
                </a:p>
              </p:txBody>
            </p:sp>
          </p:grpSp>
          <p:grpSp>
            <p:nvGrpSpPr>
              <p:cNvPr id="38" name="Graphic 4">
                <a:extLst>
                  <a:ext uri="{FF2B5EF4-FFF2-40B4-BE49-F238E27FC236}">
                    <a16:creationId xmlns:a16="http://schemas.microsoft.com/office/drawing/2014/main" id="{65AA3441-1B79-9248-8FE4-D182A7723DBD}"/>
                  </a:ext>
                </a:extLst>
              </p:cNvPr>
              <p:cNvGrpSpPr/>
              <p:nvPr/>
            </p:nvGrpSpPr>
            <p:grpSpPr>
              <a:xfrm>
                <a:off x="2351018" y="4303344"/>
                <a:ext cx="62631" cy="74769"/>
                <a:chOff x="2351018" y="4303344"/>
                <a:chExt cx="62631" cy="74769"/>
              </a:xfrm>
            </p:grpSpPr>
            <p:sp>
              <p:nvSpPr>
                <p:cNvPr id="39" name="Freeform: Shape 38">
                  <a:extLst>
                    <a:ext uri="{FF2B5EF4-FFF2-40B4-BE49-F238E27FC236}">
                      <a16:creationId xmlns:a16="http://schemas.microsoft.com/office/drawing/2014/main" id="{3D1F7FB3-0D35-5689-19A0-699330E94CB3}"/>
                    </a:ext>
                  </a:extLst>
                </p:cNvPr>
                <p:cNvSpPr/>
                <p:nvPr/>
              </p:nvSpPr>
              <p:spPr>
                <a:xfrm>
                  <a:off x="2382397" y="4303344"/>
                  <a:ext cx="12704" cy="74769"/>
                </a:xfrm>
                <a:custGeom>
                  <a:avLst/>
                  <a:gdLst>
                    <a:gd name="connsiteX0" fmla="*/ 0 w 12704"/>
                    <a:gd name="connsiteY0" fmla="*/ 0 h 74769"/>
                    <a:gd name="connsiteX1" fmla="*/ 0 w 12704"/>
                    <a:gd name="connsiteY1" fmla="*/ 74769 h 74769"/>
                  </a:gdLst>
                  <a:ahLst/>
                  <a:cxnLst>
                    <a:cxn ang="0">
                      <a:pos x="connsiteX0" y="connsiteY0"/>
                    </a:cxn>
                    <a:cxn ang="0">
                      <a:pos x="connsiteX1" y="connsiteY1"/>
                    </a:cxn>
                  </a:cxnLst>
                  <a:rect l="l" t="t" r="r" b="b"/>
                  <a:pathLst>
                    <a:path w="12704" h="74769">
                      <a:moveTo>
                        <a:pt x="0" y="0"/>
                      </a:moveTo>
                      <a:lnTo>
                        <a:pt x="0" y="74769"/>
                      </a:lnTo>
                    </a:path>
                  </a:pathLst>
                </a:custGeom>
                <a:ln w="12700" cap="flat">
                  <a:solidFill>
                    <a:srgbClr val="E73E16"/>
                  </a:solidFill>
                  <a:prstDash val="solid"/>
                  <a:miter/>
                </a:ln>
              </p:spPr>
              <p:txBody>
                <a:bodyPr rtlCol="0" anchor="ctr"/>
                <a:lstStyle/>
                <a:p>
                  <a:pPr rtl="0"/>
                  <a:endParaRPr lang="en-GB"/>
                </a:p>
              </p:txBody>
            </p:sp>
            <p:sp>
              <p:nvSpPr>
                <p:cNvPr id="44" name="Freeform: Shape 43">
                  <a:extLst>
                    <a:ext uri="{FF2B5EF4-FFF2-40B4-BE49-F238E27FC236}">
                      <a16:creationId xmlns:a16="http://schemas.microsoft.com/office/drawing/2014/main" id="{B2EAC2A9-7134-DAFA-8D71-E98EAA68C452}"/>
                    </a:ext>
                  </a:extLst>
                </p:cNvPr>
                <p:cNvSpPr/>
                <p:nvPr/>
              </p:nvSpPr>
              <p:spPr>
                <a:xfrm>
                  <a:off x="2351018" y="4340729"/>
                  <a:ext cx="62631" cy="15135"/>
                </a:xfrm>
                <a:custGeom>
                  <a:avLst/>
                  <a:gdLst>
                    <a:gd name="connsiteX0" fmla="*/ 0 w 62631"/>
                    <a:gd name="connsiteY0" fmla="*/ 0 h 15135"/>
                    <a:gd name="connsiteX1" fmla="*/ 62632 w 62631"/>
                    <a:gd name="connsiteY1" fmla="*/ 0 h 15135"/>
                  </a:gdLst>
                  <a:ahLst/>
                  <a:cxnLst>
                    <a:cxn ang="0">
                      <a:pos x="connsiteX0" y="connsiteY0"/>
                    </a:cxn>
                    <a:cxn ang="0">
                      <a:pos x="connsiteX1" y="connsiteY1"/>
                    </a:cxn>
                  </a:cxnLst>
                  <a:rect l="l" t="t" r="r" b="b"/>
                  <a:pathLst>
                    <a:path w="62631" h="15135">
                      <a:moveTo>
                        <a:pt x="0" y="0"/>
                      </a:moveTo>
                      <a:lnTo>
                        <a:pt x="62632" y="0"/>
                      </a:lnTo>
                    </a:path>
                  </a:pathLst>
                </a:custGeom>
                <a:ln w="12700" cap="flat">
                  <a:solidFill>
                    <a:srgbClr val="E73E16"/>
                  </a:solidFill>
                  <a:prstDash val="solid"/>
                  <a:miter/>
                </a:ln>
              </p:spPr>
              <p:txBody>
                <a:bodyPr rtlCol="0" anchor="ctr"/>
                <a:lstStyle/>
                <a:p>
                  <a:pPr rtl="0"/>
                  <a:endParaRPr lang="en-GB"/>
                </a:p>
              </p:txBody>
            </p:sp>
          </p:grpSp>
          <p:grpSp>
            <p:nvGrpSpPr>
              <p:cNvPr id="51" name="Graphic 4">
                <a:extLst>
                  <a:ext uri="{FF2B5EF4-FFF2-40B4-BE49-F238E27FC236}">
                    <a16:creationId xmlns:a16="http://schemas.microsoft.com/office/drawing/2014/main" id="{E3F1DB5E-0281-9FDC-5C20-F5F62515BD57}"/>
                  </a:ext>
                </a:extLst>
              </p:cNvPr>
              <p:cNvGrpSpPr/>
              <p:nvPr/>
            </p:nvGrpSpPr>
            <p:grpSpPr>
              <a:xfrm>
                <a:off x="1087205" y="2998361"/>
                <a:ext cx="62631" cy="74769"/>
                <a:chOff x="1087205" y="2998361"/>
                <a:chExt cx="62631" cy="74769"/>
              </a:xfrm>
            </p:grpSpPr>
            <p:sp>
              <p:nvSpPr>
                <p:cNvPr id="58" name="Freeform: Shape 57">
                  <a:extLst>
                    <a:ext uri="{FF2B5EF4-FFF2-40B4-BE49-F238E27FC236}">
                      <a16:creationId xmlns:a16="http://schemas.microsoft.com/office/drawing/2014/main" id="{81AA7AF7-4EF9-9687-E795-1A0365607BE1}"/>
                    </a:ext>
                  </a:extLst>
                </p:cNvPr>
                <p:cNvSpPr/>
                <p:nvPr/>
              </p:nvSpPr>
              <p:spPr>
                <a:xfrm>
                  <a:off x="1118458" y="2998361"/>
                  <a:ext cx="12704" cy="74769"/>
                </a:xfrm>
                <a:custGeom>
                  <a:avLst/>
                  <a:gdLst>
                    <a:gd name="connsiteX0" fmla="*/ 0 w 12704"/>
                    <a:gd name="connsiteY0" fmla="*/ 0 h 74769"/>
                    <a:gd name="connsiteX1" fmla="*/ 0 w 12704"/>
                    <a:gd name="connsiteY1" fmla="*/ 74769 h 74769"/>
                  </a:gdLst>
                  <a:ahLst/>
                  <a:cxnLst>
                    <a:cxn ang="0">
                      <a:pos x="connsiteX0" y="connsiteY0"/>
                    </a:cxn>
                    <a:cxn ang="0">
                      <a:pos x="connsiteX1" y="connsiteY1"/>
                    </a:cxn>
                  </a:cxnLst>
                  <a:rect l="l" t="t" r="r" b="b"/>
                  <a:pathLst>
                    <a:path w="12704" h="74769">
                      <a:moveTo>
                        <a:pt x="0" y="0"/>
                      </a:moveTo>
                      <a:lnTo>
                        <a:pt x="0" y="74769"/>
                      </a:lnTo>
                    </a:path>
                  </a:pathLst>
                </a:custGeom>
                <a:ln w="12700" cap="flat">
                  <a:solidFill>
                    <a:srgbClr val="E73E16"/>
                  </a:solidFill>
                  <a:prstDash val="solid"/>
                  <a:miter/>
                </a:ln>
              </p:spPr>
              <p:txBody>
                <a:bodyPr rtlCol="0" anchor="ctr"/>
                <a:lstStyle/>
                <a:p>
                  <a:pPr rtl="0"/>
                  <a:endParaRPr lang="en-GB"/>
                </a:p>
              </p:txBody>
            </p:sp>
            <p:sp>
              <p:nvSpPr>
                <p:cNvPr id="67" name="Freeform: Shape 66">
                  <a:extLst>
                    <a:ext uri="{FF2B5EF4-FFF2-40B4-BE49-F238E27FC236}">
                      <a16:creationId xmlns:a16="http://schemas.microsoft.com/office/drawing/2014/main" id="{2728C83C-F8EA-F1F1-4D38-3C53D8D518A0}"/>
                    </a:ext>
                  </a:extLst>
                </p:cNvPr>
                <p:cNvSpPr/>
                <p:nvPr/>
              </p:nvSpPr>
              <p:spPr>
                <a:xfrm>
                  <a:off x="1087205" y="3035745"/>
                  <a:ext cx="62631" cy="15135"/>
                </a:xfrm>
                <a:custGeom>
                  <a:avLst/>
                  <a:gdLst>
                    <a:gd name="connsiteX0" fmla="*/ 0 w 62631"/>
                    <a:gd name="connsiteY0" fmla="*/ 0 h 15135"/>
                    <a:gd name="connsiteX1" fmla="*/ 62632 w 62631"/>
                    <a:gd name="connsiteY1" fmla="*/ 0 h 15135"/>
                  </a:gdLst>
                  <a:ahLst/>
                  <a:cxnLst>
                    <a:cxn ang="0">
                      <a:pos x="connsiteX0" y="connsiteY0"/>
                    </a:cxn>
                    <a:cxn ang="0">
                      <a:pos x="connsiteX1" y="connsiteY1"/>
                    </a:cxn>
                  </a:cxnLst>
                  <a:rect l="l" t="t" r="r" b="b"/>
                  <a:pathLst>
                    <a:path w="62631" h="15135">
                      <a:moveTo>
                        <a:pt x="0" y="0"/>
                      </a:moveTo>
                      <a:lnTo>
                        <a:pt x="62632" y="0"/>
                      </a:lnTo>
                    </a:path>
                  </a:pathLst>
                </a:custGeom>
                <a:ln w="12700" cap="flat">
                  <a:solidFill>
                    <a:srgbClr val="E73E16"/>
                  </a:solidFill>
                  <a:prstDash val="solid"/>
                  <a:miter/>
                </a:ln>
              </p:spPr>
              <p:txBody>
                <a:bodyPr rtlCol="0" anchor="ctr"/>
                <a:lstStyle/>
                <a:p>
                  <a:pPr rtl="0"/>
                  <a:endParaRPr lang="en-GB"/>
                </a:p>
              </p:txBody>
            </p:sp>
          </p:grpSp>
        </p:grpSp>
      </p:grpSp>
      <p:grpSp>
        <p:nvGrpSpPr>
          <p:cNvPr id="69" name="Graphic 4">
            <a:extLst>
              <a:ext uri="{FF2B5EF4-FFF2-40B4-BE49-F238E27FC236}">
                <a16:creationId xmlns:a16="http://schemas.microsoft.com/office/drawing/2014/main" id="{82CE29BF-8E23-BAE9-4A14-E29AAA7A087C}"/>
              </a:ext>
            </a:extLst>
          </p:cNvPr>
          <p:cNvGrpSpPr/>
          <p:nvPr/>
        </p:nvGrpSpPr>
        <p:grpSpPr>
          <a:xfrm>
            <a:off x="1259093" y="3107769"/>
            <a:ext cx="4179677" cy="1855007"/>
            <a:chOff x="1259093" y="3033627"/>
            <a:chExt cx="4179677" cy="1855007"/>
          </a:xfrm>
          <a:noFill/>
        </p:grpSpPr>
        <p:sp>
          <p:nvSpPr>
            <p:cNvPr id="75" name="Freeform: Shape 74">
              <a:extLst>
                <a:ext uri="{FF2B5EF4-FFF2-40B4-BE49-F238E27FC236}">
                  <a16:creationId xmlns:a16="http://schemas.microsoft.com/office/drawing/2014/main" id="{43DA6CBD-B20D-8144-5FB5-36561D9ACADB}"/>
                </a:ext>
              </a:extLst>
            </p:cNvPr>
            <p:cNvSpPr/>
            <p:nvPr/>
          </p:nvSpPr>
          <p:spPr>
            <a:xfrm>
              <a:off x="1259093" y="3033627"/>
              <a:ext cx="4165194" cy="1816714"/>
            </a:xfrm>
            <a:custGeom>
              <a:avLst/>
              <a:gdLst>
                <a:gd name="connsiteX0" fmla="*/ 0 w 4165194"/>
                <a:gd name="connsiteY0" fmla="*/ 0 h 1816714"/>
                <a:gd name="connsiteX1" fmla="*/ 68222 w 4165194"/>
                <a:gd name="connsiteY1" fmla="*/ 0 h 1816714"/>
                <a:gd name="connsiteX2" fmla="*/ 68222 w 4165194"/>
                <a:gd name="connsiteY2" fmla="*/ 18465 h 1816714"/>
                <a:gd name="connsiteX3" fmla="*/ 191706 w 4165194"/>
                <a:gd name="connsiteY3" fmla="*/ 18465 h 1816714"/>
                <a:gd name="connsiteX4" fmla="*/ 191706 w 4165194"/>
                <a:gd name="connsiteY4" fmla="*/ 40109 h 1816714"/>
                <a:gd name="connsiteX5" fmla="*/ 236425 w 4165194"/>
                <a:gd name="connsiteY5" fmla="*/ 40109 h 1816714"/>
                <a:gd name="connsiteX6" fmla="*/ 236425 w 4165194"/>
                <a:gd name="connsiteY6" fmla="*/ 70834 h 1816714"/>
                <a:gd name="connsiteX7" fmla="*/ 280381 w 4165194"/>
                <a:gd name="connsiteY7" fmla="*/ 70834 h 1816714"/>
                <a:gd name="connsiteX8" fmla="*/ 280381 w 4165194"/>
                <a:gd name="connsiteY8" fmla="*/ 110489 h 1816714"/>
                <a:gd name="connsiteX9" fmla="*/ 300073 w 4165194"/>
                <a:gd name="connsiteY9" fmla="*/ 110489 h 1816714"/>
                <a:gd name="connsiteX10" fmla="*/ 300073 w 4165194"/>
                <a:gd name="connsiteY10" fmla="*/ 182837 h 1816714"/>
                <a:gd name="connsiteX11" fmla="*/ 314429 w 4165194"/>
                <a:gd name="connsiteY11" fmla="*/ 182837 h 1816714"/>
                <a:gd name="connsiteX12" fmla="*/ 314429 w 4165194"/>
                <a:gd name="connsiteY12" fmla="*/ 229757 h 1816714"/>
                <a:gd name="connsiteX13" fmla="*/ 340218 w 4165194"/>
                <a:gd name="connsiteY13" fmla="*/ 229757 h 1816714"/>
                <a:gd name="connsiteX14" fmla="*/ 340218 w 4165194"/>
                <a:gd name="connsiteY14" fmla="*/ 271228 h 1816714"/>
                <a:gd name="connsiteX15" fmla="*/ 409202 w 4165194"/>
                <a:gd name="connsiteY15" fmla="*/ 271228 h 1816714"/>
                <a:gd name="connsiteX16" fmla="*/ 409202 w 4165194"/>
                <a:gd name="connsiteY16" fmla="*/ 291056 h 1816714"/>
                <a:gd name="connsiteX17" fmla="*/ 596335 w 4165194"/>
                <a:gd name="connsiteY17" fmla="*/ 291056 h 1816714"/>
                <a:gd name="connsiteX18" fmla="*/ 596335 w 4165194"/>
                <a:gd name="connsiteY18" fmla="*/ 319965 h 1816714"/>
                <a:gd name="connsiteX19" fmla="*/ 697079 w 4165194"/>
                <a:gd name="connsiteY19" fmla="*/ 319965 h 1816714"/>
                <a:gd name="connsiteX20" fmla="*/ 697079 w 4165194"/>
                <a:gd name="connsiteY20" fmla="*/ 337976 h 1816714"/>
                <a:gd name="connsiteX21" fmla="*/ 716770 w 4165194"/>
                <a:gd name="connsiteY21" fmla="*/ 337976 h 1816714"/>
                <a:gd name="connsiteX22" fmla="*/ 716770 w 4165194"/>
                <a:gd name="connsiteY22" fmla="*/ 436508 h 1816714"/>
                <a:gd name="connsiteX23" fmla="*/ 737986 w 4165194"/>
                <a:gd name="connsiteY23" fmla="*/ 436508 h 1816714"/>
                <a:gd name="connsiteX24" fmla="*/ 737986 w 4165194"/>
                <a:gd name="connsiteY24" fmla="*/ 482520 h 1816714"/>
                <a:gd name="connsiteX25" fmla="*/ 757678 w 4165194"/>
                <a:gd name="connsiteY25" fmla="*/ 482520 h 1816714"/>
                <a:gd name="connsiteX26" fmla="*/ 757678 w 4165194"/>
                <a:gd name="connsiteY26" fmla="*/ 507796 h 1816714"/>
                <a:gd name="connsiteX27" fmla="*/ 888023 w 4165194"/>
                <a:gd name="connsiteY27" fmla="*/ 507796 h 1816714"/>
                <a:gd name="connsiteX28" fmla="*/ 888023 w 4165194"/>
                <a:gd name="connsiteY28" fmla="*/ 529440 h 1816714"/>
                <a:gd name="connsiteX29" fmla="*/ 1047841 w 4165194"/>
                <a:gd name="connsiteY29" fmla="*/ 529440 h 1816714"/>
                <a:gd name="connsiteX30" fmla="*/ 1047841 w 4165194"/>
                <a:gd name="connsiteY30" fmla="*/ 548359 h 1816714"/>
                <a:gd name="connsiteX31" fmla="*/ 1056226 w 4165194"/>
                <a:gd name="connsiteY31" fmla="*/ 548359 h 1816714"/>
                <a:gd name="connsiteX32" fmla="*/ 1056226 w 4165194"/>
                <a:gd name="connsiteY32" fmla="*/ 574544 h 1816714"/>
                <a:gd name="connsiteX33" fmla="*/ 1066898 w 4165194"/>
                <a:gd name="connsiteY33" fmla="*/ 574544 h 1816714"/>
                <a:gd name="connsiteX34" fmla="*/ 1066898 w 4165194"/>
                <a:gd name="connsiteY34" fmla="*/ 597096 h 1816714"/>
                <a:gd name="connsiteX35" fmla="*/ 1125210 w 4165194"/>
                <a:gd name="connsiteY35" fmla="*/ 597096 h 1816714"/>
                <a:gd name="connsiteX36" fmla="*/ 1125210 w 4165194"/>
                <a:gd name="connsiteY36" fmla="*/ 621464 h 1816714"/>
                <a:gd name="connsiteX37" fmla="*/ 1170691 w 4165194"/>
                <a:gd name="connsiteY37" fmla="*/ 621464 h 1816714"/>
                <a:gd name="connsiteX38" fmla="*/ 1170691 w 4165194"/>
                <a:gd name="connsiteY38" fmla="*/ 669292 h 1816714"/>
                <a:gd name="connsiteX39" fmla="*/ 1292651 w 4165194"/>
                <a:gd name="connsiteY39" fmla="*/ 669292 h 1816714"/>
                <a:gd name="connsiteX40" fmla="*/ 1292651 w 4165194"/>
                <a:gd name="connsiteY40" fmla="*/ 691844 h 1816714"/>
                <a:gd name="connsiteX41" fmla="*/ 1420709 w 4165194"/>
                <a:gd name="connsiteY41" fmla="*/ 691844 h 1816714"/>
                <a:gd name="connsiteX42" fmla="*/ 1420709 w 4165194"/>
                <a:gd name="connsiteY42" fmla="*/ 711823 h 1816714"/>
                <a:gd name="connsiteX43" fmla="*/ 1480546 w 4165194"/>
                <a:gd name="connsiteY43" fmla="*/ 711823 h 1816714"/>
                <a:gd name="connsiteX44" fmla="*/ 1480546 w 4165194"/>
                <a:gd name="connsiteY44" fmla="*/ 731650 h 1816714"/>
                <a:gd name="connsiteX45" fmla="*/ 1486644 w 4165194"/>
                <a:gd name="connsiteY45" fmla="*/ 731650 h 1816714"/>
                <a:gd name="connsiteX46" fmla="*/ 1486644 w 4165194"/>
                <a:gd name="connsiteY46" fmla="*/ 747845 h 1816714"/>
                <a:gd name="connsiteX47" fmla="*/ 1497189 w 4165194"/>
                <a:gd name="connsiteY47" fmla="*/ 747845 h 1816714"/>
                <a:gd name="connsiteX48" fmla="*/ 1497189 w 4165194"/>
                <a:gd name="connsiteY48" fmla="*/ 760559 h 1816714"/>
                <a:gd name="connsiteX49" fmla="*/ 1514593 w 4165194"/>
                <a:gd name="connsiteY49" fmla="*/ 760559 h 1816714"/>
                <a:gd name="connsiteX50" fmla="*/ 1514593 w 4165194"/>
                <a:gd name="connsiteY50" fmla="*/ 792192 h 1816714"/>
                <a:gd name="connsiteX51" fmla="*/ 1526027 w 4165194"/>
                <a:gd name="connsiteY51" fmla="*/ 792192 h 1816714"/>
                <a:gd name="connsiteX52" fmla="*/ 1526027 w 4165194"/>
                <a:gd name="connsiteY52" fmla="*/ 814744 h 1816714"/>
                <a:gd name="connsiteX53" fmla="*/ 1532125 w 4165194"/>
                <a:gd name="connsiteY53" fmla="*/ 814744 h 1816714"/>
                <a:gd name="connsiteX54" fmla="*/ 1532125 w 4165194"/>
                <a:gd name="connsiteY54" fmla="*/ 844410 h 1816714"/>
                <a:gd name="connsiteX55" fmla="*/ 1542670 w 4165194"/>
                <a:gd name="connsiteY55" fmla="*/ 844410 h 1816714"/>
                <a:gd name="connsiteX56" fmla="*/ 1542670 w 4165194"/>
                <a:gd name="connsiteY56" fmla="*/ 857124 h 1816714"/>
                <a:gd name="connsiteX57" fmla="*/ 1576082 w 4165194"/>
                <a:gd name="connsiteY57" fmla="*/ 857124 h 1816714"/>
                <a:gd name="connsiteX58" fmla="*/ 1576082 w 4165194"/>
                <a:gd name="connsiteY58" fmla="*/ 883308 h 1816714"/>
                <a:gd name="connsiteX59" fmla="*/ 1613940 w 4165194"/>
                <a:gd name="connsiteY59" fmla="*/ 883308 h 1816714"/>
                <a:gd name="connsiteX60" fmla="*/ 1613940 w 4165194"/>
                <a:gd name="connsiteY60" fmla="*/ 909493 h 1816714"/>
                <a:gd name="connsiteX61" fmla="*/ 1734376 w 4165194"/>
                <a:gd name="connsiteY61" fmla="*/ 909493 h 1816714"/>
                <a:gd name="connsiteX62" fmla="*/ 1734376 w 4165194"/>
                <a:gd name="connsiteY62" fmla="*/ 929320 h 1816714"/>
                <a:gd name="connsiteX63" fmla="*/ 1745047 w 4165194"/>
                <a:gd name="connsiteY63" fmla="*/ 929320 h 1816714"/>
                <a:gd name="connsiteX64" fmla="*/ 1745047 w 4165194"/>
                <a:gd name="connsiteY64" fmla="*/ 956261 h 1816714"/>
                <a:gd name="connsiteX65" fmla="*/ 1907153 w 4165194"/>
                <a:gd name="connsiteY65" fmla="*/ 956261 h 1816714"/>
                <a:gd name="connsiteX66" fmla="*/ 1907153 w 4165194"/>
                <a:gd name="connsiteY66" fmla="*/ 976240 h 1816714"/>
                <a:gd name="connsiteX67" fmla="*/ 1957969 w 4165194"/>
                <a:gd name="connsiteY67" fmla="*/ 976240 h 1816714"/>
                <a:gd name="connsiteX68" fmla="*/ 1957969 w 4165194"/>
                <a:gd name="connsiteY68" fmla="*/ 1000608 h 1816714"/>
                <a:gd name="connsiteX69" fmla="*/ 1979948 w 4165194"/>
                <a:gd name="connsiteY69" fmla="*/ 1000608 h 1816714"/>
                <a:gd name="connsiteX70" fmla="*/ 1979948 w 4165194"/>
                <a:gd name="connsiteY70" fmla="*/ 1022252 h 1816714"/>
                <a:gd name="connsiteX71" fmla="*/ 2032162 w 4165194"/>
                <a:gd name="connsiteY71" fmla="*/ 1022252 h 1816714"/>
                <a:gd name="connsiteX72" fmla="*/ 2032162 w 4165194"/>
                <a:gd name="connsiteY72" fmla="*/ 1096265 h 1816714"/>
                <a:gd name="connsiteX73" fmla="*/ 2329186 w 4165194"/>
                <a:gd name="connsiteY73" fmla="*/ 1096265 h 1816714"/>
                <a:gd name="connsiteX74" fmla="*/ 2329186 w 4165194"/>
                <a:gd name="connsiteY74" fmla="*/ 1148634 h 1816714"/>
                <a:gd name="connsiteX75" fmla="*/ 2341382 w 4165194"/>
                <a:gd name="connsiteY75" fmla="*/ 1148634 h 1816714"/>
                <a:gd name="connsiteX76" fmla="*/ 2341382 w 4165194"/>
                <a:gd name="connsiteY76" fmla="*/ 1167704 h 1816714"/>
                <a:gd name="connsiteX77" fmla="*/ 2362598 w 4165194"/>
                <a:gd name="connsiteY77" fmla="*/ 1167704 h 1816714"/>
                <a:gd name="connsiteX78" fmla="*/ 2362598 w 4165194"/>
                <a:gd name="connsiteY78" fmla="*/ 1192073 h 1816714"/>
                <a:gd name="connsiteX79" fmla="*/ 2392834 w 4165194"/>
                <a:gd name="connsiteY79" fmla="*/ 1192073 h 1816714"/>
                <a:gd name="connsiteX80" fmla="*/ 2392834 w 4165194"/>
                <a:gd name="connsiteY80" fmla="*/ 1241717 h 1816714"/>
                <a:gd name="connsiteX81" fmla="*/ 2414812 w 4165194"/>
                <a:gd name="connsiteY81" fmla="*/ 1241717 h 1816714"/>
                <a:gd name="connsiteX82" fmla="*/ 2414812 w 4165194"/>
                <a:gd name="connsiteY82" fmla="*/ 1270626 h 1816714"/>
                <a:gd name="connsiteX83" fmla="*/ 2432217 w 4165194"/>
                <a:gd name="connsiteY83" fmla="*/ 1270626 h 1816714"/>
                <a:gd name="connsiteX84" fmla="*/ 2432217 w 4165194"/>
                <a:gd name="connsiteY84" fmla="*/ 1287729 h 1816714"/>
                <a:gd name="connsiteX85" fmla="*/ 2543632 w 4165194"/>
                <a:gd name="connsiteY85" fmla="*/ 1287729 h 1816714"/>
                <a:gd name="connsiteX86" fmla="*/ 2543632 w 4165194"/>
                <a:gd name="connsiteY86" fmla="*/ 1313005 h 1816714"/>
                <a:gd name="connsiteX87" fmla="*/ 2764940 w 4165194"/>
                <a:gd name="connsiteY87" fmla="*/ 1313005 h 1816714"/>
                <a:gd name="connsiteX88" fmla="*/ 2764940 w 4165194"/>
                <a:gd name="connsiteY88" fmla="*/ 1332833 h 1816714"/>
                <a:gd name="connsiteX89" fmla="*/ 2814867 w 4165194"/>
                <a:gd name="connsiteY89" fmla="*/ 1332833 h 1816714"/>
                <a:gd name="connsiteX90" fmla="*/ 2814867 w 4165194"/>
                <a:gd name="connsiteY90" fmla="*/ 1364466 h 1816714"/>
                <a:gd name="connsiteX91" fmla="*/ 2827063 w 4165194"/>
                <a:gd name="connsiteY91" fmla="*/ 1364466 h 1816714"/>
                <a:gd name="connsiteX92" fmla="*/ 2827063 w 4165194"/>
                <a:gd name="connsiteY92" fmla="*/ 1379753 h 1816714"/>
                <a:gd name="connsiteX93" fmla="*/ 2854250 w 4165194"/>
                <a:gd name="connsiteY93" fmla="*/ 1379753 h 1816714"/>
                <a:gd name="connsiteX94" fmla="*/ 2854250 w 4165194"/>
                <a:gd name="connsiteY94" fmla="*/ 1436662 h 1816714"/>
                <a:gd name="connsiteX95" fmla="*/ 3295339 w 4165194"/>
                <a:gd name="connsiteY95" fmla="*/ 1436662 h 1816714"/>
                <a:gd name="connsiteX96" fmla="*/ 3295339 w 4165194"/>
                <a:gd name="connsiteY96" fmla="*/ 1456490 h 1816714"/>
                <a:gd name="connsiteX97" fmla="*/ 3305884 w 4165194"/>
                <a:gd name="connsiteY97" fmla="*/ 1456490 h 1816714"/>
                <a:gd name="connsiteX98" fmla="*/ 3305884 w 4165194"/>
                <a:gd name="connsiteY98" fmla="*/ 1485399 h 1816714"/>
                <a:gd name="connsiteX99" fmla="*/ 3330911 w 4165194"/>
                <a:gd name="connsiteY99" fmla="*/ 1485399 h 1816714"/>
                <a:gd name="connsiteX100" fmla="*/ 3330911 w 4165194"/>
                <a:gd name="connsiteY100" fmla="*/ 1652495 h 1816714"/>
                <a:gd name="connsiteX101" fmla="*/ 3886338 w 4165194"/>
                <a:gd name="connsiteY101" fmla="*/ 1652495 h 1816714"/>
                <a:gd name="connsiteX102" fmla="*/ 3886338 w 4165194"/>
                <a:gd name="connsiteY102" fmla="*/ 1816715 h 1816714"/>
                <a:gd name="connsiteX103" fmla="*/ 4165195 w 4165194"/>
                <a:gd name="connsiteY103" fmla="*/ 1816715 h 181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4165194" h="1816714">
                  <a:moveTo>
                    <a:pt x="0" y="0"/>
                  </a:moveTo>
                  <a:lnTo>
                    <a:pt x="68222" y="0"/>
                  </a:lnTo>
                  <a:lnTo>
                    <a:pt x="68222" y="18465"/>
                  </a:lnTo>
                  <a:lnTo>
                    <a:pt x="191706" y="18465"/>
                  </a:lnTo>
                  <a:lnTo>
                    <a:pt x="191706" y="40109"/>
                  </a:lnTo>
                  <a:lnTo>
                    <a:pt x="236425" y="40109"/>
                  </a:lnTo>
                  <a:lnTo>
                    <a:pt x="236425" y="70834"/>
                  </a:lnTo>
                  <a:lnTo>
                    <a:pt x="280381" y="70834"/>
                  </a:lnTo>
                  <a:lnTo>
                    <a:pt x="280381" y="110489"/>
                  </a:lnTo>
                  <a:lnTo>
                    <a:pt x="300073" y="110489"/>
                  </a:lnTo>
                  <a:lnTo>
                    <a:pt x="300073" y="182837"/>
                  </a:lnTo>
                  <a:lnTo>
                    <a:pt x="314429" y="182837"/>
                  </a:lnTo>
                  <a:lnTo>
                    <a:pt x="314429" y="229757"/>
                  </a:lnTo>
                  <a:lnTo>
                    <a:pt x="340218" y="229757"/>
                  </a:lnTo>
                  <a:lnTo>
                    <a:pt x="340218" y="271228"/>
                  </a:lnTo>
                  <a:lnTo>
                    <a:pt x="409202" y="271228"/>
                  </a:lnTo>
                  <a:lnTo>
                    <a:pt x="409202" y="291056"/>
                  </a:lnTo>
                  <a:lnTo>
                    <a:pt x="596335" y="291056"/>
                  </a:lnTo>
                  <a:lnTo>
                    <a:pt x="596335" y="319965"/>
                  </a:lnTo>
                  <a:lnTo>
                    <a:pt x="697079" y="319965"/>
                  </a:lnTo>
                  <a:lnTo>
                    <a:pt x="697079" y="337976"/>
                  </a:lnTo>
                  <a:lnTo>
                    <a:pt x="716770" y="337976"/>
                  </a:lnTo>
                  <a:lnTo>
                    <a:pt x="716770" y="436508"/>
                  </a:lnTo>
                  <a:lnTo>
                    <a:pt x="737986" y="436508"/>
                  </a:lnTo>
                  <a:lnTo>
                    <a:pt x="737986" y="482520"/>
                  </a:lnTo>
                  <a:lnTo>
                    <a:pt x="757678" y="482520"/>
                  </a:lnTo>
                  <a:lnTo>
                    <a:pt x="757678" y="507796"/>
                  </a:lnTo>
                  <a:lnTo>
                    <a:pt x="888023" y="507796"/>
                  </a:lnTo>
                  <a:lnTo>
                    <a:pt x="888023" y="529440"/>
                  </a:lnTo>
                  <a:lnTo>
                    <a:pt x="1047841" y="529440"/>
                  </a:lnTo>
                  <a:lnTo>
                    <a:pt x="1047841" y="548359"/>
                  </a:lnTo>
                  <a:lnTo>
                    <a:pt x="1056226" y="548359"/>
                  </a:lnTo>
                  <a:lnTo>
                    <a:pt x="1056226" y="574544"/>
                  </a:lnTo>
                  <a:lnTo>
                    <a:pt x="1066898" y="574544"/>
                  </a:lnTo>
                  <a:lnTo>
                    <a:pt x="1066898" y="597096"/>
                  </a:lnTo>
                  <a:lnTo>
                    <a:pt x="1125210" y="597096"/>
                  </a:lnTo>
                  <a:lnTo>
                    <a:pt x="1125210" y="621464"/>
                  </a:lnTo>
                  <a:lnTo>
                    <a:pt x="1170691" y="621464"/>
                  </a:lnTo>
                  <a:lnTo>
                    <a:pt x="1170691" y="669292"/>
                  </a:lnTo>
                  <a:lnTo>
                    <a:pt x="1292651" y="669292"/>
                  </a:lnTo>
                  <a:lnTo>
                    <a:pt x="1292651" y="691844"/>
                  </a:lnTo>
                  <a:lnTo>
                    <a:pt x="1420709" y="691844"/>
                  </a:lnTo>
                  <a:lnTo>
                    <a:pt x="1420709" y="711823"/>
                  </a:lnTo>
                  <a:lnTo>
                    <a:pt x="1480546" y="711823"/>
                  </a:lnTo>
                  <a:lnTo>
                    <a:pt x="1480546" y="731650"/>
                  </a:lnTo>
                  <a:lnTo>
                    <a:pt x="1486644" y="731650"/>
                  </a:lnTo>
                  <a:lnTo>
                    <a:pt x="1486644" y="747845"/>
                  </a:lnTo>
                  <a:lnTo>
                    <a:pt x="1497189" y="747845"/>
                  </a:lnTo>
                  <a:lnTo>
                    <a:pt x="1497189" y="760559"/>
                  </a:lnTo>
                  <a:lnTo>
                    <a:pt x="1514593" y="760559"/>
                  </a:lnTo>
                  <a:lnTo>
                    <a:pt x="1514593" y="792192"/>
                  </a:lnTo>
                  <a:lnTo>
                    <a:pt x="1526027" y="792192"/>
                  </a:lnTo>
                  <a:lnTo>
                    <a:pt x="1526027" y="814744"/>
                  </a:lnTo>
                  <a:lnTo>
                    <a:pt x="1532125" y="814744"/>
                  </a:lnTo>
                  <a:lnTo>
                    <a:pt x="1532125" y="844410"/>
                  </a:lnTo>
                  <a:lnTo>
                    <a:pt x="1542670" y="844410"/>
                  </a:lnTo>
                  <a:lnTo>
                    <a:pt x="1542670" y="857124"/>
                  </a:lnTo>
                  <a:lnTo>
                    <a:pt x="1576082" y="857124"/>
                  </a:lnTo>
                  <a:lnTo>
                    <a:pt x="1576082" y="883308"/>
                  </a:lnTo>
                  <a:lnTo>
                    <a:pt x="1613940" y="883308"/>
                  </a:lnTo>
                  <a:lnTo>
                    <a:pt x="1613940" y="909493"/>
                  </a:lnTo>
                  <a:lnTo>
                    <a:pt x="1734376" y="909493"/>
                  </a:lnTo>
                  <a:lnTo>
                    <a:pt x="1734376" y="929320"/>
                  </a:lnTo>
                  <a:lnTo>
                    <a:pt x="1745047" y="929320"/>
                  </a:lnTo>
                  <a:lnTo>
                    <a:pt x="1745047" y="956261"/>
                  </a:lnTo>
                  <a:lnTo>
                    <a:pt x="1907153" y="956261"/>
                  </a:lnTo>
                  <a:lnTo>
                    <a:pt x="1907153" y="976240"/>
                  </a:lnTo>
                  <a:lnTo>
                    <a:pt x="1957969" y="976240"/>
                  </a:lnTo>
                  <a:lnTo>
                    <a:pt x="1957969" y="1000608"/>
                  </a:lnTo>
                  <a:lnTo>
                    <a:pt x="1979948" y="1000608"/>
                  </a:lnTo>
                  <a:lnTo>
                    <a:pt x="1979948" y="1022252"/>
                  </a:lnTo>
                  <a:lnTo>
                    <a:pt x="2032162" y="1022252"/>
                  </a:lnTo>
                  <a:lnTo>
                    <a:pt x="2032162" y="1096265"/>
                  </a:lnTo>
                  <a:lnTo>
                    <a:pt x="2329186" y="1096265"/>
                  </a:lnTo>
                  <a:lnTo>
                    <a:pt x="2329186" y="1148634"/>
                  </a:lnTo>
                  <a:lnTo>
                    <a:pt x="2341382" y="1148634"/>
                  </a:lnTo>
                  <a:lnTo>
                    <a:pt x="2341382" y="1167704"/>
                  </a:lnTo>
                  <a:lnTo>
                    <a:pt x="2362598" y="1167704"/>
                  </a:lnTo>
                  <a:lnTo>
                    <a:pt x="2362598" y="1192073"/>
                  </a:lnTo>
                  <a:lnTo>
                    <a:pt x="2392834" y="1192073"/>
                  </a:lnTo>
                  <a:lnTo>
                    <a:pt x="2392834" y="1241717"/>
                  </a:lnTo>
                  <a:lnTo>
                    <a:pt x="2414812" y="1241717"/>
                  </a:lnTo>
                  <a:lnTo>
                    <a:pt x="2414812" y="1270626"/>
                  </a:lnTo>
                  <a:lnTo>
                    <a:pt x="2432217" y="1270626"/>
                  </a:lnTo>
                  <a:lnTo>
                    <a:pt x="2432217" y="1287729"/>
                  </a:lnTo>
                  <a:lnTo>
                    <a:pt x="2543632" y="1287729"/>
                  </a:lnTo>
                  <a:lnTo>
                    <a:pt x="2543632" y="1313005"/>
                  </a:lnTo>
                  <a:lnTo>
                    <a:pt x="2764940" y="1313005"/>
                  </a:lnTo>
                  <a:lnTo>
                    <a:pt x="2764940" y="1332833"/>
                  </a:lnTo>
                  <a:lnTo>
                    <a:pt x="2814867" y="1332833"/>
                  </a:lnTo>
                  <a:lnTo>
                    <a:pt x="2814867" y="1364466"/>
                  </a:lnTo>
                  <a:lnTo>
                    <a:pt x="2827063" y="1364466"/>
                  </a:lnTo>
                  <a:lnTo>
                    <a:pt x="2827063" y="1379753"/>
                  </a:lnTo>
                  <a:lnTo>
                    <a:pt x="2854250" y="1379753"/>
                  </a:lnTo>
                  <a:lnTo>
                    <a:pt x="2854250" y="1436662"/>
                  </a:lnTo>
                  <a:lnTo>
                    <a:pt x="3295339" y="1436662"/>
                  </a:lnTo>
                  <a:lnTo>
                    <a:pt x="3295339" y="1456490"/>
                  </a:lnTo>
                  <a:lnTo>
                    <a:pt x="3305884" y="1456490"/>
                  </a:lnTo>
                  <a:lnTo>
                    <a:pt x="3305884" y="1485399"/>
                  </a:lnTo>
                  <a:lnTo>
                    <a:pt x="3330911" y="1485399"/>
                  </a:lnTo>
                  <a:lnTo>
                    <a:pt x="3330911" y="1652495"/>
                  </a:lnTo>
                  <a:lnTo>
                    <a:pt x="3886338" y="1652495"/>
                  </a:lnTo>
                  <a:lnTo>
                    <a:pt x="3886338" y="1816715"/>
                  </a:lnTo>
                  <a:lnTo>
                    <a:pt x="4165195" y="1816715"/>
                  </a:lnTo>
                </a:path>
              </a:pathLst>
            </a:custGeom>
            <a:noFill/>
            <a:ln w="12700" cap="flat">
              <a:solidFill>
                <a:srgbClr val="00A2E1"/>
              </a:solidFill>
              <a:prstDash val="solid"/>
              <a:miter/>
            </a:ln>
          </p:spPr>
          <p:txBody>
            <a:bodyPr rtlCol="0" anchor="ctr"/>
            <a:lstStyle/>
            <a:p>
              <a:pPr rtl="0"/>
              <a:endParaRPr lang="en-GB"/>
            </a:p>
          </p:txBody>
        </p:sp>
        <p:grpSp>
          <p:nvGrpSpPr>
            <p:cNvPr id="76" name="Graphic 4">
              <a:extLst>
                <a:ext uri="{FF2B5EF4-FFF2-40B4-BE49-F238E27FC236}">
                  <a16:creationId xmlns:a16="http://schemas.microsoft.com/office/drawing/2014/main" id="{6A8682A8-01CD-5E19-F82D-D879759DBF40}"/>
                </a:ext>
              </a:extLst>
            </p:cNvPr>
            <p:cNvGrpSpPr/>
            <p:nvPr/>
          </p:nvGrpSpPr>
          <p:grpSpPr>
            <a:xfrm>
              <a:off x="1924792" y="3334369"/>
              <a:ext cx="3513978" cy="1554265"/>
              <a:chOff x="1924792" y="3334369"/>
              <a:chExt cx="3513978" cy="1554265"/>
            </a:xfrm>
          </p:grpSpPr>
          <p:grpSp>
            <p:nvGrpSpPr>
              <p:cNvPr id="77" name="Graphic 4">
                <a:extLst>
                  <a:ext uri="{FF2B5EF4-FFF2-40B4-BE49-F238E27FC236}">
                    <a16:creationId xmlns:a16="http://schemas.microsoft.com/office/drawing/2014/main" id="{6207D1B3-18E8-EB8B-1DB5-03DCDA840ACB}"/>
                  </a:ext>
                </a:extLst>
              </p:cNvPr>
              <p:cNvGrpSpPr/>
              <p:nvPr/>
            </p:nvGrpSpPr>
            <p:grpSpPr>
              <a:xfrm>
                <a:off x="1924792" y="3334369"/>
                <a:ext cx="62758" cy="74618"/>
                <a:chOff x="1924792" y="3334369"/>
                <a:chExt cx="62758" cy="74618"/>
              </a:xfrm>
            </p:grpSpPr>
            <p:sp>
              <p:nvSpPr>
                <p:cNvPr id="78" name="Freeform: Shape 77">
                  <a:extLst>
                    <a:ext uri="{FF2B5EF4-FFF2-40B4-BE49-F238E27FC236}">
                      <a16:creationId xmlns:a16="http://schemas.microsoft.com/office/drawing/2014/main" id="{E21B08A0-DD16-D811-169B-EC542A3CB273}"/>
                    </a:ext>
                  </a:extLst>
                </p:cNvPr>
                <p:cNvSpPr/>
                <p:nvPr/>
              </p:nvSpPr>
              <p:spPr>
                <a:xfrm>
                  <a:off x="1956172" y="3334369"/>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79" name="Freeform: Shape 78">
                  <a:extLst>
                    <a:ext uri="{FF2B5EF4-FFF2-40B4-BE49-F238E27FC236}">
                      <a16:creationId xmlns:a16="http://schemas.microsoft.com/office/drawing/2014/main" id="{34262179-9424-1932-E8BF-0C2585A5EA68}"/>
                    </a:ext>
                  </a:extLst>
                </p:cNvPr>
                <p:cNvSpPr/>
                <p:nvPr/>
              </p:nvSpPr>
              <p:spPr>
                <a:xfrm>
                  <a:off x="1924792" y="3371602"/>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82" name="Graphic 4">
                <a:extLst>
                  <a:ext uri="{FF2B5EF4-FFF2-40B4-BE49-F238E27FC236}">
                    <a16:creationId xmlns:a16="http://schemas.microsoft.com/office/drawing/2014/main" id="{E0D84AA0-4F81-C0E3-B5D1-B1B67539DD34}"/>
                  </a:ext>
                </a:extLst>
              </p:cNvPr>
              <p:cNvGrpSpPr/>
              <p:nvPr/>
            </p:nvGrpSpPr>
            <p:grpSpPr>
              <a:xfrm>
                <a:off x="1945881" y="3430328"/>
                <a:ext cx="62758" cy="74618"/>
                <a:chOff x="1945881" y="3430328"/>
                <a:chExt cx="62758" cy="74618"/>
              </a:xfrm>
            </p:grpSpPr>
            <p:sp>
              <p:nvSpPr>
                <p:cNvPr id="83" name="Freeform: Shape 82">
                  <a:extLst>
                    <a:ext uri="{FF2B5EF4-FFF2-40B4-BE49-F238E27FC236}">
                      <a16:creationId xmlns:a16="http://schemas.microsoft.com/office/drawing/2014/main" id="{CF06D015-96EF-842E-1DF1-E400A436DBC8}"/>
                    </a:ext>
                  </a:extLst>
                </p:cNvPr>
                <p:cNvSpPr/>
                <p:nvPr/>
              </p:nvSpPr>
              <p:spPr>
                <a:xfrm>
                  <a:off x="1977261" y="3430328"/>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84" name="Freeform: Shape 83">
                  <a:extLst>
                    <a:ext uri="{FF2B5EF4-FFF2-40B4-BE49-F238E27FC236}">
                      <a16:creationId xmlns:a16="http://schemas.microsoft.com/office/drawing/2014/main" id="{DB86B757-8DEA-DC17-C592-DAE12719A6AA}"/>
                    </a:ext>
                  </a:extLst>
                </p:cNvPr>
                <p:cNvSpPr/>
                <p:nvPr/>
              </p:nvSpPr>
              <p:spPr>
                <a:xfrm>
                  <a:off x="1945881" y="3467562"/>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86" name="Graphic 4">
                <a:extLst>
                  <a:ext uri="{FF2B5EF4-FFF2-40B4-BE49-F238E27FC236}">
                    <a16:creationId xmlns:a16="http://schemas.microsoft.com/office/drawing/2014/main" id="{286CE09F-9385-B1C6-4A31-00FBED309961}"/>
                  </a:ext>
                </a:extLst>
              </p:cNvPr>
              <p:cNvGrpSpPr/>
              <p:nvPr/>
            </p:nvGrpSpPr>
            <p:grpSpPr>
              <a:xfrm>
                <a:off x="2380110" y="3617100"/>
                <a:ext cx="62631" cy="74618"/>
                <a:chOff x="2380110" y="3617100"/>
                <a:chExt cx="62631" cy="74618"/>
              </a:xfrm>
            </p:grpSpPr>
            <p:sp>
              <p:nvSpPr>
                <p:cNvPr id="87" name="Freeform: Shape 86">
                  <a:extLst>
                    <a:ext uri="{FF2B5EF4-FFF2-40B4-BE49-F238E27FC236}">
                      <a16:creationId xmlns:a16="http://schemas.microsoft.com/office/drawing/2014/main" id="{07FC3A9C-2EF3-3169-519D-E2F7A04F007F}"/>
                    </a:ext>
                  </a:extLst>
                </p:cNvPr>
                <p:cNvSpPr/>
                <p:nvPr/>
              </p:nvSpPr>
              <p:spPr>
                <a:xfrm>
                  <a:off x="2411490" y="3617100"/>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90" name="Freeform: Shape 89">
                  <a:extLst>
                    <a:ext uri="{FF2B5EF4-FFF2-40B4-BE49-F238E27FC236}">
                      <a16:creationId xmlns:a16="http://schemas.microsoft.com/office/drawing/2014/main" id="{6F54CD9F-0044-A422-C244-21E64E04D4FC}"/>
                    </a:ext>
                  </a:extLst>
                </p:cNvPr>
                <p:cNvSpPr/>
                <p:nvPr/>
              </p:nvSpPr>
              <p:spPr>
                <a:xfrm>
                  <a:off x="2380110" y="3654485"/>
                  <a:ext cx="62631" cy="15135"/>
                </a:xfrm>
                <a:custGeom>
                  <a:avLst/>
                  <a:gdLst>
                    <a:gd name="connsiteX0" fmla="*/ 0 w 62631"/>
                    <a:gd name="connsiteY0" fmla="*/ 0 h 15135"/>
                    <a:gd name="connsiteX1" fmla="*/ 62632 w 62631"/>
                    <a:gd name="connsiteY1" fmla="*/ 0 h 15135"/>
                  </a:gdLst>
                  <a:ahLst/>
                  <a:cxnLst>
                    <a:cxn ang="0">
                      <a:pos x="connsiteX0" y="connsiteY0"/>
                    </a:cxn>
                    <a:cxn ang="0">
                      <a:pos x="connsiteX1" y="connsiteY1"/>
                    </a:cxn>
                  </a:cxnLst>
                  <a:rect l="l" t="t" r="r" b="b"/>
                  <a:pathLst>
                    <a:path w="62631" h="15135">
                      <a:moveTo>
                        <a:pt x="0" y="0"/>
                      </a:moveTo>
                      <a:lnTo>
                        <a:pt x="62632" y="0"/>
                      </a:lnTo>
                    </a:path>
                  </a:pathLst>
                </a:custGeom>
                <a:ln w="12700" cap="flat">
                  <a:solidFill>
                    <a:srgbClr val="00A2E1"/>
                  </a:solidFill>
                  <a:prstDash val="solid"/>
                  <a:miter/>
                </a:ln>
              </p:spPr>
              <p:txBody>
                <a:bodyPr rtlCol="0" anchor="ctr"/>
                <a:lstStyle/>
                <a:p>
                  <a:pPr rtl="0"/>
                  <a:endParaRPr lang="en-GB"/>
                </a:p>
              </p:txBody>
            </p:sp>
          </p:grpSp>
          <p:grpSp>
            <p:nvGrpSpPr>
              <p:cNvPr id="93" name="Graphic 4">
                <a:extLst>
                  <a:ext uri="{FF2B5EF4-FFF2-40B4-BE49-F238E27FC236}">
                    <a16:creationId xmlns:a16="http://schemas.microsoft.com/office/drawing/2014/main" id="{9D68DE37-A91C-90C0-0EBD-10956F338054}"/>
                  </a:ext>
                </a:extLst>
              </p:cNvPr>
              <p:cNvGrpSpPr/>
              <p:nvPr/>
            </p:nvGrpSpPr>
            <p:grpSpPr>
              <a:xfrm>
                <a:off x="4401982" y="4432753"/>
                <a:ext cx="62631" cy="74618"/>
                <a:chOff x="4401982" y="4432753"/>
                <a:chExt cx="62631" cy="74618"/>
              </a:xfrm>
            </p:grpSpPr>
            <p:sp>
              <p:nvSpPr>
                <p:cNvPr id="94" name="Freeform: Shape 93">
                  <a:extLst>
                    <a:ext uri="{FF2B5EF4-FFF2-40B4-BE49-F238E27FC236}">
                      <a16:creationId xmlns:a16="http://schemas.microsoft.com/office/drawing/2014/main" id="{E80BF2EE-B041-6FB4-1B3C-E6B2F6C5DF41}"/>
                    </a:ext>
                  </a:extLst>
                </p:cNvPr>
                <p:cNvSpPr/>
                <p:nvPr/>
              </p:nvSpPr>
              <p:spPr>
                <a:xfrm>
                  <a:off x="4433361" y="4432753"/>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96" name="Freeform: Shape 95">
                  <a:extLst>
                    <a:ext uri="{FF2B5EF4-FFF2-40B4-BE49-F238E27FC236}">
                      <a16:creationId xmlns:a16="http://schemas.microsoft.com/office/drawing/2014/main" id="{721DDE24-69A1-8DEB-7BEE-2C4905A41EB1}"/>
                    </a:ext>
                  </a:extLst>
                </p:cNvPr>
                <p:cNvSpPr/>
                <p:nvPr/>
              </p:nvSpPr>
              <p:spPr>
                <a:xfrm>
                  <a:off x="4401982" y="4469986"/>
                  <a:ext cx="62631" cy="15135"/>
                </a:xfrm>
                <a:custGeom>
                  <a:avLst/>
                  <a:gdLst>
                    <a:gd name="connsiteX0" fmla="*/ 0 w 62631"/>
                    <a:gd name="connsiteY0" fmla="*/ 0 h 15135"/>
                    <a:gd name="connsiteX1" fmla="*/ 62632 w 62631"/>
                    <a:gd name="connsiteY1" fmla="*/ 0 h 15135"/>
                  </a:gdLst>
                  <a:ahLst/>
                  <a:cxnLst>
                    <a:cxn ang="0">
                      <a:pos x="connsiteX0" y="connsiteY0"/>
                    </a:cxn>
                    <a:cxn ang="0">
                      <a:pos x="connsiteX1" y="connsiteY1"/>
                    </a:cxn>
                  </a:cxnLst>
                  <a:rect l="l" t="t" r="r" b="b"/>
                  <a:pathLst>
                    <a:path w="62631" h="15135">
                      <a:moveTo>
                        <a:pt x="0" y="0"/>
                      </a:moveTo>
                      <a:lnTo>
                        <a:pt x="62632" y="0"/>
                      </a:lnTo>
                    </a:path>
                  </a:pathLst>
                </a:custGeom>
                <a:ln w="12700" cap="flat">
                  <a:solidFill>
                    <a:srgbClr val="00A2E1"/>
                  </a:solidFill>
                  <a:prstDash val="solid"/>
                  <a:miter/>
                </a:ln>
              </p:spPr>
              <p:txBody>
                <a:bodyPr rtlCol="0" anchor="ctr"/>
                <a:lstStyle/>
                <a:p>
                  <a:pPr rtl="0"/>
                  <a:endParaRPr lang="en-GB"/>
                </a:p>
              </p:txBody>
            </p:sp>
          </p:grpSp>
          <p:grpSp>
            <p:nvGrpSpPr>
              <p:cNvPr id="97" name="Graphic 4">
                <a:extLst>
                  <a:ext uri="{FF2B5EF4-FFF2-40B4-BE49-F238E27FC236}">
                    <a16:creationId xmlns:a16="http://schemas.microsoft.com/office/drawing/2014/main" id="{376DF999-82F8-ADE1-DBC4-B5FE870799C3}"/>
                  </a:ext>
                </a:extLst>
              </p:cNvPr>
              <p:cNvGrpSpPr/>
              <p:nvPr/>
            </p:nvGrpSpPr>
            <p:grpSpPr>
              <a:xfrm>
                <a:off x="4397027" y="4432753"/>
                <a:ext cx="62631" cy="74618"/>
                <a:chOff x="4397027" y="4432753"/>
                <a:chExt cx="62631" cy="74618"/>
              </a:xfrm>
            </p:grpSpPr>
            <p:sp>
              <p:nvSpPr>
                <p:cNvPr id="101" name="Freeform: Shape 100">
                  <a:extLst>
                    <a:ext uri="{FF2B5EF4-FFF2-40B4-BE49-F238E27FC236}">
                      <a16:creationId xmlns:a16="http://schemas.microsoft.com/office/drawing/2014/main" id="{51CA2802-784E-EC72-0A2A-1F86D25F6E29}"/>
                    </a:ext>
                  </a:extLst>
                </p:cNvPr>
                <p:cNvSpPr/>
                <p:nvPr/>
              </p:nvSpPr>
              <p:spPr>
                <a:xfrm>
                  <a:off x="4428407" y="4432753"/>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103" name="Freeform: Shape 102">
                  <a:extLst>
                    <a:ext uri="{FF2B5EF4-FFF2-40B4-BE49-F238E27FC236}">
                      <a16:creationId xmlns:a16="http://schemas.microsoft.com/office/drawing/2014/main" id="{49B1E2E9-68AD-515D-9DBE-3BCA6BC73DBA}"/>
                    </a:ext>
                  </a:extLst>
                </p:cNvPr>
                <p:cNvSpPr/>
                <p:nvPr/>
              </p:nvSpPr>
              <p:spPr>
                <a:xfrm>
                  <a:off x="4397027" y="4469986"/>
                  <a:ext cx="62631" cy="15135"/>
                </a:xfrm>
                <a:custGeom>
                  <a:avLst/>
                  <a:gdLst>
                    <a:gd name="connsiteX0" fmla="*/ 0 w 62631"/>
                    <a:gd name="connsiteY0" fmla="*/ 0 h 15135"/>
                    <a:gd name="connsiteX1" fmla="*/ 62632 w 62631"/>
                    <a:gd name="connsiteY1" fmla="*/ 0 h 15135"/>
                  </a:gdLst>
                  <a:ahLst/>
                  <a:cxnLst>
                    <a:cxn ang="0">
                      <a:pos x="connsiteX0" y="connsiteY0"/>
                    </a:cxn>
                    <a:cxn ang="0">
                      <a:pos x="connsiteX1" y="connsiteY1"/>
                    </a:cxn>
                  </a:cxnLst>
                  <a:rect l="l" t="t" r="r" b="b"/>
                  <a:pathLst>
                    <a:path w="62631" h="15135">
                      <a:moveTo>
                        <a:pt x="0" y="0"/>
                      </a:moveTo>
                      <a:lnTo>
                        <a:pt x="62632" y="0"/>
                      </a:lnTo>
                    </a:path>
                  </a:pathLst>
                </a:custGeom>
                <a:ln w="12700" cap="flat">
                  <a:solidFill>
                    <a:srgbClr val="00A2E1"/>
                  </a:solidFill>
                  <a:prstDash val="solid"/>
                  <a:miter/>
                </a:ln>
              </p:spPr>
              <p:txBody>
                <a:bodyPr rtlCol="0" anchor="ctr"/>
                <a:lstStyle/>
                <a:p>
                  <a:pPr rtl="0"/>
                  <a:endParaRPr lang="en-GB"/>
                </a:p>
              </p:txBody>
            </p:sp>
          </p:grpSp>
          <p:grpSp>
            <p:nvGrpSpPr>
              <p:cNvPr id="110" name="Graphic 4">
                <a:extLst>
                  <a:ext uri="{FF2B5EF4-FFF2-40B4-BE49-F238E27FC236}">
                    <a16:creationId xmlns:a16="http://schemas.microsoft.com/office/drawing/2014/main" id="{5C07EF35-0288-827B-98F0-0D67A87095CD}"/>
                  </a:ext>
                </a:extLst>
              </p:cNvPr>
              <p:cNvGrpSpPr/>
              <p:nvPr/>
            </p:nvGrpSpPr>
            <p:grpSpPr>
              <a:xfrm>
                <a:off x="4459659" y="4432753"/>
                <a:ext cx="62758" cy="74618"/>
                <a:chOff x="4459659" y="4432753"/>
                <a:chExt cx="62758" cy="74618"/>
              </a:xfrm>
            </p:grpSpPr>
            <p:sp>
              <p:nvSpPr>
                <p:cNvPr id="136" name="Freeform: Shape 135">
                  <a:extLst>
                    <a:ext uri="{FF2B5EF4-FFF2-40B4-BE49-F238E27FC236}">
                      <a16:creationId xmlns:a16="http://schemas.microsoft.com/office/drawing/2014/main" id="{72CE2582-C75A-25D4-979A-13828DB78CC4}"/>
                    </a:ext>
                  </a:extLst>
                </p:cNvPr>
                <p:cNvSpPr/>
                <p:nvPr/>
              </p:nvSpPr>
              <p:spPr>
                <a:xfrm>
                  <a:off x="4491038" y="4432753"/>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137" name="Freeform: Shape 136">
                  <a:extLst>
                    <a:ext uri="{FF2B5EF4-FFF2-40B4-BE49-F238E27FC236}">
                      <a16:creationId xmlns:a16="http://schemas.microsoft.com/office/drawing/2014/main" id="{A31113CA-6EE7-B014-8902-0296800F48D0}"/>
                    </a:ext>
                  </a:extLst>
                </p:cNvPr>
                <p:cNvSpPr/>
                <p:nvPr/>
              </p:nvSpPr>
              <p:spPr>
                <a:xfrm>
                  <a:off x="4459659" y="4469986"/>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138" name="Graphic 4">
                <a:extLst>
                  <a:ext uri="{FF2B5EF4-FFF2-40B4-BE49-F238E27FC236}">
                    <a16:creationId xmlns:a16="http://schemas.microsoft.com/office/drawing/2014/main" id="{09A64439-CFC1-0EC5-23FC-2B455225A6CE}"/>
                  </a:ext>
                </a:extLst>
              </p:cNvPr>
              <p:cNvGrpSpPr/>
              <p:nvPr/>
            </p:nvGrpSpPr>
            <p:grpSpPr>
              <a:xfrm>
                <a:off x="4472871" y="4432753"/>
                <a:ext cx="62758" cy="74618"/>
                <a:chOff x="4472871" y="4432753"/>
                <a:chExt cx="62758" cy="74618"/>
              </a:xfrm>
            </p:grpSpPr>
            <p:sp>
              <p:nvSpPr>
                <p:cNvPr id="139" name="Freeform: Shape 138">
                  <a:extLst>
                    <a:ext uri="{FF2B5EF4-FFF2-40B4-BE49-F238E27FC236}">
                      <a16:creationId xmlns:a16="http://schemas.microsoft.com/office/drawing/2014/main" id="{0E336DDA-0C57-BD0C-D8D5-971A0CEC93C3}"/>
                    </a:ext>
                  </a:extLst>
                </p:cNvPr>
                <p:cNvSpPr/>
                <p:nvPr/>
              </p:nvSpPr>
              <p:spPr>
                <a:xfrm>
                  <a:off x="4504251" y="4432753"/>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140" name="Freeform: Shape 139">
                  <a:extLst>
                    <a:ext uri="{FF2B5EF4-FFF2-40B4-BE49-F238E27FC236}">
                      <a16:creationId xmlns:a16="http://schemas.microsoft.com/office/drawing/2014/main" id="{75B7FD92-EB7E-56CD-F01C-4AED1293D1FE}"/>
                    </a:ext>
                  </a:extLst>
                </p:cNvPr>
                <p:cNvSpPr/>
                <p:nvPr/>
              </p:nvSpPr>
              <p:spPr>
                <a:xfrm>
                  <a:off x="4472871" y="4469986"/>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141" name="Graphic 4">
                <a:extLst>
                  <a:ext uri="{FF2B5EF4-FFF2-40B4-BE49-F238E27FC236}">
                    <a16:creationId xmlns:a16="http://schemas.microsoft.com/office/drawing/2014/main" id="{AF9C49CB-4354-820A-14DB-85EFC60D125D}"/>
                  </a:ext>
                </a:extLst>
              </p:cNvPr>
              <p:cNvGrpSpPr/>
              <p:nvPr/>
            </p:nvGrpSpPr>
            <p:grpSpPr>
              <a:xfrm>
                <a:off x="4486338" y="4432753"/>
                <a:ext cx="62758" cy="74618"/>
                <a:chOff x="4486338" y="4432753"/>
                <a:chExt cx="62758" cy="74618"/>
              </a:xfrm>
            </p:grpSpPr>
            <p:sp>
              <p:nvSpPr>
                <p:cNvPr id="142" name="Freeform: Shape 141">
                  <a:extLst>
                    <a:ext uri="{FF2B5EF4-FFF2-40B4-BE49-F238E27FC236}">
                      <a16:creationId xmlns:a16="http://schemas.microsoft.com/office/drawing/2014/main" id="{BAB03DB2-85F3-0B71-BF32-48DD400A7D48}"/>
                    </a:ext>
                  </a:extLst>
                </p:cNvPr>
                <p:cNvSpPr/>
                <p:nvPr/>
              </p:nvSpPr>
              <p:spPr>
                <a:xfrm>
                  <a:off x="4517717" y="4432753"/>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143" name="Freeform: Shape 142">
                  <a:extLst>
                    <a:ext uri="{FF2B5EF4-FFF2-40B4-BE49-F238E27FC236}">
                      <a16:creationId xmlns:a16="http://schemas.microsoft.com/office/drawing/2014/main" id="{7BECD7AB-BC13-8637-3D7D-DE327F3C9CD6}"/>
                    </a:ext>
                  </a:extLst>
                </p:cNvPr>
                <p:cNvSpPr/>
                <p:nvPr/>
              </p:nvSpPr>
              <p:spPr>
                <a:xfrm>
                  <a:off x="4486338" y="4469986"/>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144" name="Graphic 4">
                <a:extLst>
                  <a:ext uri="{FF2B5EF4-FFF2-40B4-BE49-F238E27FC236}">
                    <a16:creationId xmlns:a16="http://schemas.microsoft.com/office/drawing/2014/main" id="{4227E88E-0DCB-BA74-37CC-D41E1881EAED}"/>
                  </a:ext>
                </a:extLst>
              </p:cNvPr>
              <p:cNvGrpSpPr/>
              <p:nvPr/>
            </p:nvGrpSpPr>
            <p:grpSpPr>
              <a:xfrm>
                <a:off x="4517717" y="4432753"/>
                <a:ext cx="62758" cy="74618"/>
                <a:chOff x="4517717" y="4432753"/>
                <a:chExt cx="62758" cy="74618"/>
              </a:xfrm>
            </p:grpSpPr>
            <p:sp>
              <p:nvSpPr>
                <p:cNvPr id="145" name="Freeform: Shape 144">
                  <a:extLst>
                    <a:ext uri="{FF2B5EF4-FFF2-40B4-BE49-F238E27FC236}">
                      <a16:creationId xmlns:a16="http://schemas.microsoft.com/office/drawing/2014/main" id="{8D3AA0CD-F52C-9582-F07B-978C8CEBDC83}"/>
                    </a:ext>
                  </a:extLst>
                </p:cNvPr>
                <p:cNvSpPr/>
                <p:nvPr/>
              </p:nvSpPr>
              <p:spPr>
                <a:xfrm>
                  <a:off x="4549096" y="4432753"/>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146" name="Freeform: Shape 145">
                  <a:extLst>
                    <a:ext uri="{FF2B5EF4-FFF2-40B4-BE49-F238E27FC236}">
                      <a16:creationId xmlns:a16="http://schemas.microsoft.com/office/drawing/2014/main" id="{76E0E86C-905A-B5E4-1829-BB5AE0EDE8EE}"/>
                    </a:ext>
                  </a:extLst>
                </p:cNvPr>
                <p:cNvSpPr/>
                <p:nvPr/>
              </p:nvSpPr>
              <p:spPr>
                <a:xfrm>
                  <a:off x="4517717" y="4469986"/>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147" name="Graphic 4">
                <a:extLst>
                  <a:ext uri="{FF2B5EF4-FFF2-40B4-BE49-F238E27FC236}">
                    <a16:creationId xmlns:a16="http://schemas.microsoft.com/office/drawing/2014/main" id="{5FC57478-1374-4CF1-5BE6-FDD7A31D7FEC}"/>
                  </a:ext>
                </a:extLst>
              </p:cNvPr>
              <p:cNvGrpSpPr/>
              <p:nvPr/>
            </p:nvGrpSpPr>
            <p:grpSpPr>
              <a:xfrm>
                <a:off x="4529659" y="4480884"/>
                <a:ext cx="62758" cy="74618"/>
                <a:chOff x="4529659" y="4480884"/>
                <a:chExt cx="62758" cy="74618"/>
              </a:xfrm>
            </p:grpSpPr>
            <p:sp>
              <p:nvSpPr>
                <p:cNvPr id="148" name="Freeform: Shape 147">
                  <a:extLst>
                    <a:ext uri="{FF2B5EF4-FFF2-40B4-BE49-F238E27FC236}">
                      <a16:creationId xmlns:a16="http://schemas.microsoft.com/office/drawing/2014/main" id="{9548D9CC-B3E8-EF94-1AC3-74995F009EFC}"/>
                    </a:ext>
                  </a:extLst>
                </p:cNvPr>
                <p:cNvSpPr/>
                <p:nvPr/>
              </p:nvSpPr>
              <p:spPr>
                <a:xfrm>
                  <a:off x="4561038" y="4480884"/>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149" name="Freeform: Shape 148">
                  <a:extLst>
                    <a:ext uri="{FF2B5EF4-FFF2-40B4-BE49-F238E27FC236}">
                      <a16:creationId xmlns:a16="http://schemas.microsoft.com/office/drawing/2014/main" id="{FAC82C0B-E3CC-5032-6EF3-353528FF5B44}"/>
                    </a:ext>
                  </a:extLst>
                </p:cNvPr>
                <p:cNvSpPr/>
                <p:nvPr/>
              </p:nvSpPr>
              <p:spPr>
                <a:xfrm>
                  <a:off x="4529659" y="4518268"/>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150" name="Graphic 4">
                <a:extLst>
                  <a:ext uri="{FF2B5EF4-FFF2-40B4-BE49-F238E27FC236}">
                    <a16:creationId xmlns:a16="http://schemas.microsoft.com/office/drawing/2014/main" id="{4E881D32-C8C3-A7BD-852E-E15EB90A34CA}"/>
                  </a:ext>
                </a:extLst>
              </p:cNvPr>
              <p:cNvGrpSpPr/>
              <p:nvPr/>
            </p:nvGrpSpPr>
            <p:grpSpPr>
              <a:xfrm>
                <a:off x="4539568" y="4480884"/>
                <a:ext cx="62758" cy="74618"/>
                <a:chOff x="4539568" y="4480884"/>
                <a:chExt cx="62758" cy="74618"/>
              </a:xfrm>
            </p:grpSpPr>
            <p:sp>
              <p:nvSpPr>
                <p:cNvPr id="151" name="Freeform: Shape 150">
                  <a:extLst>
                    <a:ext uri="{FF2B5EF4-FFF2-40B4-BE49-F238E27FC236}">
                      <a16:creationId xmlns:a16="http://schemas.microsoft.com/office/drawing/2014/main" id="{68800850-1533-E44E-E544-A2F0954F102A}"/>
                    </a:ext>
                  </a:extLst>
                </p:cNvPr>
                <p:cNvSpPr/>
                <p:nvPr/>
              </p:nvSpPr>
              <p:spPr>
                <a:xfrm>
                  <a:off x="4570948" y="4480884"/>
                  <a:ext cx="12704" cy="74618"/>
                </a:xfrm>
                <a:custGeom>
                  <a:avLst/>
                  <a:gdLst>
                    <a:gd name="connsiteX0" fmla="*/ 0 w 12704"/>
                    <a:gd name="connsiteY0" fmla="*/ 0 h 74618"/>
                    <a:gd name="connsiteX1" fmla="*/ 0 w 12704"/>
                    <a:gd name="connsiteY1" fmla="*/ 74618 h 74618"/>
                  </a:gdLst>
                  <a:ahLst/>
                  <a:cxnLst>
                    <a:cxn ang="0">
                      <a:pos x="connsiteX0" y="connsiteY0"/>
                    </a:cxn>
                    <a:cxn ang="0">
                      <a:pos x="connsiteX1" y="connsiteY1"/>
                    </a:cxn>
                  </a:cxnLst>
                  <a:rect l="l" t="t" r="r" b="b"/>
                  <a:pathLst>
                    <a:path w="12704" h="74618">
                      <a:moveTo>
                        <a:pt x="0" y="0"/>
                      </a:moveTo>
                      <a:lnTo>
                        <a:pt x="0" y="74618"/>
                      </a:lnTo>
                    </a:path>
                  </a:pathLst>
                </a:custGeom>
                <a:ln w="12700" cap="flat">
                  <a:solidFill>
                    <a:srgbClr val="00A2E1"/>
                  </a:solidFill>
                  <a:prstDash val="solid"/>
                  <a:miter/>
                </a:ln>
              </p:spPr>
              <p:txBody>
                <a:bodyPr rtlCol="0" anchor="ctr"/>
                <a:lstStyle/>
                <a:p>
                  <a:pPr rtl="0"/>
                  <a:endParaRPr lang="en-GB"/>
                </a:p>
              </p:txBody>
            </p:sp>
            <p:sp>
              <p:nvSpPr>
                <p:cNvPr id="152" name="Freeform: Shape 151">
                  <a:extLst>
                    <a:ext uri="{FF2B5EF4-FFF2-40B4-BE49-F238E27FC236}">
                      <a16:creationId xmlns:a16="http://schemas.microsoft.com/office/drawing/2014/main" id="{F3D02391-FD8C-E388-E2A1-B220E510681C}"/>
                    </a:ext>
                  </a:extLst>
                </p:cNvPr>
                <p:cNvSpPr/>
                <p:nvPr/>
              </p:nvSpPr>
              <p:spPr>
                <a:xfrm>
                  <a:off x="4539568" y="4518268"/>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nvGrpSpPr>
              <p:cNvPr id="153" name="Graphic 4">
                <a:extLst>
                  <a:ext uri="{FF2B5EF4-FFF2-40B4-BE49-F238E27FC236}">
                    <a16:creationId xmlns:a16="http://schemas.microsoft.com/office/drawing/2014/main" id="{CEED482B-5F22-2A89-7885-4AB26B280DED}"/>
                  </a:ext>
                </a:extLst>
              </p:cNvPr>
              <p:cNvGrpSpPr/>
              <p:nvPr/>
            </p:nvGrpSpPr>
            <p:grpSpPr>
              <a:xfrm>
                <a:off x="5376012" y="4813865"/>
                <a:ext cx="62758" cy="74769"/>
                <a:chOff x="5376012" y="4813865"/>
                <a:chExt cx="62758" cy="74769"/>
              </a:xfrm>
            </p:grpSpPr>
            <p:sp>
              <p:nvSpPr>
                <p:cNvPr id="154" name="Freeform: Shape 153">
                  <a:extLst>
                    <a:ext uri="{FF2B5EF4-FFF2-40B4-BE49-F238E27FC236}">
                      <a16:creationId xmlns:a16="http://schemas.microsoft.com/office/drawing/2014/main" id="{A7BF0AD9-F054-664E-7930-62E72E38F6F8}"/>
                    </a:ext>
                  </a:extLst>
                </p:cNvPr>
                <p:cNvSpPr/>
                <p:nvPr/>
              </p:nvSpPr>
              <p:spPr>
                <a:xfrm>
                  <a:off x="5407391" y="4813865"/>
                  <a:ext cx="12704" cy="74769"/>
                </a:xfrm>
                <a:custGeom>
                  <a:avLst/>
                  <a:gdLst>
                    <a:gd name="connsiteX0" fmla="*/ 0 w 12704"/>
                    <a:gd name="connsiteY0" fmla="*/ 0 h 74769"/>
                    <a:gd name="connsiteX1" fmla="*/ 0 w 12704"/>
                    <a:gd name="connsiteY1" fmla="*/ 74770 h 74769"/>
                  </a:gdLst>
                  <a:ahLst/>
                  <a:cxnLst>
                    <a:cxn ang="0">
                      <a:pos x="connsiteX0" y="connsiteY0"/>
                    </a:cxn>
                    <a:cxn ang="0">
                      <a:pos x="connsiteX1" y="connsiteY1"/>
                    </a:cxn>
                  </a:cxnLst>
                  <a:rect l="l" t="t" r="r" b="b"/>
                  <a:pathLst>
                    <a:path w="12704" h="74769">
                      <a:moveTo>
                        <a:pt x="0" y="0"/>
                      </a:moveTo>
                      <a:lnTo>
                        <a:pt x="0" y="74770"/>
                      </a:lnTo>
                    </a:path>
                  </a:pathLst>
                </a:custGeom>
                <a:ln w="12700" cap="flat">
                  <a:solidFill>
                    <a:srgbClr val="00A2E1"/>
                  </a:solidFill>
                  <a:prstDash val="solid"/>
                  <a:miter/>
                </a:ln>
              </p:spPr>
              <p:txBody>
                <a:bodyPr rtlCol="0" anchor="ctr"/>
                <a:lstStyle/>
                <a:p>
                  <a:pPr rtl="0"/>
                  <a:endParaRPr lang="en-GB"/>
                </a:p>
              </p:txBody>
            </p:sp>
            <p:sp>
              <p:nvSpPr>
                <p:cNvPr id="155" name="Freeform: Shape 154">
                  <a:extLst>
                    <a:ext uri="{FF2B5EF4-FFF2-40B4-BE49-F238E27FC236}">
                      <a16:creationId xmlns:a16="http://schemas.microsoft.com/office/drawing/2014/main" id="{64453D51-7790-AAE8-8669-EA87F3494F22}"/>
                    </a:ext>
                  </a:extLst>
                </p:cNvPr>
                <p:cNvSpPr/>
                <p:nvPr/>
              </p:nvSpPr>
              <p:spPr>
                <a:xfrm>
                  <a:off x="5376012" y="4851250"/>
                  <a:ext cx="62758" cy="15135"/>
                </a:xfrm>
                <a:custGeom>
                  <a:avLst/>
                  <a:gdLst>
                    <a:gd name="connsiteX0" fmla="*/ 0 w 62758"/>
                    <a:gd name="connsiteY0" fmla="*/ 0 h 15135"/>
                    <a:gd name="connsiteX1" fmla="*/ 62759 w 62758"/>
                    <a:gd name="connsiteY1" fmla="*/ 0 h 15135"/>
                  </a:gdLst>
                  <a:ahLst/>
                  <a:cxnLst>
                    <a:cxn ang="0">
                      <a:pos x="connsiteX0" y="connsiteY0"/>
                    </a:cxn>
                    <a:cxn ang="0">
                      <a:pos x="connsiteX1" y="connsiteY1"/>
                    </a:cxn>
                  </a:cxnLst>
                  <a:rect l="l" t="t" r="r" b="b"/>
                  <a:pathLst>
                    <a:path w="62758" h="15135">
                      <a:moveTo>
                        <a:pt x="0" y="0"/>
                      </a:moveTo>
                      <a:lnTo>
                        <a:pt x="62759" y="0"/>
                      </a:lnTo>
                    </a:path>
                  </a:pathLst>
                </a:custGeom>
                <a:ln w="12700" cap="flat">
                  <a:solidFill>
                    <a:srgbClr val="00A2E1"/>
                  </a:solidFill>
                  <a:prstDash val="solid"/>
                  <a:miter/>
                </a:ln>
              </p:spPr>
              <p:txBody>
                <a:bodyPr rtlCol="0" anchor="ctr"/>
                <a:lstStyle/>
                <a:p>
                  <a:pPr rtl="0"/>
                  <a:endParaRPr lang="en-GB"/>
                </a:p>
              </p:txBody>
            </p:sp>
          </p:grpSp>
        </p:grpSp>
      </p:grpSp>
      <p:sp>
        <p:nvSpPr>
          <p:cNvPr id="7" name="TextBox 6">
            <a:extLst>
              <a:ext uri="{FF2B5EF4-FFF2-40B4-BE49-F238E27FC236}">
                <a16:creationId xmlns:a16="http://schemas.microsoft.com/office/drawing/2014/main" id="{08420CEF-C1A9-7047-5DD9-6555DDA3AE90}"/>
              </a:ext>
            </a:extLst>
          </p:cNvPr>
          <p:cNvSpPr txBox="1"/>
          <p:nvPr/>
        </p:nvSpPr>
        <p:spPr>
          <a:xfrm rot="16200000">
            <a:off x="-469631" y="3965164"/>
            <a:ext cx="2104093"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PFS，%</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66" name="Group 65">
            <a:extLst>
              <a:ext uri="{FF2B5EF4-FFF2-40B4-BE49-F238E27FC236}">
                <a16:creationId xmlns:a16="http://schemas.microsoft.com/office/drawing/2014/main" id="{9A62D87A-8E80-7767-3607-B6E6F9DEB68C}"/>
              </a:ext>
            </a:extLst>
          </p:cNvPr>
          <p:cNvGrpSpPr/>
          <p:nvPr/>
        </p:nvGrpSpPr>
        <p:grpSpPr>
          <a:xfrm>
            <a:off x="710745" y="3010727"/>
            <a:ext cx="254877" cy="2169915"/>
            <a:chOff x="501969" y="2759532"/>
            <a:chExt cx="254877" cy="1821348"/>
          </a:xfrm>
        </p:grpSpPr>
        <p:sp>
          <p:nvSpPr>
            <p:cNvPr id="40" name="TextBox 66">
              <a:extLst>
                <a:ext uri="{FF2B5EF4-FFF2-40B4-BE49-F238E27FC236}">
                  <a16:creationId xmlns:a16="http://schemas.microsoft.com/office/drawing/2014/main" id="{8A2E9BF4-2D11-6713-A4F3-0B31FAEFFCE6}"/>
                </a:ext>
              </a:extLst>
            </p:cNvPr>
            <p:cNvSpPr txBox="1"/>
            <p:nvPr/>
          </p:nvSpPr>
          <p:spPr>
            <a:xfrm>
              <a:off x="501969" y="2759532"/>
              <a:ext cx="254877" cy="15500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1" name="TextBox 69">
              <a:extLst>
                <a:ext uri="{FF2B5EF4-FFF2-40B4-BE49-F238E27FC236}">
                  <a16:creationId xmlns:a16="http://schemas.microsoft.com/office/drawing/2014/main" id="{8101D481-DFC6-422A-9028-44A5CB5C43DA}"/>
                </a:ext>
              </a:extLst>
            </p:cNvPr>
            <p:cNvSpPr txBox="1"/>
            <p:nvPr/>
          </p:nvSpPr>
          <p:spPr>
            <a:xfrm>
              <a:off x="572179" y="3759339"/>
              <a:ext cx="184667" cy="15500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2" name="TextBox 70">
              <a:extLst>
                <a:ext uri="{FF2B5EF4-FFF2-40B4-BE49-F238E27FC236}">
                  <a16:creationId xmlns:a16="http://schemas.microsoft.com/office/drawing/2014/main" id="{ED010518-E979-D347-1A93-6C1FE52A52EE}"/>
                </a:ext>
              </a:extLst>
            </p:cNvPr>
            <p:cNvSpPr txBox="1"/>
            <p:nvPr/>
          </p:nvSpPr>
          <p:spPr>
            <a:xfrm>
              <a:off x="586928" y="4092608"/>
              <a:ext cx="169918" cy="15500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43" name="TextBox 71">
              <a:extLst>
                <a:ext uri="{FF2B5EF4-FFF2-40B4-BE49-F238E27FC236}">
                  <a16:creationId xmlns:a16="http://schemas.microsoft.com/office/drawing/2014/main" id="{96B40F8F-4E00-B169-C1EC-DA511F5B7096}"/>
                </a:ext>
              </a:extLst>
            </p:cNvPr>
            <p:cNvSpPr txBox="1"/>
            <p:nvPr/>
          </p:nvSpPr>
          <p:spPr>
            <a:xfrm>
              <a:off x="671886" y="4425878"/>
              <a:ext cx="84960" cy="15500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64" name="TextBox 69">
              <a:extLst>
                <a:ext uri="{FF2B5EF4-FFF2-40B4-BE49-F238E27FC236}">
                  <a16:creationId xmlns:a16="http://schemas.microsoft.com/office/drawing/2014/main" id="{2188A1BE-4F6B-90AF-9C1E-9B5C1DD8B4DC}"/>
                </a:ext>
              </a:extLst>
            </p:cNvPr>
            <p:cNvSpPr txBox="1"/>
            <p:nvPr/>
          </p:nvSpPr>
          <p:spPr>
            <a:xfrm>
              <a:off x="544342" y="3426070"/>
              <a:ext cx="212504" cy="15500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65" name="TextBox 69">
              <a:extLst>
                <a:ext uri="{FF2B5EF4-FFF2-40B4-BE49-F238E27FC236}">
                  <a16:creationId xmlns:a16="http://schemas.microsoft.com/office/drawing/2014/main" id="{93E6E07A-D08F-7FDD-8128-28CA90214CDD}"/>
                </a:ext>
              </a:extLst>
            </p:cNvPr>
            <p:cNvSpPr txBox="1"/>
            <p:nvPr/>
          </p:nvSpPr>
          <p:spPr>
            <a:xfrm>
              <a:off x="523609" y="3092801"/>
              <a:ext cx="233237" cy="15500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a:solidFill>
                    <a:srgbClr val="000000"/>
                  </a:solidFill>
                  <a:latin typeface="Arial" panose="020B0604020202020204"/>
                </a:rPr>
                <a:t>8</a:t>
              </a:r>
              <a:r>
                <a:rPr lang="zh-cn" sz="1200" b="0" i="0" u="none" strike="noStrike" kern="1200" cap="none" spc="0" normalizeH="0" noProof="0">
                  <a:ln>
                    <a:noFill/>
                  </a:ln>
                  <a:solidFill>
                    <a:srgbClr val="000000"/>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sp>
        <p:nvSpPr>
          <p:cNvPr id="45" name="TextBox 71">
            <a:extLst>
              <a:ext uri="{FF2B5EF4-FFF2-40B4-BE49-F238E27FC236}">
                <a16:creationId xmlns:a16="http://schemas.microsoft.com/office/drawing/2014/main" id="{B8BB06ED-A6FE-6F26-536D-8392D5FE668C}"/>
              </a:ext>
            </a:extLst>
          </p:cNvPr>
          <p:cNvSpPr txBox="1"/>
          <p:nvPr/>
        </p:nvSpPr>
        <p:spPr>
          <a:xfrm>
            <a:off x="1074055" y="5196518"/>
            <a:ext cx="84960" cy="173975"/>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 name="TextBox 71">
            <a:extLst>
              <a:ext uri="{FF2B5EF4-FFF2-40B4-BE49-F238E27FC236}">
                <a16:creationId xmlns:a16="http://schemas.microsoft.com/office/drawing/2014/main" id="{25CD2C9E-4CAC-F08B-5A03-DEC324F84C88}"/>
              </a:ext>
            </a:extLst>
          </p:cNvPr>
          <p:cNvSpPr txBox="1"/>
          <p:nvPr/>
        </p:nvSpPr>
        <p:spPr>
          <a:xfrm>
            <a:off x="1990976" y="5196518"/>
            <a:ext cx="86813" cy="173975"/>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a:t>
            </a:r>
          </a:p>
        </p:txBody>
      </p:sp>
      <p:sp>
        <p:nvSpPr>
          <p:cNvPr id="47" name="TextBox 71">
            <a:extLst>
              <a:ext uri="{FF2B5EF4-FFF2-40B4-BE49-F238E27FC236}">
                <a16:creationId xmlns:a16="http://schemas.microsoft.com/office/drawing/2014/main" id="{233EB539-5650-3067-EABE-872B09070400}"/>
              </a:ext>
            </a:extLst>
          </p:cNvPr>
          <p:cNvSpPr txBox="1"/>
          <p:nvPr/>
        </p:nvSpPr>
        <p:spPr>
          <a:xfrm>
            <a:off x="2908188" y="5196518"/>
            <a:ext cx="86813" cy="173975"/>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a:t>
            </a:r>
          </a:p>
        </p:txBody>
      </p:sp>
      <p:sp>
        <p:nvSpPr>
          <p:cNvPr id="48" name="TextBox 71">
            <a:extLst>
              <a:ext uri="{FF2B5EF4-FFF2-40B4-BE49-F238E27FC236}">
                <a16:creationId xmlns:a16="http://schemas.microsoft.com/office/drawing/2014/main" id="{0CD25FB9-ECFA-4732-560A-5F0364886B84}"/>
              </a:ext>
            </a:extLst>
          </p:cNvPr>
          <p:cNvSpPr txBox="1"/>
          <p:nvPr/>
        </p:nvSpPr>
        <p:spPr>
          <a:xfrm>
            <a:off x="3834819" y="5196518"/>
            <a:ext cx="86813" cy="173975"/>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9</a:t>
            </a:r>
          </a:p>
        </p:txBody>
      </p:sp>
      <p:sp>
        <p:nvSpPr>
          <p:cNvPr id="49" name="TextBox 71">
            <a:extLst>
              <a:ext uri="{FF2B5EF4-FFF2-40B4-BE49-F238E27FC236}">
                <a16:creationId xmlns:a16="http://schemas.microsoft.com/office/drawing/2014/main" id="{FAB9BB3A-2A4D-3019-B36A-D9ECFA9DC80C}"/>
              </a:ext>
            </a:extLst>
          </p:cNvPr>
          <p:cNvSpPr txBox="1"/>
          <p:nvPr/>
        </p:nvSpPr>
        <p:spPr>
          <a:xfrm>
            <a:off x="4704761" y="5196518"/>
            <a:ext cx="179427" cy="173975"/>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12</a:t>
            </a:r>
          </a:p>
        </p:txBody>
      </p:sp>
      <p:sp>
        <p:nvSpPr>
          <p:cNvPr id="50" name="TextBox 71">
            <a:extLst>
              <a:ext uri="{FF2B5EF4-FFF2-40B4-BE49-F238E27FC236}">
                <a16:creationId xmlns:a16="http://schemas.microsoft.com/office/drawing/2014/main" id="{BFBF4F3A-720C-2115-3E76-B1D314C48671}"/>
              </a:ext>
            </a:extLst>
          </p:cNvPr>
          <p:cNvSpPr txBox="1"/>
          <p:nvPr/>
        </p:nvSpPr>
        <p:spPr>
          <a:xfrm>
            <a:off x="5623837" y="5196518"/>
            <a:ext cx="179427" cy="173975"/>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15</a:t>
            </a:r>
          </a:p>
        </p:txBody>
      </p:sp>
      <p:sp>
        <p:nvSpPr>
          <p:cNvPr id="52" name="TextBox 71">
            <a:extLst>
              <a:ext uri="{FF2B5EF4-FFF2-40B4-BE49-F238E27FC236}">
                <a16:creationId xmlns:a16="http://schemas.microsoft.com/office/drawing/2014/main" id="{CED9304B-5C94-13E2-B5D9-E179A0D5369D}"/>
              </a:ext>
            </a:extLst>
          </p:cNvPr>
          <p:cNvSpPr txBox="1"/>
          <p:nvPr/>
        </p:nvSpPr>
        <p:spPr>
          <a:xfrm>
            <a:off x="1032194" y="5596742"/>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91</a:t>
            </a:r>
          </a:p>
        </p:txBody>
      </p:sp>
      <p:sp>
        <p:nvSpPr>
          <p:cNvPr id="53" name="TextBox 71">
            <a:extLst>
              <a:ext uri="{FF2B5EF4-FFF2-40B4-BE49-F238E27FC236}">
                <a16:creationId xmlns:a16="http://schemas.microsoft.com/office/drawing/2014/main" id="{0A7888CA-97B2-CEEF-0B03-CE41A4C2922E}"/>
              </a:ext>
            </a:extLst>
          </p:cNvPr>
          <p:cNvSpPr txBox="1"/>
          <p:nvPr/>
        </p:nvSpPr>
        <p:spPr>
          <a:xfrm>
            <a:off x="1950041" y="5596742"/>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63</a:t>
            </a:r>
          </a:p>
        </p:txBody>
      </p:sp>
      <p:sp>
        <p:nvSpPr>
          <p:cNvPr id="54" name="TextBox 71">
            <a:extLst>
              <a:ext uri="{FF2B5EF4-FFF2-40B4-BE49-F238E27FC236}">
                <a16:creationId xmlns:a16="http://schemas.microsoft.com/office/drawing/2014/main" id="{5FD0A8E5-80AF-46E8-976B-4E1F7FDF6058}"/>
              </a:ext>
            </a:extLst>
          </p:cNvPr>
          <p:cNvSpPr txBox="1"/>
          <p:nvPr/>
        </p:nvSpPr>
        <p:spPr>
          <a:xfrm>
            <a:off x="2867253" y="5596742"/>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45</a:t>
            </a:r>
          </a:p>
        </p:txBody>
      </p:sp>
      <p:sp>
        <p:nvSpPr>
          <p:cNvPr id="55" name="TextBox 71">
            <a:extLst>
              <a:ext uri="{FF2B5EF4-FFF2-40B4-BE49-F238E27FC236}">
                <a16:creationId xmlns:a16="http://schemas.microsoft.com/office/drawing/2014/main" id="{5E894D2B-6E24-91EB-4669-3FBE8F235465}"/>
              </a:ext>
            </a:extLst>
          </p:cNvPr>
          <p:cNvSpPr txBox="1"/>
          <p:nvPr/>
        </p:nvSpPr>
        <p:spPr>
          <a:xfrm>
            <a:off x="3793884" y="5596742"/>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28</a:t>
            </a:r>
          </a:p>
        </p:txBody>
      </p:sp>
      <p:sp>
        <p:nvSpPr>
          <p:cNvPr id="56" name="TextBox 71">
            <a:extLst>
              <a:ext uri="{FF2B5EF4-FFF2-40B4-BE49-F238E27FC236}">
                <a16:creationId xmlns:a16="http://schemas.microsoft.com/office/drawing/2014/main" id="{DA85FFB8-2FDD-9CA4-8825-45F22AEBAE2A}"/>
              </a:ext>
            </a:extLst>
          </p:cNvPr>
          <p:cNvSpPr txBox="1"/>
          <p:nvPr/>
        </p:nvSpPr>
        <p:spPr>
          <a:xfrm>
            <a:off x="4710133" y="5596742"/>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57" name="TextBox 71">
            <a:extLst>
              <a:ext uri="{FF2B5EF4-FFF2-40B4-BE49-F238E27FC236}">
                <a16:creationId xmlns:a16="http://schemas.microsoft.com/office/drawing/2014/main" id="{A97BA76B-86A9-5819-9E89-187B5047322B}"/>
              </a:ext>
            </a:extLst>
          </p:cNvPr>
          <p:cNvSpPr txBox="1"/>
          <p:nvPr/>
        </p:nvSpPr>
        <p:spPr>
          <a:xfrm>
            <a:off x="5629209" y="5596742"/>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59" name="TextBox 71">
            <a:extLst>
              <a:ext uri="{FF2B5EF4-FFF2-40B4-BE49-F238E27FC236}">
                <a16:creationId xmlns:a16="http://schemas.microsoft.com/office/drawing/2014/main" id="{E50C4E5F-C31E-E01F-6E19-5CA30C24418B}"/>
              </a:ext>
            </a:extLst>
          </p:cNvPr>
          <p:cNvSpPr txBox="1"/>
          <p:nvPr/>
        </p:nvSpPr>
        <p:spPr>
          <a:xfrm>
            <a:off x="4710133" y="581685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60" name="TextBox 71">
            <a:extLst>
              <a:ext uri="{FF2B5EF4-FFF2-40B4-BE49-F238E27FC236}">
                <a16:creationId xmlns:a16="http://schemas.microsoft.com/office/drawing/2014/main" id="{6132953D-63E4-C4B5-76B4-109F35354757}"/>
              </a:ext>
            </a:extLst>
          </p:cNvPr>
          <p:cNvSpPr txBox="1"/>
          <p:nvPr/>
        </p:nvSpPr>
        <p:spPr>
          <a:xfrm>
            <a:off x="3793884" y="581685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61" name="TextBox 71">
            <a:extLst>
              <a:ext uri="{FF2B5EF4-FFF2-40B4-BE49-F238E27FC236}">
                <a16:creationId xmlns:a16="http://schemas.microsoft.com/office/drawing/2014/main" id="{8B2A9FFC-07A1-C7D8-755A-B2ACCE080804}"/>
              </a:ext>
            </a:extLst>
          </p:cNvPr>
          <p:cNvSpPr txBox="1"/>
          <p:nvPr/>
        </p:nvSpPr>
        <p:spPr>
          <a:xfrm>
            <a:off x="2867253" y="581685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6</a:t>
            </a:r>
          </a:p>
        </p:txBody>
      </p:sp>
      <p:sp>
        <p:nvSpPr>
          <p:cNvPr id="62" name="TextBox 71">
            <a:extLst>
              <a:ext uri="{FF2B5EF4-FFF2-40B4-BE49-F238E27FC236}">
                <a16:creationId xmlns:a16="http://schemas.microsoft.com/office/drawing/2014/main" id="{DDB0F84E-9773-8932-9CD4-E37469484F8B}"/>
              </a:ext>
            </a:extLst>
          </p:cNvPr>
          <p:cNvSpPr txBox="1"/>
          <p:nvPr/>
        </p:nvSpPr>
        <p:spPr>
          <a:xfrm>
            <a:off x="1950041" y="581685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17</a:t>
            </a:r>
          </a:p>
        </p:txBody>
      </p:sp>
      <p:sp>
        <p:nvSpPr>
          <p:cNvPr id="63" name="TextBox 71">
            <a:extLst>
              <a:ext uri="{FF2B5EF4-FFF2-40B4-BE49-F238E27FC236}">
                <a16:creationId xmlns:a16="http://schemas.microsoft.com/office/drawing/2014/main" id="{A8B779B7-6706-183B-D7AD-73895225DBA9}"/>
              </a:ext>
            </a:extLst>
          </p:cNvPr>
          <p:cNvSpPr txBox="1"/>
          <p:nvPr/>
        </p:nvSpPr>
        <p:spPr>
          <a:xfrm>
            <a:off x="1032194" y="581685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46</a:t>
            </a:r>
          </a:p>
        </p:txBody>
      </p:sp>
      <p:sp>
        <p:nvSpPr>
          <p:cNvPr id="72" name="TextBox 71">
            <a:extLst>
              <a:ext uri="{FF2B5EF4-FFF2-40B4-BE49-F238E27FC236}">
                <a16:creationId xmlns:a16="http://schemas.microsoft.com/office/drawing/2014/main" id="{FBF8C1D5-E8D1-D9BA-743A-C3371C7F225E}"/>
              </a:ext>
            </a:extLst>
          </p:cNvPr>
          <p:cNvSpPr txBox="1"/>
          <p:nvPr/>
        </p:nvSpPr>
        <p:spPr>
          <a:xfrm>
            <a:off x="175196" y="5450286"/>
            <a:ext cx="1128359" cy="110351"/>
          </a:xfrm>
          <a:prstGeom prst="rect">
            <a:avLst/>
          </a:prstGeom>
          <a:noFill/>
        </p:spPr>
        <p:txBody>
          <a:bodyPr wrap="square" lIns="0" tIns="0" rIns="0" bIns="0" rtlCol="0">
            <a:spAutoFit/>
          </a:bodyPr>
          <a:lstStyle/>
          <a:p>
            <a:pPr marL="0" marR="0" lvl="0" indent="0" algn="r" defTabSz="914400" rtl="0" eaLnBrk="1" fontAlgn="auto" latinLnBrk="0" hangingPunct="1">
              <a:lnSpc>
                <a:spcPts val="800"/>
              </a:lnSpc>
              <a:spcBef>
                <a:spcPts val="0"/>
              </a:spcBef>
              <a:spcAft>
                <a:spcPts val="0"/>
              </a:spcAft>
              <a:buClrTx/>
              <a:buSzTx/>
              <a:buFontTx/>
              <a:buNone/>
              <a:tabLst/>
              <a:defRPr/>
            </a:pPr>
            <a:r>
              <a:rPr lang="zh-cn" sz="1200" b="0" i="0" u="none" strike="noStrike" kern="1200" cap="none" spc="0" normalizeH="0" noProof="0" dirty="0">
                <a:ln>
                  <a:noFill/>
                </a:ln>
                <a:solidFill>
                  <a:srgbClr val="363636"/>
                </a:solidFill>
                <a:effectLst/>
                <a:uLnTx/>
                <a:uFillTx/>
                <a:latin typeface="Arial" panose="020B0604020202020204"/>
                <a:ea typeface="+mn-ea"/>
                <a:cs typeface="+mn-cs"/>
              </a:rPr>
              <a:t>面临风险的人数</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 name="TextBox 72">
            <a:extLst>
              <a:ext uri="{FF2B5EF4-FFF2-40B4-BE49-F238E27FC236}">
                <a16:creationId xmlns:a16="http://schemas.microsoft.com/office/drawing/2014/main" id="{13930920-C061-02C6-E27E-A4A65AAD7B18}"/>
              </a:ext>
            </a:extLst>
          </p:cNvPr>
          <p:cNvSpPr txBox="1"/>
          <p:nvPr/>
        </p:nvSpPr>
        <p:spPr>
          <a:xfrm>
            <a:off x="180631" y="5810111"/>
            <a:ext cx="787037" cy="184666"/>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多西他赛</a:t>
            </a:r>
            <a:endParaRPr kumimoji="0" lang="en-IN" sz="120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74" name="TextBox 73">
            <a:extLst>
              <a:ext uri="{FF2B5EF4-FFF2-40B4-BE49-F238E27FC236}">
                <a16:creationId xmlns:a16="http://schemas.microsoft.com/office/drawing/2014/main" id="{497FAAA0-FDFA-86E2-0F63-1F6DBD3E1CAA}"/>
              </a:ext>
            </a:extLst>
          </p:cNvPr>
          <p:cNvSpPr txBox="1"/>
          <p:nvPr/>
        </p:nvSpPr>
        <p:spPr>
          <a:xfrm>
            <a:off x="180631" y="5606471"/>
            <a:ext cx="787037" cy="184666"/>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Sac-TMT</a:t>
            </a:r>
            <a:endParaRPr kumimoji="0" lang="en-IN" sz="12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89" name="TextBox 88">
            <a:extLst>
              <a:ext uri="{FF2B5EF4-FFF2-40B4-BE49-F238E27FC236}">
                <a16:creationId xmlns:a16="http://schemas.microsoft.com/office/drawing/2014/main" id="{80BB99CA-BFB7-1678-2978-7B84A0158BD0}"/>
              </a:ext>
            </a:extLst>
          </p:cNvPr>
          <p:cNvSpPr txBox="1"/>
          <p:nvPr/>
        </p:nvSpPr>
        <p:spPr>
          <a:xfrm>
            <a:off x="1032194" y="5372491"/>
            <a:ext cx="4761405"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时间（月）</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7" name="TextBox 71">
            <a:extLst>
              <a:ext uri="{FF2B5EF4-FFF2-40B4-BE49-F238E27FC236}">
                <a16:creationId xmlns:a16="http://schemas.microsoft.com/office/drawing/2014/main" id="{003EBFCE-34AD-E6CA-1A52-FC05C9D76607}"/>
              </a:ext>
            </a:extLst>
          </p:cNvPr>
          <p:cNvSpPr txBox="1"/>
          <p:nvPr/>
        </p:nvSpPr>
        <p:spPr>
          <a:xfrm>
            <a:off x="6793251" y="5598113"/>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91</a:t>
            </a:r>
          </a:p>
        </p:txBody>
      </p:sp>
      <p:sp>
        <p:nvSpPr>
          <p:cNvPr id="118" name="TextBox 71">
            <a:extLst>
              <a:ext uri="{FF2B5EF4-FFF2-40B4-BE49-F238E27FC236}">
                <a16:creationId xmlns:a16="http://schemas.microsoft.com/office/drawing/2014/main" id="{1567CA6E-8FF0-FCAE-79A5-1859657A2A94}"/>
              </a:ext>
            </a:extLst>
          </p:cNvPr>
          <p:cNvSpPr txBox="1"/>
          <p:nvPr/>
        </p:nvSpPr>
        <p:spPr>
          <a:xfrm>
            <a:off x="7647598" y="5598113"/>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88</a:t>
            </a:r>
          </a:p>
        </p:txBody>
      </p:sp>
      <p:sp>
        <p:nvSpPr>
          <p:cNvPr id="119" name="TextBox 71">
            <a:extLst>
              <a:ext uri="{FF2B5EF4-FFF2-40B4-BE49-F238E27FC236}">
                <a16:creationId xmlns:a16="http://schemas.microsoft.com/office/drawing/2014/main" id="{2B632D1E-90AA-B24B-8868-0669CB7B8C7A}"/>
              </a:ext>
            </a:extLst>
          </p:cNvPr>
          <p:cNvSpPr txBox="1"/>
          <p:nvPr/>
        </p:nvSpPr>
        <p:spPr>
          <a:xfrm>
            <a:off x="8498135" y="5598113"/>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83</a:t>
            </a:r>
          </a:p>
        </p:txBody>
      </p:sp>
      <p:sp>
        <p:nvSpPr>
          <p:cNvPr id="120" name="TextBox 71">
            <a:extLst>
              <a:ext uri="{FF2B5EF4-FFF2-40B4-BE49-F238E27FC236}">
                <a16:creationId xmlns:a16="http://schemas.microsoft.com/office/drawing/2014/main" id="{A380561A-F260-71F4-EC93-2BC0469D981B}"/>
              </a:ext>
            </a:extLst>
          </p:cNvPr>
          <p:cNvSpPr txBox="1"/>
          <p:nvPr/>
        </p:nvSpPr>
        <p:spPr>
          <a:xfrm>
            <a:off x="9348566" y="5598113"/>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73</a:t>
            </a:r>
          </a:p>
        </p:txBody>
      </p:sp>
      <p:sp>
        <p:nvSpPr>
          <p:cNvPr id="121" name="TextBox 71">
            <a:extLst>
              <a:ext uri="{FF2B5EF4-FFF2-40B4-BE49-F238E27FC236}">
                <a16:creationId xmlns:a16="http://schemas.microsoft.com/office/drawing/2014/main" id="{3BA2B5F1-B626-522B-FEA6-31EAF20FBBAC}"/>
              </a:ext>
            </a:extLst>
          </p:cNvPr>
          <p:cNvSpPr txBox="1"/>
          <p:nvPr/>
        </p:nvSpPr>
        <p:spPr>
          <a:xfrm>
            <a:off x="10204490" y="5598113"/>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39</a:t>
            </a:r>
          </a:p>
        </p:txBody>
      </p:sp>
      <p:sp>
        <p:nvSpPr>
          <p:cNvPr id="122" name="TextBox 71">
            <a:extLst>
              <a:ext uri="{FF2B5EF4-FFF2-40B4-BE49-F238E27FC236}">
                <a16:creationId xmlns:a16="http://schemas.microsoft.com/office/drawing/2014/main" id="{ED36AE12-106C-DA31-EF75-67C1143600D0}"/>
              </a:ext>
            </a:extLst>
          </p:cNvPr>
          <p:cNvSpPr txBox="1"/>
          <p:nvPr/>
        </p:nvSpPr>
        <p:spPr>
          <a:xfrm>
            <a:off x="11909686" y="5598113"/>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23" name="TextBox 71">
            <a:extLst>
              <a:ext uri="{FF2B5EF4-FFF2-40B4-BE49-F238E27FC236}">
                <a16:creationId xmlns:a16="http://schemas.microsoft.com/office/drawing/2014/main" id="{9CA8E451-D94C-3A61-2916-5CBC97EBB9CB}"/>
              </a:ext>
            </a:extLst>
          </p:cNvPr>
          <p:cNvSpPr txBox="1"/>
          <p:nvPr/>
        </p:nvSpPr>
        <p:spPr>
          <a:xfrm>
            <a:off x="10204490" y="582658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10</a:t>
            </a:r>
          </a:p>
        </p:txBody>
      </p:sp>
      <p:sp>
        <p:nvSpPr>
          <p:cNvPr id="124" name="TextBox 71">
            <a:extLst>
              <a:ext uri="{FF2B5EF4-FFF2-40B4-BE49-F238E27FC236}">
                <a16:creationId xmlns:a16="http://schemas.microsoft.com/office/drawing/2014/main" id="{7DE1427E-D0B1-6873-8799-9C48C83BB8E1}"/>
              </a:ext>
            </a:extLst>
          </p:cNvPr>
          <p:cNvSpPr txBox="1"/>
          <p:nvPr/>
        </p:nvSpPr>
        <p:spPr>
          <a:xfrm>
            <a:off x="9348566" y="582658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28</a:t>
            </a:r>
          </a:p>
        </p:txBody>
      </p:sp>
      <p:sp>
        <p:nvSpPr>
          <p:cNvPr id="125" name="TextBox 71">
            <a:extLst>
              <a:ext uri="{FF2B5EF4-FFF2-40B4-BE49-F238E27FC236}">
                <a16:creationId xmlns:a16="http://schemas.microsoft.com/office/drawing/2014/main" id="{BD25933E-EAC4-E11F-1034-6B7028B830CD}"/>
              </a:ext>
            </a:extLst>
          </p:cNvPr>
          <p:cNvSpPr txBox="1"/>
          <p:nvPr/>
        </p:nvSpPr>
        <p:spPr>
          <a:xfrm>
            <a:off x="8498135" y="582658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35</a:t>
            </a:r>
          </a:p>
        </p:txBody>
      </p:sp>
      <p:sp>
        <p:nvSpPr>
          <p:cNvPr id="126" name="TextBox 71">
            <a:extLst>
              <a:ext uri="{FF2B5EF4-FFF2-40B4-BE49-F238E27FC236}">
                <a16:creationId xmlns:a16="http://schemas.microsoft.com/office/drawing/2014/main" id="{2201AB56-BFC6-B75C-2761-C4396A074C9B}"/>
              </a:ext>
            </a:extLst>
          </p:cNvPr>
          <p:cNvSpPr txBox="1"/>
          <p:nvPr/>
        </p:nvSpPr>
        <p:spPr>
          <a:xfrm>
            <a:off x="7647598" y="582658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42</a:t>
            </a:r>
          </a:p>
        </p:txBody>
      </p:sp>
      <p:sp>
        <p:nvSpPr>
          <p:cNvPr id="127" name="TextBox 71">
            <a:extLst>
              <a:ext uri="{FF2B5EF4-FFF2-40B4-BE49-F238E27FC236}">
                <a16:creationId xmlns:a16="http://schemas.microsoft.com/office/drawing/2014/main" id="{04385E25-9A87-658A-0EFC-974050E2049E}"/>
              </a:ext>
            </a:extLst>
          </p:cNvPr>
          <p:cNvSpPr txBox="1"/>
          <p:nvPr/>
        </p:nvSpPr>
        <p:spPr>
          <a:xfrm>
            <a:off x="6793251" y="582658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46</a:t>
            </a:r>
          </a:p>
        </p:txBody>
      </p:sp>
      <p:sp>
        <p:nvSpPr>
          <p:cNvPr id="128" name="TextBox 127">
            <a:extLst>
              <a:ext uri="{FF2B5EF4-FFF2-40B4-BE49-F238E27FC236}">
                <a16:creationId xmlns:a16="http://schemas.microsoft.com/office/drawing/2014/main" id="{99501C9C-0DE1-F994-D2D9-C163CA8542C1}"/>
              </a:ext>
            </a:extLst>
          </p:cNvPr>
          <p:cNvSpPr txBox="1"/>
          <p:nvPr/>
        </p:nvSpPr>
        <p:spPr>
          <a:xfrm>
            <a:off x="5861980" y="5450285"/>
            <a:ext cx="1128359" cy="113749"/>
          </a:xfrm>
          <a:prstGeom prst="rect">
            <a:avLst/>
          </a:prstGeom>
          <a:noFill/>
        </p:spPr>
        <p:txBody>
          <a:bodyPr wrap="square" lIns="0" tIns="0" rIns="0" bIns="0" rtlCol="0">
            <a:spAutoFit/>
          </a:bodyPr>
          <a:lstStyle/>
          <a:p>
            <a:pPr marL="0" marR="0" lvl="0" indent="0" algn="r" defTabSz="914400" rtl="0" eaLnBrk="1" fontAlgn="auto" latinLnBrk="0" hangingPunct="1">
              <a:lnSpc>
                <a:spcPts val="800"/>
              </a:lnSpc>
              <a:spcBef>
                <a:spcPts val="0"/>
              </a:spcBef>
              <a:spcAft>
                <a:spcPts val="0"/>
              </a:spcAft>
              <a:buClrTx/>
              <a:buSzTx/>
              <a:buFontTx/>
              <a:buNone/>
              <a:tabLst/>
              <a:defRPr/>
            </a:pPr>
            <a:r>
              <a:rPr lang="zh-cn" sz="1200" b="0" i="0" u="none" strike="noStrike" kern="1200" cap="none" spc="0" normalizeH="0" noProof="0" dirty="0">
                <a:ln>
                  <a:noFill/>
                </a:ln>
                <a:solidFill>
                  <a:srgbClr val="363636"/>
                </a:solidFill>
                <a:effectLst/>
                <a:uLnTx/>
                <a:uFillTx/>
                <a:latin typeface="Arial" panose="020B0604020202020204"/>
                <a:ea typeface="+mn-ea"/>
                <a:cs typeface="+mn-cs"/>
              </a:rPr>
              <a:t>面临风险的人数</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9" name="TextBox 128">
            <a:extLst>
              <a:ext uri="{FF2B5EF4-FFF2-40B4-BE49-F238E27FC236}">
                <a16:creationId xmlns:a16="http://schemas.microsoft.com/office/drawing/2014/main" id="{3B93E6E6-0F7A-AD5A-9C6D-AB7A781BA300}"/>
              </a:ext>
            </a:extLst>
          </p:cNvPr>
          <p:cNvSpPr txBox="1"/>
          <p:nvPr/>
        </p:nvSpPr>
        <p:spPr>
          <a:xfrm>
            <a:off x="5926506" y="5836317"/>
            <a:ext cx="802219" cy="184666"/>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多西他赛</a:t>
            </a:r>
            <a:endParaRPr kumimoji="0" lang="en-IN" sz="120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130" name="TextBox 129">
            <a:extLst>
              <a:ext uri="{FF2B5EF4-FFF2-40B4-BE49-F238E27FC236}">
                <a16:creationId xmlns:a16="http://schemas.microsoft.com/office/drawing/2014/main" id="{C3AAF8C9-25C1-9234-27F2-01D9928D6ECA}"/>
              </a:ext>
            </a:extLst>
          </p:cNvPr>
          <p:cNvSpPr txBox="1"/>
          <p:nvPr/>
        </p:nvSpPr>
        <p:spPr>
          <a:xfrm>
            <a:off x="5941688" y="5607843"/>
            <a:ext cx="787037" cy="184666"/>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Sac-TMT</a:t>
            </a:r>
            <a:endParaRPr kumimoji="0" lang="en-IN" sz="12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131" name="TextBox 130">
            <a:extLst>
              <a:ext uri="{FF2B5EF4-FFF2-40B4-BE49-F238E27FC236}">
                <a16:creationId xmlns:a16="http://schemas.microsoft.com/office/drawing/2014/main" id="{1CFF1299-707E-D837-80CA-0BC2B1B36544}"/>
              </a:ext>
            </a:extLst>
          </p:cNvPr>
          <p:cNvSpPr txBox="1"/>
          <p:nvPr/>
        </p:nvSpPr>
        <p:spPr>
          <a:xfrm>
            <a:off x="6793251" y="5406312"/>
            <a:ext cx="5293030"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时间（月）</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3" name="TextBox 71">
            <a:extLst>
              <a:ext uri="{FF2B5EF4-FFF2-40B4-BE49-F238E27FC236}">
                <a16:creationId xmlns:a16="http://schemas.microsoft.com/office/drawing/2014/main" id="{02A444C5-2CD0-A92B-5FB1-97BF716B16D6}"/>
              </a:ext>
            </a:extLst>
          </p:cNvPr>
          <p:cNvSpPr txBox="1"/>
          <p:nvPr/>
        </p:nvSpPr>
        <p:spPr>
          <a:xfrm>
            <a:off x="11054379" y="5598113"/>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134" name="TextBox 71">
            <a:extLst>
              <a:ext uri="{FF2B5EF4-FFF2-40B4-BE49-F238E27FC236}">
                <a16:creationId xmlns:a16="http://schemas.microsoft.com/office/drawing/2014/main" id="{8171AD54-4703-F9A2-94A5-0C2B449DA4C2}"/>
              </a:ext>
            </a:extLst>
          </p:cNvPr>
          <p:cNvSpPr txBox="1"/>
          <p:nvPr/>
        </p:nvSpPr>
        <p:spPr>
          <a:xfrm>
            <a:off x="11054379" y="5826587"/>
            <a:ext cx="168682"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0</a:t>
            </a:r>
          </a:p>
        </p:txBody>
      </p:sp>
      <p:grpSp>
        <p:nvGrpSpPr>
          <p:cNvPr id="11" name="Group 10">
            <a:extLst>
              <a:ext uri="{FF2B5EF4-FFF2-40B4-BE49-F238E27FC236}">
                <a16:creationId xmlns:a16="http://schemas.microsoft.com/office/drawing/2014/main" id="{E219E3F1-58D5-EF8A-EF82-CD139DE5D2C5}"/>
              </a:ext>
            </a:extLst>
          </p:cNvPr>
          <p:cNvGrpSpPr/>
          <p:nvPr/>
        </p:nvGrpSpPr>
        <p:grpSpPr>
          <a:xfrm>
            <a:off x="6291815" y="2984725"/>
            <a:ext cx="5794466" cy="2395498"/>
            <a:chOff x="6291815" y="3241170"/>
            <a:chExt cx="5794466" cy="2542712"/>
          </a:xfrm>
        </p:grpSpPr>
        <p:pic>
          <p:nvPicPr>
            <p:cNvPr id="8" name="Graphic 7">
              <a:extLst>
                <a:ext uri="{FF2B5EF4-FFF2-40B4-BE49-F238E27FC236}">
                  <a16:creationId xmlns:a16="http://schemas.microsoft.com/office/drawing/2014/main" id="{BF287F27-891A-2CC7-DF5D-5CE256F6CEA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35839" y="3241174"/>
              <a:ext cx="5350442" cy="2352040"/>
            </a:xfrm>
            <a:prstGeom prst="rect">
              <a:avLst/>
            </a:prstGeom>
          </p:spPr>
        </p:pic>
        <p:sp>
          <p:nvSpPr>
            <p:cNvPr id="102" name="TextBox 101">
              <a:extLst>
                <a:ext uri="{FF2B5EF4-FFF2-40B4-BE49-F238E27FC236}">
                  <a16:creationId xmlns:a16="http://schemas.microsoft.com/office/drawing/2014/main" id="{A22F402B-2757-E763-477A-C3909F4442B3}"/>
                </a:ext>
              </a:extLst>
            </p:cNvPr>
            <p:cNvSpPr txBox="1"/>
            <p:nvPr/>
          </p:nvSpPr>
          <p:spPr>
            <a:xfrm rot="16200000">
              <a:off x="5240248" y="4292737"/>
              <a:ext cx="2287799"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OS, %</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32" name="Group 131">
              <a:extLst>
                <a:ext uri="{FF2B5EF4-FFF2-40B4-BE49-F238E27FC236}">
                  <a16:creationId xmlns:a16="http://schemas.microsoft.com/office/drawing/2014/main" id="{5E659797-3FF9-1165-F875-3A38C95E8636}"/>
                </a:ext>
              </a:extLst>
            </p:cNvPr>
            <p:cNvGrpSpPr/>
            <p:nvPr/>
          </p:nvGrpSpPr>
          <p:grpSpPr>
            <a:xfrm>
              <a:off x="6457513" y="3250623"/>
              <a:ext cx="254877" cy="2339401"/>
              <a:chOff x="6293289" y="2827507"/>
              <a:chExt cx="254877" cy="1849922"/>
            </a:xfrm>
          </p:grpSpPr>
          <p:sp>
            <p:nvSpPr>
              <p:cNvPr id="104" name="TextBox 66">
                <a:extLst>
                  <a:ext uri="{FF2B5EF4-FFF2-40B4-BE49-F238E27FC236}">
                    <a16:creationId xmlns:a16="http://schemas.microsoft.com/office/drawing/2014/main" id="{316C8959-3C01-35A9-DB2C-4E6A36074C08}"/>
                  </a:ext>
                </a:extLst>
              </p:cNvPr>
              <p:cNvSpPr txBox="1"/>
              <p:nvPr/>
            </p:nvSpPr>
            <p:spPr>
              <a:xfrm>
                <a:off x="6293289" y="2827507"/>
                <a:ext cx="254877" cy="15500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5" name="TextBox 69">
                <a:extLst>
                  <a:ext uri="{FF2B5EF4-FFF2-40B4-BE49-F238E27FC236}">
                    <a16:creationId xmlns:a16="http://schemas.microsoft.com/office/drawing/2014/main" id="{0EF9C194-72F9-0AF4-DE5D-1D1CE8263001}"/>
                  </a:ext>
                </a:extLst>
              </p:cNvPr>
              <p:cNvSpPr txBox="1"/>
              <p:nvPr/>
            </p:nvSpPr>
            <p:spPr>
              <a:xfrm>
                <a:off x="6314929" y="3844459"/>
                <a:ext cx="233237" cy="15500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6" name="TextBox 70">
                <a:extLst>
                  <a:ext uri="{FF2B5EF4-FFF2-40B4-BE49-F238E27FC236}">
                    <a16:creationId xmlns:a16="http://schemas.microsoft.com/office/drawing/2014/main" id="{9EBD351D-9609-A26B-E25D-457C664399E2}"/>
                  </a:ext>
                </a:extLst>
              </p:cNvPr>
              <p:cNvSpPr txBox="1"/>
              <p:nvPr/>
            </p:nvSpPr>
            <p:spPr>
              <a:xfrm>
                <a:off x="6378248" y="4183443"/>
                <a:ext cx="169918" cy="15500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7" name="TextBox 71">
                <a:extLst>
                  <a:ext uri="{FF2B5EF4-FFF2-40B4-BE49-F238E27FC236}">
                    <a16:creationId xmlns:a16="http://schemas.microsoft.com/office/drawing/2014/main" id="{461334D0-8366-8FF9-2133-C15F138DCD9B}"/>
                  </a:ext>
                </a:extLst>
              </p:cNvPr>
              <p:cNvSpPr txBox="1"/>
              <p:nvPr/>
            </p:nvSpPr>
            <p:spPr>
              <a:xfrm>
                <a:off x="6463206" y="4522427"/>
                <a:ext cx="84960" cy="15500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8" name="TextBox 69">
                <a:extLst>
                  <a:ext uri="{FF2B5EF4-FFF2-40B4-BE49-F238E27FC236}">
                    <a16:creationId xmlns:a16="http://schemas.microsoft.com/office/drawing/2014/main" id="{544C4177-F635-AFF5-AE85-36B5DE061E25}"/>
                  </a:ext>
                </a:extLst>
              </p:cNvPr>
              <p:cNvSpPr txBox="1"/>
              <p:nvPr/>
            </p:nvSpPr>
            <p:spPr>
              <a:xfrm>
                <a:off x="6346036" y="3505475"/>
                <a:ext cx="202130" cy="15500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109" name="TextBox 69">
                <a:extLst>
                  <a:ext uri="{FF2B5EF4-FFF2-40B4-BE49-F238E27FC236}">
                    <a16:creationId xmlns:a16="http://schemas.microsoft.com/office/drawing/2014/main" id="{AE88592D-E22C-AF91-7C92-47D782256A20}"/>
                  </a:ext>
                </a:extLst>
              </p:cNvPr>
              <p:cNvSpPr txBox="1"/>
              <p:nvPr/>
            </p:nvSpPr>
            <p:spPr>
              <a:xfrm>
                <a:off x="6346036" y="3166491"/>
                <a:ext cx="202130" cy="15500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80</a:t>
                </a:r>
                <a:endParaRPr kumimoji="0" lang="en-IN"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grpSp>
        <p:sp>
          <p:nvSpPr>
            <p:cNvPr id="111" name="TextBox 71">
              <a:extLst>
                <a:ext uri="{FF2B5EF4-FFF2-40B4-BE49-F238E27FC236}">
                  <a16:creationId xmlns:a16="http://schemas.microsoft.com/office/drawing/2014/main" id="{727257C8-BBFD-BA85-4594-B211E604AF91}"/>
                </a:ext>
              </a:extLst>
            </p:cNvPr>
            <p:cNvSpPr txBox="1"/>
            <p:nvPr/>
          </p:nvSpPr>
          <p:spPr>
            <a:xfrm>
              <a:off x="6835112" y="5599216"/>
              <a:ext cx="84960" cy="184666"/>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0</a:t>
              </a:r>
              <a:endParaRPr kumimoji="0" lang="en-IN" sz="12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2" name="TextBox 71">
              <a:extLst>
                <a:ext uri="{FF2B5EF4-FFF2-40B4-BE49-F238E27FC236}">
                  <a16:creationId xmlns:a16="http://schemas.microsoft.com/office/drawing/2014/main" id="{FAE000A0-B26F-9EFA-FD3A-416D293437ED}"/>
                </a:ext>
              </a:extLst>
            </p:cNvPr>
            <p:cNvSpPr txBox="1"/>
            <p:nvPr/>
          </p:nvSpPr>
          <p:spPr>
            <a:xfrm>
              <a:off x="7688533" y="5599216"/>
              <a:ext cx="86813"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3</a:t>
              </a:r>
            </a:p>
          </p:txBody>
        </p:sp>
        <p:sp>
          <p:nvSpPr>
            <p:cNvPr id="113" name="TextBox 71">
              <a:extLst>
                <a:ext uri="{FF2B5EF4-FFF2-40B4-BE49-F238E27FC236}">
                  <a16:creationId xmlns:a16="http://schemas.microsoft.com/office/drawing/2014/main" id="{32072E01-E926-4ACD-D017-DA43B7167ABD}"/>
                </a:ext>
              </a:extLst>
            </p:cNvPr>
            <p:cNvSpPr txBox="1"/>
            <p:nvPr/>
          </p:nvSpPr>
          <p:spPr>
            <a:xfrm>
              <a:off x="8539070" y="5599216"/>
              <a:ext cx="86813"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6</a:t>
              </a:r>
            </a:p>
          </p:txBody>
        </p:sp>
        <p:sp>
          <p:nvSpPr>
            <p:cNvPr id="114" name="TextBox 71">
              <a:extLst>
                <a:ext uri="{FF2B5EF4-FFF2-40B4-BE49-F238E27FC236}">
                  <a16:creationId xmlns:a16="http://schemas.microsoft.com/office/drawing/2014/main" id="{63F9C2C4-359E-FD20-EBAF-BBD1FE536FEE}"/>
                </a:ext>
              </a:extLst>
            </p:cNvPr>
            <p:cNvSpPr txBox="1"/>
            <p:nvPr/>
          </p:nvSpPr>
          <p:spPr>
            <a:xfrm>
              <a:off x="9389501" y="5599216"/>
              <a:ext cx="86813"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9</a:t>
              </a:r>
            </a:p>
          </p:txBody>
        </p:sp>
        <p:sp>
          <p:nvSpPr>
            <p:cNvPr id="115" name="TextBox 71">
              <a:extLst>
                <a:ext uri="{FF2B5EF4-FFF2-40B4-BE49-F238E27FC236}">
                  <a16:creationId xmlns:a16="http://schemas.microsoft.com/office/drawing/2014/main" id="{E864BCD4-E1CB-F4EA-5F5A-83AEB0F81EEE}"/>
                </a:ext>
              </a:extLst>
            </p:cNvPr>
            <p:cNvSpPr txBox="1"/>
            <p:nvPr/>
          </p:nvSpPr>
          <p:spPr>
            <a:xfrm>
              <a:off x="10199118" y="5599216"/>
              <a:ext cx="17942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12</a:t>
              </a:r>
            </a:p>
          </p:txBody>
        </p:sp>
        <p:sp>
          <p:nvSpPr>
            <p:cNvPr id="116" name="TextBox 71">
              <a:extLst>
                <a:ext uri="{FF2B5EF4-FFF2-40B4-BE49-F238E27FC236}">
                  <a16:creationId xmlns:a16="http://schemas.microsoft.com/office/drawing/2014/main" id="{F4AC7FD9-1CF5-9242-BDBF-3D09005A6D93}"/>
                </a:ext>
              </a:extLst>
            </p:cNvPr>
            <p:cNvSpPr txBox="1"/>
            <p:nvPr/>
          </p:nvSpPr>
          <p:spPr>
            <a:xfrm>
              <a:off x="11049007" y="5599216"/>
              <a:ext cx="17942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15</a:t>
              </a:r>
            </a:p>
          </p:txBody>
        </p:sp>
        <p:sp>
          <p:nvSpPr>
            <p:cNvPr id="135" name="TextBox 71">
              <a:extLst>
                <a:ext uri="{FF2B5EF4-FFF2-40B4-BE49-F238E27FC236}">
                  <a16:creationId xmlns:a16="http://schemas.microsoft.com/office/drawing/2014/main" id="{64434DA8-232A-657D-2706-0B782E3C22E5}"/>
                </a:ext>
              </a:extLst>
            </p:cNvPr>
            <p:cNvSpPr txBox="1"/>
            <p:nvPr/>
          </p:nvSpPr>
          <p:spPr>
            <a:xfrm>
              <a:off x="11904314" y="5599216"/>
              <a:ext cx="179427" cy="184666"/>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363636"/>
                  </a:solidFill>
                  <a:effectLst/>
                  <a:uLnTx/>
                  <a:uFillTx/>
                  <a:latin typeface="Arial" panose="020B0604020202020204"/>
                  <a:ea typeface="+mn-ea"/>
                  <a:cs typeface="+mn-cs"/>
                </a:rPr>
                <a:t>18</a:t>
              </a:r>
            </a:p>
          </p:txBody>
        </p:sp>
      </p:grpSp>
      <p:sp>
        <p:nvSpPr>
          <p:cNvPr id="13" name="TextBox 12">
            <a:extLst>
              <a:ext uri="{FF2B5EF4-FFF2-40B4-BE49-F238E27FC236}">
                <a16:creationId xmlns:a16="http://schemas.microsoft.com/office/drawing/2014/main" id="{CBC7DF80-007B-4CE1-9FBB-727052DF6BCC}"/>
              </a:ext>
            </a:extLst>
          </p:cNvPr>
          <p:cNvSpPr txBox="1"/>
          <p:nvPr/>
        </p:nvSpPr>
        <p:spPr>
          <a:xfrm>
            <a:off x="2038810" y="1416961"/>
            <a:ext cx="296244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无进展生存率</a:t>
            </a:r>
          </a:p>
        </p:txBody>
      </p:sp>
      <p:sp>
        <p:nvSpPr>
          <p:cNvPr id="14" name="TextBox 13">
            <a:extLst>
              <a:ext uri="{FF2B5EF4-FFF2-40B4-BE49-F238E27FC236}">
                <a16:creationId xmlns:a16="http://schemas.microsoft.com/office/drawing/2014/main" id="{DE3D49F9-0783-48DD-AC00-905F4DD44450}"/>
              </a:ext>
            </a:extLst>
          </p:cNvPr>
          <p:cNvSpPr txBox="1"/>
          <p:nvPr/>
        </p:nvSpPr>
        <p:spPr>
          <a:xfrm>
            <a:off x="7465943" y="1416960"/>
            <a:ext cx="296244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总体生存率</a:t>
            </a:r>
          </a:p>
        </p:txBody>
      </p:sp>
    </p:spTree>
    <p:extLst>
      <p:ext uri="{BB962C8B-B14F-4D97-AF65-F5344CB8AC3E}">
        <p14:creationId xmlns:p14="http://schemas.microsoft.com/office/powerpoint/2010/main" val="61731443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A170B7-149F-54C1-423C-52E18C03A9D2}"/>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974D10D7-CD5E-762E-37C1-065B96D0CCB9}"/>
              </a:ext>
            </a:extLst>
          </p:cNvPr>
          <p:cNvSpPr>
            <a:spLocks noGrp="1"/>
          </p:cNvSpPr>
          <p:nvPr>
            <p:ph type="title"/>
          </p:nvPr>
        </p:nvSpPr>
        <p:spPr>
          <a:xfrm>
            <a:off x="304800" y="107693"/>
            <a:ext cx="11261124" cy="939801"/>
          </a:xfrm>
        </p:spPr>
        <p:txBody>
          <a:bodyPr rtlCol="0"/>
          <a:lstStyle/>
          <a:p>
            <a:pPr rtl="0"/>
            <a:r>
              <a:rPr lang="zh-cn">
                <a:latin typeface="+mn-lt"/>
              </a:rPr>
              <a:t>8507:芦康沙妥珠单抗 (sac-tMT) 治疗先前接受治疗的晚期 EGFR 突变非小细胞肺癌 (NSCLC) 患者：OptiTROP-Lung03 随机研究的结果 — Zhang L 等人</a:t>
            </a:r>
          </a:p>
        </p:txBody>
      </p:sp>
      <p:sp>
        <p:nvSpPr>
          <p:cNvPr id="29" name="Content Placeholder 7">
            <a:extLst>
              <a:ext uri="{FF2B5EF4-FFF2-40B4-BE49-F238E27FC236}">
                <a16:creationId xmlns:a16="http://schemas.microsoft.com/office/drawing/2014/main" id="{94E1ED7D-FFBF-51AE-81E2-323ECE3C883C}"/>
              </a:ext>
            </a:extLst>
          </p:cNvPr>
          <p:cNvSpPr>
            <a:spLocks noGrp="1"/>
          </p:cNvSpPr>
          <p:nvPr>
            <p:ph idx="1"/>
          </p:nvPr>
        </p:nvSpPr>
        <p:spPr>
          <a:xfrm>
            <a:off x="304799" y="1246909"/>
            <a:ext cx="11731869" cy="5055650"/>
          </a:xfrm>
        </p:spPr>
        <p:txBody>
          <a:bodyPr rtlCol="0"/>
          <a:lstStyle/>
          <a:p>
            <a:pPr rtl="0"/>
            <a:r>
              <a:rPr lang="zh-cn" b="1"/>
              <a:t>关键结果（续）</a:t>
            </a:r>
          </a:p>
          <a:p>
            <a:pPr rtl="0">
              <a:spcBef>
                <a:spcPts val="26400"/>
              </a:spcBef>
            </a:pPr>
            <a:r>
              <a:rPr lang="zh-cn" b="1"/>
              <a:t>结论</a:t>
            </a:r>
          </a:p>
          <a:p>
            <a:pPr lvl="1" rtl="0"/>
            <a:r>
              <a:rPr lang="zh-cn"/>
              <a:t>在 EGFR 突变晚期 NSCLC 患者中，与多西他赛相比，芦康沙妥珠单抗在肿瘤缓解、PFS 和 OS 方面表现出显著改善，且没有新的安全性发现</a:t>
            </a:r>
          </a:p>
        </p:txBody>
      </p:sp>
      <p:sp>
        <p:nvSpPr>
          <p:cNvPr id="30" name="Text Placeholder 4">
            <a:extLst>
              <a:ext uri="{FF2B5EF4-FFF2-40B4-BE49-F238E27FC236}">
                <a16:creationId xmlns:a16="http://schemas.microsoft.com/office/drawing/2014/main" id="{708BAB93-C6C6-14E6-B4B7-1EBDAB0F57FC}"/>
              </a:ext>
            </a:extLst>
          </p:cNvPr>
          <p:cNvSpPr>
            <a:spLocks noGrp="1"/>
          </p:cNvSpPr>
          <p:nvPr>
            <p:ph type="body" sz="quarter" idx="11"/>
          </p:nvPr>
        </p:nvSpPr>
        <p:spPr>
          <a:xfrm>
            <a:off x="6379633" y="6521312"/>
            <a:ext cx="5507567" cy="200025"/>
          </a:xfrm>
        </p:spPr>
        <p:txBody>
          <a:bodyPr rtlCol="0"/>
          <a:lstStyle/>
          <a:p>
            <a:pPr rtl="0"/>
            <a:r>
              <a:rPr lang="zh-cn" dirty="0"/>
              <a:t>Zhang L, et al.J Clin Oncol 2025;43(suppl):Abstr 8507</a:t>
            </a:r>
          </a:p>
        </p:txBody>
      </p:sp>
      <p:graphicFrame>
        <p:nvGraphicFramePr>
          <p:cNvPr id="5" name="Table 3">
            <a:extLst>
              <a:ext uri="{FF2B5EF4-FFF2-40B4-BE49-F238E27FC236}">
                <a16:creationId xmlns:a16="http://schemas.microsoft.com/office/drawing/2014/main" id="{4F39AD8A-D42B-F87A-BEBE-674244081746}"/>
              </a:ext>
            </a:extLst>
          </p:cNvPr>
          <p:cNvGraphicFramePr>
            <a:graphicFrameLocks noGrp="1"/>
          </p:cNvGraphicFramePr>
          <p:nvPr>
            <p:extLst>
              <p:ext uri="{D42A27DB-BD31-4B8C-83A1-F6EECF244321}">
                <p14:modId xmlns:p14="http://schemas.microsoft.com/office/powerpoint/2010/main" val="355464974"/>
              </p:ext>
            </p:extLst>
          </p:nvPr>
        </p:nvGraphicFramePr>
        <p:xfrm>
          <a:off x="5935362" y="1827483"/>
          <a:ext cx="5676849" cy="2210880"/>
        </p:xfrm>
        <a:graphic>
          <a:graphicData uri="http://schemas.openxmlformats.org/drawingml/2006/table">
            <a:tbl>
              <a:tblPr firstRow="1" bandRow="1">
                <a:tableStyleId>{69012ECD-51FC-41F1-AA8D-1B2483CD663E}</a:tableStyleId>
              </a:tblPr>
              <a:tblGrid>
                <a:gridCol w="3274990">
                  <a:extLst>
                    <a:ext uri="{9D8B030D-6E8A-4147-A177-3AD203B41FA5}">
                      <a16:colId xmlns:a16="http://schemas.microsoft.com/office/drawing/2014/main" val="1987913234"/>
                    </a:ext>
                  </a:extLst>
                </a:gridCol>
                <a:gridCol w="1176048">
                  <a:extLst>
                    <a:ext uri="{9D8B030D-6E8A-4147-A177-3AD203B41FA5}">
                      <a16:colId xmlns:a16="http://schemas.microsoft.com/office/drawing/2014/main" val="2996158103"/>
                    </a:ext>
                  </a:extLst>
                </a:gridCol>
                <a:gridCol w="1225811">
                  <a:extLst>
                    <a:ext uri="{9D8B030D-6E8A-4147-A177-3AD203B41FA5}">
                      <a16:colId xmlns:a16="http://schemas.microsoft.com/office/drawing/2014/main" val="1659093788"/>
                    </a:ext>
                  </a:extLst>
                </a:gridCol>
              </a:tblGrid>
              <a:tr h="279308">
                <a:tc>
                  <a:txBody>
                    <a:bodyPr/>
                    <a:lstStyle/>
                    <a:p>
                      <a:pPr rtl="0"/>
                      <a:r>
                        <a:rPr lang="zh-cn" sz="1400" b="1" noProof="0">
                          <a:solidFill>
                            <a:schemeClr val="tx2"/>
                          </a:solidFill>
                          <a:latin typeface="+mj-lt"/>
                        </a:rPr>
                        <a:t>TRAE，数量 (%)</a:t>
                      </a:r>
                    </a:p>
                  </a:txBody>
                  <a:tcPr marL="72000" marT="36000" marB="36000" anchor="b"/>
                </a:tc>
                <a:tc>
                  <a:txBody>
                    <a:bodyPr/>
                    <a:lstStyle/>
                    <a:p>
                      <a:pPr algn="ctr" rtl="0"/>
                      <a:r>
                        <a:rPr lang="zh-cn" sz="1400" b="1" noProof="0">
                          <a:solidFill>
                            <a:schemeClr val="tx2"/>
                          </a:solidFill>
                          <a:latin typeface="+mj-lt"/>
                        </a:rPr>
                        <a:t>Sac-TMT</a:t>
                      </a:r>
                      <a:br>
                        <a:rPr lang="en-US" sz="1400" b="1" noProof="0" dirty="0">
                          <a:solidFill>
                            <a:schemeClr val="tx2"/>
                          </a:solidFill>
                          <a:latin typeface="+mj-lt"/>
                        </a:rPr>
                      </a:br>
                      <a:r>
                        <a:rPr lang="zh-cn" sz="1400" b="1" noProof="0">
                          <a:solidFill>
                            <a:schemeClr val="tx2"/>
                          </a:solidFill>
                          <a:latin typeface="+mj-lt"/>
                        </a:rPr>
                        <a:t>(n=91)</a:t>
                      </a:r>
                    </a:p>
                  </a:txBody>
                  <a:tcPr marL="72000" marT="36000" marB="36000" anchor="b"/>
                </a:tc>
                <a:tc>
                  <a:txBody>
                    <a:bodyPr/>
                    <a:lstStyle/>
                    <a:p>
                      <a:pPr algn="ctr" rtl="0"/>
                      <a:r>
                        <a:rPr lang="zh-cn" sz="1400" b="1" noProof="0">
                          <a:solidFill>
                            <a:schemeClr val="tx2"/>
                          </a:solidFill>
                          <a:latin typeface="+mj-lt"/>
                        </a:rPr>
                        <a:t>多西他赛</a:t>
                      </a:r>
                    </a:p>
                    <a:p>
                      <a:pPr algn="ctr" rtl="0"/>
                      <a:r>
                        <a:rPr lang="zh-cn" sz="1400" b="1" noProof="0">
                          <a:solidFill>
                            <a:schemeClr val="tx2"/>
                          </a:solidFill>
                          <a:latin typeface="+mj-lt"/>
                        </a:rPr>
                        <a:t>(n=46)</a:t>
                      </a:r>
                    </a:p>
                  </a:txBody>
                  <a:tcPr marL="72000" marT="36000" marB="36000" anchor="b"/>
                </a:tc>
                <a:extLst>
                  <a:ext uri="{0D108BD9-81ED-4DB2-BD59-A6C34878D82A}">
                    <a16:rowId xmlns:a16="http://schemas.microsoft.com/office/drawing/2014/main" val="4111249997"/>
                  </a:ext>
                </a:extLst>
              </a:tr>
              <a:tr h="162623">
                <a:tc>
                  <a:txBody>
                    <a:bodyPr/>
                    <a:lstStyle/>
                    <a:p>
                      <a:pPr rtl="0"/>
                      <a:r>
                        <a:rPr lang="zh-cn" sz="1400" b="0" noProof="0">
                          <a:latin typeface="+mj-lt"/>
                        </a:rPr>
                        <a:t>任何</a:t>
                      </a:r>
                    </a:p>
                  </a:txBody>
                  <a:tcPr marL="72000" marT="36000" marB="36000"/>
                </a:tc>
                <a:tc>
                  <a:txBody>
                    <a:bodyPr/>
                    <a:lstStyle/>
                    <a:p>
                      <a:pPr algn="ctr" rtl="0"/>
                      <a:r>
                        <a:rPr lang="zh-cn" sz="1400" noProof="0">
                          <a:latin typeface="+mj-lt"/>
                        </a:rPr>
                        <a:t>89 (97.8)</a:t>
                      </a:r>
                    </a:p>
                  </a:txBody>
                  <a:tcPr marL="72000" marT="36000" marB="36000"/>
                </a:tc>
                <a:tc>
                  <a:txBody>
                    <a:bodyPr/>
                    <a:lstStyle/>
                    <a:p>
                      <a:pPr algn="ctr" rtl="0"/>
                      <a:r>
                        <a:rPr lang="zh-cn" sz="1400" noProof="0">
                          <a:latin typeface="+mj-lt"/>
                        </a:rPr>
                        <a:t>45 (97.8)</a:t>
                      </a:r>
                    </a:p>
                  </a:txBody>
                  <a:tcPr marL="72000" marT="36000" marB="36000"/>
                </a:tc>
                <a:extLst>
                  <a:ext uri="{0D108BD9-81ED-4DB2-BD59-A6C34878D82A}">
                    <a16:rowId xmlns:a16="http://schemas.microsoft.com/office/drawing/2014/main" val="3093402527"/>
                  </a:ext>
                </a:extLst>
              </a:tr>
              <a:tr h="162623">
                <a:tc>
                  <a:txBody>
                    <a:bodyPr/>
                    <a:lstStyle/>
                    <a:p>
                      <a:pPr rtl="0"/>
                      <a:r>
                        <a:rPr lang="zh-cn" sz="1400" b="0">
                          <a:latin typeface="+mj-lt"/>
                        </a:rPr>
                        <a:t>≥3</a:t>
                      </a:r>
                      <a:r>
                        <a:rPr lang="zh-cn" sz="1400" b="0">
                          <a:latin typeface="+mj-lt"/>
                          <a:cs typeface="Arial" panose="020B0604020202020204" pitchFamily="34" charset="0"/>
                        </a:rPr>
                        <a:t> 级</a:t>
                      </a:r>
                      <a:endParaRPr lang="en-US" sz="1400" b="0" dirty="0">
                        <a:latin typeface="+mj-lt"/>
                      </a:endParaRPr>
                    </a:p>
                  </a:txBody>
                  <a:tcPr marL="180000" marT="36000" marB="36000"/>
                </a:tc>
                <a:tc>
                  <a:txBody>
                    <a:bodyPr/>
                    <a:lstStyle/>
                    <a:p>
                      <a:pPr algn="ctr" rtl="0"/>
                      <a:r>
                        <a:rPr lang="zh-cn" sz="1400" noProof="0">
                          <a:latin typeface="+mj-lt"/>
                        </a:rPr>
                        <a:t>51 (56.0)</a:t>
                      </a:r>
                    </a:p>
                  </a:txBody>
                  <a:tcPr marL="72000" marT="36000" marB="36000"/>
                </a:tc>
                <a:tc>
                  <a:txBody>
                    <a:bodyPr/>
                    <a:lstStyle/>
                    <a:p>
                      <a:pPr algn="ctr" rtl="0"/>
                      <a:r>
                        <a:rPr lang="zh-cn" sz="1400" noProof="0">
                          <a:latin typeface="+mj-lt"/>
                        </a:rPr>
                        <a:t>33 (71.7)</a:t>
                      </a:r>
                    </a:p>
                  </a:txBody>
                  <a:tcPr marL="72000" marT="36000" marB="36000"/>
                </a:tc>
                <a:extLst>
                  <a:ext uri="{0D108BD9-81ED-4DB2-BD59-A6C34878D82A}">
                    <a16:rowId xmlns:a16="http://schemas.microsoft.com/office/drawing/2014/main" val="938311612"/>
                  </a:ext>
                </a:extLst>
              </a:tr>
              <a:tr h="162623">
                <a:tc>
                  <a:txBody>
                    <a:bodyPr/>
                    <a:lstStyle/>
                    <a:p>
                      <a:pPr rtl="0"/>
                      <a:r>
                        <a:rPr lang="zh-cn" sz="1400" b="0" noProof="0">
                          <a:latin typeface="+mj-lt"/>
                        </a:rPr>
                        <a:t>严重</a:t>
                      </a:r>
                    </a:p>
                  </a:txBody>
                  <a:tcPr marL="180000" marT="36000" marB="36000"/>
                </a:tc>
                <a:tc>
                  <a:txBody>
                    <a:bodyPr/>
                    <a:lstStyle/>
                    <a:p>
                      <a:pPr algn="ctr" rtl="0"/>
                      <a:r>
                        <a:rPr lang="zh-cn" sz="1400" noProof="0">
                          <a:latin typeface="+mj-lt"/>
                        </a:rPr>
                        <a:t>15 (16.5)</a:t>
                      </a:r>
                    </a:p>
                  </a:txBody>
                  <a:tcPr marL="72000" marT="36000" marB="36000"/>
                </a:tc>
                <a:tc>
                  <a:txBody>
                    <a:bodyPr/>
                    <a:lstStyle/>
                    <a:p>
                      <a:pPr algn="ctr" rtl="0"/>
                      <a:r>
                        <a:rPr lang="zh-cn" sz="1400" noProof="0">
                          <a:latin typeface="+mj-lt"/>
                        </a:rPr>
                        <a:t>19 (41.3)</a:t>
                      </a:r>
                    </a:p>
                  </a:txBody>
                  <a:tcPr marL="72000" marT="36000" marB="36000"/>
                </a:tc>
                <a:extLst>
                  <a:ext uri="{0D108BD9-81ED-4DB2-BD59-A6C34878D82A}">
                    <a16:rowId xmlns:a16="http://schemas.microsoft.com/office/drawing/2014/main" val="3113293845"/>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j-lt"/>
                          <a:ea typeface="+mn-ea"/>
                          <a:cs typeface="+mn-cs"/>
                        </a:rPr>
                        <a:t>导致剂量减少 </a:t>
                      </a:r>
                      <a:endParaRPr lang="en-US" sz="1400" b="0" dirty="0">
                        <a:latin typeface="+mj-lt"/>
                      </a:endParaRPr>
                    </a:p>
                  </a:txBody>
                  <a:tcPr marL="180000" marT="36000" marB="36000"/>
                </a:tc>
                <a:tc>
                  <a:txBody>
                    <a:bodyPr/>
                    <a:lstStyle/>
                    <a:p>
                      <a:pPr algn="ctr" rtl="0"/>
                      <a:r>
                        <a:rPr lang="zh-cn" sz="1400" noProof="0">
                          <a:latin typeface="+mj-lt"/>
                        </a:rPr>
                        <a:t>29 (31.9)</a:t>
                      </a:r>
                    </a:p>
                  </a:txBody>
                  <a:tcPr marL="72000" marT="36000" marB="36000"/>
                </a:tc>
                <a:tc>
                  <a:txBody>
                    <a:bodyPr/>
                    <a:lstStyle/>
                    <a:p>
                      <a:pPr algn="ctr" rtl="0"/>
                      <a:r>
                        <a:rPr lang="zh-cn" sz="1400" noProof="0">
                          <a:latin typeface="+mj-lt"/>
                        </a:rPr>
                        <a:t>20 (43.5)</a:t>
                      </a:r>
                    </a:p>
                  </a:txBody>
                  <a:tcPr marL="72000" marT="36000" marB="36000"/>
                </a:tc>
                <a:extLst>
                  <a:ext uri="{0D108BD9-81ED-4DB2-BD59-A6C34878D82A}">
                    <a16:rowId xmlns:a16="http://schemas.microsoft.com/office/drawing/2014/main" val="1320488742"/>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j-lt"/>
                          <a:ea typeface="+mn-ea"/>
                          <a:cs typeface="+mn-cs"/>
                        </a:rPr>
                        <a:t>导致剂量中断</a:t>
                      </a:r>
                    </a:p>
                  </a:txBody>
                  <a:tcPr marL="180000" marT="36000" marB="36000"/>
                </a:tc>
                <a:tc>
                  <a:txBody>
                    <a:bodyPr/>
                    <a:lstStyle/>
                    <a:p>
                      <a:pPr algn="ctr" rtl="0"/>
                      <a:r>
                        <a:rPr lang="zh-cn" sz="1400" noProof="0">
                          <a:latin typeface="+mj-lt"/>
                        </a:rPr>
                        <a:t>32 (35.2)</a:t>
                      </a:r>
                    </a:p>
                  </a:txBody>
                  <a:tcPr marL="72000" marT="36000" marB="36000"/>
                </a:tc>
                <a:tc>
                  <a:txBody>
                    <a:bodyPr/>
                    <a:lstStyle/>
                    <a:p>
                      <a:pPr algn="ctr" rtl="0"/>
                      <a:r>
                        <a:rPr lang="zh-cn" sz="1400" noProof="0">
                          <a:latin typeface="+mj-lt"/>
                        </a:rPr>
                        <a:t>13 (28.3)</a:t>
                      </a:r>
                    </a:p>
                  </a:txBody>
                  <a:tcPr marL="72000" marT="36000" marB="36000"/>
                </a:tc>
                <a:extLst>
                  <a:ext uri="{0D108BD9-81ED-4DB2-BD59-A6C34878D82A}">
                    <a16:rowId xmlns:a16="http://schemas.microsoft.com/office/drawing/2014/main" val="2243433632"/>
                  </a:ext>
                </a:extLst>
              </a:tr>
              <a:tr h="1626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363636"/>
                          </a:solidFill>
                          <a:effectLst/>
                          <a:uLnTx/>
                          <a:uFillTx/>
                          <a:latin typeface="+mj-lt"/>
                          <a:ea typeface="+mn-ea"/>
                          <a:cs typeface="+mn-cs"/>
                        </a:rPr>
                        <a:t>导致用药治疗停止</a:t>
                      </a:r>
                    </a:p>
                  </a:txBody>
                  <a:tcPr marL="180000" marT="36000" marB="36000"/>
                </a:tc>
                <a:tc>
                  <a:txBody>
                    <a:bodyPr/>
                    <a:lstStyle/>
                    <a:p>
                      <a:pPr algn="ctr" rtl="0"/>
                      <a:r>
                        <a:rPr lang="zh-cn" sz="1400" noProof="0">
                          <a:latin typeface="+mj-lt"/>
                        </a:rPr>
                        <a:t>0</a:t>
                      </a:r>
                    </a:p>
                  </a:txBody>
                  <a:tcPr marL="72000" marT="36000" marB="36000"/>
                </a:tc>
                <a:tc>
                  <a:txBody>
                    <a:bodyPr/>
                    <a:lstStyle/>
                    <a:p>
                      <a:pPr algn="ctr" rtl="0"/>
                      <a:r>
                        <a:rPr lang="zh-cn" sz="1400" noProof="0">
                          <a:latin typeface="+mj-lt"/>
                        </a:rPr>
                        <a:t>1 (2.2)</a:t>
                      </a:r>
                    </a:p>
                  </a:txBody>
                  <a:tcPr marL="72000" marT="36000" marB="36000"/>
                </a:tc>
                <a:extLst>
                  <a:ext uri="{0D108BD9-81ED-4DB2-BD59-A6C34878D82A}">
                    <a16:rowId xmlns:a16="http://schemas.microsoft.com/office/drawing/2014/main" val="3411494521"/>
                  </a:ext>
                </a:extLst>
              </a:tr>
            </a:tbl>
          </a:graphicData>
        </a:graphic>
      </p:graphicFrame>
      <p:graphicFrame>
        <p:nvGraphicFramePr>
          <p:cNvPr id="7" name="Table 6">
            <a:extLst>
              <a:ext uri="{FF2B5EF4-FFF2-40B4-BE49-F238E27FC236}">
                <a16:creationId xmlns:a16="http://schemas.microsoft.com/office/drawing/2014/main" id="{FFC6DBE0-449B-5FC1-52EE-CC0CA2AA37F9}"/>
              </a:ext>
            </a:extLst>
          </p:cNvPr>
          <p:cNvGraphicFramePr>
            <a:graphicFrameLocks noGrp="1"/>
          </p:cNvGraphicFramePr>
          <p:nvPr>
            <p:extLst>
              <p:ext uri="{D42A27DB-BD31-4B8C-83A1-F6EECF244321}">
                <p14:modId xmlns:p14="http://schemas.microsoft.com/office/powerpoint/2010/main" val="3169209978"/>
              </p:ext>
            </p:extLst>
          </p:nvPr>
        </p:nvGraphicFramePr>
        <p:xfrm>
          <a:off x="677828" y="1827483"/>
          <a:ext cx="4483325" cy="2773680"/>
        </p:xfrm>
        <a:graphic>
          <a:graphicData uri="http://schemas.openxmlformats.org/drawingml/2006/table">
            <a:tbl>
              <a:tblPr firstRow="1" bandRow="1">
                <a:tableStyleId>{69012ECD-51FC-41F1-AA8D-1B2483CD663E}</a:tableStyleId>
              </a:tblPr>
              <a:tblGrid>
                <a:gridCol w="2008165">
                  <a:extLst>
                    <a:ext uri="{9D8B030D-6E8A-4147-A177-3AD203B41FA5}">
                      <a16:colId xmlns:a16="http://schemas.microsoft.com/office/drawing/2014/main" val="1882298370"/>
                    </a:ext>
                  </a:extLst>
                </a:gridCol>
                <a:gridCol w="1237580">
                  <a:extLst>
                    <a:ext uri="{9D8B030D-6E8A-4147-A177-3AD203B41FA5}">
                      <a16:colId xmlns:a16="http://schemas.microsoft.com/office/drawing/2014/main" val="2860816792"/>
                    </a:ext>
                  </a:extLst>
                </a:gridCol>
                <a:gridCol w="1237580">
                  <a:extLst>
                    <a:ext uri="{9D8B030D-6E8A-4147-A177-3AD203B41FA5}">
                      <a16:colId xmlns:a16="http://schemas.microsoft.com/office/drawing/2014/main" val="77977417"/>
                    </a:ext>
                  </a:extLst>
                </a:gridCol>
              </a:tblGrid>
              <a:tr h="341598">
                <a:tc>
                  <a:txBody>
                    <a:bodyPr/>
                    <a:lstStyle/>
                    <a:p>
                      <a:pPr marL="0" algn="l" defTabSz="914400" rtl="0" eaLnBrk="1" latinLnBrk="0" hangingPunct="1"/>
                      <a:r>
                        <a:rPr lang="zh-cn" sz="1400" b="1" kern="1200">
                          <a:solidFill>
                            <a:schemeClr val="tx2"/>
                          </a:solidFill>
                        </a:rPr>
                        <a:t>TROP2 表达</a:t>
                      </a:r>
                      <a:br>
                        <a:rPr lang="en-IN" sz="1400" b="1" kern="1200" dirty="0">
                          <a:solidFill>
                            <a:schemeClr val="tx2"/>
                          </a:solidFill>
                        </a:rPr>
                      </a:br>
                      <a:r>
                        <a:rPr lang="zh-cn" sz="1400" b="1" kern="1200">
                          <a:solidFill>
                            <a:schemeClr val="tx2"/>
                          </a:solidFill>
                        </a:rPr>
                        <a:t>水平</a:t>
                      </a:r>
                      <a:endParaRPr lang="en-IN" sz="1400" b="1" kern="1200" dirty="0">
                        <a:solidFill>
                          <a:schemeClr val="tx2"/>
                        </a:solidFill>
                        <a:latin typeface="+mn-lt"/>
                        <a:ea typeface="+mn-ea"/>
                        <a:cs typeface="+mn-cs"/>
                      </a:endParaRPr>
                    </a:p>
                  </a:txBody>
                  <a:tcPr anchor="b"/>
                </a:tc>
                <a:tc>
                  <a:txBody>
                    <a:bodyPr/>
                    <a:lstStyle/>
                    <a:p>
                      <a:pPr algn="ctr" rtl="0"/>
                      <a:r>
                        <a:rPr lang="zh-cn" sz="1400" b="1">
                          <a:solidFill>
                            <a:schemeClr val="tx2"/>
                          </a:solidFill>
                        </a:rPr>
                        <a:t>Sac-TMT</a:t>
                      </a:r>
                    </a:p>
                    <a:p>
                      <a:pPr algn="ctr" rtl="0"/>
                      <a:r>
                        <a:rPr lang="zh-cn" sz="1400" b="1">
                          <a:solidFill>
                            <a:schemeClr val="tx2"/>
                          </a:solidFill>
                        </a:rPr>
                        <a:t>(n=76)</a:t>
                      </a:r>
                      <a:endParaRPr lang="en-IN" sz="1400" b="1" dirty="0">
                        <a:solidFill>
                          <a:schemeClr val="tx2"/>
                        </a:solidFill>
                      </a:endParaRPr>
                    </a:p>
                  </a:txBody>
                  <a:tcPr anchor="ctr"/>
                </a:tc>
                <a:tc>
                  <a:txBody>
                    <a:bodyPr/>
                    <a:lstStyle/>
                    <a:p>
                      <a:pPr algn="ctr" rtl="0"/>
                      <a:r>
                        <a:rPr lang="zh-cn" sz="1400" b="1">
                          <a:solidFill>
                            <a:schemeClr val="tx2"/>
                          </a:solidFill>
                        </a:rPr>
                        <a:t>多西他赛</a:t>
                      </a:r>
                    </a:p>
                    <a:p>
                      <a:pPr algn="ctr" rtl="0"/>
                      <a:r>
                        <a:rPr lang="zh-cn" sz="1400" b="1">
                          <a:solidFill>
                            <a:schemeClr val="tx2"/>
                          </a:solidFill>
                        </a:rPr>
                        <a:t>(n=33)</a:t>
                      </a:r>
                      <a:endParaRPr lang="en-IN" sz="1400" b="1" dirty="0">
                        <a:solidFill>
                          <a:schemeClr val="tx2"/>
                        </a:solidFill>
                      </a:endParaRPr>
                    </a:p>
                  </a:txBody>
                  <a:tcPr anchor="ctr"/>
                </a:tc>
                <a:extLst>
                  <a:ext uri="{0D108BD9-81ED-4DB2-BD59-A6C34878D82A}">
                    <a16:rowId xmlns:a16="http://schemas.microsoft.com/office/drawing/2014/main" val="301657327"/>
                  </a:ext>
                </a:extLst>
              </a:tr>
              <a:tr h="2082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TROP2 高表达，n (%) </a:t>
                      </a:r>
                      <a:endParaRPr lang="en-IN" sz="1400" b="0" dirty="0">
                        <a:solidFill>
                          <a:srgbClr val="000000"/>
                        </a:solidFill>
                      </a:endParaRP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46 (60.5)</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18 (54.5)</a:t>
                      </a:r>
                    </a:p>
                  </a:txBody>
                  <a:tcPr anchor="ctr"/>
                </a:tc>
                <a:extLst>
                  <a:ext uri="{0D108BD9-81ED-4DB2-BD59-A6C34878D82A}">
                    <a16:rowId xmlns:a16="http://schemas.microsoft.com/office/drawing/2014/main" val="3531667669"/>
                  </a:ext>
                </a:extLst>
              </a:tr>
              <a:tr h="2082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cORR, n (%)</a:t>
                      </a:r>
                      <a:br>
                        <a:rPr lang="en-US" sz="1400" b="0" dirty="0">
                          <a:solidFill>
                            <a:srgbClr val="000000"/>
                          </a:solidFill>
                        </a:rPr>
                      </a:br>
                      <a:r>
                        <a:rPr lang="zh-cn" sz="1400" b="0">
                          <a:solidFill>
                            <a:srgbClr val="000000"/>
                          </a:solidFill>
                        </a:rPr>
                        <a:t>[95%CI]</a:t>
                      </a:r>
                      <a:endParaRPr lang="en-IN" sz="1400" b="0" dirty="0">
                        <a:solidFill>
                          <a:srgbClr val="000000"/>
                        </a:solidFill>
                      </a:endParaRPr>
                    </a:p>
                  </a:txBody>
                  <a:tcPr marL="18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26 (56.5)</a:t>
                      </a:r>
                      <a:br>
                        <a:rPr lang="en-IN" sz="1400" b="0" dirty="0">
                          <a:solidFill>
                            <a:srgbClr val="000000"/>
                          </a:solidFill>
                        </a:rPr>
                      </a:br>
                      <a:r>
                        <a:rPr lang="zh-cn" sz="1400" b="0">
                          <a:solidFill>
                            <a:srgbClr val="000000"/>
                          </a:solidFill>
                        </a:rPr>
                        <a:t>[41.1, 71.1]</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a:solidFill>
                            <a:srgbClr val="000000"/>
                          </a:solidFill>
                        </a:rPr>
                        <a:t>4 (22.2)</a:t>
                      </a:r>
                      <a:br>
                        <a:rPr lang="en-IN" sz="1400" dirty="0">
                          <a:solidFill>
                            <a:srgbClr val="000000"/>
                          </a:solidFill>
                        </a:rPr>
                      </a:br>
                      <a:r>
                        <a:rPr lang="zh-cn" sz="1400"/>
                        <a:t>[6.4, 47.6]</a:t>
                      </a:r>
                      <a:endParaRPr lang="en-GB" sz="1400" dirty="0"/>
                    </a:p>
                  </a:txBody>
                  <a:tcPr anchor="ctr"/>
                </a:tc>
                <a:extLst>
                  <a:ext uri="{0D108BD9-81ED-4DB2-BD59-A6C34878D82A}">
                    <a16:rowId xmlns:a16="http://schemas.microsoft.com/office/drawing/2014/main" val="3775105950"/>
                  </a:ext>
                </a:extLst>
              </a:tr>
              <a:tr h="2082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差异 (95%CI)</a:t>
                      </a:r>
                      <a:endParaRPr lang="en-IN" sz="1400" b="0" dirty="0">
                        <a:solidFill>
                          <a:srgbClr val="000000"/>
                        </a:solidFill>
                      </a:endParaRPr>
                    </a:p>
                  </a:txBody>
                  <a:tcPr marL="180000"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34.3 (10.3, 58.3)</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00" dirty="0">
                        <a:solidFill>
                          <a:srgbClr val="000000"/>
                        </a:solidFill>
                      </a:endParaRPr>
                    </a:p>
                  </a:txBody>
                  <a:tcPr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8093490"/>
                  </a:ext>
                </a:extLst>
              </a:tr>
              <a:tr h="2082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TROP2 高表达，n (%) </a:t>
                      </a:r>
                      <a:endParaRPr lang="en-IN" sz="1400" b="0" dirty="0">
                        <a:solidFill>
                          <a:srgbClr val="000000"/>
                        </a:solidFill>
                      </a:endParaRP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30 (39.5)</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15 (45.5)</a:t>
                      </a:r>
                    </a:p>
                  </a:txBody>
                  <a:tcPr anchor="ctr"/>
                </a:tc>
                <a:extLst>
                  <a:ext uri="{0D108BD9-81ED-4DB2-BD59-A6C34878D82A}">
                    <a16:rowId xmlns:a16="http://schemas.microsoft.com/office/drawing/2014/main" val="2411344441"/>
                  </a:ext>
                </a:extLst>
              </a:tr>
              <a:tr h="2082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cORR, n (%)</a:t>
                      </a:r>
                      <a:br>
                        <a:rPr lang="en-US" sz="1400" b="0" dirty="0">
                          <a:solidFill>
                            <a:srgbClr val="000000"/>
                          </a:solidFill>
                        </a:rPr>
                      </a:br>
                      <a:r>
                        <a:rPr lang="zh-cn" sz="1400" b="0">
                          <a:solidFill>
                            <a:srgbClr val="000000"/>
                          </a:solidFill>
                        </a:rPr>
                        <a:t>[95%CI]</a:t>
                      </a:r>
                      <a:endParaRPr lang="en-IN" sz="1400" b="0" dirty="0">
                        <a:solidFill>
                          <a:srgbClr val="000000"/>
                        </a:solidFill>
                      </a:endParaRPr>
                    </a:p>
                  </a:txBody>
                  <a:tcPr marL="18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11 (36.7)</a:t>
                      </a:r>
                      <a:br>
                        <a:rPr lang="en-IN" sz="1400" b="0" dirty="0">
                          <a:solidFill>
                            <a:srgbClr val="000000"/>
                          </a:solidFill>
                        </a:rPr>
                      </a:br>
                      <a:r>
                        <a:rPr lang="zh-cn" sz="1400" b="0">
                          <a:solidFill>
                            <a:srgbClr val="000000"/>
                          </a:solidFill>
                        </a:rPr>
                        <a:t>[19.9, 56.1]</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a:solidFill>
                            <a:srgbClr val="000000"/>
                          </a:solidFill>
                        </a:rPr>
                        <a:t>2 (13.3)</a:t>
                      </a:r>
                      <a:br>
                        <a:rPr lang="en-IN" sz="1400" dirty="0">
                          <a:solidFill>
                            <a:srgbClr val="000000"/>
                          </a:solidFill>
                        </a:rPr>
                      </a:br>
                      <a:r>
                        <a:rPr lang="zh-cn" sz="1400"/>
                        <a:t>[1.7, 40.5]</a:t>
                      </a:r>
                      <a:endParaRPr lang="en-GB" sz="1400" dirty="0"/>
                    </a:p>
                  </a:txBody>
                  <a:tcPr anchor="ctr"/>
                </a:tc>
                <a:extLst>
                  <a:ext uri="{0D108BD9-81ED-4DB2-BD59-A6C34878D82A}">
                    <a16:rowId xmlns:a16="http://schemas.microsoft.com/office/drawing/2014/main" val="4103138314"/>
                  </a:ext>
                </a:extLst>
              </a:tr>
              <a:tr h="20823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差异 (95%CI)</a:t>
                      </a:r>
                      <a:endParaRPr lang="en-IN" sz="1400" b="0" dirty="0">
                        <a:solidFill>
                          <a:srgbClr val="000000"/>
                        </a:solidFill>
                      </a:endParaRPr>
                    </a:p>
                  </a:txBody>
                  <a:tcPr marL="180000" anchor="ct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a:solidFill>
                            <a:srgbClr val="000000"/>
                          </a:solidFill>
                        </a:rPr>
                        <a:t>22.3 (</a:t>
                      </a:r>
                      <a:r>
                        <a:rPr lang="zh-cn" sz="1400" b="0">
                          <a:solidFill>
                            <a:srgbClr val="000000"/>
                          </a:solidFill>
                          <a:latin typeface="Arial" panose="020B0604020202020204" pitchFamily="34" charset="0"/>
                          <a:cs typeface="Arial" panose="020B0604020202020204" pitchFamily="34" charset="0"/>
                        </a:rPr>
                        <a:t>−</a:t>
                      </a:r>
                      <a:r>
                        <a:rPr lang="zh-cn" sz="1400" b="0">
                          <a:solidFill>
                            <a:srgbClr val="000000"/>
                          </a:solidFill>
                        </a:rPr>
                        <a:t>1.0, 47.7)</a:t>
                      </a: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000" dirty="0">
                        <a:solidFill>
                          <a:srgbClr val="000000"/>
                        </a:solidFill>
                      </a:endParaRPr>
                    </a:p>
                  </a:txBody>
                  <a:tcPr anchor="ctr"/>
                </a:tc>
                <a:extLst>
                  <a:ext uri="{0D108BD9-81ED-4DB2-BD59-A6C34878D82A}">
                    <a16:rowId xmlns:a16="http://schemas.microsoft.com/office/drawing/2014/main" val="1196855252"/>
                  </a:ext>
                </a:extLst>
              </a:tr>
            </a:tbl>
          </a:graphicData>
        </a:graphic>
      </p:graphicFrame>
    </p:spTree>
    <p:extLst>
      <p:ext uri="{BB962C8B-B14F-4D97-AF65-F5344CB8AC3E}">
        <p14:creationId xmlns:p14="http://schemas.microsoft.com/office/powerpoint/2010/main" val="146725980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rtlCol="0"/>
          <a:lstStyle/>
          <a:p>
            <a:pPr rtl="0"/>
            <a:r>
              <a:rPr lang="zh-cn"/>
              <a:t>其他恶性肿瘤</a:t>
            </a:r>
            <a:endParaRPr lang="en-GB" dirty="0"/>
          </a:p>
        </p:txBody>
      </p:sp>
      <p:sp>
        <p:nvSpPr>
          <p:cNvPr id="3" name="Subtitle 2"/>
          <p:cNvSpPr>
            <a:spLocks noGrp="1"/>
          </p:cNvSpPr>
          <p:nvPr>
            <p:ph type="subTitle" idx="1"/>
          </p:nvPr>
        </p:nvSpPr>
        <p:spPr/>
        <p:txBody>
          <a:bodyPr rtlCol="0"/>
          <a:lstStyle/>
          <a:p>
            <a:pPr rtl="0"/>
            <a:r>
              <a:rPr lang="zh-cn" sz="2800"/>
              <a:t>SCLC、间皮瘤和胸腺上皮瘤 </a:t>
            </a:r>
          </a:p>
        </p:txBody>
      </p:sp>
    </p:spTree>
    <p:extLst>
      <p:ext uri="{BB962C8B-B14F-4D97-AF65-F5344CB8AC3E}">
        <p14:creationId xmlns:p14="http://schemas.microsoft.com/office/powerpoint/2010/main" val="2537488451"/>
      </p:ext>
    </p:extLst>
  </p:cSld>
  <p:clrMapOvr>
    <a:masterClrMapping/>
  </p:clrMapOvr>
  <p:transition spd="med"/>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a:extLst>
              <a:ext uri="{FF2B5EF4-FFF2-40B4-BE49-F238E27FC236}">
                <a16:creationId xmlns:a16="http://schemas.microsoft.com/office/drawing/2014/main" id="{F77544EA-B8A0-43C5-9562-45CED6E568C9}"/>
              </a:ext>
            </a:extLst>
          </p:cNvPr>
          <p:cNvSpPr>
            <a:spLocks noGrp="1"/>
          </p:cNvSpPr>
          <p:nvPr>
            <p:ph type="title"/>
          </p:nvPr>
        </p:nvSpPr>
        <p:spPr>
          <a:xfrm>
            <a:off x="304799" y="107693"/>
            <a:ext cx="11813059" cy="939801"/>
          </a:xfrm>
        </p:spPr>
        <p:txBody>
          <a:bodyPr rtlCol="0"/>
          <a:lstStyle/>
          <a:p>
            <a:pPr rtl="0"/>
            <a:r>
              <a:rPr lang="zh-cn">
                <a:latin typeface="+mn-lt"/>
              </a:rPr>
              <a:t>2011：立体定向放射治疗 (SRS/SRT) 对比海马回避全脑放射治疗 (HA/WBRT) 在 5/20 脑转移患者中的应用：一项</a:t>
            </a:r>
            <a:r>
              <a:rPr lang="zh-cn" noProof="0">
                <a:latin typeface="+mn-lt"/>
              </a:rPr>
              <a:t>多中心</a:t>
            </a:r>
            <a:r>
              <a:rPr lang="zh-cn">
                <a:latin typeface="+mn-lt"/>
              </a:rPr>
              <a:t>、随机 Ⅲ 期研究 — Aizer A 等人</a:t>
            </a:r>
          </a:p>
        </p:txBody>
      </p:sp>
      <p:sp>
        <p:nvSpPr>
          <p:cNvPr id="29" name="Content Placeholder 7">
            <a:extLst>
              <a:ext uri="{FF2B5EF4-FFF2-40B4-BE49-F238E27FC236}">
                <a16:creationId xmlns:a16="http://schemas.microsoft.com/office/drawing/2014/main" id="{C6CFE70C-A99E-45E2-A907-02D20FE0B2B7}"/>
              </a:ext>
            </a:extLst>
          </p:cNvPr>
          <p:cNvSpPr>
            <a:spLocks noGrp="1"/>
          </p:cNvSpPr>
          <p:nvPr>
            <p:ph idx="1"/>
          </p:nvPr>
        </p:nvSpPr>
        <p:spPr>
          <a:xfrm>
            <a:off x="304799" y="1246909"/>
            <a:ext cx="11033761" cy="5055650"/>
          </a:xfrm>
        </p:spPr>
        <p:txBody>
          <a:bodyPr rtlCol="0"/>
          <a:lstStyle/>
          <a:p>
            <a:pPr rtl="0"/>
            <a:r>
              <a:rPr lang="zh-cn" b="1" dirty="0"/>
              <a:t>研究目的</a:t>
            </a:r>
          </a:p>
          <a:p>
            <a:pPr lvl="1" rtl="0"/>
            <a:r>
              <a:rPr lang="zh-cn" dirty="0"/>
              <a:t>评估立体定向放射治疗 (SRS/SRT)与全脑放射治疗 (WBRT) 在实体瘤继发脑转移患者中的生活质量</a:t>
            </a:r>
            <a:endParaRPr lang="en-GB" dirty="0"/>
          </a:p>
        </p:txBody>
      </p:sp>
      <p:sp>
        <p:nvSpPr>
          <p:cNvPr id="30" name="Text Placeholder 4">
            <a:extLst>
              <a:ext uri="{FF2B5EF4-FFF2-40B4-BE49-F238E27FC236}">
                <a16:creationId xmlns:a16="http://schemas.microsoft.com/office/drawing/2014/main" id="{FAF6179B-1EBA-4086-8603-5C8EE0C1437B}"/>
              </a:ext>
            </a:extLst>
          </p:cNvPr>
          <p:cNvSpPr>
            <a:spLocks noGrp="1"/>
          </p:cNvSpPr>
          <p:nvPr>
            <p:ph type="body" sz="quarter" idx="11"/>
          </p:nvPr>
        </p:nvSpPr>
        <p:spPr>
          <a:xfrm>
            <a:off x="6379633" y="6521312"/>
            <a:ext cx="5507567" cy="200025"/>
          </a:xfrm>
        </p:spPr>
        <p:txBody>
          <a:bodyPr rtlCol="0"/>
          <a:lstStyle/>
          <a:p>
            <a:pPr rtl="0"/>
            <a:r>
              <a:rPr lang="zh-cn" dirty="0"/>
              <a:t>Aizer A, et al.J Clin Oncol 2025;43(suppl):Abstr 2011</a:t>
            </a:r>
          </a:p>
        </p:txBody>
      </p:sp>
      <p:sp>
        <p:nvSpPr>
          <p:cNvPr id="2" name="AutoShape 12">
            <a:extLst>
              <a:ext uri="{FF2B5EF4-FFF2-40B4-BE49-F238E27FC236}">
                <a16:creationId xmlns:a16="http://schemas.microsoft.com/office/drawing/2014/main" id="{6C53FAEF-B625-DE21-E80A-C3B86DE888DF}"/>
              </a:ext>
            </a:extLst>
          </p:cNvPr>
          <p:cNvSpPr>
            <a:spLocks noChangeArrowheads="1"/>
          </p:cNvSpPr>
          <p:nvPr/>
        </p:nvSpPr>
        <p:spPr bwMode="auto">
          <a:xfrm>
            <a:off x="5568360" y="2280671"/>
            <a:ext cx="5477592" cy="778812"/>
          </a:xfrm>
          <a:prstGeom prst="roundRect">
            <a:avLst>
              <a:gd name="adj" fmla="val 16667"/>
            </a:avLst>
          </a:prstGeom>
          <a:solidFill>
            <a:srgbClr val="E73E16"/>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kumimoji="0" lang="zh-cn" altLang="en-US" sz="1600" b="1"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立体定向放射治疗 </a:t>
            </a:r>
          </a:p>
          <a:p>
            <a:pPr marL="0" marR="0" lvl="0" indent="0" algn="ctr" defTabSz="892175" rtl="0" eaLnBrk="0" fontAlgn="base" latinLnBrk="0" hangingPunct="0">
              <a:lnSpc>
                <a:spcPct val="100000"/>
              </a:lnSpc>
              <a:spcBef>
                <a:spcPct val="0"/>
              </a:spcBef>
              <a:spcAft>
                <a:spcPct val="0"/>
              </a:spcAft>
              <a:buClrTx/>
              <a:buSzTx/>
              <a:buFontTx/>
              <a:buNone/>
              <a:tabLst/>
              <a:defRPr/>
            </a:pP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SRS</a:t>
            </a:r>
            <a:r>
              <a:rPr kumimoji="0" lang="zh-cn" altLang="en-US"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a:t>
            </a: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16</a:t>
            </a:r>
            <a:r>
              <a:rPr kumimoji="0" lang="en-US" altLang="zh-CN" sz="16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a:t>
            </a: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20 Gy</a:t>
            </a:r>
            <a:r>
              <a:rPr kumimoji="0" lang="zh-cn" altLang="en-US"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a:t>
            </a: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SRT</a:t>
            </a:r>
            <a:r>
              <a:rPr kumimoji="0" lang="zh-cn" altLang="en-US"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a:t>
            </a: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30 Gy</a:t>
            </a:r>
            <a:r>
              <a:rPr kumimoji="0" lang="zh-cn" altLang="en-US"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a:t>
            </a: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5 </a:t>
            </a:r>
            <a:r>
              <a:rPr kumimoji="0" lang="zh-cn" altLang="en-US"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次）</a:t>
            </a:r>
            <a:br>
              <a:rPr kumimoji="0" lang="en-GB"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(n = 98)</a:t>
            </a:r>
            <a:endParaRPr kumimoji="0" lang="en-GB"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sp>
        <p:nvSpPr>
          <p:cNvPr id="3" name="AutoShape 9">
            <a:extLst>
              <a:ext uri="{FF2B5EF4-FFF2-40B4-BE49-F238E27FC236}">
                <a16:creationId xmlns:a16="http://schemas.microsoft.com/office/drawing/2014/main" id="{260120A3-46EE-9083-BCEA-D6A1021C6150}"/>
              </a:ext>
            </a:extLst>
          </p:cNvPr>
          <p:cNvSpPr>
            <a:spLocks noChangeArrowheads="1"/>
          </p:cNvSpPr>
          <p:nvPr/>
        </p:nvSpPr>
        <p:spPr bwMode="auto">
          <a:xfrm>
            <a:off x="1272384" y="2690718"/>
            <a:ext cx="3515658" cy="2030065"/>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base" latinLnBrk="0" hangingPunct="0">
              <a:lnSpc>
                <a:spcPct val="100000"/>
              </a:lnSpc>
              <a:spcBef>
                <a:spcPct val="0"/>
              </a:spcBef>
              <a:spcAft>
                <a:spcPct val="30000"/>
              </a:spcAft>
              <a:buClrTx/>
              <a:buSzTx/>
              <a:buFontTx/>
              <a:buNone/>
              <a:tabLst/>
              <a:defRPr/>
            </a:pPr>
            <a:r>
              <a:rPr kumimoji="0" lang="zh-cn" altLang="en-US" sz="1600" b="1"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关键患者纳入标准</a:t>
            </a:r>
            <a:endParaRPr kumimoji="0" lang="en-GB" altLang="zh-CN" sz="1600" b="1"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endParaRP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kumimoji="0" lang="zh-cn" altLang="en-US"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实体瘤</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5</a:t>
            </a:r>
            <a:r>
              <a:rPr kumimoji="0" lang="en-US" altLang="zh-CN" sz="1600" b="0" i="0" u="none" strike="noStrike" kern="1200" cap="none" spc="0" normalizeH="0" baseline="0" noProof="0" dirty="0">
                <a:ln>
                  <a:noFill/>
                </a:ln>
                <a:solidFill>
                  <a:srgbClr val="FFFFFF"/>
                </a:solidFill>
                <a:effectLst/>
                <a:uLnTx/>
                <a:uFillTx/>
                <a:latin typeface="Arial" panose="020B0604020202020204"/>
                <a:ea typeface="黑体" panose="02010609060101010101" pitchFamily="49" charset="-122"/>
                <a:cs typeface="+mn-cs"/>
              </a:rPr>
              <a:t>–</a:t>
            </a:r>
            <a: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20 </a:t>
            </a:r>
            <a:r>
              <a:rPr kumimoji="0" lang="zh-cn" altLang="en-US"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脑转移</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kumimoji="0" lang="zh-cn" altLang="en-US"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从未接受过脑放射治疗的患者 </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KPS ≥ 70</a:t>
            </a:r>
          </a:p>
          <a:p>
            <a:pPr marL="0" marR="0" lvl="0" indent="0" algn="l" defTabSz="892175" rtl="0" eaLnBrk="0" fontAlgn="base" latinLnBrk="0" hangingPunct="0">
              <a:lnSpc>
                <a:spcPct val="100000"/>
              </a:lnSpc>
              <a:spcBef>
                <a:spcPct val="0"/>
              </a:spcBef>
              <a:spcAft>
                <a:spcPct val="30000"/>
              </a:spcAft>
              <a:buClrTx/>
              <a:buSzTx/>
              <a:buFontTx/>
              <a:buNone/>
              <a:tabLst/>
              <a:defRPr/>
            </a:pPr>
            <a:r>
              <a:rPr kumimoji="0" lang="en-US"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Arial" charset="0"/>
                <a:sym typeface="Helvetica"/>
              </a:rPr>
              <a:t>(n=196)</a:t>
            </a:r>
          </a:p>
        </p:txBody>
      </p:sp>
      <p:sp>
        <p:nvSpPr>
          <p:cNvPr id="4" name="Rectangle 9">
            <a:extLst>
              <a:ext uri="{FF2B5EF4-FFF2-40B4-BE49-F238E27FC236}">
                <a16:creationId xmlns:a16="http://schemas.microsoft.com/office/drawing/2014/main" id="{6D7E114F-9F49-EB11-8ED8-53118F557267}"/>
              </a:ext>
            </a:extLst>
          </p:cNvPr>
          <p:cNvSpPr txBox="1">
            <a:spLocks noChangeArrowheads="1"/>
          </p:cNvSpPr>
          <p:nvPr/>
        </p:nvSpPr>
        <p:spPr bwMode="auto">
          <a:xfrm>
            <a:off x="1314011" y="5179533"/>
            <a:ext cx="4620445" cy="778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20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2000">
                <a:solidFill>
                  <a:schemeClr val="tx1"/>
                </a:solidFill>
                <a:latin typeface="+mn-lt"/>
                <a:cs typeface="+mn-cs"/>
              </a:defRPr>
            </a:lvl2pPr>
            <a:lvl3pPr marL="812800" indent="-249238" algn="l" rtl="0" fontAlgn="base">
              <a:spcBef>
                <a:spcPts val="0"/>
              </a:spcBef>
              <a:spcAft>
                <a:spcPts val="600"/>
              </a:spcAft>
              <a:buClr>
                <a:schemeClr val="bg1"/>
              </a:buClr>
              <a:buChar char="•"/>
              <a:defRPr sz="2000">
                <a:solidFill>
                  <a:schemeClr val="tx1"/>
                </a:solidFill>
                <a:latin typeface="+mn-lt"/>
                <a:cs typeface="+mn-cs"/>
              </a:defRPr>
            </a:lvl3pPr>
            <a:lvl4pPr marL="1101725" indent="-287338" algn="l" rtl="0" fontAlgn="base">
              <a:spcBef>
                <a:spcPts val="0"/>
              </a:spcBef>
              <a:spcAft>
                <a:spcPts val="600"/>
              </a:spcAft>
              <a:buClr>
                <a:schemeClr val="bg1"/>
              </a:buClr>
              <a:buChar char="–"/>
              <a:defRPr sz="2000">
                <a:solidFill>
                  <a:schemeClr val="tx1"/>
                </a:solidFill>
                <a:latin typeface="+mn-lt"/>
                <a:cs typeface="+mn-cs"/>
              </a:defRPr>
            </a:lvl4pPr>
            <a:lvl5pPr marL="1390650" indent="-287338" algn="l" rtl="0" fontAlgn="base">
              <a:spcBef>
                <a:spcPts val="0"/>
              </a:spcBef>
              <a:spcAft>
                <a:spcPts val="600"/>
              </a:spcAft>
              <a:buClr>
                <a:schemeClr val="bg1"/>
              </a:buClr>
              <a:buChar char="»"/>
              <a:defRPr sz="20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kumimoji="0" lang="zh-cn" altLang="en-US" sz="1600" b="1"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kumimoji="0" lang="zh-cn" altLang="en-US" sz="16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患者报告的 </a:t>
            </a:r>
            <a:r>
              <a:rPr kumimoji="0" lang="en-US" altLang="zh-CN" sz="16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6</a:t>
            </a:r>
            <a:r>
              <a:rPr kumimoji="0" lang="zh-cn" altLang="en-US" sz="16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 个月平均值</a:t>
            </a:r>
            <a:br>
              <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rPr>
            </a:br>
            <a:r>
              <a:rPr kumimoji="0" lang="zh-cn" altLang="en-US" sz="16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症状严重程度和干扰 </a:t>
            </a:r>
            <a:r>
              <a:rPr kumimoji="0" lang="en-US" altLang="zh-CN" sz="16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(MDASI-BT)</a:t>
            </a:r>
            <a:endParaRPr kumimoji="0" lang="en-GB"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10" name="AutoShape 12">
            <a:extLst>
              <a:ext uri="{FF2B5EF4-FFF2-40B4-BE49-F238E27FC236}">
                <a16:creationId xmlns:a16="http://schemas.microsoft.com/office/drawing/2014/main" id="{4E60721E-3CFC-A04E-D5DF-4726782410DC}"/>
              </a:ext>
            </a:extLst>
          </p:cNvPr>
          <p:cNvSpPr>
            <a:spLocks noChangeArrowheads="1"/>
          </p:cNvSpPr>
          <p:nvPr/>
        </p:nvSpPr>
        <p:spPr bwMode="auto">
          <a:xfrm>
            <a:off x="5568360" y="4247832"/>
            <a:ext cx="5477592" cy="778812"/>
          </a:xfrm>
          <a:prstGeom prst="roundRect">
            <a:avLst>
              <a:gd name="adj" fmla="val 16667"/>
            </a:avLst>
          </a:prstGeom>
          <a:solidFill>
            <a:srgbClr val="00A2E1"/>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kumimoji="0" lang="zh-cn" altLang="en-US" sz="1600" b="1"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海马回避全脑放射治疗</a:t>
            </a:r>
          </a:p>
          <a:p>
            <a:pPr marL="0" marR="0" lvl="0" indent="0" algn="ctr" defTabSz="892175" rtl="0" eaLnBrk="0" fontAlgn="base" latinLnBrk="0" hangingPunct="0">
              <a:lnSpc>
                <a:spcPct val="100000"/>
              </a:lnSpc>
              <a:spcBef>
                <a:spcPct val="0"/>
              </a:spcBef>
              <a:spcAft>
                <a:spcPct val="0"/>
              </a:spcAft>
              <a:buClrTx/>
              <a:buSzTx/>
              <a:buFontTx/>
              <a:buNone/>
              <a:tabLst/>
              <a:defRPr/>
            </a:pP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30 Gy</a:t>
            </a:r>
            <a:r>
              <a:rPr kumimoji="0" lang="zh-cn" altLang="en-US"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a:t>
            </a: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10 </a:t>
            </a:r>
            <a:r>
              <a:rPr kumimoji="0" lang="zh-cn" altLang="en-US"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次）</a:t>
            </a:r>
            <a:br>
              <a:rPr kumimoji="0" lang="en-GB"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Helvetica"/>
              </a:rPr>
            </a:br>
            <a:r>
              <a:rPr kumimoji="0" lang="en-US" altLang="zh-CN" sz="1600" b="0" i="0" u="none" strike="noStrike" kern="0" cap="none" spc="0" normalizeH="0" baseline="0" noProof="0">
                <a:ln>
                  <a:noFill/>
                </a:ln>
                <a:solidFill>
                  <a:srgbClr val="FFFFFF"/>
                </a:solidFill>
                <a:effectLst/>
                <a:uLnTx/>
                <a:uFillTx/>
                <a:latin typeface="Arial" panose="020B0604020202020204"/>
                <a:ea typeface="SimSun" pitchFamily="2" charset="-122"/>
                <a:cs typeface="+mn-cs"/>
                <a:sym typeface="Helvetica"/>
              </a:rPr>
              <a:t>(n = 98)</a:t>
            </a:r>
            <a:endParaRPr kumimoji="0" lang="en-GB" altLang="zh-CN" sz="1600" b="0" i="0" u="none" strike="noStrike" kern="1200" cap="none" spc="0" normalizeH="0" baseline="0" noProof="0" dirty="0">
              <a:ln>
                <a:noFill/>
              </a:ln>
              <a:solidFill>
                <a:srgbClr val="FFFFFF"/>
              </a:solidFill>
              <a:effectLst/>
              <a:uLnTx/>
              <a:uFillTx/>
              <a:latin typeface="Arial" panose="020B0604020202020204"/>
              <a:ea typeface="SimSun" pitchFamily="2" charset="-122"/>
              <a:cs typeface="+mn-cs"/>
              <a:sym typeface="Helvetica"/>
            </a:endParaRPr>
          </a:p>
        </p:txBody>
      </p:sp>
      <p:sp>
        <p:nvSpPr>
          <p:cNvPr id="16" name="Oval 14">
            <a:extLst>
              <a:ext uri="{FF2B5EF4-FFF2-40B4-BE49-F238E27FC236}">
                <a16:creationId xmlns:a16="http://schemas.microsoft.com/office/drawing/2014/main" id="{6D86A173-FC7C-C68B-7A9C-507106BE4BCC}"/>
              </a:ext>
            </a:extLst>
          </p:cNvPr>
          <p:cNvSpPr>
            <a:spLocks noChangeArrowheads="1"/>
          </p:cNvSpPr>
          <p:nvPr/>
        </p:nvSpPr>
        <p:spPr bwMode="auto">
          <a:xfrm>
            <a:off x="4933941" y="3413651"/>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2850"/>
                </a:solidFill>
                <a:effectLst/>
                <a:uLnTx/>
                <a:uFillTx/>
                <a:latin typeface="Arial" panose="020B0604020202020204"/>
                <a:ea typeface="SimSun" pitchFamily="2" charset="-122"/>
                <a:cs typeface="+mn-cs"/>
                <a:sym typeface="Helvetica"/>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2850"/>
                </a:solidFill>
                <a:effectLst/>
                <a:uLnTx/>
                <a:uFillTx/>
                <a:latin typeface="Arial" panose="020B0604020202020204"/>
                <a:ea typeface="SimSun" pitchFamily="2" charset="-122"/>
                <a:cs typeface="+mn-cs"/>
                <a:sym typeface="Helvetica"/>
              </a:rPr>
              <a:t>1:1</a:t>
            </a:r>
          </a:p>
        </p:txBody>
      </p:sp>
      <p:cxnSp>
        <p:nvCxnSpPr>
          <p:cNvPr id="17" name="AutoShape 15">
            <a:extLst>
              <a:ext uri="{FF2B5EF4-FFF2-40B4-BE49-F238E27FC236}">
                <a16:creationId xmlns:a16="http://schemas.microsoft.com/office/drawing/2014/main" id="{43EBC3E8-3132-2203-3B35-25C8F523A54B}"/>
              </a:ext>
            </a:extLst>
          </p:cNvPr>
          <p:cNvCxnSpPr>
            <a:cxnSpLocks noChangeShapeType="1"/>
            <a:stCxn id="16" idx="0"/>
            <a:endCxn id="2" idx="1"/>
          </p:cNvCxnSpPr>
          <p:nvPr/>
        </p:nvCxnSpPr>
        <p:spPr bwMode="auto">
          <a:xfrm rot="5400000" flipH="1" flipV="1">
            <a:off x="5025262" y="2870554"/>
            <a:ext cx="743574" cy="342621"/>
          </a:xfrm>
          <a:prstGeom prst="bentConnector2">
            <a:avLst/>
          </a:prstGeom>
          <a:noFill/>
          <a:ln w="38100">
            <a:solidFill>
              <a:schemeClr val="bg1"/>
            </a:solidFill>
            <a:miter lim="800000"/>
            <a:headEnd/>
            <a:tailEnd type="triangle" w="med" len="med"/>
          </a:ln>
        </p:spPr>
      </p:cxnSp>
      <p:cxnSp>
        <p:nvCxnSpPr>
          <p:cNvPr id="18" name="AutoShape 16">
            <a:extLst>
              <a:ext uri="{FF2B5EF4-FFF2-40B4-BE49-F238E27FC236}">
                <a16:creationId xmlns:a16="http://schemas.microsoft.com/office/drawing/2014/main" id="{3A032B7D-966C-B296-9DAA-CB4266568166}"/>
              </a:ext>
            </a:extLst>
          </p:cNvPr>
          <p:cNvCxnSpPr>
            <a:cxnSpLocks noChangeShapeType="1"/>
            <a:stCxn id="16" idx="4"/>
            <a:endCxn id="10" idx="1"/>
          </p:cNvCxnSpPr>
          <p:nvPr/>
        </p:nvCxnSpPr>
        <p:spPr bwMode="auto">
          <a:xfrm rot="16200000" flipH="1">
            <a:off x="5077356" y="4146233"/>
            <a:ext cx="639387" cy="342621"/>
          </a:xfrm>
          <a:prstGeom prst="bentConnector2">
            <a:avLst/>
          </a:prstGeom>
          <a:noFill/>
          <a:ln w="38100">
            <a:solidFill>
              <a:schemeClr val="bg1"/>
            </a:solidFill>
            <a:miter lim="800000"/>
            <a:headEnd/>
            <a:tailEnd type="triangle" w="med" len="med"/>
          </a:ln>
        </p:spPr>
      </p:cxnSp>
      <p:cxnSp>
        <p:nvCxnSpPr>
          <p:cNvPr id="19" name="AutoShape 19">
            <a:extLst>
              <a:ext uri="{FF2B5EF4-FFF2-40B4-BE49-F238E27FC236}">
                <a16:creationId xmlns:a16="http://schemas.microsoft.com/office/drawing/2014/main" id="{CC632A34-3347-E607-AEBC-3EB43E837B2F}"/>
              </a:ext>
            </a:extLst>
          </p:cNvPr>
          <p:cNvCxnSpPr>
            <a:cxnSpLocks noChangeShapeType="1"/>
            <a:stCxn id="3" idx="3"/>
            <a:endCxn id="16" idx="2"/>
          </p:cNvCxnSpPr>
          <p:nvPr/>
        </p:nvCxnSpPr>
        <p:spPr bwMode="auto">
          <a:xfrm>
            <a:off x="4788042" y="3705751"/>
            <a:ext cx="145899" cy="0"/>
          </a:xfrm>
          <a:prstGeom prst="straightConnector1">
            <a:avLst/>
          </a:prstGeom>
          <a:noFill/>
          <a:ln w="38100">
            <a:solidFill>
              <a:schemeClr val="bg1"/>
            </a:solidFill>
            <a:round/>
            <a:headEnd type="none" w="med" len="med"/>
            <a:tailEnd type="none" w="med" len="med"/>
          </a:ln>
        </p:spPr>
      </p:cxnSp>
      <p:sp>
        <p:nvSpPr>
          <p:cNvPr id="20" name="Content Placeholder 26">
            <a:extLst>
              <a:ext uri="{FF2B5EF4-FFF2-40B4-BE49-F238E27FC236}">
                <a16:creationId xmlns:a16="http://schemas.microsoft.com/office/drawing/2014/main" id="{5F494AEC-46FC-060C-8DD6-C99B90E7B1AA}"/>
              </a:ext>
            </a:extLst>
          </p:cNvPr>
          <p:cNvSpPr txBox="1">
            <a:spLocks/>
          </p:cNvSpPr>
          <p:nvPr/>
        </p:nvSpPr>
        <p:spPr bwMode="auto">
          <a:xfrm>
            <a:off x="5694971" y="3205038"/>
            <a:ext cx="3471117" cy="762556"/>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sym typeface="Helvetica"/>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kumimoji="0" lang="zh-cn" altLang="en-US" sz="1400" b="0"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sym typeface="Helvetica"/>
              </a:rPr>
              <a:t>原发癌 </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kumimoji="0" lang="zh-cn" altLang="en-US" sz="1400" b="0"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sym typeface="Helvetica"/>
              </a:rPr>
              <a:t>解剖性</a:t>
            </a:r>
            <a:endParaRPr kumimoji="0" lang="en-GB" sz="1400" b="0" i="0" u="none" strike="noStrike" kern="0" cap="none" spc="0" normalizeH="0" baseline="0" noProof="0" dirty="0">
              <a:ln>
                <a:noFill/>
              </a:ln>
              <a:solidFill>
                <a:srgbClr val="363636"/>
              </a:solidFill>
              <a:effectLst/>
              <a:uLnTx/>
              <a:uFillTx/>
              <a:latin typeface="Arial" panose="020B0604020202020204"/>
              <a:ea typeface="+mn-ea"/>
              <a:cs typeface="+mn-cs"/>
              <a:sym typeface="Helvetica"/>
            </a:endParaRPr>
          </a:p>
        </p:txBody>
      </p:sp>
      <p:sp>
        <p:nvSpPr>
          <p:cNvPr id="38" name="Rectangle 9">
            <a:extLst>
              <a:ext uri="{FF2B5EF4-FFF2-40B4-BE49-F238E27FC236}">
                <a16:creationId xmlns:a16="http://schemas.microsoft.com/office/drawing/2014/main" id="{5C2CD02C-0F5C-4602-1442-946B6D32465C}"/>
              </a:ext>
            </a:extLst>
          </p:cNvPr>
          <p:cNvSpPr txBox="1">
            <a:spLocks noChangeArrowheads="1"/>
          </p:cNvSpPr>
          <p:nvPr/>
        </p:nvSpPr>
        <p:spPr bwMode="auto">
          <a:xfrm>
            <a:off x="7430530" y="5179533"/>
            <a:ext cx="4132846" cy="778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20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2000">
                <a:solidFill>
                  <a:schemeClr val="tx1"/>
                </a:solidFill>
                <a:latin typeface="+mn-lt"/>
                <a:cs typeface="+mn-cs"/>
              </a:defRPr>
            </a:lvl2pPr>
            <a:lvl3pPr marL="812800" indent="-249238" algn="l" rtl="0" fontAlgn="base">
              <a:spcBef>
                <a:spcPts val="0"/>
              </a:spcBef>
              <a:spcAft>
                <a:spcPts val="600"/>
              </a:spcAft>
              <a:buClr>
                <a:schemeClr val="bg1"/>
              </a:buClr>
              <a:buChar char="•"/>
              <a:defRPr sz="2000">
                <a:solidFill>
                  <a:schemeClr val="tx1"/>
                </a:solidFill>
                <a:latin typeface="+mn-lt"/>
                <a:cs typeface="+mn-cs"/>
              </a:defRPr>
            </a:lvl3pPr>
            <a:lvl4pPr marL="1101725" indent="-287338" algn="l" rtl="0" fontAlgn="base">
              <a:spcBef>
                <a:spcPts val="0"/>
              </a:spcBef>
              <a:spcAft>
                <a:spcPts val="600"/>
              </a:spcAft>
              <a:buClr>
                <a:schemeClr val="bg1"/>
              </a:buClr>
              <a:buChar char="–"/>
              <a:defRPr sz="2000">
                <a:solidFill>
                  <a:schemeClr val="tx1"/>
                </a:solidFill>
                <a:latin typeface="+mn-lt"/>
                <a:cs typeface="+mn-cs"/>
              </a:defRPr>
            </a:lvl4pPr>
            <a:lvl5pPr marL="1390650" indent="-287338" algn="l" rtl="0" fontAlgn="base">
              <a:spcBef>
                <a:spcPts val="0"/>
              </a:spcBef>
              <a:spcAft>
                <a:spcPts val="600"/>
              </a:spcAft>
              <a:buClr>
                <a:schemeClr val="bg1"/>
              </a:buClr>
              <a:buChar char="»"/>
              <a:defRPr sz="20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kumimoji="0" lang="zh-cn" altLang="en-US" sz="1600" b="1"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次要终点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kumimoji="0" lang="zh-cn" altLang="en-US" sz="16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性能状态、完成日常活动的能力、神经认知功能、</a:t>
            </a:r>
            <a:r>
              <a:rPr kumimoji="0" lang="en-US" altLang="zh-CN" sz="16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a:sym typeface="Helvetica"/>
              </a:rPr>
              <a:t>OS</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endParaRPr kumimoji="0" lang="en-GB"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Tree>
    <p:extLst>
      <p:ext uri="{BB962C8B-B14F-4D97-AF65-F5344CB8AC3E}">
        <p14:creationId xmlns:p14="http://schemas.microsoft.com/office/powerpoint/2010/main" val="429094698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A2A98-6BD2-68DC-1192-72830FDD5165}"/>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27C960F-401C-DFB5-E22E-BFE98CBCD405}"/>
              </a:ext>
            </a:extLst>
          </p:cNvPr>
          <p:cNvSpPr>
            <a:spLocks noGrp="1"/>
          </p:cNvSpPr>
          <p:nvPr>
            <p:ph type="title"/>
          </p:nvPr>
        </p:nvSpPr>
        <p:spPr>
          <a:xfrm>
            <a:off x="304799" y="107693"/>
            <a:ext cx="11829535" cy="939801"/>
          </a:xfrm>
        </p:spPr>
        <p:txBody>
          <a:bodyPr rtlCol="0"/>
          <a:lstStyle/>
          <a:p>
            <a:pPr rtl="0"/>
            <a:r>
              <a:rPr lang="zh-cn">
                <a:latin typeface="+mn-lt"/>
              </a:rPr>
              <a:t>2011：立体定向放射治疗 (SRS/SRT) 对比海马回避全脑放射治疗 (HA/WBRT) 在 5/20 脑转移患者中的应用：一项</a:t>
            </a:r>
            <a:r>
              <a:rPr lang="zh-cn" noProof="0">
                <a:latin typeface="+mn-lt"/>
              </a:rPr>
              <a:t>多中心</a:t>
            </a:r>
            <a:r>
              <a:rPr lang="zh-cn">
                <a:latin typeface="+mn-lt"/>
              </a:rPr>
              <a:t>、随机 Ⅲ 期研究 — Aizer A 等人</a:t>
            </a:r>
          </a:p>
        </p:txBody>
      </p:sp>
      <p:sp>
        <p:nvSpPr>
          <p:cNvPr id="29" name="Content Placeholder 7">
            <a:extLst>
              <a:ext uri="{FF2B5EF4-FFF2-40B4-BE49-F238E27FC236}">
                <a16:creationId xmlns:a16="http://schemas.microsoft.com/office/drawing/2014/main" id="{EDE10722-9208-2E86-4299-D790027ED92B}"/>
              </a:ext>
            </a:extLst>
          </p:cNvPr>
          <p:cNvSpPr>
            <a:spLocks noGrp="1"/>
          </p:cNvSpPr>
          <p:nvPr>
            <p:ph idx="1"/>
          </p:nvPr>
        </p:nvSpPr>
        <p:spPr>
          <a:xfrm>
            <a:off x="303213" y="1232621"/>
            <a:ext cx="11731869" cy="5055650"/>
          </a:xfrm>
        </p:spPr>
        <p:txBody>
          <a:bodyPr rtlCol="0"/>
          <a:lstStyle/>
          <a:p>
            <a:pPr rtl="0"/>
            <a:r>
              <a:rPr lang="zh-cn" b="1"/>
              <a:t>关键</a:t>
            </a:r>
            <a:r>
              <a:rPr lang="zh-cn" b="1">
                <a:solidFill>
                  <a:srgbClr val="363636"/>
                </a:solidFill>
              </a:rPr>
              <a:t>结果</a:t>
            </a:r>
          </a:p>
        </p:txBody>
      </p:sp>
      <p:sp>
        <p:nvSpPr>
          <p:cNvPr id="30" name="Text Placeholder 4">
            <a:extLst>
              <a:ext uri="{FF2B5EF4-FFF2-40B4-BE49-F238E27FC236}">
                <a16:creationId xmlns:a16="http://schemas.microsoft.com/office/drawing/2014/main" id="{55ADF377-52ED-D23D-FF22-75EDC629A511}"/>
              </a:ext>
            </a:extLst>
          </p:cNvPr>
          <p:cNvSpPr>
            <a:spLocks noGrp="1"/>
          </p:cNvSpPr>
          <p:nvPr>
            <p:ph type="body" sz="quarter" idx="11"/>
          </p:nvPr>
        </p:nvSpPr>
        <p:spPr>
          <a:xfrm>
            <a:off x="6379633" y="6521312"/>
            <a:ext cx="5507567" cy="200025"/>
          </a:xfrm>
        </p:spPr>
        <p:txBody>
          <a:bodyPr rtlCol="0"/>
          <a:lstStyle/>
          <a:p>
            <a:pPr rtl="0"/>
            <a:r>
              <a:rPr lang="zh-cn" dirty="0"/>
              <a:t>Aizer A, et al.J Clin Oncol 2025;43(suppl):Abstr 2011</a:t>
            </a:r>
          </a:p>
        </p:txBody>
      </p:sp>
      <p:graphicFrame>
        <p:nvGraphicFramePr>
          <p:cNvPr id="8" name="Table 7">
            <a:extLst>
              <a:ext uri="{FF2B5EF4-FFF2-40B4-BE49-F238E27FC236}">
                <a16:creationId xmlns:a16="http://schemas.microsoft.com/office/drawing/2014/main" id="{BFCBDA8B-2282-1AE3-B44E-36AF691E14E6}"/>
              </a:ext>
            </a:extLst>
          </p:cNvPr>
          <p:cNvGraphicFramePr>
            <a:graphicFrameLocks noGrp="1"/>
          </p:cNvGraphicFramePr>
          <p:nvPr/>
        </p:nvGraphicFramePr>
        <p:xfrm>
          <a:off x="142240" y="2179816"/>
          <a:ext cx="3926464" cy="1165860"/>
        </p:xfrm>
        <a:graphic>
          <a:graphicData uri="http://schemas.openxmlformats.org/drawingml/2006/table">
            <a:tbl>
              <a:tblPr firstRow="1" bandRow="1">
                <a:tableStyleId>{69012ECD-51FC-41F1-AA8D-1B2483CD663E}</a:tableStyleId>
              </a:tblPr>
              <a:tblGrid>
                <a:gridCol w="1317334">
                  <a:extLst>
                    <a:ext uri="{9D8B030D-6E8A-4147-A177-3AD203B41FA5}">
                      <a16:colId xmlns:a16="http://schemas.microsoft.com/office/drawing/2014/main" val="537766886"/>
                    </a:ext>
                  </a:extLst>
                </a:gridCol>
                <a:gridCol w="869710">
                  <a:extLst>
                    <a:ext uri="{9D8B030D-6E8A-4147-A177-3AD203B41FA5}">
                      <a16:colId xmlns:a16="http://schemas.microsoft.com/office/drawing/2014/main" val="1125791967"/>
                    </a:ext>
                  </a:extLst>
                </a:gridCol>
                <a:gridCol w="869710">
                  <a:extLst>
                    <a:ext uri="{9D8B030D-6E8A-4147-A177-3AD203B41FA5}">
                      <a16:colId xmlns:a16="http://schemas.microsoft.com/office/drawing/2014/main" val="2872775875"/>
                    </a:ext>
                  </a:extLst>
                </a:gridCol>
                <a:gridCol w="869710">
                  <a:extLst>
                    <a:ext uri="{9D8B030D-6E8A-4147-A177-3AD203B41FA5}">
                      <a16:colId xmlns:a16="http://schemas.microsoft.com/office/drawing/2014/main" val="2408544633"/>
                    </a:ext>
                  </a:extLst>
                </a:gridCol>
              </a:tblGrid>
              <a:tr h="0">
                <a:tc>
                  <a:txBody>
                    <a:bodyPr/>
                    <a:lstStyle/>
                    <a:p>
                      <a:pPr rtl="0"/>
                      <a:endParaRPr lang="en-US" sz="1050" dirty="0">
                        <a:latin typeface="+mn-lt"/>
                      </a:endParaRPr>
                    </a:p>
                  </a:txBody>
                  <a:tcPr/>
                </a:tc>
                <a:tc>
                  <a:txBody>
                    <a:bodyPr/>
                    <a:lstStyle/>
                    <a:p>
                      <a:pPr algn="ctr" rtl="0"/>
                      <a:r>
                        <a:rPr lang="zh-cn" sz="1050">
                          <a:solidFill>
                            <a:schemeClr val="tx2"/>
                          </a:solidFill>
                          <a:latin typeface="+mn-lt"/>
                        </a:rPr>
                        <a:t>SRS/SRT</a:t>
                      </a:r>
                    </a:p>
                  </a:txBody>
                  <a:tcPr anchor="ctr"/>
                </a:tc>
                <a:tc>
                  <a:txBody>
                    <a:bodyPr/>
                    <a:lstStyle/>
                    <a:p>
                      <a:pPr algn="ctr" rtl="0"/>
                      <a:r>
                        <a:rPr lang="zh-cn" sz="1050">
                          <a:solidFill>
                            <a:schemeClr val="tx2"/>
                          </a:solidFill>
                          <a:latin typeface="+mn-lt"/>
                        </a:rPr>
                        <a:t>HA-WBRT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a:solidFill>
                            <a:schemeClr val="tx2"/>
                          </a:solidFill>
                          <a:latin typeface="+mn-lt"/>
                        </a:rPr>
                        <a:t>p 值</a:t>
                      </a:r>
                    </a:p>
                  </a:txBody>
                  <a:tcPr anchor="ctr"/>
                </a:tc>
                <a:extLst>
                  <a:ext uri="{0D108BD9-81ED-4DB2-BD59-A6C34878D82A}">
                    <a16:rowId xmlns:a16="http://schemas.microsoft.com/office/drawing/2014/main" val="2020270792"/>
                  </a:ext>
                </a:extLst>
              </a:tr>
              <a:tr h="0">
                <a:tc>
                  <a:txBody>
                    <a:bodyPr/>
                    <a:lstStyle/>
                    <a:p>
                      <a:pPr rtl="0"/>
                      <a:r>
                        <a:rPr lang="zh-cn" sz="1050">
                          <a:latin typeface="+mn-lt"/>
                        </a:rPr>
                        <a:t>基线（平均值）</a:t>
                      </a:r>
                    </a:p>
                  </a:txBody>
                  <a:tcPr anchor="ctr"/>
                </a:tc>
                <a:tc>
                  <a:txBody>
                    <a:bodyPr/>
                    <a:lstStyle/>
                    <a:p>
                      <a:pPr algn="ctr" rtl="0"/>
                      <a:r>
                        <a:rPr lang="zh-cn" sz="1050">
                          <a:latin typeface="+mn-lt"/>
                        </a:rPr>
                        <a:t>2.19</a:t>
                      </a:r>
                    </a:p>
                  </a:txBody>
                  <a:tcPr anchor="ctr"/>
                </a:tc>
                <a:tc>
                  <a:txBody>
                    <a:bodyPr/>
                    <a:lstStyle/>
                    <a:p>
                      <a:pPr algn="ctr" rtl="0"/>
                      <a:r>
                        <a:rPr lang="zh-cn" sz="1050">
                          <a:latin typeface="+mn-lt"/>
                        </a:rPr>
                        <a:t>1.90</a:t>
                      </a:r>
                    </a:p>
                  </a:txBody>
                  <a:tcPr anchor="ctr"/>
                </a:tc>
                <a:tc>
                  <a:txBody>
                    <a:bodyPr/>
                    <a:lstStyle/>
                    <a:p>
                      <a:pPr algn="ctr" rtl="0"/>
                      <a:r>
                        <a:rPr lang="zh-cn" sz="1050">
                          <a:latin typeface="+mn-lt"/>
                        </a:rPr>
                        <a:t>0.20</a:t>
                      </a:r>
                    </a:p>
                  </a:txBody>
                  <a:tcPr anchor="ctr"/>
                </a:tc>
                <a:extLst>
                  <a:ext uri="{0D108BD9-81ED-4DB2-BD59-A6C34878D82A}">
                    <a16:rowId xmlns:a16="http://schemas.microsoft.com/office/drawing/2014/main" val="1790711121"/>
                  </a:ext>
                </a:extLst>
              </a:tr>
              <a:tr h="0">
                <a:tc>
                  <a:txBody>
                    <a:bodyPr/>
                    <a:lstStyle/>
                    <a:p>
                      <a:pPr rtl="0"/>
                      <a:r>
                        <a:rPr lang="zh-cn" sz="1050">
                          <a:latin typeface="+mn-lt"/>
                        </a:rPr>
                        <a:t>基线后减去基线（加权平均值）</a:t>
                      </a:r>
                    </a:p>
                  </a:txBody>
                  <a:tcPr anchor="ctr"/>
                </a:tc>
                <a:tc>
                  <a:txBody>
                    <a:bodyPr/>
                    <a:lstStyle/>
                    <a:p>
                      <a:pPr algn="ctr" rtl="0"/>
                      <a:r>
                        <a:rPr lang="zh-cn" sz="1050">
                          <a:latin typeface="+mn-lt"/>
                          <a:cs typeface="Arial" panose="020B0604020202020204" pitchFamily="34" charset="0"/>
                        </a:rPr>
                        <a:t>−0.03</a:t>
                      </a:r>
                      <a:endParaRPr lang="en-US" sz="1050" dirty="0">
                        <a:latin typeface="+mn-lt"/>
                      </a:endParaRPr>
                    </a:p>
                  </a:txBody>
                  <a:tcPr anchor="ctr"/>
                </a:tc>
                <a:tc>
                  <a:txBody>
                    <a:bodyPr/>
                    <a:lstStyle/>
                    <a:p>
                      <a:pPr algn="ctr" rtl="0"/>
                      <a:r>
                        <a:rPr lang="zh-cn" sz="1050">
                          <a:latin typeface="+mn-lt"/>
                        </a:rPr>
                        <a:t>0.59</a:t>
                      </a:r>
                    </a:p>
                  </a:txBody>
                  <a:tcPr anchor="ctr"/>
                </a:tc>
                <a:tc>
                  <a:txBody>
                    <a:bodyPr/>
                    <a:lstStyle/>
                    <a:p>
                      <a:pPr algn="ctr" rtl="0"/>
                      <a:endParaRPr lang="en-US" sz="1050" dirty="0">
                        <a:latin typeface="+mn-lt"/>
                      </a:endParaRPr>
                    </a:p>
                  </a:txBody>
                  <a:tcPr anchor="ctr"/>
                </a:tc>
                <a:extLst>
                  <a:ext uri="{0D108BD9-81ED-4DB2-BD59-A6C34878D82A}">
                    <a16:rowId xmlns:a16="http://schemas.microsoft.com/office/drawing/2014/main" val="2666923214"/>
                  </a:ext>
                </a:extLst>
              </a:tr>
              <a:tr h="0">
                <a:tc>
                  <a:txBody>
                    <a:bodyPr/>
                    <a:lstStyle/>
                    <a:p>
                      <a:pPr rtl="0"/>
                      <a:r>
                        <a:rPr lang="zh-cn" sz="1050">
                          <a:latin typeface="+mn-lt"/>
                        </a:rPr>
                        <a:t>差值</a:t>
                      </a:r>
                    </a:p>
                  </a:txBody>
                  <a:tcPr anchor="ctr"/>
                </a:tc>
                <a:tc gridSpan="2">
                  <a:txBody>
                    <a:bodyPr/>
                    <a:lstStyle/>
                    <a:p>
                      <a:pPr algn="ctr" rtl="0"/>
                      <a:r>
                        <a:rPr lang="zh-cn" sz="1050">
                          <a:latin typeface="+mn-lt"/>
                          <a:cs typeface="Arial" panose="020B0604020202020204" pitchFamily="34" charset="0"/>
                        </a:rPr>
                        <a:t>−0.62</a:t>
                      </a:r>
                      <a:endParaRPr lang="en-US" sz="1050" dirty="0">
                        <a:latin typeface="+mn-lt"/>
                      </a:endParaRPr>
                    </a:p>
                  </a:txBody>
                  <a:tcPr anchor="ctr"/>
                </a:tc>
                <a:tc hMerge="1">
                  <a:txBody>
                    <a:bodyPr/>
                    <a:lstStyle/>
                    <a:p>
                      <a:pPr algn="ctr" rtl="0"/>
                      <a:endParaRPr lang="en-US" sz="1050" dirty="0"/>
                    </a:p>
                  </a:txBody>
                  <a:tcPr anchor="ctr"/>
                </a:tc>
                <a:tc>
                  <a:txBody>
                    <a:bodyPr/>
                    <a:lstStyle/>
                    <a:p>
                      <a:pPr algn="ctr" rtl="0"/>
                      <a:r>
                        <a:rPr lang="zh-cn" sz="1050">
                          <a:latin typeface="+mn-lt"/>
                        </a:rPr>
                        <a:t>&lt; 0.001</a:t>
                      </a:r>
                    </a:p>
                  </a:txBody>
                  <a:tcPr anchor="ctr"/>
                </a:tc>
                <a:extLst>
                  <a:ext uri="{0D108BD9-81ED-4DB2-BD59-A6C34878D82A}">
                    <a16:rowId xmlns:a16="http://schemas.microsoft.com/office/drawing/2014/main" val="714544916"/>
                  </a:ext>
                </a:extLst>
              </a:tr>
            </a:tbl>
          </a:graphicData>
        </a:graphic>
      </p:graphicFrame>
      <p:graphicFrame>
        <p:nvGraphicFramePr>
          <p:cNvPr id="27" name="Table 26">
            <a:extLst>
              <a:ext uri="{FF2B5EF4-FFF2-40B4-BE49-F238E27FC236}">
                <a16:creationId xmlns:a16="http://schemas.microsoft.com/office/drawing/2014/main" id="{87EB7CAF-D1B5-EC16-F4FB-DB6189BFEC56}"/>
              </a:ext>
            </a:extLst>
          </p:cNvPr>
          <p:cNvGraphicFramePr>
            <a:graphicFrameLocks noGrp="1"/>
          </p:cNvGraphicFramePr>
          <p:nvPr/>
        </p:nvGraphicFramePr>
        <p:xfrm>
          <a:off x="147320" y="4264935"/>
          <a:ext cx="3916304" cy="1165860"/>
        </p:xfrm>
        <a:graphic>
          <a:graphicData uri="http://schemas.openxmlformats.org/drawingml/2006/table">
            <a:tbl>
              <a:tblPr firstRow="1" bandRow="1">
                <a:tableStyleId>{69012ECD-51FC-41F1-AA8D-1B2483CD663E}</a:tableStyleId>
              </a:tblPr>
              <a:tblGrid>
                <a:gridCol w="1307174">
                  <a:extLst>
                    <a:ext uri="{9D8B030D-6E8A-4147-A177-3AD203B41FA5}">
                      <a16:colId xmlns:a16="http://schemas.microsoft.com/office/drawing/2014/main" val="537766886"/>
                    </a:ext>
                  </a:extLst>
                </a:gridCol>
                <a:gridCol w="869710">
                  <a:extLst>
                    <a:ext uri="{9D8B030D-6E8A-4147-A177-3AD203B41FA5}">
                      <a16:colId xmlns:a16="http://schemas.microsoft.com/office/drawing/2014/main" val="1125791967"/>
                    </a:ext>
                  </a:extLst>
                </a:gridCol>
                <a:gridCol w="869710">
                  <a:extLst>
                    <a:ext uri="{9D8B030D-6E8A-4147-A177-3AD203B41FA5}">
                      <a16:colId xmlns:a16="http://schemas.microsoft.com/office/drawing/2014/main" val="2872775875"/>
                    </a:ext>
                  </a:extLst>
                </a:gridCol>
                <a:gridCol w="869710">
                  <a:extLst>
                    <a:ext uri="{9D8B030D-6E8A-4147-A177-3AD203B41FA5}">
                      <a16:colId xmlns:a16="http://schemas.microsoft.com/office/drawing/2014/main" val="2408544633"/>
                    </a:ext>
                  </a:extLst>
                </a:gridCol>
              </a:tblGrid>
              <a:tr h="0">
                <a:tc>
                  <a:txBody>
                    <a:bodyPr/>
                    <a:lstStyle/>
                    <a:p>
                      <a:pPr rtl="0"/>
                      <a:endParaRPr lang="en-US" sz="1050" dirty="0">
                        <a:latin typeface="+mn-lt"/>
                      </a:endParaRPr>
                    </a:p>
                  </a:txBody>
                  <a:tcPr/>
                </a:tc>
                <a:tc>
                  <a:txBody>
                    <a:bodyPr/>
                    <a:lstStyle/>
                    <a:p>
                      <a:pPr algn="ctr" rtl="0"/>
                      <a:r>
                        <a:rPr lang="zh-cn" sz="1050">
                          <a:solidFill>
                            <a:schemeClr val="tx2"/>
                          </a:solidFill>
                          <a:latin typeface="+mn-lt"/>
                        </a:rPr>
                        <a:t>SRS/SRT</a:t>
                      </a:r>
                    </a:p>
                  </a:txBody>
                  <a:tcPr anchor="ctr"/>
                </a:tc>
                <a:tc>
                  <a:txBody>
                    <a:bodyPr/>
                    <a:lstStyle/>
                    <a:p>
                      <a:pPr algn="ctr" rtl="0"/>
                      <a:r>
                        <a:rPr lang="zh-cn" sz="1050">
                          <a:solidFill>
                            <a:schemeClr val="tx2"/>
                          </a:solidFill>
                          <a:latin typeface="+mn-lt"/>
                        </a:rPr>
                        <a:t>HA-WBRT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a:solidFill>
                            <a:schemeClr val="tx2"/>
                          </a:solidFill>
                          <a:latin typeface="+mn-lt"/>
                        </a:rPr>
                        <a:t>p 值</a:t>
                      </a:r>
                    </a:p>
                  </a:txBody>
                  <a:tcPr anchor="ctr"/>
                </a:tc>
                <a:extLst>
                  <a:ext uri="{0D108BD9-81ED-4DB2-BD59-A6C34878D82A}">
                    <a16:rowId xmlns:a16="http://schemas.microsoft.com/office/drawing/2014/main" val="2020270792"/>
                  </a:ext>
                </a:extLst>
              </a:tr>
              <a:tr h="0">
                <a:tc>
                  <a:txBody>
                    <a:bodyPr/>
                    <a:lstStyle/>
                    <a:p>
                      <a:pPr rtl="0"/>
                      <a:r>
                        <a:rPr lang="zh-cn" sz="1050">
                          <a:latin typeface="+mn-lt"/>
                        </a:rPr>
                        <a:t>基线（平均值）</a:t>
                      </a:r>
                    </a:p>
                  </a:txBody>
                  <a:tcPr anchor="ctr"/>
                </a:tc>
                <a:tc>
                  <a:txBody>
                    <a:bodyPr/>
                    <a:lstStyle/>
                    <a:p>
                      <a:pPr algn="ctr" rtl="0"/>
                      <a:r>
                        <a:rPr lang="zh-cn" sz="1050">
                          <a:latin typeface="+mn-lt"/>
                        </a:rPr>
                        <a:t>3.49</a:t>
                      </a:r>
                    </a:p>
                  </a:txBody>
                  <a:tcPr anchor="ctr"/>
                </a:tc>
                <a:tc>
                  <a:txBody>
                    <a:bodyPr/>
                    <a:lstStyle/>
                    <a:p>
                      <a:pPr algn="ctr" rtl="0"/>
                      <a:r>
                        <a:rPr lang="zh-cn" sz="1050">
                          <a:latin typeface="+mn-lt"/>
                        </a:rPr>
                        <a:t>3.18</a:t>
                      </a:r>
                    </a:p>
                  </a:txBody>
                  <a:tcPr anchor="ctr"/>
                </a:tc>
                <a:tc>
                  <a:txBody>
                    <a:bodyPr/>
                    <a:lstStyle/>
                    <a:p>
                      <a:pPr algn="ctr" rtl="0"/>
                      <a:r>
                        <a:rPr lang="zh-cn" sz="1050">
                          <a:latin typeface="+mn-lt"/>
                        </a:rPr>
                        <a:t>0.40</a:t>
                      </a:r>
                    </a:p>
                  </a:txBody>
                  <a:tcPr anchor="ctr"/>
                </a:tc>
                <a:extLst>
                  <a:ext uri="{0D108BD9-81ED-4DB2-BD59-A6C34878D82A}">
                    <a16:rowId xmlns:a16="http://schemas.microsoft.com/office/drawing/2014/main" val="1790711121"/>
                  </a:ext>
                </a:extLst>
              </a:tr>
              <a:tr h="0">
                <a:tc>
                  <a:txBody>
                    <a:bodyPr/>
                    <a:lstStyle/>
                    <a:p>
                      <a:pPr rtl="0"/>
                      <a:r>
                        <a:rPr lang="zh-cn" sz="1050">
                          <a:latin typeface="+mn-lt"/>
                        </a:rPr>
                        <a:t>基线后减去基线（加权平均值）</a:t>
                      </a:r>
                    </a:p>
                  </a:txBody>
                  <a:tcPr anchor="ctr"/>
                </a:tc>
                <a:tc>
                  <a:txBody>
                    <a:bodyPr/>
                    <a:lstStyle/>
                    <a:p>
                      <a:pPr algn="ctr" rtl="0"/>
                      <a:r>
                        <a:rPr lang="zh-cn" sz="1050">
                          <a:latin typeface="+mn-lt"/>
                          <a:cs typeface="Arial" panose="020B0604020202020204" pitchFamily="34" charset="0"/>
                        </a:rPr>
                        <a:t>−0.62</a:t>
                      </a:r>
                      <a:endParaRPr lang="en-US" sz="1050" dirty="0">
                        <a:latin typeface="+mn-lt"/>
                      </a:endParaRPr>
                    </a:p>
                  </a:txBody>
                  <a:tcPr anchor="ctr"/>
                </a:tc>
                <a:tc>
                  <a:txBody>
                    <a:bodyPr/>
                    <a:lstStyle/>
                    <a:p>
                      <a:pPr algn="ctr" rtl="0"/>
                      <a:r>
                        <a:rPr lang="zh-cn" sz="1050">
                          <a:latin typeface="+mn-lt"/>
                        </a:rPr>
                        <a:t>0.89</a:t>
                      </a:r>
                    </a:p>
                  </a:txBody>
                  <a:tcPr anchor="ctr"/>
                </a:tc>
                <a:tc>
                  <a:txBody>
                    <a:bodyPr/>
                    <a:lstStyle/>
                    <a:p>
                      <a:pPr algn="ctr" rtl="0"/>
                      <a:endParaRPr lang="en-US" sz="1050" dirty="0">
                        <a:latin typeface="+mn-lt"/>
                      </a:endParaRPr>
                    </a:p>
                  </a:txBody>
                  <a:tcPr anchor="ctr"/>
                </a:tc>
                <a:extLst>
                  <a:ext uri="{0D108BD9-81ED-4DB2-BD59-A6C34878D82A}">
                    <a16:rowId xmlns:a16="http://schemas.microsoft.com/office/drawing/2014/main" val="2666923214"/>
                  </a:ext>
                </a:extLst>
              </a:tr>
              <a:tr h="0">
                <a:tc>
                  <a:txBody>
                    <a:bodyPr/>
                    <a:lstStyle/>
                    <a:p>
                      <a:pPr rtl="0"/>
                      <a:r>
                        <a:rPr lang="zh-cn" sz="1050">
                          <a:latin typeface="+mn-lt"/>
                        </a:rPr>
                        <a:t>差值</a:t>
                      </a:r>
                    </a:p>
                  </a:txBody>
                  <a:tcPr anchor="ctr"/>
                </a:tc>
                <a:tc gridSpan="2">
                  <a:txBody>
                    <a:bodyPr/>
                    <a:lstStyle/>
                    <a:p>
                      <a:pPr algn="ctr" rtl="0"/>
                      <a:r>
                        <a:rPr lang="zh-cn" sz="1050">
                          <a:latin typeface="+mn-lt"/>
                          <a:cs typeface="Arial" panose="020B0604020202020204" pitchFamily="34" charset="0"/>
                        </a:rPr>
                        <a:t>−1.50</a:t>
                      </a:r>
                      <a:endParaRPr lang="en-US" sz="1050" dirty="0">
                        <a:latin typeface="+mn-lt"/>
                      </a:endParaRPr>
                    </a:p>
                  </a:txBody>
                  <a:tcPr anchor="ctr"/>
                </a:tc>
                <a:tc hMerge="1">
                  <a:txBody>
                    <a:bodyPr/>
                    <a:lstStyle/>
                    <a:p>
                      <a:pPr algn="ctr" rtl="0"/>
                      <a:endParaRPr lang="en-US" sz="1050" dirty="0"/>
                    </a:p>
                  </a:txBody>
                  <a:tcPr anchor="ctr"/>
                </a:tc>
                <a:tc>
                  <a:txBody>
                    <a:bodyPr/>
                    <a:lstStyle/>
                    <a:p>
                      <a:pPr algn="ctr" rtl="0"/>
                      <a:r>
                        <a:rPr lang="zh-cn" sz="1050">
                          <a:latin typeface="+mn-lt"/>
                        </a:rPr>
                        <a:t>&lt; 0.001</a:t>
                      </a:r>
                    </a:p>
                  </a:txBody>
                  <a:tcPr anchor="ctr"/>
                </a:tc>
                <a:extLst>
                  <a:ext uri="{0D108BD9-81ED-4DB2-BD59-A6C34878D82A}">
                    <a16:rowId xmlns:a16="http://schemas.microsoft.com/office/drawing/2014/main" val="714544916"/>
                  </a:ext>
                </a:extLst>
              </a:tr>
            </a:tbl>
          </a:graphicData>
        </a:graphic>
      </p:graphicFrame>
      <p:sp>
        <p:nvSpPr>
          <p:cNvPr id="33" name="Content Placeholder 7">
            <a:extLst>
              <a:ext uri="{FF2B5EF4-FFF2-40B4-BE49-F238E27FC236}">
                <a16:creationId xmlns:a16="http://schemas.microsoft.com/office/drawing/2014/main" id="{A309E4C0-E614-5D59-9B88-B3966A72491A}"/>
              </a:ext>
            </a:extLst>
          </p:cNvPr>
          <p:cNvSpPr txBox="1">
            <a:spLocks/>
          </p:cNvSpPr>
          <p:nvPr/>
        </p:nvSpPr>
        <p:spPr bwMode="auto">
          <a:xfrm>
            <a:off x="388180" y="1853929"/>
            <a:ext cx="3434584" cy="5801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800">
                <a:solidFill>
                  <a:schemeClr val="tx1"/>
                </a:solidFill>
                <a:latin typeface="+mn-lt"/>
                <a:cs typeface="+mn-cs"/>
              </a:defRPr>
            </a:lvl3pPr>
            <a:lvl4pPr marL="1101725" indent="-287338" algn="l" rtl="0" fontAlgn="base">
              <a:spcBef>
                <a:spcPts val="0"/>
              </a:spcBef>
              <a:spcAft>
                <a:spcPts val="600"/>
              </a:spcAft>
              <a:buClr>
                <a:schemeClr val="bg1"/>
              </a:buClr>
              <a:buChar char="–"/>
              <a:defRPr sz="1800">
                <a:solidFill>
                  <a:schemeClr val="tx1"/>
                </a:solidFill>
                <a:latin typeface="+mn-lt"/>
                <a:cs typeface="+mn-cs"/>
              </a:defRPr>
            </a:lvl4pPr>
            <a:lvl5pPr marL="1390650" indent="-287338" algn="l" rtl="0" fontAlgn="base">
              <a:spcBef>
                <a:spcPts val="0"/>
              </a:spcBef>
              <a:spcAft>
                <a:spcPts val="60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ctr" defTabSz="914400" rtl="0" eaLnBrk="1" fontAlgn="base" latinLnBrk="0" hangingPunct="1">
              <a:lnSpc>
                <a:spcPct val="100000"/>
              </a:lnSpc>
              <a:spcBef>
                <a:spcPts val="0"/>
              </a:spcBef>
              <a:spcAft>
                <a:spcPts val="600"/>
              </a:spcAft>
              <a:buClr>
                <a:srgbClr val="002850"/>
              </a:buClr>
              <a:buSzPct val="110000"/>
              <a:buFontTx/>
              <a:buNone/>
              <a:tabLst/>
              <a:defRPr/>
            </a:pPr>
            <a:r>
              <a:rPr kumimoji="0" lang="en-US" altLang="zh-CN"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MDASI-BT </a:t>
            </a: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症状严重程度</a:t>
            </a:r>
          </a:p>
        </p:txBody>
      </p:sp>
      <p:sp>
        <p:nvSpPr>
          <p:cNvPr id="34" name="Content Placeholder 7">
            <a:extLst>
              <a:ext uri="{FF2B5EF4-FFF2-40B4-BE49-F238E27FC236}">
                <a16:creationId xmlns:a16="http://schemas.microsoft.com/office/drawing/2014/main" id="{7B7E56A5-2C0C-3E4B-BBD4-117315162256}"/>
              </a:ext>
            </a:extLst>
          </p:cNvPr>
          <p:cNvSpPr txBox="1">
            <a:spLocks/>
          </p:cNvSpPr>
          <p:nvPr/>
        </p:nvSpPr>
        <p:spPr bwMode="auto">
          <a:xfrm>
            <a:off x="388180" y="3914529"/>
            <a:ext cx="3434584" cy="5801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800">
                <a:solidFill>
                  <a:schemeClr val="tx1"/>
                </a:solidFill>
                <a:latin typeface="+mn-lt"/>
                <a:cs typeface="+mn-cs"/>
              </a:defRPr>
            </a:lvl3pPr>
            <a:lvl4pPr marL="1101725" indent="-287338" algn="l" rtl="0" fontAlgn="base">
              <a:spcBef>
                <a:spcPts val="0"/>
              </a:spcBef>
              <a:spcAft>
                <a:spcPts val="600"/>
              </a:spcAft>
              <a:buClr>
                <a:schemeClr val="bg1"/>
              </a:buClr>
              <a:buChar char="–"/>
              <a:defRPr sz="1800">
                <a:solidFill>
                  <a:schemeClr val="tx1"/>
                </a:solidFill>
                <a:latin typeface="+mn-lt"/>
                <a:cs typeface="+mn-cs"/>
              </a:defRPr>
            </a:lvl4pPr>
            <a:lvl5pPr marL="1390650" indent="-287338" algn="l" rtl="0" fontAlgn="base">
              <a:spcBef>
                <a:spcPts val="0"/>
              </a:spcBef>
              <a:spcAft>
                <a:spcPts val="60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ctr" defTabSz="914400" rtl="0" eaLnBrk="1" fontAlgn="base" latinLnBrk="0" hangingPunct="1">
              <a:lnSpc>
                <a:spcPct val="100000"/>
              </a:lnSpc>
              <a:spcBef>
                <a:spcPts val="0"/>
              </a:spcBef>
              <a:spcAft>
                <a:spcPts val="600"/>
              </a:spcAft>
              <a:buClr>
                <a:srgbClr val="002850"/>
              </a:buClr>
              <a:buSzPct val="110000"/>
              <a:buFontTx/>
              <a:buNone/>
              <a:tabLst/>
              <a:defRPr/>
            </a:pPr>
            <a:r>
              <a:rPr kumimoji="0" lang="en-US" altLang="zh-CN"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MDASI-BT </a:t>
            </a: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症状干扰</a:t>
            </a:r>
          </a:p>
        </p:txBody>
      </p:sp>
      <p:sp>
        <p:nvSpPr>
          <p:cNvPr id="2" name="TextBox 1">
            <a:extLst>
              <a:ext uri="{FF2B5EF4-FFF2-40B4-BE49-F238E27FC236}">
                <a16:creationId xmlns:a16="http://schemas.microsoft.com/office/drawing/2014/main" id="{71BB3D57-2C0D-0BE7-FC23-4CEA480060F7}"/>
              </a:ext>
            </a:extLst>
          </p:cNvPr>
          <p:cNvSpPr txBox="1"/>
          <p:nvPr/>
        </p:nvSpPr>
        <p:spPr>
          <a:xfrm>
            <a:off x="7847613" y="1149329"/>
            <a:ext cx="2542684"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363636"/>
                </a:solidFill>
                <a:effectLst/>
                <a:uLnTx/>
                <a:uFillTx/>
                <a:latin typeface="Arial" panose="020B0604020202020204"/>
                <a:ea typeface="黑体" panose="02010609060101010101" pitchFamily="49" charset="-122"/>
                <a:cs typeface="+mn-cs"/>
              </a:rPr>
              <a:t>基线后平均值 </a:t>
            </a:r>
            <a:r>
              <a:rPr kumimoji="0" lang="en-US" altLang="zh-CN" sz="1600" b="1" i="0" u="none" strike="noStrike" kern="1200" cap="none" spc="0" normalizeH="0" baseline="0" noProof="0" dirty="0">
                <a:ln>
                  <a:noFill/>
                </a:ln>
                <a:solidFill>
                  <a:srgbClr val="363636"/>
                </a:solidFill>
                <a:effectLst/>
                <a:uLnTx/>
                <a:uFillTx/>
                <a:latin typeface="Arial" panose="020B0604020202020204"/>
                <a:ea typeface="黑体" panose="02010609060101010101" pitchFamily="49" charset="-122"/>
                <a:cs typeface="+mn-cs"/>
              </a:rPr>
              <a:t>MDASI-BT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600" b="1" i="0" u="none" strike="noStrike" kern="1200" cap="none" spc="0" normalizeH="0" baseline="0" noProof="0" dirty="0">
                <a:ln>
                  <a:noFill/>
                </a:ln>
                <a:solidFill>
                  <a:srgbClr val="363636"/>
                </a:solidFill>
                <a:effectLst/>
                <a:uLnTx/>
                <a:uFillTx/>
                <a:latin typeface="Arial" panose="020B0604020202020204"/>
                <a:ea typeface="黑体" panose="02010609060101010101" pitchFamily="49" charset="-122"/>
                <a:cs typeface="+mn-cs"/>
              </a:rPr>
              <a:t>症状严重程度和干扰 </a:t>
            </a:r>
          </a:p>
        </p:txBody>
      </p:sp>
      <p:sp>
        <p:nvSpPr>
          <p:cNvPr id="3" name="TextBox 2">
            <a:extLst>
              <a:ext uri="{FF2B5EF4-FFF2-40B4-BE49-F238E27FC236}">
                <a16:creationId xmlns:a16="http://schemas.microsoft.com/office/drawing/2014/main" id="{C6394059-20C3-BB51-303F-B88271AC9BC9}"/>
              </a:ext>
            </a:extLst>
          </p:cNvPr>
          <p:cNvSpPr txBox="1"/>
          <p:nvPr/>
        </p:nvSpPr>
        <p:spPr>
          <a:xfrm>
            <a:off x="4129311" y="1765096"/>
            <a:ext cx="2544286" cy="4493538"/>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平均年龄：</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&lt; 61.6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岁</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 </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61.6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岁</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女性</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男性</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神经认知症状：是</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 否</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地塞米松：是</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否</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KPS</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90–100</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70–80</a:t>
            </a:r>
            <a:br>
              <a:rPr kumimoji="0" lang="en-GB" sz="1100" b="0" i="0" u="none" strike="noStrike" kern="1200" cap="none" spc="0" normalizeH="0" baseline="0" noProof="0" dirty="0">
                <a:ln>
                  <a:noFill/>
                </a:ln>
                <a:solidFill>
                  <a:srgbClr val="363636"/>
                </a:solidFill>
                <a:effectLst/>
                <a:uLnTx/>
                <a:uFillTx/>
                <a:latin typeface="Arial" panose="020B0604020202020204"/>
                <a:ea typeface="+mn-ea"/>
                <a:cs typeface="+mn-cs"/>
              </a:rPr>
            </a:b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颅内切除术：是</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否</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最大脑转移瘤直径中位数：</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&lt; 20 mm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 </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20 mm</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既往全身疗法次数中位数：</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&lt;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 </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脑转移瘤数量：</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5–12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 ≥ </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原发癌：乳房</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黑色素瘤</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NSCLC</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其他</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颅外疾病：是</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否</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进行性颅外疾病：是</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 否</a:t>
            </a:r>
          </a:p>
        </p:txBody>
      </p:sp>
      <p:cxnSp>
        <p:nvCxnSpPr>
          <p:cNvPr id="5" name="Straight Connector 4">
            <a:extLst>
              <a:ext uri="{FF2B5EF4-FFF2-40B4-BE49-F238E27FC236}">
                <a16:creationId xmlns:a16="http://schemas.microsoft.com/office/drawing/2014/main" id="{215822B5-09B9-917A-6A0F-170E4B89D242}"/>
              </a:ext>
            </a:extLst>
          </p:cNvPr>
          <p:cNvCxnSpPr>
            <a:cxnSpLocks/>
          </p:cNvCxnSpPr>
          <p:nvPr/>
        </p:nvCxnSpPr>
        <p:spPr>
          <a:xfrm>
            <a:off x="7117214" y="6195991"/>
            <a:ext cx="4708800"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sp>
        <p:nvSpPr>
          <p:cNvPr id="7" name="Line 21">
            <a:extLst>
              <a:ext uri="{FF2B5EF4-FFF2-40B4-BE49-F238E27FC236}">
                <a16:creationId xmlns:a16="http://schemas.microsoft.com/office/drawing/2014/main" id="{B22C91F1-CDF1-89B6-F414-DEFF51F07368}"/>
              </a:ext>
            </a:extLst>
          </p:cNvPr>
          <p:cNvSpPr>
            <a:spLocks noChangeShapeType="1"/>
          </p:cNvSpPr>
          <p:nvPr/>
        </p:nvSpPr>
        <p:spPr bwMode="auto">
          <a:xfrm>
            <a:off x="11814236"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9" name="TextBox 8">
            <a:extLst>
              <a:ext uri="{FF2B5EF4-FFF2-40B4-BE49-F238E27FC236}">
                <a16:creationId xmlns:a16="http://schemas.microsoft.com/office/drawing/2014/main" id="{3CF38D53-DD8D-DBFD-8577-11231DD5CDFE}"/>
              </a:ext>
            </a:extLst>
          </p:cNvPr>
          <p:cNvSpPr txBox="1"/>
          <p:nvPr/>
        </p:nvSpPr>
        <p:spPr>
          <a:xfrm>
            <a:off x="11732193" y="6270227"/>
            <a:ext cx="157662"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3</a:t>
            </a:r>
          </a:p>
        </p:txBody>
      </p:sp>
      <p:sp>
        <p:nvSpPr>
          <p:cNvPr id="10" name="Line 21">
            <a:extLst>
              <a:ext uri="{FF2B5EF4-FFF2-40B4-BE49-F238E27FC236}">
                <a16:creationId xmlns:a16="http://schemas.microsoft.com/office/drawing/2014/main" id="{9EDFB998-0723-2F93-2C2B-03B4AA96942E}"/>
              </a:ext>
            </a:extLst>
          </p:cNvPr>
          <p:cNvSpPr>
            <a:spLocks noChangeShapeType="1"/>
          </p:cNvSpPr>
          <p:nvPr/>
        </p:nvSpPr>
        <p:spPr bwMode="auto">
          <a:xfrm>
            <a:off x="11426442"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1" name="TextBox 10">
            <a:extLst>
              <a:ext uri="{FF2B5EF4-FFF2-40B4-BE49-F238E27FC236}">
                <a16:creationId xmlns:a16="http://schemas.microsoft.com/office/drawing/2014/main" id="{B80BA775-85A7-C1E1-E9E4-EEACDFE22AE2}"/>
              </a:ext>
            </a:extLst>
          </p:cNvPr>
          <p:cNvSpPr txBox="1"/>
          <p:nvPr/>
        </p:nvSpPr>
        <p:spPr>
          <a:xfrm>
            <a:off x="11280279" y="6270227"/>
            <a:ext cx="285903"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2.5</a:t>
            </a:r>
          </a:p>
        </p:txBody>
      </p:sp>
      <p:sp>
        <p:nvSpPr>
          <p:cNvPr id="12" name="Line 21">
            <a:extLst>
              <a:ext uri="{FF2B5EF4-FFF2-40B4-BE49-F238E27FC236}">
                <a16:creationId xmlns:a16="http://schemas.microsoft.com/office/drawing/2014/main" id="{762E7BDB-8A2A-53BD-854D-5124E53AB5C2}"/>
              </a:ext>
            </a:extLst>
          </p:cNvPr>
          <p:cNvSpPr>
            <a:spLocks noChangeShapeType="1"/>
          </p:cNvSpPr>
          <p:nvPr/>
        </p:nvSpPr>
        <p:spPr bwMode="auto">
          <a:xfrm>
            <a:off x="11038648"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3" name="TextBox 12">
            <a:extLst>
              <a:ext uri="{FF2B5EF4-FFF2-40B4-BE49-F238E27FC236}">
                <a16:creationId xmlns:a16="http://schemas.microsoft.com/office/drawing/2014/main" id="{8FDCC6CB-5836-6734-22D3-6D9B41670A76}"/>
              </a:ext>
            </a:extLst>
          </p:cNvPr>
          <p:cNvSpPr txBox="1"/>
          <p:nvPr/>
        </p:nvSpPr>
        <p:spPr>
          <a:xfrm>
            <a:off x="10956604" y="6270227"/>
            <a:ext cx="157662"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a:t>
            </a:r>
          </a:p>
        </p:txBody>
      </p:sp>
      <p:sp>
        <p:nvSpPr>
          <p:cNvPr id="14" name="Line 21">
            <a:extLst>
              <a:ext uri="{FF2B5EF4-FFF2-40B4-BE49-F238E27FC236}">
                <a16:creationId xmlns:a16="http://schemas.microsoft.com/office/drawing/2014/main" id="{FA2E1DF5-AEC4-4E99-D5B5-B72418639A70}"/>
              </a:ext>
            </a:extLst>
          </p:cNvPr>
          <p:cNvSpPr>
            <a:spLocks noChangeShapeType="1"/>
          </p:cNvSpPr>
          <p:nvPr/>
        </p:nvSpPr>
        <p:spPr bwMode="auto">
          <a:xfrm>
            <a:off x="10650853"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5" name="TextBox 14">
            <a:extLst>
              <a:ext uri="{FF2B5EF4-FFF2-40B4-BE49-F238E27FC236}">
                <a16:creationId xmlns:a16="http://schemas.microsoft.com/office/drawing/2014/main" id="{946C9650-5F17-1214-B8BD-DD480D2D85B0}"/>
              </a:ext>
            </a:extLst>
          </p:cNvPr>
          <p:cNvSpPr txBox="1"/>
          <p:nvPr/>
        </p:nvSpPr>
        <p:spPr>
          <a:xfrm>
            <a:off x="10504690" y="6270227"/>
            <a:ext cx="285903"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1.5</a:t>
            </a:r>
          </a:p>
        </p:txBody>
      </p:sp>
      <p:sp>
        <p:nvSpPr>
          <p:cNvPr id="16" name="Line 21">
            <a:extLst>
              <a:ext uri="{FF2B5EF4-FFF2-40B4-BE49-F238E27FC236}">
                <a16:creationId xmlns:a16="http://schemas.microsoft.com/office/drawing/2014/main" id="{3012E1B7-FE25-1E3F-B214-60A10658D49D}"/>
              </a:ext>
            </a:extLst>
          </p:cNvPr>
          <p:cNvSpPr>
            <a:spLocks noChangeShapeType="1"/>
          </p:cNvSpPr>
          <p:nvPr/>
        </p:nvSpPr>
        <p:spPr bwMode="auto">
          <a:xfrm>
            <a:off x="10263059"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7" name="TextBox 16">
            <a:extLst>
              <a:ext uri="{FF2B5EF4-FFF2-40B4-BE49-F238E27FC236}">
                <a16:creationId xmlns:a16="http://schemas.microsoft.com/office/drawing/2014/main" id="{86B8460D-9BAC-B3B4-032F-E4C76B5D983A}"/>
              </a:ext>
            </a:extLst>
          </p:cNvPr>
          <p:cNvSpPr txBox="1"/>
          <p:nvPr/>
        </p:nvSpPr>
        <p:spPr>
          <a:xfrm>
            <a:off x="10178464" y="6270227"/>
            <a:ext cx="162765"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a:t>
            </a:r>
          </a:p>
        </p:txBody>
      </p:sp>
      <p:sp>
        <p:nvSpPr>
          <p:cNvPr id="18" name="Line 21">
            <a:extLst>
              <a:ext uri="{FF2B5EF4-FFF2-40B4-BE49-F238E27FC236}">
                <a16:creationId xmlns:a16="http://schemas.microsoft.com/office/drawing/2014/main" id="{C161FB55-CDAB-F733-AA0D-2D4DC01F115D}"/>
              </a:ext>
            </a:extLst>
          </p:cNvPr>
          <p:cNvSpPr>
            <a:spLocks noChangeShapeType="1"/>
          </p:cNvSpPr>
          <p:nvPr/>
        </p:nvSpPr>
        <p:spPr bwMode="auto">
          <a:xfrm>
            <a:off x="9875265"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9" name="TextBox 18">
            <a:extLst>
              <a:ext uri="{FF2B5EF4-FFF2-40B4-BE49-F238E27FC236}">
                <a16:creationId xmlns:a16="http://schemas.microsoft.com/office/drawing/2014/main" id="{EED2605F-DE24-807A-2B4C-065442312185}"/>
              </a:ext>
            </a:extLst>
          </p:cNvPr>
          <p:cNvSpPr txBox="1"/>
          <p:nvPr/>
        </p:nvSpPr>
        <p:spPr>
          <a:xfrm>
            <a:off x="9729102" y="6270227"/>
            <a:ext cx="285903"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0.5</a:t>
            </a:r>
          </a:p>
        </p:txBody>
      </p:sp>
      <p:sp>
        <p:nvSpPr>
          <p:cNvPr id="20" name="Line 21">
            <a:extLst>
              <a:ext uri="{FF2B5EF4-FFF2-40B4-BE49-F238E27FC236}">
                <a16:creationId xmlns:a16="http://schemas.microsoft.com/office/drawing/2014/main" id="{FA74F300-C49C-BCFA-C4AE-6A5A605B7C3B}"/>
              </a:ext>
            </a:extLst>
          </p:cNvPr>
          <p:cNvSpPr>
            <a:spLocks noChangeShapeType="1"/>
          </p:cNvSpPr>
          <p:nvPr/>
        </p:nvSpPr>
        <p:spPr bwMode="auto">
          <a:xfrm rot="10800000">
            <a:off x="9487470" y="1806227"/>
            <a:ext cx="0" cy="4464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21" name="TextBox 20">
            <a:extLst>
              <a:ext uri="{FF2B5EF4-FFF2-40B4-BE49-F238E27FC236}">
                <a16:creationId xmlns:a16="http://schemas.microsoft.com/office/drawing/2014/main" id="{B4143076-45A7-2397-678C-3F98DD9BCD85}"/>
              </a:ext>
            </a:extLst>
          </p:cNvPr>
          <p:cNvSpPr txBox="1"/>
          <p:nvPr/>
        </p:nvSpPr>
        <p:spPr>
          <a:xfrm>
            <a:off x="9402875" y="6270227"/>
            <a:ext cx="162765"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a:t>
            </a:r>
          </a:p>
        </p:txBody>
      </p:sp>
      <p:sp>
        <p:nvSpPr>
          <p:cNvPr id="23" name="Line 21">
            <a:extLst>
              <a:ext uri="{FF2B5EF4-FFF2-40B4-BE49-F238E27FC236}">
                <a16:creationId xmlns:a16="http://schemas.microsoft.com/office/drawing/2014/main" id="{4DFFB544-08BA-66D4-1549-2D10966BFA29}"/>
              </a:ext>
            </a:extLst>
          </p:cNvPr>
          <p:cNvSpPr>
            <a:spLocks noChangeShapeType="1"/>
          </p:cNvSpPr>
          <p:nvPr/>
        </p:nvSpPr>
        <p:spPr bwMode="auto">
          <a:xfrm>
            <a:off x="9099676"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24" name="TextBox 23">
            <a:extLst>
              <a:ext uri="{FF2B5EF4-FFF2-40B4-BE49-F238E27FC236}">
                <a16:creationId xmlns:a16="http://schemas.microsoft.com/office/drawing/2014/main" id="{3E86ACB9-8D18-32E8-788E-E0D0306EB84A}"/>
              </a:ext>
            </a:extLst>
          </p:cNvPr>
          <p:cNvSpPr txBox="1"/>
          <p:nvPr/>
        </p:nvSpPr>
        <p:spPr>
          <a:xfrm>
            <a:off x="8930121" y="6270227"/>
            <a:ext cx="337199"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-0.5</a:t>
            </a:r>
          </a:p>
        </p:txBody>
      </p:sp>
      <p:sp>
        <p:nvSpPr>
          <p:cNvPr id="25" name="Line 21">
            <a:extLst>
              <a:ext uri="{FF2B5EF4-FFF2-40B4-BE49-F238E27FC236}">
                <a16:creationId xmlns:a16="http://schemas.microsoft.com/office/drawing/2014/main" id="{F3E31A35-5300-7C6C-3839-59D6EB564342}"/>
              </a:ext>
            </a:extLst>
          </p:cNvPr>
          <p:cNvSpPr>
            <a:spLocks noChangeShapeType="1"/>
          </p:cNvSpPr>
          <p:nvPr/>
        </p:nvSpPr>
        <p:spPr bwMode="auto">
          <a:xfrm>
            <a:off x="8676034"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26" name="TextBox 25">
            <a:extLst>
              <a:ext uri="{FF2B5EF4-FFF2-40B4-BE49-F238E27FC236}">
                <a16:creationId xmlns:a16="http://schemas.microsoft.com/office/drawing/2014/main" id="{3D5129EF-7695-4DE5-9587-F5C913BA4D1B}"/>
              </a:ext>
            </a:extLst>
          </p:cNvPr>
          <p:cNvSpPr txBox="1"/>
          <p:nvPr/>
        </p:nvSpPr>
        <p:spPr>
          <a:xfrm>
            <a:off x="8568341" y="6270227"/>
            <a:ext cx="208959"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a:t>
            </a:r>
          </a:p>
        </p:txBody>
      </p:sp>
      <p:sp>
        <p:nvSpPr>
          <p:cNvPr id="28" name="Line 21">
            <a:extLst>
              <a:ext uri="{FF2B5EF4-FFF2-40B4-BE49-F238E27FC236}">
                <a16:creationId xmlns:a16="http://schemas.microsoft.com/office/drawing/2014/main" id="{5A365D5A-7D73-7329-70DF-89D8AC94952E}"/>
              </a:ext>
            </a:extLst>
          </p:cNvPr>
          <p:cNvSpPr>
            <a:spLocks noChangeShapeType="1"/>
          </p:cNvSpPr>
          <p:nvPr/>
        </p:nvSpPr>
        <p:spPr bwMode="auto">
          <a:xfrm>
            <a:off x="8288239"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1" name="TextBox 30">
            <a:extLst>
              <a:ext uri="{FF2B5EF4-FFF2-40B4-BE49-F238E27FC236}">
                <a16:creationId xmlns:a16="http://schemas.microsoft.com/office/drawing/2014/main" id="{D682A7F8-EB14-96B0-14F4-9CD6503361DD}"/>
              </a:ext>
            </a:extLst>
          </p:cNvPr>
          <p:cNvSpPr txBox="1"/>
          <p:nvPr/>
        </p:nvSpPr>
        <p:spPr>
          <a:xfrm>
            <a:off x="8116428" y="6270227"/>
            <a:ext cx="337199"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-1.5</a:t>
            </a:r>
          </a:p>
        </p:txBody>
      </p:sp>
      <p:sp>
        <p:nvSpPr>
          <p:cNvPr id="32" name="Line 21">
            <a:extLst>
              <a:ext uri="{FF2B5EF4-FFF2-40B4-BE49-F238E27FC236}">
                <a16:creationId xmlns:a16="http://schemas.microsoft.com/office/drawing/2014/main" id="{90BD9AEE-D404-13E0-FB96-B5A2C902B30A}"/>
              </a:ext>
            </a:extLst>
          </p:cNvPr>
          <p:cNvSpPr>
            <a:spLocks noChangeShapeType="1"/>
          </p:cNvSpPr>
          <p:nvPr/>
        </p:nvSpPr>
        <p:spPr bwMode="auto">
          <a:xfrm>
            <a:off x="7900445"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5" name="TextBox 34">
            <a:extLst>
              <a:ext uri="{FF2B5EF4-FFF2-40B4-BE49-F238E27FC236}">
                <a16:creationId xmlns:a16="http://schemas.microsoft.com/office/drawing/2014/main" id="{004EC21A-1540-0929-B836-4AB6E703F380}"/>
              </a:ext>
            </a:extLst>
          </p:cNvPr>
          <p:cNvSpPr txBox="1"/>
          <p:nvPr/>
        </p:nvSpPr>
        <p:spPr>
          <a:xfrm>
            <a:off x="7792753" y="6270227"/>
            <a:ext cx="208959"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a:t>
            </a:r>
          </a:p>
        </p:txBody>
      </p:sp>
      <p:sp>
        <p:nvSpPr>
          <p:cNvPr id="37" name="Line 21">
            <a:extLst>
              <a:ext uri="{FF2B5EF4-FFF2-40B4-BE49-F238E27FC236}">
                <a16:creationId xmlns:a16="http://schemas.microsoft.com/office/drawing/2014/main" id="{48CC1D39-3509-BCCC-7736-AA9E287D95AF}"/>
              </a:ext>
            </a:extLst>
          </p:cNvPr>
          <p:cNvSpPr>
            <a:spLocks noChangeShapeType="1"/>
          </p:cNvSpPr>
          <p:nvPr/>
        </p:nvSpPr>
        <p:spPr bwMode="auto">
          <a:xfrm>
            <a:off x="7512651"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8" name="TextBox 37">
            <a:extLst>
              <a:ext uri="{FF2B5EF4-FFF2-40B4-BE49-F238E27FC236}">
                <a16:creationId xmlns:a16="http://schemas.microsoft.com/office/drawing/2014/main" id="{DF2DC76E-42E2-0600-115B-F5824CD680DA}"/>
              </a:ext>
            </a:extLst>
          </p:cNvPr>
          <p:cNvSpPr txBox="1"/>
          <p:nvPr/>
        </p:nvSpPr>
        <p:spPr>
          <a:xfrm>
            <a:off x="7340839" y="6270227"/>
            <a:ext cx="337199"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-2.5</a:t>
            </a:r>
          </a:p>
        </p:txBody>
      </p:sp>
      <p:sp>
        <p:nvSpPr>
          <p:cNvPr id="39" name="Line 21">
            <a:extLst>
              <a:ext uri="{FF2B5EF4-FFF2-40B4-BE49-F238E27FC236}">
                <a16:creationId xmlns:a16="http://schemas.microsoft.com/office/drawing/2014/main" id="{02F5DDBC-D973-2F62-A595-CC0DA2588128}"/>
              </a:ext>
            </a:extLst>
          </p:cNvPr>
          <p:cNvSpPr>
            <a:spLocks noChangeShapeType="1"/>
          </p:cNvSpPr>
          <p:nvPr/>
        </p:nvSpPr>
        <p:spPr bwMode="auto">
          <a:xfrm>
            <a:off x="7124856" y="6198227"/>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40" name="TextBox 39">
            <a:extLst>
              <a:ext uri="{FF2B5EF4-FFF2-40B4-BE49-F238E27FC236}">
                <a16:creationId xmlns:a16="http://schemas.microsoft.com/office/drawing/2014/main" id="{E70C48E9-6E92-786A-AFA8-6FCC281EA737}"/>
              </a:ext>
            </a:extLst>
          </p:cNvPr>
          <p:cNvSpPr txBox="1"/>
          <p:nvPr/>
        </p:nvSpPr>
        <p:spPr>
          <a:xfrm>
            <a:off x="7017164" y="6270227"/>
            <a:ext cx="208959" cy="257369"/>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-3</a:t>
            </a:r>
          </a:p>
        </p:txBody>
      </p:sp>
      <p:sp>
        <p:nvSpPr>
          <p:cNvPr id="45" name="AutoShape 12">
            <a:extLst>
              <a:ext uri="{FF2B5EF4-FFF2-40B4-BE49-F238E27FC236}">
                <a16:creationId xmlns:a16="http://schemas.microsoft.com/office/drawing/2014/main" id="{300FF3B9-9E1C-EE0A-8F7B-C30A2AB8208E}"/>
              </a:ext>
            </a:extLst>
          </p:cNvPr>
          <p:cNvSpPr>
            <a:spLocks noChangeArrowheads="1"/>
          </p:cNvSpPr>
          <p:nvPr/>
        </p:nvSpPr>
        <p:spPr bwMode="auto">
          <a:xfrm>
            <a:off x="10392319" y="1893239"/>
            <a:ext cx="1191669" cy="1215152"/>
          </a:xfrm>
          <a:prstGeom prst="roundRect">
            <a:avLst>
              <a:gd name="adj" fmla="val 16667"/>
            </a:avLst>
          </a:prstGeom>
          <a:solidFill>
            <a:schemeClr val="accent1"/>
          </a:solidFill>
          <a:ln w="9525" algn="ctr">
            <a:noFill/>
            <a:round/>
            <a:headEnd/>
            <a:tailEnd/>
          </a:ln>
        </p:spPr>
        <p:txBody>
          <a:bodyPr wrap="square" lIns="90488" tIns="0" rIns="90488"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接受 </a:t>
            </a:r>
            <a:r>
              <a:rPr kumimoji="0" lang="en-US" altLang="zh-CN" sz="12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HA-WBRT </a:t>
            </a:r>
            <a:r>
              <a:rPr kumimoji="0" lang="zh-cn" altLang="en-US" sz="12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时症状严重程度和干扰程度较低</a:t>
            </a:r>
          </a:p>
        </p:txBody>
      </p:sp>
      <p:sp>
        <p:nvSpPr>
          <p:cNvPr id="46" name="AutoShape 12">
            <a:extLst>
              <a:ext uri="{FF2B5EF4-FFF2-40B4-BE49-F238E27FC236}">
                <a16:creationId xmlns:a16="http://schemas.microsoft.com/office/drawing/2014/main" id="{C50E4834-424A-2043-56B1-AB5746220EEA}"/>
              </a:ext>
            </a:extLst>
          </p:cNvPr>
          <p:cNvSpPr>
            <a:spLocks noChangeArrowheads="1"/>
          </p:cNvSpPr>
          <p:nvPr/>
        </p:nvSpPr>
        <p:spPr bwMode="auto">
          <a:xfrm>
            <a:off x="6647636" y="1893239"/>
            <a:ext cx="1191669" cy="1215152"/>
          </a:xfrm>
          <a:prstGeom prst="roundRect">
            <a:avLst>
              <a:gd name="adj" fmla="val 16667"/>
            </a:avLst>
          </a:prstGeom>
          <a:solidFill>
            <a:srgbClr val="E73E16"/>
          </a:solidFill>
          <a:ln w="9525" algn="ctr">
            <a:noFill/>
            <a:round/>
            <a:headEnd/>
            <a:tailEnd/>
          </a:ln>
        </p:spPr>
        <p:txBody>
          <a:bodyPr wrap="square" lIns="90488" tIns="0" rIns="90488"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接受 </a:t>
            </a:r>
            <a:r>
              <a:rPr kumimoji="0" lang="en-US" altLang="zh-CN" sz="12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SRS/SRT </a:t>
            </a:r>
            <a:r>
              <a:rPr kumimoji="0" lang="zh-cn" altLang="en-US" sz="1200" b="0" i="0" u="none" strike="noStrike" kern="1200" cap="none" spc="0" normalizeH="0" baseline="0" noProof="0">
                <a:ln>
                  <a:noFill/>
                </a:ln>
                <a:solidFill>
                  <a:srgbClr val="FFFFFF"/>
                </a:solidFill>
                <a:effectLst/>
                <a:uLnTx/>
                <a:uFillTx/>
                <a:latin typeface="Arial" panose="020B0604020202020204"/>
                <a:ea typeface="黑体" panose="02010609060101010101" pitchFamily="49" charset="-122"/>
                <a:cs typeface="+mn-cs"/>
              </a:rPr>
              <a:t>时症状严重程度和干扰程度较低</a:t>
            </a:r>
          </a:p>
        </p:txBody>
      </p:sp>
      <p:grpSp>
        <p:nvGrpSpPr>
          <p:cNvPr id="52" name="Group 51">
            <a:extLst>
              <a:ext uri="{FF2B5EF4-FFF2-40B4-BE49-F238E27FC236}">
                <a16:creationId xmlns:a16="http://schemas.microsoft.com/office/drawing/2014/main" id="{A6D4A420-6D7E-26E8-0AFD-4B5C84FB7D60}"/>
              </a:ext>
            </a:extLst>
          </p:cNvPr>
          <p:cNvGrpSpPr/>
          <p:nvPr/>
        </p:nvGrpSpPr>
        <p:grpSpPr>
          <a:xfrm>
            <a:off x="8110866" y="1871736"/>
            <a:ext cx="1179696" cy="72000"/>
            <a:chOff x="8104414" y="2088126"/>
            <a:chExt cx="1179696" cy="72000"/>
          </a:xfrm>
        </p:grpSpPr>
        <p:cxnSp>
          <p:nvCxnSpPr>
            <p:cNvPr id="48" name="Straight Connector 47">
              <a:extLst>
                <a:ext uri="{FF2B5EF4-FFF2-40B4-BE49-F238E27FC236}">
                  <a16:creationId xmlns:a16="http://schemas.microsoft.com/office/drawing/2014/main" id="{1282794A-3711-EB05-E9B9-94204E9B49DC}"/>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6D36C8BA-2562-35C6-D8A1-56A4A40C14F3}"/>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99B94D3D-E35D-AE86-F5C6-B02406FD897E}"/>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D270007F-975C-218C-4E86-B4F8BCCEC6CF}"/>
              </a:ext>
            </a:extLst>
          </p:cNvPr>
          <p:cNvGrpSpPr/>
          <p:nvPr/>
        </p:nvGrpSpPr>
        <p:grpSpPr>
          <a:xfrm>
            <a:off x="8077736" y="2037471"/>
            <a:ext cx="1008000" cy="72000"/>
            <a:chOff x="8104414" y="2088126"/>
            <a:chExt cx="1179696" cy="72000"/>
          </a:xfrm>
        </p:grpSpPr>
        <p:cxnSp>
          <p:nvCxnSpPr>
            <p:cNvPr id="56" name="Straight Connector 55">
              <a:extLst>
                <a:ext uri="{FF2B5EF4-FFF2-40B4-BE49-F238E27FC236}">
                  <a16:creationId xmlns:a16="http://schemas.microsoft.com/office/drawing/2014/main" id="{CC7E4B0B-5A88-E787-178E-80D8F098D88A}"/>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0E9371D0-7339-0F6E-87B3-150A989027FE}"/>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989A7905-26F7-0B66-8BEB-A6DC7045A63B}"/>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AB438065-C715-8234-9C06-3B79DAF862B6}"/>
              </a:ext>
            </a:extLst>
          </p:cNvPr>
          <p:cNvGrpSpPr/>
          <p:nvPr/>
        </p:nvGrpSpPr>
        <p:grpSpPr>
          <a:xfrm>
            <a:off x="8034667" y="2205111"/>
            <a:ext cx="900000" cy="72000"/>
            <a:chOff x="8104414" y="2088126"/>
            <a:chExt cx="1179696" cy="72000"/>
          </a:xfrm>
        </p:grpSpPr>
        <p:cxnSp>
          <p:nvCxnSpPr>
            <p:cNvPr id="60" name="Straight Connector 59">
              <a:extLst>
                <a:ext uri="{FF2B5EF4-FFF2-40B4-BE49-F238E27FC236}">
                  <a16:creationId xmlns:a16="http://schemas.microsoft.com/office/drawing/2014/main" id="{3843CA21-8A37-1C77-84A7-E09FB0BF8CD2}"/>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5767188E-CD02-3CCD-9BC0-B8F7B1D5212F}"/>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C63CCD41-55DB-2C8D-B44F-22A286702B2D}"/>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A8D6D87D-6869-496B-D43A-21B4052732CA}"/>
              </a:ext>
            </a:extLst>
          </p:cNvPr>
          <p:cNvGrpSpPr/>
          <p:nvPr/>
        </p:nvGrpSpPr>
        <p:grpSpPr>
          <a:xfrm>
            <a:off x="8206943" y="2374656"/>
            <a:ext cx="1440000" cy="72000"/>
            <a:chOff x="8104414" y="2088126"/>
            <a:chExt cx="1179696" cy="72000"/>
          </a:xfrm>
        </p:grpSpPr>
        <p:cxnSp>
          <p:nvCxnSpPr>
            <p:cNvPr id="64" name="Straight Connector 63">
              <a:extLst>
                <a:ext uri="{FF2B5EF4-FFF2-40B4-BE49-F238E27FC236}">
                  <a16:creationId xmlns:a16="http://schemas.microsoft.com/office/drawing/2014/main" id="{2C1500F1-2715-57B3-5B6F-B4E469005FF3}"/>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AD42DF0F-4ED4-0A92-8968-3DDED1F2E1A7}"/>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8C3A2B1-1CC8-85C7-F1B6-0A13228E35A5}"/>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67" name="Group 66">
            <a:extLst>
              <a:ext uri="{FF2B5EF4-FFF2-40B4-BE49-F238E27FC236}">
                <a16:creationId xmlns:a16="http://schemas.microsoft.com/office/drawing/2014/main" id="{4FA715EE-9F5E-C207-BC7E-1B6CB446F8B6}"/>
              </a:ext>
            </a:extLst>
          </p:cNvPr>
          <p:cNvGrpSpPr/>
          <p:nvPr/>
        </p:nvGrpSpPr>
        <p:grpSpPr>
          <a:xfrm>
            <a:off x="8226821" y="2544201"/>
            <a:ext cx="1008000" cy="72000"/>
            <a:chOff x="8104414" y="2088126"/>
            <a:chExt cx="1179696" cy="72000"/>
          </a:xfrm>
        </p:grpSpPr>
        <p:cxnSp>
          <p:nvCxnSpPr>
            <p:cNvPr id="68" name="Straight Connector 67">
              <a:extLst>
                <a:ext uri="{FF2B5EF4-FFF2-40B4-BE49-F238E27FC236}">
                  <a16:creationId xmlns:a16="http://schemas.microsoft.com/office/drawing/2014/main" id="{749D3E2C-F062-04FD-E0A9-F4C34A4FCBA7}"/>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6A3B0E91-FC95-6830-7F7A-489E4401256F}"/>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C67F077B-98C3-78B0-AB94-C0FB6D4D8318}"/>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9447FE8C-CBA6-3DC2-0CED-4A9236862599}"/>
              </a:ext>
            </a:extLst>
          </p:cNvPr>
          <p:cNvGrpSpPr/>
          <p:nvPr/>
        </p:nvGrpSpPr>
        <p:grpSpPr>
          <a:xfrm>
            <a:off x="7869017" y="2713746"/>
            <a:ext cx="1152000" cy="72000"/>
            <a:chOff x="8104414" y="2088126"/>
            <a:chExt cx="1179696" cy="72000"/>
          </a:xfrm>
        </p:grpSpPr>
        <p:cxnSp>
          <p:nvCxnSpPr>
            <p:cNvPr id="72" name="Straight Connector 71">
              <a:extLst>
                <a:ext uri="{FF2B5EF4-FFF2-40B4-BE49-F238E27FC236}">
                  <a16:creationId xmlns:a16="http://schemas.microsoft.com/office/drawing/2014/main" id="{9A3F0FFE-1F14-1331-4E2A-B09369DD9CF4}"/>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7DE8E24B-98DE-F422-BD97-F774BB9F6BB6}"/>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5FA0366-61D2-4BB6-F1F1-FF6847FCE886}"/>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00FBFC26-5042-46D3-3034-F787C481F6F0}"/>
              </a:ext>
            </a:extLst>
          </p:cNvPr>
          <p:cNvGrpSpPr/>
          <p:nvPr/>
        </p:nvGrpSpPr>
        <p:grpSpPr>
          <a:xfrm>
            <a:off x="8107553" y="2881386"/>
            <a:ext cx="1152000" cy="72000"/>
            <a:chOff x="8104414" y="2088126"/>
            <a:chExt cx="1179696" cy="72000"/>
          </a:xfrm>
        </p:grpSpPr>
        <p:cxnSp>
          <p:nvCxnSpPr>
            <p:cNvPr id="76" name="Straight Connector 75">
              <a:extLst>
                <a:ext uri="{FF2B5EF4-FFF2-40B4-BE49-F238E27FC236}">
                  <a16:creationId xmlns:a16="http://schemas.microsoft.com/office/drawing/2014/main" id="{12D08491-3378-3397-6ECA-5D846B318291}"/>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17977166-1ABC-8EC0-9A8D-D7616ADBDC31}"/>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A4B42EF2-5463-98C9-4EE8-94833F78559B}"/>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79" name="Group 78">
            <a:extLst>
              <a:ext uri="{FF2B5EF4-FFF2-40B4-BE49-F238E27FC236}">
                <a16:creationId xmlns:a16="http://schemas.microsoft.com/office/drawing/2014/main" id="{DAC2CCD1-300B-3CF7-11C5-70603539770F}"/>
              </a:ext>
            </a:extLst>
          </p:cNvPr>
          <p:cNvGrpSpPr/>
          <p:nvPr/>
        </p:nvGrpSpPr>
        <p:grpSpPr>
          <a:xfrm>
            <a:off x="8077736" y="3047121"/>
            <a:ext cx="1044000" cy="72000"/>
            <a:chOff x="8104414" y="2088126"/>
            <a:chExt cx="1179696" cy="72000"/>
          </a:xfrm>
        </p:grpSpPr>
        <p:cxnSp>
          <p:nvCxnSpPr>
            <p:cNvPr id="80" name="Straight Connector 79">
              <a:extLst>
                <a:ext uri="{FF2B5EF4-FFF2-40B4-BE49-F238E27FC236}">
                  <a16:creationId xmlns:a16="http://schemas.microsoft.com/office/drawing/2014/main" id="{FC8A6DC7-0C47-46B2-82E8-2FEF90A8BC82}"/>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6CAEF4F1-FE83-5278-2D79-3C8E60FA024C}"/>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5766BA56-F7C6-D61F-F743-DC7DBBB80DBF}"/>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BE385402-593E-B540-0618-F1E0776F5881}"/>
              </a:ext>
            </a:extLst>
          </p:cNvPr>
          <p:cNvGrpSpPr/>
          <p:nvPr/>
        </p:nvGrpSpPr>
        <p:grpSpPr>
          <a:xfrm>
            <a:off x="8326211" y="3209046"/>
            <a:ext cx="1044000" cy="72000"/>
            <a:chOff x="8104414" y="2088126"/>
            <a:chExt cx="1179696" cy="72000"/>
          </a:xfrm>
        </p:grpSpPr>
        <p:cxnSp>
          <p:nvCxnSpPr>
            <p:cNvPr id="84" name="Straight Connector 83">
              <a:extLst>
                <a:ext uri="{FF2B5EF4-FFF2-40B4-BE49-F238E27FC236}">
                  <a16:creationId xmlns:a16="http://schemas.microsoft.com/office/drawing/2014/main" id="{CB0A1404-6546-BD35-BB3C-591CBD1CC01C}"/>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ABBF6AE6-696B-45A0-03BB-A9C211F4A4F8}"/>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77507C3B-4C95-B0FB-B053-2EF38B2FC2D9}"/>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40022666-867D-95D7-448A-E0E785313C64}"/>
              </a:ext>
            </a:extLst>
          </p:cNvPr>
          <p:cNvGrpSpPr/>
          <p:nvPr/>
        </p:nvGrpSpPr>
        <p:grpSpPr>
          <a:xfrm>
            <a:off x="7825948" y="3370971"/>
            <a:ext cx="1224000" cy="72000"/>
            <a:chOff x="8104414" y="2088126"/>
            <a:chExt cx="1179696" cy="72000"/>
          </a:xfrm>
        </p:grpSpPr>
        <p:cxnSp>
          <p:nvCxnSpPr>
            <p:cNvPr id="88" name="Straight Connector 87">
              <a:extLst>
                <a:ext uri="{FF2B5EF4-FFF2-40B4-BE49-F238E27FC236}">
                  <a16:creationId xmlns:a16="http://schemas.microsoft.com/office/drawing/2014/main" id="{F6A436F0-7F7C-3DBF-C744-23B15CAC2D33}"/>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90AEA6F3-A690-5D7D-A091-18C37D606EBC}"/>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1469BA4-DE02-E9DE-D5C5-172D61D437C1}"/>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380D208-FF3B-7713-F00C-379A51231BC8}"/>
              </a:ext>
            </a:extLst>
          </p:cNvPr>
          <p:cNvGrpSpPr/>
          <p:nvPr/>
        </p:nvGrpSpPr>
        <p:grpSpPr>
          <a:xfrm>
            <a:off x="8230134" y="3538611"/>
            <a:ext cx="1440000" cy="72000"/>
            <a:chOff x="8104414" y="2088126"/>
            <a:chExt cx="1179696" cy="72000"/>
          </a:xfrm>
        </p:grpSpPr>
        <p:cxnSp>
          <p:nvCxnSpPr>
            <p:cNvPr id="92" name="Straight Connector 91">
              <a:extLst>
                <a:ext uri="{FF2B5EF4-FFF2-40B4-BE49-F238E27FC236}">
                  <a16:creationId xmlns:a16="http://schemas.microsoft.com/office/drawing/2014/main" id="{F6B2EA87-62FC-3BEE-26FB-6BEB13F863F7}"/>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31053217-3BBF-7EE5-7FC8-50FC11889A5B}"/>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26FA1CAB-B52E-E6B2-41D6-55CD3FABF408}"/>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662BC1D6-2D62-5DCF-4D9A-7587987D18E5}"/>
              </a:ext>
            </a:extLst>
          </p:cNvPr>
          <p:cNvGrpSpPr/>
          <p:nvPr/>
        </p:nvGrpSpPr>
        <p:grpSpPr>
          <a:xfrm>
            <a:off x="8064484" y="3710061"/>
            <a:ext cx="900000" cy="72000"/>
            <a:chOff x="8104414" y="2088126"/>
            <a:chExt cx="1179696" cy="72000"/>
          </a:xfrm>
        </p:grpSpPr>
        <p:cxnSp>
          <p:nvCxnSpPr>
            <p:cNvPr id="96" name="Straight Connector 95">
              <a:extLst>
                <a:ext uri="{FF2B5EF4-FFF2-40B4-BE49-F238E27FC236}">
                  <a16:creationId xmlns:a16="http://schemas.microsoft.com/office/drawing/2014/main" id="{E07B395F-7A9B-2908-3DAE-36DAA8D307E9}"/>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D43E51A2-7C0B-2105-8770-696E8196BD18}"/>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D40635A4-30D8-35A9-EBBC-FF7ACADA9ED1}"/>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99" name="Group 98">
            <a:extLst>
              <a:ext uri="{FF2B5EF4-FFF2-40B4-BE49-F238E27FC236}">
                <a16:creationId xmlns:a16="http://schemas.microsoft.com/office/drawing/2014/main" id="{FC8781B6-C178-8DCA-0AE3-62E6009FBAB4}"/>
              </a:ext>
            </a:extLst>
          </p:cNvPr>
          <p:cNvGrpSpPr/>
          <p:nvPr/>
        </p:nvGrpSpPr>
        <p:grpSpPr>
          <a:xfrm>
            <a:off x="8077736" y="3881511"/>
            <a:ext cx="1044000" cy="72000"/>
            <a:chOff x="8104414" y="2088126"/>
            <a:chExt cx="1179696" cy="72000"/>
          </a:xfrm>
        </p:grpSpPr>
        <p:cxnSp>
          <p:nvCxnSpPr>
            <p:cNvPr id="100" name="Straight Connector 99">
              <a:extLst>
                <a:ext uri="{FF2B5EF4-FFF2-40B4-BE49-F238E27FC236}">
                  <a16:creationId xmlns:a16="http://schemas.microsoft.com/office/drawing/2014/main" id="{CE605A69-1C48-91CD-9102-1F793CBC99B1}"/>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336E739E-BF50-3966-2ADB-7B83ED1F6C94}"/>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A64AEA29-9070-3675-A158-F110C10F8A7D}"/>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03" name="Group 102">
            <a:extLst>
              <a:ext uri="{FF2B5EF4-FFF2-40B4-BE49-F238E27FC236}">
                <a16:creationId xmlns:a16="http://schemas.microsoft.com/office/drawing/2014/main" id="{35F0A611-F6F3-813D-011A-B9D94F0287BC}"/>
              </a:ext>
            </a:extLst>
          </p:cNvPr>
          <p:cNvGrpSpPr/>
          <p:nvPr/>
        </p:nvGrpSpPr>
        <p:grpSpPr>
          <a:xfrm>
            <a:off x="8124118" y="4051056"/>
            <a:ext cx="1080000" cy="72000"/>
            <a:chOff x="8104414" y="2088126"/>
            <a:chExt cx="1179696" cy="72000"/>
          </a:xfrm>
        </p:grpSpPr>
        <p:cxnSp>
          <p:nvCxnSpPr>
            <p:cNvPr id="104" name="Straight Connector 103">
              <a:extLst>
                <a:ext uri="{FF2B5EF4-FFF2-40B4-BE49-F238E27FC236}">
                  <a16:creationId xmlns:a16="http://schemas.microsoft.com/office/drawing/2014/main" id="{CB28A20E-D125-4182-7EF4-B199D5E3C9FB}"/>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5AAD7AF3-1DC2-492E-1C8E-6C8D4ACB75C3}"/>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DFD6852E-0BC7-80CE-61C1-404034A3EECB}"/>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07" name="Group 106">
            <a:extLst>
              <a:ext uri="{FF2B5EF4-FFF2-40B4-BE49-F238E27FC236}">
                <a16:creationId xmlns:a16="http://schemas.microsoft.com/office/drawing/2014/main" id="{FBC4B4C8-13FE-1A31-8B15-B7419E8DE5C2}"/>
              </a:ext>
            </a:extLst>
          </p:cNvPr>
          <p:cNvGrpSpPr/>
          <p:nvPr/>
        </p:nvGrpSpPr>
        <p:grpSpPr>
          <a:xfrm>
            <a:off x="8057858" y="4220601"/>
            <a:ext cx="1080000" cy="72000"/>
            <a:chOff x="8104414" y="2088126"/>
            <a:chExt cx="1179696" cy="72000"/>
          </a:xfrm>
        </p:grpSpPr>
        <p:cxnSp>
          <p:nvCxnSpPr>
            <p:cNvPr id="108" name="Straight Connector 107">
              <a:extLst>
                <a:ext uri="{FF2B5EF4-FFF2-40B4-BE49-F238E27FC236}">
                  <a16:creationId xmlns:a16="http://schemas.microsoft.com/office/drawing/2014/main" id="{506686D8-2185-D60A-54DB-19668A55245F}"/>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34E9E7BC-F5D4-9C31-D582-A925C2DBB2C9}"/>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71438531-CA24-2DED-6A1E-9956482BA4F6}"/>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1A02179C-E769-89AC-ABCD-045D7BD044B0}"/>
              </a:ext>
            </a:extLst>
          </p:cNvPr>
          <p:cNvGrpSpPr/>
          <p:nvPr/>
        </p:nvGrpSpPr>
        <p:grpSpPr>
          <a:xfrm>
            <a:off x="8117492" y="4390146"/>
            <a:ext cx="1080000" cy="72000"/>
            <a:chOff x="8104414" y="2088126"/>
            <a:chExt cx="1179696" cy="72000"/>
          </a:xfrm>
        </p:grpSpPr>
        <p:cxnSp>
          <p:nvCxnSpPr>
            <p:cNvPr id="112" name="Straight Connector 111">
              <a:extLst>
                <a:ext uri="{FF2B5EF4-FFF2-40B4-BE49-F238E27FC236}">
                  <a16:creationId xmlns:a16="http://schemas.microsoft.com/office/drawing/2014/main" id="{06AD1314-8EDE-CE3B-E5C4-24CF14762C50}"/>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B3249DA1-6DEF-14B2-1804-950EFEA0D6B9}"/>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CD8E5C24-D337-482B-9B01-1D23F46F490B}"/>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102A1B29-20EA-1867-7342-76BC44094D21}"/>
              </a:ext>
            </a:extLst>
          </p:cNvPr>
          <p:cNvGrpSpPr/>
          <p:nvPr/>
        </p:nvGrpSpPr>
        <p:grpSpPr>
          <a:xfrm>
            <a:off x="8094301" y="4559691"/>
            <a:ext cx="1152000" cy="72000"/>
            <a:chOff x="8104414" y="2088126"/>
            <a:chExt cx="1179696" cy="72000"/>
          </a:xfrm>
        </p:grpSpPr>
        <p:cxnSp>
          <p:nvCxnSpPr>
            <p:cNvPr id="116" name="Straight Connector 115">
              <a:extLst>
                <a:ext uri="{FF2B5EF4-FFF2-40B4-BE49-F238E27FC236}">
                  <a16:creationId xmlns:a16="http://schemas.microsoft.com/office/drawing/2014/main" id="{612AE902-3918-40D1-9ECD-5A13B3347326}"/>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C0185E76-4C11-D1ED-D7EF-FFC116B917B9}"/>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17BCE9F2-B5E5-27A5-8789-34119A754920}"/>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68AE7156-4FA5-D7D3-C385-3FDB7E9085F4}"/>
              </a:ext>
            </a:extLst>
          </p:cNvPr>
          <p:cNvGrpSpPr/>
          <p:nvPr/>
        </p:nvGrpSpPr>
        <p:grpSpPr>
          <a:xfrm>
            <a:off x="8167187" y="4727331"/>
            <a:ext cx="1044000" cy="72000"/>
            <a:chOff x="8104414" y="2088126"/>
            <a:chExt cx="1179696" cy="72000"/>
          </a:xfrm>
        </p:grpSpPr>
        <p:cxnSp>
          <p:nvCxnSpPr>
            <p:cNvPr id="120" name="Straight Connector 119">
              <a:extLst>
                <a:ext uri="{FF2B5EF4-FFF2-40B4-BE49-F238E27FC236}">
                  <a16:creationId xmlns:a16="http://schemas.microsoft.com/office/drawing/2014/main" id="{9E94A3AF-78E8-2712-12D3-A34A9E586B74}"/>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53FAD634-6629-EB4E-331C-AD421D2D24B8}"/>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EE54561-1D41-B4E9-36F2-DD89FF37CD19}"/>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FCCBADD6-5787-9B17-7F6E-F9A5518B7D1A}"/>
              </a:ext>
            </a:extLst>
          </p:cNvPr>
          <p:cNvGrpSpPr/>
          <p:nvPr/>
        </p:nvGrpSpPr>
        <p:grpSpPr>
          <a:xfrm>
            <a:off x="7564221" y="4894971"/>
            <a:ext cx="1836000" cy="72000"/>
            <a:chOff x="8104414" y="2088126"/>
            <a:chExt cx="1179696" cy="72000"/>
          </a:xfrm>
        </p:grpSpPr>
        <p:cxnSp>
          <p:nvCxnSpPr>
            <p:cNvPr id="124" name="Straight Connector 123">
              <a:extLst>
                <a:ext uri="{FF2B5EF4-FFF2-40B4-BE49-F238E27FC236}">
                  <a16:creationId xmlns:a16="http://schemas.microsoft.com/office/drawing/2014/main" id="{E80BD890-0767-E44B-32A0-70A1D742FA8F}"/>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C92F6E00-48FD-99B4-1C52-B4444CD1C54C}"/>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1DB4B147-4F5D-7B58-CEB7-682350891515}"/>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27" name="Group 126">
            <a:extLst>
              <a:ext uri="{FF2B5EF4-FFF2-40B4-BE49-F238E27FC236}">
                <a16:creationId xmlns:a16="http://schemas.microsoft.com/office/drawing/2014/main" id="{86BAF07B-A824-6526-40A4-BADA642F5B03}"/>
              </a:ext>
            </a:extLst>
          </p:cNvPr>
          <p:cNvGrpSpPr/>
          <p:nvPr/>
        </p:nvGrpSpPr>
        <p:grpSpPr>
          <a:xfrm>
            <a:off x="7322372" y="5060706"/>
            <a:ext cx="2700000" cy="72000"/>
            <a:chOff x="8104414" y="2088126"/>
            <a:chExt cx="1179696" cy="72000"/>
          </a:xfrm>
        </p:grpSpPr>
        <p:cxnSp>
          <p:nvCxnSpPr>
            <p:cNvPr id="128" name="Straight Connector 127">
              <a:extLst>
                <a:ext uri="{FF2B5EF4-FFF2-40B4-BE49-F238E27FC236}">
                  <a16:creationId xmlns:a16="http://schemas.microsoft.com/office/drawing/2014/main" id="{8F3242FD-8D0B-089E-6591-8E03A42E3F6B}"/>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98C6F683-5F57-5370-15C6-6AEFBEDC30F1}"/>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74D53AAA-A163-131C-A190-C0EED1539ACA}"/>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CB6B2F50-94C7-4AB7-E12E-489BEC051439}"/>
              </a:ext>
            </a:extLst>
          </p:cNvPr>
          <p:cNvGrpSpPr/>
          <p:nvPr/>
        </p:nvGrpSpPr>
        <p:grpSpPr>
          <a:xfrm>
            <a:off x="8190378" y="5226441"/>
            <a:ext cx="1080000" cy="72000"/>
            <a:chOff x="8104414" y="2088126"/>
            <a:chExt cx="1179696" cy="72000"/>
          </a:xfrm>
        </p:grpSpPr>
        <p:cxnSp>
          <p:nvCxnSpPr>
            <p:cNvPr id="132" name="Straight Connector 131">
              <a:extLst>
                <a:ext uri="{FF2B5EF4-FFF2-40B4-BE49-F238E27FC236}">
                  <a16:creationId xmlns:a16="http://schemas.microsoft.com/office/drawing/2014/main" id="{F31ECA84-7341-1396-38B3-4198FF4FEAE1}"/>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7C95A907-C4AF-2ED9-372D-AC44A60AF288}"/>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B8A34860-B20C-6D3E-EA89-54E95C121FB8}"/>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94F6482F-021B-B827-BD8F-343B1882896F}"/>
              </a:ext>
            </a:extLst>
          </p:cNvPr>
          <p:cNvGrpSpPr/>
          <p:nvPr/>
        </p:nvGrpSpPr>
        <p:grpSpPr>
          <a:xfrm>
            <a:off x="7643733" y="5392176"/>
            <a:ext cx="1692000" cy="72000"/>
            <a:chOff x="8104414" y="2088126"/>
            <a:chExt cx="1179696" cy="72000"/>
          </a:xfrm>
        </p:grpSpPr>
        <p:cxnSp>
          <p:nvCxnSpPr>
            <p:cNvPr id="136" name="Straight Connector 135">
              <a:extLst>
                <a:ext uri="{FF2B5EF4-FFF2-40B4-BE49-F238E27FC236}">
                  <a16:creationId xmlns:a16="http://schemas.microsoft.com/office/drawing/2014/main" id="{97D16CAF-84B2-AA3B-B0C5-8A2B701F10CC}"/>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DA974BFF-0F7E-6ACB-85AE-88AF3D7FED54}"/>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9E385F8-C06F-7BB2-B3CF-6DB058311878}"/>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48875B82-9A4A-F252-547B-5F836C286CEF}"/>
              </a:ext>
            </a:extLst>
          </p:cNvPr>
          <p:cNvGrpSpPr/>
          <p:nvPr/>
        </p:nvGrpSpPr>
        <p:grpSpPr>
          <a:xfrm>
            <a:off x="8230134" y="5559816"/>
            <a:ext cx="864000" cy="72000"/>
            <a:chOff x="8104414" y="2088126"/>
            <a:chExt cx="1179696" cy="72000"/>
          </a:xfrm>
        </p:grpSpPr>
        <p:cxnSp>
          <p:nvCxnSpPr>
            <p:cNvPr id="140" name="Straight Connector 139">
              <a:extLst>
                <a:ext uri="{FF2B5EF4-FFF2-40B4-BE49-F238E27FC236}">
                  <a16:creationId xmlns:a16="http://schemas.microsoft.com/office/drawing/2014/main" id="{D8D62BD5-3587-CA23-3517-2FA8BB72CB73}"/>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E4F43A54-78C2-4FD8-4786-282F9488C27E}"/>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A5EFF0D7-7949-4437-58DE-BC202B80D53D}"/>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a16:creationId xmlns:a16="http://schemas.microsoft.com/office/drawing/2014/main" id="{2BD289BD-2D34-7251-3494-4E9B95E3BC62}"/>
              </a:ext>
            </a:extLst>
          </p:cNvPr>
          <p:cNvGrpSpPr/>
          <p:nvPr/>
        </p:nvGrpSpPr>
        <p:grpSpPr>
          <a:xfrm>
            <a:off x="7650359" y="5727456"/>
            <a:ext cx="1728000" cy="72000"/>
            <a:chOff x="8104414" y="2088126"/>
            <a:chExt cx="1179696" cy="72000"/>
          </a:xfrm>
        </p:grpSpPr>
        <p:cxnSp>
          <p:nvCxnSpPr>
            <p:cNvPr id="144" name="Straight Connector 143">
              <a:extLst>
                <a:ext uri="{FF2B5EF4-FFF2-40B4-BE49-F238E27FC236}">
                  <a16:creationId xmlns:a16="http://schemas.microsoft.com/office/drawing/2014/main" id="{380A7789-E287-CFE1-4C90-BDE034B2BC0D}"/>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2D4F926A-ABB7-7A2E-0D75-8E5B3B3BA89F}"/>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533F0E0B-34D0-FC58-9737-198F78504446}"/>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E9125C92-5EFB-76A6-78EE-4443C79A0414}"/>
              </a:ext>
            </a:extLst>
          </p:cNvPr>
          <p:cNvGrpSpPr/>
          <p:nvPr/>
        </p:nvGrpSpPr>
        <p:grpSpPr>
          <a:xfrm>
            <a:off x="8110866" y="5895096"/>
            <a:ext cx="1008000" cy="72000"/>
            <a:chOff x="8104414" y="2088126"/>
            <a:chExt cx="1179696" cy="72000"/>
          </a:xfrm>
        </p:grpSpPr>
        <p:cxnSp>
          <p:nvCxnSpPr>
            <p:cNvPr id="148" name="Straight Connector 147">
              <a:extLst>
                <a:ext uri="{FF2B5EF4-FFF2-40B4-BE49-F238E27FC236}">
                  <a16:creationId xmlns:a16="http://schemas.microsoft.com/office/drawing/2014/main" id="{774A31EE-3D28-76AE-11EE-F90FE206C2D7}"/>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5E3C8046-CF29-BD4F-9FBF-89EB2CC23D7D}"/>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BC910083-1C2E-AEA8-195E-6F48595782F7}"/>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C3BB5294-3B65-2285-0238-75ABAC7259DA}"/>
              </a:ext>
            </a:extLst>
          </p:cNvPr>
          <p:cNvGrpSpPr/>
          <p:nvPr/>
        </p:nvGrpSpPr>
        <p:grpSpPr>
          <a:xfrm>
            <a:off x="8014789" y="6062736"/>
            <a:ext cx="1728000" cy="72000"/>
            <a:chOff x="8104414" y="2088126"/>
            <a:chExt cx="1179696" cy="72000"/>
          </a:xfrm>
        </p:grpSpPr>
        <p:cxnSp>
          <p:nvCxnSpPr>
            <p:cNvPr id="152" name="Straight Connector 151">
              <a:extLst>
                <a:ext uri="{FF2B5EF4-FFF2-40B4-BE49-F238E27FC236}">
                  <a16:creationId xmlns:a16="http://schemas.microsoft.com/office/drawing/2014/main" id="{94A80156-0558-FC58-F201-8E0AC9FDD735}"/>
                </a:ext>
              </a:extLst>
            </p:cNvPr>
            <p:cNvCxnSpPr>
              <a:cxnSpLocks/>
            </p:cNvCxnSpPr>
            <p:nvPr/>
          </p:nvCxnSpPr>
          <p:spPr>
            <a:xfrm>
              <a:off x="8104414" y="2124126"/>
              <a:ext cx="1175657" cy="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4C08AAE8-9F99-FC3E-2DD5-413CE4C14289}"/>
                </a:ext>
              </a:extLst>
            </p:cNvPr>
            <p:cNvCxnSpPr>
              <a:cxnSpLocks/>
            </p:cNvCxnSpPr>
            <p:nvPr/>
          </p:nvCxnSpPr>
          <p:spPr>
            <a:xfrm>
              <a:off x="9284110"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93E4C3AC-EE86-BF09-24E7-2EF8056937AF}"/>
                </a:ext>
              </a:extLst>
            </p:cNvPr>
            <p:cNvCxnSpPr>
              <a:cxnSpLocks/>
            </p:cNvCxnSpPr>
            <p:nvPr/>
          </p:nvCxnSpPr>
          <p:spPr>
            <a:xfrm>
              <a:off x="8106697" y="2088126"/>
              <a:ext cx="0" cy="72000"/>
            </a:xfrm>
            <a:prstGeom prst="line">
              <a:avLst/>
            </a:prstGeom>
            <a:ln w="19050">
              <a:solidFill>
                <a:srgbClr val="363636"/>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CCFA7A5B-501A-E539-2E8A-1E73C4697C84}"/>
              </a:ext>
            </a:extLst>
          </p:cNvPr>
          <p:cNvGrpSpPr/>
          <p:nvPr/>
        </p:nvGrpSpPr>
        <p:grpSpPr>
          <a:xfrm>
            <a:off x="8400801" y="1802027"/>
            <a:ext cx="563685" cy="4392000"/>
            <a:chOff x="8400801" y="1802027"/>
            <a:chExt cx="563685" cy="4392000"/>
          </a:xfrm>
          <a:solidFill>
            <a:srgbClr val="363636"/>
          </a:solidFill>
        </p:grpSpPr>
        <p:sp>
          <p:nvSpPr>
            <p:cNvPr id="53" name="Line 21">
              <a:extLst>
                <a:ext uri="{FF2B5EF4-FFF2-40B4-BE49-F238E27FC236}">
                  <a16:creationId xmlns:a16="http://schemas.microsoft.com/office/drawing/2014/main" id="{D9691407-BD3D-BE76-4009-9672335F4503}"/>
                </a:ext>
              </a:extLst>
            </p:cNvPr>
            <p:cNvSpPr>
              <a:spLocks noChangeShapeType="1"/>
            </p:cNvSpPr>
            <p:nvPr/>
          </p:nvSpPr>
          <p:spPr bwMode="auto">
            <a:xfrm rot="10800000">
              <a:off x="8637296" y="1802027"/>
              <a:ext cx="0" cy="4392000"/>
            </a:xfrm>
            <a:prstGeom prst="line">
              <a:avLst/>
            </a:prstGeom>
            <a:grpFill/>
            <a:ln w="19050" cap="flat">
              <a:solidFill>
                <a:srgbClr val="363636"/>
              </a:solidFill>
              <a:prstDash val="sysDash"/>
              <a:miter lim="800000"/>
              <a:headEnd/>
              <a:tailEnd/>
            </a:ln>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4" name="Rectangle 3">
              <a:extLst>
                <a:ext uri="{FF2B5EF4-FFF2-40B4-BE49-F238E27FC236}">
                  <a16:creationId xmlns:a16="http://schemas.microsoft.com/office/drawing/2014/main" id="{310958D1-B1BB-AA93-F0D2-1AA6C6EEE837}"/>
                </a:ext>
              </a:extLst>
            </p:cNvPr>
            <p:cNvSpPr/>
            <p:nvPr/>
          </p:nvSpPr>
          <p:spPr>
            <a:xfrm>
              <a:off x="8650356" y="185861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6" name="Rectangle 5">
              <a:extLst>
                <a:ext uri="{FF2B5EF4-FFF2-40B4-BE49-F238E27FC236}">
                  <a16:creationId xmlns:a16="http://schemas.microsoft.com/office/drawing/2014/main" id="{B28E341A-91F2-2BA2-8822-65F9AE484869}"/>
                </a:ext>
              </a:extLst>
            </p:cNvPr>
            <p:cNvSpPr/>
            <p:nvPr/>
          </p:nvSpPr>
          <p:spPr>
            <a:xfrm>
              <a:off x="8539866" y="202244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 name="Rectangle 40">
              <a:extLst>
                <a:ext uri="{FF2B5EF4-FFF2-40B4-BE49-F238E27FC236}">
                  <a16:creationId xmlns:a16="http://schemas.microsoft.com/office/drawing/2014/main" id="{4041CC9D-56B7-F31E-1602-91690C4D8246}"/>
                </a:ext>
              </a:extLst>
            </p:cNvPr>
            <p:cNvSpPr/>
            <p:nvPr/>
          </p:nvSpPr>
          <p:spPr>
            <a:xfrm>
              <a:off x="8456046" y="219389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 name="Rectangle 41">
              <a:extLst>
                <a:ext uri="{FF2B5EF4-FFF2-40B4-BE49-F238E27FC236}">
                  <a16:creationId xmlns:a16="http://schemas.microsoft.com/office/drawing/2014/main" id="{A200D700-E023-FBF7-1DB7-C9A305AE1110}"/>
                </a:ext>
              </a:extLst>
            </p:cNvPr>
            <p:cNvSpPr/>
            <p:nvPr/>
          </p:nvSpPr>
          <p:spPr>
            <a:xfrm>
              <a:off x="8896101" y="2365347"/>
              <a:ext cx="432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 name="Rectangle 42">
              <a:extLst>
                <a:ext uri="{FF2B5EF4-FFF2-40B4-BE49-F238E27FC236}">
                  <a16:creationId xmlns:a16="http://schemas.microsoft.com/office/drawing/2014/main" id="{90268B91-C0ED-042F-EDF3-EC40F85FAB07}"/>
                </a:ext>
              </a:extLst>
            </p:cNvPr>
            <p:cNvSpPr/>
            <p:nvPr/>
          </p:nvSpPr>
          <p:spPr>
            <a:xfrm>
              <a:off x="8699886" y="253679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7" name="Rectangle 46">
              <a:extLst>
                <a:ext uri="{FF2B5EF4-FFF2-40B4-BE49-F238E27FC236}">
                  <a16:creationId xmlns:a16="http://schemas.microsoft.com/office/drawing/2014/main" id="{E26B2659-56BC-369D-058F-A90A1AE75963}"/>
                </a:ext>
              </a:extLst>
            </p:cNvPr>
            <p:cNvSpPr/>
            <p:nvPr/>
          </p:nvSpPr>
          <p:spPr>
            <a:xfrm>
              <a:off x="8404611" y="2708247"/>
              <a:ext cx="468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9" name="Rectangle 48">
              <a:extLst>
                <a:ext uri="{FF2B5EF4-FFF2-40B4-BE49-F238E27FC236}">
                  <a16:creationId xmlns:a16="http://schemas.microsoft.com/office/drawing/2014/main" id="{123576F2-15AF-EBC5-2DE6-8B056A5AD814}"/>
                </a:ext>
              </a:extLst>
            </p:cNvPr>
            <p:cNvSpPr/>
            <p:nvPr/>
          </p:nvSpPr>
          <p:spPr>
            <a:xfrm>
              <a:off x="8652261" y="286826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54" name="Rectangle 53">
              <a:extLst>
                <a:ext uri="{FF2B5EF4-FFF2-40B4-BE49-F238E27FC236}">
                  <a16:creationId xmlns:a16="http://schemas.microsoft.com/office/drawing/2014/main" id="{B757986F-898A-BD84-24AE-C9DE3583873C}"/>
                </a:ext>
              </a:extLst>
            </p:cNvPr>
            <p:cNvSpPr/>
            <p:nvPr/>
          </p:nvSpPr>
          <p:spPr>
            <a:xfrm>
              <a:off x="8557011" y="3034002"/>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5" name="Rectangle 154">
              <a:extLst>
                <a:ext uri="{FF2B5EF4-FFF2-40B4-BE49-F238E27FC236}">
                  <a16:creationId xmlns:a16="http://schemas.microsoft.com/office/drawing/2014/main" id="{1493F413-6D63-9912-44D5-56D1D13C9B43}"/>
                </a:ext>
              </a:extLst>
            </p:cNvPr>
            <p:cNvSpPr/>
            <p:nvPr/>
          </p:nvSpPr>
          <p:spPr>
            <a:xfrm>
              <a:off x="8823711" y="319973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6" name="Rectangle 155">
              <a:extLst>
                <a:ext uri="{FF2B5EF4-FFF2-40B4-BE49-F238E27FC236}">
                  <a16:creationId xmlns:a16="http://schemas.microsoft.com/office/drawing/2014/main" id="{28B0C8D2-22FA-B0A3-599D-4C37A94BD433}"/>
                </a:ext>
              </a:extLst>
            </p:cNvPr>
            <p:cNvSpPr/>
            <p:nvPr/>
          </p:nvSpPr>
          <p:spPr>
            <a:xfrm>
              <a:off x="8400801" y="3365472"/>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7" name="Rectangle 156">
              <a:extLst>
                <a:ext uri="{FF2B5EF4-FFF2-40B4-BE49-F238E27FC236}">
                  <a16:creationId xmlns:a16="http://schemas.microsoft.com/office/drawing/2014/main" id="{E891856F-4E5F-5182-6CB7-27C7CC6B9409}"/>
                </a:ext>
              </a:extLst>
            </p:cNvPr>
            <p:cNvSpPr/>
            <p:nvPr/>
          </p:nvSpPr>
          <p:spPr>
            <a:xfrm>
              <a:off x="8928486" y="3527397"/>
              <a:ext cx="36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8" name="Rectangle 157">
              <a:extLst>
                <a:ext uri="{FF2B5EF4-FFF2-40B4-BE49-F238E27FC236}">
                  <a16:creationId xmlns:a16="http://schemas.microsoft.com/office/drawing/2014/main" id="{F8EFE649-69A2-1385-5B1D-A36B7A429FC1}"/>
                </a:ext>
              </a:extLst>
            </p:cNvPr>
            <p:cNvSpPr/>
            <p:nvPr/>
          </p:nvSpPr>
          <p:spPr>
            <a:xfrm>
              <a:off x="8478906" y="3689322"/>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9" name="Rectangle 158">
              <a:extLst>
                <a:ext uri="{FF2B5EF4-FFF2-40B4-BE49-F238E27FC236}">
                  <a16:creationId xmlns:a16="http://schemas.microsoft.com/office/drawing/2014/main" id="{AFABAAD8-81F9-14B7-4173-A46ECD1A2D8B}"/>
                </a:ext>
              </a:extLst>
            </p:cNvPr>
            <p:cNvSpPr/>
            <p:nvPr/>
          </p:nvSpPr>
          <p:spPr>
            <a:xfrm>
              <a:off x="8568441" y="3872202"/>
              <a:ext cx="54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0" name="Rectangle 159">
              <a:extLst>
                <a:ext uri="{FF2B5EF4-FFF2-40B4-BE49-F238E27FC236}">
                  <a16:creationId xmlns:a16="http://schemas.microsoft.com/office/drawing/2014/main" id="{62796A26-6E06-63FF-A364-8C12A2E18E51}"/>
                </a:ext>
              </a:extLst>
            </p:cNvPr>
            <p:cNvSpPr/>
            <p:nvPr/>
          </p:nvSpPr>
          <p:spPr>
            <a:xfrm>
              <a:off x="8637021" y="4036032"/>
              <a:ext cx="54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1" name="Rectangle 160">
              <a:extLst>
                <a:ext uri="{FF2B5EF4-FFF2-40B4-BE49-F238E27FC236}">
                  <a16:creationId xmlns:a16="http://schemas.microsoft.com/office/drawing/2014/main" id="{703F1410-92CB-98AA-762E-2E00602E01EF}"/>
                </a:ext>
              </a:extLst>
            </p:cNvPr>
            <p:cNvSpPr/>
            <p:nvPr/>
          </p:nvSpPr>
          <p:spPr>
            <a:xfrm>
              <a:off x="8570346" y="4205577"/>
              <a:ext cx="54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2" name="Rectangle 161">
              <a:extLst>
                <a:ext uri="{FF2B5EF4-FFF2-40B4-BE49-F238E27FC236}">
                  <a16:creationId xmlns:a16="http://schemas.microsoft.com/office/drawing/2014/main" id="{3FAB89D6-780F-E2D4-6A41-6E5CDB279FF8}"/>
                </a:ext>
              </a:extLst>
            </p:cNvPr>
            <p:cNvSpPr/>
            <p:nvPr/>
          </p:nvSpPr>
          <p:spPr>
            <a:xfrm>
              <a:off x="8637021" y="4375122"/>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3" name="Rectangle 162">
              <a:extLst>
                <a:ext uri="{FF2B5EF4-FFF2-40B4-BE49-F238E27FC236}">
                  <a16:creationId xmlns:a16="http://schemas.microsoft.com/office/drawing/2014/main" id="{F86BB0A0-E0A8-7795-D9A2-0A806C1439F7}"/>
                </a:ext>
              </a:extLst>
            </p:cNvPr>
            <p:cNvSpPr/>
            <p:nvPr/>
          </p:nvSpPr>
          <p:spPr>
            <a:xfrm>
              <a:off x="8635116" y="454466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4" name="Rectangle 163">
              <a:extLst>
                <a:ext uri="{FF2B5EF4-FFF2-40B4-BE49-F238E27FC236}">
                  <a16:creationId xmlns:a16="http://schemas.microsoft.com/office/drawing/2014/main" id="{49327CE4-666F-7876-723E-5E38E8ECCABB}"/>
                </a:ext>
              </a:extLst>
            </p:cNvPr>
            <p:cNvSpPr/>
            <p:nvPr/>
          </p:nvSpPr>
          <p:spPr>
            <a:xfrm>
              <a:off x="8650356" y="471611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5" name="Rectangle 164">
              <a:extLst>
                <a:ext uri="{FF2B5EF4-FFF2-40B4-BE49-F238E27FC236}">
                  <a16:creationId xmlns:a16="http://schemas.microsoft.com/office/drawing/2014/main" id="{5A297529-37E5-2C73-198F-DE0B491DAC18}"/>
                </a:ext>
              </a:extLst>
            </p:cNvPr>
            <p:cNvSpPr/>
            <p:nvPr/>
          </p:nvSpPr>
          <p:spPr>
            <a:xfrm>
              <a:off x="8454141" y="4879947"/>
              <a:ext cx="36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6" name="Rectangle 165">
              <a:extLst>
                <a:ext uri="{FF2B5EF4-FFF2-40B4-BE49-F238E27FC236}">
                  <a16:creationId xmlns:a16="http://schemas.microsoft.com/office/drawing/2014/main" id="{7B153D6F-5638-AAB8-596D-B6C4AB141955}"/>
                </a:ext>
              </a:extLst>
            </p:cNvPr>
            <p:cNvSpPr/>
            <p:nvPr/>
          </p:nvSpPr>
          <p:spPr>
            <a:xfrm>
              <a:off x="8652261" y="5043777"/>
              <a:ext cx="288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7" name="Rectangle 166">
              <a:extLst>
                <a:ext uri="{FF2B5EF4-FFF2-40B4-BE49-F238E27FC236}">
                  <a16:creationId xmlns:a16="http://schemas.microsoft.com/office/drawing/2014/main" id="{9BFAC54C-04FB-A8F1-54F8-4FDA7229FA24}"/>
                </a:ext>
              </a:extLst>
            </p:cNvPr>
            <p:cNvSpPr/>
            <p:nvPr/>
          </p:nvSpPr>
          <p:spPr>
            <a:xfrm>
              <a:off x="8694171" y="521522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8" name="Rectangle 167">
              <a:extLst>
                <a:ext uri="{FF2B5EF4-FFF2-40B4-BE49-F238E27FC236}">
                  <a16:creationId xmlns:a16="http://schemas.microsoft.com/office/drawing/2014/main" id="{13248F9D-06DA-D53C-0892-4F7119BCB027}"/>
                </a:ext>
              </a:extLst>
            </p:cNvPr>
            <p:cNvSpPr/>
            <p:nvPr/>
          </p:nvSpPr>
          <p:spPr>
            <a:xfrm>
              <a:off x="8463666" y="5379057"/>
              <a:ext cx="36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9" name="Rectangle 168">
              <a:extLst>
                <a:ext uri="{FF2B5EF4-FFF2-40B4-BE49-F238E27FC236}">
                  <a16:creationId xmlns:a16="http://schemas.microsoft.com/office/drawing/2014/main" id="{B93EC30B-9744-18DB-F733-0D2C34F2FFAE}"/>
                </a:ext>
              </a:extLst>
            </p:cNvPr>
            <p:cNvSpPr/>
            <p:nvPr/>
          </p:nvSpPr>
          <p:spPr>
            <a:xfrm>
              <a:off x="8631306" y="554288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0" name="Rectangle 169">
              <a:extLst>
                <a:ext uri="{FF2B5EF4-FFF2-40B4-BE49-F238E27FC236}">
                  <a16:creationId xmlns:a16="http://schemas.microsoft.com/office/drawing/2014/main" id="{1B8D710D-9CD6-6111-C861-E716E32CD18C}"/>
                </a:ext>
              </a:extLst>
            </p:cNvPr>
            <p:cNvSpPr/>
            <p:nvPr/>
          </p:nvSpPr>
          <p:spPr>
            <a:xfrm>
              <a:off x="8492241" y="5708622"/>
              <a:ext cx="36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1" name="Rectangle 170">
              <a:extLst>
                <a:ext uri="{FF2B5EF4-FFF2-40B4-BE49-F238E27FC236}">
                  <a16:creationId xmlns:a16="http://schemas.microsoft.com/office/drawing/2014/main" id="{517064B9-7073-3DEB-BFBB-19E10878FB15}"/>
                </a:ext>
              </a:extLst>
            </p:cNvPr>
            <p:cNvSpPr/>
            <p:nvPr/>
          </p:nvSpPr>
          <p:spPr>
            <a:xfrm>
              <a:off x="8589396" y="5885787"/>
              <a:ext cx="72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2" name="Rectangle 171">
              <a:extLst>
                <a:ext uri="{FF2B5EF4-FFF2-40B4-BE49-F238E27FC236}">
                  <a16:creationId xmlns:a16="http://schemas.microsoft.com/office/drawing/2014/main" id="{0B9A81D1-48B1-A453-8825-D710DD2395D4}"/>
                </a:ext>
              </a:extLst>
            </p:cNvPr>
            <p:cNvSpPr/>
            <p:nvPr/>
          </p:nvSpPr>
          <p:spPr>
            <a:xfrm>
              <a:off x="8852286" y="6053427"/>
              <a:ext cx="36000" cy="9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55031126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3CFC7F5-E1F0-F7E7-1863-1D0C43A4B5FF}"/>
              </a:ext>
            </a:extLst>
          </p:cNvPr>
          <p:cNvSpPr>
            <a:spLocks noGrp="1"/>
          </p:cNvSpPr>
          <p:nvPr>
            <p:ph type="title"/>
          </p:nvPr>
        </p:nvSpPr>
        <p:spPr/>
        <p:txBody>
          <a:bodyPr rtlCol="0"/>
          <a:lstStyle/>
          <a:p>
            <a:pPr rtl="0"/>
            <a:r>
              <a:rPr lang="zh-cn" dirty="0">
                <a:latin typeface="+mn-lt"/>
              </a:rPr>
              <a:t>2011：立体定向放射治疗 (SRS/SRT) 对比海马回避全脑放射治疗 (HA/WBRT) 在 5/20 脑转移患者中的应用：一项</a:t>
            </a:r>
            <a:r>
              <a:rPr lang="zh-cn" noProof="0" dirty="0">
                <a:latin typeface="+mn-lt"/>
              </a:rPr>
              <a:t>多中心</a:t>
            </a:r>
            <a:r>
              <a:rPr lang="zh-cn" dirty="0">
                <a:latin typeface="+mn-lt"/>
              </a:rPr>
              <a:t>、随机 Ⅲ 期研究 — Aizer A 等人</a:t>
            </a:r>
          </a:p>
        </p:txBody>
      </p:sp>
      <p:sp>
        <p:nvSpPr>
          <p:cNvPr id="50" name="Content Placeholder 49">
            <a:extLst>
              <a:ext uri="{FF2B5EF4-FFF2-40B4-BE49-F238E27FC236}">
                <a16:creationId xmlns:a16="http://schemas.microsoft.com/office/drawing/2014/main" id="{EB785A88-EEE3-6393-21F6-90FB433A1883}"/>
              </a:ext>
            </a:extLst>
          </p:cNvPr>
          <p:cNvSpPr>
            <a:spLocks noGrp="1"/>
          </p:cNvSpPr>
          <p:nvPr>
            <p:ph idx="1"/>
          </p:nvPr>
        </p:nvSpPr>
        <p:spPr/>
        <p:txBody>
          <a:bodyPr rtlCol="0"/>
          <a:lstStyle/>
          <a:p>
            <a:pPr rtl="0"/>
            <a:r>
              <a:rPr lang="zh-cn" sz="1600" b="1" dirty="0"/>
              <a:t>关键结果（续）</a:t>
            </a:r>
          </a:p>
        </p:txBody>
      </p:sp>
      <p:sp>
        <p:nvSpPr>
          <p:cNvPr id="10" name="Text Placeholder 9">
            <a:extLst>
              <a:ext uri="{FF2B5EF4-FFF2-40B4-BE49-F238E27FC236}">
                <a16:creationId xmlns:a16="http://schemas.microsoft.com/office/drawing/2014/main" id="{103B2383-A648-B548-2AFB-5BEDC30211A1}"/>
              </a:ext>
            </a:extLst>
          </p:cNvPr>
          <p:cNvSpPr>
            <a:spLocks noGrp="1"/>
          </p:cNvSpPr>
          <p:nvPr>
            <p:ph type="body" sz="quarter" idx="11"/>
          </p:nvPr>
        </p:nvSpPr>
        <p:spPr/>
        <p:txBody>
          <a:bodyPr/>
          <a:lstStyle/>
          <a:p>
            <a:r>
              <a:rPr kumimoji="0" lang="en-US" altLang="zh-CN" sz="1200" b="0" i="0" u="none" strike="noStrike" kern="0" cap="none" spc="0" normalizeH="0" baseline="0" noProof="0" dirty="0">
                <a:ln>
                  <a:noFill/>
                </a:ln>
                <a:solidFill>
                  <a:srgbClr val="363636"/>
                </a:solidFill>
                <a:effectLst/>
                <a:uLnTx/>
                <a:uFillTx/>
                <a:latin typeface="Arial" panose="020B0604020202020204"/>
                <a:ea typeface="黑体" panose="02010609060101010101" pitchFamily="49" charset="-122"/>
                <a:cs typeface="+mn-cs"/>
              </a:rPr>
              <a:t>Aizer A</a:t>
            </a:r>
            <a:r>
              <a:rPr lang="zh-cn" dirty="0"/>
              <a:t>, et al.</a:t>
            </a:r>
            <a:r>
              <a:rPr lang="en-GB" altLang="zh-CN" dirty="0"/>
              <a:t>J</a:t>
            </a:r>
            <a:r>
              <a:rPr kumimoji="0" lang="en-US" altLang="zh-CN" sz="1200" b="0" i="0" u="none" strike="noStrike" kern="0" cap="none" spc="0" normalizeH="0" baseline="0" noProof="0" dirty="0">
                <a:ln>
                  <a:noFill/>
                </a:ln>
                <a:solidFill>
                  <a:srgbClr val="363636"/>
                </a:solidFill>
                <a:effectLst/>
                <a:uLnTx/>
                <a:uFillTx/>
                <a:latin typeface="Arial" panose="020B0604020202020204"/>
                <a:ea typeface="黑体" panose="02010609060101010101" pitchFamily="49" charset="-122"/>
                <a:cs typeface="+mn-cs"/>
              </a:rPr>
              <a:t> Clin Oncol 2025;43(suppl):</a:t>
            </a:r>
            <a:r>
              <a:rPr kumimoji="0" lang="en-US" altLang="zh-CN" sz="1200" b="0" i="0" u="none" strike="noStrike" kern="0" cap="none" spc="0" normalizeH="0" baseline="0" noProof="0" dirty="0" err="1">
                <a:ln>
                  <a:noFill/>
                </a:ln>
                <a:solidFill>
                  <a:srgbClr val="363636"/>
                </a:solidFill>
                <a:effectLst/>
                <a:uLnTx/>
                <a:uFillTx/>
                <a:latin typeface="Arial" panose="020B0604020202020204"/>
                <a:ea typeface="黑体" panose="02010609060101010101" pitchFamily="49" charset="-122"/>
                <a:cs typeface="+mn-cs"/>
              </a:rPr>
              <a:t>Abstr</a:t>
            </a:r>
            <a:r>
              <a:rPr kumimoji="0" lang="en-US" altLang="zh-CN" sz="1200" b="0" i="0" u="none" strike="noStrike" kern="0" cap="none" spc="0" normalizeH="0" baseline="0" noProof="0" dirty="0">
                <a:ln>
                  <a:noFill/>
                </a:ln>
                <a:solidFill>
                  <a:srgbClr val="363636"/>
                </a:solidFill>
                <a:effectLst/>
                <a:uLnTx/>
                <a:uFillTx/>
                <a:latin typeface="Arial" panose="020B0604020202020204"/>
                <a:ea typeface="黑体" panose="02010609060101010101" pitchFamily="49" charset="-122"/>
                <a:cs typeface="+mn-cs"/>
              </a:rPr>
              <a:t> 2011</a:t>
            </a:r>
            <a:endParaRPr kumimoji="0" lang="en-GB" sz="1200" b="0" i="0" u="none" strike="noStrike" kern="0" cap="none" spc="0" normalizeH="0" baseline="0" noProof="0" dirty="0">
              <a:ln>
                <a:noFill/>
              </a:ln>
              <a:solidFill>
                <a:srgbClr val="363636"/>
              </a:solidFill>
              <a:effectLst/>
              <a:uLnTx/>
              <a:uFillTx/>
              <a:latin typeface="Arial" panose="020B0604020202020204"/>
              <a:ea typeface="+mn-ea"/>
              <a:cs typeface="+mn-cs"/>
            </a:endParaRPr>
          </a:p>
        </p:txBody>
      </p:sp>
      <p:graphicFrame>
        <p:nvGraphicFramePr>
          <p:cNvPr id="9" name="Table 8">
            <a:extLst>
              <a:ext uri="{FF2B5EF4-FFF2-40B4-BE49-F238E27FC236}">
                <a16:creationId xmlns:a16="http://schemas.microsoft.com/office/drawing/2014/main" id="{0109340B-12D1-CC1A-FC45-4E145D342C9E}"/>
              </a:ext>
            </a:extLst>
          </p:cNvPr>
          <p:cNvGraphicFramePr>
            <a:graphicFrameLocks noGrp="1"/>
          </p:cNvGraphicFramePr>
          <p:nvPr/>
        </p:nvGraphicFramePr>
        <p:xfrm>
          <a:off x="201750" y="5407760"/>
          <a:ext cx="4006939" cy="984644"/>
        </p:xfrm>
        <a:graphic>
          <a:graphicData uri="http://schemas.openxmlformats.org/drawingml/2006/table">
            <a:tbl>
              <a:tblPr firstRow="1" bandRow="1">
                <a:tableStyleId>{69012ECD-51FC-41F1-AA8D-1B2483CD663E}</a:tableStyleId>
              </a:tblPr>
              <a:tblGrid>
                <a:gridCol w="1546543">
                  <a:extLst>
                    <a:ext uri="{9D8B030D-6E8A-4147-A177-3AD203B41FA5}">
                      <a16:colId xmlns:a16="http://schemas.microsoft.com/office/drawing/2014/main" val="537766886"/>
                    </a:ext>
                  </a:extLst>
                </a:gridCol>
                <a:gridCol w="1230198">
                  <a:extLst>
                    <a:ext uri="{9D8B030D-6E8A-4147-A177-3AD203B41FA5}">
                      <a16:colId xmlns:a16="http://schemas.microsoft.com/office/drawing/2014/main" val="1125791967"/>
                    </a:ext>
                  </a:extLst>
                </a:gridCol>
                <a:gridCol w="1230198">
                  <a:extLst>
                    <a:ext uri="{9D8B030D-6E8A-4147-A177-3AD203B41FA5}">
                      <a16:colId xmlns:a16="http://schemas.microsoft.com/office/drawing/2014/main" val="2872775875"/>
                    </a:ext>
                  </a:extLst>
                </a:gridCol>
              </a:tblGrid>
              <a:tr h="347548">
                <a:tc>
                  <a:txBody>
                    <a:bodyPr/>
                    <a:lstStyle/>
                    <a:p>
                      <a:pPr rtl="0"/>
                      <a:endParaRPr lang="en-US" sz="1050" dirty="0">
                        <a:latin typeface="+mn-lt"/>
                      </a:endParaRPr>
                    </a:p>
                  </a:txBody>
                  <a:tcPr/>
                </a:tc>
                <a:tc>
                  <a:txBody>
                    <a:bodyPr/>
                    <a:lstStyle/>
                    <a:p>
                      <a:pPr algn="ctr" rtl="0"/>
                      <a:r>
                        <a:rPr lang="zh-cn" sz="1050">
                          <a:solidFill>
                            <a:schemeClr val="tx2"/>
                          </a:solidFill>
                          <a:latin typeface="+mn-lt"/>
                        </a:rPr>
                        <a:t>SRS/SRT</a:t>
                      </a:r>
                    </a:p>
                  </a:txBody>
                  <a:tcPr anchor="ctr"/>
                </a:tc>
                <a:tc>
                  <a:txBody>
                    <a:bodyPr/>
                    <a:lstStyle/>
                    <a:p>
                      <a:pPr algn="ctr" rtl="0"/>
                      <a:r>
                        <a:rPr lang="zh-cn" sz="1050">
                          <a:solidFill>
                            <a:schemeClr val="tx2"/>
                          </a:solidFill>
                          <a:latin typeface="+mn-lt"/>
                        </a:rPr>
                        <a:t>HA-WBRT</a:t>
                      </a:r>
                    </a:p>
                  </a:txBody>
                  <a:tcPr anchor="ctr"/>
                </a:tc>
                <a:extLst>
                  <a:ext uri="{0D108BD9-81ED-4DB2-BD59-A6C34878D82A}">
                    <a16:rowId xmlns:a16="http://schemas.microsoft.com/office/drawing/2014/main" val="2020270792"/>
                  </a:ext>
                </a:extLst>
              </a:tr>
              <a:tr h="318548">
                <a:tc>
                  <a:txBody>
                    <a:bodyPr/>
                    <a:lstStyle/>
                    <a:p>
                      <a:pPr rtl="0"/>
                      <a:r>
                        <a:rPr lang="zh-cn" sz="1050">
                          <a:latin typeface="+mn-lt"/>
                        </a:rPr>
                        <a:t>mOS（月）(95% CI)</a:t>
                      </a:r>
                    </a:p>
                  </a:txBody>
                  <a:tcPr anchor="ctr"/>
                </a:tc>
                <a:tc>
                  <a:txBody>
                    <a:bodyPr/>
                    <a:lstStyle/>
                    <a:p>
                      <a:pPr algn="ctr" rtl="0"/>
                      <a:r>
                        <a:rPr lang="zh-cn" sz="1050">
                          <a:latin typeface="+mn-lt"/>
                        </a:rPr>
                        <a:t>8.3 (5.9, 12.3)</a:t>
                      </a:r>
                    </a:p>
                  </a:txBody>
                  <a:tcPr anchor="ctr"/>
                </a:tc>
                <a:tc>
                  <a:txBody>
                    <a:bodyPr/>
                    <a:lstStyle/>
                    <a:p>
                      <a:pPr algn="ctr" rtl="0"/>
                      <a:r>
                        <a:rPr lang="zh-cn" sz="1050">
                          <a:latin typeface="+mn-lt"/>
                        </a:rPr>
                        <a:t>8.5 (5.9, 13.9)</a:t>
                      </a:r>
                    </a:p>
                  </a:txBody>
                  <a:tcPr anchor="ctr"/>
                </a:tc>
                <a:extLst>
                  <a:ext uri="{0D108BD9-81ED-4DB2-BD59-A6C34878D82A}">
                    <a16:rowId xmlns:a16="http://schemas.microsoft.com/office/drawing/2014/main" val="1790711121"/>
                  </a:ext>
                </a:extLst>
              </a:tr>
              <a:tr h="318548">
                <a:tc>
                  <a:txBody>
                    <a:bodyPr/>
                    <a:lstStyle/>
                    <a:p>
                      <a:pPr rtl="0"/>
                      <a:r>
                        <a:rPr lang="zh-cn" sz="1050">
                          <a:latin typeface="+mn-lt"/>
                        </a:rPr>
                        <a:t>12 个月 OS, % (95%CI)</a:t>
                      </a:r>
                    </a:p>
                  </a:txBody>
                  <a:tcPr anchor="ctr"/>
                </a:tc>
                <a:tc>
                  <a:txBody>
                    <a:bodyPr/>
                    <a:lstStyle/>
                    <a:p>
                      <a:pPr algn="ctr" rtl="0"/>
                      <a:r>
                        <a:rPr lang="zh-cn" sz="1050">
                          <a:latin typeface="+mn-lt"/>
                        </a:rPr>
                        <a:t>41.1 (31.3, 50.7)</a:t>
                      </a:r>
                    </a:p>
                  </a:txBody>
                  <a:tcPr anchor="ctr"/>
                </a:tc>
                <a:tc>
                  <a:txBody>
                    <a:bodyPr/>
                    <a:lstStyle/>
                    <a:p>
                      <a:pPr algn="ctr" rtl="0"/>
                      <a:r>
                        <a:rPr lang="zh-cn" sz="1050">
                          <a:latin typeface="+mn-lt"/>
                        </a:rPr>
                        <a:t>42.8 (32.7, 52.6)</a:t>
                      </a:r>
                    </a:p>
                  </a:txBody>
                  <a:tcPr anchor="ctr"/>
                </a:tc>
                <a:extLst>
                  <a:ext uri="{0D108BD9-81ED-4DB2-BD59-A6C34878D82A}">
                    <a16:rowId xmlns:a16="http://schemas.microsoft.com/office/drawing/2014/main" val="2666923214"/>
                  </a:ext>
                </a:extLst>
              </a:tr>
            </a:tbl>
          </a:graphicData>
        </a:graphic>
      </p:graphicFrame>
      <p:sp>
        <p:nvSpPr>
          <p:cNvPr id="11" name="Content Placeholder 7">
            <a:extLst>
              <a:ext uri="{FF2B5EF4-FFF2-40B4-BE49-F238E27FC236}">
                <a16:creationId xmlns:a16="http://schemas.microsoft.com/office/drawing/2014/main" id="{595125FC-554B-8AF3-A707-CC6D1587D7C6}"/>
              </a:ext>
            </a:extLst>
          </p:cNvPr>
          <p:cNvSpPr txBox="1">
            <a:spLocks/>
          </p:cNvSpPr>
          <p:nvPr/>
        </p:nvSpPr>
        <p:spPr bwMode="auto">
          <a:xfrm>
            <a:off x="1042650" y="1684171"/>
            <a:ext cx="3060000" cy="5801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800">
                <a:solidFill>
                  <a:schemeClr val="tx1"/>
                </a:solidFill>
                <a:latin typeface="+mn-lt"/>
                <a:cs typeface="+mn-cs"/>
              </a:defRPr>
            </a:lvl3pPr>
            <a:lvl4pPr marL="1101725" indent="-287338" algn="l" rtl="0" fontAlgn="base">
              <a:spcBef>
                <a:spcPts val="0"/>
              </a:spcBef>
              <a:spcAft>
                <a:spcPts val="600"/>
              </a:spcAft>
              <a:buClr>
                <a:schemeClr val="bg1"/>
              </a:buClr>
              <a:buChar char="–"/>
              <a:defRPr sz="1800">
                <a:solidFill>
                  <a:schemeClr val="tx1"/>
                </a:solidFill>
                <a:latin typeface="+mn-lt"/>
                <a:cs typeface="+mn-cs"/>
              </a:defRPr>
            </a:lvl4pPr>
            <a:lvl5pPr marL="1390650" indent="-287338" algn="l" rtl="0" fontAlgn="base">
              <a:spcBef>
                <a:spcPts val="0"/>
              </a:spcBef>
              <a:spcAft>
                <a:spcPts val="60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ctr" defTabSz="914400" rtl="0" eaLnBrk="1" fontAlgn="base" latinLnBrk="0" hangingPunct="1">
              <a:lnSpc>
                <a:spcPct val="100000"/>
              </a:lnSpc>
              <a:spcBef>
                <a:spcPts val="0"/>
              </a:spcBef>
              <a:spcAft>
                <a:spcPts val="600"/>
              </a:spcAft>
              <a:buClr>
                <a:srgbClr val="002850"/>
              </a:buClr>
              <a:buSzPct val="110000"/>
              <a:buFontTx/>
              <a:buNone/>
              <a:tabLst/>
              <a:defRPr/>
            </a:pP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总体生存率</a:t>
            </a:r>
          </a:p>
        </p:txBody>
      </p:sp>
      <p:sp>
        <p:nvSpPr>
          <p:cNvPr id="13" name="Content Placeholder 7">
            <a:extLst>
              <a:ext uri="{FF2B5EF4-FFF2-40B4-BE49-F238E27FC236}">
                <a16:creationId xmlns:a16="http://schemas.microsoft.com/office/drawing/2014/main" id="{EE83C143-4C98-4514-C0C1-9A675A0651A0}"/>
              </a:ext>
            </a:extLst>
          </p:cNvPr>
          <p:cNvSpPr txBox="1">
            <a:spLocks/>
          </p:cNvSpPr>
          <p:nvPr/>
        </p:nvSpPr>
        <p:spPr bwMode="auto">
          <a:xfrm>
            <a:off x="6472683" y="1684171"/>
            <a:ext cx="3060000" cy="5801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800">
                <a:solidFill>
                  <a:schemeClr val="tx1"/>
                </a:solidFill>
                <a:latin typeface="+mn-lt"/>
                <a:cs typeface="+mn-cs"/>
              </a:defRPr>
            </a:lvl3pPr>
            <a:lvl4pPr marL="1101725" indent="-287338" algn="l" rtl="0" fontAlgn="base">
              <a:spcBef>
                <a:spcPts val="0"/>
              </a:spcBef>
              <a:spcAft>
                <a:spcPts val="600"/>
              </a:spcAft>
              <a:buClr>
                <a:schemeClr val="bg1"/>
              </a:buClr>
              <a:buChar char="–"/>
              <a:defRPr sz="1800">
                <a:solidFill>
                  <a:schemeClr val="tx1"/>
                </a:solidFill>
                <a:latin typeface="+mn-lt"/>
                <a:cs typeface="+mn-cs"/>
              </a:defRPr>
            </a:lvl4pPr>
            <a:lvl5pPr marL="1390650" indent="-287338" algn="l" rtl="0" fontAlgn="base">
              <a:spcBef>
                <a:spcPts val="0"/>
              </a:spcBef>
              <a:spcAft>
                <a:spcPts val="60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ctr" defTabSz="914400" rtl="0" eaLnBrk="1" fontAlgn="base" latinLnBrk="0" hangingPunct="1">
              <a:lnSpc>
                <a:spcPct val="100000"/>
              </a:lnSpc>
              <a:spcBef>
                <a:spcPts val="0"/>
              </a:spcBef>
              <a:spcAft>
                <a:spcPts val="600"/>
              </a:spcAft>
              <a:buClr>
                <a:srgbClr val="002850"/>
              </a:buClr>
              <a:buSzPct val="110000"/>
              <a:buFontTx/>
              <a:buNone/>
              <a:tabLst/>
              <a:defRPr/>
            </a:pP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体能状态</a:t>
            </a:r>
          </a:p>
        </p:txBody>
      </p:sp>
      <p:graphicFrame>
        <p:nvGraphicFramePr>
          <p:cNvPr id="14" name="Table 13">
            <a:extLst>
              <a:ext uri="{FF2B5EF4-FFF2-40B4-BE49-F238E27FC236}">
                <a16:creationId xmlns:a16="http://schemas.microsoft.com/office/drawing/2014/main" id="{7D0FCADB-EC98-A2DA-A9A2-801E41D69D2D}"/>
              </a:ext>
            </a:extLst>
          </p:cNvPr>
          <p:cNvGraphicFramePr>
            <a:graphicFrameLocks noGrp="1"/>
          </p:cNvGraphicFramePr>
          <p:nvPr/>
        </p:nvGraphicFramePr>
        <p:xfrm>
          <a:off x="8873444" y="2164511"/>
          <a:ext cx="3015344" cy="3184452"/>
        </p:xfrm>
        <a:graphic>
          <a:graphicData uri="http://schemas.openxmlformats.org/drawingml/2006/table">
            <a:tbl>
              <a:tblPr firstRow="1" bandRow="1">
                <a:tableStyleId>{69012ECD-51FC-41F1-AA8D-1B2483CD663E}</a:tableStyleId>
              </a:tblPr>
              <a:tblGrid>
                <a:gridCol w="849086">
                  <a:extLst>
                    <a:ext uri="{9D8B030D-6E8A-4147-A177-3AD203B41FA5}">
                      <a16:colId xmlns:a16="http://schemas.microsoft.com/office/drawing/2014/main" val="537766886"/>
                    </a:ext>
                  </a:extLst>
                </a:gridCol>
                <a:gridCol w="1451438">
                  <a:extLst>
                    <a:ext uri="{9D8B030D-6E8A-4147-A177-3AD203B41FA5}">
                      <a16:colId xmlns:a16="http://schemas.microsoft.com/office/drawing/2014/main" val="1125791967"/>
                    </a:ext>
                  </a:extLst>
                </a:gridCol>
                <a:gridCol w="714820">
                  <a:extLst>
                    <a:ext uri="{9D8B030D-6E8A-4147-A177-3AD203B41FA5}">
                      <a16:colId xmlns:a16="http://schemas.microsoft.com/office/drawing/2014/main" val="2872775875"/>
                    </a:ext>
                  </a:extLst>
                </a:gridCol>
              </a:tblGrid>
              <a:tr h="538443">
                <a:tc>
                  <a:txBody>
                    <a:bodyPr/>
                    <a:lstStyle/>
                    <a:p>
                      <a:pPr rtl="0"/>
                      <a:endParaRPr lang="en-US" sz="1050" dirty="0">
                        <a:latin typeface="+mn-lt"/>
                      </a:endParaRPr>
                    </a:p>
                  </a:txBody>
                  <a:tcPr marT="36000" marB="36000" anchor="ctr"/>
                </a:tc>
                <a:tc>
                  <a:txBody>
                    <a:bodyPr/>
                    <a:lstStyle/>
                    <a:p>
                      <a:pPr algn="ctr" rtl="0"/>
                      <a:r>
                        <a:rPr lang="zh-cn" sz="1050">
                          <a:solidFill>
                            <a:schemeClr val="tx2"/>
                          </a:solidFill>
                          <a:latin typeface="+mn-lt"/>
                        </a:rPr>
                        <a:t>SRS/SRT 和 HA-WBRT 之间的差值（95% CI）</a:t>
                      </a:r>
                    </a:p>
                  </a:txBody>
                  <a:tcPr marT="36000" marB="36000" anchor="ctr"/>
                </a:tc>
                <a:tc>
                  <a:txBody>
                    <a:bodyPr/>
                    <a:lstStyle/>
                    <a:p>
                      <a:pPr algn="ctr" rtl="0"/>
                      <a:r>
                        <a:rPr lang="zh-cn" sz="1050">
                          <a:solidFill>
                            <a:schemeClr val="tx2"/>
                          </a:solidFill>
                          <a:latin typeface="+mn-lt"/>
                        </a:rPr>
                        <a:t>p 值</a:t>
                      </a:r>
                    </a:p>
                  </a:txBody>
                  <a:tcPr marT="36000" marB="36000" anchor="ctr"/>
                </a:tc>
                <a:extLst>
                  <a:ext uri="{0D108BD9-81ED-4DB2-BD59-A6C34878D82A}">
                    <a16:rowId xmlns:a16="http://schemas.microsoft.com/office/drawing/2014/main" val="2020270792"/>
                  </a:ext>
                </a:extLst>
              </a:tr>
              <a:tr h="329049">
                <a:tc>
                  <a:txBody>
                    <a:bodyPr/>
                    <a:lstStyle/>
                    <a:p>
                      <a:pPr rtl="0"/>
                      <a:r>
                        <a:rPr lang="zh-cn" sz="1050">
                          <a:latin typeface="+mn-lt"/>
                        </a:rPr>
                        <a:t>基线</a:t>
                      </a:r>
                    </a:p>
                  </a:txBody>
                  <a:tcPr marT="36000" marB="36000" anchor="ctr"/>
                </a:tc>
                <a:tc>
                  <a:txBody>
                    <a:bodyPr/>
                    <a:lstStyle/>
                    <a:p>
                      <a:pPr algn="ctr" rtl="0"/>
                      <a:r>
                        <a:rPr lang="zh-cn" sz="1050">
                          <a:latin typeface="+mn-lt"/>
                          <a:cs typeface="Arial" panose="020B0604020202020204" pitchFamily="34" charset="0"/>
                        </a:rPr>
                        <a:t>−0.87 (−2.91, 1.18)</a:t>
                      </a:r>
                      <a:endParaRPr lang="en-US" sz="1050" dirty="0">
                        <a:latin typeface="+mn-lt"/>
                      </a:endParaRPr>
                    </a:p>
                  </a:txBody>
                  <a:tcPr marT="36000" marB="36000" anchor="ctr"/>
                </a:tc>
                <a:tc>
                  <a:txBody>
                    <a:bodyPr/>
                    <a:lstStyle/>
                    <a:p>
                      <a:pPr algn="ctr" rtl="0"/>
                      <a:r>
                        <a:rPr lang="zh-cn" sz="1050">
                          <a:latin typeface="+mn-lt"/>
                        </a:rPr>
                        <a:t>0.41</a:t>
                      </a:r>
                    </a:p>
                  </a:txBody>
                  <a:tcPr marT="36000" marB="36000" anchor="ctr"/>
                </a:tc>
                <a:extLst>
                  <a:ext uri="{0D108BD9-81ED-4DB2-BD59-A6C34878D82A}">
                    <a16:rowId xmlns:a16="http://schemas.microsoft.com/office/drawing/2014/main" val="1790711121"/>
                  </a:ext>
                </a:extLst>
              </a:tr>
              <a:tr h="329049">
                <a:tc>
                  <a:txBody>
                    <a:bodyPr/>
                    <a:lstStyle/>
                    <a:p>
                      <a:pPr rtl="0"/>
                      <a:r>
                        <a:rPr lang="zh-cn" sz="1050">
                          <a:latin typeface="+mn-lt"/>
                        </a:rPr>
                        <a:t>3 周</a:t>
                      </a:r>
                    </a:p>
                  </a:txBody>
                  <a:tcPr marT="36000" marB="36000" anchor="ctr"/>
                </a:tc>
                <a:tc>
                  <a:txBody>
                    <a:bodyPr/>
                    <a:lstStyle/>
                    <a:p>
                      <a:pPr algn="ctr" rtl="0"/>
                      <a:r>
                        <a:rPr lang="zh-cn" sz="1050">
                          <a:latin typeface="+mn-lt"/>
                        </a:rPr>
                        <a:t>2.89 (</a:t>
                      </a:r>
                      <a:r>
                        <a:rPr lang="zh-cn" sz="1050">
                          <a:latin typeface="+mn-lt"/>
                          <a:cs typeface="Arial" panose="020B0604020202020204" pitchFamily="34" charset="0"/>
                        </a:rPr>
                        <a:t>−0.09, 5.87)</a:t>
                      </a:r>
                      <a:endParaRPr lang="en-US" sz="1050" dirty="0">
                        <a:latin typeface="+mn-lt"/>
                      </a:endParaRPr>
                    </a:p>
                  </a:txBody>
                  <a:tcPr marT="36000" marB="36000" anchor="ctr"/>
                </a:tc>
                <a:tc>
                  <a:txBody>
                    <a:bodyPr/>
                    <a:lstStyle/>
                    <a:p>
                      <a:pPr algn="ctr" rtl="0"/>
                      <a:r>
                        <a:rPr lang="zh-cn" sz="1050">
                          <a:latin typeface="+mn-lt"/>
                        </a:rPr>
                        <a:t>0.06</a:t>
                      </a:r>
                    </a:p>
                  </a:txBody>
                  <a:tcPr marT="36000" marB="36000" anchor="ctr"/>
                </a:tc>
                <a:extLst>
                  <a:ext uri="{0D108BD9-81ED-4DB2-BD59-A6C34878D82A}">
                    <a16:rowId xmlns:a16="http://schemas.microsoft.com/office/drawing/2014/main" val="2666923214"/>
                  </a:ext>
                </a:extLst>
              </a:tr>
              <a:tr h="329049">
                <a:tc>
                  <a:txBody>
                    <a:bodyPr/>
                    <a:lstStyle/>
                    <a:p>
                      <a:pPr rtl="0"/>
                      <a:r>
                        <a:rPr lang="zh-cn" sz="1050">
                          <a:latin typeface="+mn-lt"/>
                        </a:rPr>
                        <a:t>2 个月</a:t>
                      </a:r>
                    </a:p>
                  </a:txBody>
                  <a:tcPr marT="36000" marB="36000" anchor="ctr"/>
                </a:tc>
                <a:tc>
                  <a:txBody>
                    <a:bodyPr/>
                    <a:lstStyle/>
                    <a:p>
                      <a:pPr algn="ctr" rtl="0"/>
                      <a:r>
                        <a:rPr lang="zh-cn" sz="1050">
                          <a:latin typeface="+mn-lt"/>
                        </a:rPr>
                        <a:t>6.53 (2.77, 10.28)</a:t>
                      </a:r>
                    </a:p>
                  </a:txBody>
                  <a:tcPr marT="36000" marB="36000" anchor="ctr"/>
                </a:tc>
                <a:tc>
                  <a:txBody>
                    <a:bodyPr/>
                    <a:lstStyle/>
                    <a:p>
                      <a:pPr algn="ctr" rtl="0"/>
                      <a:r>
                        <a:rPr lang="zh-cn" sz="1050">
                          <a:latin typeface="+mn-lt"/>
                        </a:rPr>
                        <a:t>0.001</a:t>
                      </a:r>
                    </a:p>
                  </a:txBody>
                  <a:tcPr marT="36000" marB="36000" anchor="ctr"/>
                </a:tc>
                <a:extLst>
                  <a:ext uri="{0D108BD9-81ED-4DB2-BD59-A6C34878D82A}">
                    <a16:rowId xmlns:a16="http://schemas.microsoft.com/office/drawing/2014/main" val="3555024236"/>
                  </a:ext>
                </a:extLst>
              </a:tr>
              <a:tr h="3290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4 个月</a:t>
                      </a:r>
                    </a:p>
                  </a:txBody>
                  <a:tcPr marT="36000" marB="36000" anchor="ctr"/>
                </a:tc>
                <a:tc>
                  <a:txBody>
                    <a:bodyPr/>
                    <a:lstStyle/>
                    <a:p>
                      <a:pPr algn="ctr" rtl="0"/>
                      <a:r>
                        <a:rPr lang="zh-cn" sz="1050">
                          <a:latin typeface="+mn-lt"/>
                        </a:rPr>
                        <a:t>9.51 (5.12, 13.90)</a:t>
                      </a:r>
                    </a:p>
                  </a:txBody>
                  <a:tcPr marT="36000" marB="36000" anchor="ctr"/>
                </a:tc>
                <a:tc>
                  <a:txBody>
                    <a:bodyPr/>
                    <a:lstStyle/>
                    <a:p>
                      <a:pPr algn="ctr" rtl="0"/>
                      <a:r>
                        <a:rPr lang="zh-cn" sz="1050">
                          <a:latin typeface="+mn-lt"/>
                        </a:rPr>
                        <a:t>&lt; 0.001</a:t>
                      </a:r>
                    </a:p>
                  </a:txBody>
                  <a:tcPr marT="36000" marB="36000" anchor="ctr"/>
                </a:tc>
                <a:extLst>
                  <a:ext uri="{0D108BD9-81ED-4DB2-BD59-A6C34878D82A}">
                    <a16:rowId xmlns:a16="http://schemas.microsoft.com/office/drawing/2014/main" val="2611999200"/>
                  </a:ext>
                </a:extLst>
              </a:tr>
              <a:tr h="3290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6 个月</a:t>
                      </a:r>
                    </a:p>
                  </a:txBody>
                  <a:tcPr marT="36000" marB="36000" anchor="ctr"/>
                </a:tc>
                <a:tc>
                  <a:txBody>
                    <a:bodyPr/>
                    <a:lstStyle/>
                    <a:p>
                      <a:pPr algn="ctr" rtl="0"/>
                      <a:r>
                        <a:rPr lang="zh-cn" sz="1050">
                          <a:latin typeface="+mn-lt"/>
                        </a:rPr>
                        <a:t>7.51 (2.87, 12.14)</a:t>
                      </a:r>
                    </a:p>
                  </a:txBody>
                  <a:tcPr marT="36000" marB="36000" anchor="ctr"/>
                </a:tc>
                <a:tc>
                  <a:txBody>
                    <a:bodyPr/>
                    <a:lstStyle/>
                    <a:p>
                      <a:pPr algn="ctr" rtl="0"/>
                      <a:r>
                        <a:rPr lang="zh-cn" sz="1050">
                          <a:latin typeface="+mn-lt"/>
                        </a:rPr>
                        <a:t>0.002</a:t>
                      </a:r>
                    </a:p>
                  </a:txBody>
                  <a:tcPr marT="36000" marB="36000" anchor="ctr"/>
                </a:tc>
                <a:extLst>
                  <a:ext uri="{0D108BD9-81ED-4DB2-BD59-A6C34878D82A}">
                    <a16:rowId xmlns:a16="http://schemas.microsoft.com/office/drawing/2014/main" val="3005665167"/>
                  </a:ext>
                </a:extLst>
              </a:tr>
              <a:tr h="3290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8 个月</a:t>
                      </a:r>
                    </a:p>
                  </a:txBody>
                  <a:tcPr marT="36000" marB="36000" anchor="ctr"/>
                </a:tc>
                <a:tc>
                  <a:txBody>
                    <a:bodyPr/>
                    <a:lstStyle/>
                    <a:p>
                      <a:pPr algn="ctr" rtl="0"/>
                      <a:r>
                        <a:rPr lang="zh-cn" sz="1050">
                          <a:latin typeface="+mn-lt"/>
                        </a:rPr>
                        <a:t>11.80 (7.29, 16.32)</a:t>
                      </a:r>
                    </a:p>
                  </a:txBody>
                  <a:tcPr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&lt; 0.001</a:t>
                      </a:r>
                      <a:endParaRPr kumimoji="0" lang="en-US" sz="1050" b="0" i="0" u="none" strike="noStrike" kern="1200" cap="none" spc="0" normalizeH="0" baseline="0" noProof="0" dirty="0">
                        <a:ln>
                          <a:noFill/>
                        </a:ln>
                        <a:solidFill>
                          <a:srgbClr val="363636"/>
                        </a:solidFill>
                        <a:effectLst/>
                        <a:uLnTx/>
                        <a:uFillTx/>
                        <a:latin typeface="+mn-lt"/>
                        <a:ea typeface="+mn-ea"/>
                        <a:cs typeface="+mn-cs"/>
                      </a:endParaRPr>
                    </a:p>
                  </a:txBody>
                  <a:tcPr marT="36000" marB="36000" anchor="ctr"/>
                </a:tc>
                <a:extLst>
                  <a:ext uri="{0D108BD9-81ED-4DB2-BD59-A6C34878D82A}">
                    <a16:rowId xmlns:a16="http://schemas.microsoft.com/office/drawing/2014/main" val="1390207111"/>
                  </a:ext>
                </a:extLst>
              </a:tr>
              <a:tr h="3290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10 个月</a:t>
                      </a:r>
                    </a:p>
                  </a:txBody>
                  <a:tcPr marT="36000" marB="36000" anchor="ctr"/>
                </a:tc>
                <a:tc>
                  <a:txBody>
                    <a:bodyPr/>
                    <a:lstStyle/>
                    <a:p>
                      <a:pPr algn="ctr" rtl="0"/>
                      <a:r>
                        <a:rPr lang="zh-cn" sz="1050">
                          <a:latin typeface="+mn-lt"/>
                        </a:rPr>
                        <a:t>7.76 (3.55, 11.98)</a:t>
                      </a:r>
                    </a:p>
                  </a:txBody>
                  <a:tcPr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&lt; 0.001</a:t>
                      </a:r>
                    </a:p>
                  </a:txBody>
                  <a:tcPr marT="36000" marB="36000" anchor="ctr"/>
                </a:tc>
                <a:extLst>
                  <a:ext uri="{0D108BD9-81ED-4DB2-BD59-A6C34878D82A}">
                    <a16:rowId xmlns:a16="http://schemas.microsoft.com/office/drawing/2014/main" val="1944082535"/>
                  </a:ext>
                </a:extLst>
              </a:tr>
              <a:tr h="3290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12 个月</a:t>
                      </a:r>
                    </a:p>
                  </a:txBody>
                  <a:tcPr marT="36000" marB="36000" anchor="ctr"/>
                </a:tc>
                <a:tc>
                  <a:txBody>
                    <a:bodyPr/>
                    <a:lstStyle/>
                    <a:p>
                      <a:pPr algn="ctr" rtl="0"/>
                      <a:r>
                        <a:rPr lang="zh-cn" sz="1050">
                          <a:latin typeface="+mn-lt"/>
                        </a:rPr>
                        <a:t>8.64 (4.62, 12.66)</a:t>
                      </a:r>
                    </a:p>
                  </a:txBody>
                  <a:tcPr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&lt; 0.001</a:t>
                      </a:r>
                    </a:p>
                  </a:txBody>
                  <a:tcPr marT="36000" marB="36000" anchor="ctr"/>
                </a:tc>
                <a:extLst>
                  <a:ext uri="{0D108BD9-81ED-4DB2-BD59-A6C34878D82A}">
                    <a16:rowId xmlns:a16="http://schemas.microsoft.com/office/drawing/2014/main" val="4026424731"/>
                  </a:ext>
                </a:extLst>
              </a:tr>
            </a:tbl>
          </a:graphicData>
        </a:graphic>
      </p:graphicFrame>
      <p:sp>
        <p:nvSpPr>
          <p:cNvPr id="2" name="Freeform 21">
            <a:extLst>
              <a:ext uri="{FF2B5EF4-FFF2-40B4-BE49-F238E27FC236}">
                <a16:creationId xmlns:a16="http://schemas.microsoft.com/office/drawing/2014/main" id="{AB3280BE-FD5C-ECA0-6705-04778601DCF3}"/>
              </a:ext>
            </a:extLst>
          </p:cNvPr>
          <p:cNvSpPr>
            <a:spLocks/>
          </p:cNvSpPr>
          <p:nvPr/>
        </p:nvSpPr>
        <p:spPr bwMode="auto">
          <a:xfrm>
            <a:off x="915523" y="2013345"/>
            <a:ext cx="3276000" cy="2373598"/>
          </a:xfrm>
          <a:custGeom>
            <a:avLst/>
            <a:gdLst>
              <a:gd name="T0" fmla="*/ 0 w 2091"/>
              <a:gd name="T1" fmla="*/ 0 h 1310"/>
              <a:gd name="T2" fmla="*/ 0 w 2091"/>
              <a:gd name="T3" fmla="*/ 1310 h 1310"/>
              <a:gd name="T4" fmla="*/ 2091 w 2091"/>
              <a:gd name="T5" fmla="*/ 1310 h 1310"/>
            </a:gdLst>
            <a:ahLst/>
            <a:cxnLst>
              <a:cxn ang="0">
                <a:pos x="T0" y="T1"/>
              </a:cxn>
              <a:cxn ang="0">
                <a:pos x="T2" y="T3"/>
              </a:cxn>
              <a:cxn ang="0">
                <a:pos x="T4" y="T5"/>
              </a:cxn>
            </a:cxnLst>
            <a:rect l="0" t="0" r="r" b="b"/>
            <a:pathLst>
              <a:path w="2091" h="1310">
                <a:moveTo>
                  <a:pt x="0" y="0"/>
                </a:moveTo>
                <a:lnTo>
                  <a:pt x="0" y="1310"/>
                </a:lnTo>
                <a:lnTo>
                  <a:pt x="2091" y="1310"/>
                </a:lnTo>
              </a:path>
            </a:pathLst>
          </a:custGeom>
          <a:noFill/>
          <a:ln w="19050" cap="sq">
            <a:solidFill>
              <a:srgbClr val="36363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24" name="Group 23">
            <a:extLst>
              <a:ext uri="{FF2B5EF4-FFF2-40B4-BE49-F238E27FC236}">
                <a16:creationId xmlns:a16="http://schemas.microsoft.com/office/drawing/2014/main" id="{517F1928-58A5-8743-0179-67E34CF11B6C}"/>
              </a:ext>
            </a:extLst>
          </p:cNvPr>
          <p:cNvGrpSpPr/>
          <p:nvPr/>
        </p:nvGrpSpPr>
        <p:grpSpPr>
          <a:xfrm>
            <a:off x="307058" y="1918389"/>
            <a:ext cx="613958" cy="2599682"/>
            <a:chOff x="4702361" y="1333840"/>
            <a:chExt cx="613958" cy="2835881"/>
          </a:xfrm>
        </p:grpSpPr>
        <p:sp>
          <p:nvSpPr>
            <p:cNvPr id="3" name="Line 6">
              <a:extLst>
                <a:ext uri="{FF2B5EF4-FFF2-40B4-BE49-F238E27FC236}">
                  <a16:creationId xmlns:a16="http://schemas.microsoft.com/office/drawing/2014/main" id="{6CEF3277-1CC0-4EF4-EEED-011B85B27F60}"/>
                </a:ext>
              </a:extLst>
            </p:cNvPr>
            <p:cNvSpPr>
              <a:spLocks noChangeShapeType="1"/>
            </p:cNvSpPr>
            <p:nvPr/>
          </p:nvSpPr>
          <p:spPr bwMode="auto">
            <a:xfrm>
              <a:off x="5230085" y="1479299"/>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 name="Line 7">
              <a:extLst>
                <a:ext uri="{FF2B5EF4-FFF2-40B4-BE49-F238E27FC236}">
                  <a16:creationId xmlns:a16="http://schemas.microsoft.com/office/drawing/2014/main" id="{13633BB6-85B9-60EB-599D-341E65CC4BB9}"/>
                </a:ext>
              </a:extLst>
            </p:cNvPr>
            <p:cNvSpPr>
              <a:spLocks noChangeShapeType="1"/>
            </p:cNvSpPr>
            <p:nvPr/>
          </p:nvSpPr>
          <p:spPr bwMode="auto">
            <a:xfrm>
              <a:off x="5230085" y="2001507"/>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 name="Line 8">
              <a:extLst>
                <a:ext uri="{FF2B5EF4-FFF2-40B4-BE49-F238E27FC236}">
                  <a16:creationId xmlns:a16="http://schemas.microsoft.com/office/drawing/2014/main" id="{CABE8FAE-7FFB-273B-E173-EB69BE1AC88C}"/>
                </a:ext>
              </a:extLst>
            </p:cNvPr>
            <p:cNvSpPr>
              <a:spLocks noChangeShapeType="1"/>
            </p:cNvSpPr>
            <p:nvPr/>
          </p:nvSpPr>
          <p:spPr bwMode="auto">
            <a:xfrm>
              <a:off x="5230085" y="2500268"/>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 name="Line 9">
              <a:extLst>
                <a:ext uri="{FF2B5EF4-FFF2-40B4-BE49-F238E27FC236}">
                  <a16:creationId xmlns:a16="http://schemas.microsoft.com/office/drawing/2014/main" id="{49D978F4-D9EE-CE17-062B-7A74249E2D4F}"/>
                </a:ext>
              </a:extLst>
            </p:cNvPr>
            <p:cNvSpPr>
              <a:spLocks noChangeShapeType="1"/>
            </p:cNvSpPr>
            <p:nvPr/>
          </p:nvSpPr>
          <p:spPr bwMode="auto">
            <a:xfrm>
              <a:off x="5230085" y="3015147"/>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 name="Line 10">
              <a:extLst>
                <a:ext uri="{FF2B5EF4-FFF2-40B4-BE49-F238E27FC236}">
                  <a16:creationId xmlns:a16="http://schemas.microsoft.com/office/drawing/2014/main" id="{019AE5AD-EE71-4CBC-FA09-3986D447EB45}"/>
                </a:ext>
              </a:extLst>
            </p:cNvPr>
            <p:cNvSpPr>
              <a:spLocks noChangeShapeType="1"/>
            </p:cNvSpPr>
            <p:nvPr/>
          </p:nvSpPr>
          <p:spPr bwMode="auto">
            <a:xfrm>
              <a:off x="5230085" y="3519283"/>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 name="Line 11">
              <a:extLst>
                <a:ext uri="{FF2B5EF4-FFF2-40B4-BE49-F238E27FC236}">
                  <a16:creationId xmlns:a16="http://schemas.microsoft.com/office/drawing/2014/main" id="{53BF2700-D29B-E636-2983-934725DC6E99}"/>
                </a:ext>
              </a:extLst>
            </p:cNvPr>
            <p:cNvSpPr>
              <a:spLocks noChangeShapeType="1"/>
            </p:cNvSpPr>
            <p:nvPr/>
          </p:nvSpPr>
          <p:spPr bwMode="auto">
            <a:xfrm>
              <a:off x="5230085" y="4028791"/>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 name="TextBox 16">
              <a:extLst>
                <a:ext uri="{FF2B5EF4-FFF2-40B4-BE49-F238E27FC236}">
                  <a16:creationId xmlns:a16="http://schemas.microsoft.com/office/drawing/2014/main" id="{E10BEBFC-F5E9-B14A-0874-120BAE9B377E}"/>
                </a:ext>
              </a:extLst>
            </p:cNvPr>
            <p:cNvSpPr txBox="1"/>
            <p:nvPr/>
          </p:nvSpPr>
          <p:spPr>
            <a:xfrm rot="16200000">
              <a:off x="4424682" y="2649250"/>
              <a:ext cx="816968" cy="261610"/>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存活比例</a:t>
              </a:r>
            </a:p>
          </p:txBody>
        </p:sp>
        <p:sp>
          <p:nvSpPr>
            <p:cNvPr id="18" name="TextBox 17">
              <a:extLst>
                <a:ext uri="{FF2B5EF4-FFF2-40B4-BE49-F238E27FC236}">
                  <a16:creationId xmlns:a16="http://schemas.microsoft.com/office/drawing/2014/main" id="{8A8B0343-0892-AC4C-7ED7-71D42EBE0116}"/>
                </a:ext>
              </a:extLst>
            </p:cNvPr>
            <p:cNvSpPr txBox="1"/>
            <p:nvPr/>
          </p:nvSpPr>
          <p:spPr>
            <a:xfrm>
              <a:off x="4897188" y="1333840"/>
              <a:ext cx="380232" cy="285379"/>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1.0</a:t>
              </a:r>
            </a:p>
          </p:txBody>
        </p:sp>
        <p:sp>
          <p:nvSpPr>
            <p:cNvPr id="19" name="TextBox 18">
              <a:extLst>
                <a:ext uri="{FF2B5EF4-FFF2-40B4-BE49-F238E27FC236}">
                  <a16:creationId xmlns:a16="http://schemas.microsoft.com/office/drawing/2014/main" id="{3FFED886-8D02-68CE-9517-DA36C3637431}"/>
                </a:ext>
              </a:extLst>
            </p:cNvPr>
            <p:cNvSpPr txBox="1"/>
            <p:nvPr/>
          </p:nvSpPr>
          <p:spPr>
            <a:xfrm>
              <a:off x="4897193" y="1857979"/>
              <a:ext cx="380232" cy="285379"/>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0.8</a:t>
              </a:r>
            </a:p>
          </p:txBody>
        </p:sp>
        <p:sp>
          <p:nvSpPr>
            <p:cNvPr id="20" name="TextBox 19">
              <a:extLst>
                <a:ext uri="{FF2B5EF4-FFF2-40B4-BE49-F238E27FC236}">
                  <a16:creationId xmlns:a16="http://schemas.microsoft.com/office/drawing/2014/main" id="{DBCB4DE2-61EE-FD45-F701-6C096B9679EF}"/>
                </a:ext>
              </a:extLst>
            </p:cNvPr>
            <p:cNvSpPr txBox="1"/>
            <p:nvPr/>
          </p:nvSpPr>
          <p:spPr>
            <a:xfrm>
              <a:off x="4897193" y="2356510"/>
              <a:ext cx="380232" cy="285379"/>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0.6</a:t>
              </a:r>
            </a:p>
          </p:txBody>
        </p:sp>
        <p:sp>
          <p:nvSpPr>
            <p:cNvPr id="21" name="TextBox 20">
              <a:extLst>
                <a:ext uri="{FF2B5EF4-FFF2-40B4-BE49-F238E27FC236}">
                  <a16:creationId xmlns:a16="http://schemas.microsoft.com/office/drawing/2014/main" id="{B499725F-50D0-5E3F-3BBB-B8563B6D287A}"/>
                </a:ext>
              </a:extLst>
            </p:cNvPr>
            <p:cNvSpPr txBox="1"/>
            <p:nvPr/>
          </p:nvSpPr>
          <p:spPr>
            <a:xfrm>
              <a:off x="4897193" y="2871163"/>
              <a:ext cx="380232" cy="285379"/>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0.4</a:t>
              </a:r>
            </a:p>
          </p:txBody>
        </p:sp>
        <p:sp>
          <p:nvSpPr>
            <p:cNvPr id="22" name="TextBox 21">
              <a:extLst>
                <a:ext uri="{FF2B5EF4-FFF2-40B4-BE49-F238E27FC236}">
                  <a16:creationId xmlns:a16="http://schemas.microsoft.com/office/drawing/2014/main" id="{C1FC0EF5-6094-4B7F-3E0F-715D41627823}"/>
                </a:ext>
              </a:extLst>
            </p:cNvPr>
            <p:cNvSpPr txBox="1"/>
            <p:nvPr/>
          </p:nvSpPr>
          <p:spPr>
            <a:xfrm>
              <a:off x="4897193" y="3375067"/>
              <a:ext cx="380232" cy="285379"/>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0.2</a:t>
              </a:r>
            </a:p>
          </p:txBody>
        </p:sp>
        <p:sp>
          <p:nvSpPr>
            <p:cNvPr id="23" name="TextBox 22">
              <a:extLst>
                <a:ext uri="{FF2B5EF4-FFF2-40B4-BE49-F238E27FC236}">
                  <a16:creationId xmlns:a16="http://schemas.microsoft.com/office/drawing/2014/main" id="{F5906851-E97C-3AEE-F25F-BFB8DE67B1BA}"/>
                </a:ext>
              </a:extLst>
            </p:cNvPr>
            <p:cNvSpPr txBox="1"/>
            <p:nvPr/>
          </p:nvSpPr>
          <p:spPr>
            <a:xfrm>
              <a:off x="5014220" y="3884342"/>
              <a:ext cx="263213" cy="285379"/>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a:t>
              </a:r>
            </a:p>
          </p:txBody>
        </p:sp>
      </p:grpSp>
      <p:grpSp>
        <p:nvGrpSpPr>
          <p:cNvPr id="43" name="Group 42">
            <a:extLst>
              <a:ext uri="{FF2B5EF4-FFF2-40B4-BE49-F238E27FC236}">
                <a16:creationId xmlns:a16="http://schemas.microsoft.com/office/drawing/2014/main" id="{C4B94653-E4B1-FEFF-974D-E593722599DB}"/>
              </a:ext>
            </a:extLst>
          </p:cNvPr>
          <p:cNvGrpSpPr/>
          <p:nvPr/>
        </p:nvGrpSpPr>
        <p:grpSpPr>
          <a:xfrm>
            <a:off x="846841" y="4394622"/>
            <a:ext cx="3368390" cy="269530"/>
            <a:chOff x="1493201" y="4356522"/>
            <a:chExt cx="3182733" cy="269530"/>
          </a:xfrm>
        </p:grpSpPr>
        <p:sp>
          <p:nvSpPr>
            <p:cNvPr id="25" name="Line 21">
              <a:extLst>
                <a:ext uri="{FF2B5EF4-FFF2-40B4-BE49-F238E27FC236}">
                  <a16:creationId xmlns:a16="http://schemas.microsoft.com/office/drawing/2014/main" id="{7B298E4F-AE44-8A39-6B93-15F290B83137}"/>
                </a:ext>
              </a:extLst>
            </p:cNvPr>
            <p:cNvSpPr>
              <a:spLocks noChangeShapeType="1"/>
            </p:cNvSpPr>
            <p:nvPr/>
          </p:nvSpPr>
          <p:spPr bwMode="auto">
            <a:xfrm>
              <a:off x="4607591"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26" name="TextBox 25">
              <a:extLst>
                <a:ext uri="{FF2B5EF4-FFF2-40B4-BE49-F238E27FC236}">
                  <a16:creationId xmlns:a16="http://schemas.microsoft.com/office/drawing/2014/main" id="{8935AFB9-6DA6-342E-D3BC-7D74CB0AFD6E}"/>
                </a:ext>
              </a:extLst>
            </p:cNvPr>
            <p:cNvSpPr txBox="1"/>
            <p:nvPr/>
          </p:nvSpPr>
          <p:spPr>
            <a:xfrm>
              <a:off x="4533020"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8</a:t>
              </a:r>
            </a:p>
          </p:txBody>
        </p:sp>
        <p:sp>
          <p:nvSpPr>
            <p:cNvPr id="27" name="Line 21">
              <a:extLst>
                <a:ext uri="{FF2B5EF4-FFF2-40B4-BE49-F238E27FC236}">
                  <a16:creationId xmlns:a16="http://schemas.microsoft.com/office/drawing/2014/main" id="{D2F5DF6F-8AA3-E924-7C41-FEA2B0011A6B}"/>
                </a:ext>
              </a:extLst>
            </p:cNvPr>
            <p:cNvSpPr>
              <a:spLocks noChangeShapeType="1"/>
            </p:cNvSpPr>
            <p:nvPr/>
          </p:nvSpPr>
          <p:spPr bwMode="auto">
            <a:xfrm>
              <a:off x="4231954"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28" name="TextBox 27">
              <a:extLst>
                <a:ext uri="{FF2B5EF4-FFF2-40B4-BE49-F238E27FC236}">
                  <a16:creationId xmlns:a16="http://schemas.microsoft.com/office/drawing/2014/main" id="{91D56AB7-C21C-6C8C-2070-591DF9DBD5B0}"/>
                </a:ext>
              </a:extLst>
            </p:cNvPr>
            <p:cNvSpPr txBox="1"/>
            <p:nvPr/>
          </p:nvSpPr>
          <p:spPr>
            <a:xfrm>
              <a:off x="4157384"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7</a:t>
              </a:r>
            </a:p>
          </p:txBody>
        </p:sp>
        <p:sp>
          <p:nvSpPr>
            <p:cNvPr id="29" name="Line 21">
              <a:extLst>
                <a:ext uri="{FF2B5EF4-FFF2-40B4-BE49-F238E27FC236}">
                  <a16:creationId xmlns:a16="http://schemas.microsoft.com/office/drawing/2014/main" id="{014A4F92-E01B-99A0-4191-EB6A17FF17E0}"/>
                </a:ext>
              </a:extLst>
            </p:cNvPr>
            <p:cNvSpPr>
              <a:spLocks noChangeShapeType="1"/>
            </p:cNvSpPr>
            <p:nvPr/>
          </p:nvSpPr>
          <p:spPr bwMode="auto">
            <a:xfrm>
              <a:off x="3856317"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0" name="TextBox 29">
              <a:extLst>
                <a:ext uri="{FF2B5EF4-FFF2-40B4-BE49-F238E27FC236}">
                  <a16:creationId xmlns:a16="http://schemas.microsoft.com/office/drawing/2014/main" id="{2368DFF1-572E-CEAC-96B3-1AAB929421A8}"/>
                </a:ext>
              </a:extLst>
            </p:cNvPr>
            <p:cNvSpPr txBox="1"/>
            <p:nvPr/>
          </p:nvSpPr>
          <p:spPr>
            <a:xfrm>
              <a:off x="3781747"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6</a:t>
              </a:r>
            </a:p>
          </p:txBody>
        </p:sp>
        <p:sp>
          <p:nvSpPr>
            <p:cNvPr id="31" name="Line 21">
              <a:extLst>
                <a:ext uri="{FF2B5EF4-FFF2-40B4-BE49-F238E27FC236}">
                  <a16:creationId xmlns:a16="http://schemas.microsoft.com/office/drawing/2014/main" id="{10E4EAB3-E5AC-CF89-71FB-4D9C21722663}"/>
                </a:ext>
              </a:extLst>
            </p:cNvPr>
            <p:cNvSpPr>
              <a:spLocks noChangeShapeType="1"/>
            </p:cNvSpPr>
            <p:nvPr/>
          </p:nvSpPr>
          <p:spPr bwMode="auto">
            <a:xfrm>
              <a:off x="3480680"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2" name="TextBox 31">
              <a:extLst>
                <a:ext uri="{FF2B5EF4-FFF2-40B4-BE49-F238E27FC236}">
                  <a16:creationId xmlns:a16="http://schemas.microsoft.com/office/drawing/2014/main" id="{C00FD436-76AC-D0A9-928B-47FA3D1FAB38}"/>
                </a:ext>
              </a:extLst>
            </p:cNvPr>
            <p:cNvSpPr txBox="1"/>
            <p:nvPr/>
          </p:nvSpPr>
          <p:spPr>
            <a:xfrm>
              <a:off x="3407385"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5</a:t>
              </a:r>
            </a:p>
          </p:txBody>
        </p:sp>
        <p:sp>
          <p:nvSpPr>
            <p:cNvPr id="33" name="Line 21">
              <a:extLst>
                <a:ext uri="{FF2B5EF4-FFF2-40B4-BE49-F238E27FC236}">
                  <a16:creationId xmlns:a16="http://schemas.microsoft.com/office/drawing/2014/main" id="{64328AC0-DD86-E2E7-D014-8EE91907E475}"/>
                </a:ext>
              </a:extLst>
            </p:cNvPr>
            <p:cNvSpPr>
              <a:spLocks noChangeShapeType="1"/>
            </p:cNvSpPr>
            <p:nvPr/>
          </p:nvSpPr>
          <p:spPr bwMode="auto">
            <a:xfrm>
              <a:off x="3070319"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4" name="TextBox 33">
              <a:extLst>
                <a:ext uri="{FF2B5EF4-FFF2-40B4-BE49-F238E27FC236}">
                  <a16:creationId xmlns:a16="http://schemas.microsoft.com/office/drawing/2014/main" id="{FDCE5D1F-4F0A-60E4-8081-B7B80061559C}"/>
                </a:ext>
              </a:extLst>
            </p:cNvPr>
            <p:cNvSpPr txBox="1"/>
            <p:nvPr/>
          </p:nvSpPr>
          <p:spPr>
            <a:xfrm>
              <a:off x="2995750"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4</a:t>
              </a:r>
            </a:p>
          </p:txBody>
        </p:sp>
        <p:sp>
          <p:nvSpPr>
            <p:cNvPr id="35" name="Line 21">
              <a:extLst>
                <a:ext uri="{FF2B5EF4-FFF2-40B4-BE49-F238E27FC236}">
                  <a16:creationId xmlns:a16="http://schemas.microsoft.com/office/drawing/2014/main" id="{05031F6F-081E-5B34-F069-00A1ECEAF814}"/>
                </a:ext>
              </a:extLst>
            </p:cNvPr>
            <p:cNvSpPr>
              <a:spLocks noChangeShapeType="1"/>
            </p:cNvSpPr>
            <p:nvPr/>
          </p:nvSpPr>
          <p:spPr bwMode="auto">
            <a:xfrm>
              <a:off x="2694682"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6" name="TextBox 35">
              <a:extLst>
                <a:ext uri="{FF2B5EF4-FFF2-40B4-BE49-F238E27FC236}">
                  <a16:creationId xmlns:a16="http://schemas.microsoft.com/office/drawing/2014/main" id="{51B02BBA-4916-6AB6-D71B-CBB64AB395C2}"/>
                </a:ext>
              </a:extLst>
            </p:cNvPr>
            <p:cNvSpPr txBox="1"/>
            <p:nvPr/>
          </p:nvSpPr>
          <p:spPr>
            <a:xfrm>
              <a:off x="2620113"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3</a:t>
              </a:r>
            </a:p>
          </p:txBody>
        </p:sp>
        <p:sp>
          <p:nvSpPr>
            <p:cNvPr id="37" name="Line 21">
              <a:extLst>
                <a:ext uri="{FF2B5EF4-FFF2-40B4-BE49-F238E27FC236}">
                  <a16:creationId xmlns:a16="http://schemas.microsoft.com/office/drawing/2014/main" id="{D6BE70AD-753A-7130-2D55-D2CB49700F00}"/>
                </a:ext>
              </a:extLst>
            </p:cNvPr>
            <p:cNvSpPr>
              <a:spLocks noChangeShapeType="1"/>
            </p:cNvSpPr>
            <p:nvPr/>
          </p:nvSpPr>
          <p:spPr bwMode="auto">
            <a:xfrm>
              <a:off x="2319045"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38" name="TextBox 37">
              <a:extLst>
                <a:ext uri="{FF2B5EF4-FFF2-40B4-BE49-F238E27FC236}">
                  <a16:creationId xmlns:a16="http://schemas.microsoft.com/office/drawing/2014/main" id="{5E098DC2-322F-762C-4282-12F4836652ED}"/>
                </a:ext>
              </a:extLst>
            </p:cNvPr>
            <p:cNvSpPr txBox="1"/>
            <p:nvPr/>
          </p:nvSpPr>
          <p:spPr>
            <a:xfrm>
              <a:off x="2244476"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a:t>
              </a:r>
            </a:p>
          </p:txBody>
        </p:sp>
        <p:sp>
          <p:nvSpPr>
            <p:cNvPr id="39" name="Line 21">
              <a:extLst>
                <a:ext uri="{FF2B5EF4-FFF2-40B4-BE49-F238E27FC236}">
                  <a16:creationId xmlns:a16="http://schemas.microsoft.com/office/drawing/2014/main" id="{0D44B6ED-1D7E-EE79-8263-3F83C378E11D}"/>
                </a:ext>
              </a:extLst>
            </p:cNvPr>
            <p:cNvSpPr>
              <a:spLocks noChangeShapeType="1"/>
            </p:cNvSpPr>
            <p:nvPr/>
          </p:nvSpPr>
          <p:spPr bwMode="auto">
            <a:xfrm>
              <a:off x="1943408"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40" name="TextBox 39">
              <a:extLst>
                <a:ext uri="{FF2B5EF4-FFF2-40B4-BE49-F238E27FC236}">
                  <a16:creationId xmlns:a16="http://schemas.microsoft.com/office/drawing/2014/main" id="{64035383-7862-9147-04C5-8E931B682884}"/>
                </a:ext>
              </a:extLst>
            </p:cNvPr>
            <p:cNvSpPr txBox="1"/>
            <p:nvPr/>
          </p:nvSpPr>
          <p:spPr>
            <a:xfrm>
              <a:off x="1868838"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a:t>
              </a:r>
            </a:p>
          </p:txBody>
        </p:sp>
        <p:sp>
          <p:nvSpPr>
            <p:cNvPr id="41" name="Line 21">
              <a:extLst>
                <a:ext uri="{FF2B5EF4-FFF2-40B4-BE49-F238E27FC236}">
                  <a16:creationId xmlns:a16="http://schemas.microsoft.com/office/drawing/2014/main" id="{ECBE1509-3673-1968-9388-58504C2518A1}"/>
                </a:ext>
              </a:extLst>
            </p:cNvPr>
            <p:cNvSpPr>
              <a:spLocks noChangeShapeType="1"/>
            </p:cNvSpPr>
            <p:nvPr/>
          </p:nvSpPr>
          <p:spPr bwMode="auto">
            <a:xfrm>
              <a:off x="1567771"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42" name="TextBox 41">
              <a:extLst>
                <a:ext uri="{FF2B5EF4-FFF2-40B4-BE49-F238E27FC236}">
                  <a16:creationId xmlns:a16="http://schemas.microsoft.com/office/drawing/2014/main" id="{B547FC87-A508-A469-F6DB-8BFBF9B1A004}"/>
                </a:ext>
              </a:extLst>
            </p:cNvPr>
            <p:cNvSpPr txBox="1"/>
            <p:nvPr/>
          </p:nvSpPr>
          <p:spPr>
            <a:xfrm>
              <a:off x="1493201" y="4384072"/>
              <a:ext cx="14291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0</a:t>
              </a:r>
            </a:p>
          </p:txBody>
        </p:sp>
      </p:grpSp>
      <p:sp>
        <p:nvSpPr>
          <p:cNvPr id="44" name="TextBox 43">
            <a:extLst>
              <a:ext uri="{FF2B5EF4-FFF2-40B4-BE49-F238E27FC236}">
                <a16:creationId xmlns:a16="http://schemas.microsoft.com/office/drawing/2014/main" id="{0669D700-9D71-3BB5-E692-0914B10A6D38}"/>
              </a:ext>
            </a:extLst>
          </p:cNvPr>
          <p:cNvSpPr txBox="1"/>
          <p:nvPr/>
        </p:nvSpPr>
        <p:spPr>
          <a:xfrm>
            <a:off x="2026070" y="4598600"/>
            <a:ext cx="889987" cy="261610"/>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时间（年）</a:t>
            </a:r>
          </a:p>
        </p:txBody>
      </p:sp>
      <p:sp>
        <p:nvSpPr>
          <p:cNvPr id="45" name="TextBox 44">
            <a:extLst>
              <a:ext uri="{FF2B5EF4-FFF2-40B4-BE49-F238E27FC236}">
                <a16:creationId xmlns:a16="http://schemas.microsoft.com/office/drawing/2014/main" id="{24B66F3C-C216-2111-CD39-DB1E7E1BC730}"/>
              </a:ext>
            </a:extLst>
          </p:cNvPr>
          <p:cNvSpPr txBox="1"/>
          <p:nvPr/>
        </p:nvSpPr>
        <p:spPr>
          <a:xfrm>
            <a:off x="-62419" y="4598416"/>
            <a:ext cx="1172117"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dirty="0">
                <a:ln>
                  <a:noFill/>
                </a:ln>
                <a:solidFill>
                  <a:srgbClr val="363636"/>
                </a:solidFill>
                <a:effectLst/>
                <a:uLnTx/>
                <a:uFillTx/>
                <a:latin typeface="Arial" panose="020B0604020202020204"/>
                <a:ea typeface="黑体" panose="02010609060101010101" pitchFamily="49" charset="-122"/>
                <a:cs typeface="+mn-cs"/>
              </a:rPr>
              <a:t>面临风险的人数</a:t>
            </a:r>
            <a:endParaRPr kumimoji="0" lang="en-GB" sz="11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1025" name="Group 1024">
            <a:extLst>
              <a:ext uri="{FF2B5EF4-FFF2-40B4-BE49-F238E27FC236}">
                <a16:creationId xmlns:a16="http://schemas.microsoft.com/office/drawing/2014/main" id="{926A04BA-227F-2D6C-46FF-70C717BB1FBB}"/>
              </a:ext>
            </a:extLst>
          </p:cNvPr>
          <p:cNvGrpSpPr/>
          <p:nvPr/>
        </p:nvGrpSpPr>
        <p:grpSpPr>
          <a:xfrm>
            <a:off x="807569" y="4785032"/>
            <a:ext cx="2216368" cy="241980"/>
            <a:chOff x="4127709" y="5215922"/>
            <a:chExt cx="2216368" cy="241980"/>
          </a:xfrm>
        </p:grpSpPr>
        <p:sp>
          <p:nvSpPr>
            <p:cNvPr id="54" name="TextBox 53">
              <a:extLst>
                <a:ext uri="{FF2B5EF4-FFF2-40B4-BE49-F238E27FC236}">
                  <a16:creationId xmlns:a16="http://schemas.microsoft.com/office/drawing/2014/main" id="{9076C345-A1FB-1DF5-5ED3-6D719D2D6FC5}"/>
                </a:ext>
              </a:extLst>
            </p:cNvPr>
            <p:cNvSpPr txBox="1"/>
            <p:nvPr/>
          </p:nvSpPr>
          <p:spPr>
            <a:xfrm>
              <a:off x="6192826"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0</a:t>
              </a:r>
            </a:p>
          </p:txBody>
        </p:sp>
        <p:sp>
          <p:nvSpPr>
            <p:cNvPr id="56" name="TextBox 55">
              <a:extLst>
                <a:ext uri="{FF2B5EF4-FFF2-40B4-BE49-F238E27FC236}">
                  <a16:creationId xmlns:a16="http://schemas.microsoft.com/office/drawing/2014/main" id="{7D435222-BAD1-8384-86B7-F695A98BF441}"/>
                </a:ext>
              </a:extLst>
            </p:cNvPr>
            <p:cNvSpPr txBox="1"/>
            <p:nvPr/>
          </p:nvSpPr>
          <p:spPr>
            <a:xfrm>
              <a:off x="5757177"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4</a:t>
              </a:r>
            </a:p>
          </p:txBody>
        </p:sp>
        <p:sp>
          <p:nvSpPr>
            <p:cNvPr id="58" name="TextBox 57">
              <a:extLst>
                <a:ext uri="{FF2B5EF4-FFF2-40B4-BE49-F238E27FC236}">
                  <a16:creationId xmlns:a16="http://schemas.microsoft.com/office/drawing/2014/main" id="{E2018709-9E94-D760-801A-C290020EA8FE}"/>
                </a:ext>
              </a:extLst>
            </p:cNvPr>
            <p:cNvSpPr txBox="1"/>
            <p:nvPr/>
          </p:nvSpPr>
          <p:spPr>
            <a:xfrm>
              <a:off x="5359629"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8</a:t>
              </a:r>
            </a:p>
          </p:txBody>
        </p:sp>
        <p:sp>
          <p:nvSpPr>
            <p:cNvPr id="60" name="TextBox 59">
              <a:extLst>
                <a:ext uri="{FF2B5EF4-FFF2-40B4-BE49-F238E27FC236}">
                  <a16:creationId xmlns:a16="http://schemas.microsoft.com/office/drawing/2014/main" id="{89A913E9-EAD1-48B2-7DEC-CB6FEB39383F}"/>
                </a:ext>
              </a:extLst>
            </p:cNvPr>
            <p:cNvSpPr txBox="1"/>
            <p:nvPr/>
          </p:nvSpPr>
          <p:spPr>
            <a:xfrm>
              <a:off x="4922807" y="5215922"/>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16</a:t>
              </a:r>
            </a:p>
          </p:txBody>
        </p:sp>
        <p:sp>
          <p:nvSpPr>
            <p:cNvPr id="62" name="TextBox 61">
              <a:extLst>
                <a:ext uri="{FF2B5EF4-FFF2-40B4-BE49-F238E27FC236}">
                  <a16:creationId xmlns:a16="http://schemas.microsoft.com/office/drawing/2014/main" id="{0498FB4E-0963-EA81-3C53-5AA5E024BB74}"/>
                </a:ext>
              </a:extLst>
            </p:cNvPr>
            <p:cNvSpPr txBox="1"/>
            <p:nvPr/>
          </p:nvSpPr>
          <p:spPr>
            <a:xfrm>
              <a:off x="4525258" y="5215922"/>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39</a:t>
              </a:r>
            </a:p>
          </p:txBody>
        </p:sp>
        <p:sp>
          <p:nvSpPr>
            <p:cNvPr id="1024" name="TextBox 1023">
              <a:extLst>
                <a:ext uri="{FF2B5EF4-FFF2-40B4-BE49-F238E27FC236}">
                  <a16:creationId xmlns:a16="http://schemas.microsoft.com/office/drawing/2014/main" id="{C3623C47-C929-B579-731C-AB584486E5AC}"/>
                </a:ext>
              </a:extLst>
            </p:cNvPr>
            <p:cNvSpPr txBox="1"/>
            <p:nvPr/>
          </p:nvSpPr>
          <p:spPr>
            <a:xfrm>
              <a:off x="4127709" y="5215922"/>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98</a:t>
              </a:r>
            </a:p>
          </p:txBody>
        </p:sp>
      </p:grpSp>
      <p:grpSp>
        <p:nvGrpSpPr>
          <p:cNvPr id="1027" name="Group 1026">
            <a:extLst>
              <a:ext uri="{FF2B5EF4-FFF2-40B4-BE49-F238E27FC236}">
                <a16:creationId xmlns:a16="http://schemas.microsoft.com/office/drawing/2014/main" id="{3C3B6E55-80A5-5BE6-7552-C99D69C100C2}"/>
              </a:ext>
            </a:extLst>
          </p:cNvPr>
          <p:cNvGrpSpPr/>
          <p:nvPr/>
        </p:nvGrpSpPr>
        <p:grpSpPr>
          <a:xfrm>
            <a:off x="807570" y="5067602"/>
            <a:ext cx="3407664" cy="241980"/>
            <a:chOff x="4127709" y="5215922"/>
            <a:chExt cx="3407664" cy="241980"/>
          </a:xfrm>
        </p:grpSpPr>
        <p:sp>
          <p:nvSpPr>
            <p:cNvPr id="1028" name="TextBox 1027">
              <a:extLst>
                <a:ext uri="{FF2B5EF4-FFF2-40B4-BE49-F238E27FC236}">
                  <a16:creationId xmlns:a16="http://schemas.microsoft.com/office/drawing/2014/main" id="{C301F92D-DF6A-5374-DC97-D8D5E1F05A35}"/>
                </a:ext>
              </a:extLst>
            </p:cNvPr>
            <p:cNvSpPr txBox="1"/>
            <p:nvPr/>
          </p:nvSpPr>
          <p:spPr>
            <a:xfrm>
              <a:off x="7384122"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0</a:t>
              </a:r>
            </a:p>
          </p:txBody>
        </p:sp>
        <p:sp>
          <p:nvSpPr>
            <p:cNvPr id="1029" name="TextBox 1028">
              <a:extLst>
                <a:ext uri="{FF2B5EF4-FFF2-40B4-BE49-F238E27FC236}">
                  <a16:creationId xmlns:a16="http://schemas.microsoft.com/office/drawing/2014/main" id="{8D435284-DE93-D4FE-B399-D5412E633E93}"/>
                </a:ext>
              </a:extLst>
            </p:cNvPr>
            <p:cNvSpPr txBox="1"/>
            <p:nvPr/>
          </p:nvSpPr>
          <p:spPr>
            <a:xfrm>
              <a:off x="6986573"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1</a:t>
              </a:r>
            </a:p>
          </p:txBody>
        </p:sp>
        <p:sp>
          <p:nvSpPr>
            <p:cNvPr id="1030" name="TextBox 1029">
              <a:extLst>
                <a:ext uri="{FF2B5EF4-FFF2-40B4-BE49-F238E27FC236}">
                  <a16:creationId xmlns:a16="http://schemas.microsoft.com/office/drawing/2014/main" id="{E656D88A-5A2C-DAAF-CAE1-008946E00587}"/>
                </a:ext>
              </a:extLst>
            </p:cNvPr>
            <p:cNvSpPr txBox="1"/>
            <p:nvPr/>
          </p:nvSpPr>
          <p:spPr>
            <a:xfrm>
              <a:off x="6589024"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2</a:t>
              </a:r>
            </a:p>
          </p:txBody>
        </p:sp>
        <p:sp>
          <p:nvSpPr>
            <p:cNvPr id="1031" name="TextBox 1030">
              <a:extLst>
                <a:ext uri="{FF2B5EF4-FFF2-40B4-BE49-F238E27FC236}">
                  <a16:creationId xmlns:a16="http://schemas.microsoft.com/office/drawing/2014/main" id="{ABF270C0-7A8D-4D63-0823-FDED3ED2EE9D}"/>
                </a:ext>
              </a:extLst>
            </p:cNvPr>
            <p:cNvSpPr txBox="1"/>
            <p:nvPr/>
          </p:nvSpPr>
          <p:spPr>
            <a:xfrm>
              <a:off x="6192826"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4</a:t>
              </a:r>
            </a:p>
          </p:txBody>
        </p:sp>
        <p:sp>
          <p:nvSpPr>
            <p:cNvPr id="1032" name="TextBox 1031">
              <a:extLst>
                <a:ext uri="{FF2B5EF4-FFF2-40B4-BE49-F238E27FC236}">
                  <a16:creationId xmlns:a16="http://schemas.microsoft.com/office/drawing/2014/main" id="{41306A8D-D3A8-AC2A-C16A-64B93DD543B9}"/>
                </a:ext>
              </a:extLst>
            </p:cNvPr>
            <p:cNvSpPr txBox="1"/>
            <p:nvPr/>
          </p:nvSpPr>
          <p:spPr>
            <a:xfrm>
              <a:off x="5757177" y="5215922"/>
              <a:ext cx="151251"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8</a:t>
              </a:r>
            </a:p>
          </p:txBody>
        </p:sp>
        <p:sp>
          <p:nvSpPr>
            <p:cNvPr id="1033" name="TextBox 1032">
              <a:extLst>
                <a:ext uri="{FF2B5EF4-FFF2-40B4-BE49-F238E27FC236}">
                  <a16:creationId xmlns:a16="http://schemas.microsoft.com/office/drawing/2014/main" id="{C772A815-26C8-10B9-93FA-333EB391334A}"/>
                </a:ext>
              </a:extLst>
            </p:cNvPr>
            <p:cNvSpPr txBox="1"/>
            <p:nvPr/>
          </p:nvSpPr>
          <p:spPr>
            <a:xfrm>
              <a:off x="5320356" y="5215922"/>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12</a:t>
              </a:r>
            </a:p>
          </p:txBody>
        </p:sp>
        <p:sp>
          <p:nvSpPr>
            <p:cNvPr id="1034" name="TextBox 1033">
              <a:extLst>
                <a:ext uri="{FF2B5EF4-FFF2-40B4-BE49-F238E27FC236}">
                  <a16:creationId xmlns:a16="http://schemas.microsoft.com/office/drawing/2014/main" id="{A8813E41-FDF8-3C5B-5218-FDD09ECB5084}"/>
                </a:ext>
              </a:extLst>
            </p:cNvPr>
            <p:cNvSpPr txBox="1"/>
            <p:nvPr/>
          </p:nvSpPr>
          <p:spPr>
            <a:xfrm>
              <a:off x="4922807" y="5215922"/>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19</a:t>
              </a:r>
            </a:p>
          </p:txBody>
        </p:sp>
        <p:sp>
          <p:nvSpPr>
            <p:cNvPr id="1035" name="TextBox 1034">
              <a:extLst>
                <a:ext uri="{FF2B5EF4-FFF2-40B4-BE49-F238E27FC236}">
                  <a16:creationId xmlns:a16="http://schemas.microsoft.com/office/drawing/2014/main" id="{60352203-B158-0ED9-3F3A-79F47CBBBBA7}"/>
                </a:ext>
              </a:extLst>
            </p:cNvPr>
            <p:cNvSpPr txBox="1"/>
            <p:nvPr/>
          </p:nvSpPr>
          <p:spPr>
            <a:xfrm>
              <a:off x="4525258" y="5215922"/>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37</a:t>
              </a:r>
            </a:p>
          </p:txBody>
        </p:sp>
        <p:sp>
          <p:nvSpPr>
            <p:cNvPr id="1036" name="TextBox 1035">
              <a:extLst>
                <a:ext uri="{FF2B5EF4-FFF2-40B4-BE49-F238E27FC236}">
                  <a16:creationId xmlns:a16="http://schemas.microsoft.com/office/drawing/2014/main" id="{2C19CA0D-A2FC-4A0F-F494-37E919D4D48D}"/>
                </a:ext>
              </a:extLst>
            </p:cNvPr>
            <p:cNvSpPr txBox="1"/>
            <p:nvPr/>
          </p:nvSpPr>
          <p:spPr>
            <a:xfrm>
              <a:off x="4127709" y="5215922"/>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98</a:t>
              </a:r>
            </a:p>
          </p:txBody>
        </p:sp>
      </p:grpSp>
      <p:cxnSp>
        <p:nvCxnSpPr>
          <p:cNvPr id="1038" name="Straight Connector 1037">
            <a:extLst>
              <a:ext uri="{FF2B5EF4-FFF2-40B4-BE49-F238E27FC236}">
                <a16:creationId xmlns:a16="http://schemas.microsoft.com/office/drawing/2014/main" id="{AD2FC0A9-8E09-ED76-59BE-0F2539DA86FE}"/>
              </a:ext>
            </a:extLst>
          </p:cNvPr>
          <p:cNvCxnSpPr>
            <a:cxnSpLocks/>
          </p:cNvCxnSpPr>
          <p:nvPr/>
        </p:nvCxnSpPr>
        <p:spPr>
          <a:xfrm>
            <a:off x="303213" y="4913716"/>
            <a:ext cx="360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039" name="Straight Connector 1038">
            <a:extLst>
              <a:ext uri="{FF2B5EF4-FFF2-40B4-BE49-F238E27FC236}">
                <a16:creationId xmlns:a16="http://schemas.microsoft.com/office/drawing/2014/main" id="{32829FBE-8C05-02AD-675C-F4F849BD2384}"/>
              </a:ext>
            </a:extLst>
          </p:cNvPr>
          <p:cNvCxnSpPr>
            <a:cxnSpLocks/>
          </p:cNvCxnSpPr>
          <p:nvPr/>
        </p:nvCxnSpPr>
        <p:spPr>
          <a:xfrm>
            <a:off x="292327" y="5196286"/>
            <a:ext cx="360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040" name="Straight Connector 1039">
            <a:extLst>
              <a:ext uri="{FF2B5EF4-FFF2-40B4-BE49-F238E27FC236}">
                <a16:creationId xmlns:a16="http://schemas.microsoft.com/office/drawing/2014/main" id="{16C57FDA-79F3-86D0-9697-1FFB83197F54}"/>
              </a:ext>
            </a:extLst>
          </p:cNvPr>
          <p:cNvCxnSpPr>
            <a:cxnSpLocks/>
          </p:cNvCxnSpPr>
          <p:nvPr/>
        </p:nvCxnSpPr>
        <p:spPr>
          <a:xfrm>
            <a:off x="2893373" y="2328357"/>
            <a:ext cx="360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041" name="Straight Connector 1040">
            <a:extLst>
              <a:ext uri="{FF2B5EF4-FFF2-40B4-BE49-F238E27FC236}">
                <a16:creationId xmlns:a16="http://schemas.microsoft.com/office/drawing/2014/main" id="{8FCA78A2-4CAC-4FB0-BB0B-96DD93FBDCB6}"/>
              </a:ext>
            </a:extLst>
          </p:cNvPr>
          <p:cNvCxnSpPr>
            <a:cxnSpLocks/>
          </p:cNvCxnSpPr>
          <p:nvPr/>
        </p:nvCxnSpPr>
        <p:spPr>
          <a:xfrm>
            <a:off x="2893373" y="2514428"/>
            <a:ext cx="360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sp>
        <p:nvSpPr>
          <p:cNvPr id="1042" name="TextBox 1041">
            <a:extLst>
              <a:ext uri="{FF2B5EF4-FFF2-40B4-BE49-F238E27FC236}">
                <a16:creationId xmlns:a16="http://schemas.microsoft.com/office/drawing/2014/main" id="{8824F79F-BA10-CC63-A9AE-22E334105B01}"/>
              </a:ext>
            </a:extLst>
          </p:cNvPr>
          <p:cNvSpPr txBox="1"/>
          <p:nvPr/>
        </p:nvSpPr>
        <p:spPr>
          <a:xfrm>
            <a:off x="3231777" y="2180813"/>
            <a:ext cx="845103" cy="43088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HA-WBRT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SRS/SRT</a:t>
            </a:r>
          </a:p>
        </p:txBody>
      </p:sp>
      <p:sp>
        <p:nvSpPr>
          <p:cNvPr id="1043" name="TextBox 1042">
            <a:extLst>
              <a:ext uri="{FF2B5EF4-FFF2-40B4-BE49-F238E27FC236}">
                <a16:creationId xmlns:a16="http://schemas.microsoft.com/office/drawing/2014/main" id="{4B625DAA-8C1D-79D2-6B6D-8AC5AFD25252}"/>
              </a:ext>
            </a:extLst>
          </p:cNvPr>
          <p:cNvSpPr txBox="1"/>
          <p:nvPr/>
        </p:nvSpPr>
        <p:spPr>
          <a:xfrm>
            <a:off x="2459424" y="2736034"/>
            <a:ext cx="156324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Logrank p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值：</a:t>
            </a: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0.3621</a:t>
            </a:r>
          </a:p>
        </p:txBody>
      </p:sp>
      <p:sp>
        <p:nvSpPr>
          <p:cNvPr id="1047" name="Free-form: Shape 1046">
            <a:extLst>
              <a:ext uri="{FF2B5EF4-FFF2-40B4-BE49-F238E27FC236}">
                <a16:creationId xmlns:a16="http://schemas.microsoft.com/office/drawing/2014/main" id="{A2A389BC-82CE-D72B-F9AC-15C4FEE870BC}"/>
              </a:ext>
            </a:extLst>
          </p:cNvPr>
          <p:cNvSpPr/>
          <p:nvPr/>
        </p:nvSpPr>
        <p:spPr>
          <a:xfrm>
            <a:off x="901473" y="2030185"/>
            <a:ext cx="2938776" cy="2060686"/>
          </a:xfrm>
          <a:custGeom>
            <a:avLst/>
            <a:gdLst>
              <a:gd name="connsiteX0" fmla="*/ 2938777 w 2938776"/>
              <a:gd name="connsiteY0" fmla="*/ 2060686 h 2060686"/>
              <a:gd name="connsiteX1" fmla="*/ 1848241 w 2938776"/>
              <a:gd name="connsiteY1" fmla="*/ 2060686 h 2060686"/>
              <a:gd name="connsiteX2" fmla="*/ 1848241 w 2938776"/>
              <a:gd name="connsiteY2" fmla="*/ 2021738 h 2060686"/>
              <a:gd name="connsiteX3" fmla="*/ 1649959 w 2938776"/>
              <a:gd name="connsiteY3" fmla="*/ 2021738 h 2060686"/>
              <a:gd name="connsiteX4" fmla="*/ 1649959 w 2938776"/>
              <a:gd name="connsiteY4" fmla="*/ 1975704 h 2060686"/>
              <a:gd name="connsiteX5" fmla="*/ 1412739 w 2938776"/>
              <a:gd name="connsiteY5" fmla="*/ 1975704 h 2060686"/>
              <a:gd name="connsiteX6" fmla="*/ 1412739 w 2938776"/>
              <a:gd name="connsiteY6" fmla="*/ 1940300 h 2060686"/>
              <a:gd name="connsiteX7" fmla="*/ 1370248 w 2938776"/>
              <a:gd name="connsiteY7" fmla="*/ 1940300 h 2060686"/>
              <a:gd name="connsiteX8" fmla="*/ 1370248 w 2938776"/>
              <a:gd name="connsiteY8" fmla="*/ 1897809 h 2060686"/>
              <a:gd name="connsiteX9" fmla="*/ 1129484 w 2938776"/>
              <a:gd name="connsiteY9" fmla="*/ 1897809 h 2060686"/>
              <a:gd name="connsiteX10" fmla="*/ 1129484 w 2938776"/>
              <a:gd name="connsiteY10" fmla="*/ 1862404 h 2060686"/>
              <a:gd name="connsiteX11" fmla="*/ 1111777 w 2938776"/>
              <a:gd name="connsiteY11" fmla="*/ 1862404 h 2060686"/>
              <a:gd name="connsiteX12" fmla="*/ 1111777 w 2938776"/>
              <a:gd name="connsiteY12" fmla="*/ 1827000 h 2060686"/>
              <a:gd name="connsiteX13" fmla="*/ 977227 w 2938776"/>
              <a:gd name="connsiteY13" fmla="*/ 1827000 h 2060686"/>
              <a:gd name="connsiteX14" fmla="*/ 977227 w 2938776"/>
              <a:gd name="connsiteY14" fmla="*/ 1759725 h 2060686"/>
              <a:gd name="connsiteX15" fmla="*/ 885174 w 2938776"/>
              <a:gd name="connsiteY15" fmla="*/ 1759725 h 2060686"/>
              <a:gd name="connsiteX16" fmla="*/ 885174 w 2938776"/>
              <a:gd name="connsiteY16" fmla="*/ 1734941 h 2060686"/>
              <a:gd name="connsiteX17" fmla="*/ 732923 w 2938776"/>
              <a:gd name="connsiteY17" fmla="*/ 1734941 h 2060686"/>
              <a:gd name="connsiteX18" fmla="*/ 732923 w 2938776"/>
              <a:gd name="connsiteY18" fmla="*/ 1703070 h 2060686"/>
              <a:gd name="connsiteX19" fmla="*/ 647947 w 2938776"/>
              <a:gd name="connsiteY19" fmla="*/ 1703070 h 2060686"/>
              <a:gd name="connsiteX20" fmla="*/ 647947 w 2938776"/>
              <a:gd name="connsiteY20" fmla="*/ 1621641 h 2060686"/>
              <a:gd name="connsiteX21" fmla="*/ 598378 w 2938776"/>
              <a:gd name="connsiteY21" fmla="*/ 1621641 h 2060686"/>
              <a:gd name="connsiteX22" fmla="*/ 598378 w 2938776"/>
              <a:gd name="connsiteY22" fmla="*/ 1589770 h 2060686"/>
              <a:gd name="connsiteX23" fmla="*/ 555889 w 2938776"/>
              <a:gd name="connsiteY23" fmla="*/ 1589770 h 2060686"/>
              <a:gd name="connsiteX24" fmla="*/ 555889 w 2938776"/>
              <a:gd name="connsiteY24" fmla="*/ 1564986 h 2060686"/>
              <a:gd name="connsiteX25" fmla="*/ 488615 w 2938776"/>
              <a:gd name="connsiteY25" fmla="*/ 1564986 h 2060686"/>
              <a:gd name="connsiteX26" fmla="*/ 488615 w 2938776"/>
              <a:gd name="connsiteY26" fmla="*/ 1508331 h 2060686"/>
              <a:gd name="connsiteX27" fmla="*/ 439046 w 2938776"/>
              <a:gd name="connsiteY27" fmla="*/ 1508331 h 2060686"/>
              <a:gd name="connsiteX28" fmla="*/ 439046 w 2938776"/>
              <a:gd name="connsiteY28" fmla="*/ 1480014 h 2060686"/>
              <a:gd name="connsiteX29" fmla="*/ 428424 w 2938776"/>
              <a:gd name="connsiteY29" fmla="*/ 1480014 h 2060686"/>
              <a:gd name="connsiteX30" fmla="*/ 428424 w 2938776"/>
              <a:gd name="connsiteY30" fmla="*/ 1455230 h 2060686"/>
              <a:gd name="connsiteX31" fmla="*/ 421342 w 2938776"/>
              <a:gd name="connsiteY31" fmla="*/ 1455230 h 2060686"/>
              <a:gd name="connsiteX32" fmla="*/ 421342 w 2938776"/>
              <a:gd name="connsiteY32" fmla="*/ 1409195 h 2060686"/>
              <a:gd name="connsiteX33" fmla="*/ 410721 w 2938776"/>
              <a:gd name="connsiteY33" fmla="*/ 1409195 h 2060686"/>
              <a:gd name="connsiteX34" fmla="*/ 410721 w 2938776"/>
              <a:gd name="connsiteY34" fmla="*/ 1359627 h 2060686"/>
              <a:gd name="connsiteX35" fmla="*/ 382394 w 2938776"/>
              <a:gd name="connsiteY35" fmla="*/ 1359627 h 2060686"/>
              <a:gd name="connsiteX36" fmla="*/ 382394 w 2938776"/>
              <a:gd name="connsiteY36" fmla="*/ 1313593 h 2060686"/>
              <a:gd name="connsiteX37" fmla="*/ 371773 w 2938776"/>
              <a:gd name="connsiteY37" fmla="*/ 1313593 h 2060686"/>
              <a:gd name="connsiteX38" fmla="*/ 371773 w 2938776"/>
              <a:gd name="connsiteY38" fmla="*/ 1285275 h 2060686"/>
              <a:gd name="connsiteX39" fmla="*/ 350529 w 2938776"/>
              <a:gd name="connsiteY39" fmla="*/ 1285275 h 2060686"/>
              <a:gd name="connsiteX40" fmla="*/ 350529 w 2938776"/>
              <a:gd name="connsiteY40" fmla="*/ 1260491 h 2060686"/>
              <a:gd name="connsiteX41" fmla="*/ 325744 w 2938776"/>
              <a:gd name="connsiteY41" fmla="*/ 1260491 h 2060686"/>
              <a:gd name="connsiteX42" fmla="*/ 325744 w 2938776"/>
              <a:gd name="connsiteY42" fmla="*/ 1239241 h 2060686"/>
              <a:gd name="connsiteX43" fmla="*/ 297418 w 2938776"/>
              <a:gd name="connsiteY43" fmla="*/ 1239241 h 2060686"/>
              <a:gd name="connsiteX44" fmla="*/ 297418 w 2938776"/>
              <a:gd name="connsiteY44" fmla="*/ 1157802 h 2060686"/>
              <a:gd name="connsiteX45" fmla="*/ 283255 w 2938776"/>
              <a:gd name="connsiteY45" fmla="*/ 1157802 h 2060686"/>
              <a:gd name="connsiteX46" fmla="*/ 283255 w 2938776"/>
              <a:gd name="connsiteY46" fmla="*/ 1072829 h 2060686"/>
              <a:gd name="connsiteX47" fmla="*/ 265552 w 2938776"/>
              <a:gd name="connsiteY47" fmla="*/ 1072829 h 2060686"/>
              <a:gd name="connsiteX48" fmla="*/ 265552 w 2938776"/>
              <a:gd name="connsiteY48" fmla="*/ 1044502 h 2060686"/>
              <a:gd name="connsiteX49" fmla="*/ 226605 w 2938776"/>
              <a:gd name="connsiteY49" fmla="*/ 1044502 h 2060686"/>
              <a:gd name="connsiteX50" fmla="*/ 226605 w 2938776"/>
              <a:gd name="connsiteY50" fmla="*/ 1012641 h 2060686"/>
              <a:gd name="connsiteX51" fmla="*/ 201820 w 2938776"/>
              <a:gd name="connsiteY51" fmla="*/ 1012641 h 2060686"/>
              <a:gd name="connsiteX52" fmla="*/ 201820 w 2938776"/>
              <a:gd name="connsiteY52" fmla="*/ 931202 h 2060686"/>
              <a:gd name="connsiteX53" fmla="*/ 194739 w 2938776"/>
              <a:gd name="connsiteY53" fmla="*/ 931202 h 2060686"/>
              <a:gd name="connsiteX54" fmla="*/ 194739 w 2938776"/>
              <a:gd name="connsiteY54" fmla="*/ 878092 h 2060686"/>
              <a:gd name="connsiteX55" fmla="*/ 173494 w 2938776"/>
              <a:gd name="connsiteY55" fmla="*/ 878092 h 2060686"/>
              <a:gd name="connsiteX56" fmla="*/ 173494 w 2938776"/>
              <a:gd name="connsiteY56" fmla="*/ 835604 h 2060686"/>
              <a:gd name="connsiteX57" fmla="*/ 148709 w 2938776"/>
              <a:gd name="connsiteY57" fmla="*/ 835604 h 2060686"/>
              <a:gd name="connsiteX58" fmla="*/ 148709 w 2938776"/>
              <a:gd name="connsiteY58" fmla="*/ 782493 h 2060686"/>
              <a:gd name="connsiteX59" fmla="*/ 138087 w 2938776"/>
              <a:gd name="connsiteY59" fmla="*/ 782493 h 2060686"/>
              <a:gd name="connsiteX60" fmla="*/ 138087 w 2938776"/>
              <a:gd name="connsiteY60" fmla="*/ 701057 h 2060686"/>
              <a:gd name="connsiteX61" fmla="*/ 138087 w 2938776"/>
              <a:gd name="connsiteY61" fmla="*/ 701057 h 2060686"/>
              <a:gd name="connsiteX62" fmla="*/ 138087 w 2938776"/>
              <a:gd name="connsiteY62" fmla="*/ 633784 h 2060686"/>
              <a:gd name="connsiteX63" fmla="*/ 131006 w 2938776"/>
              <a:gd name="connsiteY63" fmla="*/ 633784 h 2060686"/>
              <a:gd name="connsiteX64" fmla="*/ 131006 w 2938776"/>
              <a:gd name="connsiteY64" fmla="*/ 566511 h 2060686"/>
              <a:gd name="connsiteX65" fmla="*/ 113303 w 2938776"/>
              <a:gd name="connsiteY65" fmla="*/ 566511 h 2060686"/>
              <a:gd name="connsiteX66" fmla="*/ 113303 w 2938776"/>
              <a:gd name="connsiteY66" fmla="*/ 492157 h 2060686"/>
              <a:gd name="connsiteX67" fmla="*/ 95599 w 2938776"/>
              <a:gd name="connsiteY67" fmla="*/ 492157 h 2060686"/>
              <a:gd name="connsiteX68" fmla="*/ 95599 w 2938776"/>
              <a:gd name="connsiteY68" fmla="*/ 456749 h 2060686"/>
              <a:gd name="connsiteX69" fmla="*/ 88517 w 2938776"/>
              <a:gd name="connsiteY69" fmla="*/ 456749 h 2060686"/>
              <a:gd name="connsiteX70" fmla="*/ 88517 w 2938776"/>
              <a:gd name="connsiteY70" fmla="*/ 357610 h 2060686"/>
              <a:gd name="connsiteX71" fmla="*/ 60192 w 2938776"/>
              <a:gd name="connsiteY71" fmla="*/ 357610 h 2060686"/>
              <a:gd name="connsiteX72" fmla="*/ 60192 w 2938776"/>
              <a:gd name="connsiteY72" fmla="*/ 237227 h 2060686"/>
              <a:gd name="connsiteX73" fmla="*/ 46029 w 2938776"/>
              <a:gd name="connsiteY73" fmla="*/ 237227 h 2060686"/>
              <a:gd name="connsiteX74" fmla="*/ 46029 w 2938776"/>
              <a:gd name="connsiteY74" fmla="*/ 99139 h 2060686"/>
              <a:gd name="connsiteX75" fmla="*/ 35407 w 2938776"/>
              <a:gd name="connsiteY75" fmla="*/ 99139 h 2060686"/>
              <a:gd name="connsiteX76" fmla="*/ 35407 w 2938776"/>
              <a:gd name="connsiteY76" fmla="*/ 81436 h 2060686"/>
              <a:gd name="connsiteX77" fmla="*/ 14163 w 2938776"/>
              <a:gd name="connsiteY77" fmla="*/ 81436 h 2060686"/>
              <a:gd name="connsiteX78" fmla="*/ 14163 w 2938776"/>
              <a:gd name="connsiteY78" fmla="*/ 0 h 2060686"/>
              <a:gd name="connsiteX79" fmla="*/ 0 w 2938776"/>
              <a:gd name="connsiteY79" fmla="*/ 0 h 20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938776" h="2060686">
                <a:moveTo>
                  <a:pt x="2938777" y="2060686"/>
                </a:moveTo>
                <a:lnTo>
                  <a:pt x="1848241" y="2060686"/>
                </a:lnTo>
                <a:lnTo>
                  <a:pt x="1848241" y="2021738"/>
                </a:lnTo>
                <a:lnTo>
                  <a:pt x="1649959" y="2021738"/>
                </a:lnTo>
                <a:lnTo>
                  <a:pt x="1649959" y="1975704"/>
                </a:lnTo>
                <a:lnTo>
                  <a:pt x="1412739" y="1975704"/>
                </a:lnTo>
                <a:lnTo>
                  <a:pt x="1412739" y="1940300"/>
                </a:lnTo>
                <a:lnTo>
                  <a:pt x="1370248" y="1940300"/>
                </a:lnTo>
                <a:lnTo>
                  <a:pt x="1370248" y="1897809"/>
                </a:lnTo>
                <a:lnTo>
                  <a:pt x="1129484" y="1897809"/>
                </a:lnTo>
                <a:lnTo>
                  <a:pt x="1129484" y="1862404"/>
                </a:lnTo>
                <a:lnTo>
                  <a:pt x="1111777" y="1862404"/>
                </a:lnTo>
                <a:lnTo>
                  <a:pt x="1111777" y="1827000"/>
                </a:lnTo>
                <a:lnTo>
                  <a:pt x="977227" y="1827000"/>
                </a:lnTo>
                <a:lnTo>
                  <a:pt x="977227" y="1759725"/>
                </a:lnTo>
                <a:lnTo>
                  <a:pt x="885174" y="1759725"/>
                </a:lnTo>
                <a:lnTo>
                  <a:pt x="885174" y="1734941"/>
                </a:lnTo>
                <a:lnTo>
                  <a:pt x="732923" y="1734941"/>
                </a:lnTo>
                <a:lnTo>
                  <a:pt x="732923" y="1703070"/>
                </a:lnTo>
                <a:lnTo>
                  <a:pt x="647947" y="1703070"/>
                </a:lnTo>
                <a:lnTo>
                  <a:pt x="647947" y="1621641"/>
                </a:lnTo>
                <a:lnTo>
                  <a:pt x="598378" y="1621641"/>
                </a:lnTo>
                <a:lnTo>
                  <a:pt x="598378" y="1589770"/>
                </a:lnTo>
                <a:lnTo>
                  <a:pt x="555889" y="1589770"/>
                </a:lnTo>
                <a:lnTo>
                  <a:pt x="555889" y="1564986"/>
                </a:lnTo>
                <a:lnTo>
                  <a:pt x="488615" y="1564986"/>
                </a:lnTo>
                <a:lnTo>
                  <a:pt x="488615" y="1508331"/>
                </a:lnTo>
                <a:lnTo>
                  <a:pt x="439046" y="1508331"/>
                </a:lnTo>
                <a:lnTo>
                  <a:pt x="439046" y="1480014"/>
                </a:lnTo>
                <a:lnTo>
                  <a:pt x="428424" y="1480014"/>
                </a:lnTo>
                <a:lnTo>
                  <a:pt x="428424" y="1455230"/>
                </a:lnTo>
                <a:lnTo>
                  <a:pt x="421342" y="1455230"/>
                </a:lnTo>
                <a:lnTo>
                  <a:pt x="421342" y="1409195"/>
                </a:lnTo>
                <a:lnTo>
                  <a:pt x="410721" y="1409195"/>
                </a:lnTo>
                <a:lnTo>
                  <a:pt x="410721" y="1359627"/>
                </a:lnTo>
                <a:lnTo>
                  <a:pt x="382394" y="1359627"/>
                </a:lnTo>
                <a:lnTo>
                  <a:pt x="382394" y="1313593"/>
                </a:lnTo>
                <a:lnTo>
                  <a:pt x="371773" y="1313593"/>
                </a:lnTo>
                <a:lnTo>
                  <a:pt x="371773" y="1285275"/>
                </a:lnTo>
                <a:lnTo>
                  <a:pt x="350529" y="1285275"/>
                </a:lnTo>
                <a:lnTo>
                  <a:pt x="350529" y="1260491"/>
                </a:lnTo>
                <a:lnTo>
                  <a:pt x="325744" y="1260491"/>
                </a:lnTo>
                <a:lnTo>
                  <a:pt x="325744" y="1239241"/>
                </a:lnTo>
                <a:lnTo>
                  <a:pt x="297418" y="1239241"/>
                </a:lnTo>
                <a:lnTo>
                  <a:pt x="297418" y="1157802"/>
                </a:lnTo>
                <a:lnTo>
                  <a:pt x="283255" y="1157802"/>
                </a:lnTo>
                <a:lnTo>
                  <a:pt x="283255" y="1072829"/>
                </a:lnTo>
                <a:lnTo>
                  <a:pt x="265552" y="1072829"/>
                </a:lnTo>
                <a:lnTo>
                  <a:pt x="265552" y="1044502"/>
                </a:lnTo>
                <a:lnTo>
                  <a:pt x="226605" y="1044502"/>
                </a:lnTo>
                <a:lnTo>
                  <a:pt x="226605" y="1012641"/>
                </a:lnTo>
                <a:lnTo>
                  <a:pt x="201820" y="1012641"/>
                </a:lnTo>
                <a:lnTo>
                  <a:pt x="201820" y="931202"/>
                </a:lnTo>
                <a:lnTo>
                  <a:pt x="194739" y="931202"/>
                </a:lnTo>
                <a:lnTo>
                  <a:pt x="194739" y="878092"/>
                </a:lnTo>
                <a:lnTo>
                  <a:pt x="173494" y="878092"/>
                </a:lnTo>
                <a:lnTo>
                  <a:pt x="173494" y="835604"/>
                </a:lnTo>
                <a:lnTo>
                  <a:pt x="148709" y="835604"/>
                </a:lnTo>
                <a:lnTo>
                  <a:pt x="148709" y="782493"/>
                </a:lnTo>
                <a:lnTo>
                  <a:pt x="138087" y="782493"/>
                </a:lnTo>
                <a:lnTo>
                  <a:pt x="138087" y="701057"/>
                </a:lnTo>
                <a:lnTo>
                  <a:pt x="138087" y="701057"/>
                </a:lnTo>
                <a:lnTo>
                  <a:pt x="138087" y="633784"/>
                </a:lnTo>
                <a:lnTo>
                  <a:pt x="131006" y="633784"/>
                </a:lnTo>
                <a:lnTo>
                  <a:pt x="131006" y="566511"/>
                </a:lnTo>
                <a:lnTo>
                  <a:pt x="113303" y="566511"/>
                </a:lnTo>
                <a:lnTo>
                  <a:pt x="113303" y="492157"/>
                </a:lnTo>
                <a:lnTo>
                  <a:pt x="95599" y="492157"/>
                </a:lnTo>
                <a:lnTo>
                  <a:pt x="95599" y="456749"/>
                </a:lnTo>
                <a:lnTo>
                  <a:pt x="88517" y="456749"/>
                </a:lnTo>
                <a:lnTo>
                  <a:pt x="88517" y="357610"/>
                </a:lnTo>
                <a:lnTo>
                  <a:pt x="60192" y="357610"/>
                </a:lnTo>
                <a:lnTo>
                  <a:pt x="60192" y="237227"/>
                </a:lnTo>
                <a:lnTo>
                  <a:pt x="46029" y="237227"/>
                </a:lnTo>
                <a:lnTo>
                  <a:pt x="46029" y="99139"/>
                </a:lnTo>
                <a:lnTo>
                  <a:pt x="35407" y="99139"/>
                </a:lnTo>
                <a:lnTo>
                  <a:pt x="35407" y="81436"/>
                </a:lnTo>
                <a:lnTo>
                  <a:pt x="14163" y="81436"/>
                </a:lnTo>
                <a:lnTo>
                  <a:pt x="14163" y="0"/>
                </a:lnTo>
                <a:lnTo>
                  <a:pt x="0" y="0"/>
                </a:lnTo>
              </a:path>
            </a:pathLst>
          </a:custGeom>
          <a:solidFill>
            <a:srgbClr val="000000">
              <a:alpha val="0"/>
            </a:srgbClr>
          </a:solidFill>
          <a:ln w="19050" cap="flat">
            <a:solidFill>
              <a:srgbClr val="E73E16">
                <a:alpha val="99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2" name="Graphic 1050">
            <a:extLst>
              <a:ext uri="{FF2B5EF4-FFF2-40B4-BE49-F238E27FC236}">
                <a16:creationId xmlns:a16="http://schemas.microsoft.com/office/drawing/2014/main" id="{B0B7E472-35CE-9AD0-3823-AAD07577CB49}"/>
              </a:ext>
            </a:extLst>
          </p:cNvPr>
          <p:cNvSpPr/>
          <p:nvPr/>
        </p:nvSpPr>
        <p:spPr>
          <a:xfrm>
            <a:off x="901473" y="2030185"/>
            <a:ext cx="1865909" cy="2217762"/>
          </a:xfrm>
          <a:custGeom>
            <a:avLst/>
            <a:gdLst>
              <a:gd name="connsiteX0" fmla="*/ 1865909 w 1865909"/>
              <a:gd name="connsiteY0" fmla="*/ 2217763 h 2217762"/>
              <a:gd name="connsiteX1" fmla="*/ 1766392 w 1865909"/>
              <a:gd name="connsiteY1" fmla="*/ 2217763 h 2217762"/>
              <a:gd name="connsiteX2" fmla="*/ 1766392 w 1865909"/>
              <a:gd name="connsiteY2" fmla="*/ 2160899 h 2217762"/>
              <a:gd name="connsiteX3" fmla="*/ 1698860 w 1865909"/>
              <a:gd name="connsiteY3" fmla="*/ 2160899 h 2217762"/>
              <a:gd name="connsiteX4" fmla="*/ 1698860 w 1865909"/>
              <a:gd name="connsiteY4" fmla="*/ 2125352 h 2217762"/>
              <a:gd name="connsiteX5" fmla="*/ 1364780 w 1865909"/>
              <a:gd name="connsiteY5" fmla="*/ 2125352 h 2217762"/>
              <a:gd name="connsiteX6" fmla="*/ 1364780 w 1865909"/>
              <a:gd name="connsiteY6" fmla="*/ 2082708 h 2217762"/>
              <a:gd name="connsiteX7" fmla="*/ 1126655 w 1865909"/>
              <a:gd name="connsiteY7" fmla="*/ 2082708 h 2217762"/>
              <a:gd name="connsiteX8" fmla="*/ 1126655 w 1865909"/>
              <a:gd name="connsiteY8" fmla="*/ 2050723 h 2217762"/>
              <a:gd name="connsiteX9" fmla="*/ 1037796 w 1865909"/>
              <a:gd name="connsiteY9" fmla="*/ 2050723 h 2217762"/>
              <a:gd name="connsiteX10" fmla="*/ 1037796 w 1865909"/>
              <a:gd name="connsiteY10" fmla="*/ 2022281 h 2217762"/>
              <a:gd name="connsiteX11" fmla="*/ 916958 w 1865909"/>
              <a:gd name="connsiteY11" fmla="*/ 2022281 h 2217762"/>
              <a:gd name="connsiteX12" fmla="*/ 916958 w 1865909"/>
              <a:gd name="connsiteY12" fmla="*/ 1997402 h 2217762"/>
              <a:gd name="connsiteX13" fmla="*/ 877864 w 1865909"/>
              <a:gd name="connsiteY13" fmla="*/ 1997402 h 2217762"/>
              <a:gd name="connsiteX14" fmla="*/ 877864 w 1865909"/>
              <a:gd name="connsiteY14" fmla="*/ 1940538 h 2217762"/>
              <a:gd name="connsiteX15" fmla="*/ 842322 w 1865909"/>
              <a:gd name="connsiteY15" fmla="*/ 1940538 h 2217762"/>
              <a:gd name="connsiteX16" fmla="*/ 842322 w 1865909"/>
              <a:gd name="connsiteY16" fmla="*/ 1887226 h 2217762"/>
              <a:gd name="connsiteX17" fmla="*/ 820998 w 1865909"/>
              <a:gd name="connsiteY17" fmla="*/ 1887226 h 2217762"/>
              <a:gd name="connsiteX18" fmla="*/ 820998 w 1865909"/>
              <a:gd name="connsiteY18" fmla="*/ 1858794 h 2217762"/>
              <a:gd name="connsiteX19" fmla="*/ 757024 w 1865909"/>
              <a:gd name="connsiteY19" fmla="*/ 1858794 h 2217762"/>
              <a:gd name="connsiteX20" fmla="*/ 757024 w 1865909"/>
              <a:gd name="connsiteY20" fmla="*/ 1798377 h 2217762"/>
              <a:gd name="connsiteX21" fmla="*/ 732146 w 1865909"/>
              <a:gd name="connsiteY21" fmla="*/ 1798377 h 2217762"/>
              <a:gd name="connsiteX22" fmla="*/ 732146 w 1865909"/>
              <a:gd name="connsiteY22" fmla="*/ 1766392 h 2217762"/>
              <a:gd name="connsiteX23" fmla="*/ 653955 w 1865909"/>
              <a:gd name="connsiteY23" fmla="*/ 1766392 h 2217762"/>
              <a:gd name="connsiteX24" fmla="*/ 653955 w 1865909"/>
              <a:gd name="connsiteY24" fmla="*/ 1720186 h 2217762"/>
              <a:gd name="connsiteX25" fmla="*/ 646847 w 1865909"/>
              <a:gd name="connsiteY25" fmla="*/ 1720186 h 2217762"/>
              <a:gd name="connsiteX26" fmla="*/ 646847 w 1865909"/>
              <a:gd name="connsiteY26" fmla="*/ 1670428 h 2217762"/>
              <a:gd name="connsiteX27" fmla="*/ 600644 w 1865909"/>
              <a:gd name="connsiteY27" fmla="*/ 1670428 h 2217762"/>
              <a:gd name="connsiteX28" fmla="*/ 600644 w 1865909"/>
              <a:gd name="connsiteY28" fmla="*/ 1613564 h 2217762"/>
              <a:gd name="connsiteX29" fmla="*/ 557995 w 1865909"/>
              <a:gd name="connsiteY29" fmla="*/ 1613564 h 2217762"/>
              <a:gd name="connsiteX30" fmla="*/ 557995 w 1865909"/>
              <a:gd name="connsiteY30" fmla="*/ 1588684 h 2217762"/>
              <a:gd name="connsiteX31" fmla="*/ 540224 w 1865909"/>
              <a:gd name="connsiteY31" fmla="*/ 1588684 h 2217762"/>
              <a:gd name="connsiteX32" fmla="*/ 540224 w 1865909"/>
              <a:gd name="connsiteY32" fmla="*/ 1556699 h 2217762"/>
              <a:gd name="connsiteX33" fmla="*/ 526008 w 1865909"/>
              <a:gd name="connsiteY33" fmla="*/ 1556699 h 2217762"/>
              <a:gd name="connsiteX34" fmla="*/ 526008 w 1865909"/>
              <a:gd name="connsiteY34" fmla="*/ 1506941 h 2217762"/>
              <a:gd name="connsiteX35" fmla="*/ 501128 w 1865909"/>
              <a:gd name="connsiteY35" fmla="*/ 1506941 h 2217762"/>
              <a:gd name="connsiteX36" fmla="*/ 501128 w 1865909"/>
              <a:gd name="connsiteY36" fmla="*/ 1474956 h 2217762"/>
              <a:gd name="connsiteX37" fmla="*/ 494021 w 1865909"/>
              <a:gd name="connsiteY37" fmla="*/ 1474956 h 2217762"/>
              <a:gd name="connsiteX38" fmla="*/ 494021 w 1865909"/>
              <a:gd name="connsiteY38" fmla="*/ 1446524 h 2217762"/>
              <a:gd name="connsiteX39" fmla="*/ 465588 w 1865909"/>
              <a:gd name="connsiteY39" fmla="*/ 1446524 h 2217762"/>
              <a:gd name="connsiteX40" fmla="*/ 465588 w 1865909"/>
              <a:gd name="connsiteY40" fmla="*/ 1396765 h 2217762"/>
              <a:gd name="connsiteX41" fmla="*/ 444263 w 1865909"/>
              <a:gd name="connsiteY41" fmla="*/ 1396765 h 2217762"/>
              <a:gd name="connsiteX42" fmla="*/ 444263 w 1865909"/>
              <a:gd name="connsiteY42" fmla="*/ 1371886 h 2217762"/>
              <a:gd name="connsiteX43" fmla="*/ 419385 w 1865909"/>
              <a:gd name="connsiteY43" fmla="*/ 1371886 h 2217762"/>
              <a:gd name="connsiteX44" fmla="*/ 419385 w 1865909"/>
              <a:gd name="connsiteY44" fmla="*/ 1315022 h 2217762"/>
              <a:gd name="connsiteX45" fmla="*/ 405168 w 1865909"/>
              <a:gd name="connsiteY45" fmla="*/ 1315022 h 2217762"/>
              <a:gd name="connsiteX46" fmla="*/ 405168 w 1865909"/>
              <a:gd name="connsiteY46" fmla="*/ 1272369 h 2217762"/>
              <a:gd name="connsiteX47" fmla="*/ 369627 w 1865909"/>
              <a:gd name="connsiteY47" fmla="*/ 1272369 h 2217762"/>
              <a:gd name="connsiteX48" fmla="*/ 369627 w 1865909"/>
              <a:gd name="connsiteY48" fmla="*/ 1226163 h 2217762"/>
              <a:gd name="connsiteX49" fmla="*/ 334086 w 1865909"/>
              <a:gd name="connsiteY49" fmla="*/ 1226163 h 2217762"/>
              <a:gd name="connsiteX50" fmla="*/ 334086 w 1865909"/>
              <a:gd name="connsiteY50" fmla="*/ 1187072 h 2217762"/>
              <a:gd name="connsiteX51" fmla="*/ 294990 w 1865909"/>
              <a:gd name="connsiteY51" fmla="*/ 1187072 h 2217762"/>
              <a:gd name="connsiteX52" fmla="*/ 294990 w 1865909"/>
              <a:gd name="connsiteY52" fmla="*/ 1155087 h 2217762"/>
              <a:gd name="connsiteX53" fmla="*/ 277220 w 1865909"/>
              <a:gd name="connsiteY53" fmla="*/ 1155087 h 2217762"/>
              <a:gd name="connsiteX54" fmla="*/ 277220 w 1865909"/>
              <a:gd name="connsiteY54" fmla="*/ 1084002 h 2217762"/>
              <a:gd name="connsiteX55" fmla="*/ 252341 w 1865909"/>
              <a:gd name="connsiteY55" fmla="*/ 1084002 h 2217762"/>
              <a:gd name="connsiteX56" fmla="*/ 252341 w 1865909"/>
              <a:gd name="connsiteY56" fmla="*/ 1009364 h 2217762"/>
              <a:gd name="connsiteX57" fmla="*/ 202584 w 1865909"/>
              <a:gd name="connsiteY57" fmla="*/ 1009364 h 2217762"/>
              <a:gd name="connsiteX58" fmla="*/ 202584 w 1865909"/>
              <a:gd name="connsiteY58" fmla="*/ 924067 h 2217762"/>
              <a:gd name="connsiteX59" fmla="*/ 191922 w 1865909"/>
              <a:gd name="connsiteY59" fmla="*/ 924067 h 2217762"/>
              <a:gd name="connsiteX60" fmla="*/ 191922 w 1865909"/>
              <a:gd name="connsiteY60" fmla="*/ 881418 h 2217762"/>
              <a:gd name="connsiteX61" fmla="*/ 181260 w 1865909"/>
              <a:gd name="connsiteY61" fmla="*/ 881418 h 2217762"/>
              <a:gd name="connsiteX62" fmla="*/ 181260 w 1865909"/>
              <a:gd name="connsiteY62" fmla="*/ 842322 h 2217762"/>
              <a:gd name="connsiteX63" fmla="*/ 163489 w 1865909"/>
              <a:gd name="connsiteY63" fmla="*/ 842322 h 2217762"/>
              <a:gd name="connsiteX64" fmla="*/ 163489 w 1865909"/>
              <a:gd name="connsiteY64" fmla="*/ 813890 h 2217762"/>
              <a:gd name="connsiteX65" fmla="*/ 149272 w 1865909"/>
              <a:gd name="connsiteY65" fmla="*/ 813890 h 2217762"/>
              <a:gd name="connsiteX66" fmla="*/ 149272 w 1865909"/>
              <a:gd name="connsiteY66" fmla="*/ 746362 h 2217762"/>
              <a:gd name="connsiteX67" fmla="*/ 142164 w 1865909"/>
              <a:gd name="connsiteY67" fmla="*/ 746362 h 2217762"/>
              <a:gd name="connsiteX68" fmla="*/ 142164 w 1865909"/>
              <a:gd name="connsiteY68" fmla="*/ 689497 h 2217762"/>
              <a:gd name="connsiteX69" fmla="*/ 127947 w 1865909"/>
              <a:gd name="connsiteY69" fmla="*/ 689497 h 2217762"/>
              <a:gd name="connsiteX70" fmla="*/ 127947 w 1865909"/>
              <a:gd name="connsiteY70" fmla="*/ 618414 h 2217762"/>
              <a:gd name="connsiteX71" fmla="*/ 99515 w 1865909"/>
              <a:gd name="connsiteY71" fmla="*/ 618414 h 2217762"/>
              <a:gd name="connsiteX72" fmla="*/ 99515 w 1865909"/>
              <a:gd name="connsiteY72" fmla="*/ 529561 h 2217762"/>
              <a:gd name="connsiteX73" fmla="*/ 78190 w 1865909"/>
              <a:gd name="connsiteY73" fmla="*/ 529561 h 2217762"/>
              <a:gd name="connsiteX74" fmla="*/ 78190 w 1865909"/>
              <a:gd name="connsiteY74" fmla="*/ 458479 h 2217762"/>
              <a:gd name="connsiteX75" fmla="*/ 71082 w 1865909"/>
              <a:gd name="connsiteY75" fmla="*/ 458479 h 2217762"/>
              <a:gd name="connsiteX76" fmla="*/ 71082 w 1865909"/>
              <a:gd name="connsiteY76" fmla="*/ 348303 h 2217762"/>
              <a:gd name="connsiteX77" fmla="*/ 56866 w 1865909"/>
              <a:gd name="connsiteY77" fmla="*/ 348303 h 2217762"/>
              <a:gd name="connsiteX78" fmla="*/ 56866 w 1865909"/>
              <a:gd name="connsiteY78" fmla="*/ 234571 h 2217762"/>
              <a:gd name="connsiteX79" fmla="*/ 35541 w 1865909"/>
              <a:gd name="connsiteY79" fmla="*/ 234571 h 2217762"/>
              <a:gd name="connsiteX80" fmla="*/ 35541 w 1865909"/>
              <a:gd name="connsiteY80" fmla="*/ 92407 h 2217762"/>
              <a:gd name="connsiteX81" fmla="*/ 24879 w 1865909"/>
              <a:gd name="connsiteY81" fmla="*/ 92407 h 2217762"/>
              <a:gd name="connsiteX82" fmla="*/ 24879 w 1865909"/>
              <a:gd name="connsiteY82" fmla="*/ 74636 h 2217762"/>
              <a:gd name="connsiteX83" fmla="*/ 21325 w 1865909"/>
              <a:gd name="connsiteY83" fmla="*/ 74636 h 2217762"/>
              <a:gd name="connsiteX84" fmla="*/ 21325 w 1865909"/>
              <a:gd name="connsiteY84" fmla="*/ 0 h 2217762"/>
              <a:gd name="connsiteX85" fmla="*/ 0 w 1865909"/>
              <a:gd name="connsiteY85" fmla="*/ 0 h 2217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865909" h="2217762">
                <a:moveTo>
                  <a:pt x="1865909" y="2217763"/>
                </a:moveTo>
                <a:lnTo>
                  <a:pt x="1766392" y="2217763"/>
                </a:lnTo>
                <a:lnTo>
                  <a:pt x="1766392" y="2160899"/>
                </a:lnTo>
                <a:lnTo>
                  <a:pt x="1698860" y="2160899"/>
                </a:lnTo>
                <a:lnTo>
                  <a:pt x="1698860" y="2125352"/>
                </a:lnTo>
                <a:lnTo>
                  <a:pt x="1364780" y="2125352"/>
                </a:lnTo>
                <a:lnTo>
                  <a:pt x="1364780" y="2082708"/>
                </a:lnTo>
                <a:lnTo>
                  <a:pt x="1126655" y="2082708"/>
                </a:lnTo>
                <a:lnTo>
                  <a:pt x="1126655" y="2050723"/>
                </a:lnTo>
                <a:lnTo>
                  <a:pt x="1037796" y="2050723"/>
                </a:lnTo>
                <a:lnTo>
                  <a:pt x="1037796" y="2022281"/>
                </a:lnTo>
                <a:lnTo>
                  <a:pt x="916958" y="2022281"/>
                </a:lnTo>
                <a:lnTo>
                  <a:pt x="916958" y="1997402"/>
                </a:lnTo>
                <a:lnTo>
                  <a:pt x="877864" y="1997402"/>
                </a:lnTo>
                <a:lnTo>
                  <a:pt x="877864" y="1940538"/>
                </a:lnTo>
                <a:lnTo>
                  <a:pt x="842322" y="1940538"/>
                </a:lnTo>
                <a:lnTo>
                  <a:pt x="842322" y="1887226"/>
                </a:lnTo>
                <a:lnTo>
                  <a:pt x="820998" y="1887226"/>
                </a:lnTo>
                <a:lnTo>
                  <a:pt x="820998" y="1858794"/>
                </a:lnTo>
                <a:lnTo>
                  <a:pt x="757024" y="1858794"/>
                </a:lnTo>
                <a:lnTo>
                  <a:pt x="757024" y="1798377"/>
                </a:lnTo>
                <a:lnTo>
                  <a:pt x="732146" y="1798377"/>
                </a:lnTo>
                <a:lnTo>
                  <a:pt x="732146" y="1766392"/>
                </a:lnTo>
                <a:lnTo>
                  <a:pt x="653955" y="1766392"/>
                </a:lnTo>
                <a:lnTo>
                  <a:pt x="653955" y="1720186"/>
                </a:lnTo>
                <a:lnTo>
                  <a:pt x="646847" y="1720186"/>
                </a:lnTo>
                <a:lnTo>
                  <a:pt x="646847" y="1670428"/>
                </a:lnTo>
                <a:lnTo>
                  <a:pt x="600644" y="1670428"/>
                </a:lnTo>
                <a:lnTo>
                  <a:pt x="600644" y="1613564"/>
                </a:lnTo>
                <a:lnTo>
                  <a:pt x="557995" y="1613564"/>
                </a:lnTo>
                <a:lnTo>
                  <a:pt x="557995" y="1588684"/>
                </a:lnTo>
                <a:lnTo>
                  <a:pt x="540224" y="1588684"/>
                </a:lnTo>
                <a:lnTo>
                  <a:pt x="540224" y="1556699"/>
                </a:lnTo>
                <a:lnTo>
                  <a:pt x="526008" y="1556699"/>
                </a:lnTo>
                <a:lnTo>
                  <a:pt x="526008" y="1506941"/>
                </a:lnTo>
                <a:lnTo>
                  <a:pt x="501128" y="1506941"/>
                </a:lnTo>
                <a:lnTo>
                  <a:pt x="501128" y="1474956"/>
                </a:lnTo>
                <a:lnTo>
                  <a:pt x="494021" y="1474956"/>
                </a:lnTo>
                <a:lnTo>
                  <a:pt x="494021" y="1446524"/>
                </a:lnTo>
                <a:lnTo>
                  <a:pt x="465588" y="1446524"/>
                </a:lnTo>
                <a:lnTo>
                  <a:pt x="465588" y="1396765"/>
                </a:lnTo>
                <a:lnTo>
                  <a:pt x="444263" y="1396765"/>
                </a:lnTo>
                <a:lnTo>
                  <a:pt x="444263" y="1371886"/>
                </a:lnTo>
                <a:lnTo>
                  <a:pt x="419385" y="1371886"/>
                </a:lnTo>
                <a:lnTo>
                  <a:pt x="419385" y="1315022"/>
                </a:lnTo>
                <a:lnTo>
                  <a:pt x="405168" y="1315022"/>
                </a:lnTo>
                <a:lnTo>
                  <a:pt x="405168" y="1272369"/>
                </a:lnTo>
                <a:lnTo>
                  <a:pt x="369627" y="1272369"/>
                </a:lnTo>
                <a:lnTo>
                  <a:pt x="369627" y="1226163"/>
                </a:lnTo>
                <a:lnTo>
                  <a:pt x="334086" y="1226163"/>
                </a:lnTo>
                <a:lnTo>
                  <a:pt x="334086" y="1187072"/>
                </a:lnTo>
                <a:lnTo>
                  <a:pt x="294990" y="1187072"/>
                </a:lnTo>
                <a:lnTo>
                  <a:pt x="294990" y="1155087"/>
                </a:lnTo>
                <a:lnTo>
                  <a:pt x="277220" y="1155087"/>
                </a:lnTo>
                <a:lnTo>
                  <a:pt x="277220" y="1084002"/>
                </a:lnTo>
                <a:lnTo>
                  <a:pt x="252341" y="1084002"/>
                </a:lnTo>
                <a:lnTo>
                  <a:pt x="252341" y="1009364"/>
                </a:lnTo>
                <a:lnTo>
                  <a:pt x="202584" y="1009364"/>
                </a:lnTo>
                <a:lnTo>
                  <a:pt x="202584" y="924067"/>
                </a:lnTo>
                <a:lnTo>
                  <a:pt x="191922" y="924067"/>
                </a:lnTo>
                <a:lnTo>
                  <a:pt x="191922" y="881418"/>
                </a:lnTo>
                <a:lnTo>
                  <a:pt x="181260" y="881418"/>
                </a:lnTo>
                <a:lnTo>
                  <a:pt x="181260" y="842322"/>
                </a:lnTo>
                <a:lnTo>
                  <a:pt x="163489" y="842322"/>
                </a:lnTo>
                <a:lnTo>
                  <a:pt x="163489" y="813890"/>
                </a:lnTo>
                <a:lnTo>
                  <a:pt x="149272" y="813890"/>
                </a:lnTo>
                <a:lnTo>
                  <a:pt x="149272" y="746362"/>
                </a:lnTo>
                <a:lnTo>
                  <a:pt x="142164" y="746362"/>
                </a:lnTo>
                <a:lnTo>
                  <a:pt x="142164" y="689497"/>
                </a:lnTo>
                <a:lnTo>
                  <a:pt x="127947" y="689497"/>
                </a:lnTo>
                <a:lnTo>
                  <a:pt x="127947" y="618414"/>
                </a:lnTo>
                <a:lnTo>
                  <a:pt x="99515" y="618414"/>
                </a:lnTo>
                <a:lnTo>
                  <a:pt x="99515" y="529561"/>
                </a:lnTo>
                <a:lnTo>
                  <a:pt x="78190" y="529561"/>
                </a:lnTo>
                <a:lnTo>
                  <a:pt x="78190" y="458479"/>
                </a:lnTo>
                <a:lnTo>
                  <a:pt x="71082" y="458479"/>
                </a:lnTo>
                <a:lnTo>
                  <a:pt x="71082" y="348303"/>
                </a:lnTo>
                <a:lnTo>
                  <a:pt x="56866" y="348303"/>
                </a:lnTo>
                <a:lnTo>
                  <a:pt x="56866" y="234571"/>
                </a:lnTo>
                <a:lnTo>
                  <a:pt x="35541" y="234571"/>
                </a:lnTo>
                <a:lnTo>
                  <a:pt x="35541" y="92407"/>
                </a:lnTo>
                <a:lnTo>
                  <a:pt x="24879" y="92407"/>
                </a:lnTo>
                <a:lnTo>
                  <a:pt x="24879" y="74636"/>
                </a:lnTo>
                <a:lnTo>
                  <a:pt x="21325" y="74636"/>
                </a:lnTo>
                <a:lnTo>
                  <a:pt x="21325" y="0"/>
                </a:lnTo>
                <a:lnTo>
                  <a:pt x="0" y="0"/>
                </a:lnTo>
              </a:path>
            </a:pathLst>
          </a:custGeom>
          <a:solidFill>
            <a:srgbClr val="000000">
              <a:alpha val="0"/>
            </a:srgbClr>
          </a:solidFill>
          <a:ln w="19050" cap="flat">
            <a:solidFill>
              <a:srgbClr val="00A2E1">
                <a:alpha val="99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3" name="Freeform 21">
            <a:extLst>
              <a:ext uri="{FF2B5EF4-FFF2-40B4-BE49-F238E27FC236}">
                <a16:creationId xmlns:a16="http://schemas.microsoft.com/office/drawing/2014/main" id="{0F817BD7-54E6-FA60-1D92-2A3E8EF0FC5C}"/>
              </a:ext>
            </a:extLst>
          </p:cNvPr>
          <p:cNvSpPr>
            <a:spLocks/>
          </p:cNvSpPr>
          <p:nvPr/>
        </p:nvSpPr>
        <p:spPr bwMode="auto">
          <a:xfrm>
            <a:off x="5073868" y="2013345"/>
            <a:ext cx="3276000" cy="2373598"/>
          </a:xfrm>
          <a:custGeom>
            <a:avLst/>
            <a:gdLst>
              <a:gd name="T0" fmla="*/ 0 w 2091"/>
              <a:gd name="T1" fmla="*/ 0 h 1310"/>
              <a:gd name="T2" fmla="*/ 0 w 2091"/>
              <a:gd name="T3" fmla="*/ 1310 h 1310"/>
              <a:gd name="T4" fmla="*/ 2091 w 2091"/>
              <a:gd name="T5" fmla="*/ 1310 h 1310"/>
            </a:gdLst>
            <a:ahLst/>
            <a:cxnLst>
              <a:cxn ang="0">
                <a:pos x="T0" y="T1"/>
              </a:cxn>
              <a:cxn ang="0">
                <a:pos x="T2" y="T3"/>
              </a:cxn>
              <a:cxn ang="0">
                <a:pos x="T4" y="T5"/>
              </a:cxn>
            </a:cxnLst>
            <a:rect l="0" t="0" r="r" b="b"/>
            <a:pathLst>
              <a:path w="2091" h="1310">
                <a:moveTo>
                  <a:pt x="0" y="0"/>
                </a:moveTo>
                <a:lnTo>
                  <a:pt x="0" y="1310"/>
                </a:lnTo>
                <a:lnTo>
                  <a:pt x="2091" y="1310"/>
                </a:lnTo>
              </a:path>
            </a:pathLst>
          </a:custGeom>
          <a:noFill/>
          <a:ln w="19050" cap="sq">
            <a:solidFill>
              <a:srgbClr val="36363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61" name="TextBox 1060">
            <a:extLst>
              <a:ext uri="{FF2B5EF4-FFF2-40B4-BE49-F238E27FC236}">
                <a16:creationId xmlns:a16="http://schemas.microsoft.com/office/drawing/2014/main" id="{38B7EFA0-E1F6-E290-5FA0-F5CB7A6563F2}"/>
              </a:ext>
            </a:extLst>
          </p:cNvPr>
          <p:cNvSpPr txBox="1"/>
          <p:nvPr/>
        </p:nvSpPr>
        <p:spPr>
          <a:xfrm rot="16200000">
            <a:off x="4362010" y="3113346"/>
            <a:ext cx="468397" cy="261610"/>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KPS</a:t>
            </a:r>
          </a:p>
        </p:txBody>
      </p:sp>
      <p:grpSp>
        <p:nvGrpSpPr>
          <p:cNvPr id="1146" name="Group 1145">
            <a:extLst>
              <a:ext uri="{FF2B5EF4-FFF2-40B4-BE49-F238E27FC236}">
                <a16:creationId xmlns:a16="http://schemas.microsoft.com/office/drawing/2014/main" id="{34957DB4-76F7-2CD5-A10E-A831C4F8F771}"/>
              </a:ext>
            </a:extLst>
          </p:cNvPr>
          <p:cNvGrpSpPr/>
          <p:nvPr/>
        </p:nvGrpSpPr>
        <p:grpSpPr>
          <a:xfrm>
            <a:off x="4698702" y="1859865"/>
            <a:ext cx="380659" cy="2457918"/>
            <a:chOff x="4698702" y="1965262"/>
            <a:chExt cx="380659" cy="1577145"/>
          </a:xfrm>
        </p:grpSpPr>
        <p:sp>
          <p:nvSpPr>
            <p:cNvPr id="1055" name="Line 6">
              <a:extLst>
                <a:ext uri="{FF2B5EF4-FFF2-40B4-BE49-F238E27FC236}">
                  <a16:creationId xmlns:a16="http://schemas.microsoft.com/office/drawing/2014/main" id="{96BE70BC-A956-C0C6-E580-6370AF16F879}"/>
                </a:ext>
              </a:extLst>
            </p:cNvPr>
            <p:cNvSpPr>
              <a:spLocks noChangeShapeType="1"/>
            </p:cNvSpPr>
            <p:nvPr/>
          </p:nvSpPr>
          <p:spPr bwMode="auto">
            <a:xfrm>
              <a:off x="4993127" y="2051733"/>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6" name="Line 7">
              <a:extLst>
                <a:ext uri="{FF2B5EF4-FFF2-40B4-BE49-F238E27FC236}">
                  <a16:creationId xmlns:a16="http://schemas.microsoft.com/office/drawing/2014/main" id="{02219735-CFB3-B7AC-F76F-208404BC937A}"/>
                </a:ext>
              </a:extLst>
            </p:cNvPr>
            <p:cNvSpPr>
              <a:spLocks noChangeShapeType="1"/>
            </p:cNvSpPr>
            <p:nvPr/>
          </p:nvSpPr>
          <p:spPr bwMode="auto">
            <a:xfrm>
              <a:off x="4993127" y="2530446"/>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7" name="Line 8">
              <a:extLst>
                <a:ext uri="{FF2B5EF4-FFF2-40B4-BE49-F238E27FC236}">
                  <a16:creationId xmlns:a16="http://schemas.microsoft.com/office/drawing/2014/main" id="{1143674A-2D02-57AB-9335-9F15CDF3083D}"/>
                </a:ext>
              </a:extLst>
            </p:cNvPr>
            <p:cNvSpPr>
              <a:spLocks noChangeShapeType="1"/>
            </p:cNvSpPr>
            <p:nvPr/>
          </p:nvSpPr>
          <p:spPr bwMode="auto">
            <a:xfrm>
              <a:off x="4993127" y="2987666"/>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58" name="Line 9">
              <a:extLst>
                <a:ext uri="{FF2B5EF4-FFF2-40B4-BE49-F238E27FC236}">
                  <a16:creationId xmlns:a16="http://schemas.microsoft.com/office/drawing/2014/main" id="{2C4CCF95-C37D-676D-94DA-515DF5462ACA}"/>
                </a:ext>
              </a:extLst>
            </p:cNvPr>
            <p:cNvSpPr>
              <a:spLocks noChangeShapeType="1"/>
            </p:cNvSpPr>
            <p:nvPr/>
          </p:nvSpPr>
          <p:spPr bwMode="auto">
            <a:xfrm>
              <a:off x="4993127" y="3459661"/>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62" name="TextBox 1061">
              <a:extLst>
                <a:ext uri="{FF2B5EF4-FFF2-40B4-BE49-F238E27FC236}">
                  <a16:creationId xmlns:a16="http://schemas.microsoft.com/office/drawing/2014/main" id="{C0E4AAFD-43F5-9FEC-4CCF-1EA1D738F70C}"/>
                </a:ext>
              </a:extLst>
            </p:cNvPr>
            <p:cNvSpPr txBox="1"/>
            <p:nvPr/>
          </p:nvSpPr>
          <p:spPr>
            <a:xfrm>
              <a:off x="4698702" y="1965262"/>
              <a:ext cx="341760" cy="167864"/>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90</a:t>
              </a:r>
            </a:p>
          </p:txBody>
        </p:sp>
        <p:sp>
          <p:nvSpPr>
            <p:cNvPr id="1063" name="TextBox 1062">
              <a:extLst>
                <a:ext uri="{FF2B5EF4-FFF2-40B4-BE49-F238E27FC236}">
                  <a16:creationId xmlns:a16="http://schemas.microsoft.com/office/drawing/2014/main" id="{EF856822-5831-D8BE-8AE9-770CBB03E268}"/>
                </a:ext>
              </a:extLst>
            </p:cNvPr>
            <p:cNvSpPr txBox="1"/>
            <p:nvPr/>
          </p:nvSpPr>
          <p:spPr>
            <a:xfrm>
              <a:off x="4698707" y="2445746"/>
              <a:ext cx="341760" cy="167864"/>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85</a:t>
              </a:r>
            </a:p>
          </p:txBody>
        </p:sp>
        <p:sp>
          <p:nvSpPr>
            <p:cNvPr id="1064" name="TextBox 1063">
              <a:extLst>
                <a:ext uri="{FF2B5EF4-FFF2-40B4-BE49-F238E27FC236}">
                  <a16:creationId xmlns:a16="http://schemas.microsoft.com/office/drawing/2014/main" id="{EE08BE3B-B3E2-7C44-AA25-750781ABAEF8}"/>
                </a:ext>
              </a:extLst>
            </p:cNvPr>
            <p:cNvSpPr txBox="1"/>
            <p:nvPr/>
          </p:nvSpPr>
          <p:spPr>
            <a:xfrm>
              <a:off x="4698707" y="2902755"/>
              <a:ext cx="341760" cy="167864"/>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80</a:t>
              </a:r>
            </a:p>
          </p:txBody>
        </p:sp>
        <p:sp>
          <p:nvSpPr>
            <p:cNvPr id="1065" name="TextBox 1064">
              <a:extLst>
                <a:ext uri="{FF2B5EF4-FFF2-40B4-BE49-F238E27FC236}">
                  <a16:creationId xmlns:a16="http://schemas.microsoft.com/office/drawing/2014/main" id="{1033A1A7-536B-DACC-F84C-1B87CB891852}"/>
                </a:ext>
              </a:extLst>
            </p:cNvPr>
            <p:cNvSpPr txBox="1"/>
            <p:nvPr/>
          </p:nvSpPr>
          <p:spPr>
            <a:xfrm>
              <a:off x="4698707" y="3374543"/>
              <a:ext cx="341760" cy="167864"/>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75</a:t>
              </a:r>
            </a:p>
          </p:txBody>
        </p:sp>
      </p:grpSp>
      <p:grpSp>
        <p:nvGrpSpPr>
          <p:cNvPr id="1068" name="Group 1067">
            <a:extLst>
              <a:ext uri="{FF2B5EF4-FFF2-40B4-BE49-F238E27FC236}">
                <a16:creationId xmlns:a16="http://schemas.microsoft.com/office/drawing/2014/main" id="{4242CD3C-1597-E784-8086-626791CAB68E}"/>
              </a:ext>
            </a:extLst>
          </p:cNvPr>
          <p:cNvGrpSpPr/>
          <p:nvPr/>
        </p:nvGrpSpPr>
        <p:grpSpPr>
          <a:xfrm>
            <a:off x="4966863" y="4383736"/>
            <a:ext cx="3598674" cy="269530"/>
            <a:chOff x="1462344" y="4356522"/>
            <a:chExt cx="2995576" cy="269530"/>
          </a:xfrm>
        </p:grpSpPr>
        <p:sp>
          <p:nvSpPr>
            <p:cNvPr id="1071" name="Line 21">
              <a:extLst>
                <a:ext uri="{FF2B5EF4-FFF2-40B4-BE49-F238E27FC236}">
                  <a16:creationId xmlns:a16="http://schemas.microsoft.com/office/drawing/2014/main" id="{963666FE-0DBE-89E8-E6CD-19DCBB6541BD}"/>
                </a:ext>
              </a:extLst>
            </p:cNvPr>
            <p:cNvSpPr>
              <a:spLocks noChangeShapeType="1"/>
            </p:cNvSpPr>
            <p:nvPr/>
          </p:nvSpPr>
          <p:spPr bwMode="auto">
            <a:xfrm>
              <a:off x="4231954"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72" name="TextBox 1071">
              <a:extLst>
                <a:ext uri="{FF2B5EF4-FFF2-40B4-BE49-F238E27FC236}">
                  <a16:creationId xmlns:a16="http://schemas.microsoft.com/office/drawing/2014/main" id="{F65C81B7-4375-40B2-5860-9AE9959896F1}"/>
                </a:ext>
              </a:extLst>
            </p:cNvPr>
            <p:cNvSpPr txBox="1"/>
            <p:nvPr/>
          </p:nvSpPr>
          <p:spPr>
            <a:xfrm>
              <a:off x="3999763" y="4384072"/>
              <a:ext cx="45815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12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个月</a:t>
              </a:r>
            </a:p>
          </p:txBody>
        </p:sp>
        <p:sp>
          <p:nvSpPr>
            <p:cNvPr id="1073" name="Line 21">
              <a:extLst>
                <a:ext uri="{FF2B5EF4-FFF2-40B4-BE49-F238E27FC236}">
                  <a16:creationId xmlns:a16="http://schemas.microsoft.com/office/drawing/2014/main" id="{EAC6CE4D-3EDE-B7F3-198A-170A65395FD2}"/>
                </a:ext>
              </a:extLst>
            </p:cNvPr>
            <p:cNvSpPr>
              <a:spLocks noChangeShapeType="1"/>
            </p:cNvSpPr>
            <p:nvPr/>
          </p:nvSpPr>
          <p:spPr bwMode="auto">
            <a:xfrm>
              <a:off x="3856317"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74" name="TextBox 1073">
              <a:extLst>
                <a:ext uri="{FF2B5EF4-FFF2-40B4-BE49-F238E27FC236}">
                  <a16:creationId xmlns:a16="http://schemas.microsoft.com/office/drawing/2014/main" id="{13D4C4E0-13B0-C0F9-4A33-FC30C0033940}"/>
                </a:ext>
              </a:extLst>
            </p:cNvPr>
            <p:cNvSpPr txBox="1"/>
            <p:nvPr/>
          </p:nvSpPr>
          <p:spPr>
            <a:xfrm>
              <a:off x="3624126" y="4384072"/>
              <a:ext cx="45815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10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个月</a:t>
              </a:r>
            </a:p>
          </p:txBody>
        </p:sp>
        <p:sp>
          <p:nvSpPr>
            <p:cNvPr id="1075" name="Line 21">
              <a:extLst>
                <a:ext uri="{FF2B5EF4-FFF2-40B4-BE49-F238E27FC236}">
                  <a16:creationId xmlns:a16="http://schemas.microsoft.com/office/drawing/2014/main" id="{4CFCAC5B-2E9F-6458-A42A-0478EEB7AA40}"/>
                </a:ext>
              </a:extLst>
            </p:cNvPr>
            <p:cNvSpPr>
              <a:spLocks noChangeShapeType="1"/>
            </p:cNvSpPr>
            <p:nvPr/>
          </p:nvSpPr>
          <p:spPr bwMode="auto">
            <a:xfrm>
              <a:off x="3480680"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76" name="TextBox 1075">
              <a:extLst>
                <a:ext uri="{FF2B5EF4-FFF2-40B4-BE49-F238E27FC236}">
                  <a16:creationId xmlns:a16="http://schemas.microsoft.com/office/drawing/2014/main" id="{86B2ED46-7794-BE45-1A75-150D88CC5131}"/>
                </a:ext>
              </a:extLst>
            </p:cNvPr>
            <p:cNvSpPr txBox="1"/>
            <p:nvPr/>
          </p:nvSpPr>
          <p:spPr>
            <a:xfrm>
              <a:off x="3282457" y="4384072"/>
              <a:ext cx="39277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8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个月</a:t>
              </a:r>
            </a:p>
          </p:txBody>
        </p:sp>
        <p:sp>
          <p:nvSpPr>
            <p:cNvPr id="1077" name="Line 21">
              <a:extLst>
                <a:ext uri="{FF2B5EF4-FFF2-40B4-BE49-F238E27FC236}">
                  <a16:creationId xmlns:a16="http://schemas.microsoft.com/office/drawing/2014/main" id="{5B2FF48F-D10F-11DF-E8AA-B16E73BA65F4}"/>
                </a:ext>
              </a:extLst>
            </p:cNvPr>
            <p:cNvSpPr>
              <a:spLocks noChangeShapeType="1"/>
            </p:cNvSpPr>
            <p:nvPr/>
          </p:nvSpPr>
          <p:spPr bwMode="auto">
            <a:xfrm>
              <a:off x="3070319"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78" name="TextBox 1077">
              <a:extLst>
                <a:ext uri="{FF2B5EF4-FFF2-40B4-BE49-F238E27FC236}">
                  <a16:creationId xmlns:a16="http://schemas.microsoft.com/office/drawing/2014/main" id="{A76A1E56-A2E4-904A-F401-86DD1D16FC71}"/>
                </a:ext>
              </a:extLst>
            </p:cNvPr>
            <p:cNvSpPr txBox="1"/>
            <p:nvPr/>
          </p:nvSpPr>
          <p:spPr>
            <a:xfrm>
              <a:off x="2870819" y="4384072"/>
              <a:ext cx="39277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6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个月</a:t>
              </a:r>
            </a:p>
          </p:txBody>
        </p:sp>
        <p:sp>
          <p:nvSpPr>
            <p:cNvPr id="1079" name="Line 21">
              <a:extLst>
                <a:ext uri="{FF2B5EF4-FFF2-40B4-BE49-F238E27FC236}">
                  <a16:creationId xmlns:a16="http://schemas.microsoft.com/office/drawing/2014/main" id="{C9EBDB53-9E6C-5CE8-7646-4362330A623B}"/>
                </a:ext>
              </a:extLst>
            </p:cNvPr>
            <p:cNvSpPr>
              <a:spLocks noChangeShapeType="1"/>
            </p:cNvSpPr>
            <p:nvPr/>
          </p:nvSpPr>
          <p:spPr bwMode="auto">
            <a:xfrm>
              <a:off x="2694682"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80" name="TextBox 1079">
              <a:extLst>
                <a:ext uri="{FF2B5EF4-FFF2-40B4-BE49-F238E27FC236}">
                  <a16:creationId xmlns:a16="http://schemas.microsoft.com/office/drawing/2014/main" id="{7FFEEB82-271B-7BA2-4388-910830B288B6}"/>
                </a:ext>
              </a:extLst>
            </p:cNvPr>
            <p:cNvSpPr txBox="1"/>
            <p:nvPr/>
          </p:nvSpPr>
          <p:spPr>
            <a:xfrm>
              <a:off x="2495183" y="4384072"/>
              <a:ext cx="39277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4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个月</a:t>
              </a:r>
            </a:p>
          </p:txBody>
        </p:sp>
        <p:sp>
          <p:nvSpPr>
            <p:cNvPr id="1081" name="Line 21">
              <a:extLst>
                <a:ext uri="{FF2B5EF4-FFF2-40B4-BE49-F238E27FC236}">
                  <a16:creationId xmlns:a16="http://schemas.microsoft.com/office/drawing/2014/main" id="{6A9C5027-6B5E-F413-6ECF-B0CDC5E1E4B5}"/>
                </a:ext>
              </a:extLst>
            </p:cNvPr>
            <p:cNvSpPr>
              <a:spLocks noChangeShapeType="1"/>
            </p:cNvSpPr>
            <p:nvPr/>
          </p:nvSpPr>
          <p:spPr bwMode="auto">
            <a:xfrm>
              <a:off x="2319045"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82" name="TextBox 1081">
              <a:extLst>
                <a:ext uri="{FF2B5EF4-FFF2-40B4-BE49-F238E27FC236}">
                  <a16:creationId xmlns:a16="http://schemas.microsoft.com/office/drawing/2014/main" id="{50DFCE4A-6AB6-9F56-0BCE-123B87556650}"/>
                </a:ext>
              </a:extLst>
            </p:cNvPr>
            <p:cNvSpPr txBox="1"/>
            <p:nvPr/>
          </p:nvSpPr>
          <p:spPr>
            <a:xfrm>
              <a:off x="2119547" y="4384072"/>
              <a:ext cx="392774"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个月</a:t>
              </a:r>
            </a:p>
          </p:txBody>
        </p:sp>
        <p:sp>
          <p:nvSpPr>
            <p:cNvPr id="1083" name="Line 21">
              <a:extLst>
                <a:ext uri="{FF2B5EF4-FFF2-40B4-BE49-F238E27FC236}">
                  <a16:creationId xmlns:a16="http://schemas.microsoft.com/office/drawing/2014/main" id="{1E770377-4053-A8A4-6AC1-2879A721D858}"/>
                </a:ext>
              </a:extLst>
            </p:cNvPr>
            <p:cNvSpPr>
              <a:spLocks noChangeShapeType="1"/>
            </p:cNvSpPr>
            <p:nvPr/>
          </p:nvSpPr>
          <p:spPr bwMode="auto">
            <a:xfrm>
              <a:off x="1943408"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84" name="TextBox 1083">
              <a:extLst>
                <a:ext uri="{FF2B5EF4-FFF2-40B4-BE49-F238E27FC236}">
                  <a16:creationId xmlns:a16="http://schemas.microsoft.com/office/drawing/2014/main" id="{56230FEC-906C-09E4-D77B-CEFCFCF2341F}"/>
                </a:ext>
              </a:extLst>
            </p:cNvPr>
            <p:cNvSpPr txBox="1"/>
            <p:nvPr/>
          </p:nvSpPr>
          <p:spPr>
            <a:xfrm>
              <a:off x="1802621" y="4384072"/>
              <a:ext cx="275350"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3 </a:t>
              </a: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周</a:t>
              </a:r>
              <a:endParaRPr kumimoji="0" lang="en-GB" sz="1100" b="0" i="0" u="none" strike="noStrike" kern="1200" cap="none" spc="0" normalizeH="0" baseline="0" noProof="0" dirty="0">
                <a:ln>
                  <a:noFill/>
                </a:ln>
                <a:solidFill>
                  <a:srgbClr val="363636"/>
                </a:solidFill>
                <a:effectLst/>
                <a:uLnTx/>
                <a:uFillTx/>
                <a:latin typeface="Arial" panose="020B0604020202020204"/>
                <a:ea typeface="+mn-ea"/>
                <a:cs typeface="Arial" panose="020B0604020202020204" pitchFamily="34" charset="0"/>
              </a:endParaRPr>
            </a:p>
          </p:txBody>
        </p:sp>
        <p:sp>
          <p:nvSpPr>
            <p:cNvPr id="1085" name="Line 21">
              <a:extLst>
                <a:ext uri="{FF2B5EF4-FFF2-40B4-BE49-F238E27FC236}">
                  <a16:creationId xmlns:a16="http://schemas.microsoft.com/office/drawing/2014/main" id="{C5280075-F919-C071-81AB-FF61EF42CB50}"/>
                </a:ext>
              </a:extLst>
            </p:cNvPr>
            <p:cNvSpPr>
              <a:spLocks noChangeShapeType="1"/>
            </p:cNvSpPr>
            <p:nvPr/>
          </p:nvSpPr>
          <p:spPr bwMode="auto">
            <a:xfrm>
              <a:off x="1567771"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1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086" name="TextBox 1085">
              <a:extLst>
                <a:ext uri="{FF2B5EF4-FFF2-40B4-BE49-F238E27FC236}">
                  <a16:creationId xmlns:a16="http://schemas.microsoft.com/office/drawing/2014/main" id="{7242DF46-6B32-3D4A-57C4-9C933583E6E0}"/>
                </a:ext>
              </a:extLst>
            </p:cNvPr>
            <p:cNvSpPr txBox="1"/>
            <p:nvPr/>
          </p:nvSpPr>
          <p:spPr>
            <a:xfrm>
              <a:off x="1462344" y="4384072"/>
              <a:ext cx="204629"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BL</a:t>
              </a:r>
            </a:p>
          </p:txBody>
        </p:sp>
      </p:grpSp>
      <p:sp>
        <p:nvSpPr>
          <p:cNvPr id="1088" name="TextBox 1087">
            <a:extLst>
              <a:ext uri="{FF2B5EF4-FFF2-40B4-BE49-F238E27FC236}">
                <a16:creationId xmlns:a16="http://schemas.microsoft.com/office/drawing/2014/main" id="{575F8E66-24DB-61F7-9CB9-429BE5F8DEB5}"/>
              </a:ext>
            </a:extLst>
          </p:cNvPr>
          <p:cNvSpPr txBox="1"/>
          <p:nvPr/>
        </p:nvSpPr>
        <p:spPr>
          <a:xfrm>
            <a:off x="4158887" y="4576145"/>
            <a:ext cx="1172117" cy="2616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面临风险的人数</a:t>
            </a:r>
            <a:endParaRPr kumimoji="0" lang="en-GB" sz="11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cxnSp>
        <p:nvCxnSpPr>
          <p:cNvPr id="1106" name="Straight Connector 1105">
            <a:extLst>
              <a:ext uri="{FF2B5EF4-FFF2-40B4-BE49-F238E27FC236}">
                <a16:creationId xmlns:a16="http://schemas.microsoft.com/office/drawing/2014/main" id="{D5AD2B5C-A1EB-8581-9FC4-58F508F51189}"/>
              </a:ext>
            </a:extLst>
          </p:cNvPr>
          <p:cNvCxnSpPr>
            <a:cxnSpLocks/>
          </p:cNvCxnSpPr>
          <p:nvPr/>
        </p:nvCxnSpPr>
        <p:spPr>
          <a:xfrm>
            <a:off x="4537760" y="4913716"/>
            <a:ext cx="360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07" name="Straight Connector 1106">
            <a:extLst>
              <a:ext uri="{FF2B5EF4-FFF2-40B4-BE49-F238E27FC236}">
                <a16:creationId xmlns:a16="http://schemas.microsoft.com/office/drawing/2014/main" id="{7B23493F-8C67-BC3C-335D-C9AF320F88CA}"/>
              </a:ext>
            </a:extLst>
          </p:cNvPr>
          <p:cNvCxnSpPr>
            <a:cxnSpLocks/>
          </p:cNvCxnSpPr>
          <p:nvPr/>
        </p:nvCxnSpPr>
        <p:spPr>
          <a:xfrm>
            <a:off x="4537760" y="5196286"/>
            <a:ext cx="360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08" name="Straight Connector 1107">
            <a:extLst>
              <a:ext uri="{FF2B5EF4-FFF2-40B4-BE49-F238E27FC236}">
                <a16:creationId xmlns:a16="http://schemas.microsoft.com/office/drawing/2014/main" id="{11A314B2-E0B1-912D-C8F9-37983EEFD887}"/>
              </a:ext>
            </a:extLst>
          </p:cNvPr>
          <p:cNvCxnSpPr>
            <a:cxnSpLocks/>
          </p:cNvCxnSpPr>
          <p:nvPr/>
        </p:nvCxnSpPr>
        <p:spPr>
          <a:xfrm>
            <a:off x="5201147" y="2186843"/>
            <a:ext cx="360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09" name="Straight Connector 1108">
            <a:extLst>
              <a:ext uri="{FF2B5EF4-FFF2-40B4-BE49-F238E27FC236}">
                <a16:creationId xmlns:a16="http://schemas.microsoft.com/office/drawing/2014/main" id="{6E88A147-14E8-D887-75F6-6F5686464429}"/>
              </a:ext>
            </a:extLst>
          </p:cNvPr>
          <p:cNvCxnSpPr>
            <a:cxnSpLocks/>
          </p:cNvCxnSpPr>
          <p:nvPr/>
        </p:nvCxnSpPr>
        <p:spPr>
          <a:xfrm>
            <a:off x="5201147" y="2372914"/>
            <a:ext cx="360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sp>
        <p:nvSpPr>
          <p:cNvPr id="1110" name="TextBox 1109">
            <a:extLst>
              <a:ext uri="{FF2B5EF4-FFF2-40B4-BE49-F238E27FC236}">
                <a16:creationId xmlns:a16="http://schemas.microsoft.com/office/drawing/2014/main" id="{11D0953E-212C-9F36-B483-80F0D59501D7}"/>
              </a:ext>
            </a:extLst>
          </p:cNvPr>
          <p:cNvSpPr txBox="1"/>
          <p:nvPr/>
        </p:nvSpPr>
        <p:spPr>
          <a:xfrm>
            <a:off x="5539551" y="2049459"/>
            <a:ext cx="845103" cy="43088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HA-WBRT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SRS/SRT</a:t>
            </a:r>
          </a:p>
        </p:txBody>
      </p:sp>
      <p:grpSp>
        <p:nvGrpSpPr>
          <p:cNvPr id="1133" name="Group 1132">
            <a:extLst>
              <a:ext uri="{FF2B5EF4-FFF2-40B4-BE49-F238E27FC236}">
                <a16:creationId xmlns:a16="http://schemas.microsoft.com/office/drawing/2014/main" id="{B07F83E4-14D7-D7B8-08BE-38F964B5E073}"/>
              </a:ext>
            </a:extLst>
          </p:cNvPr>
          <p:cNvGrpSpPr/>
          <p:nvPr/>
        </p:nvGrpSpPr>
        <p:grpSpPr>
          <a:xfrm>
            <a:off x="4985764" y="4785032"/>
            <a:ext cx="3430359" cy="241980"/>
            <a:chOff x="4985764" y="5499857"/>
            <a:chExt cx="3430359" cy="241980"/>
          </a:xfrm>
        </p:grpSpPr>
        <p:sp>
          <p:nvSpPr>
            <p:cNvPr id="1118" name="TextBox 1117">
              <a:extLst>
                <a:ext uri="{FF2B5EF4-FFF2-40B4-BE49-F238E27FC236}">
                  <a16:creationId xmlns:a16="http://schemas.microsoft.com/office/drawing/2014/main" id="{7ADDB17B-C5EC-E718-2786-6B91DFAE7AE2}"/>
                </a:ext>
              </a:extLst>
            </p:cNvPr>
            <p:cNvSpPr txBox="1"/>
            <p:nvPr/>
          </p:nvSpPr>
          <p:spPr>
            <a:xfrm>
              <a:off x="8186326"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31</a:t>
              </a:r>
            </a:p>
          </p:txBody>
        </p:sp>
        <p:sp>
          <p:nvSpPr>
            <p:cNvPr id="1120" name="TextBox 1119">
              <a:extLst>
                <a:ext uri="{FF2B5EF4-FFF2-40B4-BE49-F238E27FC236}">
                  <a16:creationId xmlns:a16="http://schemas.microsoft.com/office/drawing/2014/main" id="{DD15B81A-C1E3-B067-521A-3FB40A4AE7E0}"/>
                </a:ext>
              </a:extLst>
            </p:cNvPr>
            <p:cNvSpPr txBox="1"/>
            <p:nvPr/>
          </p:nvSpPr>
          <p:spPr>
            <a:xfrm>
              <a:off x="7735062"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35</a:t>
              </a:r>
            </a:p>
          </p:txBody>
        </p:sp>
        <p:sp>
          <p:nvSpPr>
            <p:cNvPr id="1122" name="TextBox 1121">
              <a:extLst>
                <a:ext uri="{FF2B5EF4-FFF2-40B4-BE49-F238E27FC236}">
                  <a16:creationId xmlns:a16="http://schemas.microsoft.com/office/drawing/2014/main" id="{2D6DE109-8879-A448-DE22-BB37BE2E40E1}"/>
                </a:ext>
              </a:extLst>
            </p:cNvPr>
            <p:cNvSpPr txBox="1"/>
            <p:nvPr/>
          </p:nvSpPr>
          <p:spPr>
            <a:xfrm>
              <a:off x="7285331"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37</a:t>
              </a:r>
            </a:p>
          </p:txBody>
        </p:sp>
        <p:sp>
          <p:nvSpPr>
            <p:cNvPr id="1124" name="TextBox 1123">
              <a:extLst>
                <a:ext uri="{FF2B5EF4-FFF2-40B4-BE49-F238E27FC236}">
                  <a16:creationId xmlns:a16="http://schemas.microsoft.com/office/drawing/2014/main" id="{406FED5E-716D-7A95-0BB4-016A8E19B195}"/>
                </a:ext>
              </a:extLst>
            </p:cNvPr>
            <p:cNvSpPr txBox="1"/>
            <p:nvPr/>
          </p:nvSpPr>
          <p:spPr>
            <a:xfrm>
              <a:off x="6790819"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45</a:t>
              </a:r>
            </a:p>
          </p:txBody>
        </p:sp>
        <p:sp>
          <p:nvSpPr>
            <p:cNvPr id="1126" name="TextBox 1125">
              <a:extLst>
                <a:ext uri="{FF2B5EF4-FFF2-40B4-BE49-F238E27FC236}">
                  <a16:creationId xmlns:a16="http://schemas.microsoft.com/office/drawing/2014/main" id="{5A092D24-BEAF-621F-8949-AF58C4ACE355}"/>
                </a:ext>
              </a:extLst>
            </p:cNvPr>
            <p:cNvSpPr txBox="1"/>
            <p:nvPr/>
          </p:nvSpPr>
          <p:spPr>
            <a:xfrm>
              <a:off x="6339555"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55</a:t>
              </a:r>
            </a:p>
          </p:txBody>
        </p:sp>
        <p:sp>
          <p:nvSpPr>
            <p:cNvPr id="1128" name="TextBox 1127">
              <a:extLst>
                <a:ext uri="{FF2B5EF4-FFF2-40B4-BE49-F238E27FC236}">
                  <a16:creationId xmlns:a16="http://schemas.microsoft.com/office/drawing/2014/main" id="{B32F978C-FFA4-A38C-AE7A-6FBD6C563416}"/>
                </a:ext>
              </a:extLst>
            </p:cNvPr>
            <p:cNvSpPr txBox="1"/>
            <p:nvPr/>
          </p:nvSpPr>
          <p:spPr>
            <a:xfrm>
              <a:off x="5888292"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70</a:t>
              </a:r>
            </a:p>
          </p:txBody>
        </p:sp>
        <p:sp>
          <p:nvSpPr>
            <p:cNvPr id="1130" name="TextBox 1129">
              <a:extLst>
                <a:ext uri="{FF2B5EF4-FFF2-40B4-BE49-F238E27FC236}">
                  <a16:creationId xmlns:a16="http://schemas.microsoft.com/office/drawing/2014/main" id="{40A9FE4B-5545-77DF-9647-2D0733DD6B68}"/>
                </a:ext>
              </a:extLst>
            </p:cNvPr>
            <p:cNvSpPr txBox="1"/>
            <p:nvPr/>
          </p:nvSpPr>
          <p:spPr>
            <a:xfrm>
              <a:off x="5437028"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79</a:t>
              </a:r>
            </a:p>
          </p:txBody>
        </p:sp>
        <p:sp>
          <p:nvSpPr>
            <p:cNvPr id="1132" name="TextBox 1131">
              <a:extLst>
                <a:ext uri="{FF2B5EF4-FFF2-40B4-BE49-F238E27FC236}">
                  <a16:creationId xmlns:a16="http://schemas.microsoft.com/office/drawing/2014/main" id="{1A635776-FE71-707C-80E0-3A0179ABF1B4}"/>
                </a:ext>
              </a:extLst>
            </p:cNvPr>
            <p:cNvSpPr txBox="1"/>
            <p:nvPr/>
          </p:nvSpPr>
          <p:spPr>
            <a:xfrm>
              <a:off x="4985764"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Arial" panose="020B0604020202020204" pitchFamily="34" charset="0"/>
                </a:rPr>
                <a:t>97</a:t>
              </a:r>
            </a:p>
          </p:txBody>
        </p:sp>
      </p:grpSp>
      <p:grpSp>
        <p:nvGrpSpPr>
          <p:cNvPr id="1135" name="Group 1134">
            <a:extLst>
              <a:ext uri="{FF2B5EF4-FFF2-40B4-BE49-F238E27FC236}">
                <a16:creationId xmlns:a16="http://schemas.microsoft.com/office/drawing/2014/main" id="{AE377A03-571F-08C4-8A0A-F5E726C3270E}"/>
              </a:ext>
            </a:extLst>
          </p:cNvPr>
          <p:cNvGrpSpPr/>
          <p:nvPr/>
        </p:nvGrpSpPr>
        <p:grpSpPr>
          <a:xfrm>
            <a:off x="4985764" y="5067602"/>
            <a:ext cx="3430359" cy="241980"/>
            <a:chOff x="4985764" y="5499857"/>
            <a:chExt cx="3430359" cy="241980"/>
          </a:xfrm>
        </p:grpSpPr>
        <p:sp>
          <p:nvSpPr>
            <p:cNvPr id="1136" name="TextBox 1135">
              <a:extLst>
                <a:ext uri="{FF2B5EF4-FFF2-40B4-BE49-F238E27FC236}">
                  <a16:creationId xmlns:a16="http://schemas.microsoft.com/office/drawing/2014/main" id="{0F066F7E-5022-B8C6-9DA4-A15CE812ADC6}"/>
                </a:ext>
              </a:extLst>
            </p:cNvPr>
            <p:cNvSpPr txBox="1"/>
            <p:nvPr/>
          </p:nvSpPr>
          <p:spPr>
            <a:xfrm>
              <a:off x="8186326"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29</a:t>
              </a:r>
            </a:p>
          </p:txBody>
        </p:sp>
        <p:sp>
          <p:nvSpPr>
            <p:cNvPr id="1137" name="TextBox 1136">
              <a:extLst>
                <a:ext uri="{FF2B5EF4-FFF2-40B4-BE49-F238E27FC236}">
                  <a16:creationId xmlns:a16="http://schemas.microsoft.com/office/drawing/2014/main" id="{D22A60AA-C4C8-05A4-8982-70EAB72CA8F1}"/>
                </a:ext>
              </a:extLst>
            </p:cNvPr>
            <p:cNvSpPr txBox="1"/>
            <p:nvPr/>
          </p:nvSpPr>
          <p:spPr>
            <a:xfrm>
              <a:off x="7735062"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30</a:t>
              </a:r>
            </a:p>
          </p:txBody>
        </p:sp>
        <p:sp>
          <p:nvSpPr>
            <p:cNvPr id="1138" name="TextBox 1137">
              <a:extLst>
                <a:ext uri="{FF2B5EF4-FFF2-40B4-BE49-F238E27FC236}">
                  <a16:creationId xmlns:a16="http://schemas.microsoft.com/office/drawing/2014/main" id="{61EB4264-3BEB-87E5-A679-EC66D7ED3B67}"/>
                </a:ext>
              </a:extLst>
            </p:cNvPr>
            <p:cNvSpPr txBox="1"/>
            <p:nvPr/>
          </p:nvSpPr>
          <p:spPr>
            <a:xfrm>
              <a:off x="7285331"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35</a:t>
              </a:r>
            </a:p>
          </p:txBody>
        </p:sp>
        <p:sp>
          <p:nvSpPr>
            <p:cNvPr id="1139" name="TextBox 1138">
              <a:extLst>
                <a:ext uri="{FF2B5EF4-FFF2-40B4-BE49-F238E27FC236}">
                  <a16:creationId xmlns:a16="http://schemas.microsoft.com/office/drawing/2014/main" id="{B27F2F4B-BF7E-A86D-0844-FBA90436C256}"/>
                </a:ext>
              </a:extLst>
            </p:cNvPr>
            <p:cNvSpPr txBox="1"/>
            <p:nvPr/>
          </p:nvSpPr>
          <p:spPr>
            <a:xfrm>
              <a:off x="6790819"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47</a:t>
              </a:r>
            </a:p>
          </p:txBody>
        </p:sp>
        <p:sp>
          <p:nvSpPr>
            <p:cNvPr id="1140" name="TextBox 1139">
              <a:extLst>
                <a:ext uri="{FF2B5EF4-FFF2-40B4-BE49-F238E27FC236}">
                  <a16:creationId xmlns:a16="http://schemas.microsoft.com/office/drawing/2014/main" id="{35136578-37D6-19FC-4B20-6D223E5E6DFF}"/>
                </a:ext>
              </a:extLst>
            </p:cNvPr>
            <p:cNvSpPr txBox="1"/>
            <p:nvPr/>
          </p:nvSpPr>
          <p:spPr>
            <a:xfrm>
              <a:off x="6339555"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50</a:t>
              </a:r>
            </a:p>
          </p:txBody>
        </p:sp>
        <p:sp>
          <p:nvSpPr>
            <p:cNvPr id="1141" name="TextBox 1140">
              <a:extLst>
                <a:ext uri="{FF2B5EF4-FFF2-40B4-BE49-F238E27FC236}">
                  <a16:creationId xmlns:a16="http://schemas.microsoft.com/office/drawing/2014/main" id="{2662550B-A2E2-DC32-0ABE-03934F1DB4F9}"/>
                </a:ext>
              </a:extLst>
            </p:cNvPr>
            <p:cNvSpPr txBox="1"/>
            <p:nvPr/>
          </p:nvSpPr>
          <p:spPr>
            <a:xfrm>
              <a:off x="5888292"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65</a:t>
              </a:r>
            </a:p>
          </p:txBody>
        </p:sp>
        <p:sp>
          <p:nvSpPr>
            <p:cNvPr id="1142" name="TextBox 1141">
              <a:extLst>
                <a:ext uri="{FF2B5EF4-FFF2-40B4-BE49-F238E27FC236}">
                  <a16:creationId xmlns:a16="http://schemas.microsoft.com/office/drawing/2014/main" id="{7FB26629-9B1B-0AA7-9165-9552A42E5274}"/>
                </a:ext>
              </a:extLst>
            </p:cNvPr>
            <p:cNvSpPr txBox="1"/>
            <p:nvPr/>
          </p:nvSpPr>
          <p:spPr>
            <a:xfrm>
              <a:off x="5437028"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76</a:t>
              </a:r>
            </a:p>
          </p:txBody>
        </p:sp>
        <p:sp>
          <p:nvSpPr>
            <p:cNvPr id="1143" name="TextBox 1142">
              <a:extLst>
                <a:ext uri="{FF2B5EF4-FFF2-40B4-BE49-F238E27FC236}">
                  <a16:creationId xmlns:a16="http://schemas.microsoft.com/office/drawing/2014/main" id="{11E80680-0285-1F55-1255-C2B9552C92F8}"/>
                </a:ext>
              </a:extLst>
            </p:cNvPr>
            <p:cNvSpPr txBox="1"/>
            <p:nvPr/>
          </p:nvSpPr>
          <p:spPr>
            <a:xfrm>
              <a:off x="4985764" y="5499857"/>
              <a:ext cx="229797" cy="241980"/>
            </a:xfrm>
            <a:prstGeom prst="rect">
              <a:avLst/>
            </a:prstGeom>
            <a:noFill/>
          </p:spPr>
          <p:txBody>
            <a:bodyPr wrap="none" lIns="36000" tIns="36000" rIns="36000" bIns="3600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Arial" panose="020B0604020202020204" pitchFamily="34" charset="0"/>
                </a:rPr>
                <a:t>92</a:t>
              </a:r>
            </a:p>
          </p:txBody>
        </p:sp>
      </p:grpSp>
      <p:sp>
        <p:nvSpPr>
          <p:cNvPr id="1144" name="TextBox 1143">
            <a:extLst>
              <a:ext uri="{FF2B5EF4-FFF2-40B4-BE49-F238E27FC236}">
                <a16:creationId xmlns:a16="http://schemas.microsoft.com/office/drawing/2014/main" id="{B7EAC7EB-1260-2E7E-E8C8-7263AA800CAC}"/>
              </a:ext>
            </a:extLst>
          </p:cNvPr>
          <p:cNvSpPr txBox="1"/>
          <p:nvPr/>
        </p:nvSpPr>
        <p:spPr>
          <a:xfrm>
            <a:off x="6218180" y="4598600"/>
            <a:ext cx="607859" cy="261610"/>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11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时间点</a:t>
            </a:r>
          </a:p>
        </p:txBody>
      </p:sp>
      <p:sp>
        <p:nvSpPr>
          <p:cNvPr id="1150" name="Free-form: Shape 1149">
            <a:extLst>
              <a:ext uri="{FF2B5EF4-FFF2-40B4-BE49-F238E27FC236}">
                <a16:creationId xmlns:a16="http://schemas.microsoft.com/office/drawing/2014/main" id="{112B37D1-3B31-B0F3-264D-25FCF724F3B1}"/>
              </a:ext>
            </a:extLst>
          </p:cNvPr>
          <p:cNvSpPr/>
          <p:nvPr/>
        </p:nvSpPr>
        <p:spPr>
          <a:xfrm>
            <a:off x="5116412" y="2238661"/>
            <a:ext cx="3198690" cy="664617"/>
          </a:xfrm>
          <a:custGeom>
            <a:avLst/>
            <a:gdLst>
              <a:gd name="connsiteX0" fmla="*/ 0 w 3198690"/>
              <a:gd name="connsiteY0" fmla="*/ 664618 h 664617"/>
              <a:gd name="connsiteX1" fmla="*/ 447817 w 3198690"/>
              <a:gd name="connsiteY1" fmla="*/ 639739 h 664617"/>
              <a:gd name="connsiteX2" fmla="*/ 916959 w 3198690"/>
              <a:gd name="connsiteY2" fmla="*/ 515345 h 664617"/>
              <a:gd name="connsiteX3" fmla="*/ 1364776 w 3198690"/>
              <a:gd name="connsiteY3" fmla="*/ 348302 h 664617"/>
              <a:gd name="connsiteX4" fmla="*/ 1826805 w 3198690"/>
              <a:gd name="connsiteY4" fmla="*/ 550887 h 664617"/>
              <a:gd name="connsiteX5" fmla="*/ 2281738 w 3198690"/>
              <a:gd name="connsiteY5" fmla="*/ 78190 h 664617"/>
              <a:gd name="connsiteX6" fmla="*/ 2743767 w 3198690"/>
              <a:gd name="connsiteY6" fmla="*/ 142164 h 664617"/>
              <a:gd name="connsiteX7" fmla="*/ 3198691 w 3198690"/>
              <a:gd name="connsiteY7" fmla="*/ 0 h 66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98690" h="664617">
                <a:moveTo>
                  <a:pt x="0" y="664618"/>
                </a:moveTo>
                <a:lnTo>
                  <a:pt x="447817" y="639739"/>
                </a:lnTo>
                <a:lnTo>
                  <a:pt x="916959" y="515345"/>
                </a:lnTo>
                <a:lnTo>
                  <a:pt x="1364776" y="348302"/>
                </a:lnTo>
                <a:lnTo>
                  <a:pt x="1826805" y="550887"/>
                </a:lnTo>
                <a:lnTo>
                  <a:pt x="2281738" y="78190"/>
                </a:lnTo>
                <a:lnTo>
                  <a:pt x="2743767" y="142164"/>
                </a:lnTo>
                <a:lnTo>
                  <a:pt x="3198691" y="0"/>
                </a:lnTo>
              </a:path>
            </a:pathLst>
          </a:custGeom>
          <a:solidFill>
            <a:schemeClr val="tx2"/>
          </a:solidFill>
          <a:ln w="19050">
            <a:solidFill>
              <a:srgbClr val="E73E16"/>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51" name="Free-form: Shape 1150">
            <a:extLst>
              <a:ext uri="{FF2B5EF4-FFF2-40B4-BE49-F238E27FC236}">
                <a16:creationId xmlns:a16="http://schemas.microsoft.com/office/drawing/2014/main" id="{F362C015-A0C1-2C72-434A-A663576AC5E9}"/>
              </a:ext>
            </a:extLst>
          </p:cNvPr>
          <p:cNvSpPr/>
          <p:nvPr/>
        </p:nvSpPr>
        <p:spPr>
          <a:xfrm>
            <a:off x="5105750" y="2803764"/>
            <a:ext cx="3205800" cy="1169302"/>
          </a:xfrm>
          <a:custGeom>
            <a:avLst/>
            <a:gdLst>
              <a:gd name="connsiteX0" fmla="*/ 3205800 w 3205800"/>
              <a:gd name="connsiteY0" fmla="*/ 355410 h 1169302"/>
              <a:gd name="connsiteX1" fmla="*/ 2750877 w 3205800"/>
              <a:gd name="connsiteY1" fmla="*/ 270112 h 1169302"/>
              <a:gd name="connsiteX2" fmla="*/ 2288848 w 3205800"/>
              <a:gd name="connsiteY2" fmla="*/ 1169302 h 1169302"/>
              <a:gd name="connsiteX3" fmla="*/ 1833914 w 3205800"/>
              <a:gd name="connsiteY3" fmla="*/ 874313 h 1169302"/>
              <a:gd name="connsiteX4" fmla="*/ 1375438 w 3205800"/>
              <a:gd name="connsiteY4" fmla="*/ 1073338 h 1169302"/>
              <a:gd name="connsiteX5" fmla="*/ 924067 w 3205800"/>
              <a:gd name="connsiteY5" fmla="*/ 813887 h 1169302"/>
              <a:gd name="connsiteX6" fmla="*/ 465588 w 3205800"/>
              <a:gd name="connsiteY6" fmla="*/ 415827 h 1169302"/>
              <a:gd name="connsiteX7" fmla="*/ 0 w 3205800"/>
              <a:gd name="connsiteY7" fmla="*/ 0 h 1169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5800" h="1169302">
                <a:moveTo>
                  <a:pt x="3205800" y="355410"/>
                </a:moveTo>
                <a:lnTo>
                  <a:pt x="2750877" y="270112"/>
                </a:lnTo>
                <a:lnTo>
                  <a:pt x="2288848" y="1169302"/>
                </a:lnTo>
                <a:lnTo>
                  <a:pt x="1833914" y="874313"/>
                </a:lnTo>
                <a:lnTo>
                  <a:pt x="1375438" y="1073338"/>
                </a:lnTo>
                <a:lnTo>
                  <a:pt x="924067" y="813887"/>
                </a:lnTo>
                <a:lnTo>
                  <a:pt x="465588" y="415827"/>
                </a:lnTo>
                <a:lnTo>
                  <a:pt x="0" y="0"/>
                </a:lnTo>
              </a:path>
            </a:pathLst>
          </a:custGeom>
          <a:ln w="19050">
            <a:solidFill>
              <a:srgbClr val="00A2E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1153" name="Group 1152">
            <a:extLst>
              <a:ext uri="{FF2B5EF4-FFF2-40B4-BE49-F238E27FC236}">
                <a16:creationId xmlns:a16="http://schemas.microsoft.com/office/drawing/2014/main" id="{46171461-C7BB-61C2-9896-DAF218DF2A7A}"/>
              </a:ext>
            </a:extLst>
          </p:cNvPr>
          <p:cNvGrpSpPr/>
          <p:nvPr/>
        </p:nvGrpSpPr>
        <p:grpSpPr>
          <a:xfrm rot="5400000">
            <a:off x="5020826" y="2877891"/>
            <a:ext cx="216000" cy="72000"/>
            <a:chOff x="8104414" y="2088126"/>
            <a:chExt cx="1179696" cy="72000"/>
          </a:xfrm>
        </p:grpSpPr>
        <p:cxnSp>
          <p:nvCxnSpPr>
            <p:cNvPr id="1154" name="Straight Connector 1153">
              <a:extLst>
                <a:ext uri="{FF2B5EF4-FFF2-40B4-BE49-F238E27FC236}">
                  <a16:creationId xmlns:a16="http://schemas.microsoft.com/office/drawing/2014/main" id="{52F79770-C73B-5755-4BAA-155774D08203}"/>
                </a:ext>
              </a:extLst>
            </p:cNvPr>
            <p:cNvCxnSpPr>
              <a:cxnSpLocks/>
            </p:cNvCxnSpPr>
            <p:nvPr/>
          </p:nvCxnSpPr>
          <p:spPr>
            <a:xfrm>
              <a:off x="8104414" y="2124126"/>
              <a:ext cx="1175657" cy="0"/>
            </a:xfrm>
            <a:prstGeom prst="line">
              <a:avLst/>
            </a:prstGeom>
            <a:ln w="9525">
              <a:solidFill>
                <a:srgbClr val="263F6A"/>
              </a:solidFill>
            </a:ln>
          </p:spPr>
          <p:style>
            <a:lnRef idx="1">
              <a:schemeClr val="accent1"/>
            </a:lnRef>
            <a:fillRef idx="0">
              <a:schemeClr val="accent1"/>
            </a:fillRef>
            <a:effectRef idx="0">
              <a:schemeClr val="accent1"/>
            </a:effectRef>
            <a:fontRef idx="minor">
              <a:schemeClr val="tx1"/>
            </a:fontRef>
          </p:style>
        </p:cxnSp>
        <p:cxnSp>
          <p:nvCxnSpPr>
            <p:cNvPr id="1155" name="Straight Connector 1154">
              <a:extLst>
                <a:ext uri="{FF2B5EF4-FFF2-40B4-BE49-F238E27FC236}">
                  <a16:creationId xmlns:a16="http://schemas.microsoft.com/office/drawing/2014/main" id="{F3C20697-07B8-016D-66B2-F918FE0FBF17}"/>
                </a:ext>
              </a:extLst>
            </p:cNvPr>
            <p:cNvCxnSpPr>
              <a:cxnSpLocks/>
            </p:cNvCxnSpPr>
            <p:nvPr/>
          </p:nvCxnSpPr>
          <p:spPr>
            <a:xfrm>
              <a:off x="9284110" y="2088126"/>
              <a:ext cx="0" cy="72000"/>
            </a:xfrm>
            <a:prstGeom prst="line">
              <a:avLst/>
            </a:prstGeom>
            <a:ln w="9525">
              <a:solidFill>
                <a:srgbClr val="263F6A"/>
              </a:solidFill>
            </a:ln>
          </p:spPr>
          <p:style>
            <a:lnRef idx="1">
              <a:schemeClr val="accent1"/>
            </a:lnRef>
            <a:fillRef idx="0">
              <a:schemeClr val="accent1"/>
            </a:fillRef>
            <a:effectRef idx="0">
              <a:schemeClr val="accent1"/>
            </a:effectRef>
            <a:fontRef idx="minor">
              <a:schemeClr val="tx1"/>
            </a:fontRef>
          </p:style>
        </p:cxnSp>
        <p:cxnSp>
          <p:nvCxnSpPr>
            <p:cNvPr id="1156" name="Straight Connector 1155">
              <a:extLst>
                <a:ext uri="{FF2B5EF4-FFF2-40B4-BE49-F238E27FC236}">
                  <a16:creationId xmlns:a16="http://schemas.microsoft.com/office/drawing/2014/main" id="{5C4DED91-9179-EFB3-BA63-E267FF65404C}"/>
                </a:ext>
              </a:extLst>
            </p:cNvPr>
            <p:cNvCxnSpPr>
              <a:cxnSpLocks/>
            </p:cNvCxnSpPr>
            <p:nvPr/>
          </p:nvCxnSpPr>
          <p:spPr>
            <a:xfrm>
              <a:off x="8106697" y="2088126"/>
              <a:ext cx="0" cy="72000"/>
            </a:xfrm>
            <a:prstGeom prst="line">
              <a:avLst/>
            </a:prstGeom>
            <a:ln w="9525">
              <a:solidFill>
                <a:srgbClr val="263F6A"/>
              </a:solidFill>
            </a:ln>
          </p:spPr>
          <p:style>
            <a:lnRef idx="1">
              <a:schemeClr val="accent1"/>
            </a:lnRef>
            <a:fillRef idx="0">
              <a:schemeClr val="accent1"/>
            </a:fillRef>
            <a:effectRef idx="0">
              <a:schemeClr val="accent1"/>
            </a:effectRef>
            <a:fontRef idx="minor">
              <a:schemeClr val="tx1"/>
            </a:fontRef>
          </p:style>
        </p:cxnSp>
      </p:grpSp>
      <p:grpSp>
        <p:nvGrpSpPr>
          <p:cNvPr id="1157" name="Group 1156">
            <a:extLst>
              <a:ext uri="{FF2B5EF4-FFF2-40B4-BE49-F238E27FC236}">
                <a16:creationId xmlns:a16="http://schemas.microsoft.com/office/drawing/2014/main" id="{E60A87FC-9859-119B-55D3-E86759FA55A4}"/>
              </a:ext>
            </a:extLst>
          </p:cNvPr>
          <p:cNvGrpSpPr/>
          <p:nvPr/>
        </p:nvGrpSpPr>
        <p:grpSpPr>
          <a:xfrm rot="5400000">
            <a:off x="5438216" y="2837691"/>
            <a:ext cx="288000" cy="72000"/>
            <a:chOff x="8104414" y="2088126"/>
            <a:chExt cx="1179696" cy="72000"/>
          </a:xfrm>
        </p:grpSpPr>
        <p:cxnSp>
          <p:nvCxnSpPr>
            <p:cNvPr id="1158" name="Straight Connector 1157">
              <a:extLst>
                <a:ext uri="{FF2B5EF4-FFF2-40B4-BE49-F238E27FC236}">
                  <a16:creationId xmlns:a16="http://schemas.microsoft.com/office/drawing/2014/main" id="{F7CA0289-78E3-3FF8-E91C-4CA75AE46D62}"/>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59" name="Straight Connector 1158">
              <a:extLst>
                <a:ext uri="{FF2B5EF4-FFF2-40B4-BE49-F238E27FC236}">
                  <a16:creationId xmlns:a16="http://schemas.microsoft.com/office/drawing/2014/main" id="{3D24F592-5A8A-993D-92C6-4915B9A63DE1}"/>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60" name="Straight Connector 1159">
              <a:extLst>
                <a:ext uri="{FF2B5EF4-FFF2-40B4-BE49-F238E27FC236}">
                  <a16:creationId xmlns:a16="http://schemas.microsoft.com/office/drawing/2014/main" id="{16B83F30-5E35-ECBF-029C-B06C02C3651E}"/>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61" name="Group 1160">
            <a:extLst>
              <a:ext uri="{FF2B5EF4-FFF2-40B4-BE49-F238E27FC236}">
                <a16:creationId xmlns:a16="http://schemas.microsoft.com/office/drawing/2014/main" id="{6D8FBF1A-8FB4-E64B-1531-363D56E04033}"/>
              </a:ext>
            </a:extLst>
          </p:cNvPr>
          <p:cNvGrpSpPr/>
          <p:nvPr/>
        </p:nvGrpSpPr>
        <p:grpSpPr>
          <a:xfrm rot="5400000">
            <a:off x="5895416" y="2719581"/>
            <a:ext cx="288000" cy="72000"/>
            <a:chOff x="8104414" y="2088126"/>
            <a:chExt cx="1179696" cy="72000"/>
          </a:xfrm>
        </p:grpSpPr>
        <p:cxnSp>
          <p:nvCxnSpPr>
            <p:cNvPr id="1162" name="Straight Connector 1161">
              <a:extLst>
                <a:ext uri="{FF2B5EF4-FFF2-40B4-BE49-F238E27FC236}">
                  <a16:creationId xmlns:a16="http://schemas.microsoft.com/office/drawing/2014/main" id="{5A82009B-1583-C61D-2CD1-6E7BBA5DDC6E}"/>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63" name="Straight Connector 1162">
              <a:extLst>
                <a:ext uri="{FF2B5EF4-FFF2-40B4-BE49-F238E27FC236}">
                  <a16:creationId xmlns:a16="http://schemas.microsoft.com/office/drawing/2014/main" id="{6E3E5D60-EC66-2A64-5B60-5311DF1B62D5}"/>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64" name="Straight Connector 1163">
              <a:extLst>
                <a:ext uri="{FF2B5EF4-FFF2-40B4-BE49-F238E27FC236}">
                  <a16:creationId xmlns:a16="http://schemas.microsoft.com/office/drawing/2014/main" id="{97E2B83C-C383-2D43-B85E-DAFCF1E110D6}"/>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65" name="Group 1164">
            <a:extLst>
              <a:ext uri="{FF2B5EF4-FFF2-40B4-BE49-F238E27FC236}">
                <a16:creationId xmlns:a16="http://schemas.microsoft.com/office/drawing/2014/main" id="{D92E77AC-6CE8-25BC-4677-5BDB61C34DD7}"/>
              </a:ext>
            </a:extLst>
          </p:cNvPr>
          <p:cNvGrpSpPr/>
          <p:nvPr/>
        </p:nvGrpSpPr>
        <p:grpSpPr>
          <a:xfrm rot="5400000">
            <a:off x="6343616" y="2545701"/>
            <a:ext cx="306000" cy="72000"/>
            <a:chOff x="8104414" y="2088126"/>
            <a:chExt cx="1179696" cy="72000"/>
          </a:xfrm>
        </p:grpSpPr>
        <p:cxnSp>
          <p:nvCxnSpPr>
            <p:cNvPr id="1166" name="Straight Connector 1165">
              <a:extLst>
                <a:ext uri="{FF2B5EF4-FFF2-40B4-BE49-F238E27FC236}">
                  <a16:creationId xmlns:a16="http://schemas.microsoft.com/office/drawing/2014/main" id="{11A1AD60-296D-4944-B8C1-C95A80140B75}"/>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67" name="Straight Connector 1166">
              <a:extLst>
                <a:ext uri="{FF2B5EF4-FFF2-40B4-BE49-F238E27FC236}">
                  <a16:creationId xmlns:a16="http://schemas.microsoft.com/office/drawing/2014/main" id="{308969BF-CE71-EB20-9AF6-7E2B8FE9E760}"/>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68" name="Straight Connector 1167">
              <a:extLst>
                <a:ext uri="{FF2B5EF4-FFF2-40B4-BE49-F238E27FC236}">
                  <a16:creationId xmlns:a16="http://schemas.microsoft.com/office/drawing/2014/main" id="{09005BD0-3715-44E0-8A0B-D948639EECEF}"/>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69" name="Group 1168">
            <a:extLst>
              <a:ext uri="{FF2B5EF4-FFF2-40B4-BE49-F238E27FC236}">
                <a16:creationId xmlns:a16="http://schemas.microsoft.com/office/drawing/2014/main" id="{AC7D62F8-9F71-426F-BAE1-7197795AFE4D}"/>
              </a:ext>
            </a:extLst>
          </p:cNvPr>
          <p:cNvGrpSpPr/>
          <p:nvPr/>
        </p:nvGrpSpPr>
        <p:grpSpPr>
          <a:xfrm rot="5400000">
            <a:off x="6759626" y="2750721"/>
            <a:ext cx="396000" cy="72000"/>
            <a:chOff x="8104414" y="2088126"/>
            <a:chExt cx="1179696" cy="72000"/>
          </a:xfrm>
        </p:grpSpPr>
        <p:cxnSp>
          <p:nvCxnSpPr>
            <p:cNvPr id="1170" name="Straight Connector 1169">
              <a:extLst>
                <a:ext uri="{FF2B5EF4-FFF2-40B4-BE49-F238E27FC236}">
                  <a16:creationId xmlns:a16="http://schemas.microsoft.com/office/drawing/2014/main" id="{93A3D3A4-4E89-49EB-F778-390441AB318A}"/>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71" name="Straight Connector 1170">
              <a:extLst>
                <a:ext uri="{FF2B5EF4-FFF2-40B4-BE49-F238E27FC236}">
                  <a16:creationId xmlns:a16="http://schemas.microsoft.com/office/drawing/2014/main" id="{2947056C-5783-0DD5-5F53-330E907E60CE}"/>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72" name="Straight Connector 1171">
              <a:extLst>
                <a:ext uri="{FF2B5EF4-FFF2-40B4-BE49-F238E27FC236}">
                  <a16:creationId xmlns:a16="http://schemas.microsoft.com/office/drawing/2014/main" id="{782081BB-CEC3-5DAB-3240-AD898B080A1C}"/>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73" name="Group 1172">
            <a:extLst>
              <a:ext uri="{FF2B5EF4-FFF2-40B4-BE49-F238E27FC236}">
                <a16:creationId xmlns:a16="http://schemas.microsoft.com/office/drawing/2014/main" id="{3E5E0C83-B4E4-36C1-CB23-0E72127BEDD2}"/>
              </a:ext>
            </a:extLst>
          </p:cNvPr>
          <p:cNvGrpSpPr/>
          <p:nvPr/>
        </p:nvGrpSpPr>
        <p:grpSpPr>
          <a:xfrm rot="5400000">
            <a:off x="7263926" y="2273091"/>
            <a:ext cx="288000" cy="72000"/>
            <a:chOff x="8104414" y="2088126"/>
            <a:chExt cx="1179696" cy="72000"/>
          </a:xfrm>
        </p:grpSpPr>
        <p:cxnSp>
          <p:nvCxnSpPr>
            <p:cNvPr id="1174" name="Straight Connector 1173">
              <a:extLst>
                <a:ext uri="{FF2B5EF4-FFF2-40B4-BE49-F238E27FC236}">
                  <a16:creationId xmlns:a16="http://schemas.microsoft.com/office/drawing/2014/main" id="{C4F12D7D-49BA-9333-3252-295319641052}"/>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75" name="Straight Connector 1174">
              <a:extLst>
                <a:ext uri="{FF2B5EF4-FFF2-40B4-BE49-F238E27FC236}">
                  <a16:creationId xmlns:a16="http://schemas.microsoft.com/office/drawing/2014/main" id="{7FB2D2A0-B5EE-B8F1-A832-7E79889A606A}"/>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76" name="Straight Connector 1175">
              <a:extLst>
                <a:ext uri="{FF2B5EF4-FFF2-40B4-BE49-F238E27FC236}">
                  <a16:creationId xmlns:a16="http://schemas.microsoft.com/office/drawing/2014/main" id="{D1F567E9-B618-704B-5837-9EBC56410D92}"/>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77" name="Group 1176">
            <a:extLst>
              <a:ext uri="{FF2B5EF4-FFF2-40B4-BE49-F238E27FC236}">
                <a16:creationId xmlns:a16="http://schemas.microsoft.com/office/drawing/2014/main" id="{4A805CE7-36B9-D2E1-7C64-F016C2E81744}"/>
              </a:ext>
            </a:extLst>
          </p:cNvPr>
          <p:cNvGrpSpPr/>
          <p:nvPr/>
        </p:nvGrpSpPr>
        <p:grpSpPr>
          <a:xfrm rot="5400000">
            <a:off x="7682696" y="2345811"/>
            <a:ext cx="360000" cy="72000"/>
            <a:chOff x="8104414" y="2088126"/>
            <a:chExt cx="1179696" cy="72000"/>
          </a:xfrm>
        </p:grpSpPr>
        <p:cxnSp>
          <p:nvCxnSpPr>
            <p:cNvPr id="1178" name="Straight Connector 1177">
              <a:extLst>
                <a:ext uri="{FF2B5EF4-FFF2-40B4-BE49-F238E27FC236}">
                  <a16:creationId xmlns:a16="http://schemas.microsoft.com/office/drawing/2014/main" id="{1F96495B-5310-364B-9CC1-905FB01F3CB0}"/>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79" name="Straight Connector 1178">
              <a:extLst>
                <a:ext uri="{FF2B5EF4-FFF2-40B4-BE49-F238E27FC236}">
                  <a16:creationId xmlns:a16="http://schemas.microsoft.com/office/drawing/2014/main" id="{026D0AD5-3901-B699-C873-9794B6C6BB44}"/>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80" name="Straight Connector 1179">
              <a:extLst>
                <a:ext uri="{FF2B5EF4-FFF2-40B4-BE49-F238E27FC236}">
                  <a16:creationId xmlns:a16="http://schemas.microsoft.com/office/drawing/2014/main" id="{E5DF04EB-E100-B7E0-DCFC-82A18D8F3C79}"/>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81" name="Group 1180">
            <a:extLst>
              <a:ext uri="{FF2B5EF4-FFF2-40B4-BE49-F238E27FC236}">
                <a16:creationId xmlns:a16="http://schemas.microsoft.com/office/drawing/2014/main" id="{5DD878CA-3BE7-CD07-1A63-BE889742CE1F}"/>
              </a:ext>
            </a:extLst>
          </p:cNvPr>
          <p:cNvGrpSpPr/>
          <p:nvPr/>
        </p:nvGrpSpPr>
        <p:grpSpPr>
          <a:xfrm rot="5400000">
            <a:off x="8148566" y="2192361"/>
            <a:ext cx="342000" cy="72000"/>
            <a:chOff x="8104414" y="2088126"/>
            <a:chExt cx="1179696" cy="72000"/>
          </a:xfrm>
        </p:grpSpPr>
        <p:cxnSp>
          <p:nvCxnSpPr>
            <p:cNvPr id="1182" name="Straight Connector 1181">
              <a:extLst>
                <a:ext uri="{FF2B5EF4-FFF2-40B4-BE49-F238E27FC236}">
                  <a16:creationId xmlns:a16="http://schemas.microsoft.com/office/drawing/2014/main" id="{944C8036-E31F-E510-898C-C2CC6295720E}"/>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83" name="Straight Connector 1182">
              <a:extLst>
                <a:ext uri="{FF2B5EF4-FFF2-40B4-BE49-F238E27FC236}">
                  <a16:creationId xmlns:a16="http://schemas.microsoft.com/office/drawing/2014/main" id="{83EBEDC1-A3A7-2DCB-52C3-77FBAAA4DF86}"/>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84" name="Straight Connector 1183">
              <a:extLst>
                <a:ext uri="{FF2B5EF4-FFF2-40B4-BE49-F238E27FC236}">
                  <a16:creationId xmlns:a16="http://schemas.microsoft.com/office/drawing/2014/main" id="{67ECD274-3E64-9F2E-7EE3-A38DBE9A3813}"/>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85" name="Group 1184">
            <a:extLst>
              <a:ext uri="{FF2B5EF4-FFF2-40B4-BE49-F238E27FC236}">
                <a16:creationId xmlns:a16="http://schemas.microsoft.com/office/drawing/2014/main" id="{D27B886B-FCD3-DE09-346D-706E822F22BD}"/>
              </a:ext>
            </a:extLst>
          </p:cNvPr>
          <p:cNvGrpSpPr/>
          <p:nvPr/>
        </p:nvGrpSpPr>
        <p:grpSpPr>
          <a:xfrm rot="5400000">
            <a:off x="5020826" y="2775021"/>
            <a:ext cx="216000" cy="72000"/>
            <a:chOff x="8104414" y="2088126"/>
            <a:chExt cx="1179696" cy="72000"/>
          </a:xfrm>
        </p:grpSpPr>
        <p:cxnSp>
          <p:nvCxnSpPr>
            <p:cNvPr id="1186" name="Straight Connector 1185">
              <a:extLst>
                <a:ext uri="{FF2B5EF4-FFF2-40B4-BE49-F238E27FC236}">
                  <a16:creationId xmlns:a16="http://schemas.microsoft.com/office/drawing/2014/main" id="{1C67A2B1-63FF-B07E-28F1-CFE0AF01165E}"/>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87" name="Straight Connector 1186">
              <a:extLst>
                <a:ext uri="{FF2B5EF4-FFF2-40B4-BE49-F238E27FC236}">
                  <a16:creationId xmlns:a16="http://schemas.microsoft.com/office/drawing/2014/main" id="{19C41AF9-1989-D267-C986-A3A591FF2D9E}"/>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88" name="Straight Connector 1187">
              <a:extLst>
                <a:ext uri="{FF2B5EF4-FFF2-40B4-BE49-F238E27FC236}">
                  <a16:creationId xmlns:a16="http://schemas.microsoft.com/office/drawing/2014/main" id="{23B8D488-DAC4-9538-5677-D155FF85DD24}"/>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189" name="Group 1188">
            <a:extLst>
              <a:ext uri="{FF2B5EF4-FFF2-40B4-BE49-F238E27FC236}">
                <a16:creationId xmlns:a16="http://schemas.microsoft.com/office/drawing/2014/main" id="{D1390C29-FF2D-B34D-463B-05E15D71A64A}"/>
              </a:ext>
            </a:extLst>
          </p:cNvPr>
          <p:cNvGrpSpPr/>
          <p:nvPr/>
        </p:nvGrpSpPr>
        <p:grpSpPr>
          <a:xfrm rot="5400000">
            <a:off x="5407406" y="3177111"/>
            <a:ext cx="342000" cy="72000"/>
            <a:chOff x="8104414" y="2088126"/>
            <a:chExt cx="1179696" cy="72000"/>
          </a:xfrm>
        </p:grpSpPr>
        <p:cxnSp>
          <p:nvCxnSpPr>
            <p:cNvPr id="1190" name="Straight Connector 1189">
              <a:extLst>
                <a:ext uri="{FF2B5EF4-FFF2-40B4-BE49-F238E27FC236}">
                  <a16:creationId xmlns:a16="http://schemas.microsoft.com/office/drawing/2014/main" id="{80D1D694-48AB-36AD-9587-670D2CA27375}"/>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91" name="Straight Connector 1190">
              <a:extLst>
                <a:ext uri="{FF2B5EF4-FFF2-40B4-BE49-F238E27FC236}">
                  <a16:creationId xmlns:a16="http://schemas.microsoft.com/office/drawing/2014/main" id="{D0FF4971-FEEC-65AE-45D9-4CF0DE44CD29}"/>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92" name="Straight Connector 1191">
              <a:extLst>
                <a:ext uri="{FF2B5EF4-FFF2-40B4-BE49-F238E27FC236}">
                  <a16:creationId xmlns:a16="http://schemas.microsoft.com/office/drawing/2014/main" id="{1775855B-AA1F-8C02-2AE7-B00C5DEA99BB}"/>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193" name="Group 1192">
            <a:extLst>
              <a:ext uri="{FF2B5EF4-FFF2-40B4-BE49-F238E27FC236}">
                <a16:creationId xmlns:a16="http://schemas.microsoft.com/office/drawing/2014/main" id="{586E460A-B4CB-3A91-19E3-461EAF1C3FA4}"/>
              </a:ext>
            </a:extLst>
          </p:cNvPr>
          <p:cNvGrpSpPr/>
          <p:nvPr/>
        </p:nvGrpSpPr>
        <p:grpSpPr>
          <a:xfrm rot="5400000">
            <a:off x="5779796" y="3578151"/>
            <a:ext cx="504000" cy="72000"/>
            <a:chOff x="8104414" y="2088126"/>
            <a:chExt cx="1179696" cy="72000"/>
          </a:xfrm>
        </p:grpSpPr>
        <p:cxnSp>
          <p:nvCxnSpPr>
            <p:cNvPr id="1194" name="Straight Connector 1193">
              <a:extLst>
                <a:ext uri="{FF2B5EF4-FFF2-40B4-BE49-F238E27FC236}">
                  <a16:creationId xmlns:a16="http://schemas.microsoft.com/office/drawing/2014/main" id="{3646501B-FF1A-D906-FB49-70771DCA2E24}"/>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95" name="Straight Connector 1194">
              <a:extLst>
                <a:ext uri="{FF2B5EF4-FFF2-40B4-BE49-F238E27FC236}">
                  <a16:creationId xmlns:a16="http://schemas.microsoft.com/office/drawing/2014/main" id="{4278B947-2076-9BC1-0FF8-27AAF3377BDA}"/>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96" name="Straight Connector 1195">
              <a:extLst>
                <a:ext uri="{FF2B5EF4-FFF2-40B4-BE49-F238E27FC236}">
                  <a16:creationId xmlns:a16="http://schemas.microsoft.com/office/drawing/2014/main" id="{676F1B42-6952-569F-CEA7-C1BD0E664416}"/>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197" name="Group 1196">
            <a:extLst>
              <a:ext uri="{FF2B5EF4-FFF2-40B4-BE49-F238E27FC236}">
                <a16:creationId xmlns:a16="http://schemas.microsoft.com/office/drawing/2014/main" id="{C95C98E2-BF9D-A5B1-A127-F71D981FD19F}"/>
              </a:ext>
            </a:extLst>
          </p:cNvPr>
          <p:cNvGrpSpPr/>
          <p:nvPr/>
        </p:nvGrpSpPr>
        <p:grpSpPr>
          <a:xfrm rot="5400000">
            <a:off x="6175436" y="3837831"/>
            <a:ext cx="648000" cy="72000"/>
            <a:chOff x="8104414" y="2088126"/>
            <a:chExt cx="1179696" cy="72000"/>
          </a:xfrm>
        </p:grpSpPr>
        <p:cxnSp>
          <p:nvCxnSpPr>
            <p:cNvPr id="1198" name="Straight Connector 1197">
              <a:extLst>
                <a:ext uri="{FF2B5EF4-FFF2-40B4-BE49-F238E27FC236}">
                  <a16:creationId xmlns:a16="http://schemas.microsoft.com/office/drawing/2014/main" id="{00DCA923-7B18-C5BE-4E37-99CF2B30F8C7}"/>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199" name="Straight Connector 1198">
              <a:extLst>
                <a:ext uri="{FF2B5EF4-FFF2-40B4-BE49-F238E27FC236}">
                  <a16:creationId xmlns:a16="http://schemas.microsoft.com/office/drawing/2014/main" id="{63E65C91-339B-6E00-2218-FB116C525D79}"/>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00" name="Straight Connector 1199">
              <a:extLst>
                <a:ext uri="{FF2B5EF4-FFF2-40B4-BE49-F238E27FC236}">
                  <a16:creationId xmlns:a16="http://schemas.microsoft.com/office/drawing/2014/main" id="{4EAA4F69-C51A-E134-AA33-05C2F00C899A}"/>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201" name="Group 1200">
            <a:extLst>
              <a:ext uri="{FF2B5EF4-FFF2-40B4-BE49-F238E27FC236}">
                <a16:creationId xmlns:a16="http://schemas.microsoft.com/office/drawing/2014/main" id="{14EDCFAC-C137-31E4-D3B5-7731DC84E0EA}"/>
              </a:ext>
            </a:extLst>
          </p:cNvPr>
          <p:cNvGrpSpPr/>
          <p:nvPr/>
        </p:nvGrpSpPr>
        <p:grpSpPr>
          <a:xfrm rot="5400000">
            <a:off x="6650036" y="3641361"/>
            <a:ext cx="612000" cy="72000"/>
            <a:chOff x="8104414" y="2088126"/>
            <a:chExt cx="1179696" cy="72000"/>
          </a:xfrm>
        </p:grpSpPr>
        <p:cxnSp>
          <p:nvCxnSpPr>
            <p:cNvPr id="1202" name="Straight Connector 1201">
              <a:extLst>
                <a:ext uri="{FF2B5EF4-FFF2-40B4-BE49-F238E27FC236}">
                  <a16:creationId xmlns:a16="http://schemas.microsoft.com/office/drawing/2014/main" id="{34CE2EC1-1690-9BC9-21BE-C422CF4FA388}"/>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03" name="Straight Connector 1202">
              <a:extLst>
                <a:ext uri="{FF2B5EF4-FFF2-40B4-BE49-F238E27FC236}">
                  <a16:creationId xmlns:a16="http://schemas.microsoft.com/office/drawing/2014/main" id="{BF1E499D-87C0-57D0-C24A-F95C4D3A2B58}"/>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04" name="Straight Connector 1203">
              <a:extLst>
                <a:ext uri="{FF2B5EF4-FFF2-40B4-BE49-F238E27FC236}">
                  <a16:creationId xmlns:a16="http://schemas.microsoft.com/office/drawing/2014/main" id="{B8675F99-244F-FA53-3771-704E44C1E42F}"/>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205" name="Group 1204">
            <a:extLst>
              <a:ext uri="{FF2B5EF4-FFF2-40B4-BE49-F238E27FC236}">
                <a16:creationId xmlns:a16="http://schemas.microsoft.com/office/drawing/2014/main" id="{C85C4322-F8BB-E812-AABA-832FA75FEE0F}"/>
              </a:ext>
            </a:extLst>
          </p:cNvPr>
          <p:cNvGrpSpPr/>
          <p:nvPr/>
        </p:nvGrpSpPr>
        <p:grpSpPr>
          <a:xfrm rot="5400000">
            <a:off x="7070966" y="3932901"/>
            <a:ext cx="666000" cy="72000"/>
            <a:chOff x="8104414" y="2088126"/>
            <a:chExt cx="1179696" cy="72000"/>
          </a:xfrm>
        </p:grpSpPr>
        <p:cxnSp>
          <p:nvCxnSpPr>
            <p:cNvPr id="1206" name="Straight Connector 1205">
              <a:extLst>
                <a:ext uri="{FF2B5EF4-FFF2-40B4-BE49-F238E27FC236}">
                  <a16:creationId xmlns:a16="http://schemas.microsoft.com/office/drawing/2014/main" id="{66922D3C-392F-9840-02FB-89B9045BE474}"/>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07" name="Straight Connector 1206">
              <a:extLst>
                <a:ext uri="{FF2B5EF4-FFF2-40B4-BE49-F238E27FC236}">
                  <a16:creationId xmlns:a16="http://schemas.microsoft.com/office/drawing/2014/main" id="{B70FE88C-7B2D-D29F-F13F-43F8C3FD6E88}"/>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08" name="Straight Connector 1207">
              <a:extLst>
                <a:ext uri="{FF2B5EF4-FFF2-40B4-BE49-F238E27FC236}">
                  <a16:creationId xmlns:a16="http://schemas.microsoft.com/office/drawing/2014/main" id="{D02E246A-1ECE-82E4-DE64-3C6422590EB7}"/>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209" name="Group 1208">
            <a:extLst>
              <a:ext uri="{FF2B5EF4-FFF2-40B4-BE49-F238E27FC236}">
                <a16:creationId xmlns:a16="http://schemas.microsoft.com/office/drawing/2014/main" id="{D0258C9E-87D4-A177-7C6C-A5E64D77BD33}"/>
              </a:ext>
            </a:extLst>
          </p:cNvPr>
          <p:cNvGrpSpPr/>
          <p:nvPr/>
        </p:nvGrpSpPr>
        <p:grpSpPr>
          <a:xfrm rot="5400000">
            <a:off x="7564616" y="3033000"/>
            <a:ext cx="612000" cy="72000"/>
            <a:chOff x="8104414" y="2088126"/>
            <a:chExt cx="1179696" cy="72000"/>
          </a:xfrm>
        </p:grpSpPr>
        <p:cxnSp>
          <p:nvCxnSpPr>
            <p:cNvPr id="1210" name="Straight Connector 1209">
              <a:extLst>
                <a:ext uri="{FF2B5EF4-FFF2-40B4-BE49-F238E27FC236}">
                  <a16:creationId xmlns:a16="http://schemas.microsoft.com/office/drawing/2014/main" id="{6E9B36DA-3181-204E-41EC-8625DD0048F2}"/>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11" name="Straight Connector 1210">
              <a:extLst>
                <a:ext uri="{FF2B5EF4-FFF2-40B4-BE49-F238E27FC236}">
                  <a16:creationId xmlns:a16="http://schemas.microsoft.com/office/drawing/2014/main" id="{A0605870-DAEE-B9A7-589F-D36B1E313188}"/>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12" name="Straight Connector 1211">
              <a:extLst>
                <a:ext uri="{FF2B5EF4-FFF2-40B4-BE49-F238E27FC236}">
                  <a16:creationId xmlns:a16="http://schemas.microsoft.com/office/drawing/2014/main" id="{816E8D1E-6069-5FFE-85E1-5A0C90A9C145}"/>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213" name="Group 1212">
            <a:extLst>
              <a:ext uri="{FF2B5EF4-FFF2-40B4-BE49-F238E27FC236}">
                <a16:creationId xmlns:a16="http://schemas.microsoft.com/office/drawing/2014/main" id="{4B05532C-023D-FD91-D1C9-13054AC24565}"/>
              </a:ext>
            </a:extLst>
          </p:cNvPr>
          <p:cNvGrpSpPr/>
          <p:nvPr/>
        </p:nvGrpSpPr>
        <p:grpSpPr>
          <a:xfrm rot="5400000">
            <a:off x="8074166" y="3124440"/>
            <a:ext cx="504000" cy="72000"/>
            <a:chOff x="8104414" y="2088126"/>
            <a:chExt cx="1179696" cy="72000"/>
          </a:xfrm>
        </p:grpSpPr>
        <p:cxnSp>
          <p:nvCxnSpPr>
            <p:cNvPr id="1214" name="Straight Connector 1213">
              <a:extLst>
                <a:ext uri="{FF2B5EF4-FFF2-40B4-BE49-F238E27FC236}">
                  <a16:creationId xmlns:a16="http://schemas.microsoft.com/office/drawing/2014/main" id="{C9E5D577-0F26-67C4-EF41-C496F91043BD}"/>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15" name="Straight Connector 1214">
              <a:extLst>
                <a:ext uri="{FF2B5EF4-FFF2-40B4-BE49-F238E27FC236}">
                  <a16:creationId xmlns:a16="http://schemas.microsoft.com/office/drawing/2014/main" id="{9AFDFA6E-AD97-47A9-FD5C-DB31E34D4D8D}"/>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216" name="Straight Connector 1215">
              <a:extLst>
                <a:ext uri="{FF2B5EF4-FFF2-40B4-BE49-F238E27FC236}">
                  <a16:creationId xmlns:a16="http://schemas.microsoft.com/office/drawing/2014/main" id="{13EB3D1D-E447-DC01-733C-6D829CAC732A}"/>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235" name="Group 1234">
            <a:extLst>
              <a:ext uri="{FF2B5EF4-FFF2-40B4-BE49-F238E27FC236}">
                <a16:creationId xmlns:a16="http://schemas.microsoft.com/office/drawing/2014/main" id="{90DFD30F-6991-16DC-D447-E88E31DB545A}"/>
              </a:ext>
            </a:extLst>
          </p:cNvPr>
          <p:cNvGrpSpPr/>
          <p:nvPr/>
        </p:nvGrpSpPr>
        <p:grpSpPr>
          <a:xfrm>
            <a:off x="5093970" y="2209800"/>
            <a:ext cx="3264780" cy="727320"/>
            <a:chOff x="5093970" y="2209800"/>
            <a:chExt cx="3264780" cy="727320"/>
          </a:xfrm>
        </p:grpSpPr>
        <p:sp>
          <p:nvSpPr>
            <p:cNvPr id="1217" name="Oval 1216">
              <a:extLst>
                <a:ext uri="{FF2B5EF4-FFF2-40B4-BE49-F238E27FC236}">
                  <a16:creationId xmlns:a16="http://schemas.microsoft.com/office/drawing/2014/main" id="{9C091988-A1E5-BB77-7253-22F3CCAF6386}"/>
                </a:ext>
              </a:extLst>
            </p:cNvPr>
            <p:cNvSpPr>
              <a:spLocks noChangeAspect="1"/>
            </p:cNvSpPr>
            <p:nvPr/>
          </p:nvSpPr>
          <p:spPr>
            <a:xfrm>
              <a:off x="8286750" y="220980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18" name="Oval 1217">
              <a:extLst>
                <a:ext uri="{FF2B5EF4-FFF2-40B4-BE49-F238E27FC236}">
                  <a16:creationId xmlns:a16="http://schemas.microsoft.com/office/drawing/2014/main" id="{A27B0980-282F-DD67-3653-E1DA4D09A435}"/>
                </a:ext>
              </a:extLst>
            </p:cNvPr>
            <p:cNvSpPr>
              <a:spLocks noChangeAspect="1"/>
            </p:cNvSpPr>
            <p:nvPr/>
          </p:nvSpPr>
          <p:spPr>
            <a:xfrm>
              <a:off x="7829550" y="234696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19" name="Oval 1218">
              <a:extLst>
                <a:ext uri="{FF2B5EF4-FFF2-40B4-BE49-F238E27FC236}">
                  <a16:creationId xmlns:a16="http://schemas.microsoft.com/office/drawing/2014/main" id="{16282476-81F8-B79A-30E6-E1975DC0FA48}"/>
                </a:ext>
              </a:extLst>
            </p:cNvPr>
            <p:cNvSpPr>
              <a:spLocks noChangeAspect="1"/>
            </p:cNvSpPr>
            <p:nvPr/>
          </p:nvSpPr>
          <p:spPr>
            <a:xfrm>
              <a:off x="7368540" y="228981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0" name="Oval 1219">
              <a:extLst>
                <a:ext uri="{FF2B5EF4-FFF2-40B4-BE49-F238E27FC236}">
                  <a16:creationId xmlns:a16="http://schemas.microsoft.com/office/drawing/2014/main" id="{47856C0A-CF56-DCAA-ABFE-8C2D1B773BBF}"/>
                </a:ext>
              </a:extLst>
            </p:cNvPr>
            <p:cNvSpPr>
              <a:spLocks noChangeAspect="1"/>
            </p:cNvSpPr>
            <p:nvPr/>
          </p:nvSpPr>
          <p:spPr>
            <a:xfrm>
              <a:off x="6918960" y="273939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1" name="Oval 1220">
              <a:extLst>
                <a:ext uri="{FF2B5EF4-FFF2-40B4-BE49-F238E27FC236}">
                  <a16:creationId xmlns:a16="http://schemas.microsoft.com/office/drawing/2014/main" id="{7EBA4B7A-4D05-4655-EF90-5B476242CE9C}"/>
                </a:ext>
              </a:extLst>
            </p:cNvPr>
            <p:cNvSpPr>
              <a:spLocks noChangeAspect="1"/>
            </p:cNvSpPr>
            <p:nvPr/>
          </p:nvSpPr>
          <p:spPr>
            <a:xfrm>
              <a:off x="6461760" y="255651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2" name="Oval 1221">
              <a:extLst>
                <a:ext uri="{FF2B5EF4-FFF2-40B4-BE49-F238E27FC236}">
                  <a16:creationId xmlns:a16="http://schemas.microsoft.com/office/drawing/2014/main" id="{138E2249-9874-0BB5-627B-32DF395BF0B0}"/>
                </a:ext>
              </a:extLst>
            </p:cNvPr>
            <p:cNvSpPr>
              <a:spLocks noChangeAspect="1"/>
            </p:cNvSpPr>
            <p:nvPr/>
          </p:nvSpPr>
          <p:spPr>
            <a:xfrm>
              <a:off x="6004560" y="271653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3" name="Oval 1222">
              <a:extLst>
                <a:ext uri="{FF2B5EF4-FFF2-40B4-BE49-F238E27FC236}">
                  <a16:creationId xmlns:a16="http://schemas.microsoft.com/office/drawing/2014/main" id="{12BEE31D-6BF2-0358-5B92-C1110AF1F249}"/>
                </a:ext>
              </a:extLst>
            </p:cNvPr>
            <p:cNvSpPr>
              <a:spLocks noChangeAspect="1"/>
            </p:cNvSpPr>
            <p:nvPr/>
          </p:nvSpPr>
          <p:spPr>
            <a:xfrm>
              <a:off x="5547360" y="283464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4" name="Oval 1223">
              <a:extLst>
                <a:ext uri="{FF2B5EF4-FFF2-40B4-BE49-F238E27FC236}">
                  <a16:creationId xmlns:a16="http://schemas.microsoft.com/office/drawing/2014/main" id="{61EE2D42-28C0-778B-B2E1-F8DD1A84B1B2}"/>
                </a:ext>
              </a:extLst>
            </p:cNvPr>
            <p:cNvSpPr>
              <a:spLocks noChangeAspect="1"/>
            </p:cNvSpPr>
            <p:nvPr/>
          </p:nvSpPr>
          <p:spPr>
            <a:xfrm>
              <a:off x="5093970" y="2865120"/>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1225" name="Oval 1224">
            <a:extLst>
              <a:ext uri="{FF2B5EF4-FFF2-40B4-BE49-F238E27FC236}">
                <a16:creationId xmlns:a16="http://schemas.microsoft.com/office/drawing/2014/main" id="{CD87C4F1-81B1-C1DF-F55D-581A68A5BC5E}"/>
              </a:ext>
            </a:extLst>
          </p:cNvPr>
          <p:cNvSpPr>
            <a:spLocks noChangeAspect="1"/>
          </p:cNvSpPr>
          <p:nvPr/>
        </p:nvSpPr>
        <p:spPr>
          <a:xfrm>
            <a:off x="5093970" y="277368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6" name="Oval 1225">
            <a:extLst>
              <a:ext uri="{FF2B5EF4-FFF2-40B4-BE49-F238E27FC236}">
                <a16:creationId xmlns:a16="http://schemas.microsoft.com/office/drawing/2014/main" id="{89AE252E-9779-5E55-D544-651C9427EBDB}"/>
              </a:ext>
            </a:extLst>
          </p:cNvPr>
          <p:cNvSpPr>
            <a:spLocks noChangeAspect="1"/>
          </p:cNvSpPr>
          <p:nvPr/>
        </p:nvSpPr>
        <p:spPr>
          <a:xfrm>
            <a:off x="5551170" y="318516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7" name="Oval 1226">
            <a:extLst>
              <a:ext uri="{FF2B5EF4-FFF2-40B4-BE49-F238E27FC236}">
                <a16:creationId xmlns:a16="http://schemas.microsoft.com/office/drawing/2014/main" id="{B810030D-172E-CAC4-A6A9-4DB70008BA18}"/>
              </a:ext>
            </a:extLst>
          </p:cNvPr>
          <p:cNvSpPr>
            <a:spLocks noChangeAspect="1"/>
          </p:cNvSpPr>
          <p:nvPr/>
        </p:nvSpPr>
        <p:spPr>
          <a:xfrm>
            <a:off x="6000750" y="357759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8" name="Oval 1227">
            <a:extLst>
              <a:ext uri="{FF2B5EF4-FFF2-40B4-BE49-F238E27FC236}">
                <a16:creationId xmlns:a16="http://schemas.microsoft.com/office/drawing/2014/main" id="{B45F6A12-86AA-D9E4-75C2-4771DF3F9E17}"/>
              </a:ext>
            </a:extLst>
          </p:cNvPr>
          <p:cNvSpPr>
            <a:spLocks noChangeAspect="1"/>
          </p:cNvSpPr>
          <p:nvPr/>
        </p:nvSpPr>
        <p:spPr>
          <a:xfrm>
            <a:off x="6465570" y="384429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9" name="Oval 1228">
            <a:extLst>
              <a:ext uri="{FF2B5EF4-FFF2-40B4-BE49-F238E27FC236}">
                <a16:creationId xmlns:a16="http://schemas.microsoft.com/office/drawing/2014/main" id="{0ACCA5EE-E934-ED8B-769B-433296C1DD23}"/>
              </a:ext>
            </a:extLst>
          </p:cNvPr>
          <p:cNvSpPr>
            <a:spLocks noChangeAspect="1"/>
          </p:cNvSpPr>
          <p:nvPr/>
        </p:nvSpPr>
        <p:spPr>
          <a:xfrm>
            <a:off x="6922770" y="364998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0" name="Oval 1229">
            <a:extLst>
              <a:ext uri="{FF2B5EF4-FFF2-40B4-BE49-F238E27FC236}">
                <a16:creationId xmlns:a16="http://schemas.microsoft.com/office/drawing/2014/main" id="{E9E39A15-9939-6AFA-6698-BD2679490C4A}"/>
              </a:ext>
            </a:extLst>
          </p:cNvPr>
          <p:cNvSpPr>
            <a:spLocks noChangeAspect="1"/>
          </p:cNvSpPr>
          <p:nvPr/>
        </p:nvSpPr>
        <p:spPr>
          <a:xfrm>
            <a:off x="7368540" y="392430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1" name="Oval 1230">
            <a:extLst>
              <a:ext uri="{FF2B5EF4-FFF2-40B4-BE49-F238E27FC236}">
                <a16:creationId xmlns:a16="http://schemas.microsoft.com/office/drawing/2014/main" id="{3568493D-86B4-6A3C-8419-63A6BA08607D}"/>
              </a:ext>
            </a:extLst>
          </p:cNvPr>
          <p:cNvSpPr>
            <a:spLocks noChangeAspect="1"/>
          </p:cNvSpPr>
          <p:nvPr/>
        </p:nvSpPr>
        <p:spPr>
          <a:xfrm>
            <a:off x="7833360" y="304038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2" name="Oval 1231">
            <a:extLst>
              <a:ext uri="{FF2B5EF4-FFF2-40B4-BE49-F238E27FC236}">
                <a16:creationId xmlns:a16="http://schemas.microsoft.com/office/drawing/2014/main" id="{EA963622-467D-C869-4487-14EF135B71FE}"/>
              </a:ext>
            </a:extLst>
          </p:cNvPr>
          <p:cNvSpPr>
            <a:spLocks noChangeAspect="1"/>
          </p:cNvSpPr>
          <p:nvPr/>
        </p:nvSpPr>
        <p:spPr>
          <a:xfrm>
            <a:off x="8290560" y="313563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363636"/>
              </a:solidFill>
              <a:effectLst/>
              <a:uLnTx/>
              <a:uFillTx/>
              <a:latin typeface="Arial" panose="020B0604020202020204"/>
              <a:ea typeface="+mn-ea"/>
              <a:cs typeface="+mn-cs"/>
            </a:endParaRPr>
          </a:p>
        </p:txBody>
      </p:sp>
    </p:spTree>
  </p:cSld>
  <p:clrMapOvr>
    <a:masterClrMapping/>
  </p:clrMapOvr>
  <p:transition spd="med"/>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43DAEE-4593-5D6E-B138-C5F5AF332F0E}"/>
            </a:ext>
          </a:extLst>
        </p:cNvPr>
        <p:cNvGrpSpPr/>
        <p:nvPr/>
      </p:nvGrpSpPr>
      <p:grpSpPr>
        <a:xfrm>
          <a:off x="0" y="0"/>
          <a:ext cx="0" cy="0"/>
          <a:chOff x="0" y="0"/>
          <a:chExt cx="0" cy="0"/>
        </a:xfrm>
      </p:grpSpPr>
      <p:sp>
        <p:nvSpPr>
          <p:cNvPr id="29" name="Content Placeholder 7">
            <a:extLst>
              <a:ext uri="{FF2B5EF4-FFF2-40B4-BE49-F238E27FC236}">
                <a16:creationId xmlns:a16="http://schemas.microsoft.com/office/drawing/2014/main" id="{6F7F0764-2C18-8C01-76B2-C7E4FD8C8C20}"/>
              </a:ext>
            </a:extLst>
          </p:cNvPr>
          <p:cNvSpPr>
            <a:spLocks noGrp="1"/>
          </p:cNvSpPr>
          <p:nvPr>
            <p:ph idx="1"/>
          </p:nvPr>
        </p:nvSpPr>
        <p:spPr>
          <a:xfrm>
            <a:off x="304800" y="1254467"/>
            <a:ext cx="11731869" cy="5055650"/>
          </a:xfrm>
        </p:spPr>
        <p:txBody>
          <a:bodyPr rtlCol="0"/>
          <a:lstStyle/>
          <a:p>
            <a:pPr rtl="0"/>
            <a:r>
              <a:rPr lang="zh-cn" b="1"/>
              <a:t>关键结果（续）</a:t>
            </a:r>
          </a:p>
          <a:p>
            <a:pPr rtl="0">
              <a:spcBef>
                <a:spcPts val="28200"/>
              </a:spcBef>
            </a:pPr>
            <a:r>
              <a:rPr lang="zh-cn" b="1"/>
              <a:t>结论</a:t>
            </a:r>
          </a:p>
          <a:p>
            <a:pPr lvl="1" rtl="0"/>
            <a:r>
              <a:rPr lang="zh-cn"/>
              <a:t>在患有 5 – 20个因实体瘤引起的脑转移的患者中，与 HA-WBRT 相比，SRS/SRT 可更好地控制症状控制，并且对日常功能的干扰较少，同时不影响总体生存率 (OS)</a:t>
            </a:r>
          </a:p>
          <a:p>
            <a:pPr lvl="1" rtl="0"/>
            <a:r>
              <a:rPr lang="zh-cn"/>
              <a:t>这些发现支持将 SRS/SRT 作为该人群的治疗方案</a:t>
            </a:r>
            <a:endParaRPr lang="en-GB" dirty="0"/>
          </a:p>
        </p:txBody>
      </p:sp>
      <p:sp>
        <p:nvSpPr>
          <p:cNvPr id="22" name="Title 1">
            <a:extLst>
              <a:ext uri="{FF2B5EF4-FFF2-40B4-BE49-F238E27FC236}">
                <a16:creationId xmlns:a16="http://schemas.microsoft.com/office/drawing/2014/main" id="{E4064D25-9416-2350-EBC7-29BC514EE7E6}"/>
              </a:ext>
            </a:extLst>
          </p:cNvPr>
          <p:cNvSpPr>
            <a:spLocks noGrp="1"/>
          </p:cNvSpPr>
          <p:nvPr>
            <p:ph type="title"/>
          </p:nvPr>
        </p:nvSpPr>
        <p:spPr>
          <a:xfrm>
            <a:off x="304800" y="107693"/>
            <a:ext cx="11796584" cy="939801"/>
          </a:xfrm>
        </p:spPr>
        <p:txBody>
          <a:bodyPr rtlCol="0"/>
          <a:lstStyle/>
          <a:p>
            <a:pPr rtl="0"/>
            <a:r>
              <a:rPr lang="zh-cn">
                <a:latin typeface="+mn-lt"/>
              </a:rPr>
              <a:t>2011：立体定向放射治疗 (SRS/SRT) 对比海马回避全脑放射治疗 (HA/WBRT) 在 5/20 脑转移患者中的应用：一项</a:t>
            </a:r>
            <a:r>
              <a:rPr lang="zh-cn" noProof="0">
                <a:latin typeface="+mn-lt"/>
              </a:rPr>
              <a:t>多中心</a:t>
            </a:r>
            <a:r>
              <a:rPr lang="zh-cn">
                <a:latin typeface="+mn-lt"/>
              </a:rPr>
              <a:t>、随机 Ⅲ 期研究 — Aizer A 等人</a:t>
            </a:r>
          </a:p>
        </p:txBody>
      </p:sp>
      <p:sp>
        <p:nvSpPr>
          <p:cNvPr id="30" name="Text Placeholder 4">
            <a:extLst>
              <a:ext uri="{FF2B5EF4-FFF2-40B4-BE49-F238E27FC236}">
                <a16:creationId xmlns:a16="http://schemas.microsoft.com/office/drawing/2014/main" id="{FD1C422E-CCCB-FB2F-0028-4E067DD0DEA9}"/>
              </a:ext>
            </a:extLst>
          </p:cNvPr>
          <p:cNvSpPr>
            <a:spLocks noGrp="1"/>
          </p:cNvSpPr>
          <p:nvPr>
            <p:ph type="body" sz="quarter" idx="11"/>
          </p:nvPr>
        </p:nvSpPr>
        <p:spPr>
          <a:xfrm>
            <a:off x="6379633" y="6521312"/>
            <a:ext cx="5507567" cy="200025"/>
          </a:xfrm>
        </p:spPr>
        <p:txBody>
          <a:bodyPr rtlCol="0"/>
          <a:lstStyle/>
          <a:p>
            <a:pPr rtl="0"/>
            <a:r>
              <a:rPr lang="zh-cn" dirty="0"/>
              <a:t>Aizer A, et al.J Clin Oncol 2025;43(suppl):Abstr 2011</a:t>
            </a:r>
          </a:p>
        </p:txBody>
      </p:sp>
      <p:graphicFrame>
        <p:nvGraphicFramePr>
          <p:cNvPr id="8" name="Table 7">
            <a:extLst>
              <a:ext uri="{FF2B5EF4-FFF2-40B4-BE49-F238E27FC236}">
                <a16:creationId xmlns:a16="http://schemas.microsoft.com/office/drawing/2014/main" id="{3B35B4B9-5068-10DA-5A98-1C273388909E}"/>
              </a:ext>
            </a:extLst>
          </p:cNvPr>
          <p:cNvGraphicFramePr>
            <a:graphicFrameLocks noGrp="1"/>
          </p:cNvGraphicFramePr>
          <p:nvPr/>
        </p:nvGraphicFramePr>
        <p:xfrm>
          <a:off x="1366597" y="4099848"/>
          <a:ext cx="3832768" cy="1005840"/>
        </p:xfrm>
        <a:graphic>
          <a:graphicData uri="http://schemas.openxmlformats.org/drawingml/2006/table">
            <a:tbl>
              <a:tblPr firstRow="1" bandRow="1">
                <a:tableStyleId>{69012ECD-51FC-41F1-AA8D-1B2483CD663E}</a:tableStyleId>
              </a:tblPr>
              <a:tblGrid>
                <a:gridCol w="2004975">
                  <a:extLst>
                    <a:ext uri="{9D8B030D-6E8A-4147-A177-3AD203B41FA5}">
                      <a16:colId xmlns:a16="http://schemas.microsoft.com/office/drawing/2014/main" val="537766886"/>
                    </a:ext>
                  </a:extLst>
                </a:gridCol>
                <a:gridCol w="1827793">
                  <a:extLst>
                    <a:ext uri="{9D8B030D-6E8A-4147-A177-3AD203B41FA5}">
                      <a16:colId xmlns:a16="http://schemas.microsoft.com/office/drawing/2014/main" val="2872775875"/>
                    </a:ext>
                  </a:extLst>
                </a:gridCol>
              </a:tblGrid>
              <a:tr h="0">
                <a:tc>
                  <a:txBody>
                    <a:bodyPr/>
                    <a:lstStyle/>
                    <a:p>
                      <a:pPr rtl="0"/>
                      <a:endParaRPr lang="en-US" sz="1050" dirty="0">
                        <a:latin typeface="+mn-lt"/>
                      </a:endParaRPr>
                    </a:p>
                  </a:txBody>
                  <a:tcPr/>
                </a:tc>
                <a:tc>
                  <a:txBody>
                    <a:bodyPr/>
                    <a:lstStyle/>
                    <a:p>
                      <a:pPr algn="ctr" rtl="0"/>
                      <a:r>
                        <a:rPr lang="zh-cn" sz="1050">
                          <a:solidFill>
                            <a:schemeClr val="tx2"/>
                          </a:solidFill>
                          <a:latin typeface="+mn-lt"/>
                        </a:rPr>
                        <a:t>p 值</a:t>
                      </a:r>
                    </a:p>
                  </a:txBody>
                  <a:tcPr anchor="ctr"/>
                </a:tc>
                <a:extLst>
                  <a:ext uri="{0D108BD9-81ED-4DB2-BD59-A6C34878D82A}">
                    <a16:rowId xmlns:a16="http://schemas.microsoft.com/office/drawing/2014/main" val="2020270792"/>
                  </a:ext>
                </a:extLst>
              </a:tr>
              <a:tr h="0">
                <a:tc>
                  <a:txBody>
                    <a:bodyPr/>
                    <a:lstStyle/>
                    <a:p>
                      <a:pPr rtl="0"/>
                      <a:r>
                        <a:rPr lang="zh-cn" sz="1050">
                          <a:latin typeface="+mn-lt"/>
                        </a:rPr>
                        <a:t>基线</a:t>
                      </a:r>
                    </a:p>
                  </a:txBody>
                  <a:tcPr/>
                </a:tc>
                <a:tc>
                  <a:txBody>
                    <a:bodyPr/>
                    <a:lstStyle/>
                    <a:p>
                      <a:pPr algn="ctr" rtl="0"/>
                      <a:r>
                        <a:rPr lang="zh-cn" sz="1050">
                          <a:latin typeface="+mn-lt"/>
                        </a:rPr>
                        <a:t>0.39</a:t>
                      </a:r>
                    </a:p>
                  </a:txBody>
                  <a:tcPr anchor="ctr"/>
                </a:tc>
                <a:extLst>
                  <a:ext uri="{0D108BD9-81ED-4DB2-BD59-A6C34878D82A}">
                    <a16:rowId xmlns:a16="http://schemas.microsoft.com/office/drawing/2014/main" val="179071112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4 个月</a:t>
                      </a:r>
                    </a:p>
                  </a:txBody>
                  <a:tcPr/>
                </a:tc>
                <a:tc>
                  <a:txBody>
                    <a:bodyPr/>
                    <a:lstStyle/>
                    <a:p>
                      <a:pPr algn="ctr" rtl="0"/>
                      <a:r>
                        <a:rPr lang="zh-cn" sz="1050">
                          <a:latin typeface="+mn-lt"/>
                        </a:rPr>
                        <a:t>0.02</a:t>
                      </a:r>
                    </a:p>
                  </a:txBody>
                  <a:tcPr/>
                </a:tc>
                <a:extLst>
                  <a:ext uri="{0D108BD9-81ED-4DB2-BD59-A6C34878D82A}">
                    <a16:rowId xmlns:a16="http://schemas.microsoft.com/office/drawing/2014/main" val="261199920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12 个月</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0.02</a:t>
                      </a:r>
                    </a:p>
                  </a:txBody>
                  <a:tcPr/>
                </a:tc>
                <a:extLst>
                  <a:ext uri="{0D108BD9-81ED-4DB2-BD59-A6C34878D82A}">
                    <a16:rowId xmlns:a16="http://schemas.microsoft.com/office/drawing/2014/main" val="4026424731"/>
                  </a:ext>
                </a:extLst>
              </a:tr>
            </a:tbl>
          </a:graphicData>
        </a:graphic>
      </p:graphicFrame>
      <p:sp>
        <p:nvSpPr>
          <p:cNvPr id="10" name="Content Placeholder 7">
            <a:extLst>
              <a:ext uri="{FF2B5EF4-FFF2-40B4-BE49-F238E27FC236}">
                <a16:creationId xmlns:a16="http://schemas.microsoft.com/office/drawing/2014/main" id="{18FED159-BE80-9A51-C4AC-B781756BA485}"/>
              </a:ext>
            </a:extLst>
          </p:cNvPr>
          <p:cNvSpPr txBox="1">
            <a:spLocks/>
          </p:cNvSpPr>
          <p:nvPr/>
        </p:nvSpPr>
        <p:spPr bwMode="auto">
          <a:xfrm>
            <a:off x="1789886" y="1675071"/>
            <a:ext cx="3060000" cy="31701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800">
                <a:solidFill>
                  <a:schemeClr val="tx1"/>
                </a:solidFill>
                <a:latin typeface="+mn-lt"/>
                <a:cs typeface="+mn-cs"/>
              </a:defRPr>
            </a:lvl3pPr>
            <a:lvl4pPr marL="1101725" indent="-287338" algn="l" rtl="0" fontAlgn="base">
              <a:spcBef>
                <a:spcPts val="0"/>
              </a:spcBef>
              <a:spcAft>
                <a:spcPts val="600"/>
              </a:spcAft>
              <a:buClr>
                <a:schemeClr val="bg1"/>
              </a:buClr>
              <a:buChar char="–"/>
              <a:defRPr sz="1800">
                <a:solidFill>
                  <a:schemeClr val="tx1"/>
                </a:solidFill>
                <a:latin typeface="+mn-lt"/>
                <a:cs typeface="+mn-cs"/>
              </a:defRPr>
            </a:lvl4pPr>
            <a:lvl5pPr marL="1390650" indent="-287338" algn="l" rtl="0" fontAlgn="base">
              <a:spcBef>
                <a:spcPts val="0"/>
              </a:spcBef>
              <a:spcAft>
                <a:spcPts val="60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ctr" defTabSz="914400" rtl="0" eaLnBrk="1" fontAlgn="base" latinLnBrk="0" hangingPunct="1">
              <a:lnSpc>
                <a:spcPct val="100000"/>
              </a:lnSpc>
              <a:spcBef>
                <a:spcPts val="0"/>
              </a:spcBef>
              <a:spcAft>
                <a:spcPts val="600"/>
              </a:spcAft>
              <a:buClr>
                <a:srgbClr val="002850"/>
              </a:buClr>
              <a:buSzPct val="110000"/>
              <a:buFontTx/>
              <a:buNone/>
              <a:tabLst/>
              <a:defRPr/>
            </a:pP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功能独立性</a:t>
            </a:r>
          </a:p>
        </p:txBody>
      </p:sp>
      <p:graphicFrame>
        <p:nvGraphicFramePr>
          <p:cNvPr id="11" name="Table 10">
            <a:extLst>
              <a:ext uri="{FF2B5EF4-FFF2-40B4-BE49-F238E27FC236}">
                <a16:creationId xmlns:a16="http://schemas.microsoft.com/office/drawing/2014/main" id="{3BBA3031-BA97-0EA6-328D-42A7F157B26F}"/>
              </a:ext>
            </a:extLst>
          </p:cNvPr>
          <p:cNvGraphicFramePr>
            <a:graphicFrameLocks noGrp="1"/>
          </p:cNvGraphicFramePr>
          <p:nvPr/>
        </p:nvGraphicFramePr>
        <p:xfrm>
          <a:off x="6866374" y="4099848"/>
          <a:ext cx="3832768" cy="1005840"/>
        </p:xfrm>
        <a:graphic>
          <a:graphicData uri="http://schemas.openxmlformats.org/drawingml/2006/table">
            <a:tbl>
              <a:tblPr firstRow="1" bandRow="1">
                <a:tableStyleId>{69012ECD-51FC-41F1-AA8D-1B2483CD663E}</a:tableStyleId>
              </a:tblPr>
              <a:tblGrid>
                <a:gridCol w="2004975">
                  <a:extLst>
                    <a:ext uri="{9D8B030D-6E8A-4147-A177-3AD203B41FA5}">
                      <a16:colId xmlns:a16="http://schemas.microsoft.com/office/drawing/2014/main" val="537766886"/>
                    </a:ext>
                  </a:extLst>
                </a:gridCol>
                <a:gridCol w="1827793">
                  <a:extLst>
                    <a:ext uri="{9D8B030D-6E8A-4147-A177-3AD203B41FA5}">
                      <a16:colId xmlns:a16="http://schemas.microsoft.com/office/drawing/2014/main" val="2872775875"/>
                    </a:ext>
                  </a:extLst>
                </a:gridCol>
              </a:tblGrid>
              <a:tr h="186074">
                <a:tc>
                  <a:txBody>
                    <a:bodyPr/>
                    <a:lstStyle/>
                    <a:p>
                      <a:pPr rtl="0"/>
                      <a:endParaRPr lang="en-US" sz="1050" dirty="0">
                        <a:latin typeface="+mn-lt"/>
                      </a:endParaRPr>
                    </a:p>
                  </a:txBody>
                  <a:tcPr/>
                </a:tc>
                <a:tc>
                  <a:txBody>
                    <a:bodyPr/>
                    <a:lstStyle/>
                    <a:p>
                      <a:pPr algn="ctr" rtl="0"/>
                      <a:r>
                        <a:rPr lang="zh-cn" sz="1050">
                          <a:solidFill>
                            <a:schemeClr val="tx2"/>
                          </a:solidFill>
                          <a:latin typeface="+mn-lt"/>
                        </a:rPr>
                        <a:t>p 值</a:t>
                      </a:r>
                    </a:p>
                  </a:txBody>
                  <a:tcPr anchor="ctr"/>
                </a:tc>
                <a:extLst>
                  <a:ext uri="{0D108BD9-81ED-4DB2-BD59-A6C34878D82A}">
                    <a16:rowId xmlns:a16="http://schemas.microsoft.com/office/drawing/2014/main" val="2020270792"/>
                  </a:ext>
                </a:extLst>
              </a:tr>
              <a:tr h="186074">
                <a:tc>
                  <a:txBody>
                    <a:bodyPr/>
                    <a:lstStyle/>
                    <a:p>
                      <a:pPr rtl="0"/>
                      <a:r>
                        <a:rPr lang="zh-cn" sz="1050">
                          <a:latin typeface="+mn-lt"/>
                        </a:rPr>
                        <a:t>基线</a:t>
                      </a:r>
                    </a:p>
                  </a:txBody>
                  <a:tcPr/>
                </a:tc>
                <a:tc>
                  <a:txBody>
                    <a:bodyPr/>
                    <a:lstStyle/>
                    <a:p>
                      <a:pPr algn="ctr" rtl="0"/>
                      <a:r>
                        <a:rPr lang="zh-cn" sz="1050">
                          <a:latin typeface="+mn-lt"/>
                        </a:rPr>
                        <a:t>0.99</a:t>
                      </a:r>
                    </a:p>
                  </a:txBody>
                  <a:tcPr anchor="ctr"/>
                </a:tc>
                <a:extLst>
                  <a:ext uri="{0D108BD9-81ED-4DB2-BD59-A6C34878D82A}">
                    <a16:rowId xmlns:a16="http://schemas.microsoft.com/office/drawing/2014/main" val="1790711121"/>
                  </a:ext>
                </a:extLst>
              </a:tr>
              <a:tr h="18607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4 个月</a:t>
                      </a:r>
                    </a:p>
                  </a:txBody>
                  <a:tcPr/>
                </a:tc>
                <a:tc>
                  <a:txBody>
                    <a:bodyPr/>
                    <a:lstStyle/>
                    <a:p>
                      <a:pPr algn="ctr" rtl="0"/>
                      <a:r>
                        <a:rPr lang="zh-cn" sz="1050">
                          <a:latin typeface="+mn-lt"/>
                        </a:rPr>
                        <a:t>0.33</a:t>
                      </a:r>
                    </a:p>
                  </a:txBody>
                  <a:tcPr/>
                </a:tc>
                <a:extLst>
                  <a:ext uri="{0D108BD9-81ED-4DB2-BD59-A6C34878D82A}">
                    <a16:rowId xmlns:a16="http://schemas.microsoft.com/office/drawing/2014/main" val="2611999200"/>
                  </a:ext>
                </a:extLst>
              </a:tr>
              <a:tr h="18607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12 个月</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363636"/>
                          </a:solidFill>
                          <a:effectLst/>
                          <a:uLnTx/>
                          <a:uFillTx/>
                          <a:latin typeface="+mn-lt"/>
                          <a:ea typeface="+mn-ea"/>
                          <a:cs typeface="+mn-cs"/>
                        </a:rPr>
                        <a:t>0.21</a:t>
                      </a:r>
                    </a:p>
                  </a:txBody>
                  <a:tcPr/>
                </a:tc>
                <a:extLst>
                  <a:ext uri="{0D108BD9-81ED-4DB2-BD59-A6C34878D82A}">
                    <a16:rowId xmlns:a16="http://schemas.microsoft.com/office/drawing/2014/main" val="4026424731"/>
                  </a:ext>
                </a:extLst>
              </a:tr>
            </a:tbl>
          </a:graphicData>
        </a:graphic>
      </p:graphicFrame>
      <p:sp>
        <p:nvSpPr>
          <p:cNvPr id="12" name="Content Placeholder 7">
            <a:extLst>
              <a:ext uri="{FF2B5EF4-FFF2-40B4-BE49-F238E27FC236}">
                <a16:creationId xmlns:a16="http://schemas.microsoft.com/office/drawing/2014/main" id="{3B0EAE87-6EB1-9BED-8945-E825A8221790}"/>
              </a:ext>
            </a:extLst>
          </p:cNvPr>
          <p:cNvSpPr txBox="1">
            <a:spLocks/>
          </p:cNvSpPr>
          <p:nvPr/>
        </p:nvSpPr>
        <p:spPr bwMode="auto">
          <a:xfrm>
            <a:off x="6951692" y="1675070"/>
            <a:ext cx="3832767" cy="5801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800">
                <a:solidFill>
                  <a:schemeClr val="tx1"/>
                </a:solidFill>
                <a:latin typeface="+mn-lt"/>
                <a:cs typeface="+mn-cs"/>
              </a:defRPr>
            </a:lvl3pPr>
            <a:lvl4pPr marL="1101725" indent="-287338" algn="l" rtl="0" fontAlgn="base">
              <a:spcBef>
                <a:spcPts val="0"/>
              </a:spcBef>
              <a:spcAft>
                <a:spcPts val="600"/>
              </a:spcAft>
              <a:buClr>
                <a:schemeClr val="bg1"/>
              </a:buClr>
              <a:buChar char="–"/>
              <a:defRPr sz="1800">
                <a:solidFill>
                  <a:schemeClr val="tx1"/>
                </a:solidFill>
                <a:latin typeface="+mn-lt"/>
                <a:cs typeface="+mn-cs"/>
              </a:defRPr>
            </a:lvl4pPr>
            <a:lvl5pPr marL="1390650" indent="-287338" algn="l" rtl="0" fontAlgn="base">
              <a:spcBef>
                <a:spcPts val="0"/>
              </a:spcBef>
              <a:spcAft>
                <a:spcPts val="600"/>
              </a:spcAft>
              <a:buClr>
                <a:schemeClr val="bg1"/>
              </a:buClr>
              <a:buChar char="»"/>
              <a:defRPr sz="18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ctr" defTabSz="914400" rtl="0" eaLnBrk="1" fontAlgn="base" latinLnBrk="0" hangingPunct="1">
              <a:lnSpc>
                <a:spcPct val="100000"/>
              </a:lnSpc>
              <a:spcBef>
                <a:spcPts val="0"/>
              </a:spcBef>
              <a:spcAft>
                <a:spcPts val="600"/>
              </a:spcAft>
              <a:buClr>
                <a:srgbClr val="002850"/>
              </a:buClr>
              <a:buSzPct val="110000"/>
              <a:buFontTx/>
              <a:buNone/>
              <a:tabLst/>
              <a:defRPr/>
            </a:pP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一般神经认知（</a:t>
            </a:r>
            <a:r>
              <a:rPr kumimoji="0" lang="en-US" altLang="zh-CN"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MMSE </a:t>
            </a:r>
            <a:r>
              <a:rPr kumimoji="0" lang="zh-cn" altLang="en-US" sz="1400" b="1" i="0" u="none" strike="noStrike" kern="0" cap="none" spc="0" normalizeH="0" baseline="0" noProof="0">
                <a:ln>
                  <a:noFill/>
                </a:ln>
                <a:solidFill>
                  <a:srgbClr val="363636"/>
                </a:solidFill>
                <a:effectLst/>
                <a:uLnTx/>
                <a:uFillTx/>
                <a:latin typeface="Arial" panose="020B0604020202020204"/>
                <a:ea typeface="黑体" panose="02010609060101010101" pitchFamily="49" charset="-122"/>
                <a:cs typeface="+mn-cs"/>
              </a:rPr>
              <a:t>测验）</a:t>
            </a:r>
          </a:p>
        </p:txBody>
      </p:sp>
      <p:grpSp>
        <p:nvGrpSpPr>
          <p:cNvPr id="92" name="Group 91">
            <a:extLst>
              <a:ext uri="{FF2B5EF4-FFF2-40B4-BE49-F238E27FC236}">
                <a16:creationId xmlns:a16="http://schemas.microsoft.com/office/drawing/2014/main" id="{18F2729B-B08D-402D-0514-364DB69E1067}"/>
              </a:ext>
            </a:extLst>
          </p:cNvPr>
          <p:cNvGrpSpPr/>
          <p:nvPr/>
        </p:nvGrpSpPr>
        <p:grpSpPr>
          <a:xfrm>
            <a:off x="1877062" y="2084297"/>
            <a:ext cx="1068163" cy="400110"/>
            <a:chOff x="4911972" y="2214922"/>
            <a:chExt cx="1068163" cy="400110"/>
          </a:xfrm>
        </p:grpSpPr>
        <p:cxnSp>
          <p:nvCxnSpPr>
            <p:cNvPr id="2" name="Straight Connector 1">
              <a:extLst>
                <a:ext uri="{FF2B5EF4-FFF2-40B4-BE49-F238E27FC236}">
                  <a16:creationId xmlns:a16="http://schemas.microsoft.com/office/drawing/2014/main" id="{B6B92B57-BDAC-FD94-AA91-0232CDF65802}"/>
                </a:ext>
              </a:extLst>
            </p:cNvPr>
            <p:cNvCxnSpPr>
              <a:cxnSpLocks/>
            </p:cNvCxnSpPr>
            <p:nvPr/>
          </p:nvCxnSpPr>
          <p:spPr>
            <a:xfrm>
              <a:off x="4911972" y="2339240"/>
              <a:ext cx="288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E1888545-5B52-E38E-0C4D-20D23ED997DA}"/>
                </a:ext>
              </a:extLst>
            </p:cNvPr>
            <p:cNvCxnSpPr>
              <a:cxnSpLocks/>
            </p:cNvCxnSpPr>
            <p:nvPr/>
          </p:nvCxnSpPr>
          <p:spPr>
            <a:xfrm>
              <a:off x="4911972" y="2481767"/>
              <a:ext cx="288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0B1F2661-E276-A686-1A1A-4E69245FF19C}"/>
                </a:ext>
              </a:extLst>
            </p:cNvPr>
            <p:cNvSpPr txBox="1"/>
            <p:nvPr/>
          </p:nvSpPr>
          <p:spPr>
            <a:xfrm>
              <a:off x="5195946" y="2214922"/>
              <a:ext cx="78418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HA-WBRT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SRS/SRT</a:t>
              </a:r>
            </a:p>
          </p:txBody>
        </p:sp>
      </p:grpSp>
      <p:sp>
        <p:nvSpPr>
          <p:cNvPr id="9" name="Freeform 21">
            <a:extLst>
              <a:ext uri="{FF2B5EF4-FFF2-40B4-BE49-F238E27FC236}">
                <a16:creationId xmlns:a16="http://schemas.microsoft.com/office/drawing/2014/main" id="{27D472B3-5C83-C603-DF9D-CF97FF81A360}"/>
              </a:ext>
            </a:extLst>
          </p:cNvPr>
          <p:cNvSpPr>
            <a:spLocks/>
          </p:cNvSpPr>
          <p:nvPr/>
        </p:nvSpPr>
        <p:spPr bwMode="auto">
          <a:xfrm>
            <a:off x="1668842" y="2154863"/>
            <a:ext cx="3276000" cy="1263255"/>
          </a:xfrm>
          <a:custGeom>
            <a:avLst/>
            <a:gdLst>
              <a:gd name="T0" fmla="*/ 0 w 2091"/>
              <a:gd name="T1" fmla="*/ 0 h 1310"/>
              <a:gd name="T2" fmla="*/ 0 w 2091"/>
              <a:gd name="T3" fmla="*/ 1310 h 1310"/>
              <a:gd name="T4" fmla="*/ 2091 w 2091"/>
              <a:gd name="T5" fmla="*/ 1310 h 1310"/>
            </a:gdLst>
            <a:ahLst/>
            <a:cxnLst>
              <a:cxn ang="0">
                <a:pos x="T0" y="T1"/>
              </a:cxn>
              <a:cxn ang="0">
                <a:pos x="T2" y="T3"/>
              </a:cxn>
              <a:cxn ang="0">
                <a:pos x="T4" y="T5"/>
              </a:cxn>
            </a:cxnLst>
            <a:rect l="0" t="0" r="r" b="b"/>
            <a:pathLst>
              <a:path w="2091" h="1310">
                <a:moveTo>
                  <a:pt x="0" y="0"/>
                </a:moveTo>
                <a:lnTo>
                  <a:pt x="0" y="1310"/>
                </a:lnTo>
                <a:lnTo>
                  <a:pt x="2091" y="1310"/>
                </a:lnTo>
              </a:path>
            </a:pathLst>
          </a:custGeom>
          <a:noFill/>
          <a:ln w="19050" cap="sq">
            <a:solidFill>
              <a:srgbClr val="36363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 name="Line 6">
            <a:extLst>
              <a:ext uri="{FF2B5EF4-FFF2-40B4-BE49-F238E27FC236}">
                <a16:creationId xmlns:a16="http://schemas.microsoft.com/office/drawing/2014/main" id="{E6555B74-76D1-BE39-EA9C-645EAE406648}"/>
              </a:ext>
            </a:extLst>
          </p:cNvPr>
          <p:cNvSpPr>
            <a:spLocks noChangeShapeType="1"/>
          </p:cNvSpPr>
          <p:nvPr/>
        </p:nvSpPr>
        <p:spPr bwMode="auto">
          <a:xfrm>
            <a:off x="1590788" y="2138850"/>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 name="Line 7">
            <a:extLst>
              <a:ext uri="{FF2B5EF4-FFF2-40B4-BE49-F238E27FC236}">
                <a16:creationId xmlns:a16="http://schemas.microsoft.com/office/drawing/2014/main" id="{FDA06CFC-97F3-F059-ED61-DB6376680908}"/>
              </a:ext>
            </a:extLst>
          </p:cNvPr>
          <p:cNvSpPr>
            <a:spLocks noChangeShapeType="1"/>
          </p:cNvSpPr>
          <p:nvPr/>
        </p:nvSpPr>
        <p:spPr bwMode="auto">
          <a:xfrm>
            <a:off x="1590788" y="2326347"/>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 name="Line 8">
            <a:extLst>
              <a:ext uri="{FF2B5EF4-FFF2-40B4-BE49-F238E27FC236}">
                <a16:creationId xmlns:a16="http://schemas.microsoft.com/office/drawing/2014/main" id="{31253676-A153-6F01-CBE0-91C6334BB75D}"/>
              </a:ext>
            </a:extLst>
          </p:cNvPr>
          <p:cNvSpPr>
            <a:spLocks noChangeShapeType="1"/>
          </p:cNvSpPr>
          <p:nvPr/>
        </p:nvSpPr>
        <p:spPr bwMode="auto">
          <a:xfrm>
            <a:off x="1590788" y="2505426"/>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 name="Line 9">
            <a:extLst>
              <a:ext uri="{FF2B5EF4-FFF2-40B4-BE49-F238E27FC236}">
                <a16:creationId xmlns:a16="http://schemas.microsoft.com/office/drawing/2014/main" id="{B09E9A9F-1C1A-0013-CA12-B0FF8627CD16}"/>
              </a:ext>
            </a:extLst>
          </p:cNvPr>
          <p:cNvSpPr>
            <a:spLocks noChangeShapeType="1"/>
          </p:cNvSpPr>
          <p:nvPr/>
        </p:nvSpPr>
        <p:spPr bwMode="auto">
          <a:xfrm>
            <a:off x="1590788" y="2690292"/>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 name="Line 10">
            <a:extLst>
              <a:ext uri="{FF2B5EF4-FFF2-40B4-BE49-F238E27FC236}">
                <a16:creationId xmlns:a16="http://schemas.microsoft.com/office/drawing/2014/main" id="{F588AE41-AF14-D323-58FD-C7706C236245}"/>
              </a:ext>
            </a:extLst>
          </p:cNvPr>
          <p:cNvSpPr>
            <a:spLocks noChangeShapeType="1"/>
          </p:cNvSpPr>
          <p:nvPr/>
        </p:nvSpPr>
        <p:spPr bwMode="auto">
          <a:xfrm>
            <a:off x="1590788" y="2871300"/>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 name="Line 11">
            <a:extLst>
              <a:ext uri="{FF2B5EF4-FFF2-40B4-BE49-F238E27FC236}">
                <a16:creationId xmlns:a16="http://schemas.microsoft.com/office/drawing/2014/main" id="{1BCFC31E-EDB2-D25C-A55D-ED936F860993}"/>
              </a:ext>
            </a:extLst>
          </p:cNvPr>
          <p:cNvSpPr>
            <a:spLocks noChangeShapeType="1"/>
          </p:cNvSpPr>
          <p:nvPr/>
        </p:nvSpPr>
        <p:spPr bwMode="auto">
          <a:xfrm>
            <a:off x="1590788" y="3054238"/>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 name="Line 10">
            <a:extLst>
              <a:ext uri="{FF2B5EF4-FFF2-40B4-BE49-F238E27FC236}">
                <a16:creationId xmlns:a16="http://schemas.microsoft.com/office/drawing/2014/main" id="{B1A2B083-19F6-34D9-95DD-71FE4F4FB340}"/>
              </a:ext>
            </a:extLst>
          </p:cNvPr>
          <p:cNvSpPr>
            <a:spLocks noChangeShapeType="1"/>
          </p:cNvSpPr>
          <p:nvPr/>
        </p:nvSpPr>
        <p:spPr bwMode="auto">
          <a:xfrm>
            <a:off x="1592371" y="3235145"/>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 name="Line 11">
            <a:extLst>
              <a:ext uri="{FF2B5EF4-FFF2-40B4-BE49-F238E27FC236}">
                <a16:creationId xmlns:a16="http://schemas.microsoft.com/office/drawing/2014/main" id="{6123C451-8DF9-67F0-B5B7-1F3837C58609}"/>
              </a:ext>
            </a:extLst>
          </p:cNvPr>
          <p:cNvSpPr>
            <a:spLocks noChangeShapeType="1"/>
          </p:cNvSpPr>
          <p:nvPr/>
        </p:nvSpPr>
        <p:spPr bwMode="auto">
          <a:xfrm>
            <a:off x="1592371" y="3418082"/>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38" name="Group 37">
            <a:extLst>
              <a:ext uri="{FF2B5EF4-FFF2-40B4-BE49-F238E27FC236}">
                <a16:creationId xmlns:a16="http://schemas.microsoft.com/office/drawing/2014/main" id="{4FE75007-E9E1-AE03-C968-B7393E0A2992}"/>
              </a:ext>
            </a:extLst>
          </p:cNvPr>
          <p:cNvGrpSpPr/>
          <p:nvPr/>
        </p:nvGrpSpPr>
        <p:grpSpPr>
          <a:xfrm>
            <a:off x="1218057" y="2014745"/>
            <a:ext cx="396262" cy="1525816"/>
            <a:chOff x="823967" y="1884113"/>
            <a:chExt cx="396262" cy="1525816"/>
          </a:xfrm>
        </p:grpSpPr>
        <p:sp>
          <p:nvSpPr>
            <p:cNvPr id="19" name="TextBox 18">
              <a:extLst>
                <a:ext uri="{FF2B5EF4-FFF2-40B4-BE49-F238E27FC236}">
                  <a16:creationId xmlns:a16="http://schemas.microsoft.com/office/drawing/2014/main" id="{6E538034-DCEF-E833-8C53-D9BB67E7D917}"/>
                </a:ext>
              </a:extLst>
            </p:cNvPr>
            <p:cNvSpPr txBox="1"/>
            <p:nvPr/>
          </p:nvSpPr>
          <p:spPr>
            <a:xfrm>
              <a:off x="823967" y="1884113"/>
              <a:ext cx="396262"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100</a:t>
              </a:r>
            </a:p>
          </p:txBody>
        </p:sp>
        <p:sp>
          <p:nvSpPr>
            <p:cNvPr id="20" name="TextBox 19">
              <a:extLst>
                <a:ext uri="{FF2B5EF4-FFF2-40B4-BE49-F238E27FC236}">
                  <a16:creationId xmlns:a16="http://schemas.microsoft.com/office/drawing/2014/main" id="{ACF1A6FD-8FD1-8A6B-D75A-3AC779CE129E}"/>
                </a:ext>
              </a:extLst>
            </p:cNvPr>
            <p:cNvSpPr txBox="1"/>
            <p:nvPr/>
          </p:nvSpPr>
          <p:spPr>
            <a:xfrm>
              <a:off x="894499" y="2072304"/>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98</a:t>
              </a:r>
            </a:p>
          </p:txBody>
        </p:sp>
        <p:sp>
          <p:nvSpPr>
            <p:cNvPr id="21" name="TextBox 20">
              <a:extLst>
                <a:ext uri="{FF2B5EF4-FFF2-40B4-BE49-F238E27FC236}">
                  <a16:creationId xmlns:a16="http://schemas.microsoft.com/office/drawing/2014/main" id="{C155618C-7D8A-4F48-98FC-A54ED36700B1}"/>
                </a:ext>
              </a:extLst>
            </p:cNvPr>
            <p:cNvSpPr txBox="1"/>
            <p:nvPr/>
          </p:nvSpPr>
          <p:spPr>
            <a:xfrm>
              <a:off x="894499" y="2251300"/>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96</a:t>
              </a:r>
            </a:p>
          </p:txBody>
        </p:sp>
        <p:sp>
          <p:nvSpPr>
            <p:cNvPr id="23" name="TextBox 22">
              <a:extLst>
                <a:ext uri="{FF2B5EF4-FFF2-40B4-BE49-F238E27FC236}">
                  <a16:creationId xmlns:a16="http://schemas.microsoft.com/office/drawing/2014/main" id="{D87B6BC5-0EF3-721E-A47E-8EFC12EFAD1A}"/>
                </a:ext>
              </a:extLst>
            </p:cNvPr>
            <p:cNvSpPr txBox="1"/>
            <p:nvPr/>
          </p:nvSpPr>
          <p:spPr>
            <a:xfrm>
              <a:off x="894499" y="2436085"/>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94</a:t>
              </a:r>
            </a:p>
          </p:txBody>
        </p:sp>
        <p:sp>
          <p:nvSpPr>
            <p:cNvPr id="24" name="TextBox 23">
              <a:extLst>
                <a:ext uri="{FF2B5EF4-FFF2-40B4-BE49-F238E27FC236}">
                  <a16:creationId xmlns:a16="http://schemas.microsoft.com/office/drawing/2014/main" id="{AD8499CF-230D-D453-2EF4-48F608948C79}"/>
                </a:ext>
              </a:extLst>
            </p:cNvPr>
            <p:cNvSpPr txBox="1"/>
            <p:nvPr/>
          </p:nvSpPr>
          <p:spPr>
            <a:xfrm>
              <a:off x="894499" y="2617009"/>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92</a:t>
              </a:r>
            </a:p>
          </p:txBody>
        </p:sp>
        <p:sp>
          <p:nvSpPr>
            <p:cNvPr id="25" name="TextBox 24">
              <a:extLst>
                <a:ext uri="{FF2B5EF4-FFF2-40B4-BE49-F238E27FC236}">
                  <a16:creationId xmlns:a16="http://schemas.microsoft.com/office/drawing/2014/main" id="{A07989BF-BD94-206E-0F71-D384E1F3AF36}"/>
                </a:ext>
              </a:extLst>
            </p:cNvPr>
            <p:cNvSpPr txBox="1"/>
            <p:nvPr/>
          </p:nvSpPr>
          <p:spPr>
            <a:xfrm>
              <a:off x="894499" y="2799864"/>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90</a:t>
              </a:r>
            </a:p>
          </p:txBody>
        </p:sp>
        <p:sp>
          <p:nvSpPr>
            <p:cNvPr id="33" name="TextBox 32">
              <a:extLst>
                <a:ext uri="{FF2B5EF4-FFF2-40B4-BE49-F238E27FC236}">
                  <a16:creationId xmlns:a16="http://schemas.microsoft.com/office/drawing/2014/main" id="{BCD4FA2F-97AD-5CDE-E92C-E40802B83038}"/>
                </a:ext>
              </a:extLst>
            </p:cNvPr>
            <p:cNvSpPr txBox="1"/>
            <p:nvPr/>
          </p:nvSpPr>
          <p:spPr>
            <a:xfrm>
              <a:off x="894499" y="2980854"/>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88</a:t>
              </a:r>
            </a:p>
          </p:txBody>
        </p:sp>
        <p:sp>
          <p:nvSpPr>
            <p:cNvPr id="34" name="TextBox 33">
              <a:extLst>
                <a:ext uri="{FF2B5EF4-FFF2-40B4-BE49-F238E27FC236}">
                  <a16:creationId xmlns:a16="http://schemas.microsoft.com/office/drawing/2014/main" id="{433015D2-CD13-6217-607B-BD17C14B7E2B}"/>
                </a:ext>
              </a:extLst>
            </p:cNvPr>
            <p:cNvSpPr txBox="1"/>
            <p:nvPr/>
          </p:nvSpPr>
          <p:spPr>
            <a:xfrm>
              <a:off x="894499" y="3163708"/>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86</a:t>
              </a:r>
            </a:p>
          </p:txBody>
        </p:sp>
      </p:grpSp>
      <p:sp>
        <p:nvSpPr>
          <p:cNvPr id="36" name="TextBox 35">
            <a:extLst>
              <a:ext uri="{FF2B5EF4-FFF2-40B4-BE49-F238E27FC236}">
                <a16:creationId xmlns:a16="http://schemas.microsoft.com/office/drawing/2014/main" id="{38DA0E40-A63F-7B1C-3503-2FAAE284CB13}"/>
              </a:ext>
            </a:extLst>
          </p:cNvPr>
          <p:cNvSpPr txBox="1"/>
          <p:nvPr/>
        </p:nvSpPr>
        <p:spPr>
          <a:xfrm rot="16200000">
            <a:off x="514332" y="2496778"/>
            <a:ext cx="1140056" cy="461665"/>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巴氏量表平均得分</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量表得分</a:t>
            </a:r>
          </a:p>
        </p:txBody>
      </p:sp>
      <p:grpSp>
        <p:nvGrpSpPr>
          <p:cNvPr id="42" name="Group 41">
            <a:extLst>
              <a:ext uri="{FF2B5EF4-FFF2-40B4-BE49-F238E27FC236}">
                <a16:creationId xmlns:a16="http://schemas.microsoft.com/office/drawing/2014/main" id="{C32595A3-44EB-49FA-5316-5AE9EE1D9AA5}"/>
              </a:ext>
            </a:extLst>
          </p:cNvPr>
          <p:cNvGrpSpPr/>
          <p:nvPr/>
        </p:nvGrpSpPr>
        <p:grpSpPr>
          <a:xfrm>
            <a:off x="1990194" y="3480171"/>
            <a:ext cx="3050583" cy="246221"/>
            <a:chOff x="1617876" y="3278094"/>
            <a:chExt cx="3050583" cy="246221"/>
          </a:xfrm>
        </p:grpSpPr>
        <p:sp>
          <p:nvSpPr>
            <p:cNvPr id="39" name="TextBox 38">
              <a:extLst>
                <a:ext uri="{FF2B5EF4-FFF2-40B4-BE49-F238E27FC236}">
                  <a16:creationId xmlns:a16="http://schemas.microsoft.com/office/drawing/2014/main" id="{44AAAEEE-0C5D-6836-A8EE-9DA83500965F}"/>
                </a:ext>
              </a:extLst>
            </p:cNvPr>
            <p:cNvSpPr txBox="1"/>
            <p:nvPr/>
          </p:nvSpPr>
          <p:spPr>
            <a:xfrm>
              <a:off x="1617876" y="3278094"/>
              <a:ext cx="673582"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基线</a:t>
              </a:r>
            </a:p>
          </p:txBody>
        </p:sp>
        <p:sp>
          <p:nvSpPr>
            <p:cNvPr id="40" name="TextBox 39">
              <a:extLst>
                <a:ext uri="{FF2B5EF4-FFF2-40B4-BE49-F238E27FC236}">
                  <a16:creationId xmlns:a16="http://schemas.microsoft.com/office/drawing/2014/main" id="{A081BA72-1131-6084-563F-B8E25F4070DA}"/>
                </a:ext>
              </a:extLst>
            </p:cNvPr>
            <p:cNvSpPr txBox="1"/>
            <p:nvPr/>
          </p:nvSpPr>
          <p:spPr>
            <a:xfrm>
              <a:off x="2762293" y="3278094"/>
              <a:ext cx="70884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4 </a:t>
              </a:r>
              <a:r>
                <a:rPr kumimoji="0" lang="zh-cn" altLang="en-US"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个月</a:t>
              </a:r>
            </a:p>
          </p:txBody>
        </p:sp>
        <p:sp>
          <p:nvSpPr>
            <p:cNvPr id="41" name="TextBox 40">
              <a:extLst>
                <a:ext uri="{FF2B5EF4-FFF2-40B4-BE49-F238E27FC236}">
                  <a16:creationId xmlns:a16="http://schemas.microsoft.com/office/drawing/2014/main" id="{22BED981-749A-2B49-5F56-636BCDB8E181}"/>
                </a:ext>
              </a:extLst>
            </p:cNvPr>
            <p:cNvSpPr txBox="1"/>
            <p:nvPr/>
          </p:nvSpPr>
          <p:spPr>
            <a:xfrm>
              <a:off x="3889078" y="3278094"/>
              <a:ext cx="77938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12 </a:t>
              </a:r>
              <a:r>
                <a:rPr kumimoji="0" lang="zh-cn" altLang="en-US"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个月</a:t>
              </a:r>
            </a:p>
          </p:txBody>
        </p:sp>
      </p:grpSp>
      <p:grpSp>
        <p:nvGrpSpPr>
          <p:cNvPr id="43" name="Group 42">
            <a:extLst>
              <a:ext uri="{FF2B5EF4-FFF2-40B4-BE49-F238E27FC236}">
                <a16:creationId xmlns:a16="http://schemas.microsoft.com/office/drawing/2014/main" id="{518415EA-0467-A479-F7C7-D90002C59719}"/>
              </a:ext>
            </a:extLst>
          </p:cNvPr>
          <p:cNvGrpSpPr/>
          <p:nvPr/>
        </p:nvGrpSpPr>
        <p:grpSpPr>
          <a:xfrm>
            <a:off x="2164120" y="3648211"/>
            <a:ext cx="2649832" cy="246221"/>
            <a:chOff x="1791802" y="3278094"/>
            <a:chExt cx="2649832" cy="246221"/>
          </a:xfrm>
        </p:grpSpPr>
        <p:sp>
          <p:nvSpPr>
            <p:cNvPr id="44" name="TextBox 43">
              <a:extLst>
                <a:ext uri="{FF2B5EF4-FFF2-40B4-BE49-F238E27FC236}">
                  <a16:creationId xmlns:a16="http://schemas.microsoft.com/office/drawing/2014/main" id="{20C668F1-7B9D-5324-81AB-0136FA0E3D32}"/>
                </a:ext>
              </a:extLst>
            </p:cNvPr>
            <p:cNvSpPr txBox="1"/>
            <p:nvPr/>
          </p:nvSpPr>
          <p:spPr>
            <a:xfrm>
              <a:off x="1791802"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mn-cs"/>
                </a:rPr>
                <a:t>92</a:t>
              </a:r>
            </a:p>
          </p:txBody>
        </p:sp>
        <p:sp>
          <p:nvSpPr>
            <p:cNvPr id="45" name="TextBox 44">
              <a:extLst>
                <a:ext uri="{FF2B5EF4-FFF2-40B4-BE49-F238E27FC236}">
                  <a16:creationId xmlns:a16="http://schemas.microsoft.com/office/drawing/2014/main" id="{5B505CC1-A6AE-47E8-5574-A91E19EFD40A}"/>
                </a:ext>
              </a:extLst>
            </p:cNvPr>
            <p:cNvSpPr txBox="1"/>
            <p:nvPr/>
          </p:nvSpPr>
          <p:spPr>
            <a:xfrm>
              <a:off x="2953852" y="3278094"/>
              <a:ext cx="325730"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mn-cs"/>
                </a:rPr>
                <a:t>46</a:t>
              </a:r>
            </a:p>
          </p:txBody>
        </p:sp>
        <p:sp>
          <p:nvSpPr>
            <p:cNvPr id="46" name="TextBox 45">
              <a:extLst>
                <a:ext uri="{FF2B5EF4-FFF2-40B4-BE49-F238E27FC236}">
                  <a16:creationId xmlns:a16="http://schemas.microsoft.com/office/drawing/2014/main" id="{6FC8C0FA-6EA0-E0A9-1C49-7144158128C5}"/>
                </a:ext>
              </a:extLst>
            </p:cNvPr>
            <p:cNvSpPr txBox="1"/>
            <p:nvPr/>
          </p:nvSpPr>
          <p:spPr>
            <a:xfrm>
              <a:off x="4115903"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mn-cs"/>
                </a:rPr>
                <a:t>22</a:t>
              </a:r>
            </a:p>
          </p:txBody>
        </p:sp>
      </p:grpSp>
      <p:grpSp>
        <p:nvGrpSpPr>
          <p:cNvPr id="47" name="Group 46">
            <a:extLst>
              <a:ext uri="{FF2B5EF4-FFF2-40B4-BE49-F238E27FC236}">
                <a16:creationId xmlns:a16="http://schemas.microsoft.com/office/drawing/2014/main" id="{7D4613B9-714F-57C5-C4C4-3B9264DDEC1A}"/>
              </a:ext>
            </a:extLst>
          </p:cNvPr>
          <p:cNvGrpSpPr/>
          <p:nvPr/>
        </p:nvGrpSpPr>
        <p:grpSpPr>
          <a:xfrm>
            <a:off x="2164120" y="3844152"/>
            <a:ext cx="2649832" cy="246221"/>
            <a:chOff x="1791802" y="3278094"/>
            <a:chExt cx="2649832" cy="246221"/>
          </a:xfrm>
        </p:grpSpPr>
        <p:sp>
          <p:nvSpPr>
            <p:cNvPr id="48" name="TextBox 47">
              <a:extLst>
                <a:ext uri="{FF2B5EF4-FFF2-40B4-BE49-F238E27FC236}">
                  <a16:creationId xmlns:a16="http://schemas.microsoft.com/office/drawing/2014/main" id="{245A7D15-3E0D-E2FC-2F7D-152D5934AF45}"/>
                </a:ext>
              </a:extLst>
            </p:cNvPr>
            <p:cNvSpPr txBox="1"/>
            <p:nvPr/>
          </p:nvSpPr>
          <p:spPr>
            <a:xfrm>
              <a:off x="1791802"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mn-cs"/>
                </a:rPr>
                <a:t>82</a:t>
              </a:r>
            </a:p>
          </p:txBody>
        </p:sp>
        <p:sp>
          <p:nvSpPr>
            <p:cNvPr id="49" name="TextBox 48">
              <a:extLst>
                <a:ext uri="{FF2B5EF4-FFF2-40B4-BE49-F238E27FC236}">
                  <a16:creationId xmlns:a16="http://schemas.microsoft.com/office/drawing/2014/main" id="{A88E106F-C820-C03E-F43F-16EBDA17094F}"/>
                </a:ext>
              </a:extLst>
            </p:cNvPr>
            <p:cNvSpPr txBox="1"/>
            <p:nvPr/>
          </p:nvSpPr>
          <p:spPr>
            <a:xfrm>
              <a:off x="2953852"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mn-cs"/>
                </a:rPr>
                <a:t>37</a:t>
              </a:r>
            </a:p>
          </p:txBody>
        </p:sp>
        <p:sp>
          <p:nvSpPr>
            <p:cNvPr id="50" name="TextBox 49">
              <a:extLst>
                <a:ext uri="{FF2B5EF4-FFF2-40B4-BE49-F238E27FC236}">
                  <a16:creationId xmlns:a16="http://schemas.microsoft.com/office/drawing/2014/main" id="{6D66A84D-0DDD-BDF3-CB6E-17AF0FA91C07}"/>
                </a:ext>
              </a:extLst>
            </p:cNvPr>
            <p:cNvSpPr txBox="1"/>
            <p:nvPr/>
          </p:nvSpPr>
          <p:spPr>
            <a:xfrm>
              <a:off x="4115903"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mn-cs"/>
                </a:rPr>
                <a:t>18</a:t>
              </a:r>
            </a:p>
          </p:txBody>
        </p:sp>
      </p:grpSp>
      <p:cxnSp>
        <p:nvCxnSpPr>
          <p:cNvPr id="51" name="Straight Connector 50">
            <a:extLst>
              <a:ext uri="{FF2B5EF4-FFF2-40B4-BE49-F238E27FC236}">
                <a16:creationId xmlns:a16="http://schemas.microsoft.com/office/drawing/2014/main" id="{E26EEEA6-7704-65DD-D6B2-FD43B49DDCE0}"/>
              </a:ext>
            </a:extLst>
          </p:cNvPr>
          <p:cNvCxnSpPr>
            <a:cxnSpLocks/>
          </p:cNvCxnSpPr>
          <p:nvPr/>
        </p:nvCxnSpPr>
        <p:spPr>
          <a:xfrm>
            <a:off x="1583146" y="3776158"/>
            <a:ext cx="360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04E9B55-D7E6-6497-8659-F021926D8BFD}"/>
              </a:ext>
            </a:extLst>
          </p:cNvPr>
          <p:cNvCxnSpPr>
            <a:cxnSpLocks/>
          </p:cNvCxnSpPr>
          <p:nvPr/>
        </p:nvCxnSpPr>
        <p:spPr>
          <a:xfrm>
            <a:off x="1583146" y="3962229"/>
            <a:ext cx="360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D87D953D-5205-7731-36F6-9E6C38F853D4}"/>
              </a:ext>
            </a:extLst>
          </p:cNvPr>
          <p:cNvGrpSpPr/>
          <p:nvPr/>
        </p:nvGrpSpPr>
        <p:grpSpPr>
          <a:xfrm>
            <a:off x="2315044" y="3415599"/>
            <a:ext cx="2412000" cy="72000"/>
            <a:chOff x="1567771" y="4356522"/>
            <a:chExt cx="751274" cy="72000"/>
          </a:xfrm>
        </p:grpSpPr>
        <p:sp>
          <p:nvSpPr>
            <p:cNvPr id="53" name="Line 21">
              <a:extLst>
                <a:ext uri="{FF2B5EF4-FFF2-40B4-BE49-F238E27FC236}">
                  <a16:creationId xmlns:a16="http://schemas.microsoft.com/office/drawing/2014/main" id="{CF1503FD-C4F0-2BF5-B53F-B55B3F141FA7}"/>
                </a:ext>
              </a:extLst>
            </p:cNvPr>
            <p:cNvSpPr>
              <a:spLocks noChangeShapeType="1"/>
            </p:cNvSpPr>
            <p:nvPr/>
          </p:nvSpPr>
          <p:spPr bwMode="auto">
            <a:xfrm>
              <a:off x="2319045"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54" name="Line 21">
              <a:extLst>
                <a:ext uri="{FF2B5EF4-FFF2-40B4-BE49-F238E27FC236}">
                  <a16:creationId xmlns:a16="http://schemas.microsoft.com/office/drawing/2014/main" id="{CE60A199-CF5C-F748-8E6E-543A5D92E95B}"/>
                </a:ext>
              </a:extLst>
            </p:cNvPr>
            <p:cNvSpPr>
              <a:spLocks noChangeShapeType="1"/>
            </p:cNvSpPr>
            <p:nvPr/>
          </p:nvSpPr>
          <p:spPr bwMode="auto">
            <a:xfrm>
              <a:off x="1943408"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55" name="Line 21">
              <a:extLst>
                <a:ext uri="{FF2B5EF4-FFF2-40B4-BE49-F238E27FC236}">
                  <a16:creationId xmlns:a16="http://schemas.microsoft.com/office/drawing/2014/main" id="{1BD29A3F-6B88-47D2-D5DB-11C8E1106397}"/>
                </a:ext>
              </a:extLst>
            </p:cNvPr>
            <p:cNvSpPr>
              <a:spLocks noChangeShapeType="1"/>
            </p:cNvSpPr>
            <p:nvPr/>
          </p:nvSpPr>
          <p:spPr bwMode="auto">
            <a:xfrm>
              <a:off x="1567771"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grpSp>
      <p:sp>
        <p:nvSpPr>
          <p:cNvPr id="60" name="Free-form: Shape 59">
            <a:extLst>
              <a:ext uri="{FF2B5EF4-FFF2-40B4-BE49-F238E27FC236}">
                <a16:creationId xmlns:a16="http://schemas.microsoft.com/office/drawing/2014/main" id="{259F3A30-AA34-A69F-268C-D0952DB93864}"/>
              </a:ext>
            </a:extLst>
          </p:cNvPr>
          <p:cNvSpPr/>
          <p:nvPr/>
        </p:nvSpPr>
        <p:spPr>
          <a:xfrm>
            <a:off x="2356879" y="2287356"/>
            <a:ext cx="2384805" cy="408721"/>
          </a:xfrm>
          <a:custGeom>
            <a:avLst/>
            <a:gdLst>
              <a:gd name="connsiteX0" fmla="*/ 0 w 2384805"/>
              <a:gd name="connsiteY0" fmla="*/ 408722 h 408721"/>
              <a:gd name="connsiteX1" fmla="*/ 1194181 w 2384805"/>
              <a:gd name="connsiteY1" fmla="*/ 63974 h 408721"/>
              <a:gd name="connsiteX2" fmla="*/ 2384806 w 2384805"/>
              <a:gd name="connsiteY2" fmla="*/ 0 h 408721"/>
            </a:gdLst>
            <a:ahLst/>
            <a:cxnLst>
              <a:cxn ang="0">
                <a:pos x="connsiteX0" y="connsiteY0"/>
              </a:cxn>
              <a:cxn ang="0">
                <a:pos x="connsiteX1" y="connsiteY1"/>
              </a:cxn>
              <a:cxn ang="0">
                <a:pos x="connsiteX2" y="connsiteY2"/>
              </a:cxn>
            </a:cxnLst>
            <a:rect l="l" t="t" r="r" b="b"/>
            <a:pathLst>
              <a:path w="2384805" h="408721">
                <a:moveTo>
                  <a:pt x="0" y="408722"/>
                </a:moveTo>
                <a:lnTo>
                  <a:pt x="1194181" y="63974"/>
                </a:lnTo>
                <a:lnTo>
                  <a:pt x="2384806" y="0"/>
                </a:lnTo>
              </a:path>
            </a:pathLst>
          </a:custGeom>
          <a:ln w="19050">
            <a:solidFill>
              <a:srgbClr val="E73E16"/>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 name="Free-form: Shape 60">
            <a:extLst>
              <a:ext uri="{FF2B5EF4-FFF2-40B4-BE49-F238E27FC236}">
                <a16:creationId xmlns:a16="http://schemas.microsoft.com/office/drawing/2014/main" id="{3117CB35-8D56-F4A6-602C-05C7B53C47DC}"/>
              </a:ext>
            </a:extLst>
          </p:cNvPr>
          <p:cNvSpPr/>
          <p:nvPr/>
        </p:nvSpPr>
        <p:spPr>
          <a:xfrm>
            <a:off x="2356879" y="2838242"/>
            <a:ext cx="2388358" cy="234571"/>
          </a:xfrm>
          <a:custGeom>
            <a:avLst/>
            <a:gdLst>
              <a:gd name="connsiteX0" fmla="*/ 0 w 2388358"/>
              <a:gd name="connsiteY0" fmla="*/ 0 h 234571"/>
              <a:gd name="connsiteX1" fmla="*/ 1190628 w 2388358"/>
              <a:gd name="connsiteY1" fmla="*/ 234571 h 234571"/>
              <a:gd name="connsiteX2" fmla="*/ 2388359 w 2388358"/>
              <a:gd name="connsiteY2" fmla="*/ 131502 h 234571"/>
            </a:gdLst>
            <a:ahLst/>
            <a:cxnLst>
              <a:cxn ang="0">
                <a:pos x="connsiteX0" y="connsiteY0"/>
              </a:cxn>
              <a:cxn ang="0">
                <a:pos x="connsiteX1" y="connsiteY1"/>
              </a:cxn>
              <a:cxn ang="0">
                <a:pos x="connsiteX2" y="connsiteY2"/>
              </a:cxn>
            </a:cxnLst>
            <a:rect l="l" t="t" r="r" b="b"/>
            <a:pathLst>
              <a:path w="2388358" h="234571">
                <a:moveTo>
                  <a:pt x="0" y="0"/>
                </a:moveTo>
                <a:lnTo>
                  <a:pt x="1190628" y="234571"/>
                </a:lnTo>
                <a:lnTo>
                  <a:pt x="2388359" y="131502"/>
                </a:lnTo>
              </a:path>
            </a:pathLst>
          </a:custGeom>
          <a:ln w="19050">
            <a:solidFill>
              <a:srgbClr val="00A2E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62" name="Group 61">
            <a:extLst>
              <a:ext uri="{FF2B5EF4-FFF2-40B4-BE49-F238E27FC236}">
                <a16:creationId xmlns:a16="http://schemas.microsoft.com/office/drawing/2014/main" id="{892CDF46-54B0-584B-9CAD-BAE4B43CB5C8}"/>
              </a:ext>
            </a:extLst>
          </p:cNvPr>
          <p:cNvGrpSpPr/>
          <p:nvPr/>
        </p:nvGrpSpPr>
        <p:grpSpPr>
          <a:xfrm rot="5400000">
            <a:off x="4399497" y="2929626"/>
            <a:ext cx="612000" cy="72000"/>
            <a:chOff x="8104414" y="2088126"/>
            <a:chExt cx="1179696" cy="72000"/>
          </a:xfrm>
        </p:grpSpPr>
        <p:cxnSp>
          <p:nvCxnSpPr>
            <p:cNvPr id="63" name="Straight Connector 62">
              <a:extLst>
                <a:ext uri="{FF2B5EF4-FFF2-40B4-BE49-F238E27FC236}">
                  <a16:creationId xmlns:a16="http://schemas.microsoft.com/office/drawing/2014/main" id="{5F1E69A6-F418-72E4-B31E-0A97AABBF214}"/>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1A2B0853-846F-A673-9135-1D961083C7E9}"/>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16B114C7-1D9E-0AC9-6819-24FD822AE11E}"/>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203BF7F7-BFE1-EA22-3AE2-D6634A3DCD73}"/>
              </a:ext>
            </a:extLst>
          </p:cNvPr>
          <p:cNvGrpSpPr/>
          <p:nvPr/>
        </p:nvGrpSpPr>
        <p:grpSpPr>
          <a:xfrm rot="5400000">
            <a:off x="3238342" y="3035270"/>
            <a:ext cx="558000" cy="72000"/>
            <a:chOff x="8104414" y="2088126"/>
            <a:chExt cx="1179696" cy="72000"/>
          </a:xfrm>
        </p:grpSpPr>
        <p:cxnSp>
          <p:nvCxnSpPr>
            <p:cNvPr id="67" name="Straight Connector 66">
              <a:extLst>
                <a:ext uri="{FF2B5EF4-FFF2-40B4-BE49-F238E27FC236}">
                  <a16:creationId xmlns:a16="http://schemas.microsoft.com/office/drawing/2014/main" id="{84B09AC5-BC15-6665-A644-0CD059669FA4}"/>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0986C9C1-9433-8F59-A0F3-B520AB4B1A15}"/>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19730EE-2A89-F3EB-CBBC-7E33D9479281}"/>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a16:creationId xmlns:a16="http://schemas.microsoft.com/office/drawing/2014/main" id="{60303087-CD48-348F-215C-0685EACCBC49}"/>
              </a:ext>
            </a:extLst>
          </p:cNvPr>
          <p:cNvGrpSpPr/>
          <p:nvPr/>
        </p:nvGrpSpPr>
        <p:grpSpPr>
          <a:xfrm rot="5400000">
            <a:off x="2207681" y="2803248"/>
            <a:ext cx="252000" cy="72000"/>
            <a:chOff x="8104414" y="2088126"/>
            <a:chExt cx="1179696" cy="72000"/>
          </a:xfrm>
        </p:grpSpPr>
        <p:cxnSp>
          <p:nvCxnSpPr>
            <p:cNvPr id="71" name="Straight Connector 70">
              <a:extLst>
                <a:ext uri="{FF2B5EF4-FFF2-40B4-BE49-F238E27FC236}">
                  <a16:creationId xmlns:a16="http://schemas.microsoft.com/office/drawing/2014/main" id="{1B406F99-E932-B02C-8228-AC5B3FC48DB7}"/>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CDA9B860-8E04-023A-3C93-DCB1CBDC9C56}"/>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C62DA188-EC66-2822-0F4D-DBC14356809D}"/>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sp>
        <p:nvSpPr>
          <p:cNvPr id="74" name="Oval 73">
            <a:extLst>
              <a:ext uri="{FF2B5EF4-FFF2-40B4-BE49-F238E27FC236}">
                <a16:creationId xmlns:a16="http://schemas.microsoft.com/office/drawing/2014/main" id="{71DB821D-AC34-C07F-C7F0-839B6201483E}"/>
              </a:ext>
            </a:extLst>
          </p:cNvPr>
          <p:cNvSpPr>
            <a:spLocks noChangeAspect="1"/>
          </p:cNvSpPr>
          <p:nvPr/>
        </p:nvSpPr>
        <p:spPr>
          <a:xfrm>
            <a:off x="4674472" y="2935265"/>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5" name="Oval 74">
            <a:extLst>
              <a:ext uri="{FF2B5EF4-FFF2-40B4-BE49-F238E27FC236}">
                <a16:creationId xmlns:a16="http://schemas.microsoft.com/office/drawing/2014/main" id="{688361B6-BCE8-E8B3-B2A7-DD89F4FAB86D}"/>
              </a:ext>
            </a:extLst>
          </p:cNvPr>
          <p:cNvSpPr>
            <a:spLocks noChangeAspect="1"/>
          </p:cNvSpPr>
          <p:nvPr/>
        </p:nvSpPr>
        <p:spPr>
          <a:xfrm>
            <a:off x="3485089" y="3037970"/>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6" name="Oval 75">
            <a:extLst>
              <a:ext uri="{FF2B5EF4-FFF2-40B4-BE49-F238E27FC236}">
                <a16:creationId xmlns:a16="http://schemas.microsoft.com/office/drawing/2014/main" id="{F434881C-DC53-756F-AC41-39C5AD090789}"/>
              </a:ext>
            </a:extLst>
          </p:cNvPr>
          <p:cNvSpPr>
            <a:spLocks noChangeAspect="1"/>
          </p:cNvSpPr>
          <p:nvPr/>
        </p:nvSpPr>
        <p:spPr>
          <a:xfrm>
            <a:off x="2297681" y="2799432"/>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7" name="Oval 76">
            <a:extLst>
              <a:ext uri="{FF2B5EF4-FFF2-40B4-BE49-F238E27FC236}">
                <a16:creationId xmlns:a16="http://schemas.microsoft.com/office/drawing/2014/main" id="{B644513A-A5F3-B46E-8C7B-1D0D64831A4F}"/>
              </a:ext>
            </a:extLst>
          </p:cNvPr>
          <p:cNvSpPr>
            <a:spLocks noChangeAspect="1"/>
          </p:cNvSpPr>
          <p:nvPr/>
        </p:nvSpPr>
        <p:spPr>
          <a:xfrm>
            <a:off x="2297681" y="2663598"/>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8" name="Oval 77">
            <a:extLst>
              <a:ext uri="{FF2B5EF4-FFF2-40B4-BE49-F238E27FC236}">
                <a16:creationId xmlns:a16="http://schemas.microsoft.com/office/drawing/2014/main" id="{A5E65084-B231-0EAD-0354-51D58CE8A08E}"/>
              </a:ext>
            </a:extLst>
          </p:cNvPr>
          <p:cNvSpPr>
            <a:spLocks noChangeAspect="1"/>
          </p:cNvSpPr>
          <p:nvPr/>
        </p:nvSpPr>
        <p:spPr>
          <a:xfrm>
            <a:off x="3485088" y="2319042"/>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79" name="Oval 78">
            <a:extLst>
              <a:ext uri="{FF2B5EF4-FFF2-40B4-BE49-F238E27FC236}">
                <a16:creationId xmlns:a16="http://schemas.microsoft.com/office/drawing/2014/main" id="{1E8D07BC-ADE6-A37F-50A2-197E541CDE5E}"/>
              </a:ext>
            </a:extLst>
          </p:cNvPr>
          <p:cNvSpPr>
            <a:spLocks noChangeAspect="1"/>
          </p:cNvSpPr>
          <p:nvPr/>
        </p:nvSpPr>
        <p:spPr>
          <a:xfrm>
            <a:off x="4677783" y="2256095"/>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95" name="Group 94">
            <a:extLst>
              <a:ext uri="{FF2B5EF4-FFF2-40B4-BE49-F238E27FC236}">
                <a16:creationId xmlns:a16="http://schemas.microsoft.com/office/drawing/2014/main" id="{B5C5E45A-F4C9-2CB9-3135-40FA7C5885EC}"/>
              </a:ext>
            </a:extLst>
          </p:cNvPr>
          <p:cNvGrpSpPr/>
          <p:nvPr/>
        </p:nvGrpSpPr>
        <p:grpSpPr>
          <a:xfrm>
            <a:off x="7448343" y="2084297"/>
            <a:ext cx="1068163" cy="400110"/>
            <a:chOff x="4911972" y="2214922"/>
            <a:chExt cx="1068163" cy="400110"/>
          </a:xfrm>
        </p:grpSpPr>
        <p:cxnSp>
          <p:nvCxnSpPr>
            <p:cNvPr id="165" name="Straight Connector 164">
              <a:extLst>
                <a:ext uri="{FF2B5EF4-FFF2-40B4-BE49-F238E27FC236}">
                  <a16:creationId xmlns:a16="http://schemas.microsoft.com/office/drawing/2014/main" id="{7C59F522-9E6B-612C-4A5A-85FE8B389459}"/>
                </a:ext>
              </a:extLst>
            </p:cNvPr>
            <p:cNvCxnSpPr>
              <a:cxnSpLocks/>
            </p:cNvCxnSpPr>
            <p:nvPr/>
          </p:nvCxnSpPr>
          <p:spPr>
            <a:xfrm>
              <a:off x="4911972" y="2339240"/>
              <a:ext cx="288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D17E7528-3230-D90A-5885-84358C69959F}"/>
                </a:ext>
              </a:extLst>
            </p:cNvPr>
            <p:cNvCxnSpPr>
              <a:cxnSpLocks/>
            </p:cNvCxnSpPr>
            <p:nvPr/>
          </p:nvCxnSpPr>
          <p:spPr>
            <a:xfrm>
              <a:off x="4911972" y="2481767"/>
              <a:ext cx="288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B14539E1-DAD0-D309-7E96-91021D783395}"/>
                </a:ext>
              </a:extLst>
            </p:cNvPr>
            <p:cNvSpPr txBox="1"/>
            <p:nvPr/>
          </p:nvSpPr>
          <p:spPr>
            <a:xfrm>
              <a:off x="5195946" y="2214922"/>
              <a:ext cx="78418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HA-WBRT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SRS/SRT</a:t>
              </a:r>
            </a:p>
          </p:txBody>
        </p:sp>
      </p:grpSp>
      <p:sp>
        <p:nvSpPr>
          <p:cNvPr id="96" name="Freeform 21">
            <a:extLst>
              <a:ext uri="{FF2B5EF4-FFF2-40B4-BE49-F238E27FC236}">
                <a16:creationId xmlns:a16="http://schemas.microsoft.com/office/drawing/2014/main" id="{21862267-DCDB-91C6-1C1C-CCEBF52F6AF6}"/>
              </a:ext>
            </a:extLst>
          </p:cNvPr>
          <p:cNvSpPr>
            <a:spLocks/>
          </p:cNvSpPr>
          <p:nvPr/>
        </p:nvSpPr>
        <p:spPr bwMode="auto">
          <a:xfrm>
            <a:off x="7240123" y="2154863"/>
            <a:ext cx="3276000" cy="1263255"/>
          </a:xfrm>
          <a:custGeom>
            <a:avLst/>
            <a:gdLst>
              <a:gd name="T0" fmla="*/ 0 w 2091"/>
              <a:gd name="T1" fmla="*/ 0 h 1310"/>
              <a:gd name="T2" fmla="*/ 0 w 2091"/>
              <a:gd name="T3" fmla="*/ 1310 h 1310"/>
              <a:gd name="T4" fmla="*/ 2091 w 2091"/>
              <a:gd name="T5" fmla="*/ 1310 h 1310"/>
            </a:gdLst>
            <a:ahLst/>
            <a:cxnLst>
              <a:cxn ang="0">
                <a:pos x="T0" y="T1"/>
              </a:cxn>
              <a:cxn ang="0">
                <a:pos x="T2" y="T3"/>
              </a:cxn>
              <a:cxn ang="0">
                <a:pos x="T4" y="T5"/>
              </a:cxn>
            </a:cxnLst>
            <a:rect l="0" t="0" r="r" b="b"/>
            <a:pathLst>
              <a:path w="2091" h="1310">
                <a:moveTo>
                  <a:pt x="0" y="0"/>
                </a:moveTo>
                <a:lnTo>
                  <a:pt x="0" y="1310"/>
                </a:lnTo>
                <a:lnTo>
                  <a:pt x="2091" y="1310"/>
                </a:lnTo>
              </a:path>
            </a:pathLst>
          </a:custGeom>
          <a:noFill/>
          <a:ln w="19050" cap="sq">
            <a:solidFill>
              <a:srgbClr val="36363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7" name="Line 6">
            <a:extLst>
              <a:ext uri="{FF2B5EF4-FFF2-40B4-BE49-F238E27FC236}">
                <a16:creationId xmlns:a16="http://schemas.microsoft.com/office/drawing/2014/main" id="{AF5FFA69-EB4F-44F1-6303-6AF941C0677D}"/>
              </a:ext>
            </a:extLst>
          </p:cNvPr>
          <p:cNvSpPr>
            <a:spLocks noChangeShapeType="1"/>
          </p:cNvSpPr>
          <p:nvPr/>
        </p:nvSpPr>
        <p:spPr bwMode="auto">
          <a:xfrm>
            <a:off x="7162069" y="2138850"/>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8" name="Line 7">
            <a:extLst>
              <a:ext uri="{FF2B5EF4-FFF2-40B4-BE49-F238E27FC236}">
                <a16:creationId xmlns:a16="http://schemas.microsoft.com/office/drawing/2014/main" id="{88921408-5A84-6A8C-B432-27C8663D789D}"/>
              </a:ext>
            </a:extLst>
          </p:cNvPr>
          <p:cNvSpPr>
            <a:spLocks noChangeShapeType="1"/>
          </p:cNvSpPr>
          <p:nvPr/>
        </p:nvSpPr>
        <p:spPr bwMode="auto">
          <a:xfrm>
            <a:off x="7162069" y="2326347"/>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99" name="Line 8">
            <a:extLst>
              <a:ext uri="{FF2B5EF4-FFF2-40B4-BE49-F238E27FC236}">
                <a16:creationId xmlns:a16="http://schemas.microsoft.com/office/drawing/2014/main" id="{D67100F9-219E-D707-64D9-B616A0D89DA2}"/>
              </a:ext>
            </a:extLst>
          </p:cNvPr>
          <p:cNvSpPr>
            <a:spLocks noChangeShapeType="1"/>
          </p:cNvSpPr>
          <p:nvPr/>
        </p:nvSpPr>
        <p:spPr bwMode="auto">
          <a:xfrm>
            <a:off x="7162069" y="2505426"/>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0" name="Line 9">
            <a:extLst>
              <a:ext uri="{FF2B5EF4-FFF2-40B4-BE49-F238E27FC236}">
                <a16:creationId xmlns:a16="http://schemas.microsoft.com/office/drawing/2014/main" id="{8DC4CE35-827F-30BA-B907-23970711433D}"/>
              </a:ext>
            </a:extLst>
          </p:cNvPr>
          <p:cNvSpPr>
            <a:spLocks noChangeShapeType="1"/>
          </p:cNvSpPr>
          <p:nvPr/>
        </p:nvSpPr>
        <p:spPr bwMode="auto">
          <a:xfrm>
            <a:off x="7162069" y="2690292"/>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1" name="Line 10">
            <a:extLst>
              <a:ext uri="{FF2B5EF4-FFF2-40B4-BE49-F238E27FC236}">
                <a16:creationId xmlns:a16="http://schemas.microsoft.com/office/drawing/2014/main" id="{AEDD0649-4D43-D1BE-23F4-FF39D464A58A}"/>
              </a:ext>
            </a:extLst>
          </p:cNvPr>
          <p:cNvSpPr>
            <a:spLocks noChangeShapeType="1"/>
          </p:cNvSpPr>
          <p:nvPr/>
        </p:nvSpPr>
        <p:spPr bwMode="auto">
          <a:xfrm>
            <a:off x="7162069" y="2871300"/>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2" name="Line 11">
            <a:extLst>
              <a:ext uri="{FF2B5EF4-FFF2-40B4-BE49-F238E27FC236}">
                <a16:creationId xmlns:a16="http://schemas.microsoft.com/office/drawing/2014/main" id="{A4B35C96-6F09-3E94-AB7B-EBEE2DA46BC5}"/>
              </a:ext>
            </a:extLst>
          </p:cNvPr>
          <p:cNvSpPr>
            <a:spLocks noChangeShapeType="1"/>
          </p:cNvSpPr>
          <p:nvPr/>
        </p:nvSpPr>
        <p:spPr bwMode="auto">
          <a:xfrm>
            <a:off x="7162069" y="3054238"/>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3" name="Line 10">
            <a:extLst>
              <a:ext uri="{FF2B5EF4-FFF2-40B4-BE49-F238E27FC236}">
                <a16:creationId xmlns:a16="http://schemas.microsoft.com/office/drawing/2014/main" id="{6E720D13-38CE-7B81-9767-6F253EB769ED}"/>
              </a:ext>
            </a:extLst>
          </p:cNvPr>
          <p:cNvSpPr>
            <a:spLocks noChangeShapeType="1"/>
          </p:cNvSpPr>
          <p:nvPr/>
        </p:nvSpPr>
        <p:spPr bwMode="auto">
          <a:xfrm>
            <a:off x="7163652" y="3235145"/>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4" name="Line 11">
            <a:extLst>
              <a:ext uri="{FF2B5EF4-FFF2-40B4-BE49-F238E27FC236}">
                <a16:creationId xmlns:a16="http://schemas.microsoft.com/office/drawing/2014/main" id="{0DFAB87F-FF5D-4702-DFC1-07689B2DBAF2}"/>
              </a:ext>
            </a:extLst>
          </p:cNvPr>
          <p:cNvSpPr>
            <a:spLocks noChangeShapeType="1"/>
          </p:cNvSpPr>
          <p:nvPr/>
        </p:nvSpPr>
        <p:spPr bwMode="auto">
          <a:xfrm>
            <a:off x="7163652" y="3418082"/>
            <a:ext cx="86234" cy="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0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105" name="Group 104">
            <a:extLst>
              <a:ext uri="{FF2B5EF4-FFF2-40B4-BE49-F238E27FC236}">
                <a16:creationId xmlns:a16="http://schemas.microsoft.com/office/drawing/2014/main" id="{AA280CB3-7B20-916D-9F19-5F7A662D753E}"/>
              </a:ext>
            </a:extLst>
          </p:cNvPr>
          <p:cNvGrpSpPr/>
          <p:nvPr/>
        </p:nvGrpSpPr>
        <p:grpSpPr>
          <a:xfrm>
            <a:off x="6859869" y="2202936"/>
            <a:ext cx="325731" cy="1337625"/>
            <a:chOff x="894498" y="2072304"/>
            <a:chExt cx="325731" cy="1337625"/>
          </a:xfrm>
        </p:grpSpPr>
        <p:sp>
          <p:nvSpPr>
            <p:cNvPr id="158" name="TextBox 157">
              <a:extLst>
                <a:ext uri="{FF2B5EF4-FFF2-40B4-BE49-F238E27FC236}">
                  <a16:creationId xmlns:a16="http://schemas.microsoft.com/office/drawing/2014/main" id="{49E2FF78-E0A6-F49B-EBB9-D22A428FEB0A}"/>
                </a:ext>
              </a:extLst>
            </p:cNvPr>
            <p:cNvSpPr txBox="1"/>
            <p:nvPr/>
          </p:nvSpPr>
          <p:spPr>
            <a:xfrm>
              <a:off x="894499" y="2072304"/>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29</a:t>
              </a:r>
            </a:p>
          </p:txBody>
        </p:sp>
        <p:sp>
          <p:nvSpPr>
            <p:cNvPr id="160" name="TextBox 159">
              <a:extLst>
                <a:ext uri="{FF2B5EF4-FFF2-40B4-BE49-F238E27FC236}">
                  <a16:creationId xmlns:a16="http://schemas.microsoft.com/office/drawing/2014/main" id="{651C290A-5163-DD79-EF6E-9F7FF100C18F}"/>
                </a:ext>
              </a:extLst>
            </p:cNvPr>
            <p:cNvSpPr txBox="1"/>
            <p:nvPr/>
          </p:nvSpPr>
          <p:spPr>
            <a:xfrm>
              <a:off x="894499" y="2436085"/>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28</a:t>
              </a:r>
            </a:p>
          </p:txBody>
        </p:sp>
        <p:sp>
          <p:nvSpPr>
            <p:cNvPr id="162" name="TextBox 161">
              <a:extLst>
                <a:ext uri="{FF2B5EF4-FFF2-40B4-BE49-F238E27FC236}">
                  <a16:creationId xmlns:a16="http://schemas.microsoft.com/office/drawing/2014/main" id="{2B7E0A71-E235-A518-34AF-B002FE211743}"/>
                </a:ext>
              </a:extLst>
            </p:cNvPr>
            <p:cNvSpPr txBox="1"/>
            <p:nvPr/>
          </p:nvSpPr>
          <p:spPr>
            <a:xfrm>
              <a:off x="894498" y="2799864"/>
              <a:ext cx="325731"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27</a:t>
              </a:r>
            </a:p>
          </p:txBody>
        </p:sp>
        <p:sp>
          <p:nvSpPr>
            <p:cNvPr id="164" name="TextBox 163">
              <a:extLst>
                <a:ext uri="{FF2B5EF4-FFF2-40B4-BE49-F238E27FC236}">
                  <a16:creationId xmlns:a16="http://schemas.microsoft.com/office/drawing/2014/main" id="{29623830-5E4F-72A6-0CF7-23DADE5A6BED}"/>
                </a:ext>
              </a:extLst>
            </p:cNvPr>
            <p:cNvSpPr txBox="1"/>
            <p:nvPr/>
          </p:nvSpPr>
          <p:spPr>
            <a:xfrm>
              <a:off x="894499" y="3163708"/>
              <a:ext cx="325730" cy="246221"/>
            </a:xfrm>
            <a:prstGeom prst="rect">
              <a:avLst/>
            </a:prstGeom>
            <a:noFill/>
          </p:spPr>
          <p:txBody>
            <a:bodyPr wrap="none" rtlCol="0" anchor="ctr"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26</a:t>
              </a:r>
            </a:p>
          </p:txBody>
        </p:sp>
      </p:grpSp>
      <p:sp>
        <p:nvSpPr>
          <p:cNvPr id="106" name="TextBox 105">
            <a:extLst>
              <a:ext uri="{FF2B5EF4-FFF2-40B4-BE49-F238E27FC236}">
                <a16:creationId xmlns:a16="http://schemas.microsoft.com/office/drawing/2014/main" id="{B7E4A263-C5A5-3218-205F-B6F93C3FC021}"/>
              </a:ext>
            </a:extLst>
          </p:cNvPr>
          <p:cNvSpPr txBox="1"/>
          <p:nvPr/>
        </p:nvSpPr>
        <p:spPr>
          <a:xfrm rot="16200000">
            <a:off x="5855655" y="2589111"/>
            <a:ext cx="1491114" cy="276999"/>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MMSE </a:t>
            </a:r>
            <a:r>
              <a:rPr kumimoji="0" lang="zh-cn" altLang="en-US" sz="12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Arial" panose="020B0604020202020204" pitchFamily="34" charset="0"/>
              </a:rPr>
              <a:t>平均分</a:t>
            </a:r>
          </a:p>
        </p:txBody>
      </p:sp>
      <p:grpSp>
        <p:nvGrpSpPr>
          <p:cNvPr id="107" name="Group 106">
            <a:extLst>
              <a:ext uri="{FF2B5EF4-FFF2-40B4-BE49-F238E27FC236}">
                <a16:creationId xmlns:a16="http://schemas.microsoft.com/office/drawing/2014/main" id="{09770006-EA8B-8E70-DC45-0A6FA95F8CB1}"/>
              </a:ext>
            </a:extLst>
          </p:cNvPr>
          <p:cNvGrpSpPr/>
          <p:nvPr/>
        </p:nvGrpSpPr>
        <p:grpSpPr>
          <a:xfrm>
            <a:off x="7561475" y="3480171"/>
            <a:ext cx="3050583" cy="246221"/>
            <a:chOff x="1617876" y="3278094"/>
            <a:chExt cx="3050583" cy="246221"/>
          </a:xfrm>
        </p:grpSpPr>
        <p:sp>
          <p:nvSpPr>
            <p:cNvPr id="154" name="TextBox 153">
              <a:extLst>
                <a:ext uri="{FF2B5EF4-FFF2-40B4-BE49-F238E27FC236}">
                  <a16:creationId xmlns:a16="http://schemas.microsoft.com/office/drawing/2014/main" id="{AD7E94BD-8389-6810-9A8C-D911DBECDA9E}"/>
                </a:ext>
              </a:extLst>
            </p:cNvPr>
            <p:cNvSpPr txBox="1"/>
            <p:nvPr/>
          </p:nvSpPr>
          <p:spPr>
            <a:xfrm>
              <a:off x="1617876" y="3278094"/>
              <a:ext cx="673582"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基线</a:t>
              </a:r>
            </a:p>
          </p:txBody>
        </p:sp>
        <p:sp>
          <p:nvSpPr>
            <p:cNvPr id="155" name="TextBox 154">
              <a:extLst>
                <a:ext uri="{FF2B5EF4-FFF2-40B4-BE49-F238E27FC236}">
                  <a16:creationId xmlns:a16="http://schemas.microsoft.com/office/drawing/2014/main" id="{663F92C5-0743-2327-9E88-37C7D71545BB}"/>
                </a:ext>
              </a:extLst>
            </p:cNvPr>
            <p:cNvSpPr txBox="1"/>
            <p:nvPr/>
          </p:nvSpPr>
          <p:spPr>
            <a:xfrm>
              <a:off x="2762293" y="3278094"/>
              <a:ext cx="70884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4 </a:t>
              </a:r>
              <a:r>
                <a:rPr kumimoji="0" lang="zh-cn" altLang="en-US"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个月</a:t>
              </a:r>
            </a:p>
          </p:txBody>
        </p:sp>
        <p:sp>
          <p:nvSpPr>
            <p:cNvPr id="156" name="TextBox 155">
              <a:extLst>
                <a:ext uri="{FF2B5EF4-FFF2-40B4-BE49-F238E27FC236}">
                  <a16:creationId xmlns:a16="http://schemas.microsoft.com/office/drawing/2014/main" id="{8013B4B5-EFEA-2F9C-E560-CAA273BC1E2E}"/>
                </a:ext>
              </a:extLst>
            </p:cNvPr>
            <p:cNvSpPr txBox="1"/>
            <p:nvPr/>
          </p:nvSpPr>
          <p:spPr>
            <a:xfrm>
              <a:off x="3889078" y="3278094"/>
              <a:ext cx="77938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12 </a:t>
              </a:r>
              <a:r>
                <a:rPr kumimoji="0" lang="zh-cn" altLang="en-US" sz="1000" b="0" i="0" u="none" strike="noStrike" kern="1200" cap="none" spc="0" normalizeH="0" baseline="0" noProof="0">
                  <a:ln>
                    <a:noFill/>
                  </a:ln>
                  <a:solidFill>
                    <a:srgbClr val="363636"/>
                  </a:solidFill>
                  <a:effectLst/>
                  <a:uLnTx/>
                  <a:uFillTx/>
                  <a:latin typeface="Arial" panose="020B0604020202020204"/>
                  <a:ea typeface="黑体" panose="02010609060101010101" pitchFamily="49" charset="-122"/>
                  <a:cs typeface="+mn-cs"/>
                </a:rPr>
                <a:t>个月</a:t>
              </a:r>
            </a:p>
          </p:txBody>
        </p:sp>
      </p:grpSp>
      <p:grpSp>
        <p:nvGrpSpPr>
          <p:cNvPr id="108" name="Group 107">
            <a:extLst>
              <a:ext uri="{FF2B5EF4-FFF2-40B4-BE49-F238E27FC236}">
                <a16:creationId xmlns:a16="http://schemas.microsoft.com/office/drawing/2014/main" id="{1AD67B6B-80C9-4D0E-94AB-641BD636CF9F}"/>
              </a:ext>
            </a:extLst>
          </p:cNvPr>
          <p:cNvGrpSpPr/>
          <p:nvPr/>
        </p:nvGrpSpPr>
        <p:grpSpPr>
          <a:xfrm>
            <a:off x="7735401" y="3648211"/>
            <a:ext cx="2649832" cy="246221"/>
            <a:chOff x="1791802" y="3278094"/>
            <a:chExt cx="2649832" cy="246221"/>
          </a:xfrm>
        </p:grpSpPr>
        <p:sp>
          <p:nvSpPr>
            <p:cNvPr id="151" name="TextBox 150">
              <a:extLst>
                <a:ext uri="{FF2B5EF4-FFF2-40B4-BE49-F238E27FC236}">
                  <a16:creationId xmlns:a16="http://schemas.microsoft.com/office/drawing/2014/main" id="{5675EFE3-6BD3-98B9-325D-1079F9F2EADC}"/>
                </a:ext>
              </a:extLst>
            </p:cNvPr>
            <p:cNvSpPr txBox="1"/>
            <p:nvPr/>
          </p:nvSpPr>
          <p:spPr>
            <a:xfrm>
              <a:off x="1791802"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mn-cs"/>
                </a:rPr>
                <a:t>80</a:t>
              </a:r>
            </a:p>
          </p:txBody>
        </p:sp>
        <p:sp>
          <p:nvSpPr>
            <p:cNvPr id="152" name="TextBox 151">
              <a:extLst>
                <a:ext uri="{FF2B5EF4-FFF2-40B4-BE49-F238E27FC236}">
                  <a16:creationId xmlns:a16="http://schemas.microsoft.com/office/drawing/2014/main" id="{975DF1DC-A8A8-C61C-E095-9A6195C9CE3B}"/>
                </a:ext>
              </a:extLst>
            </p:cNvPr>
            <p:cNvSpPr txBox="1"/>
            <p:nvPr/>
          </p:nvSpPr>
          <p:spPr>
            <a:xfrm>
              <a:off x="2953852"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mn-cs"/>
                </a:rPr>
                <a:t>44</a:t>
              </a:r>
            </a:p>
          </p:txBody>
        </p:sp>
        <p:sp>
          <p:nvSpPr>
            <p:cNvPr id="153" name="TextBox 152">
              <a:extLst>
                <a:ext uri="{FF2B5EF4-FFF2-40B4-BE49-F238E27FC236}">
                  <a16:creationId xmlns:a16="http://schemas.microsoft.com/office/drawing/2014/main" id="{C38F2013-5230-AE18-9F33-FB2BB47EA360}"/>
                </a:ext>
              </a:extLst>
            </p:cNvPr>
            <p:cNvSpPr txBox="1"/>
            <p:nvPr/>
          </p:nvSpPr>
          <p:spPr>
            <a:xfrm>
              <a:off x="4115903"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E73E16"/>
                  </a:solidFill>
                  <a:effectLst/>
                  <a:uLnTx/>
                  <a:uFillTx/>
                  <a:latin typeface="Arial" panose="020B0604020202020204"/>
                  <a:ea typeface="黑体" panose="02010609060101010101" pitchFamily="49" charset="-122"/>
                  <a:cs typeface="+mn-cs"/>
                </a:rPr>
                <a:t>18</a:t>
              </a:r>
            </a:p>
          </p:txBody>
        </p:sp>
      </p:grpSp>
      <p:grpSp>
        <p:nvGrpSpPr>
          <p:cNvPr id="109" name="Group 108">
            <a:extLst>
              <a:ext uri="{FF2B5EF4-FFF2-40B4-BE49-F238E27FC236}">
                <a16:creationId xmlns:a16="http://schemas.microsoft.com/office/drawing/2014/main" id="{ABA6533B-D896-8255-A0EF-60FEAF2A18E8}"/>
              </a:ext>
            </a:extLst>
          </p:cNvPr>
          <p:cNvGrpSpPr/>
          <p:nvPr/>
        </p:nvGrpSpPr>
        <p:grpSpPr>
          <a:xfrm>
            <a:off x="7735401" y="3844152"/>
            <a:ext cx="2649832" cy="246221"/>
            <a:chOff x="1791802" y="3278094"/>
            <a:chExt cx="2649832" cy="246221"/>
          </a:xfrm>
        </p:grpSpPr>
        <p:sp>
          <p:nvSpPr>
            <p:cNvPr id="148" name="TextBox 147">
              <a:extLst>
                <a:ext uri="{FF2B5EF4-FFF2-40B4-BE49-F238E27FC236}">
                  <a16:creationId xmlns:a16="http://schemas.microsoft.com/office/drawing/2014/main" id="{D45CE883-D796-7478-33DE-A72C27ADC4D0}"/>
                </a:ext>
              </a:extLst>
            </p:cNvPr>
            <p:cNvSpPr txBox="1"/>
            <p:nvPr/>
          </p:nvSpPr>
          <p:spPr>
            <a:xfrm>
              <a:off x="1791802"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mn-cs"/>
                </a:rPr>
                <a:t>74</a:t>
              </a:r>
            </a:p>
          </p:txBody>
        </p:sp>
        <p:sp>
          <p:nvSpPr>
            <p:cNvPr id="149" name="TextBox 148">
              <a:extLst>
                <a:ext uri="{FF2B5EF4-FFF2-40B4-BE49-F238E27FC236}">
                  <a16:creationId xmlns:a16="http://schemas.microsoft.com/office/drawing/2014/main" id="{2AF7A506-7B2E-1A52-150A-55FA924F71AC}"/>
                </a:ext>
              </a:extLst>
            </p:cNvPr>
            <p:cNvSpPr txBox="1"/>
            <p:nvPr/>
          </p:nvSpPr>
          <p:spPr>
            <a:xfrm>
              <a:off x="2953852"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mn-cs"/>
                </a:rPr>
                <a:t>28</a:t>
              </a:r>
            </a:p>
          </p:txBody>
        </p:sp>
        <p:sp>
          <p:nvSpPr>
            <p:cNvPr id="150" name="TextBox 149">
              <a:extLst>
                <a:ext uri="{FF2B5EF4-FFF2-40B4-BE49-F238E27FC236}">
                  <a16:creationId xmlns:a16="http://schemas.microsoft.com/office/drawing/2014/main" id="{FAFEEDFC-3413-C6E9-1401-7B0E541FA2BA}"/>
                </a:ext>
              </a:extLst>
            </p:cNvPr>
            <p:cNvSpPr txBox="1"/>
            <p:nvPr/>
          </p:nvSpPr>
          <p:spPr>
            <a:xfrm>
              <a:off x="4115903" y="3278094"/>
              <a:ext cx="325731"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000" b="0" i="0" u="none" strike="noStrike" kern="1200" cap="none" spc="0" normalizeH="0" baseline="0" noProof="0">
                  <a:ln>
                    <a:noFill/>
                  </a:ln>
                  <a:solidFill>
                    <a:srgbClr val="00A2E1"/>
                  </a:solidFill>
                  <a:effectLst/>
                  <a:uLnTx/>
                  <a:uFillTx/>
                  <a:latin typeface="Arial" panose="020B0604020202020204"/>
                  <a:ea typeface="黑体" panose="02010609060101010101" pitchFamily="49" charset="-122"/>
                  <a:cs typeface="+mn-cs"/>
                </a:rPr>
                <a:t>15</a:t>
              </a:r>
            </a:p>
          </p:txBody>
        </p:sp>
      </p:grpSp>
      <p:cxnSp>
        <p:nvCxnSpPr>
          <p:cNvPr id="110" name="Straight Connector 109">
            <a:extLst>
              <a:ext uri="{FF2B5EF4-FFF2-40B4-BE49-F238E27FC236}">
                <a16:creationId xmlns:a16="http://schemas.microsoft.com/office/drawing/2014/main" id="{23451913-27FF-5B01-9CC3-8F219063F148}"/>
              </a:ext>
            </a:extLst>
          </p:cNvPr>
          <p:cNvCxnSpPr>
            <a:cxnSpLocks/>
          </p:cNvCxnSpPr>
          <p:nvPr/>
        </p:nvCxnSpPr>
        <p:spPr>
          <a:xfrm>
            <a:off x="7154427" y="3776158"/>
            <a:ext cx="360000" cy="0"/>
          </a:xfrm>
          <a:prstGeom prst="line">
            <a:avLst/>
          </a:prstGeom>
          <a:ln w="19050">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5A9F54EE-EA91-13F9-8A23-E120B31FEED9}"/>
              </a:ext>
            </a:extLst>
          </p:cNvPr>
          <p:cNvCxnSpPr>
            <a:cxnSpLocks/>
          </p:cNvCxnSpPr>
          <p:nvPr/>
        </p:nvCxnSpPr>
        <p:spPr>
          <a:xfrm>
            <a:off x="7154427" y="3962229"/>
            <a:ext cx="360000" cy="0"/>
          </a:xfrm>
          <a:prstGeom prst="line">
            <a:avLst/>
          </a:prstGeom>
          <a:ln w="19050">
            <a:solidFill>
              <a:srgbClr val="00A2E1"/>
            </a:solidFill>
          </a:ln>
        </p:spPr>
        <p:style>
          <a:lnRef idx="1">
            <a:schemeClr val="accent1"/>
          </a:lnRef>
          <a:fillRef idx="0">
            <a:schemeClr val="accent1"/>
          </a:fillRef>
          <a:effectRef idx="0">
            <a:schemeClr val="accent1"/>
          </a:effectRef>
          <a:fontRef idx="minor">
            <a:schemeClr val="tx1"/>
          </a:fontRef>
        </p:style>
      </p:cxnSp>
      <p:grpSp>
        <p:nvGrpSpPr>
          <p:cNvPr id="112" name="Group 111">
            <a:extLst>
              <a:ext uri="{FF2B5EF4-FFF2-40B4-BE49-F238E27FC236}">
                <a16:creationId xmlns:a16="http://schemas.microsoft.com/office/drawing/2014/main" id="{A0F05A68-BD24-8BDE-FC97-0D23A8D1A17C}"/>
              </a:ext>
            </a:extLst>
          </p:cNvPr>
          <p:cNvGrpSpPr/>
          <p:nvPr/>
        </p:nvGrpSpPr>
        <p:grpSpPr>
          <a:xfrm>
            <a:off x="7886325" y="3415599"/>
            <a:ext cx="2412000" cy="72000"/>
            <a:chOff x="1567771" y="4356522"/>
            <a:chExt cx="751274" cy="72000"/>
          </a:xfrm>
        </p:grpSpPr>
        <p:sp>
          <p:nvSpPr>
            <p:cNvPr id="145" name="Line 21">
              <a:extLst>
                <a:ext uri="{FF2B5EF4-FFF2-40B4-BE49-F238E27FC236}">
                  <a16:creationId xmlns:a16="http://schemas.microsoft.com/office/drawing/2014/main" id="{A525832A-2573-F668-5AE5-EB40081381CC}"/>
                </a:ext>
              </a:extLst>
            </p:cNvPr>
            <p:cNvSpPr>
              <a:spLocks noChangeShapeType="1"/>
            </p:cNvSpPr>
            <p:nvPr/>
          </p:nvSpPr>
          <p:spPr bwMode="auto">
            <a:xfrm>
              <a:off x="2319045"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46" name="Line 21">
              <a:extLst>
                <a:ext uri="{FF2B5EF4-FFF2-40B4-BE49-F238E27FC236}">
                  <a16:creationId xmlns:a16="http://schemas.microsoft.com/office/drawing/2014/main" id="{68968817-9A20-19B0-E1B0-63C8945FA139}"/>
                </a:ext>
              </a:extLst>
            </p:cNvPr>
            <p:cNvSpPr>
              <a:spLocks noChangeShapeType="1"/>
            </p:cNvSpPr>
            <p:nvPr/>
          </p:nvSpPr>
          <p:spPr bwMode="auto">
            <a:xfrm>
              <a:off x="1943408"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sp>
          <p:nvSpPr>
            <p:cNvPr id="147" name="Line 21">
              <a:extLst>
                <a:ext uri="{FF2B5EF4-FFF2-40B4-BE49-F238E27FC236}">
                  <a16:creationId xmlns:a16="http://schemas.microsoft.com/office/drawing/2014/main" id="{43150653-85B0-4988-3BB4-4503F6558E7E}"/>
                </a:ext>
              </a:extLst>
            </p:cNvPr>
            <p:cNvSpPr>
              <a:spLocks noChangeShapeType="1"/>
            </p:cNvSpPr>
            <p:nvPr/>
          </p:nvSpPr>
          <p:spPr bwMode="auto">
            <a:xfrm>
              <a:off x="1567771" y="4356522"/>
              <a:ext cx="0" cy="72000"/>
            </a:xfrm>
            <a:prstGeom prst="line">
              <a:avLst/>
            </a:prstGeom>
            <a:noFill/>
            <a:ln w="19050" cap="flat">
              <a:solidFill>
                <a:srgbClr val="36363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Arial" panose="020B0604020202020204" pitchFamily="34" charset="0"/>
              </a:endParaRPr>
            </a:p>
          </p:txBody>
        </p:sp>
      </p:grpSp>
      <p:grpSp>
        <p:nvGrpSpPr>
          <p:cNvPr id="115" name="Group 114">
            <a:extLst>
              <a:ext uri="{FF2B5EF4-FFF2-40B4-BE49-F238E27FC236}">
                <a16:creationId xmlns:a16="http://schemas.microsoft.com/office/drawing/2014/main" id="{43BFD1B5-DCB3-E7E9-910A-352BEF98B061}"/>
              </a:ext>
            </a:extLst>
          </p:cNvPr>
          <p:cNvGrpSpPr/>
          <p:nvPr/>
        </p:nvGrpSpPr>
        <p:grpSpPr>
          <a:xfrm rot="5400000">
            <a:off x="9932898" y="2738558"/>
            <a:ext cx="450000" cy="72000"/>
            <a:chOff x="8104417" y="2088126"/>
            <a:chExt cx="1179693" cy="72000"/>
          </a:xfrm>
        </p:grpSpPr>
        <p:cxnSp>
          <p:nvCxnSpPr>
            <p:cNvPr id="142" name="Straight Connector 141">
              <a:extLst>
                <a:ext uri="{FF2B5EF4-FFF2-40B4-BE49-F238E27FC236}">
                  <a16:creationId xmlns:a16="http://schemas.microsoft.com/office/drawing/2014/main" id="{1F5BE6CE-AB98-DCEA-E3EE-CFE303D85B5E}"/>
                </a:ext>
              </a:extLst>
            </p:cNvPr>
            <p:cNvCxnSpPr>
              <a:cxnSpLocks/>
            </p:cNvCxnSpPr>
            <p:nvPr/>
          </p:nvCxnSpPr>
          <p:spPr>
            <a:xfrm>
              <a:off x="8104417" y="2124126"/>
              <a:ext cx="1175658"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F015D7B-8A1F-8913-2A2C-C704200B8311}"/>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9583FE66-DBF4-F747-59BA-A025070B06CC}"/>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24691025-BBA7-5B14-3A87-3F656C414A43}"/>
              </a:ext>
            </a:extLst>
          </p:cNvPr>
          <p:cNvGrpSpPr/>
          <p:nvPr/>
        </p:nvGrpSpPr>
        <p:grpSpPr>
          <a:xfrm rot="5400000">
            <a:off x="8864015" y="2781944"/>
            <a:ext cx="324000" cy="72000"/>
            <a:chOff x="8104414" y="2088126"/>
            <a:chExt cx="1179696" cy="72000"/>
          </a:xfrm>
        </p:grpSpPr>
        <p:cxnSp>
          <p:nvCxnSpPr>
            <p:cNvPr id="139" name="Straight Connector 138">
              <a:extLst>
                <a:ext uri="{FF2B5EF4-FFF2-40B4-BE49-F238E27FC236}">
                  <a16:creationId xmlns:a16="http://schemas.microsoft.com/office/drawing/2014/main" id="{28F85CF3-3C54-1765-1591-E55813B5E2DF}"/>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F22B0BA-D975-8F98-61DE-87D0C9661E79}"/>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8CE533BB-DECE-B2D3-6036-3D8F98A4EF6E}"/>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sp>
        <p:nvSpPr>
          <p:cNvPr id="118" name="Oval 117">
            <a:extLst>
              <a:ext uri="{FF2B5EF4-FFF2-40B4-BE49-F238E27FC236}">
                <a16:creationId xmlns:a16="http://schemas.microsoft.com/office/drawing/2014/main" id="{68F54BED-FD9A-7726-4C0D-2FA5CD32475F}"/>
              </a:ext>
            </a:extLst>
          </p:cNvPr>
          <p:cNvSpPr>
            <a:spLocks noChangeAspect="1"/>
          </p:cNvSpPr>
          <p:nvPr/>
        </p:nvSpPr>
        <p:spPr>
          <a:xfrm>
            <a:off x="10121898" y="2732446"/>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9" name="Oval 118">
            <a:extLst>
              <a:ext uri="{FF2B5EF4-FFF2-40B4-BE49-F238E27FC236}">
                <a16:creationId xmlns:a16="http://schemas.microsoft.com/office/drawing/2014/main" id="{95EC056D-6623-AF76-1ED2-080380768073}"/>
              </a:ext>
            </a:extLst>
          </p:cNvPr>
          <p:cNvSpPr>
            <a:spLocks noChangeAspect="1"/>
          </p:cNvSpPr>
          <p:nvPr/>
        </p:nvSpPr>
        <p:spPr>
          <a:xfrm>
            <a:off x="8990015" y="2765555"/>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2" name="Oval 121">
            <a:extLst>
              <a:ext uri="{FF2B5EF4-FFF2-40B4-BE49-F238E27FC236}">
                <a16:creationId xmlns:a16="http://schemas.microsoft.com/office/drawing/2014/main" id="{12841F64-B4C6-D6B5-ABC2-A902E57C7D17}"/>
              </a:ext>
            </a:extLst>
          </p:cNvPr>
          <p:cNvSpPr>
            <a:spLocks noChangeAspect="1"/>
          </p:cNvSpPr>
          <p:nvPr/>
        </p:nvSpPr>
        <p:spPr>
          <a:xfrm>
            <a:off x="8990015" y="2576217"/>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3" name="Oval 122">
            <a:extLst>
              <a:ext uri="{FF2B5EF4-FFF2-40B4-BE49-F238E27FC236}">
                <a16:creationId xmlns:a16="http://schemas.microsoft.com/office/drawing/2014/main" id="{28822EA2-8D83-D13D-3855-6B1075DD4408}"/>
              </a:ext>
            </a:extLst>
          </p:cNvPr>
          <p:cNvSpPr>
            <a:spLocks noChangeAspect="1"/>
          </p:cNvSpPr>
          <p:nvPr/>
        </p:nvSpPr>
        <p:spPr>
          <a:xfrm>
            <a:off x="10121898" y="2459422"/>
            <a:ext cx="72000" cy="72000"/>
          </a:xfrm>
          <a:prstGeom prst="ellipse">
            <a:avLst/>
          </a:prstGeom>
          <a:solidFill>
            <a:srgbClr val="E73E1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1" name="Free-form: Shape 170">
            <a:extLst>
              <a:ext uri="{FF2B5EF4-FFF2-40B4-BE49-F238E27FC236}">
                <a16:creationId xmlns:a16="http://schemas.microsoft.com/office/drawing/2014/main" id="{C6E1B72D-B68A-D7BF-2EC7-EBAD18A6289E}"/>
              </a:ext>
            </a:extLst>
          </p:cNvPr>
          <p:cNvSpPr/>
          <p:nvPr/>
        </p:nvSpPr>
        <p:spPr>
          <a:xfrm>
            <a:off x="7848601" y="2491031"/>
            <a:ext cx="2332891" cy="326977"/>
          </a:xfrm>
          <a:custGeom>
            <a:avLst/>
            <a:gdLst>
              <a:gd name="connsiteX0" fmla="*/ 0 w 2164451"/>
              <a:gd name="connsiteY0" fmla="*/ 326977 h 326977"/>
              <a:gd name="connsiteX1" fmla="*/ 1084003 w 2164451"/>
              <a:gd name="connsiteY1" fmla="*/ 117285 h 326977"/>
              <a:gd name="connsiteX2" fmla="*/ 2164452 w 2164451"/>
              <a:gd name="connsiteY2" fmla="*/ 0 h 326977"/>
            </a:gdLst>
            <a:ahLst/>
            <a:cxnLst>
              <a:cxn ang="0">
                <a:pos x="connsiteX0" y="connsiteY0"/>
              </a:cxn>
              <a:cxn ang="0">
                <a:pos x="connsiteX1" y="connsiteY1"/>
              </a:cxn>
              <a:cxn ang="0">
                <a:pos x="connsiteX2" y="connsiteY2"/>
              </a:cxn>
            </a:cxnLst>
            <a:rect l="l" t="t" r="r" b="b"/>
            <a:pathLst>
              <a:path w="2164451" h="326977">
                <a:moveTo>
                  <a:pt x="0" y="326977"/>
                </a:moveTo>
                <a:lnTo>
                  <a:pt x="1084003" y="117285"/>
                </a:lnTo>
                <a:lnTo>
                  <a:pt x="2164452" y="0"/>
                </a:lnTo>
              </a:path>
            </a:pathLst>
          </a:custGeom>
          <a:solidFill>
            <a:srgbClr val="000000">
              <a:alpha val="0"/>
            </a:srgbClr>
          </a:solidFill>
          <a:ln w="19050" cap="flat">
            <a:solidFill>
              <a:srgbClr val="E73E16">
                <a:alpha val="99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2" name="Free-form: Shape 171">
            <a:extLst>
              <a:ext uri="{FF2B5EF4-FFF2-40B4-BE49-F238E27FC236}">
                <a16:creationId xmlns:a16="http://schemas.microsoft.com/office/drawing/2014/main" id="{51D60438-42BC-C42F-08EF-95CE9F741779}"/>
              </a:ext>
            </a:extLst>
          </p:cNvPr>
          <p:cNvSpPr/>
          <p:nvPr/>
        </p:nvSpPr>
        <p:spPr>
          <a:xfrm>
            <a:off x="7852165" y="2761143"/>
            <a:ext cx="2340000" cy="60419"/>
          </a:xfrm>
          <a:custGeom>
            <a:avLst/>
            <a:gdLst>
              <a:gd name="connsiteX0" fmla="*/ 2160898 w 2160897"/>
              <a:gd name="connsiteY0" fmla="*/ 0 h 60419"/>
              <a:gd name="connsiteX1" fmla="*/ 1073343 w 2160897"/>
              <a:gd name="connsiteY1" fmla="*/ 39095 h 60419"/>
              <a:gd name="connsiteX2" fmla="*/ 0 w 2160897"/>
              <a:gd name="connsiteY2" fmla="*/ 60420 h 60419"/>
            </a:gdLst>
            <a:ahLst/>
            <a:cxnLst>
              <a:cxn ang="0">
                <a:pos x="connsiteX0" y="connsiteY0"/>
              </a:cxn>
              <a:cxn ang="0">
                <a:pos x="connsiteX1" y="connsiteY1"/>
              </a:cxn>
              <a:cxn ang="0">
                <a:pos x="connsiteX2" y="connsiteY2"/>
              </a:cxn>
            </a:cxnLst>
            <a:rect l="l" t="t" r="r" b="b"/>
            <a:pathLst>
              <a:path w="2160897" h="60419">
                <a:moveTo>
                  <a:pt x="2160898" y="0"/>
                </a:moveTo>
                <a:lnTo>
                  <a:pt x="1073343" y="39095"/>
                </a:lnTo>
                <a:lnTo>
                  <a:pt x="0" y="60420"/>
                </a:lnTo>
              </a:path>
            </a:pathLst>
          </a:custGeom>
          <a:solidFill>
            <a:srgbClr val="00A2E1">
              <a:alpha val="0"/>
            </a:srgbClr>
          </a:solidFill>
          <a:ln w="19050" cap="flat">
            <a:solidFill>
              <a:srgbClr val="00A2E1">
                <a:alpha val="99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117" name="Group 116">
            <a:extLst>
              <a:ext uri="{FF2B5EF4-FFF2-40B4-BE49-F238E27FC236}">
                <a16:creationId xmlns:a16="http://schemas.microsoft.com/office/drawing/2014/main" id="{F268E849-2729-7935-86BF-36C7C7B92A13}"/>
              </a:ext>
            </a:extLst>
          </p:cNvPr>
          <p:cNvGrpSpPr/>
          <p:nvPr/>
        </p:nvGrpSpPr>
        <p:grpSpPr>
          <a:xfrm rot="5400000">
            <a:off x="7780028" y="2790892"/>
            <a:ext cx="216000" cy="72000"/>
            <a:chOff x="8104414" y="2088126"/>
            <a:chExt cx="1179696" cy="72000"/>
          </a:xfrm>
        </p:grpSpPr>
        <p:cxnSp>
          <p:nvCxnSpPr>
            <p:cNvPr id="136" name="Straight Connector 135">
              <a:extLst>
                <a:ext uri="{FF2B5EF4-FFF2-40B4-BE49-F238E27FC236}">
                  <a16:creationId xmlns:a16="http://schemas.microsoft.com/office/drawing/2014/main" id="{539EED48-B15A-FB38-059B-11ACF828E4E2}"/>
                </a:ext>
              </a:extLst>
            </p:cNvPr>
            <p:cNvCxnSpPr>
              <a:cxnSpLocks/>
            </p:cNvCxnSpPr>
            <p:nvPr/>
          </p:nvCxnSpPr>
          <p:spPr>
            <a:xfrm>
              <a:off x="8104414" y="2124126"/>
              <a:ext cx="1175657" cy="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C4186304-51C7-DC48-A1E6-19C28C12019B}"/>
                </a:ext>
              </a:extLst>
            </p:cNvPr>
            <p:cNvCxnSpPr>
              <a:cxnSpLocks/>
            </p:cNvCxnSpPr>
            <p:nvPr/>
          </p:nvCxnSpPr>
          <p:spPr>
            <a:xfrm>
              <a:off x="9284110"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2B7A327F-2145-BE58-EA14-88C44FF81671}"/>
                </a:ext>
              </a:extLst>
            </p:cNvPr>
            <p:cNvCxnSpPr>
              <a:cxnSpLocks/>
            </p:cNvCxnSpPr>
            <p:nvPr/>
          </p:nvCxnSpPr>
          <p:spPr>
            <a:xfrm>
              <a:off x="8106697" y="2088126"/>
              <a:ext cx="0" cy="72000"/>
            </a:xfrm>
            <a:prstGeom prst="line">
              <a:avLst/>
            </a:prstGeom>
            <a:ln w="9525">
              <a:solidFill>
                <a:srgbClr val="00A2E1"/>
              </a:solidFill>
            </a:ln>
          </p:spPr>
          <p:style>
            <a:lnRef idx="1">
              <a:schemeClr val="accent1"/>
            </a:lnRef>
            <a:fillRef idx="0">
              <a:schemeClr val="accent1"/>
            </a:fillRef>
            <a:effectRef idx="0">
              <a:schemeClr val="accent1"/>
            </a:effectRef>
            <a:fontRef idx="minor">
              <a:schemeClr val="tx1"/>
            </a:fontRef>
          </p:style>
        </p:cxnSp>
      </p:grpSp>
      <p:sp>
        <p:nvSpPr>
          <p:cNvPr id="120" name="Oval 119">
            <a:extLst>
              <a:ext uri="{FF2B5EF4-FFF2-40B4-BE49-F238E27FC236}">
                <a16:creationId xmlns:a16="http://schemas.microsoft.com/office/drawing/2014/main" id="{580E53C2-F9DE-3FC4-9252-0D3012D4201F}"/>
              </a:ext>
            </a:extLst>
          </p:cNvPr>
          <p:cNvSpPr>
            <a:spLocks noChangeAspect="1"/>
          </p:cNvSpPr>
          <p:nvPr/>
        </p:nvSpPr>
        <p:spPr>
          <a:xfrm>
            <a:off x="7852028" y="2784192"/>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1" name="Oval 120">
            <a:extLst>
              <a:ext uri="{FF2B5EF4-FFF2-40B4-BE49-F238E27FC236}">
                <a16:creationId xmlns:a16="http://schemas.microsoft.com/office/drawing/2014/main" id="{19303109-F539-303D-318D-C9CBFA2371F8}"/>
              </a:ext>
            </a:extLst>
          </p:cNvPr>
          <p:cNvSpPr>
            <a:spLocks noChangeAspect="1"/>
          </p:cNvSpPr>
          <p:nvPr/>
        </p:nvSpPr>
        <p:spPr>
          <a:xfrm>
            <a:off x="7852028" y="2777898"/>
            <a:ext cx="72000" cy="72000"/>
          </a:xfrm>
          <a:prstGeom prst="ellipse">
            <a:avLst/>
          </a:prstGeom>
          <a:solidFill>
            <a:srgbClr val="00A2E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5" name="Group 4">
            <a:extLst>
              <a:ext uri="{FF2B5EF4-FFF2-40B4-BE49-F238E27FC236}">
                <a16:creationId xmlns:a16="http://schemas.microsoft.com/office/drawing/2014/main" id="{10BDE16E-0666-672B-2D4B-1CE5617A68BB}"/>
              </a:ext>
            </a:extLst>
          </p:cNvPr>
          <p:cNvGrpSpPr/>
          <p:nvPr/>
        </p:nvGrpSpPr>
        <p:grpSpPr>
          <a:xfrm rot="5400000">
            <a:off x="4661437" y="2253557"/>
            <a:ext cx="108000" cy="72000"/>
            <a:chOff x="8104414" y="2088126"/>
            <a:chExt cx="1179696" cy="72000"/>
          </a:xfrm>
        </p:grpSpPr>
        <p:cxnSp>
          <p:nvCxnSpPr>
            <p:cNvPr id="6" name="Straight Connector 5">
              <a:extLst>
                <a:ext uri="{FF2B5EF4-FFF2-40B4-BE49-F238E27FC236}">
                  <a16:creationId xmlns:a16="http://schemas.microsoft.com/office/drawing/2014/main" id="{805A9A70-255B-B5E3-7D40-9AA0DE19FB87}"/>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47702BF-8846-4CD8-27F9-1D20DFB38314}"/>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0EA13C86-E20E-45CC-9E86-CB0E89BA29F7}"/>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155365DA-0F7F-D349-57B0-D21B07389CC1}"/>
              </a:ext>
            </a:extLst>
          </p:cNvPr>
          <p:cNvGrpSpPr/>
          <p:nvPr/>
        </p:nvGrpSpPr>
        <p:grpSpPr>
          <a:xfrm rot="5400000">
            <a:off x="3447638" y="2321045"/>
            <a:ext cx="144000" cy="72000"/>
            <a:chOff x="8104414" y="2088126"/>
            <a:chExt cx="1179696" cy="72000"/>
          </a:xfrm>
        </p:grpSpPr>
        <p:cxnSp>
          <p:nvCxnSpPr>
            <p:cNvPr id="32" name="Straight Connector 31">
              <a:extLst>
                <a:ext uri="{FF2B5EF4-FFF2-40B4-BE49-F238E27FC236}">
                  <a16:creationId xmlns:a16="http://schemas.microsoft.com/office/drawing/2014/main" id="{BFB0D345-7E3A-2677-97BB-E778386A0B09}"/>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81CD93B-9859-6A2D-E297-EE9D2D5EA7AF}"/>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01075ED-C059-FFF5-A314-AD26A98FC8A3}"/>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94B013FB-B214-B0D9-9FE4-6126C6419366}"/>
              </a:ext>
            </a:extLst>
          </p:cNvPr>
          <p:cNvGrpSpPr/>
          <p:nvPr/>
        </p:nvGrpSpPr>
        <p:grpSpPr>
          <a:xfrm rot="5400000">
            <a:off x="2225681" y="2663072"/>
            <a:ext cx="216000" cy="72000"/>
            <a:chOff x="8104414" y="2088126"/>
            <a:chExt cx="1179696" cy="72000"/>
          </a:xfrm>
        </p:grpSpPr>
        <p:cxnSp>
          <p:nvCxnSpPr>
            <p:cNvPr id="58" name="Straight Connector 57">
              <a:extLst>
                <a:ext uri="{FF2B5EF4-FFF2-40B4-BE49-F238E27FC236}">
                  <a16:creationId xmlns:a16="http://schemas.microsoft.com/office/drawing/2014/main" id="{AA6D8B72-CCF6-6447-08B7-E90E6AB98A2C}"/>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C76144A-361E-A90A-2037-0DF300E22EED}"/>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0CAD0424-2692-A9AF-2546-FF8478EBE1AC}"/>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2CA92D25-B726-7C0A-00B3-DB31D1C730A2}"/>
              </a:ext>
            </a:extLst>
          </p:cNvPr>
          <p:cNvGrpSpPr/>
          <p:nvPr/>
        </p:nvGrpSpPr>
        <p:grpSpPr>
          <a:xfrm rot="5400000">
            <a:off x="8900015" y="2587770"/>
            <a:ext cx="252000" cy="72000"/>
            <a:chOff x="8104414" y="2088126"/>
            <a:chExt cx="1179696" cy="72000"/>
          </a:xfrm>
        </p:grpSpPr>
        <p:cxnSp>
          <p:nvCxnSpPr>
            <p:cNvPr id="113" name="Straight Connector 112">
              <a:extLst>
                <a:ext uri="{FF2B5EF4-FFF2-40B4-BE49-F238E27FC236}">
                  <a16:creationId xmlns:a16="http://schemas.microsoft.com/office/drawing/2014/main" id="{08548DAA-C75D-633F-16FA-EAD88122B882}"/>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B0536A84-92A8-12E0-A6E1-4C4BACD0D7E7}"/>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D0C31215-3926-AB47-E660-BDC8B6371E0E}"/>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1DF06414-D457-D4BB-0F78-32C8DFD2B55F}"/>
              </a:ext>
            </a:extLst>
          </p:cNvPr>
          <p:cNvGrpSpPr/>
          <p:nvPr/>
        </p:nvGrpSpPr>
        <p:grpSpPr>
          <a:xfrm rot="5400000">
            <a:off x="9995898" y="2476736"/>
            <a:ext cx="324000" cy="72000"/>
            <a:chOff x="8104414" y="2088126"/>
            <a:chExt cx="1179696" cy="72000"/>
          </a:xfrm>
        </p:grpSpPr>
        <p:cxnSp>
          <p:nvCxnSpPr>
            <p:cNvPr id="134" name="Straight Connector 133">
              <a:extLst>
                <a:ext uri="{FF2B5EF4-FFF2-40B4-BE49-F238E27FC236}">
                  <a16:creationId xmlns:a16="http://schemas.microsoft.com/office/drawing/2014/main" id="{F2270263-9DCE-9104-C396-11E36264343E}"/>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311A5652-177C-2456-7478-F22318C5C344}"/>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3760E3F6-D391-D790-2CB8-13A51774EAE5}"/>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E3848443-5E36-EDCF-2F0D-066BC0A5478A}"/>
              </a:ext>
            </a:extLst>
          </p:cNvPr>
          <p:cNvGrpSpPr/>
          <p:nvPr/>
        </p:nvGrpSpPr>
        <p:grpSpPr>
          <a:xfrm rot="5400000">
            <a:off x="7780028" y="2794729"/>
            <a:ext cx="216000" cy="72000"/>
            <a:chOff x="8104414" y="2088126"/>
            <a:chExt cx="1179696" cy="72000"/>
          </a:xfrm>
        </p:grpSpPr>
        <p:cxnSp>
          <p:nvCxnSpPr>
            <p:cNvPr id="170" name="Straight Connector 169">
              <a:extLst>
                <a:ext uri="{FF2B5EF4-FFF2-40B4-BE49-F238E27FC236}">
                  <a16:creationId xmlns:a16="http://schemas.microsoft.com/office/drawing/2014/main" id="{97BA4D56-E7EA-6586-F060-7DD413408903}"/>
                </a:ext>
              </a:extLst>
            </p:cNvPr>
            <p:cNvCxnSpPr>
              <a:cxnSpLocks/>
            </p:cNvCxnSpPr>
            <p:nvPr/>
          </p:nvCxnSpPr>
          <p:spPr>
            <a:xfrm>
              <a:off x="8104414" y="2124126"/>
              <a:ext cx="1175657" cy="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E6679889-1D2D-CD1C-AB82-D46F53F67E9F}"/>
                </a:ext>
              </a:extLst>
            </p:cNvPr>
            <p:cNvCxnSpPr>
              <a:cxnSpLocks/>
            </p:cNvCxnSpPr>
            <p:nvPr/>
          </p:nvCxnSpPr>
          <p:spPr>
            <a:xfrm>
              <a:off x="9284110"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5F6253F7-9BE6-047D-2F01-55E8F03A7526}"/>
                </a:ext>
              </a:extLst>
            </p:cNvPr>
            <p:cNvCxnSpPr>
              <a:cxnSpLocks/>
            </p:cNvCxnSpPr>
            <p:nvPr/>
          </p:nvCxnSpPr>
          <p:spPr>
            <a:xfrm>
              <a:off x="8106697" y="2088126"/>
              <a:ext cx="0" cy="72000"/>
            </a:xfrm>
            <a:prstGeom prst="line">
              <a:avLst/>
            </a:prstGeom>
            <a:ln w="9525">
              <a:solidFill>
                <a:srgbClr val="E73E16"/>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49828371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A6FF61-EE89-E243-EF1A-878B4DD9EDB6}"/>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FDFCBA8-418F-46F7-EEA0-A2A976666F20}"/>
              </a:ext>
            </a:extLst>
          </p:cNvPr>
          <p:cNvSpPr>
            <a:spLocks noGrp="1"/>
          </p:cNvSpPr>
          <p:nvPr>
            <p:ph type="title"/>
          </p:nvPr>
        </p:nvSpPr>
        <p:spPr>
          <a:xfrm>
            <a:off x="304800" y="107693"/>
            <a:ext cx="11582400" cy="939801"/>
          </a:xfrm>
        </p:spPr>
        <p:txBody>
          <a:bodyPr rtlCol="0"/>
          <a:lstStyle/>
          <a:p>
            <a:pPr rtl="0"/>
            <a:r>
              <a:rPr lang="zh-cn">
                <a:latin typeface="+mn-lt"/>
              </a:rPr>
              <a:t>8016:纳武利尤单抗联合伊匹木单抗治疗既往接受过治疗的 B3 型胸腺瘤和胸腺癌患者的疗效和安全性：EORTC-ETOP NIVOTHYM II 期试验的结果 — Girard N 等人</a:t>
            </a:r>
          </a:p>
        </p:txBody>
      </p:sp>
      <p:sp>
        <p:nvSpPr>
          <p:cNvPr id="29" name="Content Placeholder 7">
            <a:extLst>
              <a:ext uri="{FF2B5EF4-FFF2-40B4-BE49-F238E27FC236}">
                <a16:creationId xmlns:a16="http://schemas.microsoft.com/office/drawing/2014/main" id="{5CF109A2-72AE-96DD-0D5B-7E30F8D44A79}"/>
              </a:ext>
            </a:extLst>
          </p:cNvPr>
          <p:cNvSpPr>
            <a:spLocks noGrp="1"/>
          </p:cNvSpPr>
          <p:nvPr>
            <p:ph idx="1"/>
          </p:nvPr>
        </p:nvSpPr>
        <p:spPr>
          <a:xfrm>
            <a:off x="304799" y="1246909"/>
            <a:ext cx="11731869" cy="5055650"/>
          </a:xfrm>
        </p:spPr>
        <p:txBody>
          <a:bodyPr rtlCol="0"/>
          <a:lstStyle/>
          <a:p>
            <a:pPr rtl="0"/>
            <a:r>
              <a:rPr lang="zh-cn" b="1"/>
              <a:t>研究目的</a:t>
            </a:r>
          </a:p>
          <a:p>
            <a:pPr lvl="1" rtl="0"/>
            <a:r>
              <a:rPr lang="zh-cn"/>
              <a:t>评估 II 期 NIVOTHYM 试验中二线纳武利尤单抗联合伊匹木单抗对既往接受过治疗的晚期 B3 型胸腺瘤或胸腺癌患者的疗效和安全性</a:t>
            </a:r>
          </a:p>
        </p:txBody>
      </p:sp>
      <p:sp>
        <p:nvSpPr>
          <p:cNvPr id="30" name="Text Placeholder 4">
            <a:extLst>
              <a:ext uri="{FF2B5EF4-FFF2-40B4-BE49-F238E27FC236}">
                <a16:creationId xmlns:a16="http://schemas.microsoft.com/office/drawing/2014/main" id="{1F39E018-F766-F246-5AC9-128ED78E82FC}"/>
              </a:ext>
            </a:extLst>
          </p:cNvPr>
          <p:cNvSpPr>
            <a:spLocks noGrp="1"/>
          </p:cNvSpPr>
          <p:nvPr>
            <p:ph type="body" sz="quarter" idx="11"/>
          </p:nvPr>
        </p:nvSpPr>
        <p:spPr>
          <a:xfrm>
            <a:off x="6379633" y="6521312"/>
            <a:ext cx="5507567" cy="200025"/>
          </a:xfrm>
        </p:spPr>
        <p:txBody>
          <a:bodyPr rtlCol="0"/>
          <a:lstStyle/>
          <a:p>
            <a:pPr rtl="0"/>
            <a:r>
              <a:rPr lang="zh-cn"/>
              <a:t>Girard N, et al.J Clin Oncol 2025;43(suppl):Abstr 8016</a:t>
            </a:r>
          </a:p>
        </p:txBody>
      </p:sp>
      <p:sp>
        <p:nvSpPr>
          <p:cNvPr id="31" name="Rectangle 9">
            <a:extLst>
              <a:ext uri="{FF2B5EF4-FFF2-40B4-BE49-F238E27FC236}">
                <a16:creationId xmlns:a16="http://schemas.microsoft.com/office/drawing/2014/main" id="{F0C2DFE4-21A5-E871-9D3A-4A917C9838B0}"/>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0" cap="none" spc="0" normalizeH="0" noProof="0">
                <a:ln>
                  <a:noFill/>
                </a:ln>
                <a:solidFill>
                  <a:srgbClr val="363636"/>
                </a:solidFill>
                <a:effectLst/>
                <a:uLnTx/>
                <a:uFillTx/>
                <a:latin typeface="Arial"/>
                <a:ea typeface="+mn-ea"/>
                <a:cs typeface="Arial"/>
                <a:sym typeface="Helvetica"/>
              </a:rPr>
              <a:t>6 个月 PFS 率 (RECIST v1.1)</a:t>
            </a:r>
            <a:endParaRPr kumimoji="0" lang="en-GB" sz="1600" b="0" i="0" u="none" strike="noStrike" kern="1200" cap="none" spc="0" normalizeH="0" baseline="0" noProof="0" dirty="0">
              <a:ln>
                <a:noFill/>
              </a:ln>
              <a:solidFill>
                <a:srgbClr val="363636"/>
              </a:solidFill>
              <a:effectLst/>
              <a:uLnTx/>
              <a:uFillTx/>
              <a:latin typeface="Arial"/>
              <a:ea typeface="+mn-ea"/>
              <a:cs typeface="Arial"/>
              <a:sym typeface="Helvetica"/>
            </a:endParaRPr>
          </a:p>
        </p:txBody>
      </p:sp>
      <p:sp>
        <p:nvSpPr>
          <p:cNvPr id="32" name="Content Placeholder 26">
            <a:extLst>
              <a:ext uri="{FF2B5EF4-FFF2-40B4-BE49-F238E27FC236}">
                <a16:creationId xmlns:a16="http://schemas.microsoft.com/office/drawing/2014/main" id="{3688A1A1-C920-8C92-16AB-9A77CFFC4290}"/>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0" cap="none" spc="0" normalizeH="0" noProof="0">
                <a:ln>
                  <a:noFill/>
                </a:ln>
                <a:solidFill>
                  <a:srgbClr val="363636"/>
                </a:solidFill>
                <a:effectLst/>
                <a:uLnTx/>
                <a:uFillTx/>
                <a:latin typeface="Arial"/>
                <a:ea typeface="+mn-ea"/>
                <a:cs typeface="Arial"/>
                <a:sym typeface="Helvetica"/>
              </a:rPr>
              <a:t>PFS、OS、安全性</a:t>
            </a:r>
            <a:endParaRPr kumimoji="0" lang="en-GB" sz="1600" b="0" i="0" u="none" strike="noStrike" kern="1200" cap="none" spc="0" normalizeH="0" baseline="0" noProof="0" dirty="0">
              <a:ln>
                <a:noFill/>
              </a:ln>
              <a:solidFill>
                <a:srgbClr val="363636"/>
              </a:solidFill>
              <a:effectLst/>
              <a:uLnTx/>
              <a:uFillTx/>
              <a:latin typeface="Arial"/>
              <a:ea typeface="+mn-ea"/>
              <a:cs typeface="Arial"/>
              <a:sym typeface="Helvetica"/>
            </a:endParaRPr>
          </a:p>
        </p:txBody>
      </p:sp>
      <p:cxnSp>
        <p:nvCxnSpPr>
          <p:cNvPr id="34" name="AutoShape 15">
            <a:extLst>
              <a:ext uri="{FF2B5EF4-FFF2-40B4-BE49-F238E27FC236}">
                <a16:creationId xmlns:a16="http://schemas.microsoft.com/office/drawing/2014/main" id="{6FA57F07-CC85-A86E-5CB9-EC1F8B9B7B16}"/>
              </a:ext>
            </a:extLst>
          </p:cNvPr>
          <p:cNvCxnSpPr>
            <a:cxnSpLocks noChangeShapeType="1"/>
            <a:stCxn id="39" idx="3"/>
            <a:endCxn id="41" idx="1"/>
          </p:cNvCxnSpPr>
          <p:nvPr/>
        </p:nvCxnSpPr>
        <p:spPr bwMode="auto">
          <a:xfrm flipV="1">
            <a:off x="5047322" y="2965354"/>
            <a:ext cx="1959615" cy="718671"/>
          </a:xfrm>
          <a:prstGeom prst="bentConnector3">
            <a:avLst>
              <a:gd name="adj1" fmla="val 50000"/>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B3EAA78C-6ADC-8D4D-43D5-A5F066CA915D}"/>
              </a:ext>
            </a:extLst>
          </p:cNvPr>
          <p:cNvCxnSpPr>
            <a:cxnSpLocks noChangeShapeType="1"/>
            <a:stCxn id="39" idx="3"/>
            <a:endCxn id="40" idx="1"/>
          </p:cNvCxnSpPr>
          <p:nvPr/>
        </p:nvCxnSpPr>
        <p:spPr bwMode="auto">
          <a:xfrm>
            <a:off x="5047322" y="3684025"/>
            <a:ext cx="1959615" cy="679467"/>
          </a:xfrm>
          <a:prstGeom prst="bentConnector3">
            <a:avLst>
              <a:gd name="adj1" fmla="val 50000"/>
            </a:avLst>
          </a:prstGeom>
          <a:noFill/>
          <a:ln w="38100">
            <a:solidFill>
              <a:schemeClr val="bg1"/>
            </a:solidFill>
            <a:miter lim="800000"/>
            <a:headEnd/>
            <a:tailEnd type="triangle" w="med" len="med"/>
          </a:ln>
        </p:spPr>
      </p:cxnSp>
      <p:sp>
        <p:nvSpPr>
          <p:cNvPr id="40" name="AutoShape 12">
            <a:extLst>
              <a:ext uri="{FF2B5EF4-FFF2-40B4-BE49-F238E27FC236}">
                <a16:creationId xmlns:a16="http://schemas.microsoft.com/office/drawing/2014/main" id="{C8791559-7975-E972-CFD5-245D896AFEB5}"/>
              </a:ext>
            </a:extLst>
          </p:cNvPr>
          <p:cNvSpPr>
            <a:spLocks noChangeArrowheads="1"/>
          </p:cNvSpPr>
          <p:nvPr/>
        </p:nvSpPr>
        <p:spPr bwMode="auto">
          <a:xfrm>
            <a:off x="7006937" y="3833708"/>
            <a:ext cx="4035200" cy="1059568"/>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1" i="0" u="sng" strike="noStrike" kern="1200" cap="none" spc="0" normalizeH="0" noProof="0">
                <a:ln>
                  <a:noFill/>
                </a:ln>
                <a:solidFill>
                  <a:srgbClr val="FFFFFF"/>
                </a:solidFill>
                <a:effectLst/>
                <a:uLnTx/>
                <a:uFillTx/>
                <a:latin typeface="Arial" charset="0"/>
                <a:ea typeface="SimSun" pitchFamily="2" charset="-122"/>
                <a:cs typeface="Arial" charset="0"/>
                <a:sym typeface="Helvetica"/>
              </a:rPr>
              <a:t>队列 2</a:t>
            </a:r>
          </a:p>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纳武利尤单抗</a:t>
            </a:r>
            <a:r>
              <a:rPr lang="zh-cn" sz="16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240 mg 每两周一次 +</a:t>
            </a:r>
            <a:br>
              <a:rPr kumimoji="0" lang="en-GB" altLang="zh-CN" sz="1600" b="0" i="0" u="none" strike="noStrike" kern="1200" cap="none" spc="0" normalizeH="0" baseline="0" noProof="0" dirty="0">
                <a:ln>
                  <a:noFill/>
                </a:ln>
                <a:solidFill>
                  <a:srgbClr val="FFFFFF"/>
                </a:solidFill>
                <a:effectLst/>
                <a:uLnTx/>
                <a:uFillTx/>
                <a:latin typeface="Arial" charset="0"/>
                <a:ea typeface="SimSun" pitchFamily="2" charset="-122"/>
                <a:cs typeface="Arial" charset="0"/>
                <a:sym typeface="Helvetica"/>
              </a:rPr>
            </a:br>
            <a:r>
              <a:rPr lang="zh-cn" sz="16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伊匹木单抗</a:t>
            </a:r>
            <a:r>
              <a:rPr lang="zh-cn" sz="16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1 mg/kg 每 6 周一次</a:t>
            </a:r>
          </a:p>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(n=56)</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p:txBody>
      </p:sp>
      <p:sp>
        <p:nvSpPr>
          <p:cNvPr id="41" name="AutoShape 8">
            <a:extLst>
              <a:ext uri="{FF2B5EF4-FFF2-40B4-BE49-F238E27FC236}">
                <a16:creationId xmlns:a16="http://schemas.microsoft.com/office/drawing/2014/main" id="{23989847-5C80-3160-D63E-44066C7A8717}"/>
              </a:ext>
            </a:extLst>
          </p:cNvPr>
          <p:cNvSpPr>
            <a:spLocks noChangeArrowheads="1"/>
          </p:cNvSpPr>
          <p:nvPr/>
        </p:nvSpPr>
        <p:spPr bwMode="auto">
          <a:xfrm>
            <a:off x="7006937" y="2425599"/>
            <a:ext cx="4037582" cy="1079510"/>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1" i="0" u="sng" strike="noStrike" kern="1200" cap="none" spc="0" normalizeH="0" noProof="0">
                <a:ln>
                  <a:noFill/>
                </a:ln>
                <a:solidFill>
                  <a:srgbClr val="FFFFFF"/>
                </a:solidFill>
                <a:effectLst/>
                <a:uLnTx/>
                <a:uFillTx/>
                <a:latin typeface="Arial" charset="0"/>
                <a:ea typeface="SimSun" pitchFamily="2" charset="-122"/>
                <a:cs typeface="Arial" charset="0"/>
                <a:sym typeface="Helvetica"/>
              </a:rPr>
              <a:t>队列 1</a:t>
            </a:r>
          </a:p>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1"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纳武利尤单抗</a:t>
            </a:r>
            <a:r>
              <a:rPr lang="zh-cn" sz="16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 240 mg 每两周一次</a:t>
            </a:r>
          </a:p>
          <a:p>
            <a:pPr marL="0" marR="0" lvl="0" indent="0" algn="ctr" defTabSz="892175" rtl="0" eaLnBrk="0" fontAlgn="base" latinLnBrk="0" hangingPunct="0">
              <a:lnSpc>
                <a:spcPct val="100000"/>
              </a:lnSpc>
              <a:spcBef>
                <a:spcPct val="0"/>
              </a:spcBef>
              <a:spcAft>
                <a:spcPct val="0"/>
              </a:spcAft>
              <a:buClrTx/>
              <a:buSzTx/>
              <a:buFontTx/>
              <a:buNone/>
              <a:tabLst/>
              <a:defRPr/>
            </a:pPr>
            <a:r>
              <a:rPr lang="zh-cn" sz="1600" b="0" i="0" u="none" strike="noStrike" kern="1200" cap="none" spc="0" normalizeH="0" noProof="0">
                <a:ln>
                  <a:noFill/>
                </a:ln>
                <a:solidFill>
                  <a:srgbClr val="FFFFFF"/>
                </a:solidFill>
                <a:effectLst/>
                <a:uLnTx/>
                <a:uFillTx/>
                <a:latin typeface="Arial" charset="0"/>
                <a:ea typeface="SimSun" pitchFamily="2" charset="-122"/>
                <a:cs typeface="Arial" charset="0"/>
                <a:sym typeface="Helvetica"/>
              </a:rPr>
              <a:t>(n=55)</a:t>
            </a:r>
            <a:endParaRPr kumimoji="0" lang="en-US" altLang="zh-CN"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p:txBody>
      </p:sp>
      <p:sp>
        <p:nvSpPr>
          <p:cNvPr id="39" name="AutoShape 9">
            <a:extLst>
              <a:ext uri="{FF2B5EF4-FFF2-40B4-BE49-F238E27FC236}">
                <a16:creationId xmlns:a16="http://schemas.microsoft.com/office/drawing/2014/main" id="{E5B54D06-3C8C-78F6-E6FA-03CB10319417}"/>
              </a:ext>
            </a:extLst>
          </p:cNvPr>
          <p:cNvSpPr>
            <a:spLocks noChangeArrowheads="1"/>
          </p:cNvSpPr>
          <p:nvPr/>
        </p:nvSpPr>
        <p:spPr bwMode="auto">
          <a:xfrm>
            <a:off x="1372541" y="3004558"/>
            <a:ext cx="3674781" cy="1358934"/>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晚期/复发 B3 型胸腺瘤或胸腺癌</a:t>
            </a:r>
          </a:p>
          <a:p>
            <a:pPr marL="228600" marR="0" lvl="0" indent="-228600" algn="l" defTabSz="892175" rtl="0" eaLnBrk="0" fontAlgn="base" latinLnBrk="0" hangingPunct="0">
              <a:lnSpc>
                <a:spcPct val="100000"/>
              </a:lnSpc>
              <a:spcBef>
                <a:spcPct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此前接受过铂类化疗 </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(n=55</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endParaRPr>
          </a:p>
        </p:txBody>
      </p:sp>
    </p:spTree>
    <p:extLst>
      <p:ext uri="{BB962C8B-B14F-4D97-AF65-F5344CB8AC3E}">
        <p14:creationId xmlns:p14="http://schemas.microsoft.com/office/powerpoint/2010/main" val="84734299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C964E5-C48F-DA16-E8BE-5BE1CBD762F0}"/>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4178431A-5050-0028-2074-2A77F3565886}"/>
              </a:ext>
            </a:extLst>
          </p:cNvPr>
          <p:cNvSpPr>
            <a:spLocks noGrp="1"/>
          </p:cNvSpPr>
          <p:nvPr>
            <p:ph type="title"/>
          </p:nvPr>
        </p:nvSpPr>
        <p:spPr>
          <a:xfrm>
            <a:off x="304800" y="107693"/>
            <a:ext cx="11582400" cy="939801"/>
          </a:xfrm>
        </p:spPr>
        <p:txBody>
          <a:bodyPr rtlCol="0"/>
          <a:lstStyle/>
          <a:p>
            <a:pPr rtl="0"/>
            <a:r>
              <a:rPr lang="zh-cn">
                <a:latin typeface="+mn-lt"/>
              </a:rPr>
              <a:t>8016:纳武利尤单抗联合伊匹木单抗治疗既往接受过治疗的 B3 型胸腺瘤和胸腺癌患者的疗效和安全性：EORTC-ETOP NIVOTHYM II 期试验的结果 — Girard N 等人</a:t>
            </a:r>
          </a:p>
        </p:txBody>
      </p:sp>
      <p:sp>
        <p:nvSpPr>
          <p:cNvPr id="29" name="Content Placeholder 7">
            <a:extLst>
              <a:ext uri="{FF2B5EF4-FFF2-40B4-BE49-F238E27FC236}">
                <a16:creationId xmlns:a16="http://schemas.microsoft.com/office/drawing/2014/main" id="{1C8262BC-0716-4B69-003C-7F4C99082CA3}"/>
              </a:ext>
            </a:extLst>
          </p:cNvPr>
          <p:cNvSpPr>
            <a:spLocks noGrp="1"/>
          </p:cNvSpPr>
          <p:nvPr>
            <p:ph idx="1"/>
          </p:nvPr>
        </p:nvSpPr>
        <p:spPr>
          <a:xfrm>
            <a:off x="304799" y="1246909"/>
            <a:ext cx="11731869" cy="5055650"/>
          </a:xfrm>
        </p:spPr>
        <p:txBody>
          <a:bodyPr rtlCol="0"/>
          <a:lstStyle/>
          <a:p>
            <a:pPr rtl="0"/>
            <a:r>
              <a:rPr lang="zh-cn" b="1"/>
              <a:t>关键结果</a:t>
            </a:r>
          </a:p>
        </p:txBody>
      </p:sp>
      <p:sp>
        <p:nvSpPr>
          <p:cNvPr id="30" name="Text Placeholder 4">
            <a:extLst>
              <a:ext uri="{FF2B5EF4-FFF2-40B4-BE49-F238E27FC236}">
                <a16:creationId xmlns:a16="http://schemas.microsoft.com/office/drawing/2014/main" id="{F6CE8009-6C46-DC1F-8F11-08901366409C}"/>
              </a:ext>
            </a:extLst>
          </p:cNvPr>
          <p:cNvSpPr>
            <a:spLocks noGrp="1"/>
          </p:cNvSpPr>
          <p:nvPr>
            <p:ph type="body" sz="quarter" idx="11"/>
          </p:nvPr>
        </p:nvSpPr>
        <p:spPr>
          <a:xfrm>
            <a:off x="6379633" y="6521312"/>
            <a:ext cx="5507567" cy="200025"/>
          </a:xfrm>
        </p:spPr>
        <p:txBody>
          <a:bodyPr rtlCol="0"/>
          <a:lstStyle/>
          <a:p>
            <a:pPr rtl="0"/>
            <a:r>
              <a:rPr lang="zh-cn"/>
              <a:t>Girard N, et al.J Clin Oncol 2025;43(suppl):Abstr 8016</a:t>
            </a:r>
          </a:p>
        </p:txBody>
      </p:sp>
      <p:grpSp>
        <p:nvGrpSpPr>
          <p:cNvPr id="6" name="Graphic 3">
            <a:extLst>
              <a:ext uri="{FF2B5EF4-FFF2-40B4-BE49-F238E27FC236}">
                <a16:creationId xmlns:a16="http://schemas.microsoft.com/office/drawing/2014/main" id="{87BC04A7-1351-3BDB-6316-A6A875CFD15E}"/>
              </a:ext>
            </a:extLst>
          </p:cNvPr>
          <p:cNvGrpSpPr/>
          <p:nvPr/>
        </p:nvGrpSpPr>
        <p:grpSpPr>
          <a:xfrm>
            <a:off x="6779962" y="2419350"/>
            <a:ext cx="4017018" cy="2690975"/>
            <a:chOff x="7027100" y="2419350"/>
            <a:chExt cx="4017018" cy="2690975"/>
          </a:xfrm>
          <a:noFill/>
        </p:grpSpPr>
        <p:sp>
          <p:nvSpPr>
            <p:cNvPr id="7" name="Freeform: Shape 6">
              <a:extLst>
                <a:ext uri="{FF2B5EF4-FFF2-40B4-BE49-F238E27FC236}">
                  <a16:creationId xmlns:a16="http://schemas.microsoft.com/office/drawing/2014/main" id="{BA0A837B-525D-64F5-7519-2E065ED447B1}"/>
                </a:ext>
              </a:extLst>
            </p:cNvPr>
            <p:cNvSpPr/>
            <p:nvPr/>
          </p:nvSpPr>
          <p:spPr>
            <a:xfrm>
              <a:off x="7063709" y="2419350"/>
              <a:ext cx="3980408" cy="2652085"/>
            </a:xfrm>
            <a:custGeom>
              <a:avLst/>
              <a:gdLst>
                <a:gd name="connsiteX0" fmla="*/ 0 w 3980408"/>
                <a:gd name="connsiteY0" fmla="*/ 0 h 2652085"/>
                <a:gd name="connsiteX1" fmla="*/ 0 w 3980408"/>
                <a:gd name="connsiteY1" fmla="*/ 2652086 h 2652085"/>
                <a:gd name="connsiteX2" fmla="*/ 3980409 w 3980408"/>
                <a:gd name="connsiteY2" fmla="*/ 2652086 h 2652085"/>
              </a:gdLst>
              <a:ahLst/>
              <a:cxnLst>
                <a:cxn ang="0">
                  <a:pos x="connsiteX0" y="connsiteY0"/>
                </a:cxn>
                <a:cxn ang="0">
                  <a:pos x="connsiteX1" y="connsiteY1"/>
                </a:cxn>
                <a:cxn ang="0">
                  <a:pos x="connsiteX2" y="connsiteY2"/>
                </a:cxn>
              </a:cxnLst>
              <a:rect l="l" t="t" r="r" b="b"/>
              <a:pathLst>
                <a:path w="3980408" h="2652085">
                  <a:moveTo>
                    <a:pt x="0" y="0"/>
                  </a:moveTo>
                  <a:lnTo>
                    <a:pt x="0" y="2652086"/>
                  </a:lnTo>
                  <a:lnTo>
                    <a:pt x="3980409" y="2652086"/>
                  </a:lnTo>
                </a:path>
              </a:pathLst>
            </a:custGeom>
            <a:noFill/>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8" name="Graphic 3">
              <a:extLst>
                <a:ext uri="{FF2B5EF4-FFF2-40B4-BE49-F238E27FC236}">
                  <a16:creationId xmlns:a16="http://schemas.microsoft.com/office/drawing/2014/main" id="{5F91A70E-6B0F-79E2-4BBE-81F856EFF519}"/>
                </a:ext>
              </a:extLst>
            </p:cNvPr>
            <p:cNvGrpSpPr/>
            <p:nvPr/>
          </p:nvGrpSpPr>
          <p:grpSpPr>
            <a:xfrm>
              <a:off x="7027100" y="2460266"/>
              <a:ext cx="3950133" cy="2650058"/>
              <a:chOff x="7027100" y="2460266"/>
              <a:chExt cx="3950133" cy="2650058"/>
            </a:xfrm>
          </p:grpSpPr>
          <p:sp>
            <p:nvSpPr>
              <p:cNvPr id="9" name="Freeform: Shape 8">
                <a:extLst>
                  <a:ext uri="{FF2B5EF4-FFF2-40B4-BE49-F238E27FC236}">
                    <a16:creationId xmlns:a16="http://schemas.microsoft.com/office/drawing/2014/main" id="{31FB5B92-A5CB-79F2-1661-904F3CBA6DD3}"/>
                  </a:ext>
                </a:extLst>
              </p:cNvPr>
              <p:cNvSpPr/>
              <p:nvPr/>
            </p:nvSpPr>
            <p:spPr>
              <a:xfrm>
                <a:off x="7128440"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0" name="Freeform: Shape 9">
                <a:extLst>
                  <a:ext uri="{FF2B5EF4-FFF2-40B4-BE49-F238E27FC236}">
                    <a16:creationId xmlns:a16="http://schemas.microsoft.com/office/drawing/2014/main" id="{1DA9875D-A92A-8081-BA1F-E31AA7C9E492}"/>
                  </a:ext>
                </a:extLst>
              </p:cNvPr>
              <p:cNvSpPr/>
              <p:nvPr/>
            </p:nvSpPr>
            <p:spPr>
              <a:xfrm>
                <a:off x="7027100" y="5039133"/>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1" name="Freeform: Shape 10">
                <a:extLst>
                  <a:ext uri="{FF2B5EF4-FFF2-40B4-BE49-F238E27FC236}">
                    <a16:creationId xmlns:a16="http://schemas.microsoft.com/office/drawing/2014/main" id="{9FF390CC-A18F-3D3B-8D05-660936094C0C}"/>
                  </a:ext>
                </a:extLst>
              </p:cNvPr>
              <p:cNvSpPr/>
              <p:nvPr/>
            </p:nvSpPr>
            <p:spPr>
              <a:xfrm>
                <a:off x="7027100" y="4784641"/>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2" name="Freeform: Shape 11">
                <a:extLst>
                  <a:ext uri="{FF2B5EF4-FFF2-40B4-BE49-F238E27FC236}">
                    <a16:creationId xmlns:a16="http://schemas.microsoft.com/office/drawing/2014/main" id="{CDCFD3EA-B557-24C1-CC66-5CD87F5AF7E8}"/>
                  </a:ext>
                </a:extLst>
              </p:cNvPr>
              <p:cNvSpPr/>
              <p:nvPr/>
            </p:nvSpPr>
            <p:spPr>
              <a:xfrm>
                <a:off x="7027100" y="4530276"/>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3" name="Freeform: Shape 12">
                <a:extLst>
                  <a:ext uri="{FF2B5EF4-FFF2-40B4-BE49-F238E27FC236}">
                    <a16:creationId xmlns:a16="http://schemas.microsoft.com/office/drawing/2014/main" id="{21C3B846-FC20-671C-9CBC-3A60599809ED}"/>
                  </a:ext>
                </a:extLst>
              </p:cNvPr>
              <p:cNvSpPr/>
              <p:nvPr/>
            </p:nvSpPr>
            <p:spPr>
              <a:xfrm>
                <a:off x="7027100" y="4275784"/>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4" name="Freeform: Shape 13">
                <a:extLst>
                  <a:ext uri="{FF2B5EF4-FFF2-40B4-BE49-F238E27FC236}">
                    <a16:creationId xmlns:a16="http://schemas.microsoft.com/office/drawing/2014/main" id="{0E59FF73-49B7-A964-D63C-E45E84C5526F}"/>
                  </a:ext>
                </a:extLst>
              </p:cNvPr>
              <p:cNvSpPr/>
              <p:nvPr/>
            </p:nvSpPr>
            <p:spPr>
              <a:xfrm>
                <a:off x="7027100" y="4012805"/>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5" name="Freeform: Shape 14">
                <a:extLst>
                  <a:ext uri="{FF2B5EF4-FFF2-40B4-BE49-F238E27FC236}">
                    <a16:creationId xmlns:a16="http://schemas.microsoft.com/office/drawing/2014/main" id="{29FC3181-6FB8-B9F8-D77B-DF2D393CF0E0}"/>
                  </a:ext>
                </a:extLst>
              </p:cNvPr>
              <p:cNvSpPr/>
              <p:nvPr/>
            </p:nvSpPr>
            <p:spPr>
              <a:xfrm>
                <a:off x="7027100" y="3749699"/>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6" name="Freeform: Shape 15">
                <a:extLst>
                  <a:ext uri="{FF2B5EF4-FFF2-40B4-BE49-F238E27FC236}">
                    <a16:creationId xmlns:a16="http://schemas.microsoft.com/office/drawing/2014/main" id="{FD4C7250-14B2-1887-673D-60C09B3D4A38}"/>
                  </a:ext>
                </a:extLst>
              </p:cNvPr>
              <p:cNvSpPr/>
              <p:nvPr/>
            </p:nvSpPr>
            <p:spPr>
              <a:xfrm>
                <a:off x="7027100" y="3497488"/>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7" name="Freeform: Shape 16">
                <a:extLst>
                  <a:ext uri="{FF2B5EF4-FFF2-40B4-BE49-F238E27FC236}">
                    <a16:creationId xmlns:a16="http://schemas.microsoft.com/office/drawing/2014/main" id="{293E50F5-F27C-0DE7-5E23-1A82A5509852}"/>
                  </a:ext>
                </a:extLst>
              </p:cNvPr>
              <p:cNvSpPr/>
              <p:nvPr/>
            </p:nvSpPr>
            <p:spPr>
              <a:xfrm>
                <a:off x="7027100" y="3234382"/>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8" name="Freeform: Shape 17">
                <a:extLst>
                  <a:ext uri="{FF2B5EF4-FFF2-40B4-BE49-F238E27FC236}">
                    <a16:creationId xmlns:a16="http://schemas.microsoft.com/office/drawing/2014/main" id="{E899E439-9CCA-5BF6-213D-17F84D21D9A6}"/>
                  </a:ext>
                </a:extLst>
              </p:cNvPr>
              <p:cNvSpPr/>
              <p:nvPr/>
            </p:nvSpPr>
            <p:spPr>
              <a:xfrm>
                <a:off x="7027100" y="2971276"/>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19" name="Freeform: Shape 18">
                <a:extLst>
                  <a:ext uri="{FF2B5EF4-FFF2-40B4-BE49-F238E27FC236}">
                    <a16:creationId xmlns:a16="http://schemas.microsoft.com/office/drawing/2014/main" id="{72CB8C9A-94A4-8FBF-0209-1FA05933694C}"/>
                  </a:ext>
                </a:extLst>
              </p:cNvPr>
              <p:cNvSpPr/>
              <p:nvPr/>
            </p:nvSpPr>
            <p:spPr>
              <a:xfrm>
                <a:off x="7027100" y="2723372"/>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0" name="Freeform: Shape 19">
                <a:extLst>
                  <a:ext uri="{FF2B5EF4-FFF2-40B4-BE49-F238E27FC236}">
                    <a16:creationId xmlns:a16="http://schemas.microsoft.com/office/drawing/2014/main" id="{47D7B783-554F-86C7-2ED9-F73DA110A1C1}"/>
                  </a:ext>
                </a:extLst>
              </p:cNvPr>
              <p:cNvSpPr/>
              <p:nvPr/>
            </p:nvSpPr>
            <p:spPr>
              <a:xfrm>
                <a:off x="7027100" y="2460266"/>
                <a:ext cx="38762" cy="12667"/>
              </a:xfrm>
              <a:custGeom>
                <a:avLst/>
                <a:gdLst>
                  <a:gd name="connsiteX0" fmla="*/ 0 w 38762"/>
                  <a:gd name="connsiteY0" fmla="*/ 0 h 12667"/>
                  <a:gd name="connsiteX1" fmla="*/ 38763 w 38762"/>
                  <a:gd name="connsiteY1" fmla="*/ 0 h 12667"/>
                </a:gdLst>
                <a:ahLst/>
                <a:cxnLst>
                  <a:cxn ang="0">
                    <a:pos x="connsiteX0" y="connsiteY0"/>
                  </a:cxn>
                  <a:cxn ang="0">
                    <a:pos x="connsiteX1" y="connsiteY1"/>
                  </a:cxn>
                </a:cxnLst>
                <a:rect l="l" t="t" r="r" b="b"/>
                <a:pathLst>
                  <a:path w="38762" h="12667">
                    <a:moveTo>
                      <a:pt x="0" y="0"/>
                    </a:moveTo>
                    <a:lnTo>
                      <a:pt x="38763"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1" name="Freeform: Shape 20">
                <a:extLst>
                  <a:ext uri="{FF2B5EF4-FFF2-40B4-BE49-F238E27FC236}">
                    <a16:creationId xmlns:a16="http://schemas.microsoft.com/office/drawing/2014/main" id="{6DE6E2D9-5A46-B534-5AB5-D4A769A78B03}"/>
                  </a:ext>
                </a:extLst>
              </p:cNvPr>
              <p:cNvSpPr/>
              <p:nvPr/>
            </p:nvSpPr>
            <p:spPr>
              <a:xfrm>
                <a:off x="7512268"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3" name="Freeform: Shape 22">
                <a:extLst>
                  <a:ext uri="{FF2B5EF4-FFF2-40B4-BE49-F238E27FC236}">
                    <a16:creationId xmlns:a16="http://schemas.microsoft.com/office/drawing/2014/main" id="{94C8F99E-2F66-756B-DB52-F6A795EADD67}"/>
                  </a:ext>
                </a:extLst>
              </p:cNvPr>
              <p:cNvSpPr/>
              <p:nvPr/>
            </p:nvSpPr>
            <p:spPr>
              <a:xfrm>
                <a:off x="7893942"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4" name="Freeform: Shape 23">
                <a:extLst>
                  <a:ext uri="{FF2B5EF4-FFF2-40B4-BE49-F238E27FC236}">
                    <a16:creationId xmlns:a16="http://schemas.microsoft.com/office/drawing/2014/main" id="{749DA6BB-241A-F2FA-0FA4-A8CDBDA497EE}"/>
                  </a:ext>
                </a:extLst>
              </p:cNvPr>
              <p:cNvSpPr/>
              <p:nvPr/>
            </p:nvSpPr>
            <p:spPr>
              <a:xfrm>
                <a:off x="8286258"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5" name="Freeform: Shape 24">
                <a:extLst>
                  <a:ext uri="{FF2B5EF4-FFF2-40B4-BE49-F238E27FC236}">
                    <a16:creationId xmlns:a16="http://schemas.microsoft.com/office/drawing/2014/main" id="{1E6F623D-6857-6D5C-AC11-E2AB62B8006B}"/>
                  </a:ext>
                </a:extLst>
              </p:cNvPr>
              <p:cNvSpPr/>
              <p:nvPr/>
            </p:nvSpPr>
            <p:spPr>
              <a:xfrm>
                <a:off x="8665779"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6" name="Freeform: Shape 25">
                <a:extLst>
                  <a:ext uri="{FF2B5EF4-FFF2-40B4-BE49-F238E27FC236}">
                    <a16:creationId xmlns:a16="http://schemas.microsoft.com/office/drawing/2014/main" id="{3DF9E3CC-1334-08EA-1CA7-F4B35F20B177}"/>
                  </a:ext>
                </a:extLst>
              </p:cNvPr>
              <p:cNvSpPr/>
              <p:nvPr/>
            </p:nvSpPr>
            <p:spPr>
              <a:xfrm>
                <a:off x="9051760"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28" name="Freeform: Shape 27">
                <a:extLst>
                  <a:ext uri="{FF2B5EF4-FFF2-40B4-BE49-F238E27FC236}">
                    <a16:creationId xmlns:a16="http://schemas.microsoft.com/office/drawing/2014/main" id="{29031F24-72AB-E542-B870-4A199697DA92}"/>
                  </a:ext>
                </a:extLst>
              </p:cNvPr>
              <p:cNvSpPr/>
              <p:nvPr/>
            </p:nvSpPr>
            <p:spPr>
              <a:xfrm>
                <a:off x="9439895"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1" name="Freeform: Shape 30">
                <a:extLst>
                  <a:ext uri="{FF2B5EF4-FFF2-40B4-BE49-F238E27FC236}">
                    <a16:creationId xmlns:a16="http://schemas.microsoft.com/office/drawing/2014/main" id="{6C2304C7-04E7-D39D-EAB0-0FA1789463FF}"/>
                  </a:ext>
                </a:extLst>
              </p:cNvPr>
              <p:cNvSpPr/>
              <p:nvPr/>
            </p:nvSpPr>
            <p:spPr>
              <a:xfrm>
                <a:off x="9823723"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2" name="Freeform: Shape 31">
                <a:extLst>
                  <a:ext uri="{FF2B5EF4-FFF2-40B4-BE49-F238E27FC236}">
                    <a16:creationId xmlns:a16="http://schemas.microsoft.com/office/drawing/2014/main" id="{D9DF726E-35E7-A425-0B99-DA8068100A31}"/>
                  </a:ext>
                </a:extLst>
              </p:cNvPr>
              <p:cNvSpPr/>
              <p:nvPr/>
            </p:nvSpPr>
            <p:spPr>
              <a:xfrm>
                <a:off x="10211731"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3" name="Freeform: Shape 32">
                <a:extLst>
                  <a:ext uri="{FF2B5EF4-FFF2-40B4-BE49-F238E27FC236}">
                    <a16:creationId xmlns:a16="http://schemas.microsoft.com/office/drawing/2014/main" id="{54771B77-0C13-F64E-E8C8-445D0C76D9E7}"/>
                  </a:ext>
                </a:extLst>
              </p:cNvPr>
              <p:cNvSpPr/>
              <p:nvPr/>
            </p:nvSpPr>
            <p:spPr>
              <a:xfrm>
                <a:off x="10593405"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4" name="Freeform: Shape 33">
                <a:extLst>
                  <a:ext uri="{FF2B5EF4-FFF2-40B4-BE49-F238E27FC236}">
                    <a16:creationId xmlns:a16="http://schemas.microsoft.com/office/drawing/2014/main" id="{96E608B4-8996-5E43-CC5A-00DA1A5ED572}"/>
                  </a:ext>
                </a:extLst>
              </p:cNvPr>
              <p:cNvSpPr/>
              <p:nvPr/>
            </p:nvSpPr>
            <p:spPr>
              <a:xfrm>
                <a:off x="10977233" y="5071435"/>
                <a:ext cx="12667" cy="38889"/>
              </a:xfrm>
              <a:custGeom>
                <a:avLst/>
                <a:gdLst>
                  <a:gd name="connsiteX0" fmla="*/ 0 w 12667"/>
                  <a:gd name="connsiteY0" fmla="*/ 38889 h 38889"/>
                  <a:gd name="connsiteX1" fmla="*/ 0 w 12667"/>
                  <a:gd name="connsiteY1" fmla="*/ 0 h 38889"/>
                </a:gdLst>
                <a:ahLst/>
                <a:cxnLst>
                  <a:cxn ang="0">
                    <a:pos x="connsiteX0" y="connsiteY0"/>
                  </a:cxn>
                  <a:cxn ang="0">
                    <a:pos x="connsiteX1" y="connsiteY1"/>
                  </a:cxn>
                </a:cxnLst>
                <a:rect l="l" t="t" r="r" b="b"/>
                <a:pathLst>
                  <a:path w="12667" h="38889">
                    <a:moveTo>
                      <a:pt x="0" y="38889"/>
                    </a:moveTo>
                    <a:lnTo>
                      <a:pt x="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grpSp>
      <p:sp>
        <p:nvSpPr>
          <p:cNvPr id="35" name="Freeform: Shape 34">
            <a:extLst>
              <a:ext uri="{FF2B5EF4-FFF2-40B4-BE49-F238E27FC236}">
                <a16:creationId xmlns:a16="http://schemas.microsoft.com/office/drawing/2014/main" id="{F1C727B8-8E1F-7F9E-1E02-ECE1CC544BB5}"/>
              </a:ext>
            </a:extLst>
          </p:cNvPr>
          <p:cNvSpPr/>
          <p:nvPr/>
        </p:nvSpPr>
        <p:spPr>
          <a:xfrm>
            <a:off x="6991257" y="2471160"/>
            <a:ext cx="3468258" cy="2504381"/>
          </a:xfrm>
          <a:custGeom>
            <a:avLst/>
            <a:gdLst>
              <a:gd name="connsiteX0" fmla="*/ 5447 w 3468258"/>
              <a:gd name="connsiteY0" fmla="*/ 0 h 2504381"/>
              <a:gd name="connsiteX1" fmla="*/ 43196 w 3468258"/>
              <a:gd name="connsiteY1" fmla="*/ 0 h 2504381"/>
              <a:gd name="connsiteX2" fmla="*/ 43196 w 3468258"/>
              <a:gd name="connsiteY2" fmla="*/ 13934 h 2504381"/>
              <a:gd name="connsiteX3" fmla="*/ 71192 w 3468258"/>
              <a:gd name="connsiteY3" fmla="*/ 13934 h 2504381"/>
              <a:gd name="connsiteX4" fmla="*/ 71192 w 3468258"/>
              <a:gd name="connsiteY4" fmla="*/ 31162 h 2504381"/>
              <a:gd name="connsiteX5" fmla="*/ 167085 w 3468258"/>
              <a:gd name="connsiteY5" fmla="*/ 31162 h 2504381"/>
              <a:gd name="connsiteX6" fmla="*/ 167085 w 3468258"/>
              <a:gd name="connsiteY6" fmla="*/ 73219 h 2504381"/>
              <a:gd name="connsiteX7" fmla="*/ 196221 w 3468258"/>
              <a:gd name="connsiteY7" fmla="*/ 73219 h 2504381"/>
              <a:gd name="connsiteX8" fmla="*/ 196221 w 3468258"/>
              <a:gd name="connsiteY8" fmla="*/ 159485 h 2504381"/>
              <a:gd name="connsiteX9" fmla="*/ 224216 w 3468258"/>
              <a:gd name="connsiteY9" fmla="*/ 159485 h 2504381"/>
              <a:gd name="connsiteX10" fmla="*/ 224216 w 3468258"/>
              <a:gd name="connsiteY10" fmla="*/ 189634 h 2504381"/>
              <a:gd name="connsiteX11" fmla="*/ 233970 w 3468258"/>
              <a:gd name="connsiteY11" fmla="*/ 189634 h 2504381"/>
              <a:gd name="connsiteX12" fmla="*/ 233970 w 3468258"/>
              <a:gd name="connsiteY12" fmla="*/ 274887 h 2504381"/>
              <a:gd name="connsiteX13" fmla="*/ 245878 w 3468258"/>
              <a:gd name="connsiteY13" fmla="*/ 274887 h 2504381"/>
              <a:gd name="connsiteX14" fmla="*/ 245878 w 3468258"/>
              <a:gd name="connsiteY14" fmla="*/ 308329 h 2504381"/>
              <a:gd name="connsiteX15" fmla="*/ 245878 w 3468258"/>
              <a:gd name="connsiteY15" fmla="*/ 374074 h 2504381"/>
              <a:gd name="connsiteX16" fmla="*/ 254492 w 3468258"/>
              <a:gd name="connsiteY16" fmla="*/ 374074 h 2504381"/>
              <a:gd name="connsiteX17" fmla="*/ 254492 w 3468258"/>
              <a:gd name="connsiteY17" fmla="*/ 479721 h 2504381"/>
              <a:gd name="connsiteX18" fmla="*/ 265259 w 3468258"/>
              <a:gd name="connsiteY18" fmla="*/ 479721 h 2504381"/>
              <a:gd name="connsiteX19" fmla="*/ 265259 w 3468258"/>
              <a:gd name="connsiteY19" fmla="*/ 512024 h 2504381"/>
              <a:gd name="connsiteX20" fmla="*/ 279194 w 3468258"/>
              <a:gd name="connsiteY20" fmla="*/ 512024 h 2504381"/>
              <a:gd name="connsiteX21" fmla="*/ 279194 w 3468258"/>
              <a:gd name="connsiteY21" fmla="*/ 576755 h 2504381"/>
              <a:gd name="connsiteX22" fmla="*/ 292115 w 3468258"/>
              <a:gd name="connsiteY22" fmla="*/ 576755 h 2504381"/>
              <a:gd name="connsiteX23" fmla="*/ 292115 w 3468258"/>
              <a:gd name="connsiteY23" fmla="*/ 603610 h 2504381"/>
              <a:gd name="connsiteX24" fmla="*/ 350385 w 3468258"/>
              <a:gd name="connsiteY24" fmla="*/ 603610 h 2504381"/>
              <a:gd name="connsiteX25" fmla="*/ 350385 w 3468258"/>
              <a:gd name="connsiteY25" fmla="*/ 646807 h 2504381"/>
              <a:gd name="connsiteX26" fmla="*/ 391302 w 3468258"/>
              <a:gd name="connsiteY26" fmla="*/ 646807 h 2504381"/>
              <a:gd name="connsiteX27" fmla="*/ 391302 w 3468258"/>
              <a:gd name="connsiteY27" fmla="*/ 684556 h 2504381"/>
              <a:gd name="connsiteX28" fmla="*/ 408656 w 3468258"/>
              <a:gd name="connsiteY28" fmla="*/ 684556 h 2504381"/>
              <a:gd name="connsiteX29" fmla="*/ 408656 w 3468258"/>
              <a:gd name="connsiteY29" fmla="*/ 744854 h 2504381"/>
              <a:gd name="connsiteX30" fmla="*/ 462494 w 3468258"/>
              <a:gd name="connsiteY30" fmla="*/ 744854 h 2504381"/>
              <a:gd name="connsiteX31" fmla="*/ 462494 w 3468258"/>
              <a:gd name="connsiteY31" fmla="*/ 876470 h 2504381"/>
              <a:gd name="connsiteX32" fmla="*/ 486182 w 3468258"/>
              <a:gd name="connsiteY32" fmla="*/ 876470 h 2504381"/>
              <a:gd name="connsiteX33" fmla="*/ 486182 w 3468258"/>
              <a:gd name="connsiteY33" fmla="*/ 931448 h 2504381"/>
              <a:gd name="connsiteX34" fmla="*/ 505690 w 3468258"/>
              <a:gd name="connsiteY34" fmla="*/ 931448 h 2504381"/>
              <a:gd name="connsiteX35" fmla="*/ 505690 w 3468258"/>
              <a:gd name="connsiteY35" fmla="*/ 964890 h 2504381"/>
              <a:gd name="connsiteX36" fmla="*/ 515317 w 3468258"/>
              <a:gd name="connsiteY36" fmla="*/ 964890 h 2504381"/>
              <a:gd name="connsiteX37" fmla="*/ 515317 w 3468258"/>
              <a:gd name="connsiteY37" fmla="*/ 1050016 h 2504381"/>
              <a:gd name="connsiteX38" fmla="*/ 527225 w 3468258"/>
              <a:gd name="connsiteY38" fmla="*/ 1050016 h 2504381"/>
              <a:gd name="connsiteX39" fmla="*/ 527225 w 3468258"/>
              <a:gd name="connsiteY39" fmla="*/ 1070538 h 2504381"/>
              <a:gd name="connsiteX40" fmla="*/ 535839 w 3468258"/>
              <a:gd name="connsiteY40" fmla="*/ 1070538 h 2504381"/>
              <a:gd name="connsiteX41" fmla="*/ 535839 w 3468258"/>
              <a:gd name="connsiteY41" fmla="*/ 1212795 h 2504381"/>
              <a:gd name="connsiteX42" fmla="*/ 567128 w 3468258"/>
              <a:gd name="connsiteY42" fmla="*/ 1212795 h 2504381"/>
              <a:gd name="connsiteX43" fmla="*/ 567128 w 3468258"/>
              <a:gd name="connsiteY43" fmla="*/ 1274232 h 2504381"/>
              <a:gd name="connsiteX44" fmla="*/ 716985 w 3468258"/>
              <a:gd name="connsiteY44" fmla="*/ 1274232 h 2504381"/>
              <a:gd name="connsiteX45" fmla="*/ 716985 w 3468258"/>
              <a:gd name="connsiteY45" fmla="*/ 1337824 h 2504381"/>
              <a:gd name="connsiteX46" fmla="*/ 737380 w 3468258"/>
              <a:gd name="connsiteY46" fmla="*/ 1337824 h 2504381"/>
              <a:gd name="connsiteX47" fmla="*/ 737380 w 3468258"/>
              <a:gd name="connsiteY47" fmla="*/ 1384187 h 2504381"/>
              <a:gd name="connsiteX48" fmla="*/ 830107 w 3468258"/>
              <a:gd name="connsiteY48" fmla="*/ 1384187 h 2504381"/>
              <a:gd name="connsiteX49" fmla="*/ 830107 w 3468258"/>
              <a:gd name="connsiteY49" fmla="*/ 1441318 h 2504381"/>
              <a:gd name="connsiteX50" fmla="*/ 1003653 w 3468258"/>
              <a:gd name="connsiteY50" fmla="*/ 1441318 h 2504381"/>
              <a:gd name="connsiteX51" fmla="*/ 1003653 w 3468258"/>
              <a:gd name="connsiteY51" fmla="*/ 1494142 h 2504381"/>
              <a:gd name="connsiteX52" fmla="*/ 1176185 w 3468258"/>
              <a:gd name="connsiteY52" fmla="*/ 1494142 h 2504381"/>
              <a:gd name="connsiteX53" fmla="*/ 1176185 w 3468258"/>
              <a:gd name="connsiteY53" fmla="*/ 1551273 h 2504381"/>
              <a:gd name="connsiteX54" fmla="*/ 1277526 w 3468258"/>
              <a:gd name="connsiteY54" fmla="*/ 1551273 h 2504381"/>
              <a:gd name="connsiteX55" fmla="*/ 1277526 w 3468258"/>
              <a:gd name="connsiteY55" fmla="*/ 1618157 h 2504381"/>
              <a:gd name="connsiteX56" fmla="*/ 1315276 w 3468258"/>
              <a:gd name="connsiteY56" fmla="*/ 1618157 h 2504381"/>
              <a:gd name="connsiteX57" fmla="*/ 1315276 w 3468258"/>
              <a:gd name="connsiteY57" fmla="*/ 1666674 h 2504381"/>
              <a:gd name="connsiteX58" fmla="*/ 1645140 w 3468258"/>
              <a:gd name="connsiteY58" fmla="*/ 1666674 h 2504381"/>
              <a:gd name="connsiteX59" fmla="*/ 1645140 w 3468258"/>
              <a:gd name="connsiteY59" fmla="*/ 1729252 h 2504381"/>
              <a:gd name="connsiteX60" fmla="*/ 2129295 w 3468258"/>
              <a:gd name="connsiteY60" fmla="*/ 1729252 h 2504381"/>
              <a:gd name="connsiteX61" fmla="*/ 2129295 w 3468258"/>
              <a:gd name="connsiteY61" fmla="*/ 1869356 h 2504381"/>
              <a:gd name="connsiteX62" fmla="*/ 2669314 w 3468258"/>
              <a:gd name="connsiteY62" fmla="*/ 1869356 h 2504381"/>
              <a:gd name="connsiteX63" fmla="*/ 2669314 w 3468258"/>
              <a:gd name="connsiteY63" fmla="*/ 1949161 h 2504381"/>
              <a:gd name="connsiteX64" fmla="*/ 2709217 w 3468258"/>
              <a:gd name="connsiteY64" fmla="*/ 1949161 h 2504381"/>
              <a:gd name="connsiteX65" fmla="*/ 2709217 w 3468258"/>
              <a:gd name="connsiteY65" fmla="*/ 2036441 h 2504381"/>
              <a:gd name="connsiteX66" fmla="*/ 3468259 w 3468258"/>
              <a:gd name="connsiteY66" fmla="*/ 2036441 h 2504381"/>
              <a:gd name="connsiteX67" fmla="*/ 3468259 w 3468258"/>
              <a:gd name="connsiteY67" fmla="*/ 2504382 h 2504381"/>
              <a:gd name="connsiteX68" fmla="*/ 2716817 w 3468258"/>
              <a:gd name="connsiteY68" fmla="*/ 2504382 h 2504381"/>
              <a:gd name="connsiteX69" fmla="*/ 2716817 w 3468258"/>
              <a:gd name="connsiteY69" fmla="*/ 2456878 h 2504381"/>
              <a:gd name="connsiteX70" fmla="*/ 2689836 w 3468258"/>
              <a:gd name="connsiteY70" fmla="*/ 2456878 h 2504381"/>
              <a:gd name="connsiteX71" fmla="*/ 2689836 w 3468258"/>
              <a:gd name="connsiteY71" fmla="*/ 2395440 h 2504381"/>
              <a:gd name="connsiteX72" fmla="*/ 2146523 w 3468258"/>
              <a:gd name="connsiteY72" fmla="*/ 2395440 h 2504381"/>
              <a:gd name="connsiteX73" fmla="*/ 2146523 w 3468258"/>
              <a:gd name="connsiteY73" fmla="*/ 2302714 h 2504381"/>
              <a:gd name="connsiteX74" fmla="*/ 1648433 w 3468258"/>
              <a:gd name="connsiteY74" fmla="*/ 2302714 h 2504381"/>
              <a:gd name="connsiteX75" fmla="*/ 1648433 w 3468258"/>
              <a:gd name="connsiteY75" fmla="*/ 2257490 h 2504381"/>
              <a:gd name="connsiteX76" fmla="*/ 1318569 w 3468258"/>
              <a:gd name="connsiteY76" fmla="*/ 2257490 h 2504381"/>
              <a:gd name="connsiteX77" fmla="*/ 1318569 w 3468258"/>
              <a:gd name="connsiteY77" fmla="*/ 2218601 h 2504381"/>
              <a:gd name="connsiteX78" fmla="*/ 1290447 w 3468258"/>
              <a:gd name="connsiteY78" fmla="*/ 2218601 h 2504381"/>
              <a:gd name="connsiteX79" fmla="*/ 1290447 w 3468258"/>
              <a:gd name="connsiteY79" fmla="*/ 2174391 h 2504381"/>
              <a:gd name="connsiteX80" fmla="*/ 1178339 w 3468258"/>
              <a:gd name="connsiteY80" fmla="*/ 2174391 h 2504381"/>
              <a:gd name="connsiteX81" fmla="*/ 1178339 w 3468258"/>
              <a:gd name="connsiteY81" fmla="*/ 2130308 h 2504381"/>
              <a:gd name="connsiteX82" fmla="*/ 1010240 w 3468258"/>
              <a:gd name="connsiteY82" fmla="*/ 2130308 h 2504381"/>
              <a:gd name="connsiteX83" fmla="*/ 1010240 w 3468258"/>
              <a:gd name="connsiteY83" fmla="*/ 2087111 h 2504381"/>
              <a:gd name="connsiteX84" fmla="*/ 831247 w 3468258"/>
              <a:gd name="connsiteY84" fmla="*/ 2087111 h 2504381"/>
              <a:gd name="connsiteX85" fmla="*/ 831247 w 3468258"/>
              <a:gd name="connsiteY85" fmla="*/ 2054809 h 2504381"/>
              <a:gd name="connsiteX86" fmla="*/ 748148 w 3468258"/>
              <a:gd name="connsiteY86" fmla="*/ 2054809 h 2504381"/>
              <a:gd name="connsiteX87" fmla="*/ 748148 w 3468258"/>
              <a:gd name="connsiteY87" fmla="*/ 2007306 h 2504381"/>
              <a:gd name="connsiteX88" fmla="*/ 725599 w 3468258"/>
              <a:gd name="connsiteY88" fmla="*/ 2007306 h 2504381"/>
              <a:gd name="connsiteX89" fmla="*/ 725599 w 3468258"/>
              <a:gd name="connsiteY89" fmla="*/ 1951315 h 2504381"/>
              <a:gd name="connsiteX90" fmla="*/ 582202 w 3468258"/>
              <a:gd name="connsiteY90" fmla="*/ 1951315 h 2504381"/>
              <a:gd name="connsiteX91" fmla="*/ 582202 w 3468258"/>
              <a:gd name="connsiteY91" fmla="*/ 1904951 h 2504381"/>
              <a:gd name="connsiteX92" fmla="*/ 562821 w 3468258"/>
              <a:gd name="connsiteY92" fmla="*/ 1904951 h 2504381"/>
              <a:gd name="connsiteX93" fmla="*/ 562821 w 3468258"/>
              <a:gd name="connsiteY93" fmla="*/ 1855295 h 2504381"/>
              <a:gd name="connsiteX94" fmla="*/ 544453 w 3468258"/>
              <a:gd name="connsiteY94" fmla="*/ 1855295 h 2504381"/>
              <a:gd name="connsiteX95" fmla="*/ 544453 w 3468258"/>
              <a:gd name="connsiteY95" fmla="*/ 1748634 h 2504381"/>
              <a:gd name="connsiteX96" fmla="*/ 521271 w 3468258"/>
              <a:gd name="connsiteY96" fmla="*/ 1748634 h 2504381"/>
              <a:gd name="connsiteX97" fmla="*/ 521271 w 3468258"/>
              <a:gd name="connsiteY97" fmla="*/ 1673135 h 2504381"/>
              <a:gd name="connsiteX98" fmla="*/ 506703 w 3468258"/>
              <a:gd name="connsiteY98" fmla="*/ 1673135 h 2504381"/>
              <a:gd name="connsiteX99" fmla="*/ 506703 w 3468258"/>
              <a:gd name="connsiteY99" fmla="*/ 1631078 h 2504381"/>
              <a:gd name="connsiteX100" fmla="*/ 496949 w 3468258"/>
              <a:gd name="connsiteY100" fmla="*/ 1631078 h 2504381"/>
              <a:gd name="connsiteX101" fmla="*/ 496949 w 3468258"/>
              <a:gd name="connsiteY101" fmla="*/ 1585855 h 2504381"/>
              <a:gd name="connsiteX102" fmla="*/ 472248 w 3468258"/>
              <a:gd name="connsiteY102" fmla="*/ 1585855 h 2504381"/>
              <a:gd name="connsiteX103" fmla="*/ 472248 w 3468258"/>
              <a:gd name="connsiteY103" fmla="*/ 1440304 h 2504381"/>
              <a:gd name="connsiteX104" fmla="*/ 418284 w 3468258"/>
              <a:gd name="connsiteY104" fmla="*/ 1440304 h 2504381"/>
              <a:gd name="connsiteX105" fmla="*/ 418284 w 3468258"/>
              <a:gd name="connsiteY105" fmla="*/ 1382034 h 2504381"/>
              <a:gd name="connsiteX106" fmla="*/ 382688 w 3468258"/>
              <a:gd name="connsiteY106" fmla="*/ 1382034 h 2504381"/>
              <a:gd name="connsiteX107" fmla="*/ 382688 w 3468258"/>
              <a:gd name="connsiteY107" fmla="*/ 1330350 h 2504381"/>
              <a:gd name="connsiteX108" fmla="*/ 354692 w 3468258"/>
              <a:gd name="connsiteY108" fmla="*/ 1330350 h 2504381"/>
              <a:gd name="connsiteX109" fmla="*/ 354692 w 3468258"/>
              <a:gd name="connsiteY109" fmla="*/ 1288293 h 2504381"/>
              <a:gd name="connsiteX110" fmla="*/ 305162 w 3468258"/>
              <a:gd name="connsiteY110" fmla="*/ 1288293 h 2504381"/>
              <a:gd name="connsiteX111" fmla="*/ 305162 w 3468258"/>
              <a:gd name="connsiteY111" fmla="*/ 1231163 h 2504381"/>
              <a:gd name="connsiteX112" fmla="*/ 278180 w 3468258"/>
              <a:gd name="connsiteY112" fmla="*/ 1231163 h 2504381"/>
              <a:gd name="connsiteX113" fmla="*/ 278180 w 3468258"/>
              <a:gd name="connsiteY113" fmla="*/ 1167571 h 2504381"/>
              <a:gd name="connsiteX114" fmla="*/ 267413 w 3468258"/>
              <a:gd name="connsiteY114" fmla="*/ 1167571 h 2504381"/>
              <a:gd name="connsiteX115" fmla="*/ 267413 w 3468258"/>
              <a:gd name="connsiteY115" fmla="*/ 1064077 h 2504381"/>
              <a:gd name="connsiteX116" fmla="*/ 253352 w 3468258"/>
              <a:gd name="connsiteY116" fmla="*/ 1064077 h 2504381"/>
              <a:gd name="connsiteX117" fmla="*/ 253352 w 3468258"/>
              <a:gd name="connsiteY117" fmla="*/ 868870 h 2504381"/>
              <a:gd name="connsiteX118" fmla="*/ 238277 w 3468258"/>
              <a:gd name="connsiteY118" fmla="*/ 868870 h 2504381"/>
              <a:gd name="connsiteX119" fmla="*/ 238277 w 3468258"/>
              <a:gd name="connsiteY119" fmla="*/ 819339 h 2504381"/>
              <a:gd name="connsiteX120" fmla="*/ 226370 w 3468258"/>
              <a:gd name="connsiteY120" fmla="*/ 819339 h 2504381"/>
              <a:gd name="connsiteX121" fmla="*/ 226370 w 3468258"/>
              <a:gd name="connsiteY121" fmla="*/ 611211 h 2504381"/>
              <a:gd name="connsiteX122" fmla="*/ 209142 w 3468258"/>
              <a:gd name="connsiteY122" fmla="*/ 611211 h 2504381"/>
              <a:gd name="connsiteX123" fmla="*/ 209142 w 3468258"/>
              <a:gd name="connsiteY123" fmla="*/ 500116 h 2504381"/>
              <a:gd name="connsiteX124" fmla="*/ 180006 w 3468258"/>
              <a:gd name="connsiteY124" fmla="*/ 500116 h 2504381"/>
              <a:gd name="connsiteX125" fmla="*/ 180006 w 3468258"/>
              <a:gd name="connsiteY125" fmla="*/ 421451 h 2504381"/>
              <a:gd name="connsiteX126" fmla="*/ 79806 w 3468258"/>
              <a:gd name="connsiteY126" fmla="*/ 421451 h 2504381"/>
              <a:gd name="connsiteX127" fmla="*/ 79806 w 3468258"/>
              <a:gd name="connsiteY127" fmla="*/ 376227 h 2504381"/>
              <a:gd name="connsiteX128" fmla="*/ 39903 w 3468258"/>
              <a:gd name="connsiteY128" fmla="*/ 376227 h 2504381"/>
              <a:gd name="connsiteX129" fmla="*/ 39903 w 3468258"/>
              <a:gd name="connsiteY129" fmla="*/ 336324 h 2504381"/>
              <a:gd name="connsiteX130" fmla="*/ 0 w 3468258"/>
              <a:gd name="connsiteY130" fmla="*/ 336324 h 2504381"/>
              <a:gd name="connsiteX131" fmla="*/ 0 w 3468258"/>
              <a:gd name="connsiteY131" fmla="*/ 70052 h 2504381"/>
              <a:gd name="connsiteX132" fmla="*/ 0 w 3468258"/>
              <a:gd name="connsiteY132" fmla="*/ 0 h 2504381"/>
              <a:gd name="connsiteX133" fmla="*/ 5447 w 3468258"/>
              <a:gd name="connsiteY133" fmla="*/ 0 h 2504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468258" h="2504381">
                <a:moveTo>
                  <a:pt x="5447" y="0"/>
                </a:moveTo>
                <a:lnTo>
                  <a:pt x="43196" y="0"/>
                </a:lnTo>
                <a:lnTo>
                  <a:pt x="43196" y="13934"/>
                </a:lnTo>
                <a:lnTo>
                  <a:pt x="71192" y="13934"/>
                </a:lnTo>
                <a:lnTo>
                  <a:pt x="71192" y="31162"/>
                </a:lnTo>
                <a:lnTo>
                  <a:pt x="167085" y="31162"/>
                </a:lnTo>
                <a:lnTo>
                  <a:pt x="167085" y="73219"/>
                </a:lnTo>
                <a:lnTo>
                  <a:pt x="196221" y="73219"/>
                </a:lnTo>
                <a:lnTo>
                  <a:pt x="196221" y="159485"/>
                </a:lnTo>
                <a:lnTo>
                  <a:pt x="224216" y="159485"/>
                </a:lnTo>
                <a:lnTo>
                  <a:pt x="224216" y="189634"/>
                </a:lnTo>
                <a:lnTo>
                  <a:pt x="233970" y="189634"/>
                </a:lnTo>
                <a:lnTo>
                  <a:pt x="233970" y="274887"/>
                </a:lnTo>
                <a:lnTo>
                  <a:pt x="245878" y="274887"/>
                </a:lnTo>
                <a:lnTo>
                  <a:pt x="245878" y="308329"/>
                </a:lnTo>
                <a:lnTo>
                  <a:pt x="245878" y="374074"/>
                </a:lnTo>
                <a:lnTo>
                  <a:pt x="254492" y="374074"/>
                </a:lnTo>
                <a:lnTo>
                  <a:pt x="254492" y="479721"/>
                </a:lnTo>
                <a:lnTo>
                  <a:pt x="265259" y="479721"/>
                </a:lnTo>
                <a:lnTo>
                  <a:pt x="265259" y="512024"/>
                </a:lnTo>
                <a:lnTo>
                  <a:pt x="279194" y="512024"/>
                </a:lnTo>
                <a:lnTo>
                  <a:pt x="279194" y="576755"/>
                </a:lnTo>
                <a:lnTo>
                  <a:pt x="292115" y="576755"/>
                </a:lnTo>
                <a:lnTo>
                  <a:pt x="292115" y="603610"/>
                </a:lnTo>
                <a:lnTo>
                  <a:pt x="350385" y="603610"/>
                </a:lnTo>
                <a:lnTo>
                  <a:pt x="350385" y="646807"/>
                </a:lnTo>
                <a:lnTo>
                  <a:pt x="391302" y="646807"/>
                </a:lnTo>
                <a:lnTo>
                  <a:pt x="391302" y="684556"/>
                </a:lnTo>
                <a:lnTo>
                  <a:pt x="408656" y="684556"/>
                </a:lnTo>
                <a:lnTo>
                  <a:pt x="408656" y="744854"/>
                </a:lnTo>
                <a:lnTo>
                  <a:pt x="462494" y="744854"/>
                </a:lnTo>
                <a:lnTo>
                  <a:pt x="462494" y="876470"/>
                </a:lnTo>
                <a:lnTo>
                  <a:pt x="486182" y="876470"/>
                </a:lnTo>
                <a:lnTo>
                  <a:pt x="486182" y="931448"/>
                </a:lnTo>
                <a:lnTo>
                  <a:pt x="505690" y="931448"/>
                </a:lnTo>
                <a:lnTo>
                  <a:pt x="505690" y="964890"/>
                </a:lnTo>
                <a:lnTo>
                  <a:pt x="515317" y="964890"/>
                </a:lnTo>
                <a:lnTo>
                  <a:pt x="515317" y="1050016"/>
                </a:lnTo>
                <a:lnTo>
                  <a:pt x="527225" y="1050016"/>
                </a:lnTo>
                <a:lnTo>
                  <a:pt x="527225" y="1070538"/>
                </a:lnTo>
                <a:lnTo>
                  <a:pt x="535839" y="1070538"/>
                </a:lnTo>
                <a:lnTo>
                  <a:pt x="535839" y="1212795"/>
                </a:lnTo>
                <a:lnTo>
                  <a:pt x="567128" y="1212795"/>
                </a:lnTo>
                <a:lnTo>
                  <a:pt x="567128" y="1274232"/>
                </a:lnTo>
                <a:lnTo>
                  <a:pt x="716985" y="1274232"/>
                </a:lnTo>
                <a:lnTo>
                  <a:pt x="716985" y="1337824"/>
                </a:lnTo>
                <a:lnTo>
                  <a:pt x="737380" y="1337824"/>
                </a:lnTo>
                <a:lnTo>
                  <a:pt x="737380" y="1384187"/>
                </a:lnTo>
                <a:lnTo>
                  <a:pt x="830107" y="1384187"/>
                </a:lnTo>
                <a:lnTo>
                  <a:pt x="830107" y="1441318"/>
                </a:lnTo>
                <a:lnTo>
                  <a:pt x="1003653" y="1441318"/>
                </a:lnTo>
                <a:lnTo>
                  <a:pt x="1003653" y="1494142"/>
                </a:lnTo>
                <a:lnTo>
                  <a:pt x="1176185" y="1494142"/>
                </a:lnTo>
                <a:lnTo>
                  <a:pt x="1176185" y="1551273"/>
                </a:lnTo>
                <a:lnTo>
                  <a:pt x="1277526" y="1551273"/>
                </a:lnTo>
                <a:lnTo>
                  <a:pt x="1277526" y="1618157"/>
                </a:lnTo>
                <a:lnTo>
                  <a:pt x="1315276" y="1618157"/>
                </a:lnTo>
                <a:lnTo>
                  <a:pt x="1315276" y="1666674"/>
                </a:lnTo>
                <a:lnTo>
                  <a:pt x="1645140" y="1666674"/>
                </a:lnTo>
                <a:lnTo>
                  <a:pt x="1645140" y="1729252"/>
                </a:lnTo>
                <a:lnTo>
                  <a:pt x="2129295" y="1729252"/>
                </a:lnTo>
                <a:lnTo>
                  <a:pt x="2129295" y="1869356"/>
                </a:lnTo>
                <a:lnTo>
                  <a:pt x="2669314" y="1869356"/>
                </a:lnTo>
                <a:lnTo>
                  <a:pt x="2669314" y="1949161"/>
                </a:lnTo>
                <a:lnTo>
                  <a:pt x="2709217" y="1949161"/>
                </a:lnTo>
                <a:lnTo>
                  <a:pt x="2709217" y="2036441"/>
                </a:lnTo>
                <a:lnTo>
                  <a:pt x="3468259" y="2036441"/>
                </a:lnTo>
                <a:lnTo>
                  <a:pt x="3468259" y="2504382"/>
                </a:lnTo>
                <a:lnTo>
                  <a:pt x="2716817" y="2504382"/>
                </a:lnTo>
                <a:lnTo>
                  <a:pt x="2716817" y="2456878"/>
                </a:lnTo>
                <a:lnTo>
                  <a:pt x="2689836" y="2456878"/>
                </a:lnTo>
                <a:lnTo>
                  <a:pt x="2689836" y="2395440"/>
                </a:lnTo>
                <a:lnTo>
                  <a:pt x="2146523" y="2395440"/>
                </a:lnTo>
                <a:lnTo>
                  <a:pt x="2146523" y="2302714"/>
                </a:lnTo>
                <a:lnTo>
                  <a:pt x="1648433" y="2302714"/>
                </a:lnTo>
                <a:lnTo>
                  <a:pt x="1648433" y="2257490"/>
                </a:lnTo>
                <a:lnTo>
                  <a:pt x="1318569" y="2257490"/>
                </a:lnTo>
                <a:lnTo>
                  <a:pt x="1318569" y="2218601"/>
                </a:lnTo>
                <a:lnTo>
                  <a:pt x="1290447" y="2218601"/>
                </a:lnTo>
                <a:lnTo>
                  <a:pt x="1290447" y="2174391"/>
                </a:lnTo>
                <a:lnTo>
                  <a:pt x="1178339" y="2174391"/>
                </a:lnTo>
                <a:lnTo>
                  <a:pt x="1178339" y="2130308"/>
                </a:lnTo>
                <a:lnTo>
                  <a:pt x="1010240" y="2130308"/>
                </a:lnTo>
                <a:lnTo>
                  <a:pt x="1010240" y="2087111"/>
                </a:lnTo>
                <a:lnTo>
                  <a:pt x="831247" y="2087111"/>
                </a:lnTo>
                <a:lnTo>
                  <a:pt x="831247" y="2054809"/>
                </a:lnTo>
                <a:lnTo>
                  <a:pt x="748148" y="2054809"/>
                </a:lnTo>
                <a:lnTo>
                  <a:pt x="748148" y="2007306"/>
                </a:lnTo>
                <a:lnTo>
                  <a:pt x="725599" y="2007306"/>
                </a:lnTo>
                <a:lnTo>
                  <a:pt x="725599" y="1951315"/>
                </a:lnTo>
                <a:lnTo>
                  <a:pt x="582202" y="1951315"/>
                </a:lnTo>
                <a:lnTo>
                  <a:pt x="582202" y="1904951"/>
                </a:lnTo>
                <a:lnTo>
                  <a:pt x="562821" y="1904951"/>
                </a:lnTo>
                <a:lnTo>
                  <a:pt x="562821" y="1855295"/>
                </a:lnTo>
                <a:lnTo>
                  <a:pt x="544453" y="1855295"/>
                </a:lnTo>
                <a:lnTo>
                  <a:pt x="544453" y="1748634"/>
                </a:lnTo>
                <a:lnTo>
                  <a:pt x="521271" y="1748634"/>
                </a:lnTo>
                <a:lnTo>
                  <a:pt x="521271" y="1673135"/>
                </a:lnTo>
                <a:lnTo>
                  <a:pt x="506703" y="1673135"/>
                </a:lnTo>
                <a:lnTo>
                  <a:pt x="506703" y="1631078"/>
                </a:lnTo>
                <a:lnTo>
                  <a:pt x="496949" y="1631078"/>
                </a:lnTo>
                <a:lnTo>
                  <a:pt x="496949" y="1585855"/>
                </a:lnTo>
                <a:lnTo>
                  <a:pt x="472248" y="1585855"/>
                </a:lnTo>
                <a:lnTo>
                  <a:pt x="472248" y="1440304"/>
                </a:lnTo>
                <a:lnTo>
                  <a:pt x="418284" y="1440304"/>
                </a:lnTo>
                <a:lnTo>
                  <a:pt x="418284" y="1382034"/>
                </a:lnTo>
                <a:lnTo>
                  <a:pt x="382688" y="1382034"/>
                </a:lnTo>
                <a:lnTo>
                  <a:pt x="382688" y="1330350"/>
                </a:lnTo>
                <a:lnTo>
                  <a:pt x="354692" y="1330350"/>
                </a:lnTo>
                <a:lnTo>
                  <a:pt x="354692" y="1288293"/>
                </a:lnTo>
                <a:lnTo>
                  <a:pt x="305162" y="1288293"/>
                </a:lnTo>
                <a:lnTo>
                  <a:pt x="305162" y="1231163"/>
                </a:lnTo>
                <a:lnTo>
                  <a:pt x="278180" y="1231163"/>
                </a:lnTo>
                <a:lnTo>
                  <a:pt x="278180" y="1167571"/>
                </a:lnTo>
                <a:lnTo>
                  <a:pt x="267413" y="1167571"/>
                </a:lnTo>
                <a:lnTo>
                  <a:pt x="267413" y="1064077"/>
                </a:lnTo>
                <a:lnTo>
                  <a:pt x="253352" y="1064077"/>
                </a:lnTo>
                <a:lnTo>
                  <a:pt x="253352" y="868870"/>
                </a:lnTo>
                <a:lnTo>
                  <a:pt x="238277" y="868870"/>
                </a:lnTo>
                <a:lnTo>
                  <a:pt x="238277" y="819339"/>
                </a:lnTo>
                <a:lnTo>
                  <a:pt x="226370" y="819339"/>
                </a:lnTo>
                <a:lnTo>
                  <a:pt x="226370" y="611211"/>
                </a:lnTo>
                <a:lnTo>
                  <a:pt x="209142" y="611211"/>
                </a:lnTo>
                <a:lnTo>
                  <a:pt x="209142" y="500116"/>
                </a:lnTo>
                <a:lnTo>
                  <a:pt x="180006" y="500116"/>
                </a:lnTo>
                <a:lnTo>
                  <a:pt x="180006" y="421451"/>
                </a:lnTo>
                <a:lnTo>
                  <a:pt x="79806" y="421451"/>
                </a:lnTo>
                <a:lnTo>
                  <a:pt x="79806" y="376227"/>
                </a:lnTo>
                <a:lnTo>
                  <a:pt x="39903" y="376227"/>
                </a:lnTo>
                <a:lnTo>
                  <a:pt x="39903" y="336324"/>
                </a:lnTo>
                <a:lnTo>
                  <a:pt x="0" y="336324"/>
                </a:lnTo>
                <a:lnTo>
                  <a:pt x="0" y="70052"/>
                </a:lnTo>
                <a:lnTo>
                  <a:pt x="0" y="0"/>
                </a:lnTo>
                <a:lnTo>
                  <a:pt x="5447" y="0"/>
                </a:lnTo>
                <a:close/>
              </a:path>
            </a:pathLst>
          </a:custGeom>
          <a:solidFill>
            <a:srgbClr val="C6EFFF"/>
          </a:solidFill>
          <a:ln w="1265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6" name="Freeform: Shape 35">
            <a:extLst>
              <a:ext uri="{FF2B5EF4-FFF2-40B4-BE49-F238E27FC236}">
                <a16:creationId xmlns:a16="http://schemas.microsoft.com/office/drawing/2014/main" id="{2436E560-A467-D899-C2F9-F33B1809A5C4}"/>
              </a:ext>
            </a:extLst>
          </p:cNvPr>
          <p:cNvSpPr/>
          <p:nvPr/>
        </p:nvSpPr>
        <p:spPr>
          <a:xfrm>
            <a:off x="6876995" y="2460266"/>
            <a:ext cx="3582773" cy="2592294"/>
          </a:xfrm>
          <a:custGeom>
            <a:avLst/>
            <a:gdLst>
              <a:gd name="connsiteX0" fmla="*/ 0 w 3582773"/>
              <a:gd name="connsiteY0" fmla="*/ 0 h 2592294"/>
              <a:gd name="connsiteX1" fmla="*/ 107801 w 3582773"/>
              <a:gd name="connsiteY1" fmla="*/ 0 h 2592294"/>
              <a:gd name="connsiteX2" fmla="*/ 107801 w 3582773"/>
              <a:gd name="connsiteY2" fmla="*/ 47503 h 2592294"/>
              <a:gd name="connsiteX3" fmla="*/ 161765 w 3582773"/>
              <a:gd name="connsiteY3" fmla="*/ 47503 h 2592294"/>
              <a:gd name="connsiteX4" fmla="*/ 161765 w 3582773"/>
              <a:gd name="connsiteY4" fmla="*/ 90573 h 2592294"/>
              <a:gd name="connsiteX5" fmla="*/ 198374 w 3582773"/>
              <a:gd name="connsiteY5" fmla="*/ 90573 h 2592294"/>
              <a:gd name="connsiteX6" fmla="*/ 198374 w 3582773"/>
              <a:gd name="connsiteY6" fmla="*/ 150998 h 2592294"/>
              <a:gd name="connsiteX7" fmla="*/ 284641 w 3582773"/>
              <a:gd name="connsiteY7" fmla="*/ 150998 h 2592294"/>
              <a:gd name="connsiteX8" fmla="*/ 284641 w 3582773"/>
              <a:gd name="connsiteY8" fmla="*/ 204835 h 2592294"/>
              <a:gd name="connsiteX9" fmla="*/ 314790 w 3582773"/>
              <a:gd name="connsiteY9" fmla="*/ 204835 h 2592294"/>
              <a:gd name="connsiteX10" fmla="*/ 314790 w 3582773"/>
              <a:gd name="connsiteY10" fmla="*/ 255505 h 2592294"/>
              <a:gd name="connsiteX11" fmla="*/ 324290 w 3582773"/>
              <a:gd name="connsiteY11" fmla="*/ 255505 h 2592294"/>
              <a:gd name="connsiteX12" fmla="*/ 324290 w 3582773"/>
              <a:gd name="connsiteY12" fmla="*/ 308076 h 2592294"/>
              <a:gd name="connsiteX13" fmla="*/ 333918 w 3582773"/>
              <a:gd name="connsiteY13" fmla="*/ 308076 h 2592294"/>
              <a:gd name="connsiteX14" fmla="*/ 333918 w 3582773"/>
              <a:gd name="connsiteY14" fmla="*/ 400296 h 2592294"/>
              <a:gd name="connsiteX15" fmla="*/ 351779 w 3582773"/>
              <a:gd name="connsiteY15" fmla="*/ 400296 h 2592294"/>
              <a:gd name="connsiteX16" fmla="*/ 351779 w 3582773"/>
              <a:gd name="connsiteY16" fmla="*/ 505437 h 2592294"/>
              <a:gd name="connsiteX17" fmla="*/ 364700 w 3582773"/>
              <a:gd name="connsiteY17" fmla="*/ 505437 h 2592294"/>
              <a:gd name="connsiteX18" fmla="*/ 364700 w 3582773"/>
              <a:gd name="connsiteY18" fmla="*/ 615391 h 2592294"/>
              <a:gd name="connsiteX19" fmla="*/ 373567 w 3582773"/>
              <a:gd name="connsiteY19" fmla="*/ 615391 h 2592294"/>
              <a:gd name="connsiteX20" fmla="*/ 373567 w 3582773"/>
              <a:gd name="connsiteY20" fmla="*/ 808572 h 2592294"/>
              <a:gd name="connsiteX21" fmla="*/ 394595 w 3582773"/>
              <a:gd name="connsiteY21" fmla="*/ 808572 h 2592294"/>
              <a:gd name="connsiteX22" fmla="*/ 394595 w 3582773"/>
              <a:gd name="connsiteY22" fmla="*/ 860382 h 2592294"/>
              <a:gd name="connsiteX23" fmla="*/ 413977 w 3582773"/>
              <a:gd name="connsiteY23" fmla="*/ 860382 h 2592294"/>
              <a:gd name="connsiteX24" fmla="*/ 413977 w 3582773"/>
              <a:gd name="connsiteY24" fmla="*/ 912953 h 2592294"/>
              <a:gd name="connsiteX25" fmla="*/ 465787 w 3582773"/>
              <a:gd name="connsiteY25" fmla="*/ 912953 h 2592294"/>
              <a:gd name="connsiteX26" fmla="*/ 465787 w 3582773"/>
              <a:gd name="connsiteY26" fmla="*/ 961470 h 2592294"/>
              <a:gd name="connsiteX27" fmla="*/ 506197 w 3582773"/>
              <a:gd name="connsiteY27" fmla="*/ 961470 h 2592294"/>
              <a:gd name="connsiteX28" fmla="*/ 506197 w 3582773"/>
              <a:gd name="connsiteY28" fmla="*/ 1013153 h 2592294"/>
              <a:gd name="connsiteX29" fmla="*/ 535206 w 3582773"/>
              <a:gd name="connsiteY29" fmla="*/ 1013153 h 2592294"/>
              <a:gd name="connsiteX30" fmla="*/ 535206 w 3582773"/>
              <a:gd name="connsiteY30" fmla="*/ 1068131 h 2592294"/>
              <a:gd name="connsiteX31" fmla="*/ 587016 w 3582773"/>
              <a:gd name="connsiteY31" fmla="*/ 1068131 h 2592294"/>
              <a:gd name="connsiteX32" fmla="*/ 587016 w 3582773"/>
              <a:gd name="connsiteY32" fmla="*/ 1168458 h 2592294"/>
              <a:gd name="connsiteX33" fmla="*/ 593476 w 3582773"/>
              <a:gd name="connsiteY33" fmla="*/ 1168458 h 2592294"/>
              <a:gd name="connsiteX34" fmla="*/ 593476 w 3582773"/>
              <a:gd name="connsiteY34" fmla="*/ 1217735 h 2592294"/>
              <a:gd name="connsiteX35" fmla="*/ 602344 w 3582773"/>
              <a:gd name="connsiteY35" fmla="*/ 1217735 h 2592294"/>
              <a:gd name="connsiteX36" fmla="*/ 602344 w 3582773"/>
              <a:gd name="connsiteY36" fmla="*/ 1259031 h 2592294"/>
              <a:gd name="connsiteX37" fmla="*/ 619318 w 3582773"/>
              <a:gd name="connsiteY37" fmla="*/ 1259031 h 2592294"/>
              <a:gd name="connsiteX38" fmla="*/ 619318 w 3582773"/>
              <a:gd name="connsiteY38" fmla="*/ 1323636 h 2592294"/>
              <a:gd name="connsiteX39" fmla="*/ 630719 w 3582773"/>
              <a:gd name="connsiteY39" fmla="*/ 1323636 h 2592294"/>
              <a:gd name="connsiteX40" fmla="*/ 630719 w 3582773"/>
              <a:gd name="connsiteY40" fmla="*/ 1419910 h 2592294"/>
              <a:gd name="connsiteX41" fmla="*/ 650101 w 3582773"/>
              <a:gd name="connsiteY41" fmla="*/ 1419910 h 2592294"/>
              <a:gd name="connsiteX42" fmla="*/ 650101 w 3582773"/>
              <a:gd name="connsiteY42" fmla="*/ 1469187 h 2592294"/>
              <a:gd name="connsiteX43" fmla="*/ 657321 w 3582773"/>
              <a:gd name="connsiteY43" fmla="*/ 1469187 h 2592294"/>
              <a:gd name="connsiteX44" fmla="*/ 657321 w 3582773"/>
              <a:gd name="connsiteY44" fmla="*/ 1524164 h 2592294"/>
              <a:gd name="connsiteX45" fmla="*/ 667835 w 3582773"/>
              <a:gd name="connsiteY45" fmla="*/ 1524164 h 2592294"/>
              <a:gd name="connsiteX46" fmla="*/ 667835 w 3582773"/>
              <a:gd name="connsiteY46" fmla="*/ 1578381 h 2592294"/>
              <a:gd name="connsiteX47" fmla="*/ 691270 w 3582773"/>
              <a:gd name="connsiteY47" fmla="*/ 1578381 h 2592294"/>
              <a:gd name="connsiteX48" fmla="*/ 691270 w 3582773"/>
              <a:gd name="connsiteY48" fmla="*/ 1626138 h 2592294"/>
              <a:gd name="connsiteX49" fmla="*/ 833654 w 3582773"/>
              <a:gd name="connsiteY49" fmla="*/ 1626138 h 2592294"/>
              <a:gd name="connsiteX50" fmla="*/ 833654 w 3582773"/>
              <a:gd name="connsiteY50" fmla="*/ 1681875 h 2592294"/>
              <a:gd name="connsiteX51" fmla="*/ 861903 w 3582773"/>
              <a:gd name="connsiteY51" fmla="*/ 1681875 h 2592294"/>
              <a:gd name="connsiteX52" fmla="*/ 861903 w 3582773"/>
              <a:gd name="connsiteY52" fmla="*/ 1732799 h 2592294"/>
              <a:gd name="connsiteX53" fmla="*/ 942848 w 3582773"/>
              <a:gd name="connsiteY53" fmla="*/ 1732799 h 2592294"/>
              <a:gd name="connsiteX54" fmla="*/ 942848 w 3582773"/>
              <a:gd name="connsiteY54" fmla="*/ 1791830 h 2592294"/>
              <a:gd name="connsiteX55" fmla="*/ 1122348 w 3582773"/>
              <a:gd name="connsiteY55" fmla="*/ 1791830 h 2592294"/>
              <a:gd name="connsiteX56" fmla="*/ 1122348 w 3582773"/>
              <a:gd name="connsiteY56" fmla="*/ 1841994 h 2592294"/>
              <a:gd name="connsiteX57" fmla="*/ 1283227 w 3582773"/>
              <a:gd name="connsiteY57" fmla="*/ 1841994 h 2592294"/>
              <a:gd name="connsiteX58" fmla="*/ 1283227 w 3582773"/>
              <a:gd name="connsiteY58" fmla="*/ 1894564 h 2592294"/>
              <a:gd name="connsiteX59" fmla="*/ 1391534 w 3582773"/>
              <a:gd name="connsiteY59" fmla="*/ 1894564 h 2592294"/>
              <a:gd name="connsiteX60" fmla="*/ 1391534 w 3582773"/>
              <a:gd name="connsiteY60" fmla="*/ 1949541 h 2592294"/>
              <a:gd name="connsiteX61" fmla="*/ 1426370 w 3582773"/>
              <a:gd name="connsiteY61" fmla="*/ 1949541 h 2592294"/>
              <a:gd name="connsiteX62" fmla="*/ 1426370 w 3582773"/>
              <a:gd name="connsiteY62" fmla="*/ 2003632 h 2592294"/>
              <a:gd name="connsiteX63" fmla="*/ 1757881 w 3582773"/>
              <a:gd name="connsiteY63" fmla="*/ 2003632 h 2592294"/>
              <a:gd name="connsiteX64" fmla="*/ 1757881 w 3582773"/>
              <a:gd name="connsiteY64" fmla="*/ 2060256 h 2592294"/>
              <a:gd name="connsiteX65" fmla="*/ 2253437 w 3582773"/>
              <a:gd name="connsiteY65" fmla="*/ 2060256 h 2592294"/>
              <a:gd name="connsiteX66" fmla="*/ 2253437 w 3582773"/>
              <a:gd name="connsiteY66" fmla="*/ 2187185 h 2592294"/>
              <a:gd name="connsiteX67" fmla="*/ 2787122 w 3582773"/>
              <a:gd name="connsiteY67" fmla="*/ 2187185 h 2592294"/>
              <a:gd name="connsiteX68" fmla="*/ 2787122 w 3582773"/>
              <a:gd name="connsiteY68" fmla="*/ 2266484 h 2592294"/>
              <a:gd name="connsiteX69" fmla="*/ 2824365 w 3582773"/>
              <a:gd name="connsiteY69" fmla="*/ 2266484 h 2592294"/>
              <a:gd name="connsiteX70" fmla="*/ 2824365 w 3582773"/>
              <a:gd name="connsiteY70" fmla="*/ 2344897 h 2592294"/>
              <a:gd name="connsiteX71" fmla="*/ 3582774 w 3582773"/>
              <a:gd name="connsiteY71" fmla="*/ 2344897 h 2592294"/>
              <a:gd name="connsiteX72" fmla="*/ 3582774 w 3582773"/>
              <a:gd name="connsiteY72" fmla="*/ 2592295 h 2592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82773" h="2592294">
                <a:moveTo>
                  <a:pt x="0" y="0"/>
                </a:moveTo>
                <a:lnTo>
                  <a:pt x="107801" y="0"/>
                </a:lnTo>
                <a:lnTo>
                  <a:pt x="107801" y="47503"/>
                </a:lnTo>
                <a:lnTo>
                  <a:pt x="161765" y="47503"/>
                </a:lnTo>
                <a:lnTo>
                  <a:pt x="161765" y="90573"/>
                </a:lnTo>
                <a:lnTo>
                  <a:pt x="198374" y="90573"/>
                </a:lnTo>
                <a:lnTo>
                  <a:pt x="198374" y="150998"/>
                </a:lnTo>
                <a:lnTo>
                  <a:pt x="284641" y="150998"/>
                </a:lnTo>
                <a:lnTo>
                  <a:pt x="284641" y="204835"/>
                </a:lnTo>
                <a:lnTo>
                  <a:pt x="314790" y="204835"/>
                </a:lnTo>
                <a:lnTo>
                  <a:pt x="314790" y="255505"/>
                </a:lnTo>
                <a:lnTo>
                  <a:pt x="324290" y="255505"/>
                </a:lnTo>
                <a:lnTo>
                  <a:pt x="324290" y="308076"/>
                </a:lnTo>
                <a:lnTo>
                  <a:pt x="333918" y="308076"/>
                </a:lnTo>
                <a:lnTo>
                  <a:pt x="333918" y="400296"/>
                </a:lnTo>
                <a:lnTo>
                  <a:pt x="351779" y="400296"/>
                </a:lnTo>
                <a:lnTo>
                  <a:pt x="351779" y="505437"/>
                </a:lnTo>
                <a:lnTo>
                  <a:pt x="364700" y="505437"/>
                </a:lnTo>
                <a:lnTo>
                  <a:pt x="364700" y="615391"/>
                </a:lnTo>
                <a:lnTo>
                  <a:pt x="373567" y="615391"/>
                </a:lnTo>
                <a:lnTo>
                  <a:pt x="373567" y="808572"/>
                </a:lnTo>
                <a:lnTo>
                  <a:pt x="394595" y="808572"/>
                </a:lnTo>
                <a:lnTo>
                  <a:pt x="394595" y="860382"/>
                </a:lnTo>
                <a:lnTo>
                  <a:pt x="413977" y="860382"/>
                </a:lnTo>
                <a:lnTo>
                  <a:pt x="413977" y="912953"/>
                </a:lnTo>
                <a:lnTo>
                  <a:pt x="465787" y="912953"/>
                </a:lnTo>
                <a:lnTo>
                  <a:pt x="465787" y="961470"/>
                </a:lnTo>
                <a:lnTo>
                  <a:pt x="506197" y="961470"/>
                </a:lnTo>
                <a:lnTo>
                  <a:pt x="506197" y="1013153"/>
                </a:lnTo>
                <a:lnTo>
                  <a:pt x="535206" y="1013153"/>
                </a:lnTo>
                <a:lnTo>
                  <a:pt x="535206" y="1068131"/>
                </a:lnTo>
                <a:lnTo>
                  <a:pt x="587016" y="1068131"/>
                </a:lnTo>
                <a:lnTo>
                  <a:pt x="587016" y="1168458"/>
                </a:lnTo>
                <a:lnTo>
                  <a:pt x="593476" y="1168458"/>
                </a:lnTo>
                <a:lnTo>
                  <a:pt x="593476" y="1217735"/>
                </a:lnTo>
                <a:lnTo>
                  <a:pt x="602344" y="1217735"/>
                </a:lnTo>
                <a:lnTo>
                  <a:pt x="602344" y="1259031"/>
                </a:lnTo>
                <a:lnTo>
                  <a:pt x="619318" y="1259031"/>
                </a:lnTo>
                <a:lnTo>
                  <a:pt x="619318" y="1323636"/>
                </a:lnTo>
                <a:lnTo>
                  <a:pt x="630719" y="1323636"/>
                </a:lnTo>
                <a:lnTo>
                  <a:pt x="630719" y="1419910"/>
                </a:lnTo>
                <a:lnTo>
                  <a:pt x="650101" y="1419910"/>
                </a:lnTo>
                <a:lnTo>
                  <a:pt x="650101" y="1469187"/>
                </a:lnTo>
                <a:lnTo>
                  <a:pt x="657321" y="1469187"/>
                </a:lnTo>
                <a:lnTo>
                  <a:pt x="657321" y="1524164"/>
                </a:lnTo>
                <a:lnTo>
                  <a:pt x="667835" y="1524164"/>
                </a:lnTo>
                <a:lnTo>
                  <a:pt x="667835" y="1578381"/>
                </a:lnTo>
                <a:lnTo>
                  <a:pt x="691270" y="1578381"/>
                </a:lnTo>
                <a:lnTo>
                  <a:pt x="691270" y="1626138"/>
                </a:lnTo>
                <a:lnTo>
                  <a:pt x="833654" y="1626138"/>
                </a:lnTo>
                <a:lnTo>
                  <a:pt x="833654" y="1681875"/>
                </a:lnTo>
                <a:lnTo>
                  <a:pt x="861903" y="1681875"/>
                </a:lnTo>
                <a:lnTo>
                  <a:pt x="861903" y="1732799"/>
                </a:lnTo>
                <a:lnTo>
                  <a:pt x="942848" y="1732799"/>
                </a:lnTo>
                <a:lnTo>
                  <a:pt x="942848" y="1791830"/>
                </a:lnTo>
                <a:lnTo>
                  <a:pt x="1122348" y="1791830"/>
                </a:lnTo>
                <a:lnTo>
                  <a:pt x="1122348" y="1841994"/>
                </a:lnTo>
                <a:lnTo>
                  <a:pt x="1283227" y="1841994"/>
                </a:lnTo>
                <a:lnTo>
                  <a:pt x="1283227" y="1894564"/>
                </a:lnTo>
                <a:lnTo>
                  <a:pt x="1391534" y="1894564"/>
                </a:lnTo>
                <a:lnTo>
                  <a:pt x="1391534" y="1949541"/>
                </a:lnTo>
                <a:lnTo>
                  <a:pt x="1426370" y="1949541"/>
                </a:lnTo>
                <a:lnTo>
                  <a:pt x="1426370" y="2003632"/>
                </a:lnTo>
                <a:lnTo>
                  <a:pt x="1757881" y="2003632"/>
                </a:lnTo>
                <a:lnTo>
                  <a:pt x="1757881" y="2060256"/>
                </a:lnTo>
                <a:lnTo>
                  <a:pt x="2253437" y="2060256"/>
                </a:lnTo>
                <a:lnTo>
                  <a:pt x="2253437" y="2187185"/>
                </a:lnTo>
                <a:lnTo>
                  <a:pt x="2787122" y="2187185"/>
                </a:lnTo>
                <a:lnTo>
                  <a:pt x="2787122" y="2266484"/>
                </a:lnTo>
                <a:lnTo>
                  <a:pt x="2824365" y="2266484"/>
                </a:lnTo>
                <a:lnTo>
                  <a:pt x="2824365" y="2344897"/>
                </a:lnTo>
                <a:lnTo>
                  <a:pt x="3582774" y="2344897"/>
                </a:lnTo>
                <a:lnTo>
                  <a:pt x="3582774" y="2592295"/>
                </a:lnTo>
              </a:path>
            </a:pathLst>
          </a:custGeom>
          <a:noFill/>
          <a:ln w="190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nvGrpSpPr>
          <p:cNvPr id="37" name="Graphic 3">
            <a:extLst>
              <a:ext uri="{FF2B5EF4-FFF2-40B4-BE49-F238E27FC236}">
                <a16:creationId xmlns:a16="http://schemas.microsoft.com/office/drawing/2014/main" id="{92E13576-B9C6-5DF7-B3AC-A89A1D9883B8}"/>
              </a:ext>
            </a:extLst>
          </p:cNvPr>
          <p:cNvGrpSpPr/>
          <p:nvPr/>
        </p:nvGrpSpPr>
        <p:grpSpPr>
          <a:xfrm>
            <a:off x="7496060" y="3863708"/>
            <a:ext cx="2717704" cy="957922"/>
            <a:chOff x="7743198" y="3863708"/>
            <a:chExt cx="2717704" cy="957922"/>
          </a:xfrm>
          <a:noFill/>
        </p:grpSpPr>
        <p:sp>
          <p:nvSpPr>
            <p:cNvPr id="38" name="Freeform: Shape 37">
              <a:extLst>
                <a:ext uri="{FF2B5EF4-FFF2-40B4-BE49-F238E27FC236}">
                  <a16:creationId xmlns:a16="http://schemas.microsoft.com/office/drawing/2014/main" id="{3173F9A2-766B-0DA5-CA9E-ABE09591C6DC}"/>
                </a:ext>
              </a:extLst>
            </p:cNvPr>
            <p:cNvSpPr/>
            <p:nvPr/>
          </p:nvSpPr>
          <p:spPr>
            <a:xfrm>
              <a:off x="7743198" y="3863708"/>
              <a:ext cx="32935" cy="32935"/>
            </a:xfrm>
            <a:custGeom>
              <a:avLst/>
              <a:gdLst>
                <a:gd name="connsiteX0" fmla="*/ 32936 w 32935"/>
                <a:gd name="connsiteY0" fmla="*/ 16468 h 32935"/>
                <a:gd name="connsiteX1" fmla="*/ 16468 w 32935"/>
                <a:gd name="connsiteY1" fmla="*/ 32936 h 32935"/>
                <a:gd name="connsiteX2" fmla="*/ 0 w 32935"/>
                <a:gd name="connsiteY2" fmla="*/ 16468 h 32935"/>
                <a:gd name="connsiteX3" fmla="*/ 16468 w 32935"/>
                <a:gd name="connsiteY3" fmla="*/ 0 h 32935"/>
                <a:gd name="connsiteX4" fmla="*/ 32936 w 32935"/>
                <a:gd name="connsiteY4" fmla="*/ 16468 h 32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35" h="32935">
                  <a:moveTo>
                    <a:pt x="32936" y="16468"/>
                  </a:moveTo>
                  <a:cubicBezTo>
                    <a:pt x="32936" y="25563"/>
                    <a:pt x="25563" y="32936"/>
                    <a:pt x="16468" y="32936"/>
                  </a:cubicBezTo>
                  <a:cubicBezTo>
                    <a:pt x="7373" y="32936"/>
                    <a:pt x="0" y="25563"/>
                    <a:pt x="0" y="16468"/>
                  </a:cubicBezTo>
                  <a:cubicBezTo>
                    <a:pt x="0" y="7373"/>
                    <a:pt x="7373" y="0"/>
                    <a:pt x="16468" y="0"/>
                  </a:cubicBezTo>
                  <a:cubicBezTo>
                    <a:pt x="25563" y="0"/>
                    <a:pt x="32936" y="7373"/>
                    <a:pt x="32936" y="16468"/>
                  </a:cubicBezTo>
                  <a:close/>
                </a:path>
              </a:pathLst>
            </a:custGeom>
            <a:noFill/>
            <a:ln w="126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39" name="Freeform: Shape 38">
              <a:extLst>
                <a:ext uri="{FF2B5EF4-FFF2-40B4-BE49-F238E27FC236}">
                  <a16:creationId xmlns:a16="http://schemas.microsoft.com/office/drawing/2014/main" id="{23AA2345-C649-2104-EDC6-C76FE7BBDCDC}"/>
                </a:ext>
              </a:extLst>
            </p:cNvPr>
            <p:cNvSpPr/>
            <p:nvPr/>
          </p:nvSpPr>
          <p:spPr>
            <a:xfrm>
              <a:off x="8792708" y="4447430"/>
              <a:ext cx="32935" cy="32935"/>
            </a:xfrm>
            <a:custGeom>
              <a:avLst/>
              <a:gdLst>
                <a:gd name="connsiteX0" fmla="*/ 32936 w 32935"/>
                <a:gd name="connsiteY0" fmla="*/ 16468 h 32935"/>
                <a:gd name="connsiteX1" fmla="*/ 16468 w 32935"/>
                <a:gd name="connsiteY1" fmla="*/ 32936 h 32935"/>
                <a:gd name="connsiteX2" fmla="*/ 0 w 32935"/>
                <a:gd name="connsiteY2" fmla="*/ 16468 h 32935"/>
                <a:gd name="connsiteX3" fmla="*/ 16468 w 32935"/>
                <a:gd name="connsiteY3" fmla="*/ 0 h 32935"/>
                <a:gd name="connsiteX4" fmla="*/ 32936 w 32935"/>
                <a:gd name="connsiteY4" fmla="*/ 16468 h 32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35" h="32935">
                  <a:moveTo>
                    <a:pt x="32936" y="16468"/>
                  </a:moveTo>
                  <a:cubicBezTo>
                    <a:pt x="32936" y="25563"/>
                    <a:pt x="25563" y="32936"/>
                    <a:pt x="16468" y="32936"/>
                  </a:cubicBezTo>
                  <a:cubicBezTo>
                    <a:pt x="7373" y="32936"/>
                    <a:pt x="0" y="25563"/>
                    <a:pt x="0" y="16468"/>
                  </a:cubicBezTo>
                  <a:cubicBezTo>
                    <a:pt x="0" y="7373"/>
                    <a:pt x="7373" y="0"/>
                    <a:pt x="16468" y="0"/>
                  </a:cubicBezTo>
                  <a:cubicBezTo>
                    <a:pt x="25563" y="0"/>
                    <a:pt x="32936" y="7373"/>
                    <a:pt x="32936" y="16468"/>
                  </a:cubicBezTo>
                  <a:close/>
                </a:path>
              </a:pathLst>
            </a:custGeom>
            <a:noFill/>
            <a:ln w="126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0" name="Freeform: Shape 39">
              <a:extLst>
                <a:ext uri="{FF2B5EF4-FFF2-40B4-BE49-F238E27FC236}">
                  <a16:creationId xmlns:a16="http://schemas.microsoft.com/office/drawing/2014/main" id="{EB8D6F9C-AF46-F4A6-8F35-FAE1B1276F8F}"/>
                </a:ext>
              </a:extLst>
            </p:cNvPr>
            <p:cNvSpPr/>
            <p:nvPr/>
          </p:nvSpPr>
          <p:spPr>
            <a:xfrm>
              <a:off x="9076335" y="4504941"/>
              <a:ext cx="32935" cy="32935"/>
            </a:xfrm>
            <a:custGeom>
              <a:avLst/>
              <a:gdLst>
                <a:gd name="connsiteX0" fmla="*/ 32936 w 32935"/>
                <a:gd name="connsiteY0" fmla="*/ 16468 h 32935"/>
                <a:gd name="connsiteX1" fmla="*/ 16468 w 32935"/>
                <a:gd name="connsiteY1" fmla="*/ 32936 h 32935"/>
                <a:gd name="connsiteX2" fmla="*/ 0 w 32935"/>
                <a:gd name="connsiteY2" fmla="*/ 16468 h 32935"/>
                <a:gd name="connsiteX3" fmla="*/ 16468 w 32935"/>
                <a:gd name="connsiteY3" fmla="*/ 0 h 32935"/>
                <a:gd name="connsiteX4" fmla="*/ 32936 w 32935"/>
                <a:gd name="connsiteY4" fmla="*/ 16468 h 32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35" h="32935">
                  <a:moveTo>
                    <a:pt x="32936" y="16468"/>
                  </a:moveTo>
                  <a:cubicBezTo>
                    <a:pt x="32936" y="25563"/>
                    <a:pt x="25563" y="32936"/>
                    <a:pt x="16468" y="32936"/>
                  </a:cubicBezTo>
                  <a:cubicBezTo>
                    <a:pt x="7373" y="32936"/>
                    <a:pt x="0" y="25563"/>
                    <a:pt x="0" y="16468"/>
                  </a:cubicBezTo>
                  <a:cubicBezTo>
                    <a:pt x="0" y="7373"/>
                    <a:pt x="7373" y="0"/>
                    <a:pt x="16468" y="0"/>
                  </a:cubicBezTo>
                  <a:cubicBezTo>
                    <a:pt x="25563" y="0"/>
                    <a:pt x="32936" y="7373"/>
                    <a:pt x="32936" y="16468"/>
                  </a:cubicBezTo>
                  <a:close/>
                </a:path>
              </a:pathLst>
            </a:custGeom>
            <a:noFill/>
            <a:ln w="126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1" name="Freeform: Shape 40">
              <a:extLst>
                <a:ext uri="{FF2B5EF4-FFF2-40B4-BE49-F238E27FC236}">
                  <a16:creationId xmlns:a16="http://schemas.microsoft.com/office/drawing/2014/main" id="{98EB9A0D-96AA-5F4A-7E81-8649B3C2B8DD}"/>
                </a:ext>
              </a:extLst>
            </p:cNvPr>
            <p:cNvSpPr/>
            <p:nvPr/>
          </p:nvSpPr>
          <p:spPr>
            <a:xfrm>
              <a:off x="9579112" y="4631997"/>
              <a:ext cx="32935" cy="32935"/>
            </a:xfrm>
            <a:custGeom>
              <a:avLst/>
              <a:gdLst>
                <a:gd name="connsiteX0" fmla="*/ 32936 w 32935"/>
                <a:gd name="connsiteY0" fmla="*/ 16468 h 32935"/>
                <a:gd name="connsiteX1" fmla="*/ 16468 w 32935"/>
                <a:gd name="connsiteY1" fmla="*/ 32936 h 32935"/>
                <a:gd name="connsiteX2" fmla="*/ 0 w 32935"/>
                <a:gd name="connsiteY2" fmla="*/ 16468 h 32935"/>
                <a:gd name="connsiteX3" fmla="*/ 16468 w 32935"/>
                <a:gd name="connsiteY3" fmla="*/ 0 h 32935"/>
                <a:gd name="connsiteX4" fmla="*/ 32936 w 32935"/>
                <a:gd name="connsiteY4" fmla="*/ 16468 h 32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35" h="32935">
                  <a:moveTo>
                    <a:pt x="32936" y="16468"/>
                  </a:moveTo>
                  <a:cubicBezTo>
                    <a:pt x="32936" y="25563"/>
                    <a:pt x="25563" y="32936"/>
                    <a:pt x="16468" y="32936"/>
                  </a:cubicBezTo>
                  <a:cubicBezTo>
                    <a:pt x="7373" y="32936"/>
                    <a:pt x="0" y="25563"/>
                    <a:pt x="0" y="16468"/>
                  </a:cubicBezTo>
                  <a:cubicBezTo>
                    <a:pt x="0" y="7373"/>
                    <a:pt x="7373" y="0"/>
                    <a:pt x="16468" y="0"/>
                  </a:cubicBezTo>
                  <a:cubicBezTo>
                    <a:pt x="25563" y="0"/>
                    <a:pt x="32936" y="7373"/>
                    <a:pt x="32936" y="16468"/>
                  </a:cubicBezTo>
                  <a:close/>
                </a:path>
              </a:pathLst>
            </a:custGeom>
            <a:noFill/>
            <a:ln w="126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2" name="Freeform: Shape 41">
              <a:extLst>
                <a:ext uri="{FF2B5EF4-FFF2-40B4-BE49-F238E27FC236}">
                  <a16:creationId xmlns:a16="http://schemas.microsoft.com/office/drawing/2014/main" id="{0CDAFE56-95B6-7D53-4707-B9018D65C24C}"/>
                </a:ext>
              </a:extLst>
            </p:cNvPr>
            <p:cNvSpPr/>
            <p:nvPr/>
          </p:nvSpPr>
          <p:spPr>
            <a:xfrm>
              <a:off x="10115584" y="4788695"/>
              <a:ext cx="32935" cy="32935"/>
            </a:xfrm>
            <a:custGeom>
              <a:avLst/>
              <a:gdLst>
                <a:gd name="connsiteX0" fmla="*/ 32936 w 32935"/>
                <a:gd name="connsiteY0" fmla="*/ 16468 h 32935"/>
                <a:gd name="connsiteX1" fmla="*/ 16468 w 32935"/>
                <a:gd name="connsiteY1" fmla="*/ 32936 h 32935"/>
                <a:gd name="connsiteX2" fmla="*/ 0 w 32935"/>
                <a:gd name="connsiteY2" fmla="*/ 16468 h 32935"/>
                <a:gd name="connsiteX3" fmla="*/ 16468 w 32935"/>
                <a:gd name="connsiteY3" fmla="*/ 0 h 32935"/>
                <a:gd name="connsiteX4" fmla="*/ 32936 w 32935"/>
                <a:gd name="connsiteY4" fmla="*/ 16468 h 32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35" h="32935">
                  <a:moveTo>
                    <a:pt x="32936" y="16468"/>
                  </a:moveTo>
                  <a:cubicBezTo>
                    <a:pt x="32936" y="25563"/>
                    <a:pt x="25563" y="32936"/>
                    <a:pt x="16468" y="32936"/>
                  </a:cubicBezTo>
                  <a:cubicBezTo>
                    <a:pt x="7373" y="32936"/>
                    <a:pt x="0" y="25563"/>
                    <a:pt x="0" y="16468"/>
                  </a:cubicBezTo>
                  <a:cubicBezTo>
                    <a:pt x="0" y="7373"/>
                    <a:pt x="7373" y="0"/>
                    <a:pt x="16468" y="0"/>
                  </a:cubicBezTo>
                  <a:cubicBezTo>
                    <a:pt x="25563" y="0"/>
                    <a:pt x="32936" y="7373"/>
                    <a:pt x="32936" y="16468"/>
                  </a:cubicBezTo>
                  <a:close/>
                </a:path>
              </a:pathLst>
            </a:custGeom>
            <a:noFill/>
            <a:ln w="126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sp>
          <p:nvSpPr>
            <p:cNvPr id="43" name="Freeform: Shape 42">
              <a:extLst>
                <a:ext uri="{FF2B5EF4-FFF2-40B4-BE49-F238E27FC236}">
                  <a16:creationId xmlns:a16="http://schemas.microsoft.com/office/drawing/2014/main" id="{EF0F079B-96BD-B8CA-1E1D-D947A013702B}"/>
                </a:ext>
              </a:extLst>
            </p:cNvPr>
            <p:cNvSpPr/>
            <p:nvPr/>
          </p:nvSpPr>
          <p:spPr>
            <a:xfrm>
              <a:off x="10427967" y="4788695"/>
              <a:ext cx="32935" cy="32935"/>
            </a:xfrm>
            <a:custGeom>
              <a:avLst/>
              <a:gdLst>
                <a:gd name="connsiteX0" fmla="*/ 32936 w 32935"/>
                <a:gd name="connsiteY0" fmla="*/ 16468 h 32935"/>
                <a:gd name="connsiteX1" fmla="*/ 16468 w 32935"/>
                <a:gd name="connsiteY1" fmla="*/ 32936 h 32935"/>
                <a:gd name="connsiteX2" fmla="*/ 0 w 32935"/>
                <a:gd name="connsiteY2" fmla="*/ 16468 h 32935"/>
                <a:gd name="connsiteX3" fmla="*/ 16468 w 32935"/>
                <a:gd name="connsiteY3" fmla="*/ 0 h 32935"/>
                <a:gd name="connsiteX4" fmla="*/ 32936 w 32935"/>
                <a:gd name="connsiteY4" fmla="*/ 16468 h 32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35" h="32935">
                  <a:moveTo>
                    <a:pt x="32936" y="16468"/>
                  </a:moveTo>
                  <a:cubicBezTo>
                    <a:pt x="32936" y="25563"/>
                    <a:pt x="25563" y="32936"/>
                    <a:pt x="16468" y="32936"/>
                  </a:cubicBezTo>
                  <a:cubicBezTo>
                    <a:pt x="7373" y="32936"/>
                    <a:pt x="0" y="25563"/>
                    <a:pt x="0" y="16468"/>
                  </a:cubicBezTo>
                  <a:cubicBezTo>
                    <a:pt x="0" y="7373"/>
                    <a:pt x="7373" y="0"/>
                    <a:pt x="16468" y="0"/>
                  </a:cubicBezTo>
                  <a:cubicBezTo>
                    <a:pt x="25563" y="0"/>
                    <a:pt x="32936" y="7373"/>
                    <a:pt x="32936" y="16468"/>
                  </a:cubicBezTo>
                  <a:close/>
                </a:path>
              </a:pathLst>
            </a:custGeom>
            <a:noFill/>
            <a:ln w="1265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63636"/>
                </a:solidFill>
                <a:effectLst/>
                <a:uLnTx/>
                <a:uFillTx/>
                <a:latin typeface="Arial" panose="020B0604020202020204"/>
                <a:ea typeface="+mn-ea"/>
                <a:cs typeface="+mn-cs"/>
              </a:endParaRPr>
            </a:p>
          </p:txBody>
        </p:sp>
      </p:grpSp>
      <p:sp>
        <p:nvSpPr>
          <p:cNvPr id="44" name="TextBox 43">
            <a:extLst>
              <a:ext uri="{FF2B5EF4-FFF2-40B4-BE49-F238E27FC236}">
                <a16:creationId xmlns:a16="http://schemas.microsoft.com/office/drawing/2014/main" id="{92E6D8DF-2CF6-DD86-8319-38B7178C6BDE}"/>
              </a:ext>
            </a:extLst>
          </p:cNvPr>
          <p:cNvSpPr txBox="1"/>
          <p:nvPr/>
        </p:nvSpPr>
        <p:spPr>
          <a:xfrm>
            <a:off x="6747252" y="5065818"/>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45" name="TextBox 44">
            <a:extLst>
              <a:ext uri="{FF2B5EF4-FFF2-40B4-BE49-F238E27FC236}">
                <a16:creationId xmlns:a16="http://schemas.microsoft.com/office/drawing/2014/main" id="{057F0667-D68E-23E0-A3EF-522A404F5B9C}"/>
              </a:ext>
            </a:extLst>
          </p:cNvPr>
          <p:cNvSpPr txBox="1"/>
          <p:nvPr/>
        </p:nvSpPr>
        <p:spPr>
          <a:xfrm>
            <a:off x="7132470" y="5065818"/>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a:t>
            </a:r>
          </a:p>
        </p:txBody>
      </p:sp>
      <p:sp>
        <p:nvSpPr>
          <p:cNvPr id="46" name="TextBox 45">
            <a:extLst>
              <a:ext uri="{FF2B5EF4-FFF2-40B4-BE49-F238E27FC236}">
                <a16:creationId xmlns:a16="http://schemas.microsoft.com/office/drawing/2014/main" id="{873E547F-FCCF-4968-D7AB-C8E6AEEDBCD6}"/>
              </a:ext>
            </a:extLst>
          </p:cNvPr>
          <p:cNvSpPr txBox="1"/>
          <p:nvPr/>
        </p:nvSpPr>
        <p:spPr>
          <a:xfrm>
            <a:off x="7505784" y="5065818"/>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a:t>
            </a:r>
          </a:p>
        </p:txBody>
      </p:sp>
      <p:sp>
        <p:nvSpPr>
          <p:cNvPr id="47" name="TextBox 46">
            <a:extLst>
              <a:ext uri="{FF2B5EF4-FFF2-40B4-BE49-F238E27FC236}">
                <a16:creationId xmlns:a16="http://schemas.microsoft.com/office/drawing/2014/main" id="{51807FE6-49FE-09D7-CE35-7F2E5FBE0F3A}"/>
              </a:ext>
            </a:extLst>
          </p:cNvPr>
          <p:cNvSpPr txBox="1"/>
          <p:nvPr/>
        </p:nvSpPr>
        <p:spPr>
          <a:xfrm>
            <a:off x="7903167" y="5065818"/>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48" name="TextBox 47">
            <a:extLst>
              <a:ext uri="{FF2B5EF4-FFF2-40B4-BE49-F238E27FC236}">
                <a16:creationId xmlns:a16="http://schemas.microsoft.com/office/drawing/2014/main" id="{B485A1DD-4EE6-0182-07F7-BF2AC2CE80A9}"/>
              </a:ext>
            </a:extLst>
          </p:cNvPr>
          <p:cNvSpPr txBox="1"/>
          <p:nvPr/>
        </p:nvSpPr>
        <p:spPr>
          <a:xfrm>
            <a:off x="8292442" y="5065818"/>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8</a:t>
            </a:r>
          </a:p>
        </p:txBody>
      </p:sp>
      <p:sp>
        <p:nvSpPr>
          <p:cNvPr id="49" name="TextBox 48">
            <a:extLst>
              <a:ext uri="{FF2B5EF4-FFF2-40B4-BE49-F238E27FC236}">
                <a16:creationId xmlns:a16="http://schemas.microsoft.com/office/drawing/2014/main" id="{C744686F-3571-CCC9-1BE7-D4874FE6BA92}"/>
              </a:ext>
            </a:extLst>
          </p:cNvPr>
          <p:cNvSpPr txBox="1"/>
          <p:nvPr/>
        </p:nvSpPr>
        <p:spPr>
          <a:xfrm>
            <a:off x="8623369" y="506581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a:t>
            </a:r>
          </a:p>
        </p:txBody>
      </p:sp>
      <p:sp>
        <p:nvSpPr>
          <p:cNvPr id="50" name="TextBox 49">
            <a:extLst>
              <a:ext uri="{FF2B5EF4-FFF2-40B4-BE49-F238E27FC236}">
                <a16:creationId xmlns:a16="http://schemas.microsoft.com/office/drawing/2014/main" id="{77624BD5-DA4A-4484-EA4E-E8902DA9CB51}"/>
              </a:ext>
            </a:extLst>
          </p:cNvPr>
          <p:cNvSpPr txBox="1"/>
          <p:nvPr/>
        </p:nvSpPr>
        <p:spPr>
          <a:xfrm>
            <a:off x="9016353" y="506581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51" name="TextBox 50">
            <a:extLst>
              <a:ext uri="{FF2B5EF4-FFF2-40B4-BE49-F238E27FC236}">
                <a16:creationId xmlns:a16="http://schemas.microsoft.com/office/drawing/2014/main" id="{3868014E-B941-983D-5585-A3EBFDAD7FC6}"/>
              </a:ext>
            </a:extLst>
          </p:cNvPr>
          <p:cNvSpPr txBox="1"/>
          <p:nvPr/>
        </p:nvSpPr>
        <p:spPr>
          <a:xfrm>
            <a:off x="9402752" y="506581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14</a:t>
            </a:r>
          </a:p>
        </p:txBody>
      </p:sp>
      <p:sp>
        <p:nvSpPr>
          <p:cNvPr id="52" name="TextBox 51">
            <a:extLst>
              <a:ext uri="{FF2B5EF4-FFF2-40B4-BE49-F238E27FC236}">
                <a16:creationId xmlns:a16="http://schemas.microsoft.com/office/drawing/2014/main" id="{6665EE98-7B87-73C7-0614-0D5CC432E7C8}"/>
              </a:ext>
            </a:extLst>
          </p:cNvPr>
          <p:cNvSpPr txBox="1"/>
          <p:nvPr/>
        </p:nvSpPr>
        <p:spPr>
          <a:xfrm>
            <a:off x="9789060" y="506581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16</a:t>
            </a:r>
          </a:p>
        </p:txBody>
      </p:sp>
      <p:sp>
        <p:nvSpPr>
          <p:cNvPr id="53" name="TextBox 52">
            <a:extLst>
              <a:ext uri="{FF2B5EF4-FFF2-40B4-BE49-F238E27FC236}">
                <a16:creationId xmlns:a16="http://schemas.microsoft.com/office/drawing/2014/main" id="{B75249AC-87C1-08D9-62B5-26F5921097CC}"/>
              </a:ext>
            </a:extLst>
          </p:cNvPr>
          <p:cNvSpPr txBox="1"/>
          <p:nvPr/>
        </p:nvSpPr>
        <p:spPr>
          <a:xfrm>
            <a:off x="10172485" y="506581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54" name="TextBox 53">
            <a:extLst>
              <a:ext uri="{FF2B5EF4-FFF2-40B4-BE49-F238E27FC236}">
                <a16:creationId xmlns:a16="http://schemas.microsoft.com/office/drawing/2014/main" id="{7B2DAEDB-8D7F-26BA-CE7C-3A6BBD2FE7D5}"/>
              </a:ext>
            </a:extLst>
          </p:cNvPr>
          <p:cNvSpPr txBox="1"/>
          <p:nvPr/>
        </p:nvSpPr>
        <p:spPr>
          <a:xfrm>
            <a:off x="10556854" y="5065818"/>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55" name="TextBox 54">
            <a:extLst>
              <a:ext uri="{FF2B5EF4-FFF2-40B4-BE49-F238E27FC236}">
                <a16:creationId xmlns:a16="http://schemas.microsoft.com/office/drawing/2014/main" id="{06847548-619D-1967-3674-0DE7F2CF2FF1}"/>
              </a:ext>
            </a:extLst>
          </p:cNvPr>
          <p:cNvSpPr txBox="1"/>
          <p:nvPr/>
        </p:nvSpPr>
        <p:spPr>
          <a:xfrm>
            <a:off x="6577409" y="4900506"/>
            <a:ext cx="269626"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57" name="TextBox 56">
            <a:extLst>
              <a:ext uri="{FF2B5EF4-FFF2-40B4-BE49-F238E27FC236}">
                <a16:creationId xmlns:a16="http://schemas.microsoft.com/office/drawing/2014/main" id="{B5CA3880-88E7-67ED-EAE1-2BF69C976837}"/>
              </a:ext>
            </a:extLst>
          </p:cNvPr>
          <p:cNvSpPr txBox="1"/>
          <p:nvPr/>
        </p:nvSpPr>
        <p:spPr>
          <a:xfrm>
            <a:off x="6492451" y="4387117"/>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59" name="TextBox 58">
            <a:extLst>
              <a:ext uri="{FF2B5EF4-FFF2-40B4-BE49-F238E27FC236}">
                <a16:creationId xmlns:a16="http://schemas.microsoft.com/office/drawing/2014/main" id="{F1659024-E554-8DA3-B07B-4AAA348A493D}"/>
              </a:ext>
            </a:extLst>
          </p:cNvPr>
          <p:cNvSpPr txBox="1"/>
          <p:nvPr/>
        </p:nvSpPr>
        <p:spPr>
          <a:xfrm>
            <a:off x="6492451" y="3869737"/>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61" name="TextBox 60">
            <a:extLst>
              <a:ext uri="{FF2B5EF4-FFF2-40B4-BE49-F238E27FC236}">
                <a16:creationId xmlns:a16="http://schemas.microsoft.com/office/drawing/2014/main" id="{A11D9046-E344-AC37-B24C-5AC606529BB4}"/>
              </a:ext>
            </a:extLst>
          </p:cNvPr>
          <p:cNvSpPr txBox="1"/>
          <p:nvPr/>
        </p:nvSpPr>
        <p:spPr>
          <a:xfrm>
            <a:off x="6492451" y="3361395"/>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63" name="TextBox 62">
            <a:extLst>
              <a:ext uri="{FF2B5EF4-FFF2-40B4-BE49-F238E27FC236}">
                <a16:creationId xmlns:a16="http://schemas.microsoft.com/office/drawing/2014/main" id="{217CB2A9-4EF3-4EB4-C415-A07491FF8303}"/>
              </a:ext>
            </a:extLst>
          </p:cNvPr>
          <p:cNvSpPr txBox="1"/>
          <p:nvPr/>
        </p:nvSpPr>
        <p:spPr>
          <a:xfrm>
            <a:off x="6492451" y="2838714"/>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65" name="TextBox 64">
            <a:extLst>
              <a:ext uri="{FF2B5EF4-FFF2-40B4-BE49-F238E27FC236}">
                <a16:creationId xmlns:a16="http://schemas.microsoft.com/office/drawing/2014/main" id="{705F7ADB-1030-C5C4-6E3E-CE17DB174BD7}"/>
              </a:ext>
            </a:extLst>
          </p:cNvPr>
          <p:cNvSpPr txBox="1"/>
          <p:nvPr/>
        </p:nvSpPr>
        <p:spPr>
          <a:xfrm>
            <a:off x="6407491" y="2319232"/>
            <a:ext cx="43954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66" name="TextBox 65">
            <a:extLst>
              <a:ext uri="{FF2B5EF4-FFF2-40B4-BE49-F238E27FC236}">
                <a16:creationId xmlns:a16="http://schemas.microsoft.com/office/drawing/2014/main" id="{61A96626-9189-40BF-A470-D4AE7DEE81F5}"/>
              </a:ext>
            </a:extLst>
          </p:cNvPr>
          <p:cNvSpPr txBox="1"/>
          <p:nvPr/>
        </p:nvSpPr>
        <p:spPr>
          <a:xfrm>
            <a:off x="9608835" y="3437425"/>
            <a:ext cx="1983235"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中位随访时间：16.1 mo</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67" name="TextBox 66">
            <a:extLst>
              <a:ext uri="{FF2B5EF4-FFF2-40B4-BE49-F238E27FC236}">
                <a16:creationId xmlns:a16="http://schemas.microsoft.com/office/drawing/2014/main" id="{21293237-2CE8-887E-D851-F1D97A864569}"/>
              </a:ext>
            </a:extLst>
          </p:cNvPr>
          <p:cNvSpPr txBox="1"/>
          <p:nvPr/>
        </p:nvSpPr>
        <p:spPr>
          <a:xfrm>
            <a:off x="6816571" y="5292862"/>
            <a:ext cx="3980408"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68" name="TextBox 67">
            <a:extLst>
              <a:ext uri="{FF2B5EF4-FFF2-40B4-BE49-F238E27FC236}">
                <a16:creationId xmlns:a16="http://schemas.microsoft.com/office/drawing/2014/main" id="{94924586-D232-59B4-B870-91582A6520E5}"/>
              </a:ext>
            </a:extLst>
          </p:cNvPr>
          <p:cNvSpPr txBox="1"/>
          <p:nvPr/>
        </p:nvSpPr>
        <p:spPr>
          <a:xfrm>
            <a:off x="5848862" y="5623681"/>
            <a:ext cx="3980408"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面临</a:t>
            </a:r>
            <a:r>
              <a:rPr lang="zh-cn" sz="1200" kern="1200">
                <a:solidFill>
                  <a:srgbClr val="000000"/>
                </a:solidFill>
                <a:latin typeface="Arial" panose="020B0604020202020204"/>
                <a:ea typeface="+mn-ea"/>
                <a:cs typeface="+mn-cs"/>
              </a:rPr>
              <a:t>风险的人数</a:t>
            </a:r>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
        <p:nvSpPr>
          <p:cNvPr id="69" name="TextBox 68">
            <a:extLst>
              <a:ext uri="{FF2B5EF4-FFF2-40B4-BE49-F238E27FC236}">
                <a16:creationId xmlns:a16="http://schemas.microsoft.com/office/drawing/2014/main" id="{774B05F7-967A-7458-C2BB-F1F6C74956E0}"/>
              </a:ext>
            </a:extLst>
          </p:cNvPr>
          <p:cNvSpPr txBox="1"/>
          <p:nvPr/>
        </p:nvSpPr>
        <p:spPr>
          <a:xfrm>
            <a:off x="6662294" y="5623681"/>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51</a:t>
            </a:r>
          </a:p>
        </p:txBody>
      </p:sp>
      <p:sp>
        <p:nvSpPr>
          <p:cNvPr id="70" name="TextBox 69">
            <a:extLst>
              <a:ext uri="{FF2B5EF4-FFF2-40B4-BE49-F238E27FC236}">
                <a16:creationId xmlns:a16="http://schemas.microsoft.com/office/drawing/2014/main" id="{490B77FC-57D2-99AD-B023-75942C73B417}"/>
              </a:ext>
            </a:extLst>
          </p:cNvPr>
          <p:cNvSpPr txBox="1"/>
          <p:nvPr/>
        </p:nvSpPr>
        <p:spPr>
          <a:xfrm>
            <a:off x="7047512" y="5623681"/>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35</a:t>
            </a:r>
          </a:p>
        </p:txBody>
      </p:sp>
      <p:sp>
        <p:nvSpPr>
          <p:cNvPr id="71" name="TextBox 70">
            <a:extLst>
              <a:ext uri="{FF2B5EF4-FFF2-40B4-BE49-F238E27FC236}">
                <a16:creationId xmlns:a16="http://schemas.microsoft.com/office/drawing/2014/main" id="{FBC40623-F517-C4A1-AC60-2506D9AA92C3}"/>
              </a:ext>
            </a:extLst>
          </p:cNvPr>
          <p:cNvSpPr txBox="1"/>
          <p:nvPr/>
        </p:nvSpPr>
        <p:spPr>
          <a:xfrm>
            <a:off x="7420826" y="5623681"/>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72" name="TextBox 71">
            <a:extLst>
              <a:ext uri="{FF2B5EF4-FFF2-40B4-BE49-F238E27FC236}">
                <a16:creationId xmlns:a16="http://schemas.microsoft.com/office/drawing/2014/main" id="{19502B8B-DD18-0565-67D2-897DB6B25948}"/>
              </a:ext>
            </a:extLst>
          </p:cNvPr>
          <p:cNvSpPr txBox="1"/>
          <p:nvPr/>
        </p:nvSpPr>
        <p:spPr>
          <a:xfrm>
            <a:off x="7818209" y="5623681"/>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14</a:t>
            </a:r>
          </a:p>
        </p:txBody>
      </p:sp>
      <p:sp>
        <p:nvSpPr>
          <p:cNvPr id="73" name="TextBox 72">
            <a:extLst>
              <a:ext uri="{FF2B5EF4-FFF2-40B4-BE49-F238E27FC236}">
                <a16:creationId xmlns:a16="http://schemas.microsoft.com/office/drawing/2014/main" id="{CC027349-3D27-A8F0-5700-3793CC7A8163}"/>
              </a:ext>
            </a:extLst>
          </p:cNvPr>
          <p:cNvSpPr txBox="1"/>
          <p:nvPr/>
        </p:nvSpPr>
        <p:spPr>
          <a:xfrm>
            <a:off x="8218897" y="5623681"/>
            <a:ext cx="343171"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11</a:t>
            </a:r>
          </a:p>
        </p:txBody>
      </p:sp>
      <p:sp>
        <p:nvSpPr>
          <p:cNvPr id="74" name="TextBox 73">
            <a:extLst>
              <a:ext uri="{FF2B5EF4-FFF2-40B4-BE49-F238E27FC236}">
                <a16:creationId xmlns:a16="http://schemas.microsoft.com/office/drawing/2014/main" id="{13B9BE59-B551-3214-9943-A20DC675FC36}"/>
              </a:ext>
            </a:extLst>
          </p:cNvPr>
          <p:cNvSpPr txBox="1"/>
          <p:nvPr/>
        </p:nvSpPr>
        <p:spPr>
          <a:xfrm>
            <a:off x="8665848" y="5623681"/>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9</a:t>
            </a:r>
          </a:p>
        </p:txBody>
      </p:sp>
      <p:sp>
        <p:nvSpPr>
          <p:cNvPr id="75" name="TextBox 74">
            <a:extLst>
              <a:ext uri="{FF2B5EF4-FFF2-40B4-BE49-F238E27FC236}">
                <a16:creationId xmlns:a16="http://schemas.microsoft.com/office/drawing/2014/main" id="{410B7DAD-7052-840E-BDC2-5F3634B8E9C4}"/>
              </a:ext>
            </a:extLst>
          </p:cNvPr>
          <p:cNvSpPr txBox="1"/>
          <p:nvPr/>
        </p:nvSpPr>
        <p:spPr>
          <a:xfrm>
            <a:off x="9058832" y="5623681"/>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76" name="TextBox 75">
            <a:extLst>
              <a:ext uri="{FF2B5EF4-FFF2-40B4-BE49-F238E27FC236}">
                <a16:creationId xmlns:a16="http://schemas.microsoft.com/office/drawing/2014/main" id="{1AAD2681-079C-A562-CA4D-BE4F84587D19}"/>
              </a:ext>
            </a:extLst>
          </p:cNvPr>
          <p:cNvSpPr txBox="1"/>
          <p:nvPr/>
        </p:nvSpPr>
        <p:spPr>
          <a:xfrm>
            <a:off x="9445231" y="5623681"/>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5</a:t>
            </a:r>
          </a:p>
        </p:txBody>
      </p:sp>
      <p:sp>
        <p:nvSpPr>
          <p:cNvPr id="77" name="TextBox 76">
            <a:extLst>
              <a:ext uri="{FF2B5EF4-FFF2-40B4-BE49-F238E27FC236}">
                <a16:creationId xmlns:a16="http://schemas.microsoft.com/office/drawing/2014/main" id="{6773A918-B685-655C-B025-4B82D008F02D}"/>
              </a:ext>
            </a:extLst>
          </p:cNvPr>
          <p:cNvSpPr txBox="1"/>
          <p:nvPr/>
        </p:nvSpPr>
        <p:spPr>
          <a:xfrm>
            <a:off x="9831539" y="5623681"/>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2</a:t>
            </a:r>
          </a:p>
        </p:txBody>
      </p:sp>
      <p:sp>
        <p:nvSpPr>
          <p:cNvPr id="78" name="TextBox 77">
            <a:extLst>
              <a:ext uri="{FF2B5EF4-FFF2-40B4-BE49-F238E27FC236}">
                <a16:creationId xmlns:a16="http://schemas.microsoft.com/office/drawing/2014/main" id="{51DF3124-DB3F-29E0-3531-8E48637A2088}"/>
              </a:ext>
            </a:extLst>
          </p:cNvPr>
          <p:cNvSpPr txBox="1"/>
          <p:nvPr/>
        </p:nvSpPr>
        <p:spPr>
          <a:xfrm>
            <a:off x="10214964" y="5623681"/>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a:t>
            </a:r>
          </a:p>
        </p:txBody>
      </p:sp>
      <p:sp>
        <p:nvSpPr>
          <p:cNvPr id="79" name="TextBox 78">
            <a:extLst>
              <a:ext uri="{FF2B5EF4-FFF2-40B4-BE49-F238E27FC236}">
                <a16:creationId xmlns:a16="http://schemas.microsoft.com/office/drawing/2014/main" id="{D35676E4-D7FC-7E7C-BF43-ECDE70F69690}"/>
              </a:ext>
            </a:extLst>
          </p:cNvPr>
          <p:cNvSpPr txBox="1"/>
          <p:nvPr/>
        </p:nvSpPr>
        <p:spPr>
          <a:xfrm>
            <a:off x="10599333" y="5623681"/>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80" name="TextBox 79">
            <a:extLst>
              <a:ext uri="{FF2B5EF4-FFF2-40B4-BE49-F238E27FC236}">
                <a16:creationId xmlns:a16="http://schemas.microsoft.com/office/drawing/2014/main" id="{732E4030-8133-8872-DF8C-48915B319038}"/>
              </a:ext>
            </a:extLst>
          </p:cNvPr>
          <p:cNvSpPr txBox="1"/>
          <p:nvPr/>
        </p:nvSpPr>
        <p:spPr>
          <a:xfrm rot="16200000">
            <a:off x="5014485" y="3606892"/>
            <a:ext cx="2652086"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PFS，%</a:t>
            </a:r>
          </a:p>
        </p:txBody>
      </p:sp>
      <p:graphicFrame>
        <p:nvGraphicFramePr>
          <p:cNvPr id="81" name="Table 80">
            <a:extLst>
              <a:ext uri="{FF2B5EF4-FFF2-40B4-BE49-F238E27FC236}">
                <a16:creationId xmlns:a16="http://schemas.microsoft.com/office/drawing/2014/main" id="{D421798E-4EC5-E711-067E-189713504436}"/>
              </a:ext>
            </a:extLst>
          </p:cNvPr>
          <p:cNvGraphicFramePr>
            <a:graphicFrameLocks noGrp="1"/>
          </p:cNvGraphicFramePr>
          <p:nvPr>
            <p:extLst>
              <p:ext uri="{D42A27DB-BD31-4B8C-83A1-F6EECF244321}">
                <p14:modId xmlns:p14="http://schemas.microsoft.com/office/powerpoint/2010/main" val="3544663427"/>
              </p:ext>
            </p:extLst>
          </p:nvPr>
        </p:nvGraphicFramePr>
        <p:xfrm>
          <a:off x="7623069" y="1835272"/>
          <a:ext cx="4261015" cy="1535040"/>
        </p:xfrm>
        <a:graphic>
          <a:graphicData uri="http://schemas.openxmlformats.org/drawingml/2006/table">
            <a:tbl>
              <a:tblPr firstRow="1" bandRow="1">
                <a:tableStyleId>{69012ECD-51FC-41F1-AA8D-1B2483CD663E}</a:tableStyleId>
              </a:tblPr>
              <a:tblGrid>
                <a:gridCol w="2227890">
                  <a:extLst>
                    <a:ext uri="{9D8B030D-6E8A-4147-A177-3AD203B41FA5}">
                      <a16:colId xmlns:a16="http://schemas.microsoft.com/office/drawing/2014/main" val="1987913234"/>
                    </a:ext>
                  </a:extLst>
                </a:gridCol>
                <a:gridCol w="2033125">
                  <a:extLst>
                    <a:ext uri="{9D8B030D-6E8A-4147-A177-3AD203B41FA5}">
                      <a16:colId xmlns:a16="http://schemas.microsoft.com/office/drawing/2014/main" val="425748691"/>
                    </a:ext>
                  </a:extLst>
                </a:gridCol>
              </a:tblGrid>
              <a:tr h="239850">
                <a:tc>
                  <a:txBody>
                    <a:bodyPr/>
                    <a:lstStyle/>
                    <a:p>
                      <a:pPr algn="l" rtl="0"/>
                      <a:endParaRPr lang="en-US" sz="1200" b="1" noProof="0" dirty="0">
                        <a:solidFill>
                          <a:schemeClr val="tx2"/>
                        </a:solidFill>
                      </a:endParaRPr>
                    </a:p>
                  </a:txBody>
                  <a:tcPr marL="90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a:solidFill>
                            <a:schemeClr val="tx2"/>
                          </a:solidFill>
                          <a:latin typeface="+mn-lt"/>
                        </a:rPr>
                        <a:t>纳武利尤单抗 + 伊匹木单抗</a:t>
                      </a:r>
                      <a:br>
                        <a:rPr lang="en-GB" sz="1200" dirty="0">
                          <a:solidFill>
                            <a:schemeClr val="tx2"/>
                          </a:solidFill>
                          <a:latin typeface="+mn-lt"/>
                        </a:rPr>
                      </a:br>
                      <a:r>
                        <a:rPr lang="zh-cn" sz="1200">
                          <a:solidFill>
                            <a:schemeClr val="tx2"/>
                          </a:solidFill>
                          <a:latin typeface="+mn-lt"/>
                        </a:rPr>
                        <a:t>(n=51)</a:t>
                      </a:r>
                    </a:p>
                  </a:txBody>
                  <a:tcPr marL="72000" marR="72000" marT="36000" marB="36000" anchor="ctr">
                    <a:solidFill>
                      <a:schemeClr val="accent1"/>
                    </a:solidFill>
                  </a:tcPr>
                </a:tc>
                <a:extLst>
                  <a:ext uri="{0D108BD9-81ED-4DB2-BD59-A6C34878D82A}">
                    <a16:rowId xmlns:a16="http://schemas.microsoft.com/office/drawing/2014/main" val="4111249997"/>
                  </a:ext>
                </a:extLst>
              </a:tr>
              <a:tr h="150301">
                <a:tc>
                  <a:txBody>
                    <a:bodyPr/>
                    <a:lstStyle/>
                    <a:p>
                      <a:pPr rtl="0"/>
                      <a:r>
                        <a:rPr lang="zh-cn" sz="1200" b="0" i="0">
                          <a:solidFill>
                            <a:srgbClr val="000000"/>
                          </a:solidFill>
                          <a:latin typeface="+mn-lt"/>
                        </a:rPr>
                        <a:t>mPFS（月）(95%CI)</a:t>
                      </a:r>
                    </a:p>
                  </a:txBody>
                  <a:tcPr marL="90000" anchor="ctr"/>
                </a:tc>
                <a:tc>
                  <a:txBody>
                    <a:bodyPr/>
                    <a:lstStyle/>
                    <a:p>
                      <a:pPr algn="ctr" rtl="0"/>
                      <a:r>
                        <a:rPr lang="zh-cn" sz="1200" i="0" noProof="0">
                          <a:solidFill>
                            <a:srgbClr val="000000"/>
                          </a:solidFill>
                        </a:rPr>
                        <a:t>3.1 (2.0, 3.6) </a:t>
                      </a:r>
                    </a:p>
                  </a:txBody>
                  <a:tcPr marL="90000" anchor="ctr"/>
                </a:tc>
                <a:extLst>
                  <a:ext uri="{0D108BD9-81ED-4DB2-BD59-A6C34878D82A}">
                    <a16:rowId xmlns:a16="http://schemas.microsoft.com/office/drawing/2014/main" val="35467063"/>
                  </a:ext>
                </a:extLst>
              </a:tr>
              <a:tr h="150301">
                <a:tc>
                  <a:txBody>
                    <a:bodyPr/>
                    <a:lstStyle/>
                    <a:p>
                      <a:pPr rtl="0"/>
                      <a:r>
                        <a:rPr lang="zh-cn" sz="1200" b="0" i="0">
                          <a:solidFill>
                            <a:srgbClr val="000000"/>
                          </a:solidFill>
                          <a:latin typeface="+mn-lt"/>
                        </a:rPr>
                        <a:t>6 个月的 PFS 率，% (95%CI)</a:t>
                      </a:r>
                    </a:p>
                  </a:txBody>
                  <a:tcPr marL="90000" anchor="ctr"/>
                </a:tc>
                <a:tc>
                  <a:txBody>
                    <a:bodyPr/>
                    <a:lstStyle/>
                    <a:p>
                      <a:pPr algn="ctr" rtl="0"/>
                      <a:r>
                        <a:rPr lang="zh-cn" sz="1200" i="0" noProof="0">
                          <a:solidFill>
                            <a:srgbClr val="000000"/>
                          </a:solidFill>
                        </a:rPr>
                        <a:t>27 (15, 41)</a:t>
                      </a:r>
                    </a:p>
                  </a:txBody>
                  <a:tcPr marL="90000" anchor="ctr"/>
                </a:tc>
                <a:extLst>
                  <a:ext uri="{0D108BD9-81ED-4DB2-BD59-A6C34878D82A}">
                    <a16:rowId xmlns:a16="http://schemas.microsoft.com/office/drawing/2014/main" val="938311612"/>
                  </a:ext>
                </a:extLst>
              </a:tr>
              <a:tr h="250502">
                <a:tc>
                  <a:txBody>
                    <a:bodyPr/>
                    <a:lstStyle/>
                    <a:p>
                      <a:pPr rtl="0"/>
                      <a:r>
                        <a:rPr lang="zh-cn" sz="1200" b="0" i="0">
                          <a:solidFill>
                            <a:srgbClr val="000000"/>
                          </a:solidFill>
                          <a:latin typeface="+mn-lt"/>
                        </a:rPr>
                        <a:t>12 个月的 PFS 率，% (95%CI)</a:t>
                      </a:r>
                    </a:p>
                  </a:txBody>
                  <a:tcPr marL="90000" anchor="ctr"/>
                </a:tc>
                <a:tc>
                  <a:txBody>
                    <a:bodyPr/>
                    <a:lstStyle/>
                    <a:p>
                      <a:pPr algn="ctr" rtl="0"/>
                      <a:r>
                        <a:rPr lang="zh-cn" sz="1200" i="0" noProof="0">
                          <a:solidFill>
                            <a:srgbClr val="000000"/>
                          </a:solidFill>
                        </a:rPr>
                        <a:t>14 (6, 27)</a:t>
                      </a:r>
                    </a:p>
                  </a:txBody>
                  <a:tcPr marL="90000" anchor="ctr"/>
                </a:tc>
                <a:extLst>
                  <a:ext uri="{0D108BD9-81ED-4DB2-BD59-A6C34878D82A}">
                    <a16:rowId xmlns:a16="http://schemas.microsoft.com/office/drawing/2014/main" val="3113293845"/>
                  </a:ext>
                </a:extLst>
              </a:tr>
              <a:tr h="250502">
                <a:tc>
                  <a:txBody>
                    <a:bodyPr/>
                    <a:lstStyle/>
                    <a:p>
                      <a:pPr rtl="0"/>
                      <a:r>
                        <a:rPr lang="zh-cn" sz="1200" b="0" i="0">
                          <a:solidFill>
                            <a:srgbClr val="000000"/>
                          </a:solidFill>
                          <a:latin typeface="+mn-lt"/>
                        </a:rPr>
                        <a:t>18 个月 PFS 率，% (95%CI)</a:t>
                      </a:r>
                    </a:p>
                  </a:txBody>
                  <a:tcPr marL="90000" anchor="ctr"/>
                </a:tc>
                <a:tc>
                  <a:txBody>
                    <a:bodyPr/>
                    <a:lstStyle/>
                    <a:p>
                      <a:pPr algn="ctr" rtl="0"/>
                      <a:r>
                        <a:rPr lang="zh-cn" sz="1200" i="0" noProof="0">
                          <a:solidFill>
                            <a:srgbClr val="000000"/>
                          </a:solidFill>
                        </a:rPr>
                        <a:t>11 (3, 23)</a:t>
                      </a:r>
                      <a:endParaRPr lang="en-US" sz="1200" i="0" baseline="30000" noProof="0" dirty="0">
                        <a:solidFill>
                          <a:srgbClr val="000000"/>
                        </a:solidFill>
                      </a:endParaRPr>
                    </a:p>
                  </a:txBody>
                  <a:tcPr marL="90000" anchor="ctr"/>
                </a:tc>
                <a:extLst>
                  <a:ext uri="{0D108BD9-81ED-4DB2-BD59-A6C34878D82A}">
                    <a16:rowId xmlns:a16="http://schemas.microsoft.com/office/drawing/2014/main" val="919345016"/>
                  </a:ext>
                </a:extLst>
              </a:tr>
            </a:tbl>
          </a:graphicData>
        </a:graphic>
      </p:graphicFrame>
      <p:graphicFrame>
        <p:nvGraphicFramePr>
          <p:cNvPr id="82" name="Table 81">
            <a:extLst>
              <a:ext uri="{FF2B5EF4-FFF2-40B4-BE49-F238E27FC236}">
                <a16:creationId xmlns:a16="http://schemas.microsoft.com/office/drawing/2014/main" id="{CB57423F-89C8-B7BF-CB88-CBB648EE4E0E}"/>
              </a:ext>
            </a:extLst>
          </p:cNvPr>
          <p:cNvGraphicFramePr>
            <a:graphicFrameLocks noGrp="1"/>
          </p:cNvGraphicFramePr>
          <p:nvPr>
            <p:extLst>
              <p:ext uri="{D42A27DB-BD31-4B8C-83A1-F6EECF244321}">
                <p14:modId xmlns:p14="http://schemas.microsoft.com/office/powerpoint/2010/main" val="2543621623"/>
              </p:ext>
            </p:extLst>
          </p:nvPr>
        </p:nvGraphicFramePr>
        <p:xfrm>
          <a:off x="419073" y="1829925"/>
          <a:ext cx="5366853" cy="3277479"/>
        </p:xfrm>
        <a:graphic>
          <a:graphicData uri="http://schemas.openxmlformats.org/drawingml/2006/table">
            <a:tbl>
              <a:tblPr firstRow="1" bandRow="1">
                <a:tableStyleId>{69012ECD-51FC-41F1-AA8D-1B2483CD663E}</a:tableStyleId>
              </a:tblPr>
              <a:tblGrid>
                <a:gridCol w="2968183">
                  <a:extLst>
                    <a:ext uri="{9D8B030D-6E8A-4147-A177-3AD203B41FA5}">
                      <a16:colId xmlns:a16="http://schemas.microsoft.com/office/drawing/2014/main" val="1987913234"/>
                    </a:ext>
                  </a:extLst>
                </a:gridCol>
                <a:gridCol w="2398670">
                  <a:extLst>
                    <a:ext uri="{9D8B030D-6E8A-4147-A177-3AD203B41FA5}">
                      <a16:colId xmlns:a16="http://schemas.microsoft.com/office/drawing/2014/main" val="425748691"/>
                    </a:ext>
                  </a:extLst>
                </a:gridCol>
              </a:tblGrid>
              <a:tr h="618839">
                <a:tc>
                  <a:txBody>
                    <a:bodyPr/>
                    <a:lstStyle/>
                    <a:p>
                      <a:pPr algn="l" rtl="0"/>
                      <a:endParaRPr lang="en-US" sz="1400" b="1" baseline="30000" noProof="0" dirty="0">
                        <a:solidFill>
                          <a:schemeClr val="tx2"/>
                        </a:solidFill>
                      </a:endParaRP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1" noProof="0" dirty="0">
                          <a:solidFill>
                            <a:schemeClr val="tx2"/>
                          </a:solidFill>
                        </a:rPr>
                        <a:t>纳武利尤单抗 + 伊匹木单抗</a:t>
                      </a:r>
                      <a:br>
                        <a:rPr lang="en-US" sz="1400" b="1" noProof="0" dirty="0">
                          <a:solidFill>
                            <a:schemeClr val="tx2"/>
                          </a:solidFill>
                        </a:rPr>
                      </a:br>
                      <a:r>
                        <a:rPr lang="zh-cn" sz="1400" b="1" noProof="0" dirty="0">
                          <a:solidFill>
                            <a:schemeClr val="tx2"/>
                          </a:solidFill>
                        </a:rPr>
                        <a:t>(n=51) </a:t>
                      </a:r>
                      <a:endParaRPr lang="en-GB" sz="1400" dirty="0">
                        <a:solidFill>
                          <a:schemeClr val="tx2"/>
                        </a:solidFill>
                        <a:latin typeface="+mn-lt"/>
                      </a:endParaRPr>
                    </a:p>
                  </a:txBody>
                  <a:tcPr marL="72000" marR="72000" marT="36000" marB="36000" anchor="ctr"/>
                </a:tc>
                <a:extLst>
                  <a:ext uri="{0D108BD9-81ED-4DB2-BD59-A6C34878D82A}">
                    <a16:rowId xmlns:a16="http://schemas.microsoft.com/office/drawing/2014/main" val="4111249997"/>
                  </a:ext>
                </a:extLst>
              </a:tr>
              <a:tr h="332330">
                <a:tc>
                  <a:txBody>
                    <a:bodyPr/>
                    <a:lstStyle/>
                    <a:p>
                      <a:pPr rtl="0"/>
                      <a:r>
                        <a:rPr lang="zh-cn" sz="1400" b="0" i="0">
                          <a:solidFill>
                            <a:srgbClr val="000000"/>
                          </a:solidFill>
                          <a:latin typeface="+mn-lt"/>
                        </a:rPr>
                        <a:t>6 个月 PFS 率 (BICR)，n (%)</a:t>
                      </a:r>
                    </a:p>
                  </a:txBody>
                  <a:tcPr marL="90000" anchor="ctr"/>
                </a:tc>
                <a:tc>
                  <a:txBody>
                    <a:bodyPr/>
                    <a:lstStyle/>
                    <a:p>
                      <a:pPr algn="ctr" rtl="0"/>
                      <a:endParaRPr lang="en-US" sz="1400" i="0" noProof="0" dirty="0">
                        <a:solidFill>
                          <a:srgbClr val="000000"/>
                        </a:solidFill>
                      </a:endParaRPr>
                    </a:p>
                  </a:txBody>
                  <a:tcPr marL="90000" anchor="ctr"/>
                </a:tc>
                <a:extLst>
                  <a:ext uri="{0D108BD9-81ED-4DB2-BD59-A6C34878D82A}">
                    <a16:rowId xmlns:a16="http://schemas.microsoft.com/office/drawing/2014/main" val="938311612"/>
                  </a:ext>
                </a:extLst>
              </a:tr>
              <a:tr h="332330">
                <a:tc>
                  <a:txBody>
                    <a:bodyPr/>
                    <a:lstStyle/>
                    <a:p>
                      <a:pPr rtl="0"/>
                      <a:r>
                        <a:rPr lang="zh-cn" sz="1400" b="0" i="0">
                          <a:solidFill>
                            <a:srgbClr val="000000"/>
                          </a:solidFill>
                          <a:latin typeface="+mn-lt"/>
                        </a:rPr>
                        <a:t>失败</a:t>
                      </a:r>
                    </a:p>
                  </a:txBody>
                  <a:tcPr marL="180000" anchor="ctr"/>
                </a:tc>
                <a:tc>
                  <a:txBody>
                    <a:bodyPr/>
                    <a:lstStyle/>
                    <a:p>
                      <a:pPr algn="ctr" rtl="0"/>
                      <a:r>
                        <a:rPr lang="zh-cn" sz="1400" i="0" noProof="0">
                          <a:solidFill>
                            <a:srgbClr val="000000"/>
                          </a:solidFill>
                        </a:rPr>
                        <a:t>40 (78)</a:t>
                      </a:r>
                    </a:p>
                  </a:txBody>
                  <a:tcPr marL="90000" anchor="ctr"/>
                </a:tc>
                <a:extLst>
                  <a:ext uri="{0D108BD9-81ED-4DB2-BD59-A6C34878D82A}">
                    <a16:rowId xmlns:a16="http://schemas.microsoft.com/office/drawing/2014/main" val="3113293845"/>
                  </a:ext>
                </a:extLst>
              </a:tr>
              <a:tr h="332330">
                <a:tc>
                  <a:txBody>
                    <a:bodyPr/>
                    <a:lstStyle/>
                    <a:p>
                      <a:pPr rtl="0"/>
                      <a:r>
                        <a:rPr lang="zh-cn" sz="1400" b="0" i="0">
                          <a:solidFill>
                            <a:srgbClr val="000000"/>
                          </a:solidFill>
                          <a:latin typeface="+mn-lt"/>
                        </a:rPr>
                        <a:t>成功</a:t>
                      </a:r>
                    </a:p>
                  </a:txBody>
                  <a:tcPr marL="180000" anchor="ctr"/>
                </a:tc>
                <a:tc>
                  <a:txBody>
                    <a:bodyPr/>
                    <a:lstStyle/>
                    <a:p>
                      <a:pPr algn="ctr" rtl="0"/>
                      <a:r>
                        <a:rPr lang="zh-cn" sz="1400" i="0" noProof="0">
                          <a:solidFill>
                            <a:srgbClr val="000000"/>
                          </a:solidFill>
                        </a:rPr>
                        <a:t>11 (22)</a:t>
                      </a:r>
                      <a:endParaRPr lang="en-US" sz="1400" i="0" baseline="30000" noProof="0" dirty="0">
                        <a:solidFill>
                          <a:srgbClr val="000000"/>
                        </a:solidFill>
                      </a:endParaRPr>
                    </a:p>
                  </a:txBody>
                  <a:tcPr marL="90000" anchor="ctr"/>
                </a:tc>
                <a:extLst>
                  <a:ext uri="{0D108BD9-81ED-4DB2-BD59-A6C34878D82A}">
                    <a16:rowId xmlns:a16="http://schemas.microsoft.com/office/drawing/2014/main" val="919345016"/>
                  </a:ext>
                </a:extLst>
              </a:tr>
              <a:tr h="33233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a:solidFill>
                            <a:srgbClr val="000000"/>
                          </a:solidFill>
                          <a:latin typeface="+mn-lt"/>
                        </a:rPr>
                        <a:t>6 个月时未达到的原因，n (%)</a:t>
                      </a: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b="1" i="0" baseline="30000" noProof="0" dirty="0">
                        <a:solidFill>
                          <a:srgbClr val="000000"/>
                        </a:solidFill>
                      </a:endParaRPr>
                    </a:p>
                  </a:txBody>
                  <a:tcPr marL="90000" anchor="ctr"/>
                </a:tc>
                <a:extLst>
                  <a:ext uri="{0D108BD9-81ED-4DB2-BD59-A6C34878D82A}">
                    <a16:rowId xmlns:a16="http://schemas.microsoft.com/office/drawing/2014/main" val="1030863400"/>
                  </a:ext>
                </a:extLst>
              </a:tr>
              <a:tr h="33233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a:solidFill>
                            <a:srgbClr val="000000"/>
                          </a:solidFill>
                          <a:latin typeface="+mn-lt"/>
                        </a:rPr>
                        <a:t>PD</a:t>
                      </a:r>
                    </a:p>
                  </a:txBody>
                  <a:tcPr marL="18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noProof="0">
                          <a:solidFill>
                            <a:srgbClr val="000000"/>
                          </a:solidFill>
                        </a:rPr>
                        <a:t>27 (68)</a:t>
                      </a:r>
                      <a:endParaRPr lang="en-US" sz="1400" i="0" baseline="30000" noProof="0" dirty="0">
                        <a:solidFill>
                          <a:srgbClr val="000000"/>
                        </a:solidFill>
                      </a:endParaRPr>
                    </a:p>
                  </a:txBody>
                  <a:tcPr marL="90000" anchor="ctr"/>
                </a:tc>
                <a:extLst>
                  <a:ext uri="{0D108BD9-81ED-4DB2-BD59-A6C34878D82A}">
                    <a16:rowId xmlns:a16="http://schemas.microsoft.com/office/drawing/2014/main" val="4241360369"/>
                  </a:ext>
                </a:extLst>
              </a:tr>
              <a:tr h="33233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a:solidFill>
                            <a:srgbClr val="000000"/>
                          </a:solidFill>
                          <a:latin typeface="+mn-lt"/>
                        </a:rPr>
                        <a:t>在 PD 之前死亡</a:t>
                      </a:r>
                    </a:p>
                  </a:txBody>
                  <a:tcPr marL="18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noProof="0">
                          <a:solidFill>
                            <a:srgbClr val="000000"/>
                          </a:solidFill>
                        </a:rPr>
                        <a:t>3 (8)</a:t>
                      </a:r>
                      <a:endParaRPr lang="en-US" sz="1400" i="0" baseline="30000" noProof="0" dirty="0">
                        <a:solidFill>
                          <a:srgbClr val="000000"/>
                        </a:solidFill>
                      </a:endParaRPr>
                    </a:p>
                  </a:txBody>
                  <a:tcPr marL="90000" anchor="ctr"/>
                </a:tc>
                <a:extLst>
                  <a:ext uri="{0D108BD9-81ED-4DB2-BD59-A6C34878D82A}">
                    <a16:rowId xmlns:a16="http://schemas.microsoft.com/office/drawing/2014/main" val="3218723540"/>
                  </a:ext>
                </a:extLst>
              </a:tr>
              <a:tr h="33233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a:solidFill>
                            <a:srgbClr val="000000"/>
                          </a:solidFill>
                          <a:latin typeface="+mn-lt"/>
                        </a:rPr>
                        <a:t>在 PD 之前开始进一步治疗</a:t>
                      </a:r>
                    </a:p>
                  </a:txBody>
                  <a:tcPr marL="18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noProof="0">
                          <a:solidFill>
                            <a:srgbClr val="000000"/>
                          </a:solidFill>
                        </a:rPr>
                        <a:t>4 (10)</a:t>
                      </a:r>
                      <a:endParaRPr lang="en-US" sz="1400" i="0" baseline="30000" noProof="0" dirty="0">
                        <a:solidFill>
                          <a:srgbClr val="000000"/>
                        </a:solidFill>
                      </a:endParaRPr>
                    </a:p>
                  </a:txBody>
                  <a:tcPr marL="90000" anchor="ctr"/>
                </a:tc>
                <a:extLst>
                  <a:ext uri="{0D108BD9-81ED-4DB2-BD59-A6C34878D82A}">
                    <a16:rowId xmlns:a16="http://schemas.microsoft.com/office/drawing/2014/main" val="3160100897"/>
                  </a:ext>
                </a:extLst>
              </a:tr>
              <a:tr h="33233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i="0">
                          <a:solidFill>
                            <a:srgbClr val="000000"/>
                          </a:solidFill>
                          <a:latin typeface="+mn-lt"/>
                        </a:rPr>
                        <a:t>6 个月时未进行疾病评估</a:t>
                      </a:r>
                      <a:endParaRPr lang="en-US" sz="1400" b="0" i="0" dirty="0">
                        <a:solidFill>
                          <a:srgbClr val="000000"/>
                        </a:solidFill>
                        <a:latin typeface="+mn-lt"/>
                      </a:endParaRPr>
                    </a:p>
                  </a:txBody>
                  <a:tcPr marL="18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i="0" noProof="0" dirty="0">
                          <a:solidFill>
                            <a:srgbClr val="000000"/>
                          </a:solidFill>
                        </a:rPr>
                        <a:t>6 (15)</a:t>
                      </a:r>
                      <a:endParaRPr lang="en-US" sz="1400" i="0" baseline="30000" noProof="0" dirty="0">
                        <a:solidFill>
                          <a:srgbClr val="000000"/>
                        </a:solidFill>
                      </a:endParaRPr>
                    </a:p>
                  </a:txBody>
                  <a:tcPr marL="90000" anchor="ctr"/>
                </a:tc>
                <a:extLst>
                  <a:ext uri="{0D108BD9-81ED-4DB2-BD59-A6C34878D82A}">
                    <a16:rowId xmlns:a16="http://schemas.microsoft.com/office/drawing/2014/main" val="1422770122"/>
                  </a:ext>
                </a:extLst>
              </a:tr>
            </a:tbl>
          </a:graphicData>
        </a:graphic>
      </p:graphicFrame>
      <p:sp>
        <p:nvSpPr>
          <p:cNvPr id="2" name="TextBox 1">
            <a:extLst>
              <a:ext uri="{FF2B5EF4-FFF2-40B4-BE49-F238E27FC236}">
                <a16:creationId xmlns:a16="http://schemas.microsoft.com/office/drawing/2014/main" id="{5CEAB081-8ACF-5B78-D724-A43B55D8C537}"/>
              </a:ext>
            </a:extLst>
          </p:cNvPr>
          <p:cNvSpPr txBox="1"/>
          <p:nvPr/>
        </p:nvSpPr>
        <p:spPr>
          <a:xfrm>
            <a:off x="7234847" y="1416961"/>
            <a:ext cx="2962449"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mn-cs"/>
              </a:rPr>
              <a:t>无进展生存率</a:t>
            </a:r>
          </a:p>
        </p:txBody>
      </p:sp>
    </p:spTree>
    <p:extLst>
      <p:ext uri="{BB962C8B-B14F-4D97-AF65-F5344CB8AC3E}">
        <p14:creationId xmlns:p14="http://schemas.microsoft.com/office/powerpoint/2010/main" val="231029905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D59E9E-65AD-70E5-8C5C-CEEAE0CF8F4B}"/>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A65BAB62-6192-377F-01D0-A49F5E9ED6F2}"/>
              </a:ext>
            </a:extLst>
          </p:cNvPr>
          <p:cNvSpPr>
            <a:spLocks noGrp="1"/>
          </p:cNvSpPr>
          <p:nvPr>
            <p:ph type="title"/>
          </p:nvPr>
        </p:nvSpPr>
        <p:spPr>
          <a:xfrm>
            <a:off x="304800" y="107693"/>
            <a:ext cx="11582400" cy="939801"/>
          </a:xfrm>
        </p:spPr>
        <p:txBody>
          <a:bodyPr rtlCol="0"/>
          <a:lstStyle/>
          <a:p>
            <a:pPr rtl="0"/>
            <a:r>
              <a:rPr lang="zh-cn">
                <a:latin typeface="+mn-lt"/>
              </a:rPr>
              <a:t>8016:纳武利尤单抗联合伊匹木单抗治疗既往接受过治疗的 B3 型胸腺瘤和胸腺癌患者的疗效和安全性：EORTC-ETOP NIVOTHYM II 期试验的结果 — Girard N 等人</a:t>
            </a:r>
          </a:p>
        </p:txBody>
      </p:sp>
      <p:sp>
        <p:nvSpPr>
          <p:cNvPr id="29" name="Content Placeholder 7">
            <a:extLst>
              <a:ext uri="{FF2B5EF4-FFF2-40B4-BE49-F238E27FC236}">
                <a16:creationId xmlns:a16="http://schemas.microsoft.com/office/drawing/2014/main" id="{69EB3639-3665-3886-9F97-7D681B2159E3}"/>
              </a:ext>
            </a:extLst>
          </p:cNvPr>
          <p:cNvSpPr>
            <a:spLocks noGrp="1"/>
          </p:cNvSpPr>
          <p:nvPr>
            <p:ph idx="1"/>
          </p:nvPr>
        </p:nvSpPr>
        <p:spPr>
          <a:xfrm>
            <a:off x="304799" y="1246909"/>
            <a:ext cx="11582401" cy="5055650"/>
          </a:xfrm>
        </p:spPr>
        <p:txBody>
          <a:bodyPr rtlCol="0"/>
          <a:lstStyle/>
          <a:p>
            <a:pPr rtl="0"/>
            <a:r>
              <a:rPr lang="zh-cn" b="1"/>
              <a:t>关键结果（续）</a:t>
            </a:r>
          </a:p>
          <a:p>
            <a:pPr rtl="0">
              <a:spcBef>
                <a:spcPts val="25800"/>
              </a:spcBef>
            </a:pPr>
            <a:r>
              <a:rPr lang="zh-cn" b="1"/>
              <a:t>结论</a:t>
            </a:r>
          </a:p>
          <a:p>
            <a:pPr lvl="1" rtl="0"/>
            <a:r>
              <a:rPr lang="zh-cn"/>
              <a:t>在晚期 B3 型胸腺瘤或胸腺癌患者中，与伊匹木单抗单药治疗相比，2L 纳武利尤单抗 + 伊匹木单抗未能改善生存结局</a:t>
            </a:r>
          </a:p>
        </p:txBody>
      </p:sp>
      <p:sp>
        <p:nvSpPr>
          <p:cNvPr id="30" name="Text Placeholder 4">
            <a:extLst>
              <a:ext uri="{FF2B5EF4-FFF2-40B4-BE49-F238E27FC236}">
                <a16:creationId xmlns:a16="http://schemas.microsoft.com/office/drawing/2014/main" id="{1BB87D0A-3169-9356-A679-F45A2B830739}"/>
              </a:ext>
            </a:extLst>
          </p:cNvPr>
          <p:cNvSpPr>
            <a:spLocks noGrp="1"/>
          </p:cNvSpPr>
          <p:nvPr>
            <p:ph type="body" sz="quarter" idx="11"/>
          </p:nvPr>
        </p:nvSpPr>
        <p:spPr>
          <a:xfrm>
            <a:off x="6379633" y="6521312"/>
            <a:ext cx="5507567" cy="200025"/>
          </a:xfrm>
        </p:spPr>
        <p:txBody>
          <a:bodyPr rtlCol="0"/>
          <a:lstStyle/>
          <a:p>
            <a:pPr rtl="0"/>
            <a:r>
              <a:rPr lang="zh-cn"/>
              <a:t>Girard N, et al.J Clin Oncol 2025;43(suppl):Abstr 8016</a:t>
            </a:r>
          </a:p>
        </p:txBody>
      </p:sp>
      <p:graphicFrame>
        <p:nvGraphicFramePr>
          <p:cNvPr id="4" name="Table 3">
            <a:extLst>
              <a:ext uri="{FF2B5EF4-FFF2-40B4-BE49-F238E27FC236}">
                <a16:creationId xmlns:a16="http://schemas.microsoft.com/office/drawing/2014/main" id="{28A12429-9311-7727-C732-440A82A1D793}"/>
              </a:ext>
            </a:extLst>
          </p:cNvPr>
          <p:cNvGraphicFramePr>
            <a:graphicFrameLocks noGrp="1"/>
          </p:cNvGraphicFramePr>
          <p:nvPr>
            <p:extLst>
              <p:ext uri="{D42A27DB-BD31-4B8C-83A1-F6EECF244321}">
                <p14:modId xmlns:p14="http://schemas.microsoft.com/office/powerpoint/2010/main" val="712994670"/>
              </p:ext>
            </p:extLst>
          </p:nvPr>
        </p:nvGraphicFramePr>
        <p:xfrm>
          <a:off x="419295" y="1633346"/>
          <a:ext cx="4532011" cy="2986560"/>
        </p:xfrm>
        <a:graphic>
          <a:graphicData uri="http://schemas.openxmlformats.org/drawingml/2006/table">
            <a:tbl>
              <a:tblPr firstRow="1" bandRow="1">
                <a:tableStyleId>{69012ECD-51FC-41F1-AA8D-1B2483CD663E}</a:tableStyleId>
              </a:tblPr>
              <a:tblGrid>
                <a:gridCol w="2194719">
                  <a:extLst>
                    <a:ext uri="{9D8B030D-6E8A-4147-A177-3AD203B41FA5}">
                      <a16:colId xmlns:a16="http://schemas.microsoft.com/office/drawing/2014/main" val="1987913234"/>
                    </a:ext>
                  </a:extLst>
                </a:gridCol>
                <a:gridCol w="2337292">
                  <a:extLst>
                    <a:ext uri="{9D8B030D-6E8A-4147-A177-3AD203B41FA5}">
                      <a16:colId xmlns:a16="http://schemas.microsoft.com/office/drawing/2014/main" val="425748691"/>
                    </a:ext>
                  </a:extLst>
                </a:gridCol>
              </a:tblGrid>
              <a:tr h="239850">
                <a:tc>
                  <a:txBody>
                    <a:bodyPr/>
                    <a:lstStyle/>
                    <a:p>
                      <a:pPr algn="l" rtl="0"/>
                      <a:endParaRPr lang="en-US" sz="1200" b="1" noProof="0" dirty="0">
                        <a:solidFill>
                          <a:schemeClr val="tx2"/>
                        </a:solidFill>
                      </a:endParaRP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a:solidFill>
                            <a:schemeClr val="tx2"/>
                          </a:solidFill>
                          <a:latin typeface="+mn-lt"/>
                        </a:rPr>
                        <a:t>纳武利尤单抗 + 伊匹木单抗</a:t>
                      </a:r>
                      <a:br>
                        <a:rPr lang="en-GB" sz="1200" dirty="0">
                          <a:solidFill>
                            <a:schemeClr val="tx2"/>
                          </a:solidFill>
                          <a:latin typeface="+mn-lt"/>
                        </a:rPr>
                      </a:br>
                      <a:r>
                        <a:rPr lang="zh-cn" sz="1200">
                          <a:solidFill>
                            <a:schemeClr val="tx2"/>
                          </a:solidFill>
                          <a:latin typeface="+mn-lt"/>
                        </a:rPr>
                        <a:t>(n=51)</a:t>
                      </a:r>
                    </a:p>
                  </a:txBody>
                  <a:tcPr marL="72000" marR="72000" marT="36000" marB="36000" anchor="ctr">
                    <a:solidFill>
                      <a:schemeClr val="accent1"/>
                    </a:solidFill>
                  </a:tcPr>
                </a:tc>
                <a:extLst>
                  <a:ext uri="{0D108BD9-81ED-4DB2-BD59-A6C34878D82A}">
                    <a16:rowId xmlns:a16="http://schemas.microsoft.com/office/drawing/2014/main" val="4111249997"/>
                  </a:ext>
                </a:extLst>
              </a:tr>
              <a:tr h="150301">
                <a:tc>
                  <a:txBody>
                    <a:bodyPr/>
                    <a:lstStyle/>
                    <a:p>
                      <a:pPr rtl="0"/>
                      <a:r>
                        <a:rPr lang="zh-cn" sz="1200" b="0" i="0">
                          <a:solidFill>
                            <a:srgbClr val="000000"/>
                          </a:solidFill>
                          <a:latin typeface="+mn-lt"/>
                        </a:rPr>
                        <a:t>mOS（月）(95%CI)</a:t>
                      </a:r>
                    </a:p>
                  </a:txBody>
                  <a:tcPr marL="72000" marR="72000" marT="36000" marB="36000" anchor="ctr"/>
                </a:tc>
                <a:tc>
                  <a:txBody>
                    <a:bodyPr/>
                    <a:lstStyle/>
                    <a:p>
                      <a:pPr algn="ctr" rtl="0"/>
                      <a:r>
                        <a:rPr lang="zh-cn" sz="1200" i="0" noProof="0">
                          <a:solidFill>
                            <a:srgbClr val="000000"/>
                          </a:solidFill>
                        </a:rPr>
                        <a:t>22.0 (16.6, NE) </a:t>
                      </a:r>
                    </a:p>
                  </a:txBody>
                  <a:tcPr marL="72000" marR="72000" marT="36000" marB="36000" anchor="ctr"/>
                </a:tc>
                <a:extLst>
                  <a:ext uri="{0D108BD9-81ED-4DB2-BD59-A6C34878D82A}">
                    <a16:rowId xmlns:a16="http://schemas.microsoft.com/office/drawing/2014/main" val="35467063"/>
                  </a:ext>
                </a:extLst>
              </a:tr>
              <a:tr h="150301">
                <a:tc>
                  <a:txBody>
                    <a:bodyPr/>
                    <a:lstStyle/>
                    <a:p>
                      <a:pPr rtl="0"/>
                      <a:r>
                        <a:rPr lang="zh-cn" sz="1200" b="0" i="0">
                          <a:solidFill>
                            <a:srgbClr val="000000"/>
                          </a:solidFill>
                          <a:latin typeface="+mn-lt"/>
                        </a:rPr>
                        <a:t>6 个月 OS 率，% (95%CI)</a:t>
                      </a:r>
                    </a:p>
                  </a:txBody>
                  <a:tcPr marL="72000" marR="72000" marT="36000" marB="36000" anchor="ctr"/>
                </a:tc>
                <a:tc>
                  <a:txBody>
                    <a:bodyPr/>
                    <a:lstStyle/>
                    <a:p>
                      <a:pPr algn="ctr" rtl="0"/>
                      <a:r>
                        <a:rPr lang="zh-cn" sz="1200" i="0" noProof="0">
                          <a:solidFill>
                            <a:srgbClr val="000000"/>
                          </a:solidFill>
                        </a:rPr>
                        <a:t>84 (71, 92)</a:t>
                      </a:r>
                    </a:p>
                  </a:txBody>
                  <a:tcPr marL="72000" marR="72000" marT="36000" marB="36000" anchor="ctr"/>
                </a:tc>
                <a:extLst>
                  <a:ext uri="{0D108BD9-81ED-4DB2-BD59-A6C34878D82A}">
                    <a16:rowId xmlns:a16="http://schemas.microsoft.com/office/drawing/2014/main" val="938311612"/>
                  </a:ext>
                </a:extLst>
              </a:tr>
              <a:tr h="250502">
                <a:tc>
                  <a:txBody>
                    <a:bodyPr/>
                    <a:lstStyle/>
                    <a:p>
                      <a:pPr rtl="0"/>
                      <a:r>
                        <a:rPr lang="zh-cn" sz="1200" b="0" i="0">
                          <a:solidFill>
                            <a:srgbClr val="000000"/>
                          </a:solidFill>
                          <a:latin typeface="+mn-lt"/>
                        </a:rPr>
                        <a:t>12 个月 OS 率，% (95%CI)</a:t>
                      </a:r>
                    </a:p>
                  </a:txBody>
                  <a:tcPr marL="72000" marR="72000" marT="36000" marB="36000" anchor="ctr"/>
                </a:tc>
                <a:tc>
                  <a:txBody>
                    <a:bodyPr/>
                    <a:lstStyle/>
                    <a:p>
                      <a:pPr algn="ctr" rtl="0"/>
                      <a:r>
                        <a:rPr lang="zh-cn" sz="1200" i="0" noProof="0">
                          <a:solidFill>
                            <a:srgbClr val="000000"/>
                          </a:solidFill>
                        </a:rPr>
                        <a:t>75 (60, 85)</a:t>
                      </a:r>
                    </a:p>
                  </a:txBody>
                  <a:tcPr marL="72000" marR="72000" marT="36000" marB="36000" anchor="ctr"/>
                </a:tc>
                <a:extLst>
                  <a:ext uri="{0D108BD9-81ED-4DB2-BD59-A6C34878D82A}">
                    <a16:rowId xmlns:a16="http://schemas.microsoft.com/office/drawing/2014/main" val="3113293845"/>
                  </a:ext>
                </a:extLst>
              </a:tr>
              <a:tr h="250502">
                <a:tc>
                  <a:txBody>
                    <a:bodyPr/>
                    <a:lstStyle/>
                    <a:p>
                      <a:pPr rtl="0"/>
                      <a:r>
                        <a:rPr lang="zh-cn" sz="1200" b="0" i="0">
                          <a:solidFill>
                            <a:srgbClr val="000000"/>
                          </a:solidFill>
                          <a:latin typeface="+mn-lt"/>
                        </a:rPr>
                        <a:t>18 个月 OS 率，% (95%CI)</a:t>
                      </a:r>
                    </a:p>
                  </a:txBody>
                  <a:tcPr marL="72000" marR="72000" marT="36000" marB="36000" anchor="ctr"/>
                </a:tc>
                <a:tc>
                  <a:txBody>
                    <a:bodyPr/>
                    <a:lstStyle/>
                    <a:p>
                      <a:pPr algn="ctr" rtl="0"/>
                      <a:r>
                        <a:rPr lang="zh-cn" sz="1200" i="0" noProof="0">
                          <a:solidFill>
                            <a:srgbClr val="000000"/>
                          </a:solidFill>
                        </a:rPr>
                        <a:t>65 (47, 78)</a:t>
                      </a:r>
                      <a:endParaRPr lang="en-US" sz="1200" i="0" baseline="30000" noProof="0" dirty="0">
                        <a:solidFill>
                          <a:srgbClr val="000000"/>
                        </a:solidFill>
                      </a:endParaRPr>
                    </a:p>
                  </a:txBody>
                  <a:tcPr marL="72000" marR="72000" marT="36000" marB="36000" anchor="ctr"/>
                </a:tc>
                <a:extLst>
                  <a:ext uri="{0D108BD9-81ED-4DB2-BD59-A6C34878D82A}">
                    <a16:rowId xmlns:a16="http://schemas.microsoft.com/office/drawing/2014/main" val="919345016"/>
                  </a:ext>
                </a:extLst>
              </a:tr>
              <a:tr h="250502">
                <a:tc>
                  <a:txBody>
                    <a:bodyPr/>
                    <a:lstStyle/>
                    <a:p>
                      <a:pPr rtl="0"/>
                      <a:r>
                        <a:rPr lang="zh-cn" sz="1200" b="0" i="0">
                          <a:solidFill>
                            <a:srgbClr val="000000"/>
                          </a:solidFill>
                          <a:latin typeface="+mn-lt"/>
                        </a:rPr>
                        <a:t>BOR，n (%)</a:t>
                      </a:r>
                    </a:p>
                  </a:txBody>
                  <a:tcPr marL="72000" marR="72000" marT="36000" marB="36000" anchor="ctr"/>
                </a:tc>
                <a:tc>
                  <a:txBody>
                    <a:bodyPr/>
                    <a:lstStyle/>
                    <a:p>
                      <a:pPr algn="ctr" rtl="0"/>
                      <a:endParaRPr lang="en-US" sz="1200" i="0" noProof="0" dirty="0">
                        <a:solidFill>
                          <a:srgbClr val="000000"/>
                        </a:solidFill>
                      </a:endParaRPr>
                    </a:p>
                  </a:txBody>
                  <a:tcPr marL="72000" marR="72000" marT="36000" marB="36000" anchor="ctr"/>
                </a:tc>
                <a:extLst>
                  <a:ext uri="{0D108BD9-81ED-4DB2-BD59-A6C34878D82A}">
                    <a16:rowId xmlns:a16="http://schemas.microsoft.com/office/drawing/2014/main" val="1752253887"/>
                  </a:ext>
                </a:extLst>
              </a:tr>
              <a:tr h="250502">
                <a:tc>
                  <a:txBody>
                    <a:bodyPr/>
                    <a:lstStyle/>
                    <a:p>
                      <a:pPr marL="90488" indent="0" rtl="0"/>
                      <a:r>
                        <a:rPr lang="zh-cn" sz="1200" b="0" i="0">
                          <a:solidFill>
                            <a:srgbClr val="000000"/>
                          </a:solidFill>
                          <a:latin typeface="+mn-lt"/>
                        </a:rPr>
                        <a:t>PR</a:t>
                      </a:r>
                    </a:p>
                  </a:txBody>
                  <a:tcPr marL="72000" marR="72000" marT="36000" marB="36000" anchor="ctr"/>
                </a:tc>
                <a:tc>
                  <a:txBody>
                    <a:bodyPr/>
                    <a:lstStyle/>
                    <a:p>
                      <a:pPr algn="ctr" rtl="0"/>
                      <a:r>
                        <a:rPr lang="zh-cn" sz="1200" i="0" noProof="0">
                          <a:solidFill>
                            <a:srgbClr val="000000"/>
                          </a:solidFill>
                        </a:rPr>
                        <a:t>8 (16)</a:t>
                      </a:r>
                    </a:p>
                  </a:txBody>
                  <a:tcPr marL="72000" marR="72000" marT="36000" marB="36000" anchor="ctr"/>
                </a:tc>
                <a:extLst>
                  <a:ext uri="{0D108BD9-81ED-4DB2-BD59-A6C34878D82A}">
                    <a16:rowId xmlns:a16="http://schemas.microsoft.com/office/drawing/2014/main" val="3371090012"/>
                  </a:ext>
                </a:extLst>
              </a:tr>
              <a:tr h="250502">
                <a:tc>
                  <a:txBody>
                    <a:bodyPr/>
                    <a:lstStyle/>
                    <a:p>
                      <a:pPr marL="90488" indent="0" rtl="0"/>
                      <a:r>
                        <a:rPr lang="zh-cn" sz="1200" b="0" i="0">
                          <a:solidFill>
                            <a:srgbClr val="000000"/>
                          </a:solidFill>
                          <a:latin typeface="+mn-lt"/>
                        </a:rPr>
                        <a:t>SD</a:t>
                      </a:r>
                    </a:p>
                  </a:txBody>
                  <a:tcPr marL="72000" marR="72000" marT="36000" marB="36000" anchor="ctr"/>
                </a:tc>
                <a:tc>
                  <a:txBody>
                    <a:bodyPr/>
                    <a:lstStyle/>
                    <a:p>
                      <a:pPr algn="ctr" rtl="0"/>
                      <a:r>
                        <a:rPr lang="zh-cn" sz="1200" i="0" noProof="0">
                          <a:solidFill>
                            <a:srgbClr val="000000"/>
                          </a:solidFill>
                        </a:rPr>
                        <a:t>22 (43)</a:t>
                      </a:r>
                    </a:p>
                  </a:txBody>
                  <a:tcPr marL="72000" marR="72000" marT="36000" marB="36000" anchor="ctr"/>
                </a:tc>
                <a:extLst>
                  <a:ext uri="{0D108BD9-81ED-4DB2-BD59-A6C34878D82A}">
                    <a16:rowId xmlns:a16="http://schemas.microsoft.com/office/drawing/2014/main" val="3860988418"/>
                  </a:ext>
                </a:extLst>
              </a:tr>
              <a:tr h="250502">
                <a:tc>
                  <a:txBody>
                    <a:bodyPr/>
                    <a:lstStyle/>
                    <a:p>
                      <a:pPr marL="90488" indent="0" rtl="0"/>
                      <a:r>
                        <a:rPr lang="zh-cn" sz="1200" b="0" i="0">
                          <a:solidFill>
                            <a:srgbClr val="000000"/>
                          </a:solidFill>
                          <a:latin typeface="+mn-lt"/>
                        </a:rPr>
                        <a:t>PD</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18 (35)</a:t>
                      </a:r>
                    </a:p>
                  </a:txBody>
                  <a:tcPr marL="72000" marR="72000" marT="36000" marB="36000" anchor="ctr"/>
                </a:tc>
                <a:extLst>
                  <a:ext uri="{0D108BD9-81ED-4DB2-BD59-A6C34878D82A}">
                    <a16:rowId xmlns:a16="http://schemas.microsoft.com/office/drawing/2014/main" val="3137992377"/>
                  </a:ext>
                </a:extLst>
              </a:tr>
              <a:tr h="250502">
                <a:tc>
                  <a:txBody>
                    <a:bodyPr/>
                    <a:lstStyle/>
                    <a:p>
                      <a:pPr marL="90488" indent="0" rtl="0"/>
                      <a:r>
                        <a:rPr lang="zh-cn" sz="1200" b="0" i="0">
                          <a:solidFill>
                            <a:srgbClr val="000000"/>
                          </a:solidFill>
                          <a:latin typeface="+mn-lt"/>
                        </a:rPr>
                        <a:t>NE</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3 (6)</a:t>
                      </a:r>
                    </a:p>
                  </a:txBody>
                  <a:tcPr marL="72000" marR="72000" marT="36000" marB="36000" anchor="ctr"/>
                </a:tc>
                <a:extLst>
                  <a:ext uri="{0D108BD9-81ED-4DB2-BD59-A6C34878D82A}">
                    <a16:rowId xmlns:a16="http://schemas.microsoft.com/office/drawing/2014/main" val="2473128370"/>
                  </a:ext>
                </a:extLst>
              </a:tr>
              <a:tr h="250502">
                <a:tc>
                  <a:txBody>
                    <a:bodyPr/>
                    <a:lstStyle/>
                    <a:p>
                      <a:pPr rtl="0"/>
                      <a:r>
                        <a:rPr lang="zh-cn" sz="1200" b="0" i="0">
                          <a:solidFill>
                            <a:srgbClr val="000000"/>
                          </a:solidFill>
                          <a:latin typeface="+mn-lt"/>
                        </a:rPr>
                        <a:t>DCR，%</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59</a:t>
                      </a:r>
                    </a:p>
                  </a:txBody>
                  <a:tcPr marL="72000" marR="72000" marT="36000" marB="36000" anchor="ctr"/>
                </a:tc>
                <a:extLst>
                  <a:ext uri="{0D108BD9-81ED-4DB2-BD59-A6C34878D82A}">
                    <a16:rowId xmlns:a16="http://schemas.microsoft.com/office/drawing/2014/main" val="2372570917"/>
                  </a:ext>
                </a:extLst>
              </a:tr>
            </a:tbl>
          </a:graphicData>
        </a:graphic>
      </p:graphicFrame>
      <p:graphicFrame>
        <p:nvGraphicFramePr>
          <p:cNvPr id="8" name="Table 7">
            <a:extLst>
              <a:ext uri="{FF2B5EF4-FFF2-40B4-BE49-F238E27FC236}">
                <a16:creationId xmlns:a16="http://schemas.microsoft.com/office/drawing/2014/main" id="{4DE08BEF-A535-2017-D8BF-B33DC8DE51A6}"/>
              </a:ext>
            </a:extLst>
          </p:cNvPr>
          <p:cNvGraphicFramePr>
            <a:graphicFrameLocks noGrp="1"/>
          </p:cNvGraphicFramePr>
          <p:nvPr>
            <p:extLst>
              <p:ext uri="{D42A27DB-BD31-4B8C-83A1-F6EECF244321}">
                <p14:modId xmlns:p14="http://schemas.microsoft.com/office/powerpoint/2010/main" val="2430691466"/>
              </p:ext>
            </p:extLst>
          </p:nvPr>
        </p:nvGraphicFramePr>
        <p:xfrm>
          <a:off x="5065802" y="1631536"/>
          <a:ext cx="6821398" cy="2476800"/>
        </p:xfrm>
        <a:graphic>
          <a:graphicData uri="http://schemas.openxmlformats.org/drawingml/2006/table">
            <a:tbl>
              <a:tblPr firstRow="1" bandRow="1">
                <a:tableStyleId>{69012ECD-51FC-41F1-AA8D-1B2483CD663E}</a:tableStyleId>
              </a:tblPr>
              <a:tblGrid>
                <a:gridCol w="2437571">
                  <a:extLst>
                    <a:ext uri="{9D8B030D-6E8A-4147-A177-3AD203B41FA5}">
                      <a16:colId xmlns:a16="http://schemas.microsoft.com/office/drawing/2014/main" val="1987913234"/>
                    </a:ext>
                  </a:extLst>
                </a:gridCol>
                <a:gridCol w="4383827">
                  <a:extLst>
                    <a:ext uri="{9D8B030D-6E8A-4147-A177-3AD203B41FA5}">
                      <a16:colId xmlns:a16="http://schemas.microsoft.com/office/drawing/2014/main" val="425748691"/>
                    </a:ext>
                  </a:extLst>
                </a:gridCol>
              </a:tblGrid>
              <a:tr h="239850">
                <a:tc>
                  <a:txBody>
                    <a:bodyPr/>
                    <a:lstStyle/>
                    <a:p>
                      <a:pPr algn="l" rtl="0"/>
                      <a:r>
                        <a:rPr lang="zh-cn" sz="1200" b="1" noProof="0">
                          <a:solidFill>
                            <a:schemeClr val="tx2"/>
                          </a:solidFill>
                        </a:rPr>
                        <a:t>不良事件 (AE)，数量 n (%)</a:t>
                      </a:r>
                    </a:p>
                  </a:txBody>
                  <a:tcPr marL="72000" marR="72000" marT="36000" marB="36000" anchor="c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a:solidFill>
                            <a:schemeClr val="tx2"/>
                          </a:solidFill>
                          <a:latin typeface="+mn-lt"/>
                        </a:rPr>
                        <a:t>纳武利尤单抗 + 伊匹木单抗 </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a:solidFill>
                            <a:schemeClr val="tx2"/>
                          </a:solidFill>
                          <a:latin typeface="+mn-lt"/>
                        </a:rPr>
                        <a:t>(n=56)</a:t>
                      </a:r>
                    </a:p>
                  </a:txBody>
                  <a:tcPr marL="72000" marR="72000" marT="36000" marB="36000" anchor="ctr">
                    <a:solidFill>
                      <a:schemeClr val="accent1"/>
                    </a:solidFill>
                  </a:tcPr>
                </a:tc>
                <a:extLst>
                  <a:ext uri="{0D108BD9-81ED-4DB2-BD59-A6C34878D82A}">
                    <a16:rowId xmlns:a16="http://schemas.microsoft.com/office/drawing/2014/main" val="4111249997"/>
                  </a:ext>
                </a:extLst>
              </a:tr>
              <a:tr h="227664">
                <a:tc>
                  <a:txBody>
                    <a:bodyPr/>
                    <a:lstStyle/>
                    <a:p>
                      <a:pPr rtl="0"/>
                      <a:r>
                        <a:rPr lang="zh-cn" sz="1200" b="0" i="0">
                          <a:solidFill>
                            <a:srgbClr val="000000"/>
                          </a:solidFill>
                          <a:latin typeface="+mn-lt"/>
                        </a:rPr>
                        <a:t>AE 最大级别</a:t>
                      </a:r>
                    </a:p>
                  </a:txBody>
                  <a:tcPr marL="72000" marR="72000" marT="36000" marB="36000" anchor="ctr"/>
                </a:tc>
                <a:tc>
                  <a:txBody>
                    <a:bodyPr/>
                    <a:lstStyle/>
                    <a:p>
                      <a:pPr algn="ctr" rtl="0"/>
                      <a:endParaRPr lang="en-US" sz="1200" i="0" noProof="0" dirty="0">
                        <a:solidFill>
                          <a:srgbClr val="000000"/>
                        </a:solidFill>
                      </a:endParaRPr>
                    </a:p>
                  </a:txBody>
                  <a:tcPr marL="72000" marR="72000" marT="36000" marB="36000" anchor="ctr"/>
                </a:tc>
                <a:extLst>
                  <a:ext uri="{0D108BD9-81ED-4DB2-BD59-A6C34878D82A}">
                    <a16:rowId xmlns:a16="http://schemas.microsoft.com/office/drawing/2014/main" val="35467063"/>
                  </a:ext>
                </a:extLst>
              </a:tr>
              <a:tr h="150301">
                <a:tc>
                  <a:txBody>
                    <a:bodyPr/>
                    <a:lstStyle/>
                    <a:p>
                      <a:pPr marL="90488" indent="0" rtl="0"/>
                      <a:r>
                        <a:rPr lang="zh-cn" sz="1200" b="0" i="0">
                          <a:solidFill>
                            <a:srgbClr val="000000"/>
                          </a:solidFill>
                          <a:latin typeface="+mn-lt"/>
                        </a:rPr>
                        <a:t>1-2 级</a:t>
                      </a:r>
                    </a:p>
                  </a:txBody>
                  <a:tcPr marL="72000" marR="72000" marT="36000" marB="36000" anchor="ctr"/>
                </a:tc>
                <a:tc>
                  <a:txBody>
                    <a:bodyPr/>
                    <a:lstStyle/>
                    <a:p>
                      <a:pPr algn="ctr" rtl="0"/>
                      <a:r>
                        <a:rPr lang="zh-cn" sz="1200" i="0" noProof="0">
                          <a:solidFill>
                            <a:srgbClr val="000000"/>
                          </a:solidFill>
                        </a:rPr>
                        <a:t>29 (52)</a:t>
                      </a:r>
                    </a:p>
                  </a:txBody>
                  <a:tcPr marL="72000" marR="72000" marT="36000" marB="36000" anchor="ctr"/>
                </a:tc>
                <a:extLst>
                  <a:ext uri="{0D108BD9-81ED-4DB2-BD59-A6C34878D82A}">
                    <a16:rowId xmlns:a16="http://schemas.microsoft.com/office/drawing/2014/main" val="938311612"/>
                  </a:ext>
                </a:extLst>
              </a:tr>
              <a:tr h="250502">
                <a:tc>
                  <a:txBody>
                    <a:bodyPr/>
                    <a:lstStyle/>
                    <a:p>
                      <a:pPr marL="90488" indent="0" rtl="0"/>
                      <a:r>
                        <a:rPr lang="zh-cn" sz="1200" b="0" i="0">
                          <a:solidFill>
                            <a:srgbClr val="000000"/>
                          </a:solidFill>
                          <a:latin typeface="+mn-lt"/>
                        </a:rPr>
                        <a:t>3-4 级</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27 (48)</a:t>
                      </a:r>
                    </a:p>
                  </a:txBody>
                  <a:tcPr marL="72000" marR="72000" marT="36000" marB="36000" anchor="ctr"/>
                </a:tc>
                <a:extLst>
                  <a:ext uri="{0D108BD9-81ED-4DB2-BD59-A6C34878D82A}">
                    <a16:rowId xmlns:a16="http://schemas.microsoft.com/office/drawing/2014/main" val="3113293845"/>
                  </a:ext>
                </a:extLst>
              </a:tr>
              <a:tr h="250502">
                <a:tc>
                  <a:txBody>
                    <a:bodyPr/>
                    <a:lstStyle/>
                    <a:p>
                      <a:pPr rtl="0"/>
                      <a:r>
                        <a:rPr lang="zh-cn" sz="1200" b="0" i="0">
                          <a:solidFill>
                            <a:srgbClr val="000000"/>
                          </a:solidFill>
                          <a:latin typeface="+mn-lt"/>
                        </a:rPr>
                        <a:t>≥3 级 TRAE</a:t>
                      </a:r>
                      <a:endParaRPr lang="en-US" sz="1200" b="0" i="0" dirty="0">
                        <a:solidFill>
                          <a:srgbClr val="000000"/>
                        </a:solidFill>
                        <a:latin typeface="+mn-lt"/>
                      </a:endParaRP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16 (29)</a:t>
                      </a:r>
                    </a:p>
                  </a:txBody>
                  <a:tcPr marL="72000" marR="72000" marT="36000" marB="36000" anchor="ctr"/>
                </a:tc>
                <a:extLst>
                  <a:ext uri="{0D108BD9-81ED-4DB2-BD59-A6C34878D82A}">
                    <a16:rowId xmlns:a16="http://schemas.microsoft.com/office/drawing/2014/main" val="919345016"/>
                  </a:ext>
                </a:extLst>
              </a:tr>
              <a:tr h="0">
                <a:tc>
                  <a:txBody>
                    <a:bodyPr/>
                    <a:lstStyle/>
                    <a:p>
                      <a:pPr marL="90488" indent="0" rtl="0"/>
                      <a:r>
                        <a:rPr lang="zh-cn" sz="1200" b="0" i="0">
                          <a:solidFill>
                            <a:srgbClr val="000000"/>
                          </a:solidFill>
                          <a:latin typeface="+mn-lt"/>
                        </a:rPr>
                        <a:t>心肌炎</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2 (4)</a:t>
                      </a:r>
                    </a:p>
                  </a:txBody>
                  <a:tcPr marL="72000" marR="72000" marT="36000" marB="36000" anchor="ctr"/>
                </a:tc>
                <a:extLst>
                  <a:ext uri="{0D108BD9-81ED-4DB2-BD59-A6C34878D82A}">
                    <a16:rowId xmlns:a16="http://schemas.microsoft.com/office/drawing/2014/main" val="1948153924"/>
                  </a:ext>
                </a:extLst>
              </a:tr>
              <a:tr h="0">
                <a:tc>
                  <a:txBody>
                    <a:bodyPr/>
                    <a:lstStyle/>
                    <a:p>
                      <a:pPr marL="90488" indent="0" rtl="0"/>
                      <a:r>
                        <a:rPr lang="zh-cn" sz="1200" b="0" i="0">
                          <a:solidFill>
                            <a:srgbClr val="000000"/>
                          </a:solidFill>
                          <a:latin typeface="+mn-lt"/>
                        </a:rPr>
                        <a:t>结肠炎</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4 (8)</a:t>
                      </a:r>
                    </a:p>
                  </a:txBody>
                  <a:tcPr marL="72000" marR="72000" marT="36000" marB="36000" anchor="ctr"/>
                </a:tc>
                <a:extLst>
                  <a:ext uri="{0D108BD9-81ED-4DB2-BD59-A6C34878D82A}">
                    <a16:rowId xmlns:a16="http://schemas.microsoft.com/office/drawing/2014/main" val="2935218853"/>
                  </a:ext>
                </a:extLst>
              </a:tr>
              <a:tr h="0">
                <a:tc>
                  <a:txBody>
                    <a:bodyPr/>
                    <a:lstStyle/>
                    <a:p>
                      <a:pPr marL="90488" indent="0" rtl="0"/>
                      <a:r>
                        <a:rPr lang="zh-cn" sz="1200" b="0" i="0">
                          <a:solidFill>
                            <a:srgbClr val="000000"/>
                          </a:solidFill>
                          <a:latin typeface="+mn-lt"/>
                        </a:rPr>
                        <a:t>输液相关反应/过敏</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2 (4)</a:t>
                      </a:r>
                    </a:p>
                  </a:txBody>
                  <a:tcPr marL="72000" marR="72000" marT="36000" marB="36000" anchor="ctr"/>
                </a:tc>
                <a:extLst>
                  <a:ext uri="{0D108BD9-81ED-4DB2-BD59-A6C34878D82A}">
                    <a16:rowId xmlns:a16="http://schemas.microsoft.com/office/drawing/2014/main" val="2097541992"/>
                  </a:ext>
                </a:extLst>
              </a:tr>
              <a:tr h="0">
                <a:tc>
                  <a:txBody>
                    <a:bodyPr/>
                    <a:lstStyle/>
                    <a:p>
                      <a:pPr marL="90488" indent="0" rtl="0"/>
                      <a:r>
                        <a:rPr lang="zh-cn" sz="1200" b="0" i="0">
                          <a:solidFill>
                            <a:srgbClr val="000000"/>
                          </a:solidFill>
                          <a:latin typeface="+mn-lt"/>
                        </a:rPr>
                        <a:t>皮疹</a:t>
                      </a:r>
                    </a:p>
                  </a:txBody>
                  <a:tcPr marL="72000" marR="72000" marT="36000" marB="36000" anchor="ctr"/>
                </a:tc>
                <a:tc>
                  <a:txBody>
                    <a:bodyPr/>
                    <a:lstStyle/>
                    <a:p>
                      <a:pPr marL="0" algn="ctr" defTabSz="914400" rtl="0" eaLnBrk="1" latinLnBrk="0" hangingPunct="1"/>
                      <a:r>
                        <a:rPr lang="zh-cn" sz="1200" i="0" kern="1200" noProof="0">
                          <a:solidFill>
                            <a:srgbClr val="000000"/>
                          </a:solidFill>
                          <a:latin typeface="+mn-lt"/>
                          <a:ea typeface="+mn-ea"/>
                          <a:cs typeface="+mn-cs"/>
                        </a:rPr>
                        <a:t>2 (4)</a:t>
                      </a:r>
                    </a:p>
                  </a:txBody>
                  <a:tcPr marL="72000" marR="72000" marT="36000" marB="36000" anchor="ctr"/>
                </a:tc>
                <a:extLst>
                  <a:ext uri="{0D108BD9-81ED-4DB2-BD59-A6C34878D82A}">
                    <a16:rowId xmlns:a16="http://schemas.microsoft.com/office/drawing/2014/main" val="1438986802"/>
                  </a:ext>
                </a:extLst>
              </a:tr>
            </a:tbl>
          </a:graphicData>
        </a:graphic>
      </p:graphicFrame>
    </p:spTree>
    <p:extLst>
      <p:ext uri="{BB962C8B-B14F-4D97-AF65-F5344CB8AC3E}">
        <p14:creationId xmlns:p14="http://schemas.microsoft.com/office/powerpoint/2010/main" val="287220738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E0038A-1D22-68F1-B7C5-E7788CE921AA}"/>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C2286D07-0C33-D31F-3FB0-D1865CE43F10}"/>
              </a:ext>
            </a:extLst>
          </p:cNvPr>
          <p:cNvSpPr>
            <a:spLocks noGrp="1"/>
          </p:cNvSpPr>
          <p:nvPr>
            <p:ph type="title"/>
          </p:nvPr>
        </p:nvSpPr>
        <p:spPr>
          <a:xfrm>
            <a:off x="304800" y="107693"/>
            <a:ext cx="11582400" cy="939801"/>
          </a:xfrm>
        </p:spPr>
        <p:txBody>
          <a:bodyPr rtlCol="0"/>
          <a:lstStyle/>
          <a:p>
            <a:pPr rtl="0"/>
            <a:r>
              <a:rPr lang="zh-cn" noProof="0" dirty="0">
                <a:latin typeface="+mn-lt"/>
              </a:rPr>
              <a:t>8006:芦比替定 (lurbi) 联合阿替利珠单抗 (atezo) 一线 (1L) 维持治疗 (tx) 广泛期小细胞肺癌 (ES-SCLC) 患者：IMforte III 期试验的主要结果 — Paz-Ares LG 等</a:t>
            </a:r>
          </a:p>
        </p:txBody>
      </p:sp>
      <p:sp>
        <p:nvSpPr>
          <p:cNvPr id="27" name="Text Placeholder 26">
            <a:extLst>
              <a:ext uri="{FF2B5EF4-FFF2-40B4-BE49-F238E27FC236}">
                <a16:creationId xmlns:a16="http://schemas.microsoft.com/office/drawing/2014/main" id="{6EBA84B7-C9F5-CF20-5C58-60EB6DAF8779}"/>
              </a:ext>
            </a:extLst>
          </p:cNvPr>
          <p:cNvSpPr>
            <a:spLocks noGrp="1"/>
          </p:cNvSpPr>
          <p:nvPr>
            <p:ph type="body" sz="quarter" idx="10"/>
          </p:nvPr>
        </p:nvSpPr>
        <p:spPr/>
        <p:txBody>
          <a:bodyPr rtlCol="0"/>
          <a:lstStyle/>
          <a:p>
            <a:pPr rtl="0"/>
            <a:r>
              <a:rPr lang="zh-cn" sz="1100" noProof="0"/>
              <a:t>*随机分组评估的疗效终点。 </a:t>
            </a:r>
          </a:p>
        </p:txBody>
      </p:sp>
      <p:sp>
        <p:nvSpPr>
          <p:cNvPr id="29" name="Content Placeholder 7">
            <a:extLst>
              <a:ext uri="{FF2B5EF4-FFF2-40B4-BE49-F238E27FC236}">
                <a16:creationId xmlns:a16="http://schemas.microsoft.com/office/drawing/2014/main" id="{A345F66E-3435-91CE-8857-D4356BEC6BA2}"/>
              </a:ext>
            </a:extLst>
          </p:cNvPr>
          <p:cNvSpPr>
            <a:spLocks noGrp="1"/>
          </p:cNvSpPr>
          <p:nvPr>
            <p:ph idx="1"/>
          </p:nvPr>
        </p:nvSpPr>
        <p:spPr>
          <a:xfrm>
            <a:off x="304799" y="1246909"/>
            <a:ext cx="11731869" cy="5055650"/>
          </a:xfrm>
        </p:spPr>
        <p:txBody>
          <a:bodyPr rtlCol="0"/>
          <a:lstStyle/>
          <a:p>
            <a:pPr rtl="0"/>
            <a:r>
              <a:rPr lang="zh-cn" sz="1600" b="1" noProof="0" dirty="0"/>
              <a:t>研究目的</a:t>
            </a:r>
          </a:p>
          <a:p>
            <a:pPr lvl="1" rtl="0"/>
            <a:r>
              <a:rPr lang="zh-cn" sz="1600" noProof="0" dirty="0"/>
              <a:t>评估 III 期 IMforte 试验中一线维持治疗加芦比替定联合阿替利珠单抗对广泛期 SCLC 患者的疗效和安全性</a:t>
            </a:r>
          </a:p>
        </p:txBody>
      </p:sp>
      <p:sp>
        <p:nvSpPr>
          <p:cNvPr id="30" name="Text Placeholder 4">
            <a:extLst>
              <a:ext uri="{FF2B5EF4-FFF2-40B4-BE49-F238E27FC236}">
                <a16:creationId xmlns:a16="http://schemas.microsoft.com/office/drawing/2014/main" id="{EDD8FC6B-86FD-95FF-1B5F-A73A5119B676}"/>
              </a:ext>
            </a:extLst>
          </p:cNvPr>
          <p:cNvSpPr>
            <a:spLocks noGrp="1"/>
          </p:cNvSpPr>
          <p:nvPr>
            <p:ph type="body" sz="quarter" idx="11"/>
          </p:nvPr>
        </p:nvSpPr>
        <p:spPr>
          <a:xfrm>
            <a:off x="6379633" y="6521312"/>
            <a:ext cx="5507567" cy="200025"/>
          </a:xfrm>
        </p:spPr>
        <p:txBody>
          <a:bodyPr rtlCol="0"/>
          <a:lstStyle/>
          <a:p>
            <a:pPr rtl="0"/>
            <a:r>
              <a:rPr lang="zh-cn" noProof="0" dirty="0"/>
              <a:t>Paz-Ares LG, et al.J Clin Oncol 2025;43(suppl):Abstr 8006</a:t>
            </a:r>
          </a:p>
        </p:txBody>
      </p:sp>
      <p:sp>
        <p:nvSpPr>
          <p:cNvPr id="31" name="Rectangle 9">
            <a:extLst>
              <a:ext uri="{FF2B5EF4-FFF2-40B4-BE49-F238E27FC236}">
                <a16:creationId xmlns:a16="http://schemas.microsoft.com/office/drawing/2014/main" id="{AB8CAAC1-7D55-2AEA-0862-152625F51DEC}"/>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4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400" b="0" i="0" u="none" strike="noStrike" kern="1200" cap="none" spc="0" normalizeH="0" noProof="0">
                <a:ln>
                  <a:noFill/>
                </a:ln>
                <a:solidFill>
                  <a:srgbClr val="363636"/>
                </a:solidFill>
                <a:effectLst/>
                <a:uLnTx/>
                <a:uFillTx/>
                <a:latin typeface="Arial" panose="020B0604020202020204"/>
                <a:ea typeface="+mn-ea"/>
                <a:cs typeface="Arial"/>
                <a:sym typeface="Calibri"/>
              </a:rPr>
              <a:t>PFS（研究者），OS</a:t>
            </a:r>
            <a:endParaRPr kumimoji="0" lang="en-US" sz="14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3C26DFF9-891F-C012-96EF-A25FA90444CE}"/>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4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400" b="0" i="0" u="none" strike="noStrike" kern="1200" cap="none" spc="0" normalizeH="0" noProof="0">
                <a:ln>
                  <a:noFill/>
                </a:ln>
                <a:solidFill>
                  <a:srgbClr val="363636"/>
                </a:solidFill>
                <a:effectLst/>
                <a:uLnTx/>
                <a:uFillTx/>
                <a:latin typeface="Arial" panose="020B0604020202020204"/>
                <a:ea typeface="+mn-ea"/>
                <a:cs typeface="Arial"/>
                <a:sym typeface="Helvetica"/>
              </a:rPr>
              <a:t>ORR、DoR、安全性</a:t>
            </a:r>
          </a:p>
        </p:txBody>
      </p:sp>
      <p:sp>
        <p:nvSpPr>
          <p:cNvPr id="33" name="Oval 14">
            <a:extLst>
              <a:ext uri="{FF2B5EF4-FFF2-40B4-BE49-F238E27FC236}">
                <a16:creationId xmlns:a16="http://schemas.microsoft.com/office/drawing/2014/main" id="{1FC9BE1F-EB42-36F3-8957-741A38F426CB}"/>
              </a:ext>
            </a:extLst>
          </p:cNvPr>
          <p:cNvSpPr>
            <a:spLocks noChangeArrowheads="1"/>
          </p:cNvSpPr>
          <p:nvPr/>
        </p:nvSpPr>
        <p:spPr bwMode="auto">
          <a:xfrm>
            <a:off x="7426281" y="3481167"/>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1:1</a:t>
            </a:r>
          </a:p>
        </p:txBody>
      </p:sp>
      <p:cxnSp>
        <p:nvCxnSpPr>
          <p:cNvPr id="34" name="AutoShape 15">
            <a:extLst>
              <a:ext uri="{FF2B5EF4-FFF2-40B4-BE49-F238E27FC236}">
                <a16:creationId xmlns:a16="http://schemas.microsoft.com/office/drawing/2014/main" id="{89B86DBA-CBFA-4EAC-5A1D-FAE4F430194F}"/>
              </a:ext>
            </a:extLst>
          </p:cNvPr>
          <p:cNvCxnSpPr>
            <a:cxnSpLocks noChangeShapeType="1"/>
            <a:stCxn id="33" idx="0"/>
            <a:endCxn id="41" idx="1"/>
          </p:cNvCxnSpPr>
          <p:nvPr/>
        </p:nvCxnSpPr>
        <p:spPr bwMode="auto">
          <a:xfrm rot="5400000" flipH="1" flipV="1">
            <a:off x="7822503" y="3014611"/>
            <a:ext cx="362133" cy="570981"/>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3011BE70-32BD-491B-93EA-5D5B7C56A042}"/>
              </a:ext>
            </a:extLst>
          </p:cNvPr>
          <p:cNvCxnSpPr>
            <a:cxnSpLocks noChangeShapeType="1"/>
            <a:stCxn id="33" idx="4"/>
            <a:endCxn id="40" idx="1"/>
          </p:cNvCxnSpPr>
          <p:nvPr/>
        </p:nvCxnSpPr>
        <p:spPr bwMode="auto">
          <a:xfrm rot="16200000" flipH="1">
            <a:off x="7817499" y="3965946"/>
            <a:ext cx="372140" cy="570981"/>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F45BC0CB-EE8E-460F-F3AA-CF752C2A42B7}"/>
              </a:ext>
            </a:extLst>
          </p:cNvPr>
          <p:cNvSpPr txBox="1">
            <a:spLocks/>
          </p:cNvSpPr>
          <p:nvPr/>
        </p:nvSpPr>
        <p:spPr bwMode="auto">
          <a:xfrm>
            <a:off x="2763733" y="4325923"/>
            <a:ext cx="6353335"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0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00" b="0" i="0" u="none" strike="noStrike" kern="0" cap="none" spc="0" normalizeH="0" noProof="0">
                <a:ln>
                  <a:noFill/>
                </a:ln>
                <a:solidFill>
                  <a:srgbClr val="363636"/>
                </a:solidFill>
                <a:effectLst/>
                <a:uLnTx/>
                <a:uFillTx/>
                <a:latin typeface="Arial" panose="020B0604020202020204"/>
                <a:ea typeface="+mn-ea"/>
                <a:cs typeface="+mn-cs"/>
                <a:sym typeface="Calibri"/>
              </a:rPr>
              <a:t>ECOG PS（0 vs.1）</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00" b="0" i="0" u="none" strike="noStrike" kern="0" cap="none" spc="0" normalizeH="0" noProof="0">
                <a:ln>
                  <a:noFill/>
                </a:ln>
                <a:solidFill>
                  <a:srgbClr val="363636"/>
                </a:solidFill>
                <a:effectLst/>
                <a:uLnTx/>
                <a:uFillTx/>
                <a:latin typeface="Arial" panose="020B0604020202020204"/>
                <a:ea typeface="+mn-ea"/>
                <a:cs typeface="+mn-cs"/>
                <a:sym typeface="Calibri"/>
              </a:rPr>
              <a:t>LDH (</a:t>
            </a:r>
            <a:r>
              <a:rPr lang="zh-cn" sz="1000" b="0" i="0" u="none" strike="noStrike" kern="0" cap="none" spc="0" normalizeH="0" noProof="0">
                <a:ln>
                  <a:noFill/>
                </a:ln>
                <a:solidFill>
                  <a:srgbClr val="363636"/>
                </a:solidFill>
                <a:effectLst/>
                <a:uLnTx/>
                <a:uFillTx/>
                <a:latin typeface="Arial" panose="020B0604020202020204" pitchFamily="34" charset="0"/>
                <a:ea typeface="+mn-ea"/>
                <a:cs typeface="Arial" panose="020B0604020202020204" pitchFamily="34" charset="0"/>
                <a:sym typeface="Calibri"/>
              </a:rPr>
              <a:t>≤</a:t>
            </a:r>
            <a:r>
              <a:rPr lang="zh-cn" sz="1000" b="0" i="0" u="none" strike="noStrike" kern="0" cap="none" spc="0" normalizeH="0" noProof="0">
                <a:ln>
                  <a:noFill/>
                </a:ln>
                <a:solidFill>
                  <a:srgbClr val="363636"/>
                </a:solidFill>
                <a:effectLst/>
                <a:uLnTx/>
                <a:uFillTx/>
                <a:latin typeface="Arial" panose="020B0604020202020204"/>
                <a:ea typeface="+mn-ea"/>
                <a:cs typeface="+mn-cs"/>
                <a:sym typeface="Calibri"/>
              </a:rPr>
              <a:t>ULN vs. &gt;ULN)</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00" b="0" i="0" u="none" strike="noStrike" kern="0" cap="none" spc="0" normalizeH="0" noProof="0">
                <a:ln>
                  <a:noFill/>
                </a:ln>
                <a:solidFill>
                  <a:srgbClr val="363636"/>
                </a:solidFill>
                <a:effectLst/>
                <a:uLnTx/>
                <a:uFillTx/>
                <a:latin typeface="Arial" panose="020B0604020202020204"/>
                <a:ea typeface="+mn-ea"/>
                <a:cs typeface="+mn-cs"/>
                <a:sym typeface="Calibri"/>
              </a:rPr>
              <a:t>基线时肝转移（是 vs. 否）</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00" b="0" i="0" u="none" strike="noStrike" kern="0" cap="none" spc="0" normalizeH="0" noProof="0">
                <a:ln>
                  <a:noFill/>
                </a:ln>
                <a:solidFill>
                  <a:srgbClr val="363636"/>
                </a:solidFill>
                <a:effectLst/>
                <a:uLnTx/>
                <a:uFillTx/>
                <a:latin typeface="Arial" panose="020B0604020202020204"/>
                <a:ea typeface="+mn-ea"/>
                <a:cs typeface="+mn-cs"/>
                <a:sym typeface="Calibri"/>
              </a:rPr>
              <a:t>既往 PCI（是 vs. 否）</a:t>
            </a:r>
          </a:p>
        </p:txBody>
      </p:sp>
      <p:cxnSp>
        <p:nvCxnSpPr>
          <p:cNvPr id="38" name="AutoShape 19">
            <a:extLst>
              <a:ext uri="{FF2B5EF4-FFF2-40B4-BE49-F238E27FC236}">
                <a16:creationId xmlns:a16="http://schemas.microsoft.com/office/drawing/2014/main" id="{1757CC31-CA40-7075-1E20-CFB6CB88D79A}"/>
              </a:ext>
            </a:extLst>
          </p:cNvPr>
          <p:cNvCxnSpPr>
            <a:cxnSpLocks noChangeShapeType="1"/>
            <a:stCxn id="39" idx="3"/>
            <a:endCxn id="8" idx="1"/>
          </p:cNvCxnSpPr>
          <p:nvPr/>
        </p:nvCxnSpPr>
        <p:spPr bwMode="auto">
          <a:xfrm>
            <a:off x="2575446" y="3773268"/>
            <a:ext cx="188288" cy="0"/>
          </a:xfrm>
          <a:prstGeom prst="straightConnector1">
            <a:avLst/>
          </a:prstGeom>
          <a:noFill/>
          <a:ln w="38100">
            <a:solidFill>
              <a:schemeClr val="bg1"/>
            </a:solidFill>
            <a:round/>
            <a:headEnd type="none" w="med" len="med"/>
            <a:tailEnd type="none" w="med" len="med"/>
          </a:ln>
        </p:spPr>
      </p:cxnSp>
      <p:sp>
        <p:nvSpPr>
          <p:cNvPr id="40" name="AutoShape 12">
            <a:extLst>
              <a:ext uri="{FF2B5EF4-FFF2-40B4-BE49-F238E27FC236}">
                <a16:creationId xmlns:a16="http://schemas.microsoft.com/office/drawing/2014/main" id="{C57C099D-5769-091F-D022-4E2C2BB69AAC}"/>
              </a:ext>
            </a:extLst>
          </p:cNvPr>
          <p:cNvSpPr>
            <a:spLocks noChangeArrowheads="1"/>
          </p:cNvSpPr>
          <p:nvPr/>
        </p:nvSpPr>
        <p:spPr bwMode="auto">
          <a:xfrm>
            <a:off x="8289060" y="4027139"/>
            <a:ext cx="3430122" cy="820736"/>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阿替利珠单抗</a:t>
            </a: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 1200 mg IV 每 3 周一次</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(n=240)</a:t>
            </a:r>
          </a:p>
        </p:txBody>
      </p:sp>
      <p:sp>
        <p:nvSpPr>
          <p:cNvPr id="41" name="AutoShape 8">
            <a:extLst>
              <a:ext uri="{FF2B5EF4-FFF2-40B4-BE49-F238E27FC236}">
                <a16:creationId xmlns:a16="http://schemas.microsoft.com/office/drawing/2014/main" id="{EA3DB378-2D9F-576A-016B-DB99EDB03CF5}"/>
              </a:ext>
            </a:extLst>
          </p:cNvPr>
          <p:cNvSpPr>
            <a:spLocks noChangeArrowheads="1"/>
          </p:cNvSpPr>
          <p:nvPr/>
        </p:nvSpPr>
        <p:spPr bwMode="auto">
          <a:xfrm>
            <a:off x="8289060" y="2708665"/>
            <a:ext cx="3430122"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芦比替定 </a:t>
            </a: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3.2 mg/m</a:t>
            </a:r>
            <a:r>
              <a:rPr lang="zh-cn" sz="1400" b="0" i="0" u="none" strike="noStrike" kern="0" cap="none" spc="0" normalizeH="0" baseline="30000" noProof="0" dirty="0">
                <a:ln>
                  <a:noFill/>
                </a:ln>
                <a:solidFill>
                  <a:srgbClr val="FFFFFF"/>
                </a:solidFill>
                <a:effectLst/>
                <a:uLnTx/>
                <a:uFillTx/>
                <a:latin typeface="Arial" panose="020B0604020202020204"/>
                <a:ea typeface="SimSun" pitchFamily="2" charset="-122"/>
                <a:cs typeface="+mn-cs"/>
                <a:sym typeface="Calibri"/>
              </a:rPr>
              <a:t>2</a:t>
            </a:r>
            <a:r>
              <a:rPr lang="en-US" altLang="zh-CN" sz="1400" dirty="0">
                <a:latin typeface="Arial" panose="020B0604020202020204"/>
                <a:ea typeface="SimSun" pitchFamily="2" charset="-122"/>
                <a:cs typeface="+mn-cs"/>
                <a:sym typeface="Calibri"/>
              </a:rPr>
              <a:t> </a:t>
            </a: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a:t>
            </a:r>
            <a:br>
              <a:rPr lang="en-GB" alt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b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阿替利珠单抗</a:t>
            </a: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1200 mg IV 每 3 周一次</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(n=242)</a:t>
            </a:r>
          </a:p>
        </p:txBody>
      </p:sp>
      <p:sp>
        <p:nvSpPr>
          <p:cNvPr id="39" name="AutoShape 9">
            <a:extLst>
              <a:ext uri="{FF2B5EF4-FFF2-40B4-BE49-F238E27FC236}">
                <a16:creationId xmlns:a16="http://schemas.microsoft.com/office/drawing/2014/main" id="{DC122B1E-7ABB-8685-BC7B-0DC3D5E9A83B}"/>
              </a:ext>
            </a:extLst>
          </p:cNvPr>
          <p:cNvSpPr>
            <a:spLocks noChangeArrowheads="1"/>
          </p:cNvSpPr>
          <p:nvPr/>
        </p:nvSpPr>
        <p:spPr bwMode="auto">
          <a:xfrm>
            <a:off x="304798" y="3026042"/>
            <a:ext cx="2270648" cy="1494451"/>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广泛期 SCLC</a:t>
            </a:r>
            <a:endParaRPr kumimoji="0" lang="en-US"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未经治疗</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(n=660)</a:t>
            </a:r>
          </a:p>
        </p:txBody>
      </p:sp>
      <p:sp>
        <p:nvSpPr>
          <p:cNvPr id="8" name="AutoShape 8">
            <a:extLst>
              <a:ext uri="{FF2B5EF4-FFF2-40B4-BE49-F238E27FC236}">
                <a16:creationId xmlns:a16="http://schemas.microsoft.com/office/drawing/2014/main" id="{83511189-6977-BCD3-D7B7-EF083601353A}"/>
              </a:ext>
            </a:extLst>
          </p:cNvPr>
          <p:cNvSpPr>
            <a:spLocks noChangeArrowheads="1"/>
          </p:cNvSpPr>
          <p:nvPr/>
        </p:nvSpPr>
        <p:spPr bwMode="auto">
          <a:xfrm>
            <a:off x="2763734" y="3242244"/>
            <a:ext cx="2133068" cy="1062047"/>
          </a:xfrm>
          <a:prstGeom prst="roundRect">
            <a:avLst>
              <a:gd name="adj" fmla="val 16667"/>
            </a:avLst>
          </a:prstGeom>
          <a:solidFill>
            <a:schemeClr val="bg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阿替利珠单抗</a:t>
            </a: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 </a:t>
            </a: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卡铂</a:t>
            </a: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 + </a:t>
            </a: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依托泊苷</a:t>
            </a:r>
            <a:br>
              <a:rPr kumimoji="0" lang="en-US"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rPr>
            </a:b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（4 个周期，每 3 周一次）</a:t>
            </a:r>
          </a:p>
        </p:txBody>
      </p:sp>
      <p:cxnSp>
        <p:nvCxnSpPr>
          <p:cNvPr id="15" name="AutoShape 19">
            <a:extLst>
              <a:ext uri="{FF2B5EF4-FFF2-40B4-BE49-F238E27FC236}">
                <a16:creationId xmlns:a16="http://schemas.microsoft.com/office/drawing/2014/main" id="{7D0529A8-D05F-570A-BC75-D44CC09581D0}"/>
              </a:ext>
            </a:extLst>
          </p:cNvPr>
          <p:cNvCxnSpPr>
            <a:cxnSpLocks noChangeShapeType="1"/>
            <a:stCxn id="8" idx="3"/>
            <a:endCxn id="33" idx="2"/>
          </p:cNvCxnSpPr>
          <p:nvPr/>
        </p:nvCxnSpPr>
        <p:spPr bwMode="auto">
          <a:xfrm flipV="1">
            <a:off x="4896802" y="3773267"/>
            <a:ext cx="2529479" cy="1"/>
          </a:xfrm>
          <a:prstGeom prst="straightConnector1">
            <a:avLst/>
          </a:prstGeom>
          <a:noFill/>
          <a:ln w="38100">
            <a:solidFill>
              <a:schemeClr val="bg1"/>
            </a:solidFill>
            <a:round/>
            <a:headEnd type="none" w="med" len="med"/>
            <a:tailEnd type="none" w="med" len="med"/>
          </a:ln>
        </p:spPr>
      </p:cxnSp>
      <p:sp>
        <p:nvSpPr>
          <p:cNvPr id="5" name="Content Placeholder 26">
            <a:extLst>
              <a:ext uri="{FF2B5EF4-FFF2-40B4-BE49-F238E27FC236}">
                <a16:creationId xmlns:a16="http://schemas.microsoft.com/office/drawing/2014/main" id="{4B037E17-092B-7109-1CC5-494823EE0897}"/>
              </a:ext>
            </a:extLst>
          </p:cNvPr>
          <p:cNvSpPr txBox="1">
            <a:spLocks/>
          </p:cNvSpPr>
          <p:nvPr/>
        </p:nvSpPr>
        <p:spPr bwMode="auto">
          <a:xfrm>
            <a:off x="8289060" y="2329487"/>
            <a:ext cx="3430122" cy="328389"/>
          </a:xfrm>
          <a:prstGeom prst="rect">
            <a:avLst/>
          </a:prstGeom>
          <a:noFill/>
          <a:ln w="9525">
            <a:noFill/>
            <a:miter lim="800000"/>
            <a:headEnd/>
            <a:tailEnd/>
          </a:ln>
        </p:spPr>
        <p:txBody>
          <a:bodyPr rtlCol="0"/>
          <a:lstStyle/>
          <a:p>
            <a:pPr marL="190500" marR="0" lvl="0" indent="-190500" algn="ctr" defTabSz="914400" rtl="0" eaLnBrk="1" fontAlgn="auto" latinLnBrk="0" hangingPunct="0">
              <a:lnSpc>
                <a:spcPct val="100000"/>
              </a:lnSpc>
              <a:spcBef>
                <a:spcPts val="0"/>
              </a:spcBef>
              <a:spcAft>
                <a:spcPts val="400"/>
              </a:spcAft>
              <a:buClrTx/>
              <a:buSzTx/>
              <a:buFontTx/>
              <a:buNone/>
              <a:tabLst/>
              <a:defRPr/>
            </a:pPr>
            <a:r>
              <a:rPr lang="zh-cn" sz="1100" b="1" i="0" u="none" strike="noStrike" kern="0" cap="none" spc="0" normalizeH="0" noProof="0">
                <a:ln>
                  <a:noFill/>
                </a:ln>
                <a:solidFill>
                  <a:srgbClr val="363636"/>
                </a:solidFill>
                <a:effectLst/>
                <a:uLnTx/>
                <a:uFillTx/>
                <a:latin typeface="Arial" panose="020B0604020202020204"/>
                <a:ea typeface="+mn-ea"/>
                <a:cs typeface="+mn-cs"/>
                <a:sym typeface="Calibri"/>
              </a:rPr>
              <a:t>维持*</a:t>
            </a:r>
            <a:endParaRPr kumimoji="0" lang="en-US" sz="1100" b="0" i="0" u="none" strike="noStrike" kern="0" cap="none" spc="0" normalizeH="0" baseline="0" noProof="0" dirty="0">
              <a:ln>
                <a:noFill/>
              </a:ln>
              <a:solidFill>
                <a:srgbClr val="363636"/>
              </a:solidFill>
              <a:effectLst/>
              <a:uLnTx/>
              <a:uFillTx/>
              <a:latin typeface="Arial" panose="020B0604020202020204"/>
              <a:ea typeface="+mn-ea"/>
              <a:cs typeface="+mn-cs"/>
              <a:sym typeface="Calibri"/>
            </a:endParaRPr>
          </a:p>
        </p:txBody>
      </p:sp>
      <p:sp>
        <p:nvSpPr>
          <p:cNvPr id="17" name="AutoShape 9">
            <a:extLst>
              <a:ext uri="{FF2B5EF4-FFF2-40B4-BE49-F238E27FC236}">
                <a16:creationId xmlns:a16="http://schemas.microsoft.com/office/drawing/2014/main" id="{104F7954-4B8A-55F7-67A4-60779F33C6A6}"/>
              </a:ext>
            </a:extLst>
          </p:cNvPr>
          <p:cNvSpPr>
            <a:spLocks noChangeArrowheads="1"/>
          </p:cNvSpPr>
          <p:nvPr/>
        </p:nvSpPr>
        <p:spPr bwMode="auto">
          <a:xfrm>
            <a:off x="5037343" y="3172852"/>
            <a:ext cx="2133068" cy="1200831"/>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CR/PR 或 SD</a:t>
            </a:r>
            <a:endParaRPr kumimoji="0" lang="en-US" sz="14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4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(n=483)</a:t>
            </a:r>
          </a:p>
        </p:txBody>
      </p:sp>
      <p:sp>
        <p:nvSpPr>
          <p:cNvPr id="23" name="Content Placeholder 26">
            <a:extLst>
              <a:ext uri="{FF2B5EF4-FFF2-40B4-BE49-F238E27FC236}">
                <a16:creationId xmlns:a16="http://schemas.microsoft.com/office/drawing/2014/main" id="{5D05DDC2-4933-326B-AD6C-6945AA8891C4}"/>
              </a:ext>
            </a:extLst>
          </p:cNvPr>
          <p:cNvSpPr txBox="1">
            <a:spLocks/>
          </p:cNvSpPr>
          <p:nvPr/>
        </p:nvSpPr>
        <p:spPr bwMode="auto">
          <a:xfrm>
            <a:off x="2763733" y="2341419"/>
            <a:ext cx="2133068" cy="316457"/>
          </a:xfrm>
          <a:prstGeom prst="rect">
            <a:avLst/>
          </a:prstGeom>
          <a:noFill/>
          <a:ln w="9525">
            <a:noFill/>
            <a:miter lim="800000"/>
            <a:headEnd/>
            <a:tailEnd/>
          </a:ln>
        </p:spPr>
        <p:txBody>
          <a:bodyPr rtlCol="0"/>
          <a:lstStyle/>
          <a:p>
            <a:pPr marL="190500" marR="0" lvl="0" indent="-190500" algn="ctr" defTabSz="914400" rtl="0" eaLnBrk="1" fontAlgn="auto" latinLnBrk="0" hangingPunct="0">
              <a:lnSpc>
                <a:spcPct val="100000"/>
              </a:lnSpc>
              <a:spcBef>
                <a:spcPts val="0"/>
              </a:spcBef>
              <a:spcAft>
                <a:spcPts val="400"/>
              </a:spcAft>
              <a:buClrTx/>
              <a:buSzTx/>
              <a:buFontTx/>
              <a:buNone/>
              <a:tabLst/>
              <a:defRPr/>
            </a:pPr>
            <a:r>
              <a:rPr lang="zh-cn" sz="1100" b="1" i="0" u="none" strike="noStrike" kern="0" cap="none" spc="0" normalizeH="0" noProof="0">
                <a:ln>
                  <a:noFill/>
                </a:ln>
                <a:solidFill>
                  <a:srgbClr val="363636"/>
                </a:solidFill>
                <a:effectLst/>
                <a:uLnTx/>
                <a:uFillTx/>
                <a:latin typeface="Arial" panose="020B0604020202020204"/>
                <a:ea typeface="+mn-ea"/>
                <a:cs typeface="+mn-cs"/>
                <a:sym typeface="Calibri"/>
              </a:rPr>
              <a:t>诱导</a:t>
            </a:r>
            <a:endParaRPr kumimoji="0" lang="en-US" sz="1100" b="0" i="0" u="none" strike="noStrike" kern="0" cap="none" spc="0" normalizeH="0" baseline="0" noProof="0" dirty="0">
              <a:ln>
                <a:noFill/>
              </a:ln>
              <a:solidFill>
                <a:srgbClr val="363636"/>
              </a:solidFill>
              <a:effectLst/>
              <a:uLnTx/>
              <a:uFillTx/>
              <a:latin typeface="Arial" panose="020B0604020202020204"/>
              <a:ea typeface="+mn-ea"/>
              <a:cs typeface="+mn-cs"/>
              <a:sym typeface="Calibri"/>
            </a:endParaRPr>
          </a:p>
        </p:txBody>
      </p:sp>
    </p:spTree>
    <p:extLst>
      <p:ext uri="{BB962C8B-B14F-4D97-AF65-F5344CB8AC3E}">
        <p14:creationId xmlns:p14="http://schemas.microsoft.com/office/powerpoint/2010/main" val="4249752674"/>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837AB0-59EF-A8A5-7656-39CE41D8A68E}"/>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0774CAE5-B8F9-ED34-11E7-A2EC90921D92}"/>
              </a:ext>
            </a:extLst>
          </p:cNvPr>
          <p:cNvSpPr>
            <a:spLocks noGrp="1"/>
          </p:cNvSpPr>
          <p:nvPr>
            <p:ph type="title"/>
          </p:nvPr>
        </p:nvSpPr>
        <p:spPr>
          <a:xfrm>
            <a:off x="304800" y="107693"/>
            <a:ext cx="11582400" cy="939801"/>
          </a:xfrm>
        </p:spPr>
        <p:txBody>
          <a:bodyPr rtlCol="0"/>
          <a:lstStyle/>
          <a:p>
            <a:pPr rtl="0"/>
            <a:r>
              <a:rPr lang="zh-cn" noProof="0" dirty="0">
                <a:latin typeface="+mn-lt"/>
              </a:rPr>
              <a:t>8006:芦比替定 (lurbi) 联合阿替利珠单抗 (atezo) 一线 (1L) 维持治疗 (tx) 广泛期小细胞肺癌 (ES-SCLC) 患者：IMforte III 期试验的主要结果 — Paz-Ares LG 等</a:t>
            </a:r>
          </a:p>
        </p:txBody>
      </p:sp>
      <p:sp>
        <p:nvSpPr>
          <p:cNvPr id="29" name="Content Placeholder 7">
            <a:extLst>
              <a:ext uri="{FF2B5EF4-FFF2-40B4-BE49-F238E27FC236}">
                <a16:creationId xmlns:a16="http://schemas.microsoft.com/office/drawing/2014/main" id="{71847AB8-04B9-E359-FFED-9F271B681ED0}"/>
              </a:ext>
            </a:extLst>
          </p:cNvPr>
          <p:cNvSpPr>
            <a:spLocks noGrp="1"/>
          </p:cNvSpPr>
          <p:nvPr>
            <p:ph idx="1"/>
          </p:nvPr>
        </p:nvSpPr>
        <p:spPr>
          <a:xfrm>
            <a:off x="304799" y="1246909"/>
            <a:ext cx="11731869" cy="412716"/>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A37D0BBA-BD2D-66F3-60E0-6FDEC57CD783}"/>
              </a:ext>
            </a:extLst>
          </p:cNvPr>
          <p:cNvSpPr>
            <a:spLocks noGrp="1"/>
          </p:cNvSpPr>
          <p:nvPr>
            <p:ph type="body" sz="quarter" idx="11"/>
          </p:nvPr>
        </p:nvSpPr>
        <p:spPr>
          <a:xfrm>
            <a:off x="6379633" y="6521312"/>
            <a:ext cx="5507567" cy="200025"/>
          </a:xfrm>
        </p:spPr>
        <p:txBody>
          <a:bodyPr rtlCol="0"/>
          <a:lstStyle/>
          <a:p>
            <a:pPr rtl="0"/>
            <a:r>
              <a:rPr lang="zh-cn" noProof="0"/>
              <a:t>Paz-Ares LG, et al.J Clin Oncol 2025;43(suppl):Abstr 8006</a:t>
            </a:r>
          </a:p>
        </p:txBody>
      </p:sp>
      <p:graphicFrame>
        <p:nvGraphicFramePr>
          <p:cNvPr id="11" name="Table 663">
            <a:extLst>
              <a:ext uri="{FF2B5EF4-FFF2-40B4-BE49-F238E27FC236}">
                <a16:creationId xmlns:a16="http://schemas.microsoft.com/office/drawing/2014/main" id="{FFE47F78-DB7E-FD89-C240-4BC83F2A945B}"/>
              </a:ext>
            </a:extLst>
          </p:cNvPr>
          <p:cNvGraphicFramePr>
            <a:graphicFrameLocks noGrp="1"/>
          </p:cNvGraphicFramePr>
          <p:nvPr>
            <p:extLst>
              <p:ext uri="{D42A27DB-BD31-4B8C-83A1-F6EECF244321}">
                <p14:modId xmlns:p14="http://schemas.microsoft.com/office/powerpoint/2010/main" val="2859435461"/>
              </p:ext>
            </p:extLst>
          </p:nvPr>
        </p:nvGraphicFramePr>
        <p:xfrm>
          <a:off x="773051" y="1733132"/>
          <a:ext cx="5060633" cy="973800"/>
        </p:xfrm>
        <a:graphic>
          <a:graphicData uri="http://schemas.openxmlformats.org/drawingml/2006/table">
            <a:tbl>
              <a:tblPr firstRow="1" bandRow="1">
                <a:tableStyleId>{69012ECD-51FC-41F1-AA8D-1B2483CD663E}</a:tableStyleId>
              </a:tblPr>
              <a:tblGrid>
                <a:gridCol w="2160980">
                  <a:extLst>
                    <a:ext uri="{9D8B030D-6E8A-4147-A177-3AD203B41FA5}">
                      <a16:colId xmlns:a16="http://schemas.microsoft.com/office/drawing/2014/main" val="4026828033"/>
                    </a:ext>
                  </a:extLst>
                </a:gridCol>
                <a:gridCol w="1637650">
                  <a:extLst>
                    <a:ext uri="{9D8B030D-6E8A-4147-A177-3AD203B41FA5}">
                      <a16:colId xmlns:a16="http://schemas.microsoft.com/office/drawing/2014/main" val="4092688579"/>
                    </a:ext>
                  </a:extLst>
                </a:gridCol>
                <a:gridCol w="1262003">
                  <a:extLst>
                    <a:ext uri="{9D8B030D-6E8A-4147-A177-3AD203B41FA5}">
                      <a16:colId xmlns:a16="http://schemas.microsoft.com/office/drawing/2014/main" val="195687536"/>
                    </a:ext>
                  </a:extLst>
                </a:gridCol>
              </a:tblGrid>
              <a:tr h="266048">
                <a:tc>
                  <a:txBody>
                    <a:bodyPr/>
                    <a:lstStyle/>
                    <a:p>
                      <a:pPr rtl="0"/>
                      <a:endParaRPr lang="en-US" sz="900" noProof="0" dirty="0">
                        <a:solidFill>
                          <a:schemeClr val="tx2"/>
                        </a:solidFill>
                        <a:latin typeface="+mn-lt"/>
                      </a:endParaRPr>
                    </a:p>
                  </a:txBody>
                  <a:tcPr marL="72000" marR="72000" marT="36000" marB="36000" anchor="ctr"/>
                </a:tc>
                <a:tc>
                  <a:txBody>
                    <a:bodyPr/>
                    <a:lstStyle/>
                    <a:p>
                      <a:pPr algn="ctr" rtl="0"/>
                      <a:r>
                        <a:rPr lang="zh-cn" sz="900" noProof="0" dirty="0">
                          <a:solidFill>
                            <a:schemeClr val="tx2"/>
                          </a:solidFill>
                        </a:rPr>
                        <a:t>芦比替定 + 阿替利珠单抗</a:t>
                      </a:r>
                    </a:p>
                    <a:p>
                      <a:pPr algn="ctr" rtl="0"/>
                      <a:r>
                        <a:rPr lang="zh-cn" sz="900" noProof="0" dirty="0">
                          <a:solidFill>
                            <a:schemeClr val="tx2"/>
                          </a:solidFill>
                        </a:rPr>
                        <a:t>(n=242)</a:t>
                      </a:r>
                    </a:p>
                  </a:txBody>
                  <a:tcPr marL="72000" marR="72000" marT="36000" marB="36000" anchor="b"/>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noProof="0">
                          <a:solidFill>
                            <a:schemeClr val="tx2"/>
                          </a:solidFill>
                        </a:rPr>
                        <a:t>阿替利珠单抗</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900" noProof="0">
                          <a:solidFill>
                            <a:schemeClr val="tx2"/>
                          </a:solidFill>
                        </a:rPr>
                        <a:t>(n=241)</a:t>
                      </a:r>
                    </a:p>
                  </a:txBody>
                  <a:tcPr marL="72000" marR="72000" marT="36000" marB="36000" anchor="b"/>
                </a:tc>
                <a:extLst>
                  <a:ext uri="{0D108BD9-81ED-4DB2-BD59-A6C34878D82A}">
                    <a16:rowId xmlns:a16="http://schemas.microsoft.com/office/drawing/2014/main" val="3245862349"/>
                  </a:ext>
                </a:extLst>
              </a:tr>
              <a:tr h="166588">
                <a:tc>
                  <a:txBody>
                    <a:bodyPr/>
                    <a:lstStyle/>
                    <a:p>
                      <a:pPr algn="l" rtl="0"/>
                      <a:r>
                        <a:rPr lang="zh-cn" sz="900" b="0" i="0" noProof="0">
                          <a:solidFill>
                            <a:srgbClr val="000000"/>
                          </a:solidFill>
                          <a:latin typeface="+mn-lt"/>
                        </a:rPr>
                        <a:t>事件，n (%)</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174 (71.9)</a:t>
                      </a:r>
                      <a:endParaRPr lang="en-US" sz="900" b="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202 (83.8)</a:t>
                      </a:r>
                    </a:p>
                  </a:txBody>
                  <a:tcPr marL="72000" marR="72000" marT="36000" marB="36000" anchor="ctr">
                    <a:solidFill>
                      <a:schemeClr val="tx2"/>
                    </a:solidFill>
                  </a:tcPr>
                </a:tc>
                <a:extLst>
                  <a:ext uri="{0D108BD9-81ED-4DB2-BD59-A6C34878D82A}">
                    <a16:rowId xmlns:a16="http://schemas.microsoft.com/office/drawing/2014/main" val="2645973767"/>
                  </a:ext>
                </a:extLst>
              </a:tr>
              <a:tr h="166588">
                <a:tc>
                  <a:txBody>
                    <a:bodyPr/>
                    <a:lstStyle/>
                    <a:p>
                      <a:pPr algn="l" rtl="0"/>
                      <a:r>
                        <a:rPr lang="zh-cn" sz="900" b="0" i="0" noProof="0">
                          <a:solidFill>
                            <a:srgbClr val="000000"/>
                          </a:solidFill>
                          <a:latin typeface="+mn-lt"/>
                        </a:rPr>
                        <a:t>mPFS（月）(95%CI)</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5.4 (4.2, 5.8)</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2.1 (1.6, 2.7)</a:t>
                      </a:r>
                    </a:p>
                  </a:txBody>
                  <a:tcPr marL="72000" marR="72000" marT="36000" marB="36000" anchor="ctr">
                    <a:solidFill>
                      <a:schemeClr val="tx2"/>
                    </a:solidFill>
                  </a:tcPr>
                </a:tc>
                <a:extLst>
                  <a:ext uri="{0D108BD9-81ED-4DB2-BD59-A6C34878D82A}">
                    <a16:rowId xmlns:a16="http://schemas.microsoft.com/office/drawing/2014/main" val="340516706"/>
                  </a:ext>
                </a:extLst>
              </a:tr>
              <a:tr h="166588">
                <a:tc>
                  <a:txBody>
                    <a:bodyPr/>
                    <a:lstStyle/>
                    <a:p>
                      <a:pPr algn="l" rtl="0"/>
                      <a:r>
                        <a:rPr lang="zh-cn" sz="900" b="0" i="0" noProof="0">
                          <a:solidFill>
                            <a:srgbClr val="000000"/>
                          </a:solidFill>
                          <a:latin typeface="+mn-lt"/>
                        </a:rPr>
                        <a:t>分层 HR (95%CI)；p 值（双侧）</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dirty="0">
                          <a:solidFill>
                            <a:srgbClr val="000000"/>
                          </a:solidFill>
                          <a:latin typeface="+mn-lt"/>
                        </a:rPr>
                        <a:t>0.54 (0.43, 0.67); &lt;0.0001</a:t>
                      </a:r>
                    </a:p>
                  </a:txBody>
                  <a:tcPr marL="72000" marR="72000" marT="36000" marB="36000" anchor="ctr">
                    <a:solidFill>
                      <a:schemeClr val="tx2"/>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800" baseline="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936792116"/>
                  </a:ext>
                </a:extLst>
              </a:tr>
            </a:tbl>
          </a:graphicData>
        </a:graphic>
      </p:graphicFrame>
      <p:pic>
        <p:nvPicPr>
          <p:cNvPr id="8" name="Graphic 7">
            <a:extLst>
              <a:ext uri="{FF2B5EF4-FFF2-40B4-BE49-F238E27FC236}">
                <a16:creationId xmlns:a16="http://schemas.microsoft.com/office/drawing/2014/main" id="{10512B65-183F-C680-E3B5-1584720C7C4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84505" y="2932733"/>
            <a:ext cx="4901723" cy="2518056"/>
          </a:xfrm>
          <a:prstGeom prst="rect">
            <a:avLst/>
          </a:prstGeom>
        </p:spPr>
      </p:pic>
      <p:sp>
        <p:nvSpPr>
          <p:cNvPr id="12" name="TextBox 58">
            <a:extLst>
              <a:ext uri="{FF2B5EF4-FFF2-40B4-BE49-F238E27FC236}">
                <a16:creationId xmlns:a16="http://schemas.microsoft.com/office/drawing/2014/main" id="{6CB4127F-978E-E085-D70D-3293D0B8A04D}"/>
              </a:ext>
            </a:extLst>
          </p:cNvPr>
          <p:cNvSpPr txBox="1"/>
          <p:nvPr/>
        </p:nvSpPr>
        <p:spPr>
          <a:xfrm>
            <a:off x="1913431" y="3568594"/>
            <a:ext cx="901769"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a:ln>
                  <a:noFill/>
                </a:ln>
                <a:solidFill>
                  <a:srgbClr val="000000"/>
                </a:solidFill>
                <a:effectLst/>
                <a:uLnTx/>
                <a:uFillTx/>
                <a:latin typeface="Arial" panose="020B0604020202020204"/>
                <a:ea typeface="+mn-ea"/>
                <a:cs typeface="+mn-cs"/>
              </a:rPr>
              <a:t>6 个月 IRF-PFS </a:t>
            </a:r>
          </a:p>
        </p:txBody>
      </p:sp>
      <p:sp>
        <p:nvSpPr>
          <p:cNvPr id="13" name="TextBox 58">
            <a:extLst>
              <a:ext uri="{FF2B5EF4-FFF2-40B4-BE49-F238E27FC236}">
                <a16:creationId xmlns:a16="http://schemas.microsoft.com/office/drawing/2014/main" id="{242F1D1C-3379-84D6-25D1-B48739496201}"/>
              </a:ext>
            </a:extLst>
          </p:cNvPr>
          <p:cNvSpPr txBox="1"/>
          <p:nvPr/>
        </p:nvSpPr>
        <p:spPr>
          <a:xfrm>
            <a:off x="2930249" y="3568594"/>
            <a:ext cx="962780"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dirty="0">
                <a:ln>
                  <a:noFill/>
                </a:ln>
                <a:solidFill>
                  <a:srgbClr val="000000"/>
                </a:solidFill>
                <a:effectLst/>
                <a:uLnTx/>
                <a:uFillTx/>
                <a:latin typeface="Arial" panose="020B0604020202020204"/>
                <a:ea typeface="+mn-ea"/>
                <a:cs typeface="+mn-cs"/>
              </a:rPr>
              <a:t>12 个月 IRF-PFS </a:t>
            </a:r>
          </a:p>
        </p:txBody>
      </p:sp>
      <p:sp>
        <p:nvSpPr>
          <p:cNvPr id="14" name="TextBox 58">
            <a:extLst>
              <a:ext uri="{FF2B5EF4-FFF2-40B4-BE49-F238E27FC236}">
                <a16:creationId xmlns:a16="http://schemas.microsoft.com/office/drawing/2014/main" id="{9AE03E8B-F4F9-AFC9-3002-EF33484FA0EA}"/>
              </a:ext>
            </a:extLst>
          </p:cNvPr>
          <p:cNvSpPr txBox="1"/>
          <p:nvPr/>
        </p:nvSpPr>
        <p:spPr>
          <a:xfrm rot="16200000">
            <a:off x="-491413" y="4078516"/>
            <a:ext cx="2445453"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IRF-PFS, %</a:t>
            </a:r>
          </a:p>
        </p:txBody>
      </p:sp>
      <p:grpSp>
        <p:nvGrpSpPr>
          <p:cNvPr id="24" name="Group 23">
            <a:extLst>
              <a:ext uri="{FF2B5EF4-FFF2-40B4-BE49-F238E27FC236}">
                <a16:creationId xmlns:a16="http://schemas.microsoft.com/office/drawing/2014/main" id="{DEE80E58-E08E-5E12-6E4B-E73D35AE38EB}"/>
              </a:ext>
            </a:extLst>
          </p:cNvPr>
          <p:cNvGrpSpPr/>
          <p:nvPr/>
        </p:nvGrpSpPr>
        <p:grpSpPr>
          <a:xfrm>
            <a:off x="817148" y="2924990"/>
            <a:ext cx="236598" cy="2475758"/>
            <a:chOff x="873204" y="2695370"/>
            <a:chExt cx="169918" cy="1842625"/>
          </a:xfrm>
        </p:grpSpPr>
        <p:sp>
          <p:nvSpPr>
            <p:cNvPr id="17" name="TextBox 68">
              <a:extLst>
                <a:ext uri="{FF2B5EF4-FFF2-40B4-BE49-F238E27FC236}">
                  <a16:creationId xmlns:a16="http://schemas.microsoft.com/office/drawing/2014/main" id="{3CB78523-6D91-D594-B6CB-5421B1F415F7}"/>
                </a:ext>
              </a:extLst>
            </p:cNvPr>
            <p:cNvSpPr txBox="1"/>
            <p:nvPr/>
          </p:nvSpPr>
          <p:spPr>
            <a:xfrm>
              <a:off x="941814" y="3386606"/>
              <a:ext cx="101308" cy="11453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18" name="TextBox 69">
              <a:extLst>
                <a:ext uri="{FF2B5EF4-FFF2-40B4-BE49-F238E27FC236}">
                  <a16:creationId xmlns:a16="http://schemas.microsoft.com/office/drawing/2014/main" id="{FDC79100-FF26-6BA1-18FC-2963FB05C8F4}"/>
                </a:ext>
              </a:extLst>
            </p:cNvPr>
            <p:cNvSpPr txBox="1"/>
            <p:nvPr/>
          </p:nvSpPr>
          <p:spPr>
            <a:xfrm>
              <a:off x="873204" y="3732224"/>
              <a:ext cx="169918" cy="114534"/>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19" name="TextBox 70">
              <a:extLst>
                <a:ext uri="{FF2B5EF4-FFF2-40B4-BE49-F238E27FC236}">
                  <a16:creationId xmlns:a16="http://schemas.microsoft.com/office/drawing/2014/main" id="{D062F957-B00A-4961-030F-36AE671626A1}"/>
                </a:ext>
              </a:extLst>
            </p:cNvPr>
            <p:cNvSpPr txBox="1"/>
            <p:nvPr/>
          </p:nvSpPr>
          <p:spPr>
            <a:xfrm>
              <a:off x="941814" y="4077842"/>
              <a:ext cx="101308" cy="11453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20" name="TextBox 73">
              <a:extLst>
                <a:ext uri="{FF2B5EF4-FFF2-40B4-BE49-F238E27FC236}">
                  <a16:creationId xmlns:a16="http://schemas.microsoft.com/office/drawing/2014/main" id="{6B4DE76E-F68E-15DC-E004-727FB7AC025E}"/>
                </a:ext>
              </a:extLst>
            </p:cNvPr>
            <p:cNvSpPr txBox="1"/>
            <p:nvPr/>
          </p:nvSpPr>
          <p:spPr>
            <a:xfrm>
              <a:off x="941814" y="3040988"/>
              <a:ext cx="101308" cy="11453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21" name="TextBox 74">
              <a:extLst>
                <a:ext uri="{FF2B5EF4-FFF2-40B4-BE49-F238E27FC236}">
                  <a16:creationId xmlns:a16="http://schemas.microsoft.com/office/drawing/2014/main" id="{4D39D4EE-F22C-5CE6-C83A-A71DC1745529}"/>
                </a:ext>
              </a:extLst>
            </p:cNvPr>
            <p:cNvSpPr txBox="1"/>
            <p:nvPr/>
          </p:nvSpPr>
          <p:spPr>
            <a:xfrm>
              <a:off x="891160" y="2695370"/>
              <a:ext cx="151962" cy="11453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100</a:t>
              </a:r>
            </a:p>
          </p:txBody>
        </p:sp>
        <p:sp>
          <p:nvSpPr>
            <p:cNvPr id="23" name="TextBox 70">
              <a:extLst>
                <a:ext uri="{FF2B5EF4-FFF2-40B4-BE49-F238E27FC236}">
                  <a16:creationId xmlns:a16="http://schemas.microsoft.com/office/drawing/2014/main" id="{2A52BD39-8B89-EB91-3049-3BCF854EA9E8}"/>
                </a:ext>
              </a:extLst>
            </p:cNvPr>
            <p:cNvSpPr txBox="1"/>
            <p:nvPr/>
          </p:nvSpPr>
          <p:spPr>
            <a:xfrm>
              <a:off x="992468" y="4423461"/>
              <a:ext cx="50654" cy="114534"/>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a:t>
              </a:r>
            </a:p>
          </p:txBody>
        </p:sp>
      </p:grpSp>
      <p:sp>
        <p:nvSpPr>
          <p:cNvPr id="45" name="TextBox 70">
            <a:extLst>
              <a:ext uri="{FF2B5EF4-FFF2-40B4-BE49-F238E27FC236}">
                <a16:creationId xmlns:a16="http://schemas.microsoft.com/office/drawing/2014/main" id="{AC7C3D78-A458-7FAE-B268-097ECF352629}"/>
              </a:ext>
            </a:extLst>
          </p:cNvPr>
          <p:cNvSpPr txBox="1"/>
          <p:nvPr/>
        </p:nvSpPr>
        <p:spPr>
          <a:xfrm>
            <a:off x="11185" y="5874281"/>
            <a:ext cx="1077100"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芦比替定 + 阿替利珠单抗 </a:t>
            </a:r>
            <a:endParaRPr kumimoji="0" lang="en-US" sz="7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61" name="TextBox 70">
            <a:extLst>
              <a:ext uri="{FF2B5EF4-FFF2-40B4-BE49-F238E27FC236}">
                <a16:creationId xmlns:a16="http://schemas.microsoft.com/office/drawing/2014/main" id="{ACEE92E4-EE26-5D9D-D0A9-0F78014F23B0}"/>
              </a:ext>
            </a:extLst>
          </p:cNvPr>
          <p:cNvSpPr txBox="1"/>
          <p:nvPr/>
        </p:nvSpPr>
        <p:spPr>
          <a:xfrm>
            <a:off x="358160" y="6034207"/>
            <a:ext cx="730126"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阿替利珠单抗 </a:t>
            </a:r>
          </a:p>
        </p:txBody>
      </p:sp>
      <p:sp>
        <p:nvSpPr>
          <p:cNvPr id="62" name="TextBox 70">
            <a:extLst>
              <a:ext uri="{FF2B5EF4-FFF2-40B4-BE49-F238E27FC236}">
                <a16:creationId xmlns:a16="http://schemas.microsoft.com/office/drawing/2014/main" id="{0E83ED06-0E02-64C1-6FF2-77ED27F741D4}"/>
              </a:ext>
            </a:extLst>
          </p:cNvPr>
          <p:cNvSpPr txBox="1"/>
          <p:nvPr/>
        </p:nvSpPr>
        <p:spPr>
          <a:xfrm>
            <a:off x="1137394" y="6044545"/>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241</a:t>
            </a:r>
          </a:p>
        </p:txBody>
      </p:sp>
      <p:sp>
        <p:nvSpPr>
          <p:cNvPr id="63" name="TextBox 70">
            <a:extLst>
              <a:ext uri="{FF2B5EF4-FFF2-40B4-BE49-F238E27FC236}">
                <a16:creationId xmlns:a16="http://schemas.microsoft.com/office/drawing/2014/main" id="{C421E746-7323-BBD6-473A-6F2373E27319}"/>
              </a:ext>
            </a:extLst>
          </p:cNvPr>
          <p:cNvSpPr txBox="1"/>
          <p:nvPr/>
        </p:nvSpPr>
        <p:spPr>
          <a:xfrm>
            <a:off x="1311692" y="6044545"/>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224</a:t>
            </a:r>
          </a:p>
        </p:txBody>
      </p:sp>
      <p:sp>
        <p:nvSpPr>
          <p:cNvPr id="64" name="TextBox 70">
            <a:extLst>
              <a:ext uri="{FF2B5EF4-FFF2-40B4-BE49-F238E27FC236}">
                <a16:creationId xmlns:a16="http://schemas.microsoft.com/office/drawing/2014/main" id="{6B999D21-BA18-69F3-F0C3-9D9CBCAF2559}"/>
              </a:ext>
            </a:extLst>
          </p:cNvPr>
          <p:cNvSpPr txBox="1"/>
          <p:nvPr/>
        </p:nvSpPr>
        <p:spPr>
          <a:xfrm>
            <a:off x="1488930" y="6044545"/>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123</a:t>
            </a:r>
          </a:p>
        </p:txBody>
      </p:sp>
      <p:sp>
        <p:nvSpPr>
          <p:cNvPr id="65" name="TextBox 70">
            <a:extLst>
              <a:ext uri="{FF2B5EF4-FFF2-40B4-BE49-F238E27FC236}">
                <a16:creationId xmlns:a16="http://schemas.microsoft.com/office/drawing/2014/main" id="{9D8BD689-E294-CF9F-665E-0063D7D3D7DD}"/>
              </a:ext>
            </a:extLst>
          </p:cNvPr>
          <p:cNvSpPr txBox="1"/>
          <p:nvPr/>
        </p:nvSpPr>
        <p:spPr>
          <a:xfrm>
            <a:off x="1681570"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79</a:t>
            </a:r>
          </a:p>
        </p:txBody>
      </p:sp>
      <p:sp>
        <p:nvSpPr>
          <p:cNvPr id="66" name="TextBox 70">
            <a:extLst>
              <a:ext uri="{FF2B5EF4-FFF2-40B4-BE49-F238E27FC236}">
                <a16:creationId xmlns:a16="http://schemas.microsoft.com/office/drawing/2014/main" id="{3F4F2B66-A70D-8DEA-DDBA-34D3E260D00A}"/>
              </a:ext>
            </a:extLst>
          </p:cNvPr>
          <p:cNvSpPr txBox="1"/>
          <p:nvPr/>
        </p:nvSpPr>
        <p:spPr>
          <a:xfrm>
            <a:off x="3426167"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13</a:t>
            </a:r>
          </a:p>
        </p:txBody>
      </p:sp>
      <p:sp>
        <p:nvSpPr>
          <p:cNvPr id="67" name="TextBox 70">
            <a:extLst>
              <a:ext uri="{FF2B5EF4-FFF2-40B4-BE49-F238E27FC236}">
                <a16:creationId xmlns:a16="http://schemas.microsoft.com/office/drawing/2014/main" id="{3D256971-6B67-FBFA-E310-3E3E317DE83B}"/>
              </a:ext>
            </a:extLst>
          </p:cNvPr>
          <p:cNvSpPr txBox="1"/>
          <p:nvPr/>
        </p:nvSpPr>
        <p:spPr>
          <a:xfrm>
            <a:off x="3600312"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12</a:t>
            </a:r>
          </a:p>
        </p:txBody>
      </p:sp>
      <p:sp>
        <p:nvSpPr>
          <p:cNvPr id="68" name="TextBox 70">
            <a:extLst>
              <a:ext uri="{FF2B5EF4-FFF2-40B4-BE49-F238E27FC236}">
                <a16:creationId xmlns:a16="http://schemas.microsoft.com/office/drawing/2014/main" id="{0BE5CAFB-EC5A-4327-78FF-F1A5D9123D05}"/>
              </a:ext>
            </a:extLst>
          </p:cNvPr>
          <p:cNvSpPr txBox="1"/>
          <p:nvPr/>
        </p:nvSpPr>
        <p:spPr>
          <a:xfrm>
            <a:off x="3253675"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13</a:t>
            </a:r>
          </a:p>
        </p:txBody>
      </p:sp>
      <p:sp>
        <p:nvSpPr>
          <p:cNvPr id="69" name="TextBox 68">
            <a:extLst>
              <a:ext uri="{FF2B5EF4-FFF2-40B4-BE49-F238E27FC236}">
                <a16:creationId xmlns:a16="http://schemas.microsoft.com/office/drawing/2014/main" id="{15D44B82-1F2A-AF2A-7D7F-D7B0280BE5FA}"/>
              </a:ext>
            </a:extLst>
          </p:cNvPr>
          <p:cNvSpPr txBox="1"/>
          <p:nvPr/>
        </p:nvSpPr>
        <p:spPr>
          <a:xfrm>
            <a:off x="3047814" y="6044545"/>
            <a:ext cx="160708"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16</a:t>
            </a:r>
          </a:p>
        </p:txBody>
      </p:sp>
      <p:sp>
        <p:nvSpPr>
          <p:cNvPr id="70" name="TextBox 70">
            <a:extLst>
              <a:ext uri="{FF2B5EF4-FFF2-40B4-BE49-F238E27FC236}">
                <a16:creationId xmlns:a16="http://schemas.microsoft.com/office/drawing/2014/main" id="{CD265EE5-03C3-068B-B071-FAE97D0CE88E}"/>
              </a:ext>
            </a:extLst>
          </p:cNvPr>
          <p:cNvSpPr txBox="1"/>
          <p:nvPr/>
        </p:nvSpPr>
        <p:spPr>
          <a:xfrm>
            <a:off x="2905182"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18</a:t>
            </a:r>
          </a:p>
        </p:txBody>
      </p:sp>
      <p:sp>
        <p:nvSpPr>
          <p:cNvPr id="71" name="TextBox 70">
            <a:extLst>
              <a:ext uri="{FF2B5EF4-FFF2-40B4-BE49-F238E27FC236}">
                <a16:creationId xmlns:a16="http://schemas.microsoft.com/office/drawing/2014/main" id="{3C780418-10DC-3D2A-A1FC-8444E708F90A}"/>
              </a:ext>
            </a:extLst>
          </p:cNvPr>
          <p:cNvSpPr txBox="1"/>
          <p:nvPr/>
        </p:nvSpPr>
        <p:spPr>
          <a:xfrm>
            <a:off x="2730241"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24</a:t>
            </a:r>
          </a:p>
        </p:txBody>
      </p:sp>
      <p:sp>
        <p:nvSpPr>
          <p:cNvPr id="72" name="TextBox 70">
            <a:extLst>
              <a:ext uri="{FF2B5EF4-FFF2-40B4-BE49-F238E27FC236}">
                <a16:creationId xmlns:a16="http://schemas.microsoft.com/office/drawing/2014/main" id="{386672BF-61AA-E6D1-2FA7-F2AE92565A70}"/>
              </a:ext>
            </a:extLst>
          </p:cNvPr>
          <p:cNvSpPr txBox="1"/>
          <p:nvPr/>
        </p:nvSpPr>
        <p:spPr>
          <a:xfrm>
            <a:off x="2552671"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27</a:t>
            </a:r>
          </a:p>
        </p:txBody>
      </p:sp>
      <p:sp>
        <p:nvSpPr>
          <p:cNvPr id="73" name="TextBox 70">
            <a:extLst>
              <a:ext uri="{FF2B5EF4-FFF2-40B4-BE49-F238E27FC236}">
                <a16:creationId xmlns:a16="http://schemas.microsoft.com/office/drawing/2014/main" id="{FB37B590-7CFF-797F-0A5B-08FEB6257B7A}"/>
              </a:ext>
            </a:extLst>
          </p:cNvPr>
          <p:cNvSpPr txBox="1"/>
          <p:nvPr/>
        </p:nvSpPr>
        <p:spPr>
          <a:xfrm>
            <a:off x="2380837"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27</a:t>
            </a:r>
          </a:p>
        </p:txBody>
      </p:sp>
      <p:sp>
        <p:nvSpPr>
          <p:cNvPr id="74" name="TextBox 70">
            <a:extLst>
              <a:ext uri="{FF2B5EF4-FFF2-40B4-BE49-F238E27FC236}">
                <a16:creationId xmlns:a16="http://schemas.microsoft.com/office/drawing/2014/main" id="{16CF2DD9-950C-40A1-B5CB-2B70404076AA}"/>
              </a:ext>
            </a:extLst>
          </p:cNvPr>
          <p:cNvSpPr txBox="1"/>
          <p:nvPr/>
        </p:nvSpPr>
        <p:spPr>
          <a:xfrm>
            <a:off x="2206943"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34</a:t>
            </a:r>
          </a:p>
        </p:txBody>
      </p:sp>
      <p:sp>
        <p:nvSpPr>
          <p:cNvPr id="75" name="TextBox 70">
            <a:extLst>
              <a:ext uri="{FF2B5EF4-FFF2-40B4-BE49-F238E27FC236}">
                <a16:creationId xmlns:a16="http://schemas.microsoft.com/office/drawing/2014/main" id="{A3C96D54-948F-CB7A-62E2-6183C46836F0}"/>
              </a:ext>
            </a:extLst>
          </p:cNvPr>
          <p:cNvSpPr txBox="1"/>
          <p:nvPr/>
        </p:nvSpPr>
        <p:spPr>
          <a:xfrm>
            <a:off x="2029132"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50</a:t>
            </a:r>
          </a:p>
        </p:txBody>
      </p:sp>
      <p:sp>
        <p:nvSpPr>
          <p:cNvPr id="76" name="TextBox 70">
            <a:extLst>
              <a:ext uri="{FF2B5EF4-FFF2-40B4-BE49-F238E27FC236}">
                <a16:creationId xmlns:a16="http://schemas.microsoft.com/office/drawing/2014/main" id="{702F4A21-4876-03A4-5D42-B8EF61C72256}"/>
              </a:ext>
            </a:extLst>
          </p:cNvPr>
          <p:cNvSpPr txBox="1"/>
          <p:nvPr/>
        </p:nvSpPr>
        <p:spPr>
          <a:xfrm>
            <a:off x="1858669"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69</a:t>
            </a:r>
          </a:p>
        </p:txBody>
      </p:sp>
      <p:sp>
        <p:nvSpPr>
          <p:cNvPr id="80" name="TextBox 58">
            <a:extLst>
              <a:ext uri="{FF2B5EF4-FFF2-40B4-BE49-F238E27FC236}">
                <a16:creationId xmlns:a16="http://schemas.microsoft.com/office/drawing/2014/main" id="{F48EDD41-50B2-503F-C11F-A150D7E11B5D}"/>
              </a:ext>
            </a:extLst>
          </p:cNvPr>
          <p:cNvSpPr txBox="1"/>
          <p:nvPr/>
        </p:nvSpPr>
        <p:spPr>
          <a:xfrm>
            <a:off x="319196" y="5736889"/>
            <a:ext cx="897040" cy="13849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i="0" u="none" strike="noStrike" kern="1200" cap="none" spc="0" normalizeH="0" noProof="0" dirty="0">
                <a:ln>
                  <a:noFill/>
                </a:ln>
                <a:solidFill>
                  <a:srgbClr val="000000"/>
                </a:solidFill>
                <a:effectLst/>
                <a:uLnTx/>
                <a:uFillTx/>
                <a:latin typeface="Arial" panose="020B0604020202020204"/>
                <a:ea typeface="+mn-ea"/>
                <a:cs typeface="+mn-cs"/>
              </a:rPr>
              <a:t>面临风险的人数</a:t>
            </a:r>
          </a:p>
        </p:txBody>
      </p:sp>
      <p:sp>
        <p:nvSpPr>
          <p:cNvPr id="93" name="TextBox 70">
            <a:extLst>
              <a:ext uri="{FF2B5EF4-FFF2-40B4-BE49-F238E27FC236}">
                <a16:creationId xmlns:a16="http://schemas.microsoft.com/office/drawing/2014/main" id="{CC9D9B46-BCA6-EB3A-50D0-703918CE68FE}"/>
              </a:ext>
            </a:extLst>
          </p:cNvPr>
          <p:cNvSpPr txBox="1"/>
          <p:nvPr/>
        </p:nvSpPr>
        <p:spPr>
          <a:xfrm>
            <a:off x="3772804" y="6044545"/>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12</a:t>
            </a:r>
          </a:p>
        </p:txBody>
      </p:sp>
      <p:sp>
        <p:nvSpPr>
          <p:cNvPr id="94" name="TextBox 70">
            <a:extLst>
              <a:ext uri="{FF2B5EF4-FFF2-40B4-BE49-F238E27FC236}">
                <a16:creationId xmlns:a16="http://schemas.microsoft.com/office/drawing/2014/main" id="{455F25A0-C722-FB1B-2548-CCE8B0FABD3A}"/>
              </a:ext>
            </a:extLst>
          </p:cNvPr>
          <p:cNvSpPr txBox="1"/>
          <p:nvPr/>
        </p:nvSpPr>
        <p:spPr>
          <a:xfrm>
            <a:off x="5367970"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95" name="TextBox 70">
            <a:extLst>
              <a:ext uri="{FF2B5EF4-FFF2-40B4-BE49-F238E27FC236}">
                <a16:creationId xmlns:a16="http://schemas.microsoft.com/office/drawing/2014/main" id="{E877F6EC-8F54-C5D9-870B-C05F60A1063D}"/>
              </a:ext>
            </a:extLst>
          </p:cNvPr>
          <p:cNvSpPr txBox="1"/>
          <p:nvPr/>
        </p:nvSpPr>
        <p:spPr>
          <a:xfrm>
            <a:off x="5543226"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96" name="TextBox 70">
            <a:extLst>
              <a:ext uri="{FF2B5EF4-FFF2-40B4-BE49-F238E27FC236}">
                <a16:creationId xmlns:a16="http://schemas.microsoft.com/office/drawing/2014/main" id="{C65C1F23-A379-3BAD-CE71-12180D88667C}"/>
              </a:ext>
            </a:extLst>
          </p:cNvPr>
          <p:cNvSpPr txBox="1"/>
          <p:nvPr/>
        </p:nvSpPr>
        <p:spPr>
          <a:xfrm>
            <a:off x="5196185"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97" name="TextBox 96">
            <a:extLst>
              <a:ext uri="{FF2B5EF4-FFF2-40B4-BE49-F238E27FC236}">
                <a16:creationId xmlns:a16="http://schemas.microsoft.com/office/drawing/2014/main" id="{A645AEC7-70C4-4AB6-A0B1-67D7243286C7}"/>
              </a:ext>
            </a:extLst>
          </p:cNvPr>
          <p:cNvSpPr txBox="1"/>
          <p:nvPr/>
        </p:nvSpPr>
        <p:spPr>
          <a:xfrm>
            <a:off x="4963033" y="6044545"/>
            <a:ext cx="160708"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98" name="TextBox 70">
            <a:extLst>
              <a:ext uri="{FF2B5EF4-FFF2-40B4-BE49-F238E27FC236}">
                <a16:creationId xmlns:a16="http://schemas.microsoft.com/office/drawing/2014/main" id="{E91904F4-17CD-2B97-7ADE-366E95F66AFF}"/>
              </a:ext>
            </a:extLst>
          </p:cNvPr>
          <p:cNvSpPr txBox="1"/>
          <p:nvPr/>
        </p:nvSpPr>
        <p:spPr>
          <a:xfrm>
            <a:off x="4847336"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99" name="TextBox 98">
            <a:extLst>
              <a:ext uri="{FF2B5EF4-FFF2-40B4-BE49-F238E27FC236}">
                <a16:creationId xmlns:a16="http://schemas.microsoft.com/office/drawing/2014/main" id="{A08DA780-0CDE-7682-0DB1-21D39853A146}"/>
              </a:ext>
            </a:extLst>
          </p:cNvPr>
          <p:cNvSpPr txBox="1"/>
          <p:nvPr/>
        </p:nvSpPr>
        <p:spPr>
          <a:xfrm>
            <a:off x="4672809"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3</a:t>
            </a:r>
          </a:p>
        </p:txBody>
      </p:sp>
      <p:sp>
        <p:nvSpPr>
          <p:cNvPr id="100" name="TextBox 70">
            <a:extLst>
              <a:ext uri="{FF2B5EF4-FFF2-40B4-BE49-F238E27FC236}">
                <a16:creationId xmlns:a16="http://schemas.microsoft.com/office/drawing/2014/main" id="{4E5E7FE4-7537-E6F8-FB5B-B7BC4A17D3A5}"/>
              </a:ext>
            </a:extLst>
          </p:cNvPr>
          <p:cNvSpPr txBox="1"/>
          <p:nvPr/>
        </p:nvSpPr>
        <p:spPr>
          <a:xfrm>
            <a:off x="4498955"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3</a:t>
            </a:r>
          </a:p>
        </p:txBody>
      </p:sp>
      <p:sp>
        <p:nvSpPr>
          <p:cNvPr id="102" name="TextBox 70">
            <a:extLst>
              <a:ext uri="{FF2B5EF4-FFF2-40B4-BE49-F238E27FC236}">
                <a16:creationId xmlns:a16="http://schemas.microsoft.com/office/drawing/2014/main" id="{954510A6-8893-FC6E-F857-77EF839E70A6}"/>
              </a:ext>
            </a:extLst>
          </p:cNvPr>
          <p:cNvSpPr txBox="1"/>
          <p:nvPr/>
        </p:nvSpPr>
        <p:spPr>
          <a:xfrm>
            <a:off x="4323591"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5</a:t>
            </a:r>
          </a:p>
        </p:txBody>
      </p:sp>
      <p:sp>
        <p:nvSpPr>
          <p:cNvPr id="103" name="TextBox 70">
            <a:extLst>
              <a:ext uri="{FF2B5EF4-FFF2-40B4-BE49-F238E27FC236}">
                <a16:creationId xmlns:a16="http://schemas.microsoft.com/office/drawing/2014/main" id="{DE213617-7408-3C58-0A69-0EB90D9EB324}"/>
              </a:ext>
            </a:extLst>
          </p:cNvPr>
          <p:cNvSpPr txBox="1"/>
          <p:nvPr/>
        </p:nvSpPr>
        <p:spPr>
          <a:xfrm>
            <a:off x="4147311"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6</a:t>
            </a:r>
          </a:p>
        </p:txBody>
      </p:sp>
      <p:sp>
        <p:nvSpPr>
          <p:cNvPr id="104" name="TextBox 70">
            <a:extLst>
              <a:ext uri="{FF2B5EF4-FFF2-40B4-BE49-F238E27FC236}">
                <a16:creationId xmlns:a16="http://schemas.microsoft.com/office/drawing/2014/main" id="{9FFFFC8C-377A-7A97-AF20-83F2E41032A6}"/>
              </a:ext>
            </a:extLst>
          </p:cNvPr>
          <p:cNvSpPr txBox="1"/>
          <p:nvPr/>
        </p:nvSpPr>
        <p:spPr>
          <a:xfrm>
            <a:off x="3975187"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7</a:t>
            </a:r>
          </a:p>
        </p:txBody>
      </p:sp>
      <p:sp>
        <p:nvSpPr>
          <p:cNvPr id="107" name="TextBox 70">
            <a:extLst>
              <a:ext uri="{FF2B5EF4-FFF2-40B4-BE49-F238E27FC236}">
                <a16:creationId xmlns:a16="http://schemas.microsoft.com/office/drawing/2014/main" id="{C90EB256-0E52-5BCF-814D-960B079437CF}"/>
              </a:ext>
            </a:extLst>
          </p:cNvPr>
          <p:cNvSpPr txBox="1"/>
          <p:nvPr/>
        </p:nvSpPr>
        <p:spPr>
          <a:xfrm>
            <a:off x="5720402"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08" name="TextBox 70">
            <a:extLst>
              <a:ext uri="{FF2B5EF4-FFF2-40B4-BE49-F238E27FC236}">
                <a16:creationId xmlns:a16="http://schemas.microsoft.com/office/drawing/2014/main" id="{FD7D8438-B32E-DAA9-97DF-CA3BFB73EFFC}"/>
              </a:ext>
            </a:extLst>
          </p:cNvPr>
          <p:cNvSpPr txBox="1"/>
          <p:nvPr/>
        </p:nvSpPr>
        <p:spPr>
          <a:xfrm>
            <a:off x="5895222" y="6044545"/>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46" name="TextBox 70">
            <a:extLst>
              <a:ext uri="{FF2B5EF4-FFF2-40B4-BE49-F238E27FC236}">
                <a16:creationId xmlns:a16="http://schemas.microsoft.com/office/drawing/2014/main" id="{A0D98CC8-4D31-DECF-F957-18B2C541088D}"/>
              </a:ext>
            </a:extLst>
          </p:cNvPr>
          <p:cNvSpPr txBox="1"/>
          <p:nvPr/>
        </p:nvSpPr>
        <p:spPr>
          <a:xfrm>
            <a:off x="1137394" y="588461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242</a:t>
            </a:r>
          </a:p>
        </p:txBody>
      </p:sp>
      <p:sp>
        <p:nvSpPr>
          <p:cNvPr id="47" name="TextBox 70">
            <a:extLst>
              <a:ext uri="{FF2B5EF4-FFF2-40B4-BE49-F238E27FC236}">
                <a16:creationId xmlns:a16="http://schemas.microsoft.com/office/drawing/2014/main" id="{64627379-9545-18A9-CD7C-2E325D12D600}"/>
              </a:ext>
            </a:extLst>
          </p:cNvPr>
          <p:cNvSpPr txBox="1"/>
          <p:nvPr/>
        </p:nvSpPr>
        <p:spPr>
          <a:xfrm>
            <a:off x="1311692" y="588461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231</a:t>
            </a:r>
          </a:p>
        </p:txBody>
      </p:sp>
      <p:sp>
        <p:nvSpPr>
          <p:cNvPr id="48" name="TextBox 70">
            <a:extLst>
              <a:ext uri="{FF2B5EF4-FFF2-40B4-BE49-F238E27FC236}">
                <a16:creationId xmlns:a16="http://schemas.microsoft.com/office/drawing/2014/main" id="{483CE1FF-353B-6988-5EF6-A189AD6C8F27}"/>
              </a:ext>
            </a:extLst>
          </p:cNvPr>
          <p:cNvSpPr txBox="1"/>
          <p:nvPr/>
        </p:nvSpPr>
        <p:spPr>
          <a:xfrm>
            <a:off x="1488930" y="588461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184</a:t>
            </a:r>
          </a:p>
        </p:txBody>
      </p:sp>
      <p:sp>
        <p:nvSpPr>
          <p:cNvPr id="49" name="TextBox 70">
            <a:extLst>
              <a:ext uri="{FF2B5EF4-FFF2-40B4-BE49-F238E27FC236}">
                <a16:creationId xmlns:a16="http://schemas.microsoft.com/office/drawing/2014/main" id="{362C5044-FC5E-F376-7A74-55AA08CC73C9}"/>
              </a:ext>
            </a:extLst>
          </p:cNvPr>
          <p:cNvSpPr txBox="1"/>
          <p:nvPr/>
        </p:nvSpPr>
        <p:spPr>
          <a:xfrm>
            <a:off x="1656723" y="588461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152</a:t>
            </a:r>
          </a:p>
        </p:txBody>
      </p:sp>
      <p:sp>
        <p:nvSpPr>
          <p:cNvPr id="50" name="TextBox 70">
            <a:extLst>
              <a:ext uri="{FF2B5EF4-FFF2-40B4-BE49-F238E27FC236}">
                <a16:creationId xmlns:a16="http://schemas.microsoft.com/office/drawing/2014/main" id="{81F7055B-26A8-21C0-88A9-372015D58AEE}"/>
              </a:ext>
            </a:extLst>
          </p:cNvPr>
          <p:cNvSpPr txBox="1"/>
          <p:nvPr/>
        </p:nvSpPr>
        <p:spPr>
          <a:xfrm>
            <a:off x="3426167"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20</a:t>
            </a:r>
          </a:p>
        </p:txBody>
      </p:sp>
      <p:sp>
        <p:nvSpPr>
          <p:cNvPr id="51" name="TextBox 70">
            <a:extLst>
              <a:ext uri="{FF2B5EF4-FFF2-40B4-BE49-F238E27FC236}">
                <a16:creationId xmlns:a16="http://schemas.microsoft.com/office/drawing/2014/main" id="{CC971477-8030-7D7B-7862-B8A4E8B58795}"/>
              </a:ext>
            </a:extLst>
          </p:cNvPr>
          <p:cNvSpPr txBox="1"/>
          <p:nvPr/>
        </p:nvSpPr>
        <p:spPr>
          <a:xfrm>
            <a:off x="3600312"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16</a:t>
            </a:r>
          </a:p>
        </p:txBody>
      </p:sp>
      <p:sp>
        <p:nvSpPr>
          <p:cNvPr id="52" name="TextBox 70">
            <a:extLst>
              <a:ext uri="{FF2B5EF4-FFF2-40B4-BE49-F238E27FC236}">
                <a16:creationId xmlns:a16="http://schemas.microsoft.com/office/drawing/2014/main" id="{2587D937-1A80-0112-E004-A86BDEFA1E52}"/>
              </a:ext>
            </a:extLst>
          </p:cNvPr>
          <p:cNvSpPr txBox="1"/>
          <p:nvPr/>
        </p:nvSpPr>
        <p:spPr>
          <a:xfrm>
            <a:off x="3253675"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24</a:t>
            </a:r>
          </a:p>
        </p:txBody>
      </p:sp>
      <p:sp>
        <p:nvSpPr>
          <p:cNvPr id="53" name="TextBox 52">
            <a:extLst>
              <a:ext uri="{FF2B5EF4-FFF2-40B4-BE49-F238E27FC236}">
                <a16:creationId xmlns:a16="http://schemas.microsoft.com/office/drawing/2014/main" id="{880305A3-A859-123E-E227-75C1A6C4634C}"/>
              </a:ext>
            </a:extLst>
          </p:cNvPr>
          <p:cNvSpPr txBox="1"/>
          <p:nvPr/>
        </p:nvSpPr>
        <p:spPr>
          <a:xfrm>
            <a:off x="3078475"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33</a:t>
            </a:r>
          </a:p>
        </p:txBody>
      </p:sp>
      <p:sp>
        <p:nvSpPr>
          <p:cNvPr id="54" name="TextBox 70">
            <a:extLst>
              <a:ext uri="{FF2B5EF4-FFF2-40B4-BE49-F238E27FC236}">
                <a16:creationId xmlns:a16="http://schemas.microsoft.com/office/drawing/2014/main" id="{58B2D85A-09C8-E6BF-8A23-22FB431395E9}"/>
              </a:ext>
            </a:extLst>
          </p:cNvPr>
          <p:cNvSpPr txBox="1"/>
          <p:nvPr/>
        </p:nvSpPr>
        <p:spPr>
          <a:xfrm>
            <a:off x="2905182"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35</a:t>
            </a:r>
          </a:p>
        </p:txBody>
      </p:sp>
      <p:sp>
        <p:nvSpPr>
          <p:cNvPr id="55" name="TextBox 70">
            <a:extLst>
              <a:ext uri="{FF2B5EF4-FFF2-40B4-BE49-F238E27FC236}">
                <a16:creationId xmlns:a16="http://schemas.microsoft.com/office/drawing/2014/main" id="{AF060B48-9C03-69FE-C051-A81E8A25FB58}"/>
              </a:ext>
            </a:extLst>
          </p:cNvPr>
          <p:cNvSpPr txBox="1"/>
          <p:nvPr/>
        </p:nvSpPr>
        <p:spPr>
          <a:xfrm>
            <a:off x="2730241"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43</a:t>
            </a:r>
          </a:p>
        </p:txBody>
      </p:sp>
      <p:sp>
        <p:nvSpPr>
          <p:cNvPr id="56" name="TextBox 70">
            <a:extLst>
              <a:ext uri="{FF2B5EF4-FFF2-40B4-BE49-F238E27FC236}">
                <a16:creationId xmlns:a16="http://schemas.microsoft.com/office/drawing/2014/main" id="{7874B3DD-00F9-CF8A-7AE2-39CF047169D3}"/>
              </a:ext>
            </a:extLst>
          </p:cNvPr>
          <p:cNvSpPr txBox="1"/>
          <p:nvPr/>
        </p:nvSpPr>
        <p:spPr>
          <a:xfrm>
            <a:off x="2552671"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57</a:t>
            </a:r>
          </a:p>
        </p:txBody>
      </p:sp>
      <p:sp>
        <p:nvSpPr>
          <p:cNvPr id="57" name="TextBox 70">
            <a:extLst>
              <a:ext uri="{FF2B5EF4-FFF2-40B4-BE49-F238E27FC236}">
                <a16:creationId xmlns:a16="http://schemas.microsoft.com/office/drawing/2014/main" id="{34EE42F4-E99F-1D95-CE96-F7533D3BF0D9}"/>
              </a:ext>
            </a:extLst>
          </p:cNvPr>
          <p:cNvSpPr txBox="1"/>
          <p:nvPr/>
        </p:nvSpPr>
        <p:spPr>
          <a:xfrm>
            <a:off x="2380837"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62</a:t>
            </a:r>
          </a:p>
        </p:txBody>
      </p:sp>
      <p:sp>
        <p:nvSpPr>
          <p:cNvPr id="58" name="TextBox 70">
            <a:extLst>
              <a:ext uri="{FF2B5EF4-FFF2-40B4-BE49-F238E27FC236}">
                <a16:creationId xmlns:a16="http://schemas.microsoft.com/office/drawing/2014/main" id="{FA22A8C6-2CF8-5AB1-D615-A37DF62810EF}"/>
              </a:ext>
            </a:extLst>
          </p:cNvPr>
          <p:cNvSpPr txBox="1"/>
          <p:nvPr/>
        </p:nvSpPr>
        <p:spPr>
          <a:xfrm>
            <a:off x="2206943"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76</a:t>
            </a:r>
          </a:p>
        </p:txBody>
      </p:sp>
      <p:sp>
        <p:nvSpPr>
          <p:cNvPr id="59" name="TextBox 70">
            <a:extLst>
              <a:ext uri="{FF2B5EF4-FFF2-40B4-BE49-F238E27FC236}">
                <a16:creationId xmlns:a16="http://schemas.microsoft.com/office/drawing/2014/main" id="{7EDD3A69-3580-6F3E-F714-C65A1B5D9B53}"/>
              </a:ext>
            </a:extLst>
          </p:cNvPr>
          <p:cNvSpPr txBox="1"/>
          <p:nvPr/>
        </p:nvSpPr>
        <p:spPr>
          <a:xfrm>
            <a:off x="2004283" y="588461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103</a:t>
            </a:r>
          </a:p>
        </p:txBody>
      </p:sp>
      <p:sp>
        <p:nvSpPr>
          <p:cNvPr id="60" name="TextBox 70">
            <a:extLst>
              <a:ext uri="{FF2B5EF4-FFF2-40B4-BE49-F238E27FC236}">
                <a16:creationId xmlns:a16="http://schemas.microsoft.com/office/drawing/2014/main" id="{7622D05E-CBBD-3BF6-E046-87ABCD1B5298}"/>
              </a:ext>
            </a:extLst>
          </p:cNvPr>
          <p:cNvSpPr txBox="1"/>
          <p:nvPr/>
        </p:nvSpPr>
        <p:spPr>
          <a:xfrm>
            <a:off x="1833819" y="588461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138</a:t>
            </a:r>
          </a:p>
        </p:txBody>
      </p:sp>
      <p:sp>
        <p:nvSpPr>
          <p:cNvPr id="81" name="TextBox 70">
            <a:extLst>
              <a:ext uri="{FF2B5EF4-FFF2-40B4-BE49-F238E27FC236}">
                <a16:creationId xmlns:a16="http://schemas.microsoft.com/office/drawing/2014/main" id="{B3325D1A-D761-9D9E-8FFB-6A96004DBEE9}"/>
              </a:ext>
            </a:extLst>
          </p:cNvPr>
          <p:cNvSpPr txBox="1"/>
          <p:nvPr/>
        </p:nvSpPr>
        <p:spPr>
          <a:xfrm>
            <a:off x="3772804"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14</a:t>
            </a:r>
          </a:p>
        </p:txBody>
      </p:sp>
      <p:sp>
        <p:nvSpPr>
          <p:cNvPr id="82" name="TextBox 70">
            <a:extLst>
              <a:ext uri="{FF2B5EF4-FFF2-40B4-BE49-F238E27FC236}">
                <a16:creationId xmlns:a16="http://schemas.microsoft.com/office/drawing/2014/main" id="{99CB1FF0-46BB-7F8A-F952-8DBA7DF4DB07}"/>
              </a:ext>
            </a:extLst>
          </p:cNvPr>
          <p:cNvSpPr txBox="1"/>
          <p:nvPr/>
        </p:nvSpPr>
        <p:spPr>
          <a:xfrm>
            <a:off x="5367970"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83" name="TextBox 70">
            <a:extLst>
              <a:ext uri="{FF2B5EF4-FFF2-40B4-BE49-F238E27FC236}">
                <a16:creationId xmlns:a16="http://schemas.microsoft.com/office/drawing/2014/main" id="{28D5BE30-4B7C-FAA4-350B-2C85FACE1CD0}"/>
              </a:ext>
            </a:extLst>
          </p:cNvPr>
          <p:cNvSpPr txBox="1"/>
          <p:nvPr/>
        </p:nvSpPr>
        <p:spPr>
          <a:xfrm>
            <a:off x="5543226"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84" name="TextBox 70">
            <a:extLst>
              <a:ext uri="{FF2B5EF4-FFF2-40B4-BE49-F238E27FC236}">
                <a16:creationId xmlns:a16="http://schemas.microsoft.com/office/drawing/2014/main" id="{93054B9C-CD82-1EB6-FD73-B02A00F1CD0C}"/>
              </a:ext>
            </a:extLst>
          </p:cNvPr>
          <p:cNvSpPr txBox="1"/>
          <p:nvPr/>
        </p:nvSpPr>
        <p:spPr>
          <a:xfrm>
            <a:off x="5196185"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86" name="TextBox 70">
            <a:extLst>
              <a:ext uri="{FF2B5EF4-FFF2-40B4-BE49-F238E27FC236}">
                <a16:creationId xmlns:a16="http://schemas.microsoft.com/office/drawing/2014/main" id="{E5C4C88A-0CAD-019C-6214-D4BB28DF7D8F}"/>
              </a:ext>
            </a:extLst>
          </p:cNvPr>
          <p:cNvSpPr txBox="1"/>
          <p:nvPr/>
        </p:nvSpPr>
        <p:spPr>
          <a:xfrm>
            <a:off x="5018540"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87" name="TextBox 70">
            <a:extLst>
              <a:ext uri="{FF2B5EF4-FFF2-40B4-BE49-F238E27FC236}">
                <a16:creationId xmlns:a16="http://schemas.microsoft.com/office/drawing/2014/main" id="{55C53732-B4BA-C63A-D39F-75ED1A26EC0E}"/>
              </a:ext>
            </a:extLst>
          </p:cNvPr>
          <p:cNvSpPr txBox="1"/>
          <p:nvPr/>
        </p:nvSpPr>
        <p:spPr>
          <a:xfrm>
            <a:off x="4847336"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88" name="TextBox 70">
            <a:extLst>
              <a:ext uri="{FF2B5EF4-FFF2-40B4-BE49-F238E27FC236}">
                <a16:creationId xmlns:a16="http://schemas.microsoft.com/office/drawing/2014/main" id="{2A123585-DBEE-583B-9C15-703DF32109CE}"/>
              </a:ext>
            </a:extLst>
          </p:cNvPr>
          <p:cNvSpPr txBox="1"/>
          <p:nvPr/>
        </p:nvSpPr>
        <p:spPr>
          <a:xfrm>
            <a:off x="4672809"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89" name="TextBox 70">
            <a:extLst>
              <a:ext uri="{FF2B5EF4-FFF2-40B4-BE49-F238E27FC236}">
                <a16:creationId xmlns:a16="http://schemas.microsoft.com/office/drawing/2014/main" id="{5C441298-C8DB-BC81-BC84-289F1C791548}"/>
              </a:ext>
            </a:extLst>
          </p:cNvPr>
          <p:cNvSpPr txBox="1"/>
          <p:nvPr/>
        </p:nvSpPr>
        <p:spPr>
          <a:xfrm>
            <a:off x="4498955"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90" name="TextBox 70">
            <a:extLst>
              <a:ext uri="{FF2B5EF4-FFF2-40B4-BE49-F238E27FC236}">
                <a16:creationId xmlns:a16="http://schemas.microsoft.com/office/drawing/2014/main" id="{86B0294F-C23A-D9EE-BB95-CD39E50A6E8B}"/>
              </a:ext>
            </a:extLst>
          </p:cNvPr>
          <p:cNvSpPr txBox="1"/>
          <p:nvPr/>
        </p:nvSpPr>
        <p:spPr>
          <a:xfrm>
            <a:off x="4323591"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4</a:t>
            </a:r>
          </a:p>
        </p:txBody>
      </p:sp>
      <p:sp>
        <p:nvSpPr>
          <p:cNvPr id="91" name="TextBox 70">
            <a:extLst>
              <a:ext uri="{FF2B5EF4-FFF2-40B4-BE49-F238E27FC236}">
                <a16:creationId xmlns:a16="http://schemas.microsoft.com/office/drawing/2014/main" id="{A9B74F6B-8303-DE7C-BD70-FDA54B966C75}"/>
              </a:ext>
            </a:extLst>
          </p:cNvPr>
          <p:cNvSpPr txBox="1"/>
          <p:nvPr/>
        </p:nvSpPr>
        <p:spPr>
          <a:xfrm>
            <a:off x="4122465"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10</a:t>
            </a:r>
          </a:p>
        </p:txBody>
      </p:sp>
      <p:sp>
        <p:nvSpPr>
          <p:cNvPr id="92" name="TextBox 70">
            <a:extLst>
              <a:ext uri="{FF2B5EF4-FFF2-40B4-BE49-F238E27FC236}">
                <a16:creationId xmlns:a16="http://schemas.microsoft.com/office/drawing/2014/main" id="{45603779-2582-BFCE-1C05-2BDD89094072}"/>
              </a:ext>
            </a:extLst>
          </p:cNvPr>
          <p:cNvSpPr txBox="1"/>
          <p:nvPr/>
        </p:nvSpPr>
        <p:spPr>
          <a:xfrm>
            <a:off x="3950341" y="588461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11</a:t>
            </a:r>
          </a:p>
        </p:txBody>
      </p:sp>
      <p:sp>
        <p:nvSpPr>
          <p:cNvPr id="105" name="TextBox 70">
            <a:extLst>
              <a:ext uri="{FF2B5EF4-FFF2-40B4-BE49-F238E27FC236}">
                <a16:creationId xmlns:a16="http://schemas.microsoft.com/office/drawing/2014/main" id="{E3FC6CA4-6277-CCDE-F164-CBC54BA1E158}"/>
              </a:ext>
            </a:extLst>
          </p:cNvPr>
          <p:cNvSpPr txBox="1"/>
          <p:nvPr/>
        </p:nvSpPr>
        <p:spPr>
          <a:xfrm>
            <a:off x="5720402"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106" name="TextBox 70">
            <a:extLst>
              <a:ext uri="{FF2B5EF4-FFF2-40B4-BE49-F238E27FC236}">
                <a16:creationId xmlns:a16="http://schemas.microsoft.com/office/drawing/2014/main" id="{AE707C8D-AEFE-9985-68F0-CFF1F0740B10}"/>
              </a:ext>
            </a:extLst>
          </p:cNvPr>
          <p:cNvSpPr txBox="1"/>
          <p:nvPr/>
        </p:nvSpPr>
        <p:spPr>
          <a:xfrm>
            <a:off x="5895222" y="588461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115" name="TextBox 70">
            <a:extLst>
              <a:ext uri="{FF2B5EF4-FFF2-40B4-BE49-F238E27FC236}">
                <a16:creationId xmlns:a16="http://schemas.microsoft.com/office/drawing/2014/main" id="{A9E706BD-0833-7E37-A22E-34397939C030}"/>
              </a:ext>
            </a:extLst>
          </p:cNvPr>
          <p:cNvSpPr txBox="1"/>
          <p:nvPr/>
        </p:nvSpPr>
        <p:spPr>
          <a:xfrm>
            <a:off x="1176671" y="5455513"/>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118" name="TextBox 70">
            <a:extLst>
              <a:ext uri="{FF2B5EF4-FFF2-40B4-BE49-F238E27FC236}">
                <a16:creationId xmlns:a16="http://schemas.microsoft.com/office/drawing/2014/main" id="{723771D0-1E3F-8E1B-A1CD-9CA27C6B20F3}"/>
              </a:ext>
            </a:extLst>
          </p:cNvPr>
          <p:cNvSpPr txBox="1"/>
          <p:nvPr/>
        </p:nvSpPr>
        <p:spPr>
          <a:xfrm>
            <a:off x="1701220" y="5455513"/>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3</a:t>
            </a:r>
          </a:p>
        </p:txBody>
      </p:sp>
      <p:sp>
        <p:nvSpPr>
          <p:cNvPr id="121" name="TextBox 70">
            <a:extLst>
              <a:ext uri="{FF2B5EF4-FFF2-40B4-BE49-F238E27FC236}">
                <a16:creationId xmlns:a16="http://schemas.microsoft.com/office/drawing/2014/main" id="{148A6996-922C-0FC7-54E5-2E74450EDC81}"/>
              </a:ext>
            </a:extLst>
          </p:cNvPr>
          <p:cNvSpPr txBox="1"/>
          <p:nvPr/>
        </p:nvSpPr>
        <p:spPr>
          <a:xfrm>
            <a:off x="3232836" y="5455513"/>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124" name="TextBox 70">
            <a:extLst>
              <a:ext uri="{FF2B5EF4-FFF2-40B4-BE49-F238E27FC236}">
                <a16:creationId xmlns:a16="http://schemas.microsoft.com/office/drawing/2014/main" id="{C9CF0D16-71AE-2149-E92D-33D5F37A322A}"/>
              </a:ext>
            </a:extLst>
          </p:cNvPr>
          <p:cNvSpPr txBox="1"/>
          <p:nvPr/>
        </p:nvSpPr>
        <p:spPr>
          <a:xfrm>
            <a:off x="2744668" y="5455513"/>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9</a:t>
            </a:r>
          </a:p>
        </p:txBody>
      </p:sp>
      <p:sp>
        <p:nvSpPr>
          <p:cNvPr id="127" name="TextBox 70">
            <a:extLst>
              <a:ext uri="{FF2B5EF4-FFF2-40B4-BE49-F238E27FC236}">
                <a16:creationId xmlns:a16="http://schemas.microsoft.com/office/drawing/2014/main" id="{D29F1536-CE10-94A7-73D2-A1E7983010E7}"/>
              </a:ext>
            </a:extLst>
          </p:cNvPr>
          <p:cNvSpPr txBox="1"/>
          <p:nvPr/>
        </p:nvSpPr>
        <p:spPr>
          <a:xfrm>
            <a:off x="2221370" y="5455513"/>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130" name="TextBox 70">
            <a:extLst>
              <a:ext uri="{FF2B5EF4-FFF2-40B4-BE49-F238E27FC236}">
                <a16:creationId xmlns:a16="http://schemas.microsoft.com/office/drawing/2014/main" id="{545A11AE-DCFA-3196-57DC-E575D103D7CB}"/>
              </a:ext>
            </a:extLst>
          </p:cNvPr>
          <p:cNvSpPr txBox="1"/>
          <p:nvPr/>
        </p:nvSpPr>
        <p:spPr>
          <a:xfrm>
            <a:off x="3751965" y="5455513"/>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15</a:t>
            </a:r>
          </a:p>
        </p:txBody>
      </p:sp>
      <p:sp>
        <p:nvSpPr>
          <p:cNvPr id="133" name="TextBox 70">
            <a:extLst>
              <a:ext uri="{FF2B5EF4-FFF2-40B4-BE49-F238E27FC236}">
                <a16:creationId xmlns:a16="http://schemas.microsoft.com/office/drawing/2014/main" id="{123C32FD-93F6-E8F6-30E2-DA9759946AEE}"/>
              </a:ext>
            </a:extLst>
          </p:cNvPr>
          <p:cNvSpPr txBox="1"/>
          <p:nvPr/>
        </p:nvSpPr>
        <p:spPr>
          <a:xfrm>
            <a:off x="5322284" y="5455513"/>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24</a:t>
            </a:r>
          </a:p>
        </p:txBody>
      </p:sp>
      <p:sp>
        <p:nvSpPr>
          <p:cNvPr id="136" name="TextBox 70">
            <a:extLst>
              <a:ext uri="{FF2B5EF4-FFF2-40B4-BE49-F238E27FC236}">
                <a16:creationId xmlns:a16="http://schemas.microsoft.com/office/drawing/2014/main" id="{2F093D4B-78C8-BC81-8BC4-08FD3E63F645}"/>
              </a:ext>
            </a:extLst>
          </p:cNvPr>
          <p:cNvSpPr txBox="1"/>
          <p:nvPr/>
        </p:nvSpPr>
        <p:spPr>
          <a:xfrm>
            <a:off x="4801649" y="5455513"/>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21</a:t>
            </a:r>
          </a:p>
        </p:txBody>
      </p:sp>
      <p:sp>
        <p:nvSpPr>
          <p:cNvPr id="139" name="TextBox 70">
            <a:extLst>
              <a:ext uri="{FF2B5EF4-FFF2-40B4-BE49-F238E27FC236}">
                <a16:creationId xmlns:a16="http://schemas.microsoft.com/office/drawing/2014/main" id="{DB95812F-3F33-D683-5050-99203C3FAFFB}"/>
              </a:ext>
            </a:extLst>
          </p:cNvPr>
          <p:cNvSpPr txBox="1"/>
          <p:nvPr/>
        </p:nvSpPr>
        <p:spPr>
          <a:xfrm>
            <a:off x="4277905" y="5455513"/>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142" name="TextBox 70">
            <a:extLst>
              <a:ext uri="{FF2B5EF4-FFF2-40B4-BE49-F238E27FC236}">
                <a16:creationId xmlns:a16="http://schemas.microsoft.com/office/drawing/2014/main" id="{884F25BC-9CE9-1F1A-A374-6FFE12C50EE7}"/>
              </a:ext>
            </a:extLst>
          </p:cNvPr>
          <p:cNvSpPr txBox="1"/>
          <p:nvPr/>
        </p:nvSpPr>
        <p:spPr>
          <a:xfrm>
            <a:off x="5849537" y="5455513"/>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27</a:t>
            </a:r>
          </a:p>
        </p:txBody>
      </p:sp>
      <p:sp>
        <p:nvSpPr>
          <p:cNvPr id="146" name="TextBox 58">
            <a:extLst>
              <a:ext uri="{FF2B5EF4-FFF2-40B4-BE49-F238E27FC236}">
                <a16:creationId xmlns:a16="http://schemas.microsoft.com/office/drawing/2014/main" id="{E4C78E2D-6237-6393-7D1D-E2B93CB62192}"/>
              </a:ext>
            </a:extLst>
          </p:cNvPr>
          <p:cNvSpPr txBox="1"/>
          <p:nvPr/>
        </p:nvSpPr>
        <p:spPr>
          <a:xfrm>
            <a:off x="1138276" y="5609764"/>
            <a:ext cx="4847950"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时间（月） </a:t>
            </a:r>
          </a:p>
        </p:txBody>
      </p:sp>
      <p:sp>
        <p:nvSpPr>
          <p:cNvPr id="147" name="TextBox 70">
            <a:extLst>
              <a:ext uri="{FF2B5EF4-FFF2-40B4-BE49-F238E27FC236}">
                <a16:creationId xmlns:a16="http://schemas.microsoft.com/office/drawing/2014/main" id="{26A375DF-13FA-0844-9B35-B8E1BCE221A0}"/>
              </a:ext>
            </a:extLst>
          </p:cNvPr>
          <p:cNvSpPr txBox="1"/>
          <p:nvPr/>
        </p:nvSpPr>
        <p:spPr>
          <a:xfrm>
            <a:off x="2257152" y="4713301"/>
            <a:ext cx="360675"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18.7%</a:t>
            </a:r>
          </a:p>
        </p:txBody>
      </p:sp>
      <p:sp>
        <p:nvSpPr>
          <p:cNvPr id="148" name="TextBox 70">
            <a:extLst>
              <a:ext uri="{FF2B5EF4-FFF2-40B4-BE49-F238E27FC236}">
                <a16:creationId xmlns:a16="http://schemas.microsoft.com/office/drawing/2014/main" id="{80324E1D-4A5D-04D6-7BF0-975C9FD64D97}"/>
              </a:ext>
            </a:extLst>
          </p:cNvPr>
          <p:cNvSpPr txBox="1"/>
          <p:nvPr/>
        </p:nvSpPr>
        <p:spPr>
          <a:xfrm>
            <a:off x="2315821" y="4161956"/>
            <a:ext cx="360675"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41.2%</a:t>
            </a:r>
          </a:p>
        </p:txBody>
      </p:sp>
      <p:sp>
        <p:nvSpPr>
          <p:cNvPr id="149" name="TextBox 70">
            <a:extLst>
              <a:ext uri="{FF2B5EF4-FFF2-40B4-BE49-F238E27FC236}">
                <a16:creationId xmlns:a16="http://schemas.microsoft.com/office/drawing/2014/main" id="{94DB8EC9-3920-57BA-839F-2F9FA34AA5DD}"/>
              </a:ext>
            </a:extLst>
          </p:cNvPr>
          <p:cNvSpPr txBox="1"/>
          <p:nvPr/>
        </p:nvSpPr>
        <p:spPr>
          <a:xfrm>
            <a:off x="3311136" y="5064495"/>
            <a:ext cx="360675"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12.0%</a:t>
            </a:r>
          </a:p>
        </p:txBody>
      </p:sp>
      <p:sp>
        <p:nvSpPr>
          <p:cNvPr id="150" name="TextBox 70">
            <a:extLst>
              <a:ext uri="{FF2B5EF4-FFF2-40B4-BE49-F238E27FC236}">
                <a16:creationId xmlns:a16="http://schemas.microsoft.com/office/drawing/2014/main" id="{B0D9597B-10CC-CCD8-B263-001ACD23CCE4}"/>
              </a:ext>
            </a:extLst>
          </p:cNvPr>
          <p:cNvSpPr txBox="1"/>
          <p:nvPr/>
        </p:nvSpPr>
        <p:spPr>
          <a:xfrm>
            <a:off x="3371522" y="4604750"/>
            <a:ext cx="360675"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20.5%</a:t>
            </a:r>
          </a:p>
        </p:txBody>
      </p:sp>
      <p:sp>
        <p:nvSpPr>
          <p:cNvPr id="153" name="TextBox 58">
            <a:extLst>
              <a:ext uri="{FF2B5EF4-FFF2-40B4-BE49-F238E27FC236}">
                <a16:creationId xmlns:a16="http://schemas.microsoft.com/office/drawing/2014/main" id="{4A6A5993-B83B-FA36-40D3-45C39DE42364}"/>
              </a:ext>
            </a:extLst>
          </p:cNvPr>
          <p:cNvSpPr txBox="1"/>
          <p:nvPr/>
        </p:nvSpPr>
        <p:spPr>
          <a:xfrm>
            <a:off x="611772" y="1456196"/>
            <a:ext cx="5193499" cy="24622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0000"/>
                </a:solidFill>
                <a:effectLst/>
                <a:uLnTx/>
                <a:uFillTx/>
                <a:latin typeface="Arial" panose="020B0604020202020204"/>
                <a:ea typeface="+mn-ea"/>
                <a:cs typeface="+mn-cs"/>
              </a:rPr>
              <a:t>无进展生存率</a:t>
            </a:r>
          </a:p>
        </p:txBody>
      </p:sp>
      <p:graphicFrame>
        <p:nvGraphicFramePr>
          <p:cNvPr id="275" name="Table 663">
            <a:extLst>
              <a:ext uri="{FF2B5EF4-FFF2-40B4-BE49-F238E27FC236}">
                <a16:creationId xmlns:a16="http://schemas.microsoft.com/office/drawing/2014/main" id="{97933626-BEF9-64CA-364E-DE6896FB6C38}"/>
              </a:ext>
            </a:extLst>
          </p:cNvPr>
          <p:cNvGraphicFramePr>
            <a:graphicFrameLocks noGrp="1"/>
          </p:cNvGraphicFramePr>
          <p:nvPr>
            <p:extLst>
              <p:ext uri="{D42A27DB-BD31-4B8C-83A1-F6EECF244321}">
                <p14:modId xmlns:p14="http://schemas.microsoft.com/office/powerpoint/2010/main" val="3281278657"/>
              </p:ext>
            </p:extLst>
          </p:nvPr>
        </p:nvGraphicFramePr>
        <p:xfrm>
          <a:off x="6838557" y="1764393"/>
          <a:ext cx="4988154" cy="973800"/>
        </p:xfrm>
        <a:graphic>
          <a:graphicData uri="http://schemas.openxmlformats.org/drawingml/2006/table">
            <a:tbl>
              <a:tblPr firstRow="1" bandRow="1">
                <a:tableStyleId>{69012ECD-51FC-41F1-AA8D-1B2483CD663E}</a:tableStyleId>
              </a:tblPr>
              <a:tblGrid>
                <a:gridCol w="2011245">
                  <a:extLst>
                    <a:ext uri="{9D8B030D-6E8A-4147-A177-3AD203B41FA5}">
                      <a16:colId xmlns:a16="http://schemas.microsoft.com/office/drawing/2014/main" val="4026828033"/>
                    </a:ext>
                  </a:extLst>
                </a:gridCol>
                <a:gridCol w="1557287">
                  <a:extLst>
                    <a:ext uri="{9D8B030D-6E8A-4147-A177-3AD203B41FA5}">
                      <a16:colId xmlns:a16="http://schemas.microsoft.com/office/drawing/2014/main" val="4092688579"/>
                    </a:ext>
                  </a:extLst>
                </a:gridCol>
                <a:gridCol w="1419622">
                  <a:extLst>
                    <a:ext uri="{9D8B030D-6E8A-4147-A177-3AD203B41FA5}">
                      <a16:colId xmlns:a16="http://schemas.microsoft.com/office/drawing/2014/main" val="195687536"/>
                    </a:ext>
                  </a:extLst>
                </a:gridCol>
              </a:tblGrid>
              <a:tr h="223432">
                <a:tc>
                  <a:txBody>
                    <a:bodyPr/>
                    <a:lstStyle/>
                    <a:p>
                      <a:pPr rtl="0"/>
                      <a:endParaRPr lang="en-US" sz="900" noProof="0" dirty="0">
                        <a:solidFill>
                          <a:schemeClr val="tx2"/>
                        </a:solidFill>
                        <a:latin typeface="+mn-lt"/>
                      </a:endParaRPr>
                    </a:p>
                  </a:txBody>
                  <a:tcPr marL="72000" marR="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noProof="0" dirty="0">
                          <a:solidFill>
                            <a:schemeClr val="tx2"/>
                          </a:solidFill>
                        </a:rPr>
                        <a:t>芦比替定 + 阿替利珠单抗</a:t>
                      </a:r>
                    </a:p>
                    <a:p>
                      <a:pPr algn="ctr" rtl="0"/>
                      <a:r>
                        <a:rPr lang="zh-cn" sz="900" noProof="0" dirty="0">
                          <a:solidFill>
                            <a:schemeClr val="tx2"/>
                          </a:solidFill>
                        </a:rPr>
                        <a:t>(n=242)</a:t>
                      </a:r>
                    </a:p>
                  </a:txBody>
                  <a:tcPr marL="72000" marR="72000" marT="36000" marB="36000" anchor="b"/>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noProof="0">
                          <a:solidFill>
                            <a:schemeClr val="tx2"/>
                          </a:solidFill>
                        </a:rPr>
                        <a:t>阿替利珠单抗</a:t>
                      </a:r>
                      <a:br>
                        <a:rPr lang="en-US" sz="900" noProof="0" dirty="0">
                          <a:solidFill>
                            <a:schemeClr val="tx2"/>
                          </a:solidFill>
                        </a:rPr>
                      </a:br>
                      <a:r>
                        <a:rPr lang="zh-cn" sz="900" noProof="0">
                          <a:solidFill>
                            <a:schemeClr val="tx2"/>
                          </a:solidFill>
                        </a:rPr>
                        <a:t>(n=241)</a:t>
                      </a:r>
                    </a:p>
                  </a:txBody>
                  <a:tcPr marL="72000" marR="72000" marT="36000" marB="36000" anchor="b"/>
                </a:tc>
                <a:extLst>
                  <a:ext uri="{0D108BD9-81ED-4DB2-BD59-A6C34878D82A}">
                    <a16:rowId xmlns:a16="http://schemas.microsoft.com/office/drawing/2014/main" val="3245862349"/>
                  </a:ext>
                </a:extLst>
              </a:tr>
              <a:tr h="143274">
                <a:tc>
                  <a:txBody>
                    <a:bodyPr/>
                    <a:lstStyle/>
                    <a:p>
                      <a:pPr algn="l" rtl="0"/>
                      <a:r>
                        <a:rPr lang="zh-cn" sz="900" b="0" i="0" noProof="0">
                          <a:solidFill>
                            <a:srgbClr val="000000"/>
                          </a:solidFill>
                          <a:latin typeface="+mn-lt"/>
                        </a:rPr>
                        <a:t>事件，n (%)</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113 (46.7)</a:t>
                      </a:r>
                      <a:endParaRPr lang="en-US" sz="900" b="0" baseline="30000" noProof="0" dirty="0">
                        <a:solidFill>
                          <a:srgbClr val="000000"/>
                        </a:solidFill>
                        <a:latin typeface="+mn-lt"/>
                      </a:endParaRP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136 (56.4)</a:t>
                      </a:r>
                    </a:p>
                  </a:txBody>
                  <a:tcPr marL="72000" marR="72000" marT="36000" marB="36000" anchor="ctr">
                    <a:solidFill>
                      <a:schemeClr val="tx2"/>
                    </a:solidFill>
                  </a:tcPr>
                </a:tc>
                <a:extLst>
                  <a:ext uri="{0D108BD9-81ED-4DB2-BD59-A6C34878D82A}">
                    <a16:rowId xmlns:a16="http://schemas.microsoft.com/office/drawing/2014/main" val="2645973767"/>
                  </a:ext>
                </a:extLst>
              </a:tr>
              <a:tr h="143274">
                <a:tc>
                  <a:txBody>
                    <a:bodyPr/>
                    <a:lstStyle/>
                    <a:p>
                      <a:pPr algn="l" rtl="0"/>
                      <a:r>
                        <a:rPr lang="zh-cn" sz="900" b="0" i="0" noProof="0">
                          <a:solidFill>
                            <a:srgbClr val="000000"/>
                          </a:solidFill>
                          <a:latin typeface="+mn-lt"/>
                        </a:rPr>
                        <a:t>mOS（月）(95%CI)</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13.2 (11.9, 16.4)</a:t>
                      </a:r>
                    </a:p>
                  </a:txBody>
                  <a:tcPr marL="72000" marR="72000" marT="36000" marB="36000" anchor="c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a:solidFill>
                            <a:srgbClr val="000000"/>
                          </a:solidFill>
                          <a:latin typeface="+mn-lt"/>
                        </a:rPr>
                        <a:t>10.6 (9.5, 12.2)</a:t>
                      </a:r>
                    </a:p>
                  </a:txBody>
                  <a:tcPr marL="72000" marR="72000" marT="36000" marB="36000" anchor="ctr">
                    <a:solidFill>
                      <a:schemeClr val="tx2"/>
                    </a:solidFill>
                  </a:tcPr>
                </a:tc>
                <a:extLst>
                  <a:ext uri="{0D108BD9-81ED-4DB2-BD59-A6C34878D82A}">
                    <a16:rowId xmlns:a16="http://schemas.microsoft.com/office/drawing/2014/main" val="340516706"/>
                  </a:ext>
                </a:extLst>
              </a:tr>
              <a:tr h="143274">
                <a:tc>
                  <a:txBody>
                    <a:bodyPr/>
                    <a:lstStyle/>
                    <a:p>
                      <a:pPr algn="l" rtl="0"/>
                      <a:r>
                        <a:rPr lang="zh-cn" sz="900" b="0" i="0" noProof="0">
                          <a:solidFill>
                            <a:srgbClr val="000000"/>
                          </a:solidFill>
                          <a:latin typeface="+mn-lt"/>
                        </a:rPr>
                        <a:t>分层 HR (95%CI)；p 值（双侧）</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900" b="0" noProof="0" dirty="0">
                          <a:solidFill>
                            <a:srgbClr val="000000"/>
                          </a:solidFill>
                          <a:latin typeface="+mn-lt"/>
                        </a:rPr>
                        <a:t>0.73 (0.57, 0.95); 0.0174</a:t>
                      </a:r>
                    </a:p>
                  </a:txBody>
                  <a:tcPr marL="72000" marR="72000" marT="36000" marB="36000" anchor="ctr">
                    <a:solidFill>
                      <a:schemeClr val="tx2"/>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800" baseline="0" dirty="0">
                        <a:solidFill>
                          <a:srgbClr val="000000"/>
                        </a:solidFill>
                        <a:latin typeface="+mn-lt"/>
                      </a:endParaRPr>
                    </a:p>
                  </a:txBody>
                  <a:tcPr marL="72000" marR="72000" marT="36000" marB="36000" anchor="ctr">
                    <a:solidFill>
                      <a:schemeClr val="tx2"/>
                    </a:solidFill>
                  </a:tcPr>
                </a:tc>
                <a:extLst>
                  <a:ext uri="{0D108BD9-81ED-4DB2-BD59-A6C34878D82A}">
                    <a16:rowId xmlns:a16="http://schemas.microsoft.com/office/drawing/2014/main" val="936792116"/>
                  </a:ext>
                </a:extLst>
              </a:tr>
            </a:tbl>
          </a:graphicData>
        </a:graphic>
      </p:graphicFrame>
      <p:pic>
        <p:nvPicPr>
          <p:cNvPr id="10" name="Graphic 9">
            <a:extLst>
              <a:ext uri="{FF2B5EF4-FFF2-40B4-BE49-F238E27FC236}">
                <a16:creationId xmlns:a16="http://schemas.microsoft.com/office/drawing/2014/main" id="{5F0C7BD1-F519-EB97-49DC-F99EF429D01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54489" y="3004333"/>
            <a:ext cx="5117285" cy="2475260"/>
          </a:xfrm>
          <a:prstGeom prst="rect">
            <a:avLst/>
          </a:prstGeom>
        </p:spPr>
      </p:pic>
      <p:sp>
        <p:nvSpPr>
          <p:cNvPr id="277" name="TextBox 58">
            <a:extLst>
              <a:ext uri="{FF2B5EF4-FFF2-40B4-BE49-F238E27FC236}">
                <a16:creationId xmlns:a16="http://schemas.microsoft.com/office/drawing/2014/main" id="{D3BA1ABE-7A11-9095-7002-45F72E23ED4C}"/>
              </a:ext>
            </a:extLst>
          </p:cNvPr>
          <p:cNvSpPr txBox="1"/>
          <p:nvPr/>
        </p:nvSpPr>
        <p:spPr>
          <a:xfrm>
            <a:off x="9020070" y="3657047"/>
            <a:ext cx="867725"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i="0" u="none" strike="noStrike" kern="1200" cap="none" spc="0" normalizeH="0" noProof="0">
                <a:ln>
                  <a:noFill/>
                </a:ln>
                <a:solidFill>
                  <a:srgbClr val="000000"/>
                </a:solidFill>
                <a:effectLst/>
                <a:uLnTx/>
                <a:uFillTx/>
                <a:latin typeface="Arial" panose="020B0604020202020204"/>
                <a:ea typeface="+mn-ea"/>
                <a:cs typeface="+mn-cs"/>
              </a:rPr>
              <a:t>12 个月 OS</a:t>
            </a:r>
          </a:p>
        </p:txBody>
      </p:sp>
      <p:sp>
        <p:nvSpPr>
          <p:cNvPr id="278" name="TextBox 58">
            <a:extLst>
              <a:ext uri="{FF2B5EF4-FFF2-40B4-BE49-F238E27FC236}">
                <a16:creationId xmlns:a16="http://schemas.microsoft.com/office/drawing/2014/main" id="{9D694E4F-CA26-BCCD-E5AE-D128D4ACDF0A}"/>
              </a:ext>
            </a:extLst>
          </p:cNvPr>
          <p:cNvSpPr txBox="1"/>
          <p:nvPr/>
        </p:nvSpPr>
        <p:spPr>
          <a:xfrm rot="16200000">
            <a:off x="5380372" y="4129298"/>
            <a:ext cx="2409742"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OS, %</a:t>
            </a:r>
          </a:p>
        </p:txBody>
      </p:sp>
      <p:grpSp>
        <p:nvGrpSpPr>
          <p:cNvPr id="385" name="Group 384">
            <a:extLst>
              <a:ext uri="{FF2B5EF4-FFF2-40B4-BE49-F238E27FC236}">
                <a16:creationId xmlns:a16="http://schemas.microsoft.com/office/drawing/2014/main" id="{1B7819F5-EF0B-BA6F-DAD4-609348B03471}"/>
              </a:ext>
            </a:extLst>
          </p:cNvPr>
          <p:cNvGrpSpPr/>
          <p:nvPr/>
        </p:nvGrpSpPr>
        <p:grpSpPr>
          <a:xfrm>
            <a:off x="6672456" y="2985543"/>
            <a:ext cx="253461" cy="2451983"/>
            <a:chOff x="6896133" y="2734117"/>
            <a:chExt cx="169918" cy="1806546"/>
          </a:xfrm>
        </p:grpSpPr>
        <p:sp>
          <p:nvSpPr>
            <p:cNvPr id="280" name="TextBox 68">
              <a:extLst>
                <a:ext uri="{FF2B5EF4-FFF2-40B4-BE49-F238E27FC236}">
                  <a16:creationId xmlns:a16="http://schemas.microsoft.com/office/drawing/2014/main" id="{E2C685F5-5C65-5105-3694-7BB3F3EA4B1C}"/>
                </a:ext>
              </a:extLst>
            </p:cNvPr>
            <p:cNvSpPr txBox="1"/>
            <p:nvPr/>
          </p:nvSpPr>
          <p:spPr>
            <a:xfrm>
              <a:off x="6971483" y="3411383"/>
              <a:ext cx="94568" cy="113380"/>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60</a:t>
              </a:r>
            </a:p>
          </p:txBody>
        </p:sp>
        <p:sp>
          <p:nvSpPr>
            <p:cNvPr id="281" name="TextBox 69">
              <a:extLst>
                <a:ext uri="{FF2B5EF4-FFF2-40B4-BE49-F238E27FC236}">
                  <a16:creationId xmlns:a16="http://schemas.microsoft.com/office/drawing/2014/main" id="{4E506AF4-3C20-ABC1-E2AF-A25E2562E862}"/>
                </a:ext>
              </a:extLst>
            </p:cNvPr>
            <p:cNvSpPr txBox="1"/>
            <p:nvPr/>
          </p:nvSpPr>
          <p:spPr>
            <a:xfrm>
              <a:off x="6896133" y="3750016"/>
              <a:ext cx="169918" cy="113380"/>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40</a:t>
              </a:r>
            </a:p>
          </p:txBody>
        </p:sp>
        <p:sp>
          <p:nvSpPr>
            <p:cNvPr id="282" name="TextBox 70">
              <a:extLst>
                <a:ext uri="{FF2B5EF4-FFF2-40B4-BE49-F238E27FC236}">
                  <a16:creationId xmlns:a16="http://schemas.microsoft.com/office/drawing/2014/main" id="{3FAAD1B1-9D41-8C93-B9DE-207E73ABED29}"/>
                </a:ext>
              </a:extLst>
            </p:cNvPr>
            <p:cNvSpPr txBox="1"/>
            <p:nvPr/>
          </p:nvSpPr>
          <p:spPr>
            <a:xfrm>
              <a:off x="6971483" y="4088649"/>
              <a:ext cx="94568" cy="113380"/>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20</a:t>
              </a:r>
            </a:p>
          </p:txBody>
        </p:sp>
        <p:sp>
          <p:nvSpPr>
            <p:cNvPr id="283" name="TextBox 73">
              <a:extLst>
                <a:ext uri="{FF2B5EF4-FFF2-40B4-BE49-F238E27FC236}">
                  <a16:creationId xmlns:a16="http://schemas.microsoft.com/office/drawing/2014/main" id="{00154D9C-6E40-D76F-BC01-39579521ADFA}"/>
                </a:ext>
              </a:extLst>
            </p:cNvPr>
            <p:cNvSpPr txBox="1"/>
            <p:nvPr/>
          </p:nvSpPr>
          <p:spPr>
            <a:xfrm>
              <a:off x="6971483" y="3072750"/>
              <a:ext cx="94568" cy="113380"/>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80</a:t>
              </a:r>
            </a:p>
          </p:txBody>
        </p:sp>
        <p:sp>
          <p:nvSpPr>
            <p:cNvPr id="284" name="TextBox 74">
              <a:extLst>
                <a:ext uri="{FF2B5EF4-FFF2-40B4-BE49-F238E27FC236}">
                  <a16:creationId xmlns:a16="http://schemas.microsoft.com/office/drawing/2014/main" id="{7B6D858D-E311-3898-4528-9D050B1D351F}"/>
                </a:ext>
              </a:extLst>
            </p:cNvPr>
            <p:cNvSpPr txBox="1"/>
            <p:nvPr/>
          </p:nvSpPr>
          <p:spPr>
            <a:xfrm>
              <a:off x="6924199" y="2734117"/>
              <a:ext cx="141852" cy="113380"/>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100</a:t>
              </a:r>
            </a:p>
          </p:txBody>
        </p:sp>
        <p:sp>
          <p:nvSpPr>
            <p:cNvPr id="285" name="TextBox 70">
              <a:extLst>
                <a:ext uri="{FF2B5EF4-FFF2-40B4-BE49-F238E27FC236}">
                  <a16:creationId xmlns:a16="http://schemas.microsoft.com/office/drawing/2014/main" id="{2FFA7B9E-9576-7099-753E-C58C604E0715}"/>
                </a:ext>
              </a:extLst>
            </p:cNvPr>
            <p:cNvSpPr txBox="1"/>
            <p:nvPr/>
          </p:nvSpPr>
          <p:spPr>
            <a:xfrm>
              <a:off x="7018767" y="4427283"/>
              <a:ext cx="47284" cy="113380"/>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363636"/>
                  </a:solidFill>
                  <a:effectLst/>
                  <a:uLnTx/>
                  <a:uFillTx/>
                  <a:latin typeface="Arial" panose="020B0604020202020204"/>
                  <a:ea typeface="+mn-ea"/>
                  <a:cs typeface="+mn-cs"/>
                </a:rPr>
                <a:t>0</a:t>
              </a:r>
            </a:p>
          </p:txBody>
        </p:sp>
      </p:grpSp>
      <p:sp>
        <p:nvSpPr>
          <p:cNvPr id="286" name="TextBox 70">
            <a:extLst>
              <a:ext uri="{FF2B5EF4-FFF2-40B4-BE49-F238E27FC236}">
                <a16:creationId xmlns:a16="http://schemas.microsoft.com/office/drawing/2014/main" id="{3A9851BF-22F7-B92A-7880-9B5CEF897711}"/>
              </a:ext>
            </a:extLst>
          </p:cNvPr>
          <p:cNvSpPr txBox="1"/>
          <p:nvPr/>
        </p:nvSpPr>
        <p:spPr>
          <a:xfrm>
            <a:off x="5949145" y="5884871"/>
            <a:ext cx="1029815"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芦比替定 + 阿替利珠单抗 </a:t>
            </a:r>
            <a:endParaRPr kumimoji="0" lang="en-US" sz="700" b="0" i="0" u="none" strike="noStrike" kern="1200" cap="none" spc="0" normalizeH="0" baseline="0" noProof="0" dirty="0">
              <a:ln>
                <a:noFill/>
              </a:ln>
              <a:solidFill>
                <a:srgbClr val="00A2E1"/>
              </a:solidFill>
              <a:effectLst/>
              <a:uLnTx/>
              <a:uFillTx/>
              <a:latin typeface="Arial" panose="020B0604020202020204"/>
              <a:ea typeface="+mn-ea"/>
              <a:cs typeface="+mn-cs"/>
            </a:endParaRPr>
          </a:p>
        </p:txBody>
      </p:sp>
      <p:sp>
        <p:nvSpPr>
          <p:cNvPr id="287" name="TextBox 70">
            <a:extLst>
              <a:ext uri="{FF2B5EF4-FFF2-40B4-BE49-F238E27FC236}">
                <a16:creationId xmlns:a16="http://schemas.microsoft.com/office/drawing/2014/main" id="{9A755865-243E-F4E1-0BCF-043370F88AF8}"/>
              </a:ext>
            </a:extLst>
          </p:cNvPr>
          <p:cNvSpPr txBox="1"/>
          <p:nvPr/>
        </p:nvSpPr>
        <p:spPr>
          <a:xfrm>
            <a:off x="6196798" y="6046425"/>
            <a:ext cx="782163"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阿替利珠单抗 </a:t>
            </a:r>
          </a:p>
        </p:txBody>
      </p:sp>
      <p:sp>
        <p:nvSpPr>
          <p:cNvPr id="288" name="TextBox 70">
            <a:extLst>
              <a:ext uri="{FF2B5EF4-FFF2-40B4-BE49-F238E27FC236}">
                <a16:creationId xmlns:a16="http://schemas.microsoft.com/office/drawing/2014/main" id="{7DCAC4FC-99D4-DB34-90B4-D8571CC1F3AE}"/>
              </a:ext>
            </a:extLst>
          </p:cNvPr>
          <p:cNvSpPr txBox="1"/>
          <p:nvPr/>
        </p:nvSpPr>
        <p:spPr>
          <a:xfrm>
            <a:off x="7017575"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241</a:t>
            </a:r>
          </a:p>
        </p:txBody>
      </p:sp>
      <p:sp>
        <p:nvSpPr>
          <p:cNvPr id="289" name="TextBox 70">
            <a:extLst>
              <a:ext uri="{FF2B5EF4-FFF2-40B4-BE49-F238E27FC236}">
                <a16:creationId xmlns:a16="http://schemas.microsoft.com/office/drawing/2014/main" id="{D3321D8F-6AD8-ACCA-0AE2-64D159DC601E}"/>
              </a:ext>
            </a:extLst>
          </p:cNvPr>
          <p:cNvSpPr txBox="1"/>
          <p:nvPr/>
        </p:nvSpPr>
        <p:spPr>
          <a:xfrm>
            <a:off x="7200744"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237</a:t>
            </a:r>
          </a:p>
        </p:txBody>
      </p:sp>
      <p:sp>
        <p:nvSpPr>
          <p:cNvPr id="290" name="TextBox 70">
            <a:extLst>
              <a:ext uri="{FF2B5EF4-FFF2-40B4-BE49-F238E27FC236}">
                <a16:creationId xmlns:a16="http://schemas.microsoft.com/office/drawing/2014/main" id="{8EEBB1D2-DEAE-37E0-140B-71CB7E8243E2}"/>
              </a:ext>
            </a:extLst>
          </p:cNvPr>
          <p:cNvSpPr txBox="1"/>
          <p:nvPr/>
        </p:nvSpPr>
        <p:spPr>
          <a:xfrm>
            <a:off x="7379960"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230</a:t>
            </a:r>
          </a:p>
        </p:txBody>
      </p:sp>
      <p:sp>
        <p:nvSpPr>
          <p:cNvPr id="291" name="TextBox 70">
            <a:extLst>
              <a:ext uri="{FF2B5EF4-FFF2-40B4-BE49-F238E27FC236}">
                <a16:creationId xmlns:a16="http://schemas.microsoft.com/office/drawing/2014/main" id="{B3B06300-65DD-F275-431B-2731986945FD}"/>
              </a:ext>
            </a:extLst>
          </p:cNvPr>
          <p:cNvSpPr txBox="1"/>
          <p:nvPr/>
        </p:nvSpPr>
        <p:spPr>
          <a:xfrm>
            <a:off x="7556158"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211</a:t>
            </a:r>
          </a:p>
        </p:txBody>
      </p:sp>
      <p:sp>
        <p:nvSpPr>
          <p:cNvPr id="292" name="TextBox 70">
            <a:extLst>
              <a:ext uri="{FF2B5EF4-FFF2-40B4-BE49-F238E27FC236}">
                <a16:creationId xmlns:a16="http://schemas.microsoft.com/office/drawing/2014/main" id="{D631B0B6-5AE0-6F5D-2301-CBCF15D1738C}"/>
              </a:ext>
            </a:extLst>
          </p:cNvPr>
          <p:cNvSpPr txBox="1"/>
          <p:nvPr/>
        </p:nvSpPr>
        <p:spPr>
          <a:xfrm>
            <a:off x="9403767"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60</a:t>
            </a:r>
          </a:p>
        </p:txBody>
      </p:sp>
      <p:sp>
        <p:nvSpPr>
          <p:cNvPr id="293" name="TextBox 70">
            <a:extLst>
              <a:ext uri="{FF2B5EF4-FFF2-40B4-BE49-F238E27FC236}">
                <a16:creationId xmlns:a16="http://schemas.microsoft.com/office/drawing/2014/main" id="{94A51B1B-42E7-2C45-CF7A-76BC0379804E}"/>
              </a:ext>
            </a:extLst>
          </p:cNvPr>
          <p:cNvSpPr txBox="1"/>
          <p:nvPr/>
        </p:nvSpPr>
        <p:spPr>
          <a:xfrm>
            <a:off x="9583217"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49</a:t>
            </a:r>
          </a:p>
        </p:txBody>
      </p:sp>
      <p:sp>
        <p:nvSpPr>
          <p:cNvPr id="294" name="TextBox 70">
            <a:extLst>
              <a:ext uri="{FF2B5EF4-FFF2-40B4-BE49-F238E27FC236}">
                <a16:creationId xmlns:a16="http://schemas.microsoft.com/office/drawing/2014/main" id="{C669A31A-6719-CEAE-9EA8-33D7608005D0}"/>
              </a:ext>
            </a:extLst>
          </p:cNvPr>
          <p:cNvSpPr txBox="1"/>
          <p:nvPr/>
        </p:nvSpPr>
        <p:spPr>
          <a:xfrm>
            <a:off x="9222533"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69</a:t>
            </a:r>
          </a:p>
        </p:txBody>
      </p:sp>
      <p:sp>
        <p:nvSpPr>
          <p:cNvPr id="295" name="TextBox 294">
            <a:extLst>
              <a:ext uri="{FF2B5EF4-FFF2-40B4-BE49-F238E27FC236}">
                <a16:creationId xmlns:a16="http://schemas.microsoft.com/office/drawing/2014/main" id="{410CE148-AD3B-6FBC-ED0A-5A5268A35E16}"/>
              </a:ext>
            </a:extLst>
          </p:cNvPr>
          <p:cNvSpPr txBox="1"/>
          <p:nvPr/>
        </p:nvSpPr>
        <p:spPr>
          <a:xfrm>
            <a:off x="8998461" y="6056868"/>
            <a:ext cx="172162"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81</a:t>
            </a:r>
          </a:p>
        </p:txBody>
      </p:sp>
      <p:sp>
        <p:nvSpPr>
          <p:cNvPr id="296" name="TextBox 70">
            <a:extLst>
              <a:ext uri="{FF2B5EF4-FFF2-40B4-BE49-F238E27FC236}">
                <a16:creationId xmlns:a16="http://schemas.microsoft.com/office/drawing/2014/main" id="{34146E0E-D272-3A4A-99A5-A5ADA6011A28}"/>
              </a:ext>
            </a:extLst>
          </p:cNvPr>
          <p:cNvSpPr txBox="1"/>
          <p:nvPr/>
        </p:nvSpPr>
        <p:spPr>
          <a:xfrm>
            <a:off x="8859856"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94</a:t>
            </a:r>
          </a:p>
        </p:txBody>
      </p:sp>
      <p:sp>
        <p:nvSpPr>
          <p:cNvPr id="297" name="TextBox 296">
            <a:extLst>
              <a:ext uri="{FF2B5EF4-FFF2-40B4-BE49-F238E27FC236}">
                <a16:creationId xmlns:a16="http://schemas.microsoft.com/office/drawing/2014/main" id="{484C1D8C-3E69-437E-5DB1-3F71BB7D614D}"/>
              </a:ext>
            </a:extLst>
          </p:cNvPr>
          <p:cNvSpPr txBox="1"/>
          <p:nvPr/>
        </p:nvSpPr>
        <p:spPr>
          <a:xfrm>
            <a:off x="8651156"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111</a:t>
            </a:r>
          </a:p>
        </p:txBody>
      </p:sp>
      <p:sp>
        <p:nvSpPr>
          <p:cNvPr id="298" name="TextBox 70">
            <a:extLst>
              <a:ext uri="{FF2B5EF4-FFF2-40B4-BE49-F238E27FC236}">
                <a16:creationId xmlns:a16="http://schemas.microsoft.com/office/drawing/2014/main" id="{86CD4F08-1DA7-3D43-E0FB-7552869B3278}"/>
              </a:ext>
            </a:extLst>
          </p:cNvPr>
          <p:cNvSpPr txBox="1"/>
          <p:nvPr/>
        </p:nvSpPr>
        <p:spPr>
          <a:xfrm>
            <a:off x="8471585"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126</a:t>
            </a:r>
          </a:p>
        </p:txBody>
      </p:sp>
      <p:sp>
        <p:nvSpPr>
          <p:cNvPr id="299" name="TextBox 70">
            <a:extLst>
              <a:ext uri="{FF2B5EF4-FFF2-40B4-BE49-F238E27FC236}">
                <a16:creationId xmlns:a16="http://schemas.microsoft.com/office/drawing/2014/main" id="{9DEFA556-139B-42FC-3E28-A98E9D202DBF}"/>
              </a:ext>
            </a:extLst>
          </p:cNvPr>
          <p:cNvSpPr txBox="1"/>
          <p:nvPr/>
        </p:nvSpPr>
        <p:spPr>
          <a:xfrm>
            <a:off x="8287505"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138</a:t>
            </a:r>
          </a:p>
        </p:txBody>
      </p:sp>
      <p:sp>
        <p:nvSpPr>
          <p:cNvPr id="300" name="TextBox 70">
            <a:extLst>
              <a:ext uri="{FF2B5EF4-FFF2-40B4-BE49-F238E27FC236}">
                <a16:creationId xmlns:a16="http://schemas.microsoft.com/office/drawing/2014/main" id="{99D74A2D-820A-8C04-DB98-F0E8E44BB55D}"/>
              </a:ext>
            </a:extLst>
          </p:cNvPr>
          <p:cNvSpPr txBox="1"/>
          <p:nvPr/>
        </p:nvSpPr>
        <p:spPr>
          <a:xfrm>
            <a:off x="8104769"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154</a:t>
            </a:r>
          </a:p>
        </p:txBody>
      </p:sp>
      <p:sp>
        <p:nvSpPr>
          <p:cNvPr id="301" name="TextBox 70">
            <a:extLst>
              <a:ext uri="{FF2B5EF4-FFF2-40B4-BE49-F238E27FC236}">
                <a16:creationId xmlns:a16="http://schemas.microsoft.com/office/drawing/2014/main" id="{277F12F6-E871-0A99-46C3-2753BD3331E2}"/>
              </a:ext>
            </a:extLst>
          </p:cNvPr>
          <p:cNvSpPr txBox="1"/>
          <p:nvPr/>
        </p:nvSpPr>
        <p:spPr>
          <a:xfrm>
            <a:off x="7917836"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179</a:t>
            </a:r>
          </a:p>
        </p:txBody>
      </p:sp>
      <p:sp>
        <p:nvSpPr>
          <p:cNvPr id="302" name="TextBox 70">
            <a:extLst>
              <a:ext uri="{FF2B5EF4-FFF2-40B4-BE49-F238E27FC236}">
                <a16:creationId xmlns:a16="http://schemas.microsoft.com/office/drawing/2014/main" id="{B80F4443-2BFF-F8EB-4AD7-A731C0DBCF51}"/>
              </a:ext>
            </a:extLst>
          </p:cNvPr>
          <p:cNvSpPr txBox="1"/>
          <p:nvPr/>
        </p:nvSpPr>
        <p:spPr>
          <a:xfrm>
            <a:off x="7745877" y="6056868"/>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196</a:t>
            </a:r>
          </a:p>
        </p:txBody>
      </p:sp>
      <p:sp>
        <p:nvSpPr>
          <p:cNvPr id="303" name="TextBox 58">
            <a:extLst>
              <a:ext uri="{FF2B5EF4-FFF2-40B4-BE49-F238E27FC236}">
                <a16:creationId xmlns:a16="http://schemas.microsoft.com/office/drawing/2014/main" id="{3467008A-0FF3-62AC-3656-E93B12115A1E}"/>
              </a:ext>
            </a:extLst>
          </p:cNvPr>
          <p:cNvSpPr txBox="1"/>
          <p:nvPr/>
        </p:nvSpPr>
        <p:spPr>
          <a:xfrm>
            <a:off x="6155057" y="5736889"/>
            <a:ext cx="829686" cy="138499"/>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900" i="0" u="none" strike="noStrike" kern="1200" cap="none" spc="0" normalizeH="0" noProof="0">
                <a:ln>
                  <a:noFill/>
                </a:ln>
                <a:solidFill>
                  <a:srgbClr val="000000"/>
                </a:solidFill>
                <a:effectLst/>
                <a:uLnTx/>
                <a:uFillTx/>
                <a:latin typeface="Arial" panose="020B0604020202020204"/>
                <a:ea typeface="+mn-ea"/>
                <a:cs typeface="+mn-cs"/>
              </a:rPr>
              <a:t>面临风险的人数</a:t>
            </a:r>
          </a:p>
        </p:txBody>
      </p:sp>
      <p:sp>
        <p:nvSpPr>
          <p:cNvPr id="304" name="TextBox 70">
            <a:extLst>
              <a:ext uri="{FF2B5EF4-FFF2-40B4-BE49-F238E27FC236}">
                <a16:creationId xmlns:a16="http://schemas.microsoft.com/office/drawing/2014/main" id="{42563C60-6CFB-E4AC-28E3-D83AED72278E}"/>
              </a:ext>
            </a:extLst>
          </p:cNvPr>
          <p:cNvSpPr txBox="1"/>
          <p:nvPr/>
        </p:nvSpPr>
        <p:spPr>
          <a:xfrm>
            <a:off x="9764453"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45</a:t>
            </a:r>
          </a:p>
        </p:txBody>
      </p:sp>
      <p:sp>
        <p:nvSpPr>
          <p:cNvPr id="305" name="TextBox 70">
            <a:extLst>
              <a:ext uri="{FF2B5EF4-FFF2-40B4-BE49-F238E27FC236}">
                <a16:creationId xmlns:a16="http://schemas.microsoft.com/office/drawing/2014/main" id="{C5B8921F-5A74-58C1-F5DD-514EA1EA430F}"/>
              </a:ext>
            </a:extLst>
          </p:cNvPr>
          <p:cNvSpPr txBox="1"/>
          <p:nvPr/>
        </p:nvSpPr>
        <p:spPr>
          <a:xfrm>
            <a:off x="11418256" y="605686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306" name="TextBox 70">
            <a:extLst>
              <a:ext uri="{FF2B5EF4-FFF2-40B4-BE49-F238E27FC236}">
                <a16:creationId xmlns:a16="http://schemas.microsoft.com/office/drawing/2014/main" id="{641FCC3D-E330-295B-E9B4-BDAF1627868A}"/>
              </a:ext>
            </a:extLst>
          </p:cNvPr>
          <p:cNvSpPr txBox="1"/>
          <p:nvPr/>
        </p:nvSpPr>
        <p:spPr>
          <a:xfrm>
            <a:off x="11602450" y="605686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307" name="TextBox 70">
            <a:extLst>
              <a:ext uri="{FF2B5EF4-FFF2-40B4-BE49-F238E27FC236}">
                <a16:creationId xmlns:a16="http://schemas.microsoft.com/office/drawing/2014/main" id="{82D2BF76-6216-9CD3-F664-29982F4C3049}"/>
              </a:ext>
            </a:extLst>
          </p:cNvPr>
          <p:cNvSpPr txBox="1"/>
          <p:nvPr/>
        </p:nvSpPr>
        <p:spPr>
          <a:xfrm>
            <a:off x="11237780" y="605686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308" name="TextBox 307">
            <a:extLst>
              <a:ext uri="{FF2B5EF4-FFF2-40B4-BE49-F238E27FC236}">
                <a16:creationId xmlns:a16="http://schemas.microsoft.com/office/drawing/2014/main" id="{658D373B-8F2C-C158-EB4F-8BAD601C8CDE}"/>
              </a:ext>
            </a:extLst>
          </p:cNvPr>
          <p:cNvSpPr txBox="1"/>
          <p:nvPr/>
        </p:nvSpPr>
        <p:spPr>
          <a:xfrm>
            <a:off x="10996897" y="6056868"/>
            <a:ext cx="172162" cy="107722"/>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309" name="TextBox 70">
            <a:extLst>
              <a:ext uri="{FF2B5EF4-FFF2-40B4-BE49-F238E27FC236}">
                <a16:creationId xmlns:a16="http://schemas.microsoft.com/office/drawing/2014/main" id="{8AF27321-AF52-4862-F353-B9739B6F7D02}"/>
              </a:ext>
            </a:extLst>
          </p:cNvPr>
          <p:cNvSpPr txBox="1"/>
          <p:nvPr/>
        </p:nvSpPr>
        <p:spPr>
          <a:xfrm>
            <a:off x="10878278" y="605686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7</a:t>
            </a:r>
          </a:p>
        </p:txBody>
      </p:sp>
      <p:sp>
        <p:nvSpPr>
          <p:cNvPr id="310" name="TextBox 309">
            <a:extLst>
              <a:ext uri="{FF2B5EF4-FFF2-40B4-BE49-F238E27FC236}">
                <a16:creationId xmlns:a16="http://schemas.microsoft.com/office/drawing/2014/main" id="{8273273E-1DBF-81F1-0FB1-5D29B514B3B3}"/>
              </a:ext>
            </a:extLst>
          </p:cNvPr>
          <p:cNvSpPr txBox="1"/>
          <p:nvPr/>
        </p:nvSpPr>
        <p:spPr>
          <a:xfrm>
            <a:off x="10694863" y="605686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9</a:t>
            </a:r>
          </a:p>
        </p:txBody>
      </p:sp>
      <p:sp>
        <p:nvSpPr>
          <p:cNvPr id="311" name="TextBox 70">
            <a:extLst>
              <a:ext uri="{FF2B5EF4-FFF2-40B4-BE49-F238E27FC236}">
                <a16:creationId xmlns:a16="http://schemas.microsoft.com/office/drawing/2014/main" id="{F180EED1-FF73-FB35-B139-BB200DDEDDB0}"/>
              </a:ext>
            </a:extLst>
          </p:cNvPr>
          <p:cNvSpPr txBox="1"/>
          <p:nvPr/>
        </p:nvSpPr>
        <p:spPr>
          <a:xfrm>
            <a:off x="10490877"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10</a:t>
            </a:r>
          </a:p>
        </p:txBody>
      </p:sp>
      <p:sp>
        <p:nvSpPr>
          <p:cNvPr id="312" name="TextBox 70">
            <a:extLst>
              <a:ext uri="{FF2B5EF4-FFF2-40B4-BE49-F238E27FC236}">
                <a16:creationId xmlns:a16="http://schemas.microsoft.com/office/drawing/2014/main" id="{FF2402C3-248B-2DF8-023F-0DB7BED6B79E}"/>
              </a:ext>
            </a:extLst>
          </p:cNvPr>
          <p:cNvSpPr txBox="1"/>
          <p:nvPr/>
        </p:nvSpPr>
        <p:spPr>
          <a:xfrm>
            <a:off x="10310117"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17</a:t>
            </a:r>
          </a:p>
        </p:txBody>
      </p:sp>
      <p:sp>
        <p:nvSpPr>
          <p:cNvPr id="313" name="TextBox 70">
            <a:extLst>
              <a:ext uri="{FF2B5EF4-FFF2-40B4-BE49-F238E27FC236}">
                <a16:creationId xmlns:a16="http://schemas.microsoft.com/office/drawing/2014/main" id="{AB2F5C93-6B86-91BA-8BD7-2C5461D6829F}"/>
              </a:ext>
            </a:extLst>
          </p:cNvPr>
          <p:cNvSpPr txBox="1"/>
          <p:nvPr/>
        </p:nvSpPr>
        <p:spPr>
          <a:xfrm>
            <a:off x="10128374"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29</a:t>
            </a:r>
          </a:p>
        </p:txBody>
      </p:sp>
      <p:sp>
        <p:nvSpPr>
          <p:cNvPr id="314" name="TextBox 70">
            <a:extLst>
              <a:ext uri="{FF2B5EF4-FFF2-40B4-BE49-F238E27FC236}">
                <a16:creationId xmlns:a16="http://schemas.microsoft.com/office/drawing/2014/main" id="{CCC43C50-9CED-357E-D409-77C490867EB0}"/>
              </a:ext>
            </a:extLst>
          </p:cNvPr>
          <p:cNvSpPr txBox="1"/>
          <p:nvPr/>
        </p:nvSpPr>
        <p:spPr>
          <a:xfrm>
            <a:off x="9947541" y="6056868"/>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37</a:t>
            </a:r>
          </a:p>
        </p:txBody>
      </p:sp>
      <p:sp>
        <p:nvSpPr>
          <p:cNvPr id="315" name="TextBox 70">
            <a:extLst>
              <a:ext uri="{FF2B5EF4-FFF2-40B4-BE49-F238E27FC236}">
                <a16:creationId xmlns:a16="http://schemas.microsoft.com/office/drawing/2014/main" id="{0E91B5DA-66FA-EAA5-05F7-8E6B1A76FA34}"/>
              </a:ext>
            </a:extLst>
          </p:cNvPr>
          <p:cNvSpPr txBox="1"/>
          <p:nvPr/>
        </p:nvSpPr>
        <p:spPr>
          <a:xfrm>
            <a:off x="11785149" y="605686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316" name="TextBox 70">
            <a:extLst>
              <a:ext uri="{FF2B5EF4-FFF2-40B4-BE49-F238E27FC236}">
                <a16:creationId xmlns:a16="http://schemas.microsoft.com/office/drawing/2014/main" id="{CFAC355D-83CA-295D-764B-E0AF54C855B4}"/>
              </a:ext>
            </a:extLst>
          </p:cNvPr>
          <p:cNvSpPr txBox="1"/>
          <p:nvPr/>
        </p:nvSpPr>
        <p:spPr>
          <a:xfrm>
            <a:off x="11965330" y="6056868"/>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317" name="TextBox 70">
            <a:extLst>
              <a:ext uri="{FF2B5EF4-FFF2-40B4-BE49-F238E27FC236}">
                <a16:creationId xmlns:a16="http://schemas.microsoft.com/office/drawing/2014/main" id="{485ACA5B-F9CB-9AC8-F054-B240CF541AB3}"/>
              </a:ext>
            </a:extLst>
          </p:cNvPr>
          <p:cNvSpPr txBox="1"/>
          <p:nvPr/>
        </p:nvSpPr>
        <p:spPr>
          <a:xfrm>
            <a:off x="7017575"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242</a:t>
            </a:r>
          </a:p>
        </p:txBody>
      </p:sp>
      <p:sp>
        <p:nvSpPr>
          <p:cNvPr id="318" name="TextBox 70">
            <a:extLst>
              <a:ext uri="{FF2B5EF4-FFF2-40B4-BE49-F238E27FC236}">
                <a16:creationId xmlns:a16="http://schemas.microsoft.com/office/drawing/2014/main" id="{F3A86261-744F-3044-EB02-DE589B6C4C0A}"/>
              </a:ext>
            </a:extLst>
          </p:cNvPr>
          <p:cNvSpPr txBox="1"/>
          <p:nvPr/>
        </p:nvSpPr>
        <p:spPr>
          <a:xfrm>
            <a:off x="7200744"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238</a:t>
            </a:r>
          </a:p>
        </p:txBody>
      </p:sp>
      <p:sp>
        <p:nvSpPr>
          <p:cNvPr id="319" name="TextBox 70">
            <a:extLst>
              <a:ext uri="{FF2B5EF4-FFF2-40B4-BE49-F238E27FC236}">
                <a16:creationId xmlns:a16="http://schemas.microsoft.com/office/drawing/2014/main" id="{2EB9015A-6C26-288D-69E9-2B4B590CC768}"/>
              </a:ext>
            </a:extLst>
          </p:cNvPr>
          <p:cNvSpPr txBox="1"/>
          <p:nvPr/>
        </p:nvSpPr>
        <p:spPr>
          <a:xfrm>
            <a:off x="7379960"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232</a:t>
            </a:r>
          </a:p>
        </p:txBody>
      </p:sp>
      <p:sp>
        <p:nvSpPr>
          <p:cNvPr id="320" name="TextBox 70">
            <a:extLst>
              <a:ext uri="{FF2B5EF4-FFF2-40B4-BE49-F238E27FC236}">
                <a16:creationId xmlns:a16="http://schemas.microsoft.com/office/drawing/2014/main" id="{DDA6DFD1-2BE7-44C4-27A0-2BE16727D2B1}"/>
              </a:ext>
            </a:extLst>
          </p:cNvPr>
          <p:cNvSpPr txBox="1"/>
          <p:nvPr/>
        </p:nvSpPr>
        <p:spPr>
          <a:xfrm>
            <a:off x="7556158"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221</a:t>
            </a:r>
          </a:p>
        </p:txBody>
      </p:sp>
      <p:sp>
        <p:nvSpPr>
          <p:cNvPr id="321" name="TextBox 70">
            <a:extLst>
              <a:ext uri="{FF2B5EF4-FFF2-40B4-BE49-F238E27FC236}">
                <a16:creationId xmlns:a16="http://schemas.microsoft.com/office/drawing/2014/main" id="{946E9E49-0157-4E64-D6C3-70F565BCEFCA}"/>
              </a:ext>
            </a:extLst>
          </p:cNvPr>
          <p:cNvSpPr txBox="1"/>
          <p:nvPr/>
        </p:nvSpPr>
        <p:spPr>
          <a:xfrm>
            <a:off x="9403767"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69</a:t>
            </a:r>
          </a:p>
        </p:txBody>
      </p:sp>
      <p:sp>
        <p:nvSpPr>
          <p:cNvPr id="322" name="TextBox 70">
            <a:extLst>
              <a:ext uri="{FF2B5EF4-FFF2-40B4-BE49-F238E27FC236}">
                <a16:creationId xmlns:a16="http://schemas.microsoft.com/office/drawing/2014/main" id="{984F4059-70DC-C403-1EF3-FFB0E5CC6688}"/>
              </a:ext>
            </a:extLst>
          </p:cNvPr>
          <p:cNvSpPr txBox="1"/>
          <p:nvPr/>
        </p:nvSpPr>
        <p:spPr>
          <a:xfrm>
            <a:off x="9583217"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60</a:t>
            </a:r>
          </a:p>
        </p:txBody>
      </p:sp>
      <p:sp>
        <p:nvSpPr>
          <p:cNvPr id="323" name="TextBox 70">
            <a:extLst>
              <a:ext uri="{FF2B5EF4-FFF2-40B4-BE49-F238E27FC236}">
                <a16:creationId xmlns:a16="http://schemas.microsoft.com/office/drawing/2014/main" id="{C0DB000D-DD90-2628-A805-8B47054BCB00}"/>
              </a:ext>
            </a:extLst>
          </p:cNvPr>
          <p:cNvSpPr txBox="1"/>
          <p:nvPr/>
        </p:nvSpPr>
        <p:spPr>
          <a:xfrm>
            <a:off x="9222533"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81</a:t>
            </a:r>
          </a:p>
        </p:txBody>
      </p:sp>
      <p:sp>
        <p:nvSpPr>
          <p:cNvPr id="324" name="TextBox 323">
            <a:extLst>
              <a:ext uri="{FF2B5EF4-FFF2-40B4-BE49-F238E27FC236}">
                <a16:creationId xmlns:a16="http://schemas.microsoft.com/office/drawing/2014/main" id="{7F8CD8AB-BA6C-3CBD-133C-79DC8BBF4213}"/>
              </a:ext>
            </a:extLst>
          </p:cNvPr>
          <p:cNvSpPr txBox="1"/>
          <p:nvPr/>
        </p:nvSpPr>
        <p:spPr>
          <a:xfrm>
            <a:off x="9034849"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93</a:t>
            </a:r>
          </a:p>
        </p:txBody>
      </p:sp>
      <p:sp>
        <p:nvSpPr>
          <p:cNvPr id="325" name="TextBox 70">
            <a:extLst>
              <a:ext uri="{FF2B5EF4-FFF2-40B4-BE49-F238E27FC236}">
                <a16:creationId xmlns:a16="http://schemas.microsoft.com/office/drawing/2014/main" id="{5410AD22-451A-EE28-8DC3-7D585A873ADA}"/>
              </a:ext>
            </a:extLst>
          </p:cNvPr>
          <p:cNvSpPr txBox="1"/>
          <p:nvPr/>
        </p:nvSpPr>
        <p:spPr>
          <a:xfrm>
            <a:off x="8835010"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104</a:t>
            </a:r>
          </a:p>
        </p:txBody>
      </p:sp>
      <p:sp>
        <p:nvSpPr>
          <p:cNvPr id="326" name="TextBox 70">
            <a:extLst>
              <a:ext uri="{FF2B5EF4-FFF2-40B4-BE49-F238E27FC236}">
                <a16:creationId xmlns:a16="http://schemas.microsoft.com/office/drawing/2014/main" id="{2C56FEE5-87AD-E371-9EA1-FC81DD14B650}"/>
              </a:ext>
            </a:extLst>
          </p:cNvPr>
          <p:cNvSpPr txBox="1"/>
          <p:nvPr/>
        </p:nvSpPr>
        <p:spPr>
          <a:xfrm>
            <a:off x="8651156"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118</a:t>
            </a:r>
          </a:p>
        </p:txBody>
      </p:sp>
      <p:sp>
        <p:nvSpPr>
          <p:cNvPr id="327" name="TextBox 70">
            <a:extLst>
              <a:ext uri="{FF2B5EF4-FFF2-40B4-BE49-F238E27FC236}">
                <a16:creationId xmlns:a16="http://schemas.microsoft.com/office/drawing/2014/main" id="{F8E3C9C8-9EE7-2167-B4DE-CC60118015F7}"/>
              </a:ext>
            </a:extLst>
          </p:cNvPr>
          <p:cNvSpPr txBox="1"/>
          <p:nvPr/>
        </p:nvSpPr>
        <p:spPr>
          <a:xfrm>
            <a:off x="8471585"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136</a:t>
            </a:r>
          </a:p>
        </p:txBody>
      </p:sp>
      <p:sp>
        <p:nvSpPr>
          <p:cNvPr id="328" name="TextBox 70">
            <a:extLst>
              <a:ext uri="{FF2B5EF4-FFF2-40B4-BE49-F238E27FC236}">
                <a16:creationId xmlns:a16="http://schemas.microsoft.com/office/drawing/2014/main" id="{50707CD4-2C3D-84FF-29EE-B4B38DEEA98B}"/>
              </a:ext>
            </a:extLst>
          </p:cNvPr>
          <p:cNvSpPr txBox="1"/>
          <p:nvPr/>
        </p:nvSpPr>
        <p:spPr>
          <a:xfrm>
            <a:off x="8287505"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151</a:t>
            </a:r>
          </a:p>
        </p:txBody>
      </p:sp>
      <p:sp>
        <p:nvSpPr>
          <p:cNvPr id="329" name="TextBox 70">
            <a:extLst>
              <a:ext uri="{FF2B5EF4-FFF2-40B4-BE49-F238E27FC236}">
                <a16:creationId xmlns:a16="http://schemas.microsoft.com/office/drawing/2014/main" id="{83398EE3-43D9-44CF-F24D-A042CC71FED4}"/>
              </a:ext>
            </a:extLst>
          </p:cNvPr>
          <p:cNvSpPr txBox="1"/>
          <p:nvPr/>
        </p:nvSpPr>
        <p:spPr>
          <a:xfrm>
            <a:off x="8104769"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174</a:t>
            </a:r>
          </a:p>
        </p:txBody>
      </p:sp>
      <p:sp>
        <p:nvSpPr>
          <p:cNvPr id="330" name="TextBox 70">
            <a:extLst>
              <a:ext uri="{FF2B5EF4-FFF2-40B4-BE49-F238E27FC236}">
                <a16:creationId xmlns:a16="http://schemas.microsoft.com/office/drawing/2014/main" id="{ECC21125-4E78-2615-E46D-DCC5AB9EE257}"/>
              </a:ext>
            </a:extLst>
          </p:cNvPr>
          <p:cNvSpPr txBox="1"/>
          <p:nvPr/>
        </p:nvSpPr>
        <p:spPr>
          <a:xfrm>
            <a:off x="7917836"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191</a:t>
            </a:r>
          </a:p>
        </p:txBody>
      </p:sp>
      <p:sp>
        <p:nvSpPr>
          <p:cNvPr id="331" name="TextBox 70">
            <a:extLst>
              <a:ext uri="{FF2B5EF4-FFF2-40B4-BE49-F238E27FC236}">
                <a16:creationId xmlns:a16="http://schemas.microsoft.com/office/drawing/2014/main" id="{85048F7E-5106-91E5-26B4-1CADCD36E95C}"/>
              </a:ext>
            </a:extLst>
          </p:cNvPr>
          <p:cNvSpPr txBox="1"/>
          <p:nvPr/>
        </p:nvSpPr>
        <p:spPr>
          <a:xfrm>
            <a:off x="7745877" y="5895314"/>
            <a:ext cx="149080"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209</a:t>
            </a:r>
          </a:p>
        </p:txBody>
      </p:sp>
      <p:sp>
        <p:nvSpPr>
          <p:cNvPr id="332" name="TextBox 70">
            <a:extLst>
              <a:ext uri="{FF2B5EF4-FFF2-40B4-BE49-F238E27FC236}">
                <a16:creationId xmlns:a16="http://schemas.microsoft.com/office/drawing/2014/main" id="{14795ADF-34D6-6403-4BF6-B534E358B5F2}"/>
              </a:ext>
            </a:extLst>
          </p:cNvPr>
          <p:cNvSpPr txBox="1"/>
          <p:nvPr/>
        </p:nvSpPr>
        <p:spPr>
          <a:xfrm>
            <a:off x="9764453"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52</a:t>
            </a:r>
          </a:p>
        </p:txBody>
      </p:sp>
      <p:sp>
        <p:nvSpPr>
          <p:cNvPr id="333" name="TextBox 70">
            <a:extLst>
              <a:ext uri="{FF2B5EF4-FFF2-40B4-BE49-F238E27FC236}">
                <a16:creationId xmlns:a16="http://schemas.microsoft.com/office/drawing/2014/main" id="{1243217F-3D4E-33B5-2073-EA01985FC436}"/>
              </a:ext>
            </a:extLst>
          </p:cNvPr>
          <p:cNvSpPr txBox="1"/>
          <p:nvPr/>
        </p:nvSpPr>
        <p:spPr>
          <a:xfrm>
            <a:off x="11418256" y="5895314"/>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334" name="TextBox 70">
            <a:extLst>
              <a:ext uri="{FF2B5EF4-FFF2-40B4-BE49-F238E27FC236}">
                <a16:creationId xmlns:a16="http://schemas.microsoft.com/office/drawing/2014/main" id="{0468043B-D367-F89D-6BF2-8570DF8FC740}"/>
              </a:ext>
            </a:extLst>
          </p:cNvPr>
          <p:cNvSpPr txBox="1"/>
          <p:nvPr/>
        </p:nvSpPr>
        <p:spPr>
          <a:xfrm>
            <a:off x="11602450" y="5895314"/>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335" name="TextBox 70">
            <a:extLst>
              <a:ext uri="{FF2B5EF4-FFF2-40B4-BE49-F238E27FC236}">
                <a16:creationId xmlns:a16="http://schemas.microsoft.com/office/drawing/2014/main" id="{496F95F4-BEE1-E82A-C694-1276CE07D1A1}"/>
              </a:ext>
            </a:extLst>
          </p:cNvPr>
          <p:cNvSpPr txBox="1"/>
          <p:nvPr/>
        </p:nvSpPr>
        <p:spPr>
          <a:xfrm>
            <a:off x="11237780" y="5895314"/>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336" name="TextBox 70">
            <a:extLst>
              <a:ext uri="{FF2B5EF4-FFF2-40B4-BE49-F238E27FC236}">
                <a16:creationId xmlns:a16="http://schemas.microsoft.com/office/drawing/2014/main" id="{842A97FE-AD3F-7B43-D17D-4D79AFE81DD9}"/>
              </a:ext>
            </a:extLst>
          </p:cNvPr>
          <p:cNvSpPr txBox="1"/>
          <p:nvPr/>
        </p:nvSpPr>
        <p:spPr>
          <a:xfrm>
            <a:off x="11058131" y="5895314"/>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4</a:t>
            </a:r>
          </a:p>
        </p:txBody>
      </p:sp>
      <p:sp>
        <p:nvSpPr>
          <p:cNvPr id="337" name="TextBox 70">
            <a:extLst>
              <a:ext uri="{FF2B5EF4-FFF2-40B4-BE49-F238E27FC236}">
                <a16:creationId xmlns:a16="http://schemas.microsoft.com/office/drawing/2014/main" id="{10CF1D03-4BA4-28BB-9599-474C92CDA4AC}"/>
              </a:ext>
            </a:extLst>
          </p:cNvPr>
          <p:cNvSpPr txBox="1"/>
          <p:nvPr/>
        </p:nvSpPr>
        <p:spPr>
          <a:xfrm>
            <a:off x="10878278" y="5895314"/>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8</a:t>
            </a:r>
          </a:p>
        </p:txBody>
      </p:sp>
      <p:sp>
        <p:nvSpPr>
          <p:cNvPr id="338" name="TextBox 70">
            <a:extLst>
              <a:ext uri="{FF2B5EF4-FFF2-40B4-BE49-F238E27FC236}">
                <a16:creationId xmlns:a16="http://schemas.microsoft.com/office/drawing/2014/main" id="{34485025-5258-F2AD-D181-EBC67B2F56E5}"/>
              </a:ext>
            </a:extLst>
          </p:cNvPr>
          <p:cNvSpPr txBox="1"/>
          <p:nvPr/>
        </p:nvSpPr>
        <p:spPr>
          <a:xfrm>
            <a:off x="10670017"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11</a:t>
            </a:r>
          </a:p>
        </p:txBody>
      </p:sp>
      <p:sp>
        <p:nvSpPr>
          <p:cNvPr id="339" name="TextBox 70">
            <a:extLst>
              <a:ext uri="{FF2B5EF4-FFF2-40B4-BE49-F238E27FC236}">
                <a16:creationId xmlns:a16="http://schemas.microsoft.com/office/drawing/2014/main" id="{2ABB62EA-BA8B-B04A-4BB4-2C5019027114}"/>
              </a:ext>
            </a:extLst>
          </p:cNvPr>
          <p:cNvSpPr txBox="1"/>
          <p:nvPr/>
        </p:nvSpPr>
        <p:spPr>
          <a:xfrm>
            <a:off x="10490877"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17</a:t>
            </a:r>
          </a:p>
        </p:txBody>
      </p:sp>
      <p:sp>
        <p:nvSpPr>
          <p:cNvPr id="340" name="TextBox 70">
            <a:extLst>
              <a:ext uri="{FF2B5EF4-FFF2-40B4-BE49-F238E27FC236}">
                <a16:creationId xmlns:a16="http://schemas.microsoft.com/office/drawing/2014/main" id="{A8F97430-7CD5-8A98-3B41-FF2B68728A6C}"/>
              </a:ext>
            </a:extLst>
          </p:cNvPr>
          <p:cNvSpPr txBox="1"/>
          <p:nvPr/>
        </p:nvSpPr>
        <p:spPr>
          <a:xfrm>
            <a:off x="10310117"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25</a:t>
            </a:r>
          </a:p>
        </p:txBody>
      </p:sp>
      <p:sp>
        <p:nvSpPr>
          <p:cNvPr id="341" name="TextBox 70">
            <a:extLst>
              <a:ext uri="{FF2B5EF4-FFF2-40B4-BE49-F238E27FC236}">
                <a16:creationId xmlns:a16="http://schemas.microsoft.com/office/drawing/2014/main" id="{F7C7DF72-8996-63BD-C6D9-FD8844D881C7}"/>
              </a:ext>
            </a:extLst>
          </p:cNvPr>
          <p:cNvSpPr txBox="1"/>
          <p:nvPr/>
        </p:nvSpPr>
        <p:spPr>
          <a:xfrm>
            <a:off x="10128374"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36</a:t>
            </a:r>
          </a:p>
        </p:txBody>
      </p:sp>
      <p:sp>
        <p:nvSpPr>
          <p:cNvPr id="342" name="TextBox 70">
            <a:extLst>
              <a:ext uri="{FF2B5EF4-FFF2-40B4-BE49-F238E27FC236}">
                <a16:creationId xmlns:a16="http://schemas.microsoft.com/office/drawing/2014/main" id="{E0F7E3AE-A8D5-4C4A-BC6F-2D02FBBDBCFB}"/>
              </a:ext>
            </a:extLst>
          </p:cNvPr>
          <p:cNvSpPr txBox="1"/>
          <p:nvPr/>
        </p:nvSpPr>
        <p:spPr>
          <a:xfrm>
            <a:off x="9947541" y="5895314"/>
            <a:ext cx="99386"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46</a:t>
            </a:r>
          </a:p>
        </p:txBody>
      </p:sp>
      <p:sp>
        <p:nvSpPr>
          <p:cNvPr id="343" name="TextBox 70">
            <a:extLst>
              <a:ext uri="{FF2B5EF4-FFF2-40B4-BE49-F238E27FC236}">
                <a16:creationId xmlns:a16="http://schemas.microsoft.com/office/drawing/2014/main" id="{4B4E89A9-F44F-C632-F3B4-0013BB5FD037}"/>
              </a:ext>
            </a:extLst>
          </p:cNvPr>
          <p:cNvSpPr txBox="1"/>
          <p:nvPr/>
        </p:nvSpPr>
        <p:spPr>
          <a:xfrm>
            <a:off x="11785149" y="5895314"/>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1</a:t>
            </a:r>
          </a:p>
        </p:txBody>
      </p:sp>
      <p:sp>
        <p:nvSpPr>
          <p:cNvPr id="344" name="TextBox 70">
            <a:extLst>
              <a:ext uri="{FF2B5EF4-FFF2-40B4-BE49-F238E27FC236}">
                <a16:creationId xmlns:a16="http://schemas.microsoft.com/office/drawing/2014/main" id="{7B6D81E0-6899-8FF7-B348-364175C185DC}"/>
              </a:ext>
            </a:extLst>
          </p:cNvPr>
          <p:cNvSpPr txBox="1"/>
          <p:nvPr/>
        </p:nvSpPr>
        <p:spPr>
          <a:xfrm>
            <a:off x="11965330" y="5895314"/>
            <a:ext cx="49694" cy="107722"/>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7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345" name="TextBox 70">
            <a:extLst>
              <a:ext uri="{FF2B5EF4-FFF2-40B4-BE49-F238E27FC236}">
                <a16:creationId xmlns:a16="http://schemas.microsoft.com/office/drawing/2014/main" id="{6C4EC576-E4EB-AD41-6247-643EAAA59FB8}"/>
              </a:ext>
            </a:extLst>
          </p:cNvPr>
          <p:cNvSpPr txBox="1"/>
          <p:nvPr/>
        </p:nvSpPr>
        <p:spPr>
          <a:xfrm>
            <a:off x="7056850" y="5503032"/>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348" name="TextBox 70">
            <a:extLst>
              <a:ext uri="{FF2B5EF4-FFF2-40B4-BE49-F238E27FC236}">
                <a16:creationId xmlns:a16="http://schemas.microsoft.com/office/drawing/2014/main" id="{2CE584A4-4FBC-A8F9-285A-7DD36C8008CD}"/>
              </a:ext>
            </a:extLst>
          </p:cNvPr>
          <p:cNvSpPr txBox="1"/>
          <p:nvPr/>
        </p:nvSpPr>
        <p:spPr>
          <a:xfrm>
            <a:off x="7601025" y="5503032"/>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3</a:t>
            </a:r>
          </a:p>
        </p:txBody>
      </p:sp>
      <p:sp>
        <p:nvSpPr>
          <p:cNvPr id="351" name="TextBox 70">
            <a:extLst>
              <a:ext uri="{FF2B5EF4-FFF2-40B4-BE49-F238E27FC236}">
                <a16:creationId xmlns:a16="http://schemas.microsoft.com/office/drawing/2014/main" id="{68A11456-40E2-1D21-00A4-7281F7F3714E}"/>
              </a:ext>
            </a:extLst>
          </p:cNvPr>
          <p:cNvSpPr txBox="1"/>
          <p:nvPr/>
        </p:nvSpPr>
        <p:spPr>
          <a:xfrm>
            <a:off x="9201694" y="5503032"/>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354" name="TextBox 70">
            <a:extLst>
              <a:ext uri="{FF2B5EF4-FFF2-40B4-BE49-F238E27FC236}">
                <a16:creationId xmlns:a16="http://schemas.microsoft.com/office/drawing/2014/main" id="{B9A6F374-D145-8FBF-8BB6-AC959BF8E7E0}"/>
              </a:ext>
            </a:extLst>
          </p:cNvPr>
          <p:cNvSpPr txBox="1"/>
          <p:nvPr/>
        </p:nvSpPr>
        <p:spPr>
          <a:xfrm>
            <a:off x="8690429" y="5503032"/>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9</a:t>
            </a:r>
          </a:p>
        </p:txBody>
      </p:sp>
      <p:sp>
        <p:nvSpPr>
          <p:cNvPr id="357" name="TextBox 70">
            <a:extLst>
              <a:ext uri="{FF2B5EF4-FFF2-40B4-BE49-F238E27FC236}">
                <a16:creationId xmlns:a16="http://schemas.microsoft.com/office/drawing/2014/main" id="{7A0E5582-42F4-8C69-CF83-F1501C1E4593}"/>
              </a:ext>
            </a:extLst>
          </p:cNvPr>
          <p:cNvSpPr txBox="1"/>
          <p:nvPr/>
        </p:nvSpPr>
        <p:spPr>
          <a:xfrm>
            <a:off x="8144040" y="5503032"/>
            <a:ext cx="70532"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360" name="TextBox 70">
            <a:extLst>
              <a:ext uri="{FF2B5EF4-FFF2-40B4-BE49-F238E27FC236}">
                <a16:creationId xmlns:a16="http://schemas.microsoft.com/office/drawing/2014/main" id="{3779339E-9785-1787-80D7-6236CBD5277F}"/>
              </a:ext>
            </a:extLst>
          </p:cNvPr>
          <p:cNvSpPr txBox="1"/>
          <p:nvPr/>
        </p:nvSpPr>
        <p:spPr>
          <a:xfrm>
            <a:off x="9743613" y="5503032"/>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15</a:t>
            </a:r>
          </a:p>
        </p:txBody>
      </p:sp>
      <p:sp>
        <p:nvSpPr>
          <p:cNvPr id="363" name="TextBox 70">
            <a:extLst>
              <a:ext uri="{FF2B5EF4-FFF2-40B4-BE49-F238E27FC236}">
                <a16:creationId xmlns:a16="http://schemas.microsoft.com/office/drawing/2014/main" id="{A73D854C-7908-C8CC-33EE-02F77571D8B9}"/>
              </a:ext>
            </a:extLst>
          </p:cNvPr>
          <p:cNvSpPr txBox="1"/>
          <p:nvPr/>
        </p:nvSpPr>
        <p:spPr>
          <a:xfrm>
            <a:off x="11372570" y="5503032"/>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24</a:t>
            </a:r>
          </a:p>
        </p:txBody>
      </p:sp>
      <p:sp>
        <p:nvSpPr>
          <p:cNvPr id="366" name="TextBox 70">
            <a:extLst>
              <a:ext uri="{FF2B5EF4-FFF2-40B4-BE49-F238E27FC236}">
                <a16:creationId xmlns:a16="http://schemas.microsoft.com/office/drawing/2014/main" id="{A7C9DD58-1E2D-B70D-8366-5C4AAE032317}"/>
              </a:ext>
            </a:extLst>
          </p:cNvPr>
          <p:cNvSpPr txBox="1"/>
          <p:nvPr/>
        </p:nvSpPr>
        <p:spPr>
          <a:xfrm>
            <a:off x="10832592" y="5503032"/>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21</a:t>
            </a:r>
          </a:p>
        </p:txBody>
      </p:sp>
      <p:sp>
        <p:nvSpPr>
          <p:cNvPr id="369" name="TextBox 70">
            <a:extLst>
              <a:ext uri="{FF2B5EF4-FFF2-40B4-BE49-F238E27FC236}">
                <a16:creationId xmlns:a16="http://schemas.microsoft.com/office/drawing/2014/main" id="{7DFC2A68-F9E4-1D3C-35F1-D601B9C7E439}"/>
              </a:ext>
            </a:extLst>
          </p:cNvPr>
          <p:cNvSpPr txBox="1"/>
          <p:nvPr/>
        </p:nvSpPr>
        <p:spPr>
          <a:xfrm>
            <a:off x="10289277" y="5503032"/>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372" name="TextBox 70">
            <a:extLst>
              <a:ext uri="{FF2B5EF4-FFF2-40B4-BE49-F238E27FC236}">
                <a16:creationId xmlns:a16="http://schemas.microsoft.com/office/drawing/2014/main" id="{46EEDC3C-A0CC-1A94-3895-4BAFEEF9A7B6}"/>
              </a:ext>
            </a:extLst>
          </p:cNvPr>
          <p:cNvSpPr txBox="1"/>
          <p:nvPr/>
        </p:nvSpPr>
        <p:spPr>
          <a:xfrm>
            <a:off x="11919645" y="5503032"/>
            <a:ext cx="141064"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27</a:t>
            </a:r>
          </a:p>
        </p:txBody>
      </p:sp>
      <p:sp>
        <p:nvSpPr>
          <p:cNvPr id="373" name="TextBox 58">
            <a:extLst>
              <a:ext uri="{FF2B5EF4-FFF2-40B4-BE49-F238E27FC236}">
                <a16:creationId xmlns:a16="http://schemas.microsoft.com/office/drawing/2014/main" id="{ECCD7037-0F34-402C-4AAF-0B5BF1506966}"/>
              </a:ext>
            </a:extLst>
          </p:cNvPr>
          <p:cNvSpPr txBox="1"/>
          <p:nvPr/>
        </p:nvSpPr>
        <p:spPr>
          <a:xfrm>
            <a:off x="7068083" y="5658853"/>
            <a:ext cx="5003691" cy="153888"/>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376" name="TextBox 70">
            <a:extLst>
              <a:ext uri="{FF2B5EF4-FFF2-40B4-BE49-F238E27FC236}">
                <a16:creationId xmlns:a16="http://schemas.microsoft.com/office/drawing/2014/main" id="{A964DA6A-00B6-9FC2-67C9-FA0D4D38B37D}"/>
              </a:ext>
            </a:extLst>
          </p:cNvPr>
          <p:cNvSpPr txBox="1"/>
          <p:nvPr/>
        </p:nvSpPr>
        <p:spPr>
          <a:xfrm>
            <a:off x="9304713" y="4522662"/>
            <a:ext cx="36067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A2E1"/>
                </a:solidFill>
                <a:effectLst/>
                <a:uLnTx/>
                <a:uFillTx/>
                <a:latin typeface="Arial" panose="020B0604020202020204"/>
                <a:ea typeface="+mn-ea"/>
                <a:cs typeface="+mn-cs"/>
              </a:rPr>
              <a:t>44.1%</a:t>
            </a:r>
          </a:p>
        </p:txBody>
      </p:sp>
      <p:sp>
        <p:nvSpPr>
          <p:cNvPr id="377" name="TextBox 70">
            <a:extLst>
              <a:ext uri="{FF2B5EF4-FFF2-40B4-BE49-F238E27FC236}">
                <a16:creationId xmlns:a16="http://schemas.microsoft.com/office/drawing/2014/main" id="{CFAF8950-1400-460E-021D-F5B441D24464}"/>
              </a:ext>
            </a:extLst>
          </p:cNvPr>
          <p:cNvSpPr txBox="1"/>
          <p:nvPr/>
        </p:nvSpPr>
        <p:spPr>
          <a:xfrm>
            <a:off x="9304713" y="3896204"/>
            <a:ext cx="360676" cy="153888"/>
          </a:xfrm>
          <a:prstGeom prst="rect">
            <a:avLst/>
          </a:prstGeom>
          <a:noFill/>
        </p:spPr>
        <p:txBody>
          <a:bodyPr wrap="non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E73E16"/>
                </a:solidFill>
                <a:effectLst/>
                <a:uLnTx/>
                <a:uFillTx/>
                <a:latin typeface="Arial" panose="020B0604020202020204"/>
                <a:ea typeface="+mn-ea"/>
                <a:cs typeface="+mn-cs"/>
              </a:rPr>
              <a:t>56.3%</a:t>
            </a:r>
          </a:p>
        </p:txBody>
      </p:sp>
      <p:sp>
        <p:nvSpPr>
          <p:cNvPr id="380" name="TextBox 58">
            <a:extLst>
              <a:ext uri="{FF2B5EF4-FFF2-40B4-BE49-F238E27FC236}">
                <a16:creationId xmlns:a16="http://schemas.microsoft.com/office/drawing/2014/main" id="{A10B1511-52F2-5B39-7692-36F425F098A7}"/>
              </a:ext>
            </a:extLst>
          </p:cNvPr>
          <p:cNvSpPr txBox="1"/>
          <p:nvPr/>
        </p:nvSpPr>
        <p:spPr>
          <a:xfrm>
            <a:off x="7035241" y="1486911"/>
            <a:ext cx="4714925" cy="246221"/>
          </a:xfrm>
          <a:prstGeom prst="rect">
            <a:avLst/>
          </a:prstGeom>
          <a:noFill/>
        </p:spPr>
        <p:txBody>
          <a:bodyPr wrap="square" lIns="0" tIns="0" rIns="0" bIns="0" rtlCol="0">
            <a:spAutoFit/>
          </a:bodyPr>
          <a:ls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a:solidFill>
                  <a:srgbClr val="000000"/>
                </a:solidFill>
                <a:latin typeface="Arial" panose="020B0604020202020204"/>
              </a:rPr>
              <a:t>总体生存率</a:t>
            </a:r>
            <a:endParaRPr kumimoji="0" lang="en-US" sz="1600" b="1" i="0" u="none" strike="noStrike" kern="1200" cap="none" spc="0" normalizeH="0" baseline="0" noProof="0" dirty="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88915597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67F0B9-E479-64BF-8172-E6A43B9EC2F9}"/>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15DBF64-29FE-EAE3-1837-3D9C87E0185D}"/>
              </a:ext>
            </a:extLst>
          </p:cNvPr>
          <p:cNvSpPr>
            <a:spLocks noGrp="1"/>
          </p:cNvSpPr>
          <p:nvPr>
            <p:ph type="title"/>
          </p:nvPr>
        </p:nvSpPr>
        <p:spPr>
          <a:xfrm>
            <a:off x="304800" y="107693"/>
            <a:ext cx="11582400" cy="939801"/>
          </a:xfrm>
        </p:spPr>
        <p:txBody>
          <a:bodyPr rtlCol="0"/>
          <a:lstStyle/>
          <a:p>
            <a:pPr rtl="0"/>
            <a:r>
              <a:rPr lang="zh-cn" noProof="0">
                <a:latin typeface="+mn-lt"/>
              </a:rPr>
              <a:t>8006:芦比替定 (lurbi) 联合阿替利珠单抗 (atezo) 一线 (1L) 维持治疗 (tx) 广泛期小细胞肺癌 (ES-SCLC) 患者：IMforte III 期试验的主要结果 — Paz-Ares LG 等</a:t>
            </a:r>
          </a:p>
        </p:txBody>
      </p:sp>
      <p:sp>
        <p:nvSpPr>
          <p:cNvPr id="29" name="Content Placeholder 7">
            <a:extLst>
              <a:ext uri="{FF2B5EF4-FFF2-40B4-BE49-F238E27FC236}">
                <a16:creationId xmlns:a16="http://schemas.microsoft.com/office/drawing/2014/main" id="{ECC2AAC2-E2A6-335B-0F00-CACF6D64E25B}"/>
              </a:ext>
            </a:extLst>
          </p:cNvPr>
          <p:cNvSpPr>
            <a:spLocks noGrp="1"/>
          </p:cNvSpPr>
          <p:nvPr>
            <p:ph idx="1"/>
          </p:nvPr>
        </p:nvSpPr>
        <p:spPr>
          <a:xfrm>
            <a:off x="304799" y="1246909"/>
            <a:ext cx="11731869" cy="5055650"/>
          </a:xfrm>
        </p:spPr>
        <p:txBody>
          <a:bodyPr rtlCol="0"/>
          <a:lstStyle/>
          <a:p>
            <a:pPr rtl="0"/>
            <a:r>
              <a:rPr lang="zh-cn" b="1" noProof="0"/>
              <a:t>关键结果（续）</a:t>
            </a:r>
          </a:p>
        </p:txBody>
      </p:sp>
      <p:sp>
        <p:nvSpPr>
          <p:cNvPr id="30" name="Text Placeholder 4">
            <a:extLst>
              <a:ext uri="{FF2B5EF4-FFF2-40B4-BE49-F238E27FC236}">
                <a16:creationId xmlns:a16="http://schemas.microsoft.com/office/drawing/2014/main" id="{BEC1666E-6963-9B95-8AC0-D9175A2C838E}"/>
              </a:ext>
            </a:extLst>
          </p:cNvPr>
          <p:cNvSpPr>
            <a:spLocks noGrp="1"/>
          </p:cNvSpPr>
          <p:nvPr>
            <p:ph type="body" sz="quarter" idx="11"/>
          </p:nvPr>
        </p:nvSpPr>
        <p:spPr>
          <a:xfrm>
            <a:off x="6379633" y="6521312"/>
            <a:ext cx="5507567" cy="200025"/>
          </a:xfrm>
        </p:spPr>
        <p:txBody>
          <a:bodyPr rtlCol="0"/>
          <a:lstStyle/>
          <a:p>
            <a:pPr rtl="0"/>
            <a:r>
              <a:rPr lang="zh-cn" noProof="0"/>
              <a:t>Paz-Ares LG, et al.J Clin Oncol 2025;43(suppl):Abstr 8006</a:t>
            </a:r>
          </a:p>
        </p:txBody>
      </p:sp>
      <p:graphicFrame>
        <p:nvGraphicFramePr>
          <p:cNvPr id="2" name="Table 1">
            <a:extLst>
              <a:ext uri="{FF2B5EF4-FFF2-40B4-BE49-F238E27FC236}">
                <a16:creationId xmlns:a16="http://schemas.microsoft.com/office/drawing/2014/main" id="{B5F75B78-06EF-9A8D-0F1F-4998520281F0}"/>
              </a:ext>
            </a:extLst>
          </p:cNvPr>
          <p:cNvGraphicFramePr>
            <a:graphicFrameLocks noGrp="1"/>
          </p:cNvGraphicFramePr>
          <p:nvPr>
            <p:extLst>
              <p:ext uri="{D42A27DB-BD31-4B8C-83A1-F6EECF244321}">
                <p14:modId xmlns:p14="http://schemas.microsoft.com/office/powerpoint/2010/main" val="3912542575"/>
              </p:ext>
            </p:extLst>
          </p:nvPr>
        </p:nvGraphicFramePr>
        <p:xfrm>
          <a:off x="737784" y="1759482"/>
          <a:ext cx="10335599" cy="3637680"/>
        </p:xfrm>
        <a:graphic>
          <a:graphicData uri="http://schemas.openxmlformats.org/drawingml/2006/table">
            <a:tbl>
              <a:tblPr firstRow="1" bandRow="1">
                <a:tableStyleId>{69012ECD-51FC-41F1-AA8D-1B2483CD663E}</a:tableStyleId>
              </a:tblPr>
              <a:tblGrid>
                <a:gridCol w="5290407">
                  <a:extLst>
                    <a:ext uri="{9D8B030D-6E8A-4147-A177-3AD203B41FA5}">
                      <a16:colId xmlns:a16="http://schemas.microsoft.com/office/drawing/2014/main" val="1987913234"/>
                    </a:ext>
                  </a:extLst>
                </a:gridCol>
                <a:gridCol w="2522596">
                  <a:extLst>
                    <a:ext uri="{9D8B030D-6E8A-4147-A177-3AD203B41FA5}">
                      <a16:colId xmlns:a16="http://schemas.microsoft.com/office/drawing/2014/main" val="2996158103"/>
                    </a:ext>
                  </a:extLst>
                </a:gridCol>
                <a:gridCol w="2522596">
                  <a:extLst>
                    <a:ext uri="{9D8B030D-6E8A-4147-A177-3AD203B41FA5}">
                      <a16:colId xmlns:a16="http://schemas.microsoft.com/office/drawing/2014/main" val="1659093788"/>
                    </a:ext>
                  </a:extLst>
                </a:gridCol>
              </a:tblGrid>
              <a:tr h="174288">
                <a:tc>
                  <a:txBody>
                    <a:bodyPr/>
                    <a:lstStyle/>
                    <a:p>
                      <a:pPr rtl="0"/>
                      <a:endParaRPr lang="en-US" sz="1400" b="1" noProof="0" dirty="0">
                        <a:solidFill>
                          <a:schemeClr val="tx2"/>
                        </a:solidFill>
                      </a:endParaRPr>
                    </a:p>
                  </a:txBody>
                  <a:tcPr marL="72000" marT="36000" marB="36000" anchor="b"/>
                </a:tc>
                <a:tc>
                  <a:txBody>
                    <a:bodyPr/>
                    <a:lstStyle/>
                    <a:p>
                      <a:pPr algn="ctr" rtl="0"/>
                      <a:r>
                        <a:rPr lang="zh-cn" sz="1400" noProof="0">
                          <a:solidFill>
                            <a:schemeClr val="tx2"/>
                          </a:solidFill>
                        </a:rPr>
                        <a:t>Lurbi + Atezo</a:t>
                      </a:r>
                      <a:endParaRPr lang="en-US" sz="1400" noProof="0" dirty="0">
                        <a:solidFill>
                          <a:schemeClr val="tx2"/>
                        </a:solidFill>
                      </a:endParaRPr>
                    </a:p>
                    <a:p>
                      <a:pPr algn="ctr" rtl="0"/>
                      <a:r>
                        <a:rPr lang="zh-cn" sz="1400" noProof="0">
                          <a:solidFill>
                            <a:schemeClr val="tx2"/>
                          </a:solidFill>
                        </a:rPr>
                        <a:t>(n=175)</a:t>
                      </a:r>
                    </a:p>
                  </a:txBody>
                  <a:tcPr marL="72000" marR="72000" marT="36000" marB="36000" anchor="b"/>
                </a:tc>
                <a:tc>
                  <a:txBody>
                    <a:bodyPr/>
                    <a:lstStyle/>
                    <a:p>
                      <a:pPr algn="ctr" rtl="0"/>
                      <a:r>
                        <a:rPr lang="zh-cn" sz="1400" noProof="0">
                          <a:solidFill>
                            <a:schemeClr val="tx2"/>
                          </a:solidFill>
                        </a:rPr>
                        <a:t>阿替利珠单抗</a:t>
                      </a:r>
                      <a:endParaRPr lang="en-US" sz="1400" noProof="0" dirty="0">
                        <a:solidFill>
                          <a:schemeClr val="tx2"/>
                        </a:solidFill>
                      </a:endParaRPr>
                    </a:p>
                    <a:p>
                      <a:pPr algn="ctr" rtl="0"/>
                      <a:r>
                        <a:rPr lang="zh-cn" sz="1400" noProof="0">
                          <a:solidFill>
                            <a:schemeClr val="tx2"/>
                          </a:solidFill>
                        </a:rPr>
                        <a:t>(n=182)</a:t>
                      </a:r>
                    </a:p>
                  </a:txBody>
                  <a:tcPr marL="72000" marR="72000" marT="36000" marB="36000" anchor="b"/>
                </a:tc>
                <a:extLst>
                  <a:ext uri="{0D108BD9-81ED-4DB2-BD59-A6C34878D82A}">
                    <a16:rowId xmlns:a16="http://schemas.microsoft.com/office/drawing/2014/main" val="4111249997"/>
                  </a:ext>
                </a:extLst>
              </a:tr>
              <a:tr h="174288">
                <a:tc>
                  <a:txBody>
                    <a:bodyPr/>
                    <a:lstStyle/>
                    <a:p>
                      <a:pPr rtl="0"/>
                      <a:r>
                        <a:rPr lang="zh-cn" sz="1400" b="0" noProof="0">
                          <a:latin typeface="+mn-lt"/>
                        </a:rPr>
                        <a:t>经证实的客观缓解, n (%) [95%CI]</a:t>
                      </a:r>
                    </a:p>
                  </a:txBody>
                  <a:tcPr marL="72000" marT="36000" marB="36000" anchor="ctr"/>
                </a:tc>
                <a:tc>
                  <a:txBody>
                    <a:bodyPr/>
                    <a:lstStyle/>
                    <a:p>
                      <a:pPr algn="ctr" rtl="0"/>
                      <a:r>
                        <a:rPr lang="zh-cn" sz="1400" noProof="0"/>
                        <a:t>34 (19.4) [13.9, 26.1]</a:t>
                      </a:r>
                    </a:p>
                  </a:txBody>
                  <a:tcPr marL="72000" marT="36000" marB="36000" anchor="ctr"/>
                </a:tc>
                <a:tc>
                  <a:txBody>
                    <a:bodyPr/>
                    <a:lstStyle/>
                    <a:p>
                      <a:pPr algn="ctr" rtl="0"/>
                      <a:r>
                        <a:rPr lang="zh-cn" sz="1400" noProof="0"/>
                        <a:t>19 (10.4) [6.4, 15.8]</a:t>
                      </a:r>
                    </a:p>
                  </a:txBody>
                  <a:tcPr marL="72000" marT="36000" marB="36000" anchor="ctr"/>
                </a:tc>
                <a:extLst>
                  <a:ext uri="{0D108BD9-81ED-4DB2-BD59-A6C34878D82A}">
                    <a16:rowId xmlns:a16="http://schemas.microsoft.com/office/drawing/2014/main" val="3093402527"/>
                  </a:ext>
                </a:extLst>
              </a:tr>
              <a:tr h="99725">
                <a:tc>
                  <a:txBody>
                    <a:bodyPr/>
                    <a:lstStyle/>
                    <a:p>
                      <a:pPr rtl="0"/>
                      <a:r>
                        <a:rPr lang="zh-cn" sz="1400" b="0" noProof="0">
                          <a:latin typeface="+mn-lt"/>
                        </a:rPr>
                        <a:t>ORR 的差异，% (95%CI)</a:t>
                      </a:r>
                    </a:p>
                  </a:txBody>
                  <a:tcPr marL="180000" marT="36000" marB="36000" anchor="ctr"/>
                </a:tc>
                <a:tc gridSpan="2">
                  <a:txBody>
                    <a:bodyPr/>
                    <a:lstStyle/>
                    <a:p>
                      <a:pPr algn="ctr" rtl="0"/>
                      <a:r>
                        <a:rPr lang="zh-cn" sz="1400" noProof="0"/>
                        <a:t>9.0 (1.1, 16.9)</a:t>
                      </a:r>
                    </a:p>
                  </a:txBody>
                  <a:tcPr marL="72000" marT="36000" marB="36000" anchor="ctr"/>
                </a:tc>
                <a:tc hMerge="1">
                  <a:txBody>
                    <a:bodyPr/>
                    <a:lstStyle/>
                    <a:p>
                      <a:pPr algn="ctr" rtl="0"/>
                      <a:endParaRPr lang="en-US" sz="1400" noProof="0" dirty="0"/>
                    </a:p>
                  </a:txBody>
                  <a:tcPr marL="72000" marT="36000" marB="36000" anchor="ctr"/>
                </a:tc>
                <a:extLst>
                  <a:ext uri="{0D108BD9-81ED-4DB2-BD59-A6C34878D82A}">
                    <a16:rowId xmlns:a16="http://schemas.microsoft.com/office/drawing/2014/main" val="938311612"/>
                  </a:ext>
                </a:extLst>
              </a:tr>
              <a:tr h="99725">
                <a:tc>
                  <a:txBody>
                    <a:bodyPr/>
                    <a:lstStyle/>
                    <a:p>
                      <a:pPr rtl="0"/>
                      <a:r>
                        <a:rPr lang="zh-cn" sz="1400" b="0" noProof="0">
                          <a:latin typeface="+mn-lt"/>
                        </a:rPr>
                        <a:t>BOR，n (%)</a:t>
                      </a:r>
                    </a:p>
                  </a:txBody>
                  <a:tcPr marL="90000" marT="36000" marB="36000" anchor="ctr"/>
                </a:tc>
                <a:tc>
                  <a:txBody>
                    <a:bodyPr/>
                    <a:lstStyle/>
                    <a:p>
                      <a:pPr algn="ctr" rtl="0"/>
                      <a:endParaRPr lang="en-US" sz="1400" noProof="0" dirty="0"/>
                    </a:p>
                  </a:txBody>
                  <a:tcPr marL="72000" marT="36000" marB="36000" anchor="ctr"/>
                </a:tc>
                <a:tc>
                  <a:txBody>
                    <a:bodyPr/>
                    <a:lstStyle/>
                    <a:p>
                      <a:pPr algn="ctr" rtl="0"/>
                      <a:endParaRPr lang="en-US" sz="1400" noProof="0" dirty="0"/>
                    </a:p>
                  </a:txBody>
                  <a:tcPr marL="72000" marT="36000" marB="36000" anchor="ctr"/>
                </a:tc>
                <a:extLst>
                  <a:ext uri="{0D108BD9-81ED-4DB2-BD59-A6C34878D82A}">
                    <a16:rowId xmlns:a16="http://schemas.microsoft.com/office/drawing/2014/main" val="932076151"/>
                  </a:ext>
                </a:extLst>
              </a:tr>
              <a:tr h="99725">
                <a:tc>
                  <a:txBody>
                    <a:bodyPr/>
                    <a:lstStyle/>
                    <a:p>
                      <a:pPr rtl="0"/>
                      <a:r>
                        <a:rPr lang="zh-cn" sz="1400" b="0" noProof="0">
                          <a:latin typeface="+mn-lt"/>
                        </a:rPr>
                        <a:t>CR</a:t>
                      </a:r>
                    </a:p>
                  </a:txBody>
                  <a:tcPr marL="180000" marT="36000" marB="36000" anchor="ctr"/>
                </a:tc>
                <a:tc>
                  <a:txBody>
                    <a:bodyPr/>
                    <a:lstStyle/>
                    <a:p>
                      <a:pPr algn="ctr" rtl="0"/>
                      <a:r>
                        <a:rPr lang="zh-cn" sz="1400" noProof="0"/>
                        <a:t>4 (2.3)</a:t>
                      </a:r>
                    </a:p>
                  </a:txBody>
                  <a:tcPr marL="72000" marT="36000" marB="36000" anchor="ctr"/>
                </a:tc>
                <a:tc>
                  <a:txBody>
                    <a:bodyPr/>
                    <a:lstStyle/>
                    <a:p>
                      <a:pPr algn="ctr" rtl="0"/>
                      <a:r>
                        <a:rPr lang="zh-cn" sz="1400" noProof="0"/>
                        <a:t>1 (0.5)</a:t>
                      </a:r>
                    </a:p>
                  </a:txBody>
                  <a:tcPr marL="72000" marT="36000" marB="36000" anchor="ctr"/>
                </a:tc>
                <a:extLst>
                  <a:ext uri="{0D108BD9-81ED-4DB2-BD59-A6C34878D82A}">
                    <a16:rowId xmlns:a16="http://schemas.microsoft.com/office/drawing/2014/main" val="3113293845"/>
                  </a:ext>
                </a:extLst>
              </a:tr>
              <a:tr h="997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PR</a:t>
                      </a:r>
                    </a:p>
                  </a:txBody>
                  <a:tcPr marL="180000" marT="36000" marB="36000" anchor="ctr"/>
                </a:tc>
                <a:tc>
                  <a:txBody>
                    <a:bodyPr/>
                    <a:lstStyle/>
                    <a:p>
                      <a:pPr algn="ctr" rtl="0"/>
                      <a:r>
                        <a:rPr lang="zh-cn" sz="1400" noProof="0"/>
                        <a:t>30 (17.1)</a:t>
                      </a:r>
                    </a:p>
                  </a:txBody>
                  <a:tcPr marL="72000" marT="36000" marB="36000" anchor="ctr"/>
                </a:tc>
                <a:tc>
                  <a:txBody>
                    <a:bodyPr/>
                    <a:lstStyle/>
                    <a:p>
                      <a:pPr algn="ctr" rtl="0"/>
                      <a:r>
                        <a:rPr lang="zh-cn" sz="1400" noProof="0"/>
                        <a:t>18 (9.9)</a:t>
                      </a:r>
                    </a:p>
                  </a:txBody>
                  <a:tcPr marL="72000" marT="36000" marB="36000" anchor="ctr"/>
                </a:tc>
                <a:extLst>
                  <a:ext uri="{0D108BD9-81ED-4DB2-BD59-A6C34878D82A}">
                    <a16:rowId xmlns:a16="http://schemas.microsoft.com/office/drawing/2014/main" val="919345016"/>
                  </a:ext>
                </a:extLst>
              </a:tr>
              <a:tr h="99725">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SD</a:t>
                      </a:r>
                    </a:p>
                  </a:txBody>
                  <a:tcPr marL="90000" marT="36000" marB="36000" anchor="ctr"/>
                </a:tc>
                <a:tc>
                  <a:txBody>
                    <a:bodyPr/>
                    <a:lstStyle/>
                    <a:p>
                      <a:pPr algn="ctr" rtl="0"/>
                      <a:r>
                        <a:rPr lang="zh-cn" sz="1400" noProof="0"/>
                        <a:t>96 (54.9)</a:t>
                      </a:r>
                    </a:p>
                  </a:txBody>
                  <a:tcPr marL="72000" marT="36000" marB="36000" anchor="ctr"/>
                </a:tc>
                <a:tc>
                  <a:txBody>
                    <a:bodyPr/>
                    <a:lstStyle/>
                    <a:p>
                      <a:pPr algn="ctr" rtl="0"/>
                      <a:r>
                        <a:rPr lang="zh-cn" sz="1400" noProof="0"/>
                        <a:t>68 (37.4)</a:t>
                      </a:r>
                    </a:p>
                  </a:txBody>
                  <a:tcPr marL="72000" marT="36000" marB="36000" anchor="ctr"/>
                </a:tc>
                <a:extLst>
                  <a:ext uri="{0D108BD9-81ED-4DB2-BD59-A6C34878D82A}">
                    <a16:rowId xmlns:a16="http://schemas.microsoft.com/office/drawing/2014/main" val="168217103"/>
                  </a:ext>
                </a:extLst>
              </a:tr>
              <a:tr h="99725">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PD</a:t>
                      </a:r>
                    </a:p>
                  </a:txBody>
                  <a:tcPr marL="90000" marT="36000" marB="36000" anchor="ctr"/>
                </a:tc>
                <a:tc>
                  <a:txBody>
                    <a:bodyPr/>
                    <a:lstStyle/>
                    <a:p>
                      <a:pPr algn="ctr" rtl="0"/>
                      <a:r>
                        <a:rPr lang="zh-cn" sz="1400" noProof="0"/>
                        <a:t>34 (19.4)</a:t>
                      </a:r>
                    </a:p>
                  </a:txBody>
                  <a:tcPr marL="72000" marT="36000" marB="36000" anchor="ctr"/>
                </a:tc>
                <a:tc>
                  <a:txBody>
                    <a:bodyPr/>
                    <a:lstStyle/>
                    <a:p>
                      <a:pPr algn="ctr" rtl="0"/>
                      <a:r>
                        <a:rPr lang="zh-cn" sz="1400" noProof="0"/>
                        <a:t>87 (47.8)</a:t>
                      </a:r>
                    </a:p>
                  </a:txBody>
                  <a:tcPr marL="72000" marT="36000" marB="36000" anchor="ctr"/>
                </a:tc>
                <a:extLst>
                  <a:ext uri="{0D108BD9-81ED-4DB2-BD59-A6C34878D82A}">
                    <a16:rowId xmlns:a16="http://schemas.microsoft.com/office/drawing/2014/main" val="3204211685"/>
                  </a:ext>
                </a:extLst>
              </a:tr>
              <a:tr h="99725">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NE</a:t>
                      </a:r>
                    </a:p>
                  </a:txBody>
                  <a:tcPr marL="90000" marT="36000" marB="36000" anchor="ctr"/>
                </a:tc>
                <a:tc>
                  <a:txBody>
                    <a:bodyPr/>
                    <a:lstStyle/>
                    <a:p>
                      <a:pPr algn="ctr" rtl="0"/>
                      <a:r>
                        <a:rPr lang="zh-cn" sz="1400" noProof="0"/>
                        <a:t>11 (6.3)</a:t>
                      </a:r>
                    </a:p>
                  </a:txBody>
                  <a:tcPr marL="72000" marT="36000" marB="36000" anchor="ctr"/>
                </a:tc>
                <a:tc>
                  <a:txBody>
                    <a:bodyPr/>
                    <a:lstStyle/>
                    <a:p>
                      <a:pPr algn="ctr" rtl="0"/>
                      <a:r>
                        <a:rPr lang="zh-cn" sz="1400" noProof="0"/>
                        <a:t>8 (4.4)</a:t>
                      </a:r>
                    </a:p>
                  </a:txBody>
                  <a:tcPr marL="72000" marT="36000" marB="36000" anchor="ctr"/>
                </a:tc>
                <a:extLst>
                  <a:ext uri="{0D108BD9-81ED-4DB2-BD59-A6C34878D82A}">
                    <a16:rowId xmlns:a16="http://schemas.microsoft.com/office/drawing/2014/main" val="517746261"/>
                  </a:ext>
                </a:extLst>
              </a:tr>
              <a:tr h="997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DoR</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noProof="0" dirty="0"/>
                    </a:p>
                  </a:txBody>
                  <a:tcPr marL="72000" marT="36000" marB="36000" anchor="ctr"/>
                </a:tc>
                <a:tc>
                  <a:txBody>
                    <a:bodyPr/>
                    <a:lstStyle/>
                    <a:p>
                      <a:pPr algn="ctr" rtl="0"/>
                      <a:endParaRPr lang="en-US" sz="1400" noProof="0" dirty="0"/>
                    </a:p>
                  </a:txBody>
                  <a:tcPr marL="72000" marT="36000" marB="36000" anchor="ctr"/>
                </a:tc>
                <a:extLst>
                  <a:ext uri="{0D108BD9-81ED-4DB2-BD59-A6C34878D82A}">
                    <a16:rowId xmlns:a16="http://schemas.microsoft.com/office/drawing/2014/main" val="3920350790"/>
                  </a:ext>
                </a:extLst>
              </a:tr>
              <a:tr h="174288">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发生事件的应答者/应答者，n (%)</a:t>
                      </a:r>
                    </a:p>
                  </a:txBody>
                  <a:tcPr marL="90000" marT="36000" marB="36000" anchor="ctr"/>
                </a:tc>
                <a:tc>
                  <a:txBody>
                    <a:bodyPr/>
                    <a:lstStyle/>
                    <a:p>
                      <a:pPr algn="ctr" rtl="0"/>
                      <a:r>
                        <a:rPr lang="zh-cn" sz="1400" noProof="0"/>
                        <a:t>14/34 (41.2)</a:t>
                      </a:r>
                    </a:p>
                  </a:txBody>
                  <a:tcPr marL="72000" marT="36000" marB="36000" anchor="ctr"/>
                </a:tc>
                <a:tc>
                  <a:txBody>
                    <a:bodyPr/>
                    <a:lstStyle/>
                    <a:p>
                      <a:pPr algn="ctr" rtl="0"/>
                      <a:r>
                        <a:rPr lang="zh-cn" sz="1400" noProof="0"/>
                        <a:t>11/19 (57.9)</a:t>
                      </a:r>
                    </a:p>
                  </a:txBody>
                  <a:tcPr marL="72000" marT="36000" marB="36000" anchor="ctr"/>
                </a:tc>
                <a:extLst>
                  <a:ext uri="{0D108BD9-81ED-4DB2-BD59-A6C34878D82A}">
                    <a16:rowId xmlns:a16="http://schemas.microsoft.com/office/drawing/2014/main" val="3859746223"/>
                  </a:ext>
                </a:extLst>
              </a:tr>
              <a:tr h="99725">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mDoR（月）(95%CI)</a:t>
                      </a:r>
                    </a:p>
                  </a:txBody>
                  <a:tcPr marL="90000" marT="36000" marB="36000" anchor="ctr"/>
                </a:tc>
                <a:tc>
                  <a:txBody>
                    <a:bodyPr/>
                    <a:lstStyle/>
                    <a:p>
                      <a:pPr algn="ctr" rtl="0"/>
                      <a:r>
                        <a:rPr lang="zh-cn" sz="1400" noProof="0"/>
                        <a:t>9.0 (5.5, NE)</a:t>
                      </a:r>
                    </a:p>
                  </a:txBody>
                  <a:tcPr marL="72000" marT="36000" marB="36000" anchor="ctr"/>
                </a:tc>
                <a:tc>
                  <a:txBody>
                    <a:bodyPr/>
                    <a:lstStyle/>
                    <a:p>
                      <a:pPr algn="ctr" rtl="0"/>
                      <a:r>
                        <a:rPr lang="zh-cn" sz="1400" noProof="0"/>
                        <a:t>5.6 (4.2, NE)</a:t>
                      </a:r>
                    </a:p>
                  </a:txBody>
                  <a:tcPr marL="72000" marT="36000" marB="36000" anchor="ctr"/>
                </a:tc>
                <a:extLst>
                  <a:ext uri="{0D108BD9-81ED-4DB2-BD59-A6C34878D82A}">
                    <a16:rowId xmlns:a16="http://schemas.microsoft.com/office/drawing/2014/main" val="3909687247"/>
                  </a:ext>
                </a:extLst>
              </a:tr>
            </a:tbl>
          </a:graphicData>
        </a:graphic>
      </p:graphicFrame>
    </p:spTree>
    <p:extLst>
      <p:ext uri="{BB962C8B-B14F-4D97-AF65-F5344CB8AC3E}">
        <p14:creationId xmlns:p14="http://schemas.microsoft.com/office/powerpoint/2010/main" val="47800404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88F392-C109-2BA8-7582-E77B9911565B}"/>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4DE0A650-4721-3D27-F7EA-53B3EC8D0E81}"/>
              </a:ext>
            </a:extLst>
          </p:cNvPr>
          <p:cNvSpPr>
            <a:spLocks noGrp="1"/>
          </p:cNvSpPr>
          <p:nvPr>
            <p:ph type="title"/>
          </p:nvPr>
        </p:nvSpPr>
        <p:spPr>
          <a:xfrm>
            <a:off x="304800" y="107693"/>
            <a:ext cx="11582400" cy="939801"/>
          </a:xfrm>
        </p:spPr>
        <p:txBody>
          <a:bodyPr rtlCol="0"/>
          <a:lstStyle/>
          <a:p>
            <a:pPr rtl="0"/>
            <a:r>
              <a:rPr lang="zh-cn" noProof="0">
                <a:latin typeface="+mn-lt"/>
              </a:rPr>
              <a:t>8006:芦比替定 (lurbi) 联合阿替利珠单抗 (atezo) 一线 (1L) 维持治疗 (tx) 广泛期小细胞肺癌 (ES-SCLC) 患者：IMforte III 期试验的主要结果 — Paz-Ares LG 等</a:t>
            </a:r>
          </a:p>
        </p:txBody>
      </p:sp>
      <p:sp>
        <p:nvSpPr>
          <p:cNvPr id="29" name="Content Placeholder 7">
            <a:extLst>
              <a:ext uri="{FF2B5EF4-FFF2-40B4-BE49-F238E27FC236}">
                <a16:creationId xmlns:a16="http://schemas.microsoft.com/office/drawing/2014/main" id="{50DBFACC-0D9E-ED91-0618-931CF990C78A}"/>
              </a:ext>
            </a:extLst>
          </p:cNvPr>
          <p:cNvSpPr>
            <a:spLocks noGrp="1"/>
          </p:cNvSpPr>
          <p:nvPr>
            <p:ph idx="1"/>
          </p:nvPr>
        </p:nvSpPr>
        <p:spPr>
          <a:xfrm>
            <a:off x="304799" y="1246909"/>
            <a:ext cx="11731869" cy="5055650"/>
          </a:xfrm>
        </p:spPr>
        <p:txBody>
          <a:bodyPr rtlCol="0"/>
          <a:lstStyle/>
          <a:p>
            <a:pPr rtl="0"/>
            <a:r>
              <a:rPr lang="zh-cn" b="1" noProof="0" dirty="0"/>
              <a:t>关键结果（续）</a:t>
            </a:r>
          </a:p>
          <a:p>
            <a:pPr rtl="0">
              <a:spcBef>
                <a:spcPts val="25200"/>
              </a:spcBef>
            </a:pPr>
            <a:r>
              <a:rPr lang="zh-cn" b="1" noProof="0" dirty="0"/>
              <a:t>结论</a:t>
            </a:r>
          </a:p>
          <a:p>
            <a:pPr lvl="1" rtl="0"/>
            <a:r>
              <a:rPr lang="zh-cn" noProof="0" dirty="0"/>
              <a:t>对于广泛期 SCLC 患者，与单独使用阿替利珠单抗相比，</a:t>
            </a:r>
            <a:r>
              <a:rPr lang="zh-cn" dirty="0"/>
              <a:t>芦比替定联合阿替利珠单抗进行一线维持治疗的情况下 PFS 和 OS 有显著受益</a:t>
            </a:r>
          </a:p>
          <a:p>
            <a:pPr lvl="1" rtl="0"/>
            <a:r>
              <a:rPr lang="zh-cn" dirty="0"/>
              <a:t>未观察到新的安全性信号</a:t>
            </a:r>
            <a:endParaRPr lang="en-US" noProof="0" dirty="0"/>
          </a:p>
        </p:txBody>
      </p:sp>
      <p:sp>
        <p:nvSpPr>
          <p:cNvPr id="30" name="Text Placeholder 4">
            <a:extLst>
              <a:ext uri="{FF2B5EF4-FFF2-40B4-BE49-F238E27FC236}">
                <a16:creationId xmlns:a16="http://schemas.microsoft.com/office/drawing/2014/main" id="{54766973-BFF8-3FE6-B999-0EB5E84F6CD6}"/>
              </a:ext>
            </a:extLst>
          </p:cNvPr>
          <p:cNvSpPr>
            <a:spLocks noGrp="1"/>
          </p:cNvSpPr>
          <p:nvPr>
            <p:ph type="body" sz="quarter" idx="11"/>
          </p:nvPr>
        </p:nvSpPr>
        <p:spPr>
          <a:xfrm>
            <a:off x="6379633" y="6521312"/>
            <a:ext cx="5507567" cy="200025"/>
          </a:xfrm>
        </p:spPr>
        <p:txBody>
          <a:bodyPr rtlCol="0"/>
          <a:lstStyle/>
          <a:p>
            <a:pPr rtl="0"/>
            <a:r>
              <a:rPr lang="zh-cn" noProof="0"/>
              <a:t>Paz-Ares LG, et al.J Clin Oncol 2025;43(suppl):Abstr 8006</a:t>
            </a:r>
          </a:p>
        </p:txBody>
      </p:sp>
      <p:graphicFrame>
        <p:nvGraphicFramePr>
          <p:cNvPr id="4" name="Table 3">
            <a:extLst>
              <a:ext uri="{FF2B5EF4-FFF2-40B4-BE49-F238E27FC236}">
                <a16:creationId xmlns:a16="http://schemas.microsoft.com/office/drawing/2014/main" id="{BFB5327E-C378-46E6-2FA3-4FF8EEC190B7}"/>
              </a:ext>
            </a:extLst>
          </p:cNvPr>
          <p:cNvGraphicFramePr>
            <a:graphicFrameLocks noGrp="1"/>
          </p:cNvGraphicFramePr>
          <p:nvPr>
            <p:extLst>
              <p:ext uri="{D42A27DB-BD31-4B8C-83A1-F6EECF244321}">
                <p14:modId xmlns:p14="http://schemas.microsoft.com/office/powerpoint/2010/main" val="383343626"/>
              </p:ext>
            </p:extLst>
          </p:nvPr>
        </p:nvGraphicFramePr>
        <p:xfrm>
          <a:off x="449870" y="1732436"/>
          <a:ext cx="5396886" cy="2632320"/>
        </p:xfrm>
        <a:graphic>
          <a:graphicData uri="http://schemas.openxmlformats.org/drawingml/2006/table">
            <a:tbl>
              <a:tblPr firstRow="1" bandRow="1">
                <a:tableStyleId>{69012ECD-51FC-41F1-AA8D-1B2483CD663E}</a:tableStyleId>
              </a:tblPr>
              <a:tblGrid>
                <a:gridCol w="2818278">
                  <a:extLst>
                    <a:ext uri="{9D8B030D-6E8A-4147-A177-3AD203B41FA5}">
                      <a16:colId xmlns:a16="http://schemas.microsoft.com/office/drawing/2014/main" val="1987913234"/>
                    </a:ext>
                  </a:extLst>
                </a:gridCol>
                <a:gridCol w="1289304">
                  <a:extLst>
                    <a:ext uri="{9D8B030D-6E8A-4147-A177-3AD203B41FA5}">
                      <a16:colId xmlns:a16="http://schemas.microsoft.com/office/drawing/2014/main" val="2996158103"/>
                    </a:ext>
                  </a:extLst>
                </a:gridCol>
                <a:gridCol w="1289304">
                  <a:extLst>
                    <a:ext uri="{9D8B030D-6E8A-4147-A177-3AD203B41FA5}">
                      <a16:colId xmlns:a16="http://schemas.microsoft.com/office/drawing/2014/main" val="1659093788"/>
                    </a:ext>
                  </a:extLst>
                </a:gridCol>
              </a:tblGrid>
              <a:tr h="0">
                <a:tc>
                  <a:txBody>
                    <a:bodyPr/>
                    <a:lstStyle/>
                    <a:p>
                      <a:pPr rtl="0"/>
                      <a:r>
                        <a:rPr lang="zh-cn" sz="1200" b="1" noProof="0">
                          <a:solidFill>
                            <a:schemeClr val="tx2"/>
                          </a:solidFill>
                          <a:latin typeface="+mn-lt"/>
                        </a:rPr>
                        <a:t>不良事件 (AE)，数量 n (%)</a:t>
                      </a:r>
                    </a:p>
                  </a:txBody>
                  <a:tcPr marL="90000" anchor="b"/>
                </a:tc>
                <a:tc>
                  <a:txBody>
                    <a:bodyPr/>
                    <a:lstStyle/>
                    <a:p>
                      <a:pPr algn="ctr" rtl="0"/>
                      <a:r>
                        <a:rPr lang="zh-cn" sz="1200" noProof="0">
                          <a:solidFill>
                            <a:schemeClr val="tx2"/>
                          </a:solidFill>
                        </a:rPr>
                        <a:t>阿替利珠单抗</a:t>
                      </a:r>
                    </a:p>
                    <a:p>
                      <a:pPr algn="ctr" rtl="0"/>
                      <a:r>
                        <a:rPr lang="zh-cn" sz="1200" noProof="0">
                          <a:solidFill>
                            <a:schemeClr val="tx2"/>
                          </a:solidFill>
                        </a:rPr>
                        <a:t>(n=242)</a:t>
                      </a:r>
                    </a:p>
                  </a:txBody>
                  <a:tcPr marL="72000" marR="72000" marT="36000" marB="36000" anchor="b"/>
                </a:tc>
                <a:tc>
                  <a:txBody>
                    <a:bodyPr/>
                    <a:lstStyle/>
                    <a:p>
                      <a:pPr algn="ctr" rtl="0"/>
                      <a:r>
                        <a:rPr lang="zh-cn" sz="1200" noProof="0">
                          <a:solidFill>
                            <a:schemeClr val="tx2"/>
                          </a:solidFill>
                        </a:rPr>
                        <a:t>阿替利珠单抗</a:t>
                      </a:r>
                    </a:p>
                    <a:p>
                      <a:pPr algn="ctr" rtl="0"/>
                      <a:r>
                        <a:rPr lang="zh-cn" sz="1200" noProof="0">
                          <a:solidFill>
                            <a:schemeClr val="tx2"/>
                          </a:solidFill>
                        </a:rPr>
                        <a:t>(n=240)</a:t>
                      </a:r>
                    </a:p>
                  </a:txBody>
                  <a:tcPr marL="72000" marR="72000" marT="36000" marB="36000" anchor="b"/>
                </a:tc>
                <a:extLst>
                  <a:ext uri="{0D108BD9-81ED-4DB2-BD59-A6C34878D82A}">
                    <a16:rowId xmlns:a16="http://schemas.microsoft.com/office/drawing/2014/main" val="4111249997"/>
                  </a:ext>
                </a:extLst>
              </a:tr>
              <a:tr h="127610">
                <a:tc>
                  <a:txBody>
                    <a:bodyPr/>
                    <a:lstStyle/>
                    <a:p>
                      <a:pPr rtl="0"/>
                      <a:r>
                        <a:rPr lang="zh-cn" sz="1200" b="0" noProof="0">
                          <a:latin typeface="+mn-lt"/>
                        </a:rPr>
                        <a:t>任何不良事件</a:t>
                      </a:r>
                    </a:p>
                  </a:txBody>
                  <a:tcPr marL="90000" anchor="ctr"/>
                </a:tc>
                <a:tc>
                  <a:txBody>
                    <a:bodyPr/>
                    <a:lstStyle/>
                    <a:p>
                      <a:pPr algn="ctr" rtl="0"/>
                      <a:r>
                        <a:rPr lang="zh-cn" sz="1200" noProof="0">
                          <a:latin typeface="+mn-lt"/>
                        </a:rPr>
                        <a:t>235 (97.1)</a:t>
                      </a:r>
                    </a:p>
                  </a:txBody>
                  <a:tcPr marL="90000" anchor="ctr"/>
                </a:tc>
                <a:tc>
                  <a:txBody>
                    <a:bodyPr/>
                    <a:lstStyle/>
                    <a:p>
                      <a:pPr algn="ctr" rtl="0"/>
                      <a:r>
                        <a:rPr lang="zh-cn" sz="1200" noProof="0">
                          <a:latin typeface="+mn-lt"/>
                        </a:rPr>
                        <a:t>194 (80.8)</a:t>
                      </a:r>
                    </a:p>
                  </a:txBody>
                  <a:tcPr marL="90000" anchor="ctr"/>
                </a:tc>
                <a:extLst>
                  <a:ext uri="{0D108BD9-81ED-4DB2-BD59-A6C34878D82A}">
                    <a16:rowId xmlns:a16="http://schemas.microsoft.com/office/drawing/2014/main" val="2160512752"/>
                  </a:ext>
                </a:extLst>
              </a:tr>
              <a:tr h="127610">
                <a:tc>
                  <a:txBody>
                    <a:bodyPr/>
                    <a:lstStyle/>
                    <a:p>
                      <a:pPr rtl="0"/>
                      <a:r>
                        <a:rPr lang="zh-cn" sz="1200" b="0" noProof="0">
                          <a:latin typeface="+mn-lt"/>
                        </a:rPr>
                        <a:t>AE 3-4 级</a:t>
                      </a:r>
                    </a:p>
                  </a:txBody>
                  <a:tcPr marL="90000" anchor="ctr"/>
                </a:tc>
                <a:tc>
                  <a:txBody>
                    <a:bodyPr/>
                    <a:lstStyle/>
                    <a:p>
                      <a:pPr algn="ctr" rtl="0"/>
                      <a:r>
                        <a:rPr lang="zh-cn" sz="1200" noProof="0">
                          <a:latin typeface="+mn-lt"/>
                        </a:rPr>
                        <a:t>92 (38.0)</a:t>
                      </a:r>
                    </a:p>
                  </a:txBody>
                  <a:tcPr marL="90000" anchor="ctr"/>
                </a:tc>
                <a:tc>
                  <a:txBody>
                    <a:bodyPr/>
                    <a:lstStyle/>
                    <a:p>
                      <a:pPr algn="ctr" rtl="0"/>
                      <a:r>
                        <a:rPr lang="zh-cn" sz="1200" noProof="0">
                          <a:latin typeface="+mn-lt"/>
                        </a:rPr>
                        <a:t>53 (22.1)</a:t>
                      </a:r>
                    </a:p>
                  </a:txBody>
                  <a:tcPr marL="90000" anchor="ctr"/>
                </a:tc>
                <a:extLst>
                  <a:ext uri="{0D108BD9-81ED-4DB2-BD59-A6C34878D82A}">
                    <a16:rowId xmlns:a16="http://schemas.microsoft.com/office/drawing/2014/main" val="1333390472"/>
                  </a:ext>
                </a:extLst>
              </a:tr>
              <a:tr h="25204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TRAE </a:t>
                      </a:r>
                      <a:r>
                        <a:rPr lang="zh-cn" sz="1200" b="0" noProof="0">
                          <a:latin typeface="+mn-lt"/>
                        </a:rPr>
                        <a:t>3-4 级</a:t>
                      </a:r>
                    </a:p>
                  </a:txBody>
                  <a:tcPr marL="90000" anchor="ctr"/>
                </a:tc>
                <a:tc>
                  <a:txBody>
                    <a:bodyPr/>
                    <a:lstStyle/>
                    <a:p>
                      <a:pPr algn="ctr" rtl="0"/>
                      <a:r>
                        <a:rPr lang="zh-cn" sz="1200" noProof="0">
                          <a:latin typeface="+mn-lt"/>
                        </a:rPr>
                        <a:t>62 (25.6)</a:t>
                      </a:r>
                    </a:p>
                  </a:txBody>
                  <a:tcPr marL="90000" anchor="ctr"/>
                </a:tc>
                <a:tc>
                  <a:txBody>
                    <a:bodyPr/>
                    <a:lstStyle/>
                    <a:p>
                      <a:pPr algn="ctr" rtl="0"/>
                      <a:r>
                        <a:rPr lang="zh-cn" sz="1200" noProof="0">
                          <a:latin typeface="+mn-lt"/>
                        </a:rPr>
                        <a:t>14.0 (5.8)</a:t>
                      </a:r>
                    </a:p>
                  </a:txBody>
                  <a:tcPr marL="90000" anchor="ctr"/>
                </a:tc>
                <a:extLst>
                  <a:ext uri="{0D108BD9-81ED-4DB2-BD59-A6C34878D82A}">
                    <a16:rowId xmlns:a16="http://schemas.microsoft.com/office/drawing/2014/main" val="116583400"/>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AE 5 级</a:t>
                      </a:r>
                    </a:p>
                  </a:txBody>
                  <a:tcPr marL="90000" anchor="ctr"/>
                </a:tc>
                <a:tc>
                  <a:txBody>
                    <a:bodyPr/>
                    <a:lstStyle/>
                    <a:p>
                      <a:pPr algn="ctr" rtl="0"/>
                      <a:r>
                        <a:rPr lang="zh-cn" sz="1200" noProof="0">
                          <a:latin typeface="+mn-lt"/>
                        </a:rPr>
                        <a:t>12 (5.0)</a:t>
                      </a: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noProof="0">
                          <a:latin typeface="+mn-lt"/>
                        </a:rPr>
                        <a:t>6 (2.5)</a:t>
                      </a:r>
                    </a:p>
                  </a:txBody>
                  <a:tcPr marL="90000" anchor="ctr"/>
                </a:tc>
                <a:extLst>
                  <a:ext uri="{0D108BD9-81ED-4DB2-BD59-A6C34878D82A}">
                    <a16:rowId xmlns:a16="http://schemas.microsoft.com/office/drawing/2014/main" val="2058135478"/>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TRAE </a:t>
                      </a:r>
                      <a:r>
                        <a:rPr lang="zh-cn" sz="1200" b="0" noProof="0">
                          <a:latin typeface="+mn-lt"/>
                        </a:rPr>
                        <a:t>5 级</a:t>
                      </a:r>
                    </a:p>
                  </a:txBody>
                  <a:tcPr marL="90000" anchor="ctr"/>
                </a:tc>
                <a:tc>
                  <a:txBody>
                    <a:bodyPr/>
                    <a:lstStyle/>
                    <a:p>
                      <a:pPr algn="ctr" rtl="0"/>
                      <a:r>
                        <a:rPr lang="zh-cn" sz="1200" noProof="0">
                          <a:latin typeface="+mn-lt"/>
                        </a:rPr>
                        <a:t>2 (0.8)</a:t>
                      </a:r>
                    </a:p>
                  </a:txBody>
                  <a:tcPr marL="90000" anchor="ctr"/>
                </a:tc>
                <a:tc>
                  <a:txBody>
                    <a:bodyPr/>
                    <a:lstStyle/>
                    <a:p>
                      <a:pPr algn="ctr" rtl="0"/>
                      <a:r>
                        <a:rPr lang="zh-cn" sz="1200" noProof="0">
                          <a:latin typeface="+mn-lt"/>
                        </a:rPr>
                        <a:t>1 (0.4)</a:t>
                      </a:r>
                    </a:p>
                  </a:txBody>
                  <a:tcPr marL="90000" anchor="ctr"/>
                </a:tc>
                <a:extLst>
                  <a:ext uri="{0D108BD9-81ED-4DB2-BD59-A6C34878D82A}">
                    <a16:rowId xmlns:a16="http://schemas.microsoft.com/office/drawing/2014/main" val="3093402527"/>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a:solidFill>
                            <a:schemeClr val="tx1"/>
                          </a:solidFill>
                          <a:latin typeface="+mn-lt"/>
                          <a:ea typeface="+mn-ea"/>
                          <a:cs typeface="+mn-cs"/>
                        </a:rPr>
                        <a:t>SAE</a:t>
                      </a:r>
                    </a:p>
                  </a:txBody>
                  <a:tcPr marL="90000" anchor="ctr"/>
                </a:tc>
                <a:tc>
                  <a:txBody>
                    <a:bodyPr/>
                    <a:lstStyle/>
                    <a:p>
                      <a:pPr algn="ctr" rtl="0"/>
                      <a:r>
                        <a:rPr lang="zh-cn" sz="1200" noProof="0">
                          <a:latin typeface="+mn-lt"/>
                        </a:rPr>
                        <a:t>75 (31.0)</a:t>
                      </a:r>
                    </a:p>
                  </a:txBody>
                  <a:tcPr marL="90000" anchor="ctr"/>
                </a:tc>
                <a:tc>
                  <a:txBody>
                    <a:bodyPr/>
                    <a:lstStyle/>
                    <a:p>
                      <a:pPr algn="ctr" rtl="0"/>
                      <a:r>
                        <a:rPr lang="zh-cn" sz="1200" noProof="0">
                          <a:latin typeface="+mn-lt"/>
                        </a:rPr>
                        <a:t>41 (17.1)</a:t>
                      </a:r>
                    </a:p>
                  </a:txBody>
                  <a:tcPr marL="90000" anchor="ctr"/>
                </a:tc>
                <a:extLst>
                  <a:ext uri="{0D108BD9-81ED-4DB2-BD59-A6C34878D82A}">
                    <a16:rowId xmlns:a16="http://schemas.microsoft.com/office/drawing/2014/main" val="3114017040"/>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kern="1200" noProof="0" dirty="0">
                          <a:solidFill>
                            <a:schemeClr val="tx1"/>
                          </a:solidFill>
                          <a:latin typeface="+mn-lt"/>
                          <a:ea typeface="+mn-ea"/>
                          <a:cs typeface="+mn-cs"/>
                        </a:rPr>
                        <a:t>AE 导致停用任何研究药物</a:t>
                      </a:r>
                    </a:p>
                  </a:txBody>
                  <a:tcPr marL="90000" anchor="ctr"/>
                </a:tc>
                <a:tc>
                  <a:txBody>
                    <a:bodyPr/>
                    <a:lstStyle/>
                    <a:p>
                      <a:pPr algn="ctr" rtl="0"/>
                      <a:r>
                        <a:rPr lang="zh-cn" sz="1200" noProof="0">
                          <a:latin typeface="+mn-lt"/>
                        </a:rPr>
                        <a:t>15 (6.2)</a:t>
                      </a:r>
                    </a:p>
                  </a:txBody>
                  <a:tcPr marL="90000" anchor="ctr"/>
                </a:tc>
                <a:tc>
                  <a:txBody>
                    <a:bodyPr/>
                    <a:lstStyle/>
                    <a:p>
                      <a:pPr algn="ctr" rtl="0"/>
                      <a:r>
                        <a:rPr lang="zh-cn" sz="1200" noProof="0">
                          <a:latin typeface="+mn-lt"/>
                        </a:rPr>
                        <a:t>8 (3.3)</a:t>
                      </a:r>
                    </a:p>
                  </a:txBody>
                  <a:tcPr marL="90000" anchor="ctr"/>
                </a:tc>
                <a:extLst>
                  <a:ext uri="{0D108BD9-81ED-4DB2-BD59-A6C34878D82A}">
                    <a16:rowId xmlns:a16="http://schemas.microsoft.com/office/drawing/2014/main" val="938311612"/>
                  </a:ext>
                </a:extLst>
              </a:tr>
              <a:tr h="212683">
                <a:tc>
                  <a:txBody>
                    <a:bodyPr/>
                    <a:lstStyle/>
                    <a:p>
                      <a:pPr marL="0" indent="0" algn="l" defTabSz="914400" rtl="0" eaLnBrk="1" latinLnBrk="0" hangingPunct="1"/>
                      <a:r>
                        <a:rPr lang="zh-cn" sz="1200" b="0" kern="1200" noProof="0" dirty="0">
                          <a:solidFill>
                            <a:schemeClr val="tx1"/>
                          </a:solidFill>
                          <a:latin typeface="+mn-lt"/>
                          <a:ea typeface="+mn-ea"/>
                          <a:cs typeface="+mn-cs"/>
                        </a:rPr>
                        <a:t>导致中断/改变的 TRAE任何研究药物</a:t>
                      </a:r>
                    </a:p>
                  </a:txBody>
                  <a:tcPr marL="90000" anchor="ctr"/>
                </a:tc>
                <a:tc>
                  <a:txBody>
                    <a:bodyPr/>
                    <a:lstStyle/>
                    <a:p>
                      <a:pPr algn="ctr" rtl="0"/>
                      <a:r>
                        <a:rPr lang="zh-cn" sz="1200" noProof="0">
                          <a:latin typeface="+mn-lt"/>
                        </a:rPr>
                        <a:t>92 (38.0)</a:t>
                      </a:r>
                    </a:p>
                  </a:txBody>
                  <a:tcPr marL="90000" anchor="ctr"/>
                </a:tc>
                <a:tc>
                  <a:txBody>
                    <a:bodyPr/>
                    <a:lstStyle/>
                    <a:p>
                      <a:pPr algn="ctr" rtl="0"/>
                      <a:r>
                        <a:rPr lang="zh-cn" sz="1200" noProof="0" dirty="0">
                          <a:latin typeface="+mn-lt"/>
                        </a:rPr>
                        <a:t>33 (13.8)</a:t>
                      </a:r>
                    </a:p>
                  </a:txBody>
                  <a:tcPr marL="90000" anchor="ctr"/>
                </a:tc>
                <a:extLst>
                  <a:ext uri="{0D108BD9-81ED-4DB2-BD59-A6C34878D82A}">
                    <a16:rowId xmlns:a16="http://schemas.microsoft.com/office/drawing/2014/main" val="3113293845"/>
                  </a:ext>
                </a:extLst>
              </a:tr>
            </a:tbl>
          </a:graphicData>
        </a:graphic>
      </p:graphicFrame>
      <p:graphicFrame>
        <p:nvGraphicFramePr>
          <p:cNvPr id="6" name="Table 5">
            <a:extLst>
              <a:ext uri="{FF2B5EF4-FFF2-40B4-BE49-F238E27FC236}">
                <a16:creationId xmlns:a16="http://schemas.microsoft.com/office/drawing/2014/main" id="{44B82D73-0FA8-F557-3C0E-5F17B340D355}"/>
              </a:ext>
            </a:extLst>
          </p:cNvPr>
          <p:cNvGraphicFramePr>
            <a:graphicFrameLocks noGrp="1"/>
          </p:cNvGraphicFramePr>
          <p:nvPr>
            <p:extLst>
              <p:ext uri="{D42A27DB-BD31-4B8C-83A1-F6EECF244321}">
                <p14:modId xmlns:p14="http://schemas.microsoft.com/office/powerpoint/2010/main" val="3467093855"/>
              </p:ext>
            </p:extLst>
          </p:nvPr>
        </p:nvGraphicFramePr>
        <p:xfrm>
          <a:off x="6288025" y="1716292"/>
          <a:ext cx="5368311" cy="1992240"/>
        </p:xfrm>
        <a:graphic>
          <a:graphicData uri="http://schemas.openxmlformats.org/drawingml/2006/table">
            <a:tbl>
              <a:tblPr firstRow="1" bandRow="1">
                <a:tableStyleId>{69012ECD-51FC-41F1-AA8D-1B2483CD663E}</a:tableStyleId>
              </a:tblPr>
              <a:tblGrid>
                <a:gridCol w="2789703">
                  <a:extLst>
                    <a:ext uri="{9D8B030D-6E8A-4147-A177-3AD203B41FA5}">
                      <a16:colId xmlns:a16="http://schemas.microsoft.com/office/drawing/2014/main" val="1987913234"/>
                    </a:ext>
                  </a:extLst>
                </a:gridCol>
                <a:gridCol w="1289304">
                  <a:extLst>
                    <a:ext uri="{9D8B030D-6E8A-4147-A177-3AD203B41FA5}">
                      <a16:colId xmlns:a16="http://schemas.microsoft.com/office/drawing/2014/main" val="2996158103"/>
                    </a:ext>
                  </a:extLst>
                </a:gridCol>
                <a:gridCol w="1289304">
                  <a:extLst>
                    <a:ext uri="{9D8B030D-6E8A-4147-A177-3AD203B41FA5}">
                      <a16:colId xmlns:a16="http://schemas.microsoft.com/office/drawing/2014/main" val="1659093788"/>
                    </a:ext>
                  </a:extLst>
                </a:gridCol>
              </a:tblGrid>
              <a:tr h="0">
                <a:tc>
                  <a:txBody>
                    <a:bodyPr/>
                    <a:lstStyle/>
                    <a:p>
                      <a:pPr rtl="0"/>
                      <a:r>
                        <a:rPr lang="zh-cn" sz="1200" b="1" noProof="0">
                          <a:solidFill>
                            <a:schemeClr val="tx2"/>
                          </a:solidFill>
                          <a:latin typeface="+mn-lt"/>
                        </a:rPr>
                        <a:t>AESI, n (%)</a:t>
                      </a:r>
                    </a:p>
                  </a:txBody>
                  <a:tcPr marL="90000" anchor="b"/>
                </a:tc>
                <a:tc>
                  <a:txBody>
                    <a:bodyPr/>
                    <a:lstStyle/>
                    <a:p>
                      <a:pPr algn="ctr" rtl="0"/>
                      <a:r>
                        <a:rPr lang="zh-cn" sz="1200" noProof="0">
                          <a:solidFill>
                            <a:schemeClr val="tx2"/>
                          </a:solidFill>
                        </a:rPr>
                        <a:t>芦比替定 + 阿替利珠单抗</a:t>
                      </a:r>
                    </a:p>
                    <a:p>
                      <a:pPr algn="ctr" rtl="0"/>
                      <a:r>
                        <a:rPr lang="zh-cn" sz="1200" noProof="0">
                          <a:solidFill>
                            <a:schemeClr val="tx2"/>
                          </a:solidFill>
                        </a:rPr>
                        <a:t>(n=242)</a:t>
                      </a:r>
                    </a:p>
                  </a:txBody>
                  <a:tcPr marL="72000" marR="72000" marT="36000" marB="36000" anchor="b"/>
                </a:tc>
                <a:tc>
                  <a:txBody>
                    <a:bodyPr/>
                    <a:lstStyle/>
                    <a:p>
                      <a:pPr algn="ctr" rtl="0"/>
                      <a:r>
                        <a:rPr lang="zh-cn" sz="1200" noProof="0">
                          <a:solidFill>
                            <a:schemeClr val="tx2"/>
                          </a:solidFill>
                        </a:rPr>
                        <a:t>阿替利珠单抗</a:t>
                      </a:r>
                    </a:p>
                    <a:p>
                      <a:pPr algn="ctr" rtl="0"/>
                      <a:r>
                        <a:rPr lang="zh-cn" sz="1200" noProof="0">
                          <a:solidFill>
                            <a:schemeClr val="tx2"/>
                          </a:solidFill>
                        </a:rPr>
                        <a:t>(n=240)</a:t>
                      </a:r>
                    </a:p>
                  </a:txBody>
                  <a:tcPr marL="72000" marR="72000" marT="36000" marB="36000" anchor="b"/>
                </a:tc>
                <a:extLst>
                  <a:ext uri="{0D108BD9-81ED-4DB2-BD59-A6C34878D82A}">
                    <a16:rowId xmlns:a16="http://schemas.microsoft.com/office/drawing/2014/main" val="4111249997"/>
                  </a:ext>
                </a:extLst>
              </a:tr>
              <a:tr h="127610">
                <a:tc>
                  <a:txBody>
                    <a:bodyPr/>
                    <a:lstStyle/>
                    <a:p>
                      <a:pPr rtl="0"/>
                      <a:r>
                        <a:rPr lang="zh-cn" sz="1200" b="0" noProof="0">
                          <a:latin typeface="+mn-lt"/>
                        </a:rPr>
                        <a:t>芦比替定</a:t>
                      </a:r>
                    </a:p>
                  </a:txBody>
                  <a:tcPr marL="90000" anchor="ctr"/>
                </a:tc>
                <a:tc>
                  <a:txBody>
                    <a:bodyPr/>
                    <a:lstStyle/>
                    <a:p>
                      <a:pPr algn="ctr" rtl="0"/>
                      <a:r>
                        <a:rPr lang="zh-cn" sz="1200" noProof="0">
                          <a:latin typeface="+mn-lt"/>
                        </a:rPr>
                        <a:t>93 (38.4)</a:t>
                      </a:r>
                    </a:p>
                  </a:txBody>
                  <a:tcPr marL="90000" anchor="ctr"/>
                </a:tc>
                <a:tc>
                  <a:txBody>
                    <a:bodyPr/>
                    <a:lstStyle/>
                    <a:p>
                      <a:pPr algn="ctr" rtl="0"/>
                      <a:r>
                        <a:rPr lang="zh-cn" sz="1200" noProof="0">
                          <a:latin typeface="+mn-lt"/>
                        </a:rPr>
                        <a:t>62 (25.8)</a:t>
                      </a:r>
                    </a:p>
                  </a:txBody>
                  <a:tcPr marL="90000" anchor="ctr"/>
                </a:tc>
                <a:extLst>
                  <a:ext uri="{0D108BD9-81ED-4DB2-BD59-A6C34878D82A}">
                    <a16:rowId xmlns:a16="http://schemas.microsoft.com/office/drawing/2014/main" val="2160512752"/>
                  </a:ext>
                </a:extLst>
              </a:tr>
              <a:tr h="127610">
                <a:tc>
                  <a:txBody>
                    <a:bodyPr/>
                    <a:lstStyle/>
                    <a:p>
                      <a:pPr rtl="0"/>
                      <a:r>
                        <a:rPr lang="zh-cn" sz="1200" b="0" noProof="0">
                          <a:latin typeface="+mn-lt"/>
                        </a:rPr>
                        <a:t>5 级</a:t>
                      </a:r>
                    </a:p>
                  </a:txBody>
                  <a:tcPr marL="180000" anchor="ctr"/>
                </a:tc>
                <a:tc>
                  <a:txBody>
                    <a:bodyPr/>
                    <a:lstStyle/>
                    <a:p>
                      <a:pPr algn="ctr" rtl="0"/>
                      <a:r>
                        <a:rPr lang="zh-cn" sz="1200" noProof="0">
                          <a:latin typeface="+mn-lt"/>
                        </a:rPr>
                        <a:t>7 (2.9)</a:t>
                      </a:r>
                    </a:p>
                  </a:txBody>
                  <a:tcPr marL="90000" anchor="ctr"/>
                </a:tc>
                <a:tc>
                  <a:txBody>
                    <a:bodyPr/>
                    <a:lstStyle/>
                    <a:p>
                      <a:pPr algn="ctr" rtl="0"/>
                      <a:r>
                        <a:rPr lang="zh-cn" sz="1200" noProof="0">
                          <a:latin typeface="+mn-lt"/>
                        </a:rPr>
                        <a:t>4 (1.7)</a:t>
                      </a:r>
                    </a:p>
                  </a:txBody>
                  <a:tcPr marL="90000" anchor="ctr"/>
                </a:tc>
                <a:extLst>
                  <a:ext uri="{0D108BD9-81ED-4DB2-BD59-A6C34878D82A}">
                    <a16:rowId xmlns:a16="http://schemas.microsoft.com/office/drawing/2014/main" val="1333390472"/>
                  </a:ext>
                </a:extLst>
              </a:tr>
              <a:tr h="252042">
                <a:tc>
                  <a:txBody>
                    <a:bodyPr/>
                    <a:lstStyle/>
                    <a:p>
                      <a:pPr rtl="0"/>
                      <a:r>
                        <a:rPr lang="zh-cn" sz="1200" b="0" noProof="0">
                          <a:latin typeface="+mn-lt"/>
                        </a:rPr>
                        <a:t>阿替利珠单抗</a:t>
                      </a:r>
                    </a:p>
                  </a:txBody>
                  <a:tcPr marL="90000" anchor="ctr"/>
                </a:tc>
                <a:tc>
                  <a:txBody>
                    <a:bodyPr/>
                    <a:lstStyle/>
                    <a:p>
                      <a:pPr algn="ctr" rtl="0"/>
                      <a:r>
                        <a:rPr lang="zh-cn" sz="1200" noProof="0">
                          <a:latin typeface="+mn-lt"/>
                        </a:rPr>
                        <a:t>76 (31.4)</a:t>
                      </a:r>
                    </a:p>
                  </a:txBody>
                  <a:tcPr marL="90000" anchor="ctr"/>
                </a:tc>
                <a:tc>
                  <a:txBody>
                    <a:bodyPr/>
                    <a:lstStyle/>
                    <a:p>
                      <a:pPr algn="ctr" rtl="0"/>
                      <a:r>
                        <a:rPr lang="zh-cn" sz="1200" noProof="0">
                          <a:latin typeface="+mn-lt"/>
                        </a:rPr>
                        <a:t>54 (22.5)</a:t>
                      </a:r>
                    </a:p>
                  </a:txBody>
                  <a:tcPr marL="90000" anchor="ctr"/>
                </a:tc>
                <a:extLst>
                  <a:ext uri="{0D108BD9-81ED-4DB2-BD59-A6C34878D82A}">
                    <a16:rowId xmlns:a16="http://schemas.microsoft.com/office/drawing/2014/main" val="116583400"/>
                  </a:ext>
                </a:extLst>
              </a:tr>
              <a:tr h="127610">
                <a:tc>
                  <a:txBody>
                    <a:bodyPr/>
                    <a:lstStyle/>
                    <a:p>
                      <a:pPr rtl="0"/>
                      <a:r>
                        <a:rPr lang="zh-cn" sz="1200" b="0" noProof="0">
                          <a:latin typeface="+mn-lt"/>
                        </a:rPr>
                        <a:t>5 级</a:t>
                      </a:r>
                    </a:p>
                  </a:txBody>
                  <a:tcPr marL="180000" anchor="ctr"/>
                </a:tc>
                <a:tc>
                  <a:txBody>
                    <a:bodyPr/>
                    <a:lstStyle/>
                    <a:p>
                      <a:pPr algn="ctr" rtl="0"/>
                      <a:r>
                        <a:rPr lang="zh-cn" sz="1200" noProof="0">
                          <a:latin typeface="+mn-lt"/>
                        </a:rPr>
                        <a:t>0</a:t>
                      </a:r>
                    </a:p>
                  </a:txBody>
                  <a:tcPr marL="90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noProof="0">
                          <a:latin typeface="+mn-lt"/>
                        </a:rPr>
                        <a:t>0</a:t>
                      </a:r>
                    </a:p>
                  </a:txBody>
                  <a:tcPr marL="90000" anchor="ctr"/>
                </a:tc>
                <a:extLst>
                  <a:ext uri="{0D108BD9-81ED-4DB2-BD59-A6C34878D82A}">
                    <a16:rowId xmlns:a16="http://schemas.microsoft.com/office/drawing/2014/main" val="2058135478"/>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noProof="0">
                          <a:latin typeface="+mn-lt"/>
                        </a:rPr>
                        <a:t>需要皮质类固醇治疗的阿替利珠单抗</a:t>
                      </a:r>
                    </a:p>
                  </a:txBody>
                  <a:tcPr marL="90000" anchor="ctr"/>
                </a:tc>
                <a:tc>
                  <a:txBody>
                    <a:bodyPr/>
                    <a:lstStyle/>
                    <a:p>
                      <a:pPr algn="ctr" rtl="0"/>
                      <a:r>
                        <a:rPr lang="zh-cn" sz="1200" noProof="0">
                          <a:latin typeface="+mn-lt"/>
                        </a:rPr>
                        <a:t>40 (16.5)</a:t>
                      </a:r>
                    </a:p>
                  </a:txBody>
                  <a:tcPr marL="90000" anchor="ctr"/>
                </a:tc>
                <a:tc>
                  <a:txBody>
                    <a:bodyPr/>
                    <a:lstStyle/>
                    <a:p>
                      <a:pPr algn="ctr" rtl="0"/>
                      <a:r>
                        <a:rPr lang="zh-cn" sz="1200" noProof="0">
                          <a:latin typeface="+mn-lt"/>
                        </a:rPr>
                        <a:t>18 (7.5)</a:t>
                      </a:r>
                    </a:p>
                  </a:txBody>
                  <a:tcPr marL="90000" anchor="ctr"/>
                </a:tc>
                <a:extLst>
                  <a:ext uri="{0D108BD9-81ED-4DB2-BD59-A6C34878D82A}">
                    <a16:rowId xmlns:a16="http://schemas.microsoft.com/office/drawing/2014/main" val="3093402527"/>
                  </a:ext>
                </a:extLst>
              </a:tr>
            </a:tbl>
          </a:graphicData>
        </a:graphic>
      </p:graphicFrame>
    </p:spTree>
    <p:extLst>
      <p:ext uri="{BB962C8B-B14F-4D97-AF65-F5344CB8AC3E}">
        <p14:creationId xmlns:p14="http://schemas.microsoft.com/office/powerpoint/2010/main" val="124428032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A932C4-CD42-74B2-10D2-40FA5B94C838}"/>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9F2E5A75-02AD-DF61-CDFC-8626E2FFB964}"/>
              </a:ext>
            </a:extLst>
          </p:cNvPr>
          <p:cNvSpPr>
            <a:spLocks noGrp="1"/>
          </p:cNvSpPr>
          <p:nvPr>
            <p:ph type="title"/>
          </p:nvPr>
        </p:nvSpPr>
        <p:spPr>
          <a:xfrm>
            <a:off x="304800" y="107693"/>
            <a:ext cx="11582400" cy="939801"/>
          </a:xfrm>
        </p:spPr>
        <p:txBody>
          <a:bodyPr rtlCol="0"/>
          <a:lstStyle/>
          <a:p>
            <a:pPr rtl="0"/>
            <a:r>
              <a:rPr lang="zh-cn" noProof="0" dirty="0">
                <a:latin typeface="+mn-lt"/>
              </a:rPr>
              <a:t>8007:CD3/DLL3/DLL3 的三特异性 T 细胞衔接剂 ZG006 单药治疗晚期小细胞肺癌患者的 II 期剂量扩展研究</a:t>
            </a:r>
            <a:r>
              <a:rPr lang="en-GB" altLang="zh-CN" noProof="0" dirty="0">
                <a:latin typeface="+mn-lt"/>
              </a:rPr>
              <a:t> </a:t>
            </a:r>
            <a:r>
              <a:rPr lang="zh-cn" noProof="0" dirty="0">
                <a:latin typeface="+mn-lt"/>
              </a:rPr>
              <a:t>— Ai X 等人</a:t>
            </a:r>
          </a:p>
        </p:txBody>
      </p:sp>
      <p:sp>
        <p:nvSpPr>
          <p:cNvPr id="27" name="Text Placeholder 26">
            <a:extLst>
              <a:ext uri="{FF2B5EF4-FFF2-40B4-BE49-F238E27FC236}">
                <a16:creationId xmlns:a16="http://schemas.microsoft.com/office/drawing/2014/main" id="{48E9CB30-B849-2716-E5CF-517BD04E5AE3}"/>
              </a:ext>
            </a:extLst>
          </p:cNvPr>
          <p:cNvSpPr>
            <a:spLocks noGrp="1"/>
          </p:cNvSpPr>
          <p:nvPr>
            <p:ph type="body" sz="quarter" idx="10"/>
          </p:nvPr>
        </p:nvSpPr>
        <p:spPr/>
        <p:txBody>
          <a:bodyPr rtlCol="0"/>
          <a:lstStyle/>
          <a:p>
            <a:pPr rtl="0"/>
            <a:r>
              <a:rPr lang="zh-cn" noProof="0"/>
              <a:t>*第 1 天给予 1 mg 的启动剂量，后从 C2D1 开始给予目标剂量。</a:t>
            </a:r>
          </a:p>
        </p:txBody>
      </p:sp>
      <p:sp>
        <p:nvSpPr>
          <p:cNvPr id="29" name="Content Placeholder 7">
            <a:extLst>
              <a:ext uri="{FF2B5EF4-FFF2-40B4-BE49-F238E27FC236}">
                <a16:creationId xmlns:a16="http://schemas.microsoft.com/office/drawing/2014/main" id="{3BF58FC1-5828-AAAC-4714-D5AF19CDFEE1}"/>
              </a:ext>
            </a:extLst>
          </p:cNvPr>
          <p:cNvSpPr>
            <a:spLocks noGrp="1"/>
          </p:cNvSpPr>
          <p:nvPr>
            <p:ph idx="1"/>
          </p:nvPr>
        </p:nvSpPr>
        <p:spPr>
          <a:xfrm>
            <a:off x="304799" y="1246909"/>
            <a:ext cx="11731869" cy="5055650"/>
          </a:xfrm>
        </p:spPr>
        <p:txBody>
          <a:bodyPr rtlCol="0"/>
          <a:lstStyle/>
          <a:p>
            <a:pPr rtl="0"/>
            <a:r>
              <a:rPr lang="zh-cn" b="1" noProof="0"/>
              <a:t>研究目的</a:t>
            </a:r>
          </a:p>
          <a:p>
            <a:pPr lvl="1" rtl="0"/>
            <a:r>
              <a:rPr lang="zh-cn" noProof="0"/>
              <a:t>评估 II 期试验中 ZG006（三特异性 T 细胞衔接剂）对晚期 SCLC 患者的初步疗效和安全性</a:t>
            </a:r>
          </a:p>
        </p:txBody>
      </p:sp>
      <p:sp>
        <p:nvSpPr>
          <p:cNvPr id="30" name="Text Placeholder 4">
            <a:extLst>
              <a:ext uri="{FF2B5EF4-FFF2-40B4-BE49-F238E27FC236}">
                <a16:creationId xmlns:a16="http://schemas.microsoft.com/office/drawing/2014/main" id="{2F093A17-18D2-A906-C768-56B27BE5D9DC}"/>
              </a:ext>
            </a:extLst>
          </p:cNvPr>
          <p:cNvSpPr>
            <a:spLocks noGrp="1"/>
          </p:cNvSpPr>
          <p:nvPr>
            <p:ph type="body" sz="quarter" idx="11"/>
          </p:nvPr>
        </p:nvSpPr>
        <p:spPr>
          <a:xfrm>
            <a:off x="6379633" y="6521312"/>
            <a:ext cx="5507567" cy="200025"/>
          </a:xfrm>
        </p:spPr>
        <p:txBody>
          <a:bodyPr rtlCol="0"/>
          <a:lstStyle/>
          <a:p>
            <a:pPr rtl="0"/>
            <a:r>
              <a:rPr lang="zh-cn" noProof="0" dirty="0"/>
              <a:t>Ai X, et al.J Clin Oncol 2025;43(suppl):Abstr 8007</a:t>
            </a:r>
          </a:p>
        </p:txBody>
      </p:sp>
      <p:sp>
        <p:nvSpPr>
          <p:cNvPr id="31" name="Rectangle 9">
            <a:extLst>
              <a:ext uri="{FF2B5EF4-FFF2-40B4-BE49-F238E27FC236}">
                <a16:creationId xmlns:a16="http://schemas.microsoft.com/office/drawing/2014/main" id="{05B671CA-3EA5-8377-8F2B-F125EE4049C5}"/>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ORR</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6AD991FC-CFF7-810E-F524-F97A502A9F64}"/>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PFS、DoR、OS、安全性</a:t>
            </a:r>
          </a:p>
        </p:txBody>
      </p:sp>
      <p:sp>
        <p:nvSpPr>
          <p:cNvPr id="33" name="Oval 14">
            <a:extLst>
              <a:ext uri="{FF2B5EF4-FFF2-40B4-BE49-F238E27FC236}">
                <a16:creationId xmlns:a16="http://schemas.microsoft.com/office/drawing/2014/main" id="{FC8AC4FA-0367-B663-0442-0178D9D8F9D6}"/>
              </a:ext>
            </a:extLst>
          </p:cNvPr>
          <p:cNvSpPr>
            <a:spLocks noChangeArrowheads="1"/>
          </p:cNvSpPr>
          <p:nvPr/>
        </p:nvSpPr>
        <p:spPr bwMode="auto">
          <a:xfrm>
            <a:off x="6538182" y="3482442"/>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1:1</a:t>
            </a:r>
          </a:p>
        </p:txBody>
      </p:sp>
      <p:cxnSp>
        <p:nvCxnSpPr>
          <p:cNvPr id="34" name="AutoShape 15">
            <a:extLst>
              <a:ext uri="{FF2B5EF4-FFF2-40B4-BE49-F238E27FC236}">
                <a16:creationId xmlns:a16="http://schemas.microsoft.com/office/drawing/2014/main" id="{A3D0437A-EDCF-0A24-8F8E-F51F2B3FA7AF}"/>
              </a:ext>
            </a:extLst>
          </p:cNvPr>
          <p:cNvCxnSpPr>
            <a:cxnSpLocks noChangeShapeType="1"/>
            <a:stCxn id="33" idx="0"/>
            <a:endCxn id="41" idx="1"/>
          </p:cNvCxnSpPr>
          <p:nvPr/>
        </p:nvCxnSpPr>
        <p:spPr bwMode="auto">
          <a:xfrm rot="5400000" flipH="1" flipV="1">
            <a:off x="6935681" y="3017163"/>
            <a:ext cx="359579" cy="570981"/>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6608AD4C-33A8-329D-C6F8-9CD5F48940B5}"/>
              </a:ext>
            </a:extLst>
          </p:cNvPr>
          <p:cNvCxnSpPr>
            <a:cxnSpLocks noChangeShapeType="1"/>
            <a:stCxn id="33" idx="4"/>
            <a:endCxn id="40" idx="1"/>
          </p:cNvCxnSpPr>
          <p:nvPr/>
        </p:nvCxnSpPr>
        <p:spPr bwMode="auto">
          <a:xfrm rot="16200000" flipH="1">
            <a:off x="6928123" y="3968498"/>
            <a:ext cx="374694" cy="570981"/>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7D431F58-76B5-A331-60B0-C72D5D5D1532}"/>
              </a:ext>
            </a:extLst>
          </p:cNvPr>
          <p:cNvSpPr txBox="1">
            <a:spLocks/>
          </p:cNvSpPr>
          <p:nvPr/>
        </p:nvSpPr>
        <p:spPr bwMode="auto">
          <a:xfrm>
            <a:off x="5045411" y="4284982"/>
            <a:ext cx="6353335"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脑转移瘤（是 vs. 否）</a:t>
            </a:r>
          </a:p>
        </p:txBody>
      </p:sp>
      <p:sp>
        <p:nvSpPr>
          <p:cNvPr id="40" name="AutoShape 12">
            <a:extLst>
              <a:ext uri="{FF2B5EF4-FFF2-40B4-BE49-F238E27FC236}">
                <a16:creationId xmlns:a16="http://schemas.microsoft.com/office/drawing/2014/main" id="{CE7DD0B2-F91D-2A22-002C-F38E67A1611D}"/>
              </a:ext>
            </a:extLst>
          </p:cNvPr>
          <p:cNvSpPr>
            <a:spLocks noChangeArrowheads="1"/>
          </p:cNvSpPr>
          <p:nvPr/>
        </p:nvSpPr>
        <p:spPr bwMode="auto">
          <a:xfrm>
            <a:off x="7400961" y="4030968"/>
            <a:ext cx="3021843" cy="820736"/>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ZG006</a:t>
            </a:r>
            <a:r>
              <a:rPr lang="zh-cn" sz="160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 30 mg IV 每 2 周一次</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(n=30)</a:t>
            </a:r>
          </a:p>
        </p:txBody>
      </p:sp>
      <p:sp>
        <p:nvSpPr>
          <p:cNvPr id="41" name="AutoShape 8">
            <a:extLst>
              <a:ext uri="{FF2B5EF4-FFF2-40B4-BE49-F238E27FC236}">
                <a16:creationId xmlns:a16="http://schemas.microsoft.com/office/drawing/2014/main" id="{06ED8EF0-A9D5-8445-2F83-3013BB79F50F}"/>
              </a:ext>
            </a:extLst>
          </p:cNvPr>
          <p:cNvSpPr>
            <a:spLocks noChangeArrowheads="1"/>
          </p:cNvSpPr>
          <p:nvPr/>
        </p:nvSpPr>
        <p:spPr bwMode="auto">
          <a:xfrm>
            <a:off x="7400961" y="2712494"/>
            <a:ext cx="3023627"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ZG006</a:t>
            </a: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 10 mg IV 每 2 周一次 </a:t>
            </a: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(n=30)</a:t>
            </a:r>
          </a:p>
        </p:txBody>
      </p:sp>
      <p:sp>
        <p:nvSpPr>
          <p:cNvPr id="39" name="AutoShape 9">
            <a:extLst>
              <a:ext uri="{FF2B5EF4-FFF2-40B4-BE49-F238E27FC236}">
                <a16:creationId xmlns:a16="http://schemas.microsoft.com/office/drawing/2014/main" id="{F5925979-E4B9-CADC-2D37-F2B198F4F50F}"/>
              </a:ext>
            </a:extLst>
          </p:cNvPr>
          <p:cNvSpPr>
            <a:spLocks noChangeArrowheads="1"/>
          </p:cNvSpPr>
          <p:nvPr/>
        </p:nvSpPr>
        <p:spPr bwMode="auto">
          <a:xfrm>
            <a:off x="1221192" y="2759509"/>
            <a:ext cx="3674781" cy="2030065"/>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晚期 SCLC</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铂类化疗后出现进展</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允许稳定的 CNS 转移</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评分 0-1 </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(n=60</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cxnSp>
        <p:nvCxnSpPr>
          <p:cNvPr id="15" name="AutoShape 19">
            <a:extLst>
              <a:ext uri="{FF2B5EF4-FFF2-40B4-BE49-F238E27FC236}">
                <a16:creationId xmlns:a16="http://schemas.microsoft.com/office/drawing/2014/main" id="{29EABAFA-B189-DD05-06C1-94F3A733C230}"/>
              </a:ext>
            </a:extLst>
          </p:cNvPr>
          <p:cNvCxnSpPr>
            <a:cxnSpLocks noChangeShapeType="1"/>
            <a:stCxn id="39" idx="3"/>
            <a:endCxn id="33" idx="2"/>
          </p:cNvCxnSpPr>
          <p:nvPr/>
        </p:nvCxnSpPr>
        <p:spPr bwMode="auto">
          <a:xfrm>
            <a:off x="4895973" y="3774542"/>
            <a:ext cx="1642209" cy="0"/>
          </a:xfrm>
          <a:prstGeom prst="straightConnector1">
            <a:avLst/>
          </a:prstGeom>
          <a:noFill/>
          <a:ln w="38100">
            <a:solidFill>
              <a:schemeClr val="bg1"/>
            </a:solidFill>
            <a:round/>
            <a:headEnd type="none" w="med" len="med"/>
            <a:tailEnd type="none" w="med" len="med"/>
          </a:ln>
        </p:spPr>
      </p:cxnSp>
    </p:spTree>
    <p:extLst>
      <p:ext uri="{BB962C8B-B14F-4D97-AF65-F5344CB8AC3E}">
        <p14:creationId xmlns:p14="http://schemas.microsoft.com/office/powerpoint/2010/main" val="222445630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1242BB-B9CC-C81B-5F56-38F992F3973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24D9DFFE-0C35-20DE-E004-6DCB61AFC426}"/>
              </a:ext>
            </a:extLst>
          </p:cNvPr>
          <p:cNvSpPr>
            <a:spLocks noGrp="1"/>
          </p:cNvSpPr>
          <p:nvPr>
            <p:ph type="title"/>
          </p:nvPr>
        </p:nvSpPr>
        <p:spPr>
          <a:xfrm>
            <a:off x="304800" y="107693"/>
            <a:ext cx="11582400" cy="939801"/>
          </a:xfrm>
        </p:spPr>
        <p:txBody>
          <a:bodyPr rtlCol="0"/>
          <a:lstStyle/>
          <a:p>
            <a:pPr rtl="0"/>
            <a:r>
              <a:rPr lang="zh-cn" noProof="0" dirty="0">
                <a:latin typeface="+mn-lt"/>
              </a:rPr>
              <a:t>8007:CD3/DLL3/DLL3 的三特异性 T 细胞衔接剂 ZG006 单药治疗晚期小细胞肺癌患者的 II 期剂量扩展研究</a:t>
            </a:r>
            <a:r>
              <a:rPr lang="en-GB" altLang="zh-CN" noProof="0" dirty="0">
                <a:latin typeface="+mn-lt"/>
              </a:rPr>
              <a:t> </a:t>
            </a:r>
            <a:r>
              <a:rPr lang="zh-cn" noProof="0" dirty="0">
                <a:latin typeface="+mn-lt"/>
              </a:rPr>
              <a:t>— Ai X 等人</a:t>
            </a:r>
          </a:p>
        </p:txBody>
      </p:sp>
      <p:sp>
        <p:nvSpPr>
          <p:cNvPr id="29" name="Content Placeholder 7">
            <a:extLst>
              <a:ext uri="{FF2B5EF4-FFF2-40B4-BE49-F238E27FC236}">
                <a16:creationId xmlns:a16="http://schemas.microsoft.com/office/drawing/2014/main" id="{2AA8F3CF-B467-16BF-89FF-453AE2432E16}"/>
              </a:ext>
            </a:extLst>
          </p:cNvPr>
          <p:cNvSpPr>
            <a:spLocks noGrp="1"/>
          </p:cNvSpPr>
          <p:nvPr>
            <p:ph idx="1"/>
          </p:nvPr>
        </p:nvSpPr>
        <p:spPr>
          <a:xfrm>
            <a:off x="304799" y="1246909"/>
            <a:ext cx="11731869" cy="433808"/>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4A7F6138-8643-13A7-6EAB-1926D73C5EF1}"/>
              </a:ext>
            </a:extLst>
          </p:cNvPr>
          <p:cNvSpPr>
            <a:spLocks noGrp="1"/>
          </p:cNvSpPr>
          <p:nvPr>
            <p:ph type="body" sz="quarter" idx="11"/>
          </p:nvPr>
        </p:nvSpPr>
        <p:spPr>
          <a:xfrm>
            <a:off x="6379633" y="6521312"/>
            <a:ext cx="5507567" cy="200025"/>
          </a:xfrm>
        </p:spPr>
        <p:txBody>
          <a:bodyPr rtlCol="0"/>
          <a:lstStyle/>
          <a:p>
            <a:pPr rtl="0"/>
            <a:r>
              <a:rPr lang="zh-cn" noProof="0"/>
              <a:t>Ai X, et al.J Clin Oncol 2025;43(suppl):Abstr 8007</a:t>
            </a:r>
          </a:p>
        </p:txBody>
      </p:sp>
      <p:sp>
        <p:nvSpPr>
          <p:cNvPr id="189" name="TextBox 188">
            <a:extLst>
              <a:ext uri="{FF2B5EF4-FFF2-40B4-BE49-F238E27FC236}">
                <a16:creationId xmlns:a16="http://schemas.microsoft.com/office/drawing/2014/main" id="{2F382191-40F4-A3D6-05B0-D914EB756BC7}"/>
              </a:ext>
            </a:extLst>
          </p:cNvPr>
          <p:cNvSpPr txBox="1"/>
          <p:nvPr/>
        </p:nvSpPr>
        <p:spPr>
          <a:xfrm>
            <a:off x="7822187" y="2734950"/>
            <a:ext cx="1313886"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治疗组</a:t>
            </a:r>
          </a:p>
        </p:txBody>
      </p:sp>
      <p:sp>
        <p:nvSpPr>
          <p:cNvPr id="190" name="TextBox 189">
            <a:extLst>
              <a:ext uri="{FF2B5EF4-FFF2-40B4-BE49-F238E27FC236}">
                <a16:creationId xmlns:a16="http://schemas.microsoft.com/office/drawing/2014/main" id="{76C9A186-14E3-1D3A-E9A2-B83F307EF931}"/>
              </a:ext>
            </a:extLst>
          </p:cNvPr>
          <p:cNvSpPr txBox="1"/>
          <p:nvPr/>
        </p:nvSpPr>
        <p:spPr>
          <a:xfrm>
            <a:off x="9207667" y="2734950"/>
            <a:ext cx="1101585"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10 mg (n=24)</a:t>
            </a:r>
          </a:p>
        </p:txBody>
      </p:sp>
      <p:sp>
        <p:nvSpPr>
          <p:cNvPr id="191" name="TextBox 190">
            <a:extLst>
              <a:ext uri="{FF2B5EF4-FFF2-40B4-BE49-F238E27FC236}">
                <a16:creationId xmlns:a16="http://schemas.microsoft.com/office/drawing/2014/main" id="{CF053C76-3DD2-2DD6-D6D8-6B33FB19C391}"/>
              </a:ext>
            </a:extLst>
          </p:cNvPr>
          <p:cNvSpPr txBox="1"/>
          <p:nvPr/>
        </p:nvSpPr>
        <p:spPr>
          <a:xfrm>
            <a:off x="10721644" y="2734950"/>
            <a:ext cx="1101585"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30 mg (n=24)</a:t>
            </a:r>
          </a:p>
        </p:txBody>
      </p:sp>
      <p:sp>
        <p:nvSpPr>
          <p:cNvPr id="7" name="Freeform: Shape 6">
            <a:extLst>
              <a:ext uri="{FF2B5EF4-FFF2-40B4-BE49-F238E27FC236}">
                <a16:creationId xmlns:a16="http://schemas.microsoft.com/office/drawing/2014/main" id="{2A15A282-A7EA-3BC1-5517-BFB9745C5A2A}"/>
              </a:ext>
            </a:extLst>
          </p:cNvPr>
          <p:cNvSpPr/>
          <p:nvPr/>
        </p:nvSpPr>
        <p:spPr>
          <a:xfrm>
            <a:off x="9176253" y="2829270"/>
            <a:ext cx="99964" cy="88358"/>
          </a:xfrm>
          <a:custGeom>
            <a:avLst/>
            <a:gdLst>
              <a:gd name="connsiteX0" fmla="*/ 0 w 48145"/>
              <a:gd name="connsiteY0" fmla="*/ 0 h 42555"/>
              <a:gd name="connsiteX1" fmla="*/ 48145 w 48145"/>
              <a:gd name="connsiteY1" fmla="*/ 0 h 42555"/>
              <a:gd name="connsiteX2" fmla="*/ 48145 w 48145"/>
              <a:gd name="connsiteY2" fmla="*/ 42556 h 42555"/>
              <a:gd name="connsiteX3" fmla="*/ 0 w 48145"/>
              <a:gd name="connsiteY3" fmla="*/ 42556 h 42555"/>
            </a:gdLst>
            <a:ahLst/>
            <a:cxnLst>
              <a:cxn ang="0">
                <a:pos x="connsiteX0" y="connsiteY0"/>
              </a:cxn>
              <a:cxn ang="0">
                <a:pos x="connsiteX1" y="connsiteY1"/>
              </a:cxn>
              <a:cxn ang="0">
                <a:pos x="connsiteX2" y="connsiteY2"/>
              </a:cxn>
              <a:cxn ang="0">
                <a:pos x="connsiteX3" y="connsiteY3"/>
              </a:cxn>
            </a:cxnLst>
            <a:rect l="l" t="t" r="r" b="b"/>
            <a:pathLst>
              <a:path w="48145" h="42555">
                <a:moveTo>
                  <a:pt x="0" y="0"/>
                </a:moveTo>
                <a:lnTo>
                  <a:pt x="48145" y="0"/>
                </a:lnTo>
                <a:lnTo>
                  <a:pt x="48145" y="42556"/>
                </a:lnTo>
                <a:lnTo>
                  <a:pt x="0" y="42556"/>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 name="Freeform: Shape 7">
            <a:extLst>
              <a:ext uri="{FF2B5EF4-FFF2-40B4-BE49-F238E27FC236}">
                <a16:creationId xmlns:a16="http://schemas.microsoft.com/office/drawing/2014/main" id="{22F972B1-C56C-5635-5529-8D2BA04CACDC}"/>
              </a:ext>
            </a:extLst>
          </p:cNvPr>
          <p:cNvSpPr/>
          <p:nvPr/>
        </p:nvSpPr>
        <p:spPr>
          <a:xfrm>
            <a:off x="10678195" y="2829270"/>
            <a:ext cx="99964" cy="88358"/>
          </a:xfrm>
          <a:custGeom>
            <a:avLst/>
            <a:gdLst>
              <a:gd name="connsiteX0" fmla="*/ 0 w 48145"/>
              <a:gd name="connsiteY0" fmla="*/ 0 h 42555"/>
              <a:gd name="connsiteX1" fmla="*/ 48145 w 48145"/>
              <a:gd name="connsiteY1" fmla="*/ 0 h 42555"/>
              <a:gd name="connsiteX2" fmla="*/ 48145 w 48145"/>
              <a:gd name="connsiteY2" fmla="*/ 42556 h 42555"/>
              <a:gd name="connsiteX3" fmla="*/ 0 w 48145"/>
              <a:gd name="connsiteY3" fmla="*/ 42556 h 42555"/>
            </a:gdLst>
            <a:ahLst/>
            <a:cxnLst>
              <a:cxn ang="0">
                <a:pos x="connsiteX0" y="connsiteY0"/>
              </a:cxn>
              <a:cxn ang="0">
                <a:pos x="connsiteX1" y="connsiteY1"/>
              </a:cxn>
              <a:cxn ang="0">
                <a:pos x="connsiteX2" y="connsiteY2"/>
              </a:cxn>
              <a:cxn ang="0">
                <a:pos x="connsiteX3" y="connsiteY3"/>
              </a:cxn>
            </a:cxnLst>
            <a:rect l="l" t="t" r="r" b="b"/>
            <a:pathLst>
              <a:path w="48145" h="42555">
                <a:moveTo>
                  <a:pt x="0" y="0"/>
                </a:moveTo>
                <a:lnTo>
                  <a:pt x="48145" y="0"/>
                </a:lnTo>
                <a:lnTo>
                  <a:pt x="48145" y="42556"/>
                </a:lnTo>
                <a:lnTo>
                  <a:pt x="0" y="42556"/>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9" name="Graphic 4">
            <a:extLst>
              <a:ext uri="{FF2B5EF4-FFF2-40B4-BE49-F238E27FC236}">
                <a16:creationId xmlns:a16="http://schemas.microsoft.com/office/drawing/2014/main" id="{C95234C2-E339-2B0A-E0E0-5D1CFED4F359}"/>
              </a:ext>
            </a:extLst>
          </p:cNvPr>
          <p:cNvGrpSpPr/>
          <p:nvPr/>
        </p:nvGrpSpPr>
        <p:grpSpPr>
          <a:xfrm>
            <a:off x="6570357" y="3036035"/>
            <a:ext cx="5456205" cy="1694505"/>
            <a:chOff x="5812674" y="3456621"/>
            <a:chExt cx="4561990" cy="1416793"/>
          </a:xfrm>
          <a:solidFill>
            <a:srgbClr val="E73E16"/>
          </a:solidFill>
        </p:grpSpPr>
        <p:sp>
          <p:nvSpPr>
            <p:cNvPr id="10" name="Freeform: Shape 9">
              <a:extLst>
                <a:ext uri="{FF2B5EF4-FFF2-40B4-BE49-F238E27FC236}">
                  <a16:creationId xmlns:a16="http://schemas.microsoft.com/office/drawing/2014/main" id="{E1C54E67-3957-7D5D-469A-232E094C6B37}"/>
                </a:ext>
              </a:extLst>
            </p:cNvPr>
            <p:cNvSpPr/>
            <p:nvPr/>
          </p:nvSpPr>
          <p:spPr>
            <a:xfrm>
              <a:off x="5812674" y="3456621"/>
              <a:ext cx="48145" cy="698043"/>
            </a:xfrm>
            <a:custGeom>
              <a:avLst/>
              <a:gdLst>
                <a:gd name="connsiteX0" fmla="*/ 0 w 48145"/>
                <a:gd name="connsiteY0" fmla="*/ 0 h 698043"/>
                <a:gd name="connsiteX1" fmla="*/ 48145 w 48145"/>
                <a:gd name="connsiteY1" fmla="*/ 0 h 698043"/>
                <a:gd name="connsiteX2" fmla="*/ 48145 w 48145"/>
                <a:gd name="connsiteY2" fmla="*/ 698044 h 698043"/>
                <a:gd name="connsiteX3" fmla="*/ 0 w 48145"/>
                <a:gd name="connsiteY3" fmla="*/ 698044 h 698043"/>
              </a:gdLst>
              <a:ahLst/>
              <a:cxnLst>
                <a:cxn ang="0">
                  <a:pos x="connsiteX0" y="connsiteY0"/>
                </a:cxn>
                <a:cxn ang="0">
                  <a:pos x="connsiteX1" y="connsiteY1"/>
                </a:cxn>
                <a:cxn ang="0">
                  <a:pos x="connsiteX2" y="connsiteY2"/>
                </a:cxn>
                <a:cxn ang="0">
                  <a:pos x="connsiteX3" y="connsiteY3"/>
                </a:cxn>
              </a:cxnLst>
              <a:rect l="l" t="t" r="r" b="b"/>
              <a:pathLst>
                <a:path w="48145" h="698043">
                  <a:moveTo>
                    <a:pt x="0" y="0"/>
                  </a:moveTo>
                  <a:lnTo>
                    <a:pt x="48145" y="0"/>
                  </a:lnTo>
                  <a:lnTo>
                    <a:pt x="48145" y="698044"/>
                  </a:lnTo>
                  <a:lnTo>
                    <a:pt x="0" y="698044"/>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 name="Freeform: Shape 10">
              <a:extLst>
                <a:ext uri="{FF2B5EF4-FFF2-40B4-BE49-F238E27FC236}">
                  <a16:creationId xmlns:a16="http://schemas.microsoft.com/office/drawing/2014/main" id="{F37B5816-143C-B6F8-8043-DAA237F8DA48}"/>
                </a:ext>
              </a:extLst>
            </p:cNvPr>
            <p:cNvSpPr/>
            <p:nvPr/>
          </p:nvSpPr>
          <p:spPr>
            <a:xfrm>
              <a:off x="6135209" y="3988506"/>
              <a:ext cx="48145" cy="166031"/>
            </a:xfrm>
            <a:custGeom>
              <a:avLst/>
              <a:gdLst>
                <a:gd name="connsiteX0" fmla="*/ 0 w 48145"/>
                <a:gd name="connsiteY0" fmla="*/ 0 h 166031"/>
                <a:gd name="connsiteX1" fmla="*/ 48145 w 48145"/>
                <a:gd name="connsiteY1" fmla="*/ 0 h 166031"/>
                <a:gd name="connsiteX2" fmla="*/ 48145 w 48145"/>
                <a:gd name="connsiteY2" fmla="*/ 166032 h 166031"/>
                <a:gd name="connsiteX3" fmla="*/ 0 w 48145"/>
                <a:gd name="connsiteY3" fmla="*/ 166032 h 166031"/>
              </a:gdLst>
              <a:ahLst/>
              <a:cxnLst>
                <a:cxn ang="0">
                  <a:pos x="connsiteX0" y="connsiteY0"/>
                </a:cxn>
                <a:cxn ang="0">
                  <a:pos x="connsiteX1" y="connsiteY1"/>
                </a:cxn>
                <a:cxn ang="0">
                  <a:pos x="connsiteX2" y="connsiteY2"/>
                </a:cxn>
                <a:cxn ang="0">
                  <a:pos x="connsiteX3" y="connsiteY3"/>
                </a:cxn>
              </a:cxnLst>
              <a:rect l="l" t="t" r="r" b="b"/>
              <a:pathLst>
                <a:path w="48145" h="166031">
                  <a:moveTo>
                    <a:pt x="0" y="0"/>
                  </a:moveTo>
                  <a:lnTo>
                    <a:pt x="48145" y="0"/>
                  </a:lnTo>
                  <a:lnTo>
                    <a:pt x="48145" y="166032"/>
                  </a:lnTo>
                  <a:lnTo>
                    <a:pt x="0" y="166032"/>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2" name="Freeform: Shape 11">
              <a:extLst>
                <a:ext uri="{FF2B5EF4-FFF2-40B4-BE49-F238E27FC236}">
                  <a16:creationId xmlns:a16="http://schemas.microsoft.com/office/drawing/2014/main" id="{FB6BE840-CF61-EE01-9A2F-813A13BEA7B7}"/>
                </a:ext>
              </a:extLst>
            </p:cNvPr>
            <p:cNvSpPr/>
            <p:nvPr/>
          </p:nvSpPr>
          <p:spPr>
            <a:xfrm>
              <a:off x="6244330" y="4024583"/>
              <a:ext cx="48145" cy="129954"/>
            </a:xfrm>
            <a:custGeom>
              <a:avLst/>
              <a:gdLst>
                <a:gd name="connsiteX0" fmla="*/ 0 w 48145"/>
                <a:gd name="connsiteY0" fmla="*/ 0 h 129954"/>
                <a:gd name="connsiteX1" fmla="*/ 48145 w 48145"/>
                <a:gd name="connsiteY1" fmla="*/ 0 h 129954"/>
                <a:gd name="connsiteX2" fmla="*/ 48145 w 48145"/>
                <a:gd name="connsiteY2" fmla="*/ 129954 h 129954"/>
                <a:gd name="connsiteX3" fmla="*/ 0 w 48145"/>
                <a:gd name="connsiteY3" fmla="*/ 129954 h 129954"/>
              </a:gdLst>
              <a:ahLst/>
              <a:cxnLst>
                <a:cxn ang="0">
                  <a:pos x="connsiteX0" y="connsiteY0"/>
                </a:cxn>
                <a:cxn ang="0">
                  <a:pos x="connsiteX1" y="connsiteY1"/>
                </a:cxn>
                <a:cxn ang="0">
                  <a:pos x="connsiteX2" y="connsiteY2"/>
                </a:cxn>
                <a:cxn ang="0">
                  <a:pos x="connsiteX3" y="connsiteY3"/>
                </a:cxn>
              </a:cxnLst>
              <a:rect l="l" t="t" r="r" b="b"/>
              <a:pathLst>
                <a:path w="48145" h="129954">
                  <a:moveTo>
                    <a:pt x="0" y="0"/>
                  </a:moveTo>
                  <a:lnTo>
                    <a:pt x="48145" y="0"/>
                  </a:lnTo>
                  <a:lnTo>
                    <a:pt x="48145" y="129954"/>
                  </a:lnTo>
                  <a:lnTo>
                    <a:pt x="0" y="129954"/>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3" name="Freeform: Shape 12">
              <a:extLst>
                <a:ext uri="{FF2B5EF4-FFF2-40B4-BE49-F238E27FC236}">
                  <a16:creationId xmlns:a16="http://schemas.microsoft.com/office/drawing/2014/main" id="{222B2DD7-31AA-401B-98A7-C5E4B550F5D3}"/>
                </a:ext>
              </a:extLst>
            </p:cNvPr>
            <p:cNvSpPr/>
            <p:nvPr/>
          </p:nvSpPr>
          <p:spPr>
            <a:xfrm>
              <a:off x="6565214" y="4161779"/>
              <a:ext cx="48145" cy="231834"/>
            </a:xfrm>
            <a:custGeom>
              <a:avLst/>
              <a:gdLst>
                <a:gd name="connsiteX0" fmla="*/ 0 w 48145"/>
                <a:gd name="connsiteY0" fmla="*/ 0 h 231834"/>
                <a:gd name="connsiteX1" fmla="*/ 48145 w 48145"/>
                <a:gd name="connsiteY1" fmla="*/ 0 h 231834"/>
                <a:gd name="connsiteX2" fmla="*/ 48145 w 48145"/>
                <a:gd name="connsiteY2" fmla="*/ 231834 h 231834"/>
                <a:gd name="connsiteX3" fmla="*/ 0 w 48145"/>
                <a:gd name="connsiteY3" fmla="*/ 231834 h 231834"/>
              </a:gdLst>
              <a:ahLst/>
              <a:cxnLst>
                <a:cxn ang="0">
                  <a:pos x="connsiteX0" y="connsiteY0"/>
                </a:cxn>
                <a:cxn ang="0">
                  <a:pos x="connsiteX1" y="connsiteY1"/>
                </a:cxn>
                <a:cxn ang="0">
                  <a:pos x="connsiteX2" y="connsiteY2"/>
                </a:cxn>
                <a:cxn ang="0">
                  <a:pos x="connsiteX3" y="connsiteY3"/>
                </a:cxn>
              </a:cxnLst>
              <a:rect l="l" t="t" r="r" b="b"/>
              <a:pathLst>
                <a:path w="48145" h="231834">
                  <a:moveTo>
                    <a:pt x="0" y="0"/>
                  </a:moveTo>
                  <a:lnTo>
                    <a:pt x="48145" y="0"/>
                  </a:lnTo>
                  <a:lnTo>
                    <a:pt x="48145" y="231834"/>
                  </a:lnTo>
                  <a:lnTo>
                    <a:pt x="0" y="231834"/>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4" name="Freeform: Shape 13">
              <a:extLst>
                <a:ext uri="{FF2B5EF4-FFF2-40B4-BE49-F238E27FC236}">
                  <a16:creationId xmlns:a16="http://schemas.microsoft.com/office/drawing/2014/main" id="{9CD79B51-F575-468D-EB35-1248F9E18CA2}"/>
                </a:ext>
              </a:extLst>
            </p:cNvPr>
            <p:cNvSpPr/>
            <p:nvPr/>
          </p:nvSpPr>
          <p:spPr>
            <a:xfrm>
              <a:off x="6889401" y="4161779"/>
              <a:ext cx="48145" cy="292809"/>
            </a:xfrm>
            <a:custGeom>
              <a:avLst/>
              <a:gdLst>
                <a:gd name="connsiteX0" fmla="*/ 0 w 48145"/>
                <a:gd name="connsiteY0" fmla="*/ 0 h 292809"/>
                <a:gd name="connsiteX1" fmla="*/ 48145 w 48145"/>
                <a:gd name="connsiteY1" fmla="*/ 0 h 292809"/>
                <a:gd name="connsiteX2" fmla="*/ 48145 w 48145"/>
                <a:gd name="connsiteY2" fmla="*/ 292810 h 292809"/>
                <a:gd name="connsiteX3" fmla="*/ 0 w 48145"/>
                <a:gd name="connsiteY3" fmla="*/ 292810 h 292809"/>
              </a:gdLst>
              <a:ahLst/>
              <a:cxnLst>
                <a:cxn ang="0">
                  <a:pos x="connsiteX0" y="connsiteY0"/>
                </a:cxn>
                <a:cxn ang="0">
                  <a:pos x="connsiteX1" y="connsiteY1"/>
                </a:cxn>
                <a:cxn ang="0">
                  <a:pos x="connsiteX2" y="connsiteY2"/>
                </a:cxn>
                <a:cxn ang="0">
                  <a:pos x="connsiteX3" y="connsiteY3"/>
                </a:cxn>
              </a:cxnLst>
              <a:rect l="l" t="t" r="r" b="b"/>
              <a:pathLst>
                <a:path w="48145" h="292809">
                  <a:moveTo>
                    <a:pt x="0" y="0"/>
                  </a:moveTo>
                  <a:lnTo>
                    <a:pt x="48145" y="0"/>
                  </a:lnTo>
                  <a:lnTo>
                    <a:pt x="48145" y="292810"/>
                  </a:lnTo>
                  <a:lnTo>
                    <a:pt x="0" y="292810"/>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5" name="Freeform: Shape 14">
              <a:extLst>
                <a:ext uri="{FF2B5EF4-FFF2-40B4-BE49-F238E27FC236}">
                  <a16:creationId xmlns:a16="http://schemas.microsoft.com/office/drawing/2014/main" id="{306E2722-9059-1ABD-BBC1-4E2417FB0C0B}"/>
                </a:ext>
              </a:extLst>
            </p:cNvPr>
            <p:cNvSpPr/>
            <p:nvPr/>
          </p:nvSpPr>
          <p:spPr>
            <a:xfrm>
              <a:off x="6995346" y="4161779"/>
              <a:ext cx="48145" cy="300812"/>
            </a:xfrm>
            <a:custGeom>
              <a:avLst/>
              <a:gdLst>
                <a:gd name="connsiteX0" fmla="*/ 0 w 48145"/>
                <a:gd name="connsiteY0" fmla="*/ 0 h 300812"/>
                <a:gd name="connsiteX1" fmla="*/ 48145 w 48145"/>
                <a:gd name="connsiteY1" fmla="*/ 0 h 300812"/>
                <a:gd name="connsiteX2" fmla="*/ 48145 w 48145"/>
                <a:gd name="connsiteY2" fmla="*/ 300813 h 300812"/>
                <a:gd name="connsiteX3" fmla="*/ 0 w 48145"/>
                <a:gd name="connsiteY3" fmla="*/ 300813 h 300812"/>
              </a:gdLst>
              <a:ahLst/>
              <a:cxnLst>
                <a:cxn ang="0">
                  <a:pos x="connsiteX0" y="connsiteY0"/>
                </a:cxn>
                <a:cxn ang="0">
                  <a:pos x="connsiteX1" y="connsiteY1"/>
                </a:cxn>
                <a:cxn ang="0">
                  <a:pos x="connsiteX2" y="connsiteY2"/>
                </a:cxn>
                <a:cxn ang="0">
                  <a:pos x="connsiteX3" y="connsiteY3"/>
                </a:cxn>
              </a:cxnLst>
              <a:rect l="l" t="t" r="r" b="b"/>
              <a:pathLst>
                <a:path w="48145" h="300812">
                  <a:moveTo>
                    <a:pt x="0" y="0"/>
                  </a:moveTo>
                  <a:lnTo>
                    <a:pt x="48145" y="0"/>
                  </a:lnTo>
                  <a:lnTo>
                    <a:pt x="48145" y="300813"/>
                  </a:lnTo>
                  <a:lnTo>
                    <a:pt x="0" y="300813"/>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6" name="Freeform: Shape 15">
              <a:extLst>
                <a:ext uri="{FF2B5EF4-FFF2-40B4-BE49-F238E27FC236}">
                  <a16:creationId xmlns:a16="http://schemas.microsoft.com/office/drawing/2014/main" id="{00545E19-D677-DD1D-C4CE-CF97C2A132EA}"/>
                </a:ext>
              </a:extLst>
            </p:cNvPr>
            <p:cNvSpPr/>
            <p:nvPr/>
          </p:nvSpPr>
          <p:spPr>
            <a:xfrm>
              <a:off x="7423700" y="4161779"/>
              <a:ext cx="48145" cy="347433"/>
            </a:xfrm>
            <a:custGeom>
              <a:avLst/>
              <a:gdLst>
                <a:gd name="connsiteX0" fmla="*/ 0 w 48145"/>
                <a:gd name="connsiteY0" fmla="*/ 0 h 347433"/>
                <a:gd name="connsiteX1" fmla="*/ 48145 w 48145"/>
                <a:gd name="connsiteY1" fmla="*/ 0 h 347433"/>
                <a:gd name="connsiteX2" fmla="*/ 48145 w 48145"/>
                <a:gd name="connsiteY2" fmla="*/ 347434 h 347433"/>
                <a:gd name="connsiteX3" fmla="*/ 0 w 48145"/>
                <a:gd name="connsiteY3" fmla="*/ 347434 h 347433"/>
              </a:gdLst>
              <a:ahLst/>
              <a:cxnLst>
                <a:cxn ang="0">
                  <a:pos x="connsiteX0" y="connsiteY0"/>
                </a:cxn>
                <a:cxn ang="0">
                  <a:pos x="connsiteX1" y="connsiteY1"/>
                </a:cxn>
                <a:cxn ang="0">
                  <a:pos x="connsiteX2" y="connsiteY2"/>
                </a:cxn>
                <a:cxn ang="0">
                  <a:pos x="connsiteX3" y="connsiteY3"/>
                </a:cxn>
              </a:cxnLst>
              <a:rect l="l" t="t" r="r" b="b"/>
              <a:pathLst>
                <a:path w="48145" h="347433">
                  <a:moveTo>
                    <a:pt x="0" y="0"/>
                  </a:moveTo>
                  <a:lnTo>
                    <a:pt x="48145" y="0"/>
                  </a:lnTo>
                  <a:lnTo>
                    <a:pt x="48145" y="347434"/>
                  </a:lnTo>
                  <a:lnTo>
                    <a:pt x="0" y="347434"/>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7" name="Freeform: Shape 16">
              <a:extLst>
                <a:ext uri="{FF2B5EF4-FFF2-40B4-BE49-F238E27FC236}">
                  <a16:creationId xmlns:a16="http://schemas.microsoft.com/office/drawing/2014/main" id="{9C4E7AB1-12F4-D86C-0125-105709CA5FC2}"/>
                </a:ext>
              </a:extLst>
            </p:cNvPr>
            <p:cNvSpPr/>
            <p:nvPr/>
          </p:nvSpPr>
          <p:spPr>
            <a:xfrm>
              <a:off x="7749411" y="4161779"/>
              <a:ext cx="48145" cy="411585"/>
            </a:xfrm>
            <a:custGeom>
              <a:avLst/>
              <a:gdLst>
                <a:gd name="connsiteX0" fmla="*/ 0 w 48145"/>
                <a:gd name="connsiteY0" fmla="*/ 0 h 411585"/>
                <a:gd name="connsiteX1" fmla="*/ 48145 w 48145"/>
                <a:gd name="connsiteY1" fmla="*/ 0 h 411585"/>
                <a:gd name="connsiteX2" fmla="*/ 48145 w 48145"/>
                <a:gd name="connsiteY2" fmla="*/ 411585 h 411585"/>
                <a:gd name="connsiteX3" fmla="*/ 0 w 48145"/>
                <a:gd name="connsiteY3" fmla="*/ 411585 h 411585"/>
              </a:gdLst>
              <a:ahLst/>
              <a:cxnLst>
                <a:cxn ang="0">
                  <a:pos x="connsiteX0" y="connsiteY0"/>
                </a:cxn>
                <a:cxn ang="0">
                  <a:pos x="connsiteX1" y="connsiteY1"/>
                </a:cxn>
                <a:cxn ang="0">
                  <a:pos x="connsiteX2" y="connsiteY2"/>
                </a:cxn>
                <a:cxn ang="0">
                  <a:pos x="connsiteX3" y="connsiteY3"/>
                </a:cxn>
              </a:cxnLst>
              <a:rect l="l" t="t" r="r" b="b"/>
              <a:pathLst>
                <a:path w="48145" h="411585">
                  <a:moveTo>
                    <a:pt x="0" y="0"/>
                  </a:moveTo>
                  <a:lnTo>
                    <a:pt x="48145" y="0"/>
                  </a:lnTo>
                  <a:lnTo>
                    <a:pt x="48145" y="411585"/>
                  </a:lnTo>
                  <a:lnTo>
                    <a:pt x="0" y="411585"/>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8" name="Freeform: Shape 17">
              <a:extLst>
                <a:ext uri="{FF2B5EF4-FFF2-40B4-BE49-F238E27FC236}">
                  <a16:creationId xmlns:a16="http://schemas.microsoft.com/office/drawing/2014/main" id="{2CCD80D9-BC7F-1859-1448-66857CA7EAC8}"/>
                </a:ext>
              </a:extLst>
            </p:cNvPr>
            <p:cNvSpPr/>
            <p:nvPr/>
          </p:nvSpPr>
          <p:spPr>
            <a:xfrm>
              <a:off x="7853832" y="4161779"/>
              <a:ext cx="48145" cy="419588"/>
            </a:xfrm>
            <a:custGeom>
              <a:avLst/>
              <a:gdLst>
                <a:gd name="connsiteX0" fmla="*/ 0 w 48145"/>
                <a:gd name="connsiteY0" fmla="*/ 0 h 419588"/>
                <a:gd name="connsiteX1" fmla="*/ 48145 w 48145"/>
                <a:gd name="connsiteY1" fmla="*/ 0 h 419588"/>
                <a:gd name="connsiteX2" fmla="*/ 48145 w 48145"/>
                <a:gd name="connsiteY2" fmla="*/ 419588 h 419588"/>
                <a:gd name="connsiteX3" fmla="*/ 0 w 48145"/>
                <a:gd name="connsiteY3" fmla="*/ 419588 h 419588"/>
              </a:gdLst>
              <a:ahLst/>
              <a:cxnLst>
                <a:cxn ang="0">
                  <a:pos x="connsiteX0" y="connsiteY0"/>
                </a:cxn>
                <a:cxn ang="0">
                  <a:pos x="connsiteX1" y="connsiteY1"/>
                </a:cxn>
                <a:cxn ang="0">
                  <a:pos x="connsiteX2" y="connsiteY2"/>
                </a:cxn>
                <a:cxn ang="0">
                  <a:pos x="connsiteX3" y="connsiteY3"/>
                </a:cxn>
              </a:cxnLst>
              <a:rect l="l" t="t" r="r" b="b"/>
              <a:pathLst>
                <a:path w="48145" h="419588">
                  <a:moveTo>
                    <a:pt x="0" y="0"/>
                  </a:moveTo>
                  <a:lnTo>
                    <a:pt x="48145" y="0"/>
                  </a:lnTo>
                  <a:lnTo>
                    <a:pt x="48145" y="419588"/>
                  </a:lnTo>
                  <a:lnTo>
                    <a:pt x="0" y="419588"/>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9" name="Freeform: Shape 18">
              <a:extLst>
                <a:ext uri="{FF2B5EF4-FFF2-40B4-BE49-F238E27FC236}">
                  <a16:creationId xmlns:a16="http://schemas.microsoft.com/office/drawing/2014/main" id="{DDEECD8D-B8EB-6DCE-02D9-4000E5FEC43B}"/>
                </a:ext>
              </a:extLst>
            </p:cNvPr>
            <p:cNvSpPr/>
            <p:nvPr/>
          </p:nvSpPr>
          <p:spPr>
            <a:xfrm>
              <a:off x="7961301" y="4161779"/>
              <a:ext cx="48145" cy="434070"/>
            </a:xfrm>
            <a:custGeom>
              <a:avLst/>
              <a:gdLst>
                <a:gd name="connsiteX0" fmla="*/ 0 w 48145"/>
                <a:gd name="connsiteY0" fmla="*/ 0 h 434070"/>
                <a:gd name="connsiteX1" fmla="*/ 48145 w 48145"/>
                <a:gd name="connsiteY1" fmla="*/ 0 h 434070"/>
                <a:gd name="connsiteX2" fmla="*/ 48145 w 48145"/>
                <a:gd name="connsiteY2" fmla="*/ 434070 h 434070"/>
                <a:gd name="connsiteX3" fmla="*/ 0 w 48145"/>
                <a:gd name="connsiteY3" fmla="*/ 434070 h 434070"/>
              </a:gdLst>
              <a:ahLst/>
              <a:cxnLst>
                <a:cxn ang="0">
                  <a:pos x="connsiteX0" y="connsiteY0"/>
                </a:cxn>
                <a:cxn ang="0">
                  <a:pos x="connsiteX1" y="connsiteY1"/>
                </a:cxn>
                <a:cxn ang="0">
                  <a:pos x="connsiteX2" y="connsiteY2"/>
                </a:cxn>
                <a:cxn ang="0">
                  <a:pos x="connsiteX3" y="connsiteY3"/>
                </a:cxn>
              </a:cxnLst>
              <a:rect l="l" t="t" r="r" b="b"/>
              <a:pathLst>
                <a:path w="48145" h="434070">
                  <a:moveTo>
                    <a:pt x="0" y="0"/>
                  </a:moveTo>
                  <a:lnTo>
                    <a:pt x="48145" y="0"/>
                  </a:lnTo>
                  <a:lnTo>
                    <a:pt x="48145" y="434070"/>
                  </a:lnTo>
                  <a:lnTo>
                    <a:pt x="0" y="434070"/>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0" name="Freeform: Shape 19">
              <a:extLst>
                <a:ext uri="{FF2B5EF4-FFF2-40B4-BE49-F238E27FC236}">
                  <a16:creationId xmlns:a16="http://schemas.microsoft.com/office/drawing/2014/main" id="{F8A6194C-E61A-FAFD-907E-37D6E16FC538}"/>
                </a:ext>
              </a:extLst>
            </p:cNvPr>
            <p:cNvSpPr/>
            <p:nvPr/>
          </p:nvSpPr>
          <p:spPr>
            <a:xfrm>
              <a:off x="8071946" y="4161779"/>
              <a:ext cx="48145" cy="453251"/>
            </a:xfrm>
            <a:custGeom>
              <a:avLst/>
              <a:gdLst>
                <a:gd name="connsiteX0" fmla="*/ 0 w 48145"/>
                <a:gd name="connsiteY0" fmla="*/ 0 h 453251"/>
                <a:gd name="connsiteX1" fmla="*/ 48145 w 48145"/>
                <a:gd name="connsiteY1" fmla="*/ 0 h 453251"/>
                <a:gd name="connsiteX2" fmla="*/ 48145 w 48145"/>
                <a:gd name="connsiteY2" fmla="*/ 453252 h 453251"/>
                <a:gd name="connsiteX3" fmla="*/ 0 w 48145"/>
                <a:gd name="connsiteY3" fmla="*/ 453252 h 453251"/>
              </a:gdLst>
              <a:ahLst/>
              <a:cxnLst>
                <a:cxn ang="0">
                  <a:pos x="connsiteX0" y="connsiteY0"/>
                </a:cxn>
                <a:cxn ang="0">
                  <a:pos x="connsiteX1" y="connsiteY1"/>
                </a:cxn>
                <a:cxn ang="0">
                  <a:pos x="connsiteX2" y="connsiteY2"/>
                </a:cxn>
                <a:cxn ang="0">
                  <a:pos x="connsiteX3" y="connsiteY3"/>
                </a:cxn>
              </a:cxnLst>
              <a:rect l="l" t="t" r="r" b="b"/>
              <a:pathLst>
                <a:path w="48145" h="453251">
                  <a:moveTo>
                    <a:pt x="0" y="0"/>
                  </a:moveTo>
                  <a:lnTo>
                    <a:pt x="48145" y="0"/>
                  </a:lnTo>
                  <a:lnTo>
                    <a:pt x="48145" y="453252"/>
                  </a:lnTo>
                  <a:lnTo>
                    <a:pt x="0" y="453252"/>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1" name="Freeform: Shape 20">
              <a:extLst>
                <a:ext uri="{FF2B5EF4-FFF2-40B4-BE49-F238E27FC236}">
                  <a16:creationId xmlns:a16="http://schemas.microsoft.com/office/drawing/2014/main" id="{D25E4ACB-7603-1F52-1A15-E235607B60D0}"/>
                </a:ext>
              </a:extLst>
            </p:cNvPr>
            <p:cNvSpPr/>
            <p:nvPr/>
          </p:nvSpPr>
          <p:spPr>
            <a:xfrm>
              <a:off x="8176240" y="4161779"/>
              <a:ext cx="48145" cy="462906"/>
            </a:xfrm>
            <a:custGeom>
              <a:avLst/>
              <a:gdLst>
                <a:gd name="connsiteX0" fmla="*/ 0 w 48145"/>
                <a:gd name="connsiteY0" fmla="*/ 0 h 462906"/>
                <a:gd name="connsiteX1" fmla="*/ 48145 w 48145"/>
                <a:gd name="connsiteY1" fmla="*/ 0 h 462906"/>
                <a:gd name="connsiteX2" fmla="*/ 48145 w 48145"/>
                <a:gd name="connsiteY2" fmla="*/ 462906 h 462906"/>
                <a:gd name="connsiteX3" fmla="*/ 0 w 48145"/>
                <a:gd name="connsiteY3" fmla="*/ 462906 h 462906"/>
              </a:gdLst>
              <a:ahLst/>
              <a:cxnLst>
                <a:cxn ang="0">
                  <a:pos x="connsiteX0" y="connsiteY0"/>
                </a:cxn>
                <a:cxn ang="0">
                  <a:pos x="connsiteX1" y="connsiteY1"/>
                </a:cxn>
                <a:cxn ang="0">
                  <a:pos x="connsiteX2" y="connsiteY2"/>
                </a:cxn>
                <a:cxn ang="0">
                  <a:pos x="connsiteX3" y="connsiteY3"/>
                </a:cxn>
              </a:cxnLst>
              <a:rect l="l" t="t" r="r" b="b"/>
              <a:pathLst>
                <a:path w="48145" h="462906">
                  <a:moveTo>
                    <a:pt x="0" y="0"/>
                  </a:moveTo>
                  <a:lnTo>
                    <a:pt x="48145" y="0"/>
                  </a:lnTo>
                  <a:lnTo>
                    <a:pt x="48145" y="462906"/>
                  </a:lnTo>
                  <a:lnTo>
                    <a:pt x="0" y="462906"/>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3" name="Freeform: Shape 22">
              <a:extLst>
                <a:ext uri="{FF2B5EF4-FFF2-40B4-BE49-F238E27FC236}">
                  <a16:creationId xmlns:a16="http://schemas.microsoft.com/office/drawing/2014/main" id="{41F80EC8-88DB-59BD-A39B-BD88F222DCA7}"/>
                </a:ext>
              </a:extLst>
            </p:cNvPr>
            <p:cNvSpPr/>
            <p:nvPr/>
          </p:nvSpPr>
          <p:spPr>
            <a:xfrm>
              <a:off x="8502078" y="4161779"/>
              <a:ext cx="48145" cy="477388"/>
            </a:xfrm>
            <a:custGeom>
              <a:avLst/>
              <a:gdLst>
                <a:gd name="connsiteX0" fmla="*/ 0 w 48145"/>
                <a:gd name="connsiteY0" fmla="*/ 0 h 477388"/>
                <a:gd name="connsiteX1" fmla="*/ 48145 w 48145"/>
                <a:gd name="connsiteY1" fmla="*/ 0 h 477388"/>
                <a:gd name="connsiteX2" fmla="*/ 48145 w 48145"/>
                <a:gd name="connsiteY2" fmla="*/ 477388 h 477388"/>
                <a:gd name="connsiteX3" fmla="*/ 0 w 48145"/>
                <a:gd name="connsiteY3" fmla="*/ 477388 h 477388"/>
              </a:gdLst>
              <a:ahLst/>
              <a:cxnLst>
                <a:cxn ang="0">
                  <a:pos x="connsiteX0" y="connsiteY0"/>
                </a:cxn>
                <a:cxn ang="0">
                  <a:pos x="connsiteX1" y="connsiteY1"/>
                </a:cxn>
                <a:cxn ang="0">
                  <a:pos x="connsiteX2" y="connsiteY2"/>
                </a:cxn>
                <a:cxn ang="0">
                  <a:pos x="connsiteX3" y="connsiteY3"/>
                </a:cxn>
              </a:cxnLst>
              <a:rect l="l" t="t" r="r" b="b"/>
              <a:pathLst>
                <a:path w="48145" h="477388">
                  <a:moveTo>
                    <a:pt x="0" y="0"/>
                  </a:moveTo>
                  <a:lnTo>
                    <a:pt x="48145" y="0"/>
                  </a:lnTo>
                  <a:lnTo>
                    <a:pt x="48145" y="477388"/>
                  </a:lnTo>
                  <a:lnTo>
                    <a:pt x="0" y="477388"/>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4" name="Freeform: Shape 23">
              <a:extLst>
                <a:ext uri="{FF2B5EF4-FFF2-40B4-BE49-F238E27FC236}">
                  <a16:creationId xmlns:a16="http://schemas.microsoft.com/office/drawing/2014/main" id="{7150D22F-B72A-8431-77D7-1011A3F647ED}"/>
                </a:ext>
              </a:extLst>
            </p:cNvPr>
            <p:cNvSpPr/>
            <p:nvPr/>
          </p:nvSpPr>
          <p:spPr>
            <a:xfrm>
              <a:off x="8607896" y="4161779"/>
              <a:ext cx="48145" cy="477388"/>
            </a:xfrm>
            <a:custGeom>
              <a:avLst/>
              <a:gdLst>
                <a:gd name="connsiteX0" fmla="*/ 0 w 48145"/>
                <a:gd name="connsiteY0" fmla="*/ 0 h 477388"/>
                <a:gd name="connsiteX1" fmla="*/ 48145 w 48145"/>
                <a:gd name="connsiteY1" fmla="*/ 0 h 477388"/>
                <a:gd name="connsiteX2" fmla="*/ 48145 w 48145"/>
                <a:gd name="connsiteY2" fmla="*/ 477388 h 477388"/>
                <a:gd name="connsiteX3" fmla="*/ 0 w 48145"/>
                <a:gd name="connsiteY3" fmla="*/ 477388 h 477388"/>
              </a:gdLst>
              <a:ahLst/>
              <a:cxnLst>
                <a:cxn ang="0">
                  <a:pos x="connsiteX0" y="connsiteY0"/>
                </a:cxn>
                <a:cxn ang="0">
                  <a:pos x="connsiteX1" y="connsiteY1"/>
                </a:cxn>
                <a:cxn ang="0">
                  <a:pos x="connsiteX2" y="connsiteY2"/>
                </a:cxn>
                <a:cxn ang="0">
                  <a:pos x="connsiteX3" y="connsiteY3"/>
                </a:cxn>
              </a:cxnLst>
              <a:rect l="l" t="t" r="r" b="b"/>
              <a:pathLst>
                <a:path w="48145" h="477388">
                  <a:moveTo>
                    <a:pt x="0" y="0"/>
                  </a:moveTo>
                  <a:lnTo>
                    <a:pt x="48145" y="0"/>
                  </a:lnTo>
                  <a:lnTo>
                    <a:pt x="48145" y="477388"/>
                  </a:lnTo>
                  <a:lnTo>
                    <a:pt x="0" y="477388"/>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5" name="Freeform: Shape 24">
              <a:extLst>
                <a:ext uri="{FF2B5EF4-FFF2-40B4-BE49-F238E27FC236}">
                  <a16:creationId xmlns:a16="http://schemas.microsoft.com/office/drawing/2014/main" id="{2A472B28-0A35-B305-DDC4-520355424991}"/>
                </a:ext>
              </a:extLst>
            </p:cNvPr>
            <p:cNvSpPr/>
            <p:nvPr/>
          </p:nvSpPr>
          <p:spPr>
            <a:xfrm>
              <a:off x="8713841" y="4161779"/>
              <a:ext cx="48145" cy="477388"/>
            </a:xfrm>
            <a:custGeom>
              <a:avLst/>
              <a:gdLst>
                <a:gd name="connsiteX0" fmla="*/ 0 w 48145"/>
                <a:gd name="connsiteY0" fmla="*/ 0 h 477388"/>
                <a:gd name="connsiteX1" fmla="*/ 48145 w 48145"/>
                <a:gd name="connsiteY1" fmla="*/ 0 h 477388"/>
                <a:gd name="connsiteX2" fmla="*/ 48145 w 48145"/>
                <a:gd name="connsiteY2" fmla="*/ 477388 h 477388"/>
                <a:gd name="connsiteX3" fmla="*/ 0 w 48145"/>
                <a:gd name="connsiteY3" fmla="*/ 477388 h 477388"/>
              </a:gdLst>
              <a:ahLst/>
              <a:cxnLst>
                <a:cxn ang="0">
                  <a:pos x="connsiteX0" y="connsiteY0"/>
                </a:cxn>
                <a:cxn ang="0">
                  <a:pos x="connsiteX1" y="connsiteY1"/>
                </a:cxn>
                <a:cxn ang="0">
                  <a:pos x="connsiteX2" y="connsiteY2"/>
                </a:cxn>
                <a:cxn ang="0">
                  <a:pos x="connsiteX3" y="connsiteY3"/>
                </a:cxn>
              </a:cxnLst>
              <a:rect l="l" t="t" r="r" b="b"/>
              <a:pathLst>
                <a:path w="48145" h="477388">
                  <a:moveTo>
                    <a:pt x="0" y="0"/>
                  </a:moveTo>
                  <a:lnTo>
                    <a:pt x="48145" y="0"/>
                  </a:lnTo>
                  <a:lnTo>
                    <a:pt x="48145" y="477388"/>
                  </a:lnTo>
                  <a:lnTo>
                    <a:pt x="0" y="477388"/>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6" name="Freeform: Shape 25">
              <a:extLst>
                <a:ext uri="{FF2B5EF4-FFF2-40B4-BE49-F238E27FC236}">
                  <a16:creationId xmlns:a16="http://schemas.microsoft.com/office/drawing/2014/main" id="{320007E2-7AA5-9D04-68A2-3C6CCDC97258}"/>
                </a:ext>
              </a:extLst>
            </p:cNvPr>
            <p:cNvSpPr/>
            <p:nvPr/>
          </p:nvSpPr>
          <p:spPr>
            <a:xfrm>
              <a:off x="9143846" y="4161779"/>
              <a:ext cx="48145" cy="507875"/>
            </a:xfrm>
            <a:custGeom>
              <a:avLst/>
              <a:gdLst>
                <a:gd name="connsiteX0" fmla="*/ 0 w 48145"/>
                <a:gd name="connsiteY0" fmla="*/ 0 h 507875"/>
                <a:gd name="connsiteX1" fmla="*/ 48145 w 48145"/>
                <a:gd name="connsiteY1" fmla="*/ 0 h 507875"/>
                <a:gd name="connsiteX2" fmla="*/ 48145 w 48145"/>
                <a:gd name="connsiteY2" fmla="*/ 507876 h 507875"/>
                <a:gd name="connsiteX3" fmla="*/ 0 w 48145"/>
                <a:gd name="connsiteY3" fmla="*/ 507876 h 507875"/>
              </a:gdLst>
              <a:ahLst/>
              <a:cxnLst>
                <a:cxn ang="0">
                  <a:pos x="connsiteX0" y="connsiteY0"/>
                </a:cxn>
                <a:cxn ang="0">
                  <a:pos x="connsiteX1" y="connsiteY1"/>
                </a:cxn>
                <a:cxn ang="0">
                  <a:pos x="connsiteX2" y="connsiteY2"/>
                </a:cxn>
                <a:cxn ang="0">
                  <a:pos x="connsiteX3" y="connsiteY3"/>
                </a:cxn>
              </a:cxnLst>
              <a:rect l="l" t="t" r="r" b="b"/>
              <a:pathLst>
                <a:path w="48145" h="507875">
                  <a:moveTo>
                    <a:pt x="0" y="0"/>
                  </a:moveTo>
                  <a:lnTo>
                    <a:pt x="48145" y="0"/>
                  </a:lnTo>
                  <a:lnTo>
                    <a:pt x="48145" y="507876"/>
                  </a:lnTo>
                  <a:lnTo>
                    <a:pt x="0" y="507876"/>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 name="Freeform: Shape 27">
              <a:extLst>
                <a:ext uri="{FF2B5EF4-FFF2-40B4-BE49-F238E27FC236}">
                  <a16:creationId xmlns:a16="http://schemas.microsoft.com/office/drawing/2014/main" id="{EE2FC209-475C-C9FD-3F0E-142B1D50355E}"/>
                </a:ext>
              </a:extLst>
            </p:cNvPr>
            <p:cNvSpPr/>
            <p:nvPr/>
          </p:nvSpPr>
          <p:spPr>
            <a:xfrm>
              <a:off x="9466382" y="4161779"/>
              <a:ext cx="48145" cy="519054"/>
            </a:xfrm>
            <a:custGeom>
              <a:avLst/>
              <a:gdLst>
                <a:gd name="connsiteX0" fmla="*/ 0 w 48145"/>
                <a:gd name="connsiteY0" fmla="*/ 0 h 519054"/>
                <a:gd name="connsiteX1" fmla="*/ 48145 w 48145"/>
                <a:gd name="connsiteY1" fmla="*/ 0 h 519054"/>
                <a:gd name="connsiteX2" fmla="*/ 48145 w 48145"/>
                <a:gd name="connsiteY2" fmla="*/ 519055 h 519054"/>
                <a:gd name="connsiteX3" fmla="*/ 0 w 48145"/>
                <a:gd name="connsiteY3" fmla="*/ 519055 h 519054"/>
              </a:gdLst>
              <a:ahLst/>
              <a:cxnLst>
                <a:cxn ang="0">
                  <a:pos x="connsiteX0" y="connsiteY0"/>
                </a:cxn>
                <a:cxn ang="0">
                  <a:pos x="connsiteX1" y="connsiteY1"/>
                </a:cxn>
                <a:cxn ang="0">
                  <a:pos x="connsiteX2" y="connsiteY2"/>
                </a:cxn>
                <a:cxn ang="0">
                  <a:pos x="connsiteX3" y="connsiteY3"/>
                </a:cxn>
              </a:cxnLst>
              <a:rect l="l" t="t" r="r" b="b"/>
              <a:pathLst>
                <a:path w="48145" h="519054">
                  <a:moveTo>
                    <a:pt x="0" y="0"/>
                  </a:moveTo>
                  <a:lnTo>
                    <a:pt x="48145" y="0"/>
                  </a:lnTo>
                  <a:lnTo>
                    <a:pt x="48145" y="519055"/>
                  </a:lnTo>
                  <a:lnTo>
                    <a:pt x="0" y="519055"/>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 name="Freeform: Shape 30">
              <a:extLst>
                <a:ext uri="{FF2B5EF4-FFF2-40B4-BE49-F238E27FC236}">
                  <a16:creationId xmlns:a16="http://schemas.microsoft.com/office/drawing/2014/main" id="{9E9AA01E-B1CD-E05D-A616-136F6DB0FB0B}"/>
                </a:ext>
              </a:extLst>
            </p:cNvPr>
            <p:cNvSpPr/>
            <p:nvPr/>
          </p:nvSpPr>
          <p:spPr>
            <a:xfrm>
              <a:off x="9573978" y="4161779"/>
              <a:ext cx="48145" cy="546366"/>
            </a:xfrm>
            <a:custGeom>
              <a:avLst/>
              <a:gdLst>
                <a:gd name="connsiteX0" fmla="*/ 0 w 48145"/>
                <a:gd name="connsiteY0" fmla="*/ 0 h 546366"/>
                <a:gd name="connsiteX1" fmla="*/ 48145 w 48145"/>
                <a:gd name="connsiteY1" fmla="*/ 0 h 546366"/>
                <a:gd name="connsiteX2" fmla="*/ 48145 w 48145"/>
                <a:gd name="connsiteY2" fmla="*/ 546367 h 546366"/>
                <a:gd name="connsiteX3" fmla="*/ 0 w 48145"/>
                <a:gd name="connsiteY3" fmla="*/ 546367 h 546366"/>
              </a:gdLst>
              <a:ahLst/>
              <a:cxnLst>
                <a:cxn ang="0">
                  <a:pos x="connsiteX0" y="connsiteY0"/>
                </a:cxn>
                <a:cxn ang="0">
                  <a:pos x="connsiteX1" y="connsiteY1"/>
                </a:cxn>
                <a:cxn ang="0">
                  <a:pos x="connsiteX2" y="connsiteY2"/>
                </a:cxn>
                <a:cxn ang="0">
                  <a:pos x="connsiteX3" y="connsiteY3"/>
                </a:cxn>
              </a:cxnLst>
              <a:rect l="l" t="t" r="r" b="b"/>
              <a:pathLst>
                <a:path w="48145" h="546366">
                  <a:moveTo>
                    <a:pt x="0" y="0"/>
                  </a:moveTo>
                  <a:lnTo>
                    <a:pt x="48145" y="0"/>
                  </a:lnTo>
                  <a:lnTo>
                    <a:pt x="48145" y="546367"/>
                  </a:lnTo>
                  <a:lnTo>
                    <a:pt x="0" y="546367"/>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 name="Freeform: Shape 31">
              <a:extLst>
                <a:ext uri="{FF2B5EF4-FFF2-40B4-BE49-F238E27FC236}">
                  <a16:creationId xmlns:a16="http://schemas.microsoft.com/office/drawing/2014/main" id="{F3E684E4-6026-AD25-58A9-6BB1987945FE}"/>
                </a:ext>
              </a:extLst>
            </p:cNvPr>
            <p:cNvSpPr/>
            <p:nvPr/>
          </p:nvSpPr>
          <p:spPr>
            <a:xfrm>
              <a:off x="9792093" y="4161779"/>
              <a:ext cx="48145" cy="567200"/>
            </a:xfrm>
            <a:custGeom>
              <a:avLst/>
              <a:gdLst>
                <a:gd name="connsiteX0" fmla="*/ 0 w 48145"/>
                <a:gd name="connsiteY0" fmla="*/ 0 h 567200"/>
                <a:gd name="connsiteX1" fmla="*/ 48145 w 48145"/>
                <a:gd name="connsiteY1" fmla="*/ 0 h 567200"/>
                <a:gd name="connsiteX2" fmla="*/ 48145 w 48145"/>
                <a:gd name="connsiteY2" fmla="*/ 567200 h 567200"/>
                <a:gd name="connsiteX3" fmla="*/ 0 w 48145"/>
                <a:gd name="connsiteY3" fmla="*/ 567200 h 567200"/>
              </a:gdLst>
              <a:ahLst/>
              <a:cxnLst>
                <a:cxn ang="0">
                  <a:pos x="connsiteX0" y="connsiteY0"/>
                </a:cxn>
                <a:cxn ang="0">
                  <a:pos x="connsiteX1" y="connsiteY1"/>
                </a:cxn>
                <a:cxn ang="0">
                  <a:pos x="connsiteX2" y="connsiteY2"/>
                </a:cxn>
                <a:cxn ang="0">
                  <a:pos x="connsiteX3" y="connsiteY3"/>
                </a:cxn>
              </a:cxnLst>
              <a:rect l="l" t="t" r="r" b="b"/>
              <a:pathLst>
                <a:path w="48145" h="567200">
                  <a:moveTo>
                    <a:pt x="0" y="0"/>
                  </a:moveTo>
                  <a:lnTo>
                    <a:pt x="48145" y="0"/>
                  </a:lnTo>
                  <a:lnTo>
                    <a:pt x="48145" y="567200"/>
                  </a:lnTo>
                  <a:lnTo>
                    <a:pt x="0" y="567200"/>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 name="Freeform: Shape 32">
              <a:extLst>
                <a:ext uri="{FF2B5EF4-FFF2-40B4-BE49-F238E27FC236}">
                  <a16:creationId xmlns:a16="http://schemas.microsoft.com/office/drawing/2014/main" id="{7A5A61DE-73F3-8713-C48A-13C3B9805F76}"/>
                </a:ext>
              </a:extLst>
            </p:cNvPr>
            <p:cNvSpPr/>
            <p:nvPr/>
          </p:nvSpPr>
          <p:spPr>
            <a:xfrm>
              <a:off x="10003983" y="4161779"/>
              <a:ext cx="48145" cy="604166"/>
            </a:xfrm>
            <a:custGeom>
              <a:avLst/>
              <a:gdLst>
                <a:gd name="connsiteX0" fmla="*/ 0 w 48145"/>
                <a:gd name="connsiteY0" fmla="*/ 0 h 604166"/>
                <a:gd name="connsiteX1" fmla="*/ 48145 w 48145"/>
                <a:gd name="connsiteY1" fmla="*/ 0 h 604166"/>
                <a:gd name="connsiteX2" fmla="*/ 48145 w 48145"/>
                <a:gd name="connsiteY2" fmla="*/ 604167 h 604166"/>
                <a:gd name="connsiteX3" fmla="*/ 0 w 48145"/>
                <a:gd name="connsiteY3" fmla="*/ 604167 h 604166"/>
              </a:gdLst>
              <a:ahLst/>
              <a:cxnLst>
                <a:cxn ang="0">
                  <a:pos x="connsiteX0" y="connsiteY0"/>
                </a:cxn>
                <a:cxn ang="0">
                  <a:pos x="connsiteX1" y="connsiteY1"/>
                </a:cxn>
                <a:cxn ang="0">
                  <a:pos x="connsiteX2" y="connsiteY2"/>
                </a:cxn>
                <a:cxn ang="0">
                  <a:pos x="connsiteX3" y="connsiteY3"/>
                </a:cxn>
              </a:cxnLst>
              <a:rect l="l" t="t" r="r" b="b"/>
              <a:pathLst>
                <a:path w="48145" h="604166">
                  <a:moveTo>
                    <a:pt x="0" y="0"/>
                  </a:moveTo>
                  <a:lnTo>
                    <a:pt x="48145" y="0"/>
                  </a:lnTo>
                  <a:lnTo>
                    <a:pt x="48145" y="604167"/>
                  </a:lnTo>
                  <a:lnTo>
                    <a:pt x="0" y="604167"/>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 name="Freeform: Shape 33">
              <a:extLst>
                <a:ext uri="{FF2B5EF4-FFF2-40B4-BE49-F238E27FC236}">
                  <a16:creationId xmlns:a16="http://schemas.microsoft.com/office/drawing/2014/main" id="{B2F18BA2-81BC-2E0A-7950-E6EECD731A71}"/>
                </a:ext>
              </a:extLst>
            </p:cNvPr>
            <p:cNvSpPr/>
            <p:nvPr/>
          </p:nvSpPr>
          <p:spPr>
            <a:xfrm>
              <a:off x="10113104" y="4161779"/>
              <a:ext cx="48145" cy="634654"/>
            </a:xfrm>
            <a:custGeom>
              <a:avLst/>
              <a:gdLst>
                <a:gd name="connsiteX0" fmla="*/ 0 w 48145"/>
                <a:gd name="connsiteY0" fmla="*/ 0 h 634654"/>
                <a:gd name="connsiteX1" fmla="*/ 48145 w 48145"/>
                <a:gd name="connsiteY1" fmla="*/ 0 h 634654"/>
                <a:gd name="connsiteX2" fmla="*/ 48145 w 48145"/>
                <a:gd name="connsiteY2" fmla="*/ 634654 h 634654"/>
                <a:gd name="connsiteX3" fmla="*/ 0 w 48145"/>
                <a:gd name="connsiteY3" fmla="*/ 634654 h 634654"/>
              </a:gdLst>
              <a:ahLst/>
              <a:cxnLst>
                <a:cxn ang="0">
                  <a:pos x="connsiteX0" y="connsiteY0"/>
                </a:cxn>
                <a:cxn ang="0">
                  <a:pos x="connsiteX1" y="connsiteY1"/>
                </a:cxn>
                <a:cxn ang="0">
                  <a:pos x="connsiteX2" y="connsiteY2"/>
                </a:cxn>
                <a:cxn ang="0">
                  <a:pos x="connsiteX3" y="connsiteY3"/>
                </a:cxn>
              </a:cxnLst>
              <a:rect l="l" t="t" r="r" b="b"/>
              <a:pathLst>
                <a:path w="48145" h="634654">
                  <a:moveTo>
                    <a:pt x="0" y="0"/>
                  </a:moveTo>
                  <a:lnTo>
                    <a:pt x="48145" y="0"/>
                  </a:lnTo>
                  <a:lnTo>
                    <a:pt x="48145" y="634654"/>
                  </a:lnTo>
                  <a:lnTo>
                    <a:pt x="0" y="634654"/>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 name="Freeform: Shape 34">
              <a:extLst>
                <a:ext uri="{FF2B5EF4-FFF2-40B4-BE49-F238E27FC236}">
                  <a16:creationId xmlns:a16="http://schemas.microsoft.com/office/drawing/2014/main" id="{D6F4604F-2680-DA40-8A3D-D7FF439E6442}"/>
                </a:ext>
              </a:extLst>
            </p:cNvPr>
            <p:cNvSpPr/>
            <p:nvPr/>
          </p:nvSpPr>
          <p:spPr>
            <a:xfrm>
              <a:off x="10326519" y="4161779"/>
              <a:ext cx="48145" cy="711636"/>
            </a:xfrm>
            <a:custGeom>
              <a:avLst/>
              <a:gdLst>
                <a:gd name="connsiteX0" fmla="*/ 0 w 48145"/>
                <a:gd name="connsiteY0" fmla="*/ 0 h 711636"/>
                <a:gd name="connsiteX1" fmla="*/ 48146 w 48145"/>
                <a:gd name="connsiteY1" fmla="*/ 0 h 711636"/>
                <a:gd name="connsiteX2" fmla="*/ 48146 w 48145"/>
                <a:gd name="connsiteY2" fmla="*/ 711636 h 711636"/>
                <a:gd name="connsiteX3" fmla="*/ 0 w 48145"/>
                <a:gd name="connsiteY3" fmla="*/ 711636 h 711636"/>
              </a:gdLst>
              <a:ahLst/>
              <a:cxnLst>
                <a:cxn ang="0">
                  <a:pos x="connsiteX0" y="connsiteY0"/>
                </a:cxn>
                <a:cxn ang="0">
                  <a:pos x="connsiteX1" y="connsiteY1"/>
                </a:cxn>
                <a:cxn ang="0">
                  <a:pos x="connsiteX2" y="connsiteY2"/>
                </a:cxn>
                <a:cxn ang="0">
                  <a:pos x="connsiteX3" y="connsiteY3"/>
                </a:cxn>
              </a:cxnLst>
              <a:rect l="l" t="t" r="r" b="b"/>
              <a:pathLst>
                <a:path w="48145" h="711636">
                  <a:moveTo>
                    <a:pt x="0" y="0"/>
                  </a:moveTo>
                  <a:lnTo>
                    <a:pt x="48146" y="0"/>
                  </a:lnTo>
                  <a:lnTo>
                    <a:pt x="48146" y="711636"/>
                  </a:lnTo>
                  <a:lnTo>
                    <a:pt x="0" y="711636"/>
                  </a:lnTo>
                  <a:close/>
                </a:path>
              </a:pathLst>
            </a:custGeom>
            <a:solidFill>
              <a:srgbClr val="E73E16"/>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36" name="Graphic 4">
            <a:extLst>
              <a:ext uri="{FF2B5EF4-FFF2-40B4-BE49-F238E27FC236}">
                <a16:creationId xmlns:a16="http://schemas.microsoft.com/office/drawing/2014/main" id="{E2A10DE5-0747-E865-05E1-465E64A74368}"/>
              </a:ext>
            </a:extLst>
          </p:cNvPr>
          <p:cNvGrpSpPr/>
          <p:nvPr/>
        </p:nvGrpSpPr>
        <p:grpSpPr>
          <a:xfrm>
            <a:off x="6699499" y="3423616"/>
            <a:ext cx="5199439" cy="1243569"/>
            <a:chOff x="5920651" y="3780681"/>
            <a:chExt cx="4347305" cy="1039761"/>
          </a:xfrm>
          <a:solidFill>
            <a:srgbClr val="00A2E1"/>
          </a:solidFill>
        </p:grpSpPr>
        <p:sp>
          <p:nvSpPr>
            <p:cNvPr id="37" name="Freeform: Shape 36">
              <a:extLst>
                <a:ext uri="{FF2B5EF4-FFF2-40B4-BE49-F238E27FC236}">
                  <a16:creationId xmlns:a16="http://schemas.microsoft.com/office/drawing/2014/main" id="{598BF4CE-BB0D-54F6-B456-E4080006C5F1}"/>
                </a:ext>
              </a:extLst>
            </p:cNvPr>
            <p:cNvSpPr/>
            <p:nvPr/>
          </p:nvSpPr>
          <p:spPr>
            <a:xfrm>
              <a:off x="10219811" y="4161779"/>
              <a:ext cx="48145" cy="658663"/>
            </a:xfrm>
            <a:custGeom>
              <a:avLst/>
              <a:gdLst>
                <a:gd name="connsiteX0" fmla="*/ 0 w 48145"/>
                <a:gd name="connsiteY0" fmla="*/ 0 h 658663"/>
                <a:gd name="connsiteX1" fmla="*/ 48145 w 48145"/>
                <a:gd name="connsiteY1" fmla="*/ 0 h 658663"/>
                <a:gd name="connsiteX2" fmla="*/ 48145 w 48145"/>
                <a:gd name="connsiteY2" fmla="*/ 658663 h 658663"/>
                <a:gd name="connsiteX3" fmla="*/ 0 w 48145"/>
                <a:gd name="connsiteY3" fmla="*/ 658663 h 658663"/>
              </a:gdLst>
              <a:ahLst/>
              <a:cxnLst>
                <a:cxn ang="0">
                  <a:pos x="connsiteX0" y="connsiteY0"/>
                </a:cxn>
                <a:cxn ang="0">
                  <a:pos x="connsiteX1" y="connsiteY1"/>
                </a:cxn>
                <a:cxn ang="0">
                  <a:pos x="connsiteX2" y="connsiteY2"/>
                </a:cxn>
                <a:cxn ang="0">
                  <a:pos x="connsiteX3" y="connsiteY3"/>
                </a:cxn>
              </a:cxnLst>
              <a:rect l="l" t="t" r="r" b="b"/>
              <a:pathLst>
                <a:path w="48145" h="658663">
                  <a:moveTo>
                    <a:pt x="0" y="0"/>
                  </a:moveTo>
                  <a:lnTo>
                    <a:pt x="48145" y="0"/>
                  </a:lnTo>
                  <a:lnTo>
                    <a:pt x="48145" y="658663"/>
                  </a:lnTo>
                  <a:lnTo>
                    <a:pt x="0" y="658663"/>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 name="Freeform: Shape 37">
              <a:extLst>
                <a:ext uri="{FF2B5EF4-FFF2-40B4-BE49-F238E27FC236}">
                  <a16:creationId xmlns:a16="http://schemas.microsoft.com/office/drawing/2014/main" id="{46D27ABC-55EB-49B5-24DA-954EDD3D174F}"/>
                </a:ext>
              </a:extLst>
            </p:cNvPr>
            <p:cNvSpPr/>
            <p:nvPr/>
          </p:nvSpPr>
          <p:spPr>
            <a:xfrm>
              <a:off x="9898038" y="4161779"/>
              <a:ext cx="48145" cy="567200"/>
            </a:xfrm>
            <a:custGeom>
              <a:avLst/>
              <a:gdLst>
                <a:gd name="connsiteX0" fmla="*/ 0 w 48145"/>
                <a:gd name="connsiteY0" fmla="*/ 0 h 567200"/>
                <a:gd name="connsiteX1" fmla="*/ 48145 w 48145"/>
                <a:gd name="connsiteY1" fmla="*/ 0 h 567200"/>
                <a:gd name="connsiteX2" fmla="*/ 48145 w 48145"/>
                <a:gd name="connsiteY2" fmla="*/ 567200 h 567200"/>
                <a:gd name="connsiteX3" fmla="*/ 0 w 48145"/>
                <a:gd name="connsiteY3" fmla="*/ 567200 h 567200"/>
              </a:gdLst>
              <a:ahLst/>
              <a:cxnLst>
                <a:cxn ang="0">
                  <a:pos x="connsiteX0" y="connsiteY0"/>
                </a:cxn>
                <a:cxn ang="0">
                  <a:pos x="connsiteX1" y="connsiteY1"/>
                </a:cxn>
                <a:cxn ang="0">
                  <a:pos x="connsiteX2" y="connsiteY2"/>
                </a:cxn>
                <a:cxn ang="0">
                  <a:pos x="connsiteX3" y="connsiteY3"/>
                </a:cxn>
              </a:cxnLst>
              <a:rect l="l" t="t" r="r" b="b"/>
              <a:pathLst>
                <a:path w="48145" h="567200">
                  <a:moveTo>
                    <a:pt x="0" y="0"/>
                  </a:moveTo>
                  <a:lnTo>
                    <a:pt x="48145" y="0"/>
                  </a:lnTo>
                  <a:lnTo>
                    <a:pt x="48145" y="567200"/>
                  </a:lnTo>
                  <a:lnTo>
                    <a:pt x="0" y="567200"/>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 name="Freeform: Shape 38">
              <a:extLst>
                <a:ext uri="{FF2B5EF4-FFF2-40B4-BE49-F238E27FC236}">
                  <a16:creationId xmlns:a16="http://schemas.microsoft.com/office/drawing/2014/main" id="{D975892B-AF61-1E13-953D-C88AE26118AA}"/>
                </a:ext>
              </a:extLst>
            </p:cNvPr>
            <p:cNvSpPr/>
            <p:nvPr/>
          </p:nvSpPr>
          <p:spPr>
            <a:xfrm>
              <a:off x="9683099" y="4161779"/>
              <a:ext cx="48145" cy="554369"/>
            </a:xfrm>
            <a:custGeom>
              <a:avLst/>
              <a:gdLst>
                <a:gd name="connsiteX0" fmla="*/ 0 w 48145"/>
                <a:gd name="connsiteY0" fmla="*/ 0 h 554369"/>
                <a:gd name="connsiteX1" fmla="*/ 48145 w 48145"/>
                <a:gd name="connsiteY1" fmla="*/ 0 h 554369"/>
                <a:gd name="connsiteX2" fmla="*/ 48145 w 48145"/>
                <a:gd name="connsiteY2" fmla="*/ 554370 h 554369"/>
                <a:gd name="connsiteX3" fmla="*/ 0 w 48145"/>
                <a:gd name="connsiteY3" fmla="*/ 554370 h 554369"/>
              </a:gdLst>
              <a:ahLst/>
              <a:cxnLst>
                <a:cxn ang="0">
                  <a:pos x="connsiteX0" y="connsiteY0"/>
                </a:cxn>
                <a:cxn ang="0">
                  <a:pos x="connsiteX1" y="connsiteY1"/>
                </a:cxn>
                <a:cxn ang="0">
                  <a:pos x="connsiteX2" y="connsiteY2"/>
                </a:cxn>
                <a:cxn ang="0">
                  <a:pos x="connsiteX3" y="connsiteY3"/>
                </a:cxn>
              </a:cxnLst>
              <a:rect l="l" t="t" r="r" b="b"/>
              <a:pathLst>
                <a:path w="48145" h="554369">
                  <a:moveTo>
                    <a:pt x="0" y="0"/>
                  </a:moveTo>
                  <a:lnTo>
                    <a:pt x="48145" y="0"/>
                  </a:lnTo>
                  <a:lnTo>
                    <a:pt x="48145" y="554370"/>
                  </a:lnTo>
                  <a:lnTo>
                    <a:pt x="0" y="554370"/>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 name="Freeform: Shape 39">
              <a:extLst>
                <a:ext uri="{FF2B5EF4-FFF2-40B4-BE49-F238E27FC236}">
                  <a16:creationId xmlns:a16="http://schemas.microsoft.com/office/drawing/2014/main" id="{3223DE21-7387-A063-D7E3-3CD64BAB9482}"/>
                </a:ext>
              </a:extLst>
            </p:cNvPr>
            <p:cNvSpPr/>
            <p:nvPr/>
          </p:nvSpPr>
          <p:spPr>
            <a:xfrm>
              <a:off x="9358912" y="4161779"/>
              <a:ext cx="48145" cy="519054"/>
            </a:xfrm>
            <a:custGeom>
              <a:avLst/>
              <a:gdLst>
                <a:gd name="connsiteX0" fmla="*/ 0 w 48145"/>
                <a:gd name="connsiteY0" fmla="*/ 0 h 519054"/>
                <a:gd name="connsiteX1" fmla="*/ 48145 w 48145"/>
                <a:gd name="connsiteY1" fmla="*/ 0 h 519054"/>
                <a:gd name="connsiteX2" fmla="*/ 48145 w 48145"/>
                <a:gd name="connsiteY2" fmla="*/ 519055 h 519054"/>
                <a:gd name="connsiteX3" fmla="*/ 0 w 48145"/>
                <a:gd name="connsiteY3" fmla="*/ 519055 h 519054"/>
              </a:gdLst>
              <a:ahLst/>
              <a:cxnLst>
                <a:cxn ang="0">
                  <a:pos x="connsiteX0" y="connsiteY0"/>
                </a:cxn>
                <a:cxn ang="0">
                  <a:pos x="connsiteX1" y="connsiteY1"/>
                </a:cxn>
                <a:cxn ang="0">
                  <a:pos x="connsiteX2" y="connsiteY2"/>
                </a:cxn>
                <a:cxn ang="0">
                  <a:pos x="connsiteX3" y="connsiteY3"/>
                </a:cxn>
              </a:cxnLst>
              <a:rect l="l" t="t" r="r" b="b"/>
              <a:pathLst>
                <a:path w="48145" h="519054">
                  <a:moveTo>
                    <a:pt x="0" y="0"/>
                  </a:moveTo>
                  <a:lnTo>
                    <a:pt x="48145" y="0"/>
                  </a:lnTo>
                  <a:lnTo>
                    <a:pt x="48145" y="519055"/>
                  </a:lnTo>
                  <a:lnTo>
                    <a:pt x="0" y="519055"/>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 name="Freeform: Shape 40">
              <a:extLst>
                <a:ext uri="{FF2B5EF4-FFF2-40B4-BE49-F238E27FC236}">
                  <a16:creationId xmlns:a16="http://schemas.microsoft.com/office/drawing/2014/main" id="{36FA5BB2-ED5E-625C-2A07-D452DA3E585D}"/>
                </a:ext>
              </a:extLst>
            </p:cNvPr>
            <p:cNvSpPr/>
            <p:nvPr/>
          </p:nvSpPr>
          <p:spPr>
            <a:xfrm>
              <a:off x="9251443" y="4161779"/>
              <a:ext cx="48145" cy="514227"/>
            </a:xfrm>
            <a:custGeom>
              <a:avLst/>
              <a:gdLst>
                <a:gd name="connsiteX0" fmla="*/ 0 w 48145"/>
                <a:gd name="connsiteY0" fmla="*/ 0 h 514227"/>
                <a:gd name="connsiteX1" fmla="*/ 48145 w 48145"/>
                <a:gd name="connsiteY1" fmla="*/ 0 h 514227"/>
                <a:gd name="connsiteX2" fmla="*/ 48145 w 48145"/>
                <a:gd name="connsiteY2" fmla="*/ 514228 h 514227"/>
                <a:gd name="connsiteX3" fmla="*/ 0 w 48145"/>
                <a:gd name="connsiteY3" fmla="*/ 514228 h 514227"/>
              </a:gdLst>
              <a:ahLst/>
              <a:cxnLst>
                <a:cxn ang="0">
                  <a:pos x="connsiteX0" y="connsiteY0"/>
                </a:cxn>
                <a:cxn ang="0">
                  <a:pos x="connsiteX1" y="connsiteY1"/>
                </a:cxn>
                <a:cxn ang="0">
                  <a:pos x="connsiteX2" y="connsiteY2"/>
                </a:cxn>
                <a:cxn ang="0">
                  <a:pos x="connsiteX3" y="connsiteY3"/>
                </a:cxn>
              </a:cxnLst>
              <a:rect l="l" t="t" r="r" b="b"/>
              <a:pathLst>
                <a:path w="48145" h="514227">
                  <a:moveTo>
                    <a:pt x="0" y="0"/>
                  </a:moveTo>
                  <a:lnTo>
                    <a:pt x="48145" y="0"/>
                  </a:lnTo>
                  <a:lnTo>
                    <a:pt x="48145" y="514228"/>
                  </a:lnTo>
                  <a:lnTo>
                    <a:pt x="0" y="514228"/>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 name="Freeform: Shape 41">
              <a:extLst>
                <a:ext uri="{FF2B5EF4-FFF2-40B4-BE49-F238E27FC236}">
                  <a16:creationId xmlns:a16="http://schemas.microsoft.com/office/drawing/2014/main" id="{ABEA558B-5F48-ED41-BA46-89C9C204F56B}"/>
                </a:ext>
              </a:extLst>
            </p:cNvPr>
            <p:cNvSpPr/>
            <p:nvPr/>
          </p:nvSpPr>
          <p:spPr>
            <a:xfrm>
              <a:off x="9036377" y="4161779"/>
              <a:ext cx="48145" cy="507875"/>
            </a:xfrm>
            <a:custGeom>
              <a:avLst/>
              <a:gdLst>
                <a:gd name="connsiteX0" fmla="*/ 0 w 48145"/>
                <a:gd name="connsiteY0" fmla="*/ 0 h 507875"/>
                <a:gd name="connsiteX1" fmla="*/ 48146 w 48145"/>
                <a:gd name="connsiteY1" fmla="*/ 0 h 507875"/>
                <a:gd name="connsiteX2" fmla="*/ 48146 w 48145"/>
                <a:gd name="connsiteY2" fmla="*/ 507876 h 507875"/>
                <a:gd name="connsiteX3" fmla="*/ 0 w 48145"/>
                <a:gd name="connsiteY3" fmla="*/ 507876 h 507875"/>
              </a:gdLst>
              <a:ahLst/>
              <a:cxnLst>
                <a:cxn ang="0">
                  <a:pos x="connsiteX0" y="connsiteY0"/>
                </a:cxn>
                <a:cxn ang="0">
                  <a:pos x="connsiteX1" y="connsiteY1"/>
                </a:cxn>
                <a:cxn ang="0">
                  <a:pos x="connsiteX2" y="connsiteY2"/>
                </a:cxn>
                <a:cxn ang="0">
                  <a:pos x="connsiteX3" y="connsiteY3"/>
                </a:cxn>
              </a:cxnLst>
              <a:rect l="l" t="t" r="r" b="b"/>
              <a:pathLst>
                <a:path w="48145" h="507875">
                  <a:moveTo>
                    <a:pt x="0" y="0"/>
                  </a:moveTo>
                  <a:lnTo>
                    <a:pt x="48146" y="0"/>
                  </a:lnTo>
                  <a:lnTo>
                    <a:pt x="48146" y="507876"/>
                  </a:lnTo>
                  <a:lnTo>
                    <a:pt x="0" y="507876"/>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 name="Freeform: Shape 42">
              <a:extLst>
                <a:ext uri="{FF2B5EF4-FFF2-40B4-BE49-F238E27FC236}">
                  <a16:creationId xmlns:a16="http://schemas.microsoft.com/office/drawing/2014/main" id="{2FE44343-CFC8-D80E-BF56-057158EED937}"/>
                </a:ext>
              </a:extLst>
            </p:cNvPr>
            <p:cNvSpPr/>
            <p:nvPr/>
          </p:nvSpPr>
          <p:spPr>
            <a:xfrm>
              <a:off x="8928907" y="4161779"/>
              <a:ext cx="48145" cy="499872"/>
            </a:xfrm>
            <a:custGeom>
              <a:avLst/>
              <a:gdLst>
                <a:gd name="connsiteX0" fmla="*/ 0 w 48145"/>
                <a:gd name="connsiteY0" fmla="*/ 0 h 499872"/>
                <a:gd name="connsiteX1" fmla="*/ 48145 w 48145"/>
                <a:gd name="connsiteY1" fmla="*/ 0 h 499872"/>
                <a:gd name="connsiteX2" fmla="*/ 48145 w 48145"/>
                <a:gd name="connsiteY2" fmla="*/ 499873 h 499872"/>
                <a:gd name="connsiteX3" fmla="*/ 0 w 48145"/>
                <a:gd name="connsiteY3" fmla="*/ 499873 h 499872"/>
              </a:gdLst>
              <a:ahLst/>
              <a:cxnLst>
                <a:cxn ang="0">
                  <a:pos x="connsiteX0" y="connsiteY0"/>
                </a:cxn>
                <a:cxn ang="0">
                  <a:pos x="connsiteX1" y="connsiteY1"/>
                </a:cxn>
                <a:cxn ang="0">
                  <a:pos x="connsiteX2" y="connsiteY2"/>
                </a:cxn>
                <a:cxn ang="0">
                  <a:pos x="connsiteX3" y="connsiteY3"/>
                </a:cxn>
              </a:cxnLst>
              <a:rect l="l" t="t" r="r" b="b"/>
              <a:pathLst>
                <a:path w="48145" h="499872">
                  <a:moveTo>
                    <a:pt x="0" y="0"/>
                  </a:moveTo>
                  <a:lnTo>
                    <a:pt x="48145" y="0"/>
                  </a:lnTo>
                  <a:lnTo>
                    <a:pt x="48145" y="499873"/>
                  </a:lnTo>
                  <a:lnTo>
                    <a:pt x="0" y="499873"/>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 name="Freeform: Shape 43">
              <a:extLst>
                <a:ext uri="{FF2B5EF4-FFF2-40B4-BE49-F238E27FC236}">
                  <a16:creationId xmlns:a16="http://schemas.microsoft.com/office/drawing/2014/main" id="{0CC1F5E1-CB5D-3FB5-7166-F8C8CCFA3297}"/>
                </a:ext>
              </a:extLst>
            </p:cNvPr>
            <p:cNvSpPr/>
            <p:nvPr/>
          </p:nvSpPr>
          <p:spPr>
            <a:xfrm>
              <a:off x="8821311" y="4161779"/>
              <a:ext cx="48145" cy="499872"/>
            </a:xfrm>
            <a:custGeom>
              <a:avLst/>
              <a:gdLst>
                <a:gd name="connsiteX0" fmla="*/ 0 w 48145"/>
                <a:gd name="connsiteY0" fmla="*/ 0 h 499872"/>
                <a:gd name="connsiteX1" fmla="*/ 48145 w 48145"/>
                <a:gd name="connsiteY1" fmla="*/ 0 h 499872"/>
                <a:gd name="connsiteX2" fmla="*/ 48145 w 48145"/>
                <a:gd name="connsiteY2" fmla="*/ 499873 h 499872"/>
                <a:gd name="connsiteX3" fmla="*/ 0 w 48145"/>
                <a:gd name="connsiteY3" fmla="*/ 499873 h 499872"/>
              </a:gdLst>
              <a:ahLst/>
              <a:cxnLst>
                <a:cxn ang="0">
                  <a:pos x="connsiteX0" y="connsiteY0"/>
                </a:cxn>
                <a:cxn ang="0">
                  <a:pos x="connsiteX1" y="connsiteY1"/>
                </a:cxn>
                <a:cxn ang="0">
                  <a:pos x="connsiteX2" y="connsiteY2"/>
                </a:cxn>
                <a:cxn ang="0">
                  <a:pos x="connsiteX3" y="connsiteY3"/>
                </a:cxn>
              </a:cxnLst>
              <a:rect l="l" t="t" r="r" b="b"/>
              <a:pathLst>
                <a:path w="48145" h="499872">
                  <a:moveTo>
                    <a:pt x="0" y="0"/>
                  </a:moveTo>
                  <a:lnTo>
                    <a:pt x="48145" y="0"/>
                  </a:lnTo>
                  <a:lnTo>
                    <a:pt x="48145" y="499873"/>
                  </a:lnTo>
                  <a:lnTo>
                    <a:pt x="0" y="499873"/>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 name="Freeform: Shape 44">
              <a:extLst>
                <a:ext uri="{FF2B5EF4-FFF2-40B4-BE49-F238E27FC236}">
                  <a16:creationId xmlns:a16="http://schemas.microsoft.com/office/drawing/2014/main" id="{87AC160C-B186-7E64-EC7E-547683ED9F42}"/>
                </a:ext>
              </a:extLst>
            </p:cNvPr>
            <p:cNvSpPr/>
            <p:nvPr/>
          </p:nvSpPr>
          <p:spPr>
            <a:xfrm>
              <a:off x="8392068" y="4161779"/>
              <a:ext cx="48145" cy="470909"/>
            </a:xfrm>
            <a:custGeom>
              <a:avLst/>
              <a:gdLst>
                <a:gd name="connsiteX0" fmla="*/ 0 w 48145"/>
                <a:gd name="connsiteY0" fmla="*/ 0 h 470909"/>
                <a:gd name="connsiteX1" fmla="*/ 48145 w 48145"/>
                <a:gd name="connsiteY1" fmla="*/ 0 h 470909"/>
                <a:gd name="connsiteX2" fmla="*/ 48145 w 48145"/>
                <a:gd name="connsiteY2" fmla="*/ 470909 h 470909"/>
                <a:gd name="connsiteX3" fmla="*/ 0 w 48145"/>
                <a:gd name="connsiteY3" fmla="*/ 470909 h 470909"/>
              </a:gdLst>
              <a:ahLst/>
              <a:cxnLst>
                <a:cxn ang="0">
                  <a:pos x="connsiteX0" y="connsiteY0"/>
                </a:cxn>
                <a:cxn ang="0">
                  <a:pos x="connsiteX1" y="connsiteY1"/>
                </a:cxn>
                <a:cxn ang="0">
                  <a:pos x="connsiteX2" y="connsiteY2"/>
                </a:cxn>
                <a:cxn ang="0">
                  <a:pos x="connsiteX3" y="connsiteY3"/>
                </a:cxn>
              </a:cxnLst>
              <a:rect l="l" t="t" r="r" b="b"/>
              <a:pathLst>
                <a:path w="48145" h="470909">
                  <a:moveTo>
                    <a:pt x="0" y="0"/>
                  </a:moveTo>
                  <a:lnTo>
                    <a:pt x="48145" y="0"/>
                  </a:lnTo>
                  <a:lnTo>
                    <a:pt x="48145" y="470909"/>
                  </a:lnTo>
                  <a:lnTo>
                    <a:pt x="0" y="470909"/>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 name="Freeform: Shape 45">
              <a:extLst>
                <a:ext uri="{FF2B5EF4-FFF2-40B4-BE49-F238E27FC236}">
                  <a16:creationId xmlns:a16="http://schemas.microsoft.com/office/drawing/2014/main" id="{37DBAD99-F5F3-7727-1D2E-211B973F3AEA}"/>
                </a:ext>
              </a:extLst>
            </p:cNvPr>
            <p:cNvSpPr/>
            <p:nvPr/>
          </p:nvSpPr>
          <p:spPr>
            <a:xfrm>
              <a:off x="8284218" y="4161779"/>
              <a:ext cx="48145" cy="470909"/>
            </a:xfrm>
            <a:custGeom>
              <a:avLst/>
              <a:gdLst>
                <a:gd name="connsiteX0" fmla="*/ 0 w 48145"/>
                <a:gd name="connsiteY0" fmla="*/ 0 h 470909"/>
                <a:gd name="connsiteX1" fmla="*/ 48145 w 48145"/>
                <a:gd name="connsiteY1" fmla="*/ 0 h 470909"/>
                <a:gd name="connsiteX2" fmla="*/ 48145 w 48145"/>
                <a:gd name="connsiteY2" fmla="*/ 470909 h 470909"/>
                <a:gd name="connsiteX3" fmla="*/ 0 w 48145"/>
                <a:gd name="connsiteY3" fmla="*/ 470909 h 470909"/>
              </a:gdLst>
              <a:ahLst/>
              <a:cxnLst>
                <a:cxn ang="0">
                  <a:pos x="connsiteX0" y="connsiteY0"/>
                </a:cxn>
                <a:cxn ang="0">
                  <a:pos x="connsiteX1" y="connsiteY1"/>
                </a:cxn>
                <a:cxn ang="0">
                  <a:pos x="connsiteX2" y="connsiteY2"/>
                </a:cxn>
                <a:cxn ang="0">
                  <a:pos x="connsiteX3" y="connsiteY3"/>
                </a:cxn>
              </a:cxnLst>
              <a:rect l="l" t="t" r="r" b="b"/>
              <a:pathLst>
                <a:path w="48145" h="470909">
                  <a:moveTo>
                    <a:pt x="0" y="0"/>
                  </a:moveTo>
                  <a:lnTo>
                    <a:pt x="48145" y="0"/>
                  </a:lnTo>
                  <a:lnTo>
                    <a:pt x="48145" y="470909"/>
                  </a:lnTo>
                  <a:lnTo>
                    <a:pt x="0" y="470909"/>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 name="Freeform: Shape 46">
              <a:extLst>
                <a:ext uri="{FF2B5EF4-FFF2-40B4-BE49-F238E27FC236}">
                  <a16:creationId xmlns:a16="http://schemas.microsoft.com/office/drawing/2014/main" id="{E5420381-B859-1693-1645-D111C97AEFD2}"/>
                </a:ext>
              </a:extLst>
            </p:cNvPr>
            <p:cNvSpPr/>
            <p:nvPr/>
          </p:nvSpPr>
          <p:spPr>
            <a:xfrm>
              <a:off x="7638766" y="4161779"/>
              <a:ext cx="48145" cy="389100"/>
            </a:xfrm>
            <a:custGeom>
              <a:avLst/>
              <a:gdLst>
                <a:gd name="connsiteX0" fmla="*/ 0 w 48145"/>
                <a:gd name="connsiteY0" fmla="*/ 0 h 389100"/>
                <a:gd name="connsiteX1" fmla="*/ 48145 w 48145"/>
                <a:gd name="connsiteY1" fmla="*/ 0 h 389100"/>
                <a:gd name="connsiteX2" fmla="*/ 48145 w 48145"/>
                <a:gd name="connsiteY2" fmla="*/ 389100 h 389100"/>
                <a:gd name="connsiteX3" fmla="*/ 0 w 48145"/>
                <a:gd name="connsiteY3" fmla="*/ 389100 h 389100"/>
              </a:gdLst>
              <a:ahLst/>
              <a:cxnLst>
                <a:cxn ang="0">
                  <a:pos x="connsiteX0" y="connsiteY0"/>
                </a:cxn>
                <a:cxn ang="0">
                  <a:pos x="connsiteX1" y="connsiteY1"/>
                </a:cxn>
                <a:cxn ang="0">
                  <a:pos x="connsiteX2" y="connsiteY2"/>
                </a:cxn>
                <a:cxn ang="0">
                  <a:pos x="connsiteX3" y="connsiteY3"/>
                </a:cxn>
              </a:cxnLst>
              <a:rect l="l" t="t" r="r" b="b"/>
              <a:pathLst>
                <a:path w="48145" h="389100">
                  <a:moveTo>
                    <a:pt x="0" y="0"/>
                  </a:moveTo>
                  <a:lnTo>
                    <a:pt x="48145" y="0"/>
                  </a:lnTo>
                  <a:lnTo>
                    <a:pt x="48145" y="389100"/>
                  </a:lnTo>
                  <a:lnTo>
                    <a:pt x="0" y="389100"/>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 name="Freeform: Shape 47">
              <a:extLst>
                <a:ext uri="{FF2B5EF4-FFF2-40B4-BE49-F238E27FC236}">
                  <a16:creationId xmlns:a16="http://schemas.microsoft.com/office/drawing/2014/main" id="{52ECBF1F-68C7-C930-5676-F7BEBE7D0F50}"/>
                </a:ext>
              </a:extLst>
            </p:cNvPr>
            <p:cNvSpPr/>
            <p:nvPr/>
          </p:nvSpPr>
          <p:spPr>
            <a:xfrm>
              <a:off x="7531296" y="4161779"/>
              <a:ext cx="48145" cy="374618"/>
            </a:xfrm>
            <a:custGeom>
              <a:avLst/>
              <a:gdLst>
                <a:gd name="connsiteX0" fmla="*/ 0 w 48145"/>
                <a:gd name="connsiteY0" fmla="*/ 0 h 374618"/>
                <a:gd name="connsiteX1" fmla="*/ 48145 w 48145"/>
                <a:gd name="connsiteY1" fmla="*/ 0 h 374618"/>
                <a:gd name="connsiteX2" fmla="*/ 48145 w 48145"/>
                <a:gd name="connsiteY2" fmla="*/ 374619 h 374618"/>
                <a:gd name="connsiteX3" fmla="*/ 0 w 48145"/>
                <a:gd name="connsiteY3" fmla="*/ 374619 h 374618"/>
              </a:gdLst>
              <a:ahLst/>
              <a:cxnLst>
                <a:cxn ang="0">
                  <a:pos x="connsiteX0" y="connsiteY0"/>
                </a:cxn>
                <a:cxn ang="0">
                  <a:pos x="connsiteX1" y="connsiteY1"/>
                </a:cxn>
                <a:cxn ang="0">
                  <a:pos x="connsiteX2" y="connsiteY2"/>
                </a:cxn>
                <a:cxn ang="0">
                  <a:pos x="connsiteX3" y="connsiteY3"/>
                </a:cxn>
              </a:cxnLst>
              <a:rect l="l" t="t" r="r" b="b"/>
              <a:pathLst>
                <a:path w="48145" h="374618">
                  <a:moveTo>
                    <a:pt x="0" y="0"/>
                  </a:moveTo>
                  <a:lnTo>
                    <a:pt x="48145" y="0"/>
                  </a:lnTo>
                  <a:lnTo>
                    <a:pt x="48145" y="374619"/>
                  </a:lnTo>
                  <a:lnTo>
                    <a:pt x="0" y="374619"/>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 name="Freeform: Shape 48">
              <a:extLst>
                <a:ext uri="{FF2B5EF4-FFF2-40B4-BE49-F238E27FC236}">
                  <a16:creationId xmlns:a16="http://schemas.microsoft.com/office/drawing/2014/main" id="{1D83BCAA-EBFB-FC49-B93B-ED5840FF0165}"/>
                </a:ext>
              </a:extLst>
            </p:cNvPr>
            <p:cNvSpPr/>
            <p:nvPr/>
          </p:nvSpPr>
          <p:spPr>
            <a:xfrm>
              <a:off x="7316992" y="4161779"/>
              <a:ext cx="48145" cy="328124"/>
            </a:xfrm>
            <a:custGeom>
              <a:avLst/>
              <a:gdLst>
                <a:gd name="connsiteX0" fmla="*/ 0 w 48145"/>
                <a:gd name="connsiteY0" fmla="*/ 0 h 328124"/>
                <a:gd name="connsiteX1" fmla="*/ 48145 w 48145"/>
                <a:gd name="connsiteY1" fmla="*/ 0 h 328124"/>
                <a:gd name="connsiteX2" fmla="*/ 48145 w 48145"/>
                <a:gd name="connsiteY2" fmla="*/ 328125 h 328124"/>
                <a:gd name="connsiteX3" fmla="*/ 0 w 48145"/>
                <a:gd name="connsiteY3" fmla="*/ 328125 h 328124"/>
              </a:gdLst>
              <a:ahLst/>
              <a:cxnLst>
                <a:cxn ang="0">
                  <a:pos x="connsiteX0" y="connsiteY0"/>
                </a:cxn>
                <a:cxn ang="0">
                  <a:pos x="connsiteX1" y="connsiteY1"/>
                </a:cxn>
                <a:cxn ang="0">
                  <a:pos x="connsiteX2" y="connsiteY2"/>
                </a:cxn>
                <a:cxn ang="0">
                  <a:pos x="connsiteX3" y="connsiteY3"/>
                </a:cxn>
              </a:cxnLst>
              <a:rect l="l" t="t" r="r" b="b"/>
              <a:pathLst>
                <a:path w="48145" h="328124">
                  <a:moveTo>
                    <a:pt x="0" y="0"/>
                  </a:moveTo>
                  <a:lnTo>
                    <a:pt x="48145" y="0"/>
                  </a:lnTo>
                  <a:lnTo>
                    <a:pt x="48145" y="328125"/>
                  </a:lnTo>
                  <a:lnTo>
                    <a:pt x="0" y="328125"/>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 name="Freeform: Shape 49">
              <a:extLst>
                <a:ext uri="{FF2B5EF4-FFF2-40B4-BE49-F238E27FC236}">
                  <a16:creationId xmlns:a16="http://schemas.microsoft.com/office/drawing/2014/main" id="{7BA7404A-EB45-5F16-761E-5AD7867FD0B3}"/>
                </a:ext>
              </a:extLst>
            </p:cNvPr>
            <p:cNvSpPr/>
            <p:nvPr/>
          </p:nvSpPr>
          <p:spPr>
            <a:xfrm>
              <a:off x="7209523" y="4161779"/>
              <a:ext cx="48145" cy="328124"/>
            </a:xfrm>
            <a:custGeom>
              <a:avLst/>
              <a:gdLst>
                <a:gd name="connsiteX0" fmla="*/ 0 w 48145"/>
                <a:gd name="connsiteY0" fmla="*/ 0 h 328124"/>
                <a:gd name="connsiteX1" fmla="*/ 48145 w 48145"/>
                <a:gd name="connsiteY1" fmla="*/ 0 h 328124"/>
                <a:gd name="connsiteX2" fmla="*/ 48145 w 48145"/>
                <a:gd name="connsiteY2" fmla="*/ 328125 h 328124"/>
                <a:gd name="connsiteX3" fmla="*/ 0 w 48145"/>
                <a:gd name="connsiteY3" fmla="*/ 328125 h 328124"/>
              </a:gdLst>
              <a:ahLst/>
              <a:cxnLst>
                <a:cxn ang="0">
                  <a:pos x="connsiteX0" y="connsiteY0"/>
                </a:cxn>
                <a:cxn ang="0">
                  <a:pos x="connsiteX1" y="connsiteY1"/>
                </a:cxn>
                <a:cxn ang="0">
                  <a:pos x="connsiteX2" y="connsiteY2"/>
                </a:cxn>
                <a:cxn ang="0">
                  <a:pos x="connsiteX3" y="connsiteY3"/>
                </a:cxn>
              </a:cxnLst>
              <a:rect l="l" t="t" r="r" b="b"/>
              <a:pathLst>
                <a:path w="48145" h="328124">
                  <a:moveTo>
                    <a:pt x="0" y="0"/>
                  </a:moveTo>
                  <a:lnTo>
                    <a:pt x="48145" y="0"/>
                  </a:lnTo>
                  <a:lnTo>
                    <a:pt x="48145" y="328125"/>
                  </a:lnTo>
                  <a:lnTo>
                    <a:pt x="0" y="328125"/>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 name="Freeform: Shape 50">
              <a:extLst>
                <a:ext uri="{FF2B5EF4-FFF2-40B4-BE49-F238E27FC236}">
                  <a16:creationId xmlns:a16="http://schemas.microsoft.com/office/drawing/2014/main" id="{77A4F5AF-4BE1-933F-2EB8-AAAC555B3A24}"/>
                </a:ext>
              </a:extLst>
            </p:cNvPr>
            <p:cNvSpPr/>
            <p:nvPr/>
          </p:nvSpPr>
          <p:spPr>
            <a:xfrm>
              <a:off x="7102435" y="4161779"/>
              <a:ext cx="48145" cy="312118"/>
            </a:xfrm>
            <a:custGeom>
              <a:avLst/>
              <a:gdLst>
                <a:gd name="connsiteX0" fmla="*/ 0 w 48145"/>
                <a:gd name="connsiteY0" fmla="*/ 0 h 312118"/>
                <a:gd name="connsiteX1" fmla="*/ 48145 w 48145"/>
                <a:gd name="connsiteY1" fmla="*/ 0 h 312118"/>
                <a:gd name="connsiteX2" fmla="*/ 48145 w 48145"/>
                <a:gd name="connsiteY2" fmla="*/ 312119 h 312118"/>
                <a:gd name="connsiteX3" fmla="*/ 0 w 48145"/>
                <a:gd name="connsiteY3" fmla="*/ 312119 h 312118"/>
              </a:gdLst>
              <a:ahLst/>
              <a:cxnLst>
                <a:cxn ang="0">
                  <a:pos x="connsiteX0" y="connsiteY0"/>
                </a:cxn>
                <a:cxn ang="0">
                  <a:pos x="connsiteX1" y="connsiteY1"/>
                </a:cxn>
                <a:cxn ang="0">
                  <a:pos x="connsiteX2" y="connsiteY2"/>
                </a:cxn>
                <a:cxn ang="0">
                  <a:pos x="connsiteX3" y="connsiteY3"/>
                </a:cxn>
              </a:cxnLst>
              <a:rect l="l" t="t" r="r" b="b"/>
              <a:pathLst>
                <a:path w="48145" h="312118">
                  <a:moveTo>
                    <a:pt x="0" y="0"/>
                  </a:moveTo>
                  <a:lnTo>
                    <a:pt x="48145" y="0"/>
                  </a:lnTo>
                  <a:lnTo>
                    <a:pt x="48145" y="312119"/>
                  </a:lnTo>
                  <a:lnTo>
                    <a:pt x="0" y="312119"/>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 name="Freeform: Shape 51">
              <a:extLst>
                <a:ext uri="{FF2B5EF4-FFF2-40B4-BE49-F238E27FC236}">
                  <a16:creationId xmlns:a16="http://schemas.microsoft.com/office/drawing/2014/main" id="{BEBEEBAB-224E-40A1-9913-78F105AD746B}"/>
                </a:ext>
              </a:extLst>
            </p:cNvPr>
            <p:cNvSpPr/>
            <p:nvPr/>
          </p:nvSpPr>
          <p:spPr>
            <a:xfrm>
              <a:off x="6780280" y="4161779"/>
              <a:ext cx="48145" cy="300812"/>
            </a:xfrm>
            <a:custGeom>
              <a:avLst/>
              <a:gdLst>
                <a:gd name="connsiteX0" fmla="*/ 0 w 48145"/>
                <a:gd name="connsiteY0" fmla="*/ 0 h 300812"/>
                <a:gd name="connsiteX1" fmla="*/ 48145 w 48145"/>
                <a:gd name="connsiteY1" fmla="*/ 0 h 300812"/>
                <a:gd name="connsiteX2" fmla="*/ 48145 w 48145"/>
                <a:gd name="connsiteY2" fmla="*/ 300813 h 300812"/>
                <a:gd name="connsiteX3" fmla="*/ 0 w 48145"/>
                <a:gd name="connsiteY3" fmla="*/ 300813 h 300812"/>
              </a:gdLst>
              <a:ahLst/>
              <a:cxnLst>
                <a:cxn ang="0">
                  <a:pos x="connsiteX0" y="connsiteY0"/>
                </a:cxn>
                <a:cxn ang="0">
                  <a:pos x="connsiteX1" y="connsiteY1"/>
                </a:cxn>
                <a:cxn ang="0">
                  <a:pos x="connsiteX2" y="connsiteY2"/>
                </a:cxn>
                <a:cxn ang="0">
                  <a:pos x="connsiteX3" y="connsiteY3"/>
                </a:cxn>
              </a:cxnLst>
              <a:rect l="l" t="t" r="r" b="b"/>
              <a:pathLst>
                <a:path w="48145" h="300812">
                  <a:moveTo>
                    <a:pt x="0" y="0"/>
                  </a:moveTo>
                  <a:lnTo>
                    <a:pt x="48145" y="0"/>
                  </a:lnTo>
                  <a:lnTo>
                    <a:pt x="48145" y="300813"/>
                  </a:lnTo>
                  <a:lnTo>
                    <a:pt x="0" y="300813"/>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 name="Freeform: Shape 52">
              <a:extLst>
                <a:ext uri="{FF2B5EF4-FFF2-40B4-BE49-F238E27FC236}">
                  <a16:creationId xmlns:a16="http://schemas.microsoft.com/office/drawing/2014/main" id="{421EC0EC-5A99-2031-0B67-A7341A2A4F8C}"/>
                </a:ext>
              </a:extLst>
            </p:cNvPr>
            <p:cNvSpPr/>
            <p:nvPr/>
          </p:nvSpPr>
          <p:spPr>
            <a:xfrm>
              <a:off x="6672811" y="4161779"/>
              <a:ext cx="48145" cy="273628"/>
            </a:xfrm>
            <a:custGeom>
              <a:avLst/>
              <a:gdLst>
                <a:gd name="connsiteX0" fmla="*/ 0 w 48145"/>
                <a:gd name="connsiteY0" fmla="*/ 0 h 273628"/>
                <a:gd name="connsiteX1" fmla="*/ 48145 w 48145"/>
                <a:gd name="connsiteY1" fmla="*/ 0 h 273628"/>
                <a:gd name="connsiteX2" fmla="*/ 48145 w 48145"/>
                <a:gd name="connsiteY2" fmla="*/ 273628 h 273628"/>
                <a:gd name="connsiteX3" fmla="*/ 0 w 48145"/>
                <a:gd name="connsiteY3" fmla="*/ 273628 h 273628"/>
              </a:gdLst>
              <a:ahLst/>
              <a:cxnLst>
                <a:cxn ang="0">
                  <a:pos x="connsiteX0" y="connsiteY0"/>
                </a:cxn>
                <a:cxn ang="0">
                  <a:pos x="connsiteX1" y="connsiteY1"/>
                </a:cxn>
                <a:cxn ang="0">
                  <a:pos x="connsiteX2" y="connsiteY2"/>
                </a:cxn>
                <a:cxn ang="0">
                  <a:pos x="connsiteX3" y="connsiteY3"/>
                </a:cxn>
              </a:cxnLst>
              <a:rect l="l" t="t" r="r" b="b"/>
              <a:pathLst>
                <a:path w="48145" h="273628">
                  <a:moveTo>
                    <a:pt x="0" y="0"/>
                  </a:moveTo>
                  <a:lnTo>
                    <a:pt x="48145" y="0"/>
                  </a:lnTo>
                  <a:lnTo>
                    <a:pt x="48145" y="273628"/>
                  </a:lnTo>
                  <a:lnTo>
                    <a:pt x="0" y="273628"/>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 name="Freeform: Shape 53">
              <a:extLst>
                <a:ext uri="{FF2B5EF4-FFF2-40B4-BE49-F238E27FC236}">
                  <a16:creationId xmlns:a16="http://schemas.microsoft.com/office/drawing/2014/main" id="{2D5DC54E-0032-A1F2-9C91-FB5374E8E986}"/>
                </a:ext>
              </a:extLst>
            </p:cNvPr>
            <p:cNvSpPr/>
            <p:nvPr/>
          </p:nvSpPr>
          <p:spPr>
            <a:xfrm>
              <a:off x="6457745" y="4161779"/>
              <a:ext cx="48145" cy="150406"/>
            </a:xfrm>
            <a:custGeom>
              <a:avLst/>
              <a:gdLst>
                <a:gd name="connsiteX0" fmla="*/ 0 w 48145"/>
                <a:gd name="connsiteY0" fmla="*/ 0 h 150406"/>
                <a:gd name="connsiteX1" fmla="*/ 48145 w 48145"/>
                <a:gd name="connsiteY1" fmla="*/ 0 h 150406"/>
                <a:gd name="connsiteX2" fmla="*/ 48145 w 48145"/>
                <a:gd name="connsiteY2" fmla="*/ 150406 h 150406"/>
                <a:gd name="connsiteX3" fmla="*/ 0 w 48145"/>
                <a:gd name="connsiteY3" fmla="*/ 150406 h 150406"/>
              </a:gdLst>
              <a:ahLst/>
              <a:cxnLst>
                <a:cxn ang="0">
                  <a:pos x="connsiteX0" y="connsiteY0"/>
                </a:cxn>
                <a:cxn ang="0">
                  <a:pos x="connsiteX1" y="connsiteY1"/>
                </a:cxn>
                <a:cxn ang="0">
                  <a:pos x="connsiteX2" y="connsiteY2"/>
                </a:cxn>
                <a:cxn ang="0">
                  <a:pos x="connsiteX3" y="connsiteY3"/>
                </a:cxn>
              </a:cxnLst>
              <a:rect l="l" t="t" r="r" b="b"/>
              <a:pathLst>
                <a:path w="48145" h="150406">
                  <a:moveTo>
                    <a:pt x="0" y="0"/>
                  </a:moveTo>
                  <a:lnTo>
                    <a:pt x="48145" y="0"/>
                  </a:lnTo>
                  <a:lnTo>
                    <a:pt x="48145" y="150406"/>
                  </a:lnTo>
                  <a:lnTo>
                    <a:pt x="0" y="150406"/>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 name="Freeform: Shape 54">
              <a:extLst>
                <a:ext uri="{FF2B5EF4-FFF2-40B4-BE49-F238E27FC236}">
                  <a16:creationId xmlns:a16="http://schemas.microsoft.com/office/drawing/2014/main" id="{4496CD8C-6865-8E45-4A50-E07BFCB80124}"/>
                </a:ext>
              </a:extLst>
            </p:cNvPr>
            <p:cNvSpPr/>
            <p:nvPr/>
          </p:nvSpPr>
          <p:spPr>
            <a:xfrm>
              <a:off x="6351800" y="4161779"/>
              <a:ext cx="48145" cy="40904"/>
            </a:xfrm>
            <a:custGeom>
              <a:avLst/>
              <a:gdLst>
                <a:gd name="connsiteX0" fmla="*/ 0 w 48145"/>
                <a:gd name="connsiteY0" fmla="*/ 0 h 40904"/>
                <a:gd name="connsiteX1" fmla="*/ 48145 w 48145"/>
                <a:gd name="connsiteY1" fmla="*/ 0 h 40904"/>
                <a:gd name="connsiteX2" fmla="*/ 48145 w 48145"/>
                <a:gd name="connsiteY2" fmla="*/ 40904 h 40904"/>
                <a:gd name="connsiteX3" fmla="*/ 0 w 48145"/>
                <a:gd name="connsiteY3" fmla="*/ 40904 h 40904"/>
              </a:gdLst>
              <a:ahLst/>
              <a:cxnLst>
                <a:cxn ang="0">
                  <a:pos x="connsiteX0" y="connsiteY0"/>
                </a:cxn>
                <a:cxn ang="0">
                  <a:pos x="connsiteX1" y="connsiteY1"/>
                </a:cxn>
                <a:cxn ang="0">
                  <a:pos x="connsiteX2" y="connsiteY2"/>
                </a:cxn>
                <a:cxn ang="0">
                  <a:pos x="connsiteX3" y="connsiteY3"/>
                </a:cxn>
              </a:cxnLst>
              <a:rect l="l" t="t" r="r" b="b"/>
              <a:pathLst>
                <a:path w="48145" h="40904">
                  <a:moveTo>
                    <a:pt x="0" y="0"/>
                  </a:moveTo>
                  <a:lnTo>
                    <a:pt x="48145" y="0"/>
                  </a:lnTo>
                  <a:lnTo>
                    <a:pt x="48145" y="40904"/>
                  </a:lnTo>
                  <a:lnTo>
                    <a:pt x="0" y="40904"/>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6" name="Freeform: Shape 55">
              <a:extLst>
                <a:ext uri="{FF2B5EF4-FFF2-40B4-BE49-F238E27FC236}">
                  <a16:creationId xmlns:a16="http://schemas.microsoft.com/office/drawing/2014/main" id="{950092A1-F792-9C08-E0E2-F835216016A0}"/>
                </a:ext>
              </a:extLst>
            </p:cNvPr>
            <p:cNvSpPr/>
            <p:nvPr/>
          </p:nvSpPr>
          <p:spPr>
            <a:xfrm>
              <a:off x="6028502" y="3833654"/>
              <a:ext cx="48145" cy="320884"/>
            </a:xfrm>
            <a:custGeom>
              <a:avLst/>
              <a:gdLst>
                <a:gd name="connsiteX0" fmla="*/ 0 w 48145"/>
                <a:gd name="connsiteY0" fmla="*/ 0 h 320884"/>
                <a:gd name="connsiteX1" fmla="*/ 48145 w 48145"/>
                <a:gd name="connsiteY1" fmla="*/ 0 h 320884"/>
                <a:gd name="connsiteX2" fmla="*/ 48145 w 48145"/>
                <a:gd name="connsiteY2" fmla="*/ 320884 h 320884"/>
                <a:gd name="connsiteX3" fmla="*/ 0 w 48145"/>
                <a:gd name="connsiteY3" fmla="*/ 320884 h 320884"/>
              </a:gdLst>
              <a:ahLst/>
              <a:cxnLst>
                <a:cxn ang="0">
                  <a:pos x="connsiteX0" y="connsiteY0"/>
                </a:cxn>
                <a:cxn ang="0">
                  <a:pos x="connsiteX1" y="connsiteY1"/>
                </a:cxn>
                <a:cxn ang="0">
                  <a:pos x="connsiteX2" y="connsiteY2"/>
                </a:cxn>
                <a:cxn ang="0">
                  <a:pos x="connsiteX3" y="connsiteY3"/>
                </a:cxn>
              </a:cxnLst>
              <a:rect l="l" t="t" r="r" b="b"/>
              <a:pathLst>
                <a:path w="48145" h="320884">
                  <a:moveTo>
                    <a:pt x="0" y="0"/>
                  </a:moveTo>
                  <a:lnTo>
                    <a:pt x="48145" y="0"/>
                  </a:lnTo>
                  <a:lnTo>
                    <a:pt x="48145" y="320884"/>
                  </a:lnTo>
                  <a:lnTo>
                    <a:pt x="0" y="320884"/>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 name="Freeform: Shape 56">
              <a:extLst>
                <a:ext uri="{FF2B5EF4-FFF2-40B4-BE49-F238E27FC236}">
                  <a16:creationId xmlns:a16="http://schemas.microsoft.com/office/drawing/2014/main" id="{3679DA33-3D0C-6D4E-343D-1F22A9C22DF3}"/>
                </a:ext>
              </a:extLst>
            </p:cNvPr>
            <p:cNvSpPr/>
            <p:nvPr/>
          </p:nvSpPr>
          <p:spPr>
            <a:xfrm>
              <a:off x="5920651" y="3780681"/>
              <a:ext cx="48145" cy="373856"/>
            </a:xfrm>
            <a:custGeom>
              <a:avLst/>
              <a:gdLst>
                <a:gd name="connsiteX0" fmla="*/ 0 w 48145"/>
                <a:gd name="connsiteY0" fmla="*/ 0 h 373856"/>
                <a:gd name="connsiteX1" fmla="*/ 48145 w 48145"/>
                <a:gd name="connsiteY1" fmla="*/ 0 h 373856"/>
                <a:gd name="connsiteX2" fmla="*/ 48145 w 48145"/>
                <a:gd name="connsiteY2" fmla="*/ 373857 h 373856"/>
                <a:gd name="connsiteX3" fmla="*/ 0 w 48145"/>
                <a:gd name="connsiteY3" fmla="*/ 373857 h 373856"/>
              </a:gdLst>
              <a:ahLst/>
              <a:cxnLst>
                <a:cxn ang="0">
                  <a:pos x="connsiteX0" y="connsiteY0"/>
                </a:cxn>
                <a:cxn ang="0">
                  <a:pos x="connsiteX1" y="connsiteY1"/>
                </a:cxn>
                <a:cxn ang="0">
                  <a:pos x="connsiteX2" y="connsiteY2"/>
                </a:cxn>
                <a:cxn ang="0">
                  <a:pos x="connsiteX3" y="connsiteY3"/>
                </a:cxn>
              </a:cxnLst>
              <a:rect l="l" t="t" r="r" b="b"/>
              <a:pathLst>
                <a:path w="48145" h="373856">
                  <a:moveTo>
                    <a:pt x="0" y="0"/>
                  </a:moveTo>
                  <a:lnTo>
                    <a:pt x="48145" y="0"/>
                  </a:lnTo>
                  <a:lnTo>
                    <a:pt x="48145" y="373857"/>
                  </a:lnTo>
                  <a:lnTo>
                    <a:pt x="0" y="373857"/>
                  </a:lnTo>
                  <a:close/>
                </a:path>
              </a:pathLst>
            </a:custGeom>
            <a:solidFill>
              <a:srgbClr val="00A2E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58" name="Graphic 4">
            <a:extLst>
              <a:ext uri="{FF2B5EF4-FFF2-40B4-BE49-F238E27FC236}">
                <a16:creationId xmlns:a16="http://schemas.microsoft.com/office/drawing/2014/main" id="{F7585F57-1098-ADC9-8A55-3741CF8680F3}"/>
              </a:ext>
            </a:extLst>
          </p:cNvPr>
          <p:cNvGrpSpPr/>
          <p:nvPr/>
        </p:nvGrpSpPr>
        <p:grpSpPr>
          <a:xfrm>
            <a:off x="6487857" y="3672178"/>
            <a:ext cx="5607682" cy="15193"/>
            <a:chOff x="5743695" y="3988506"/>
            <a:chExt cx="4688641" cy="12703"/>
          </a:xfrm>
        </p:grpSpPr>
        <p:sp>
          <p:nvSpPr>
            <p:cNvPr id="59" name="Freeform: Shape 58">
              <a:extLst>
                <a:ext uri="{FF2B5EF4-FFF2-40B4-BE49-F238E27FC236}">
                  <a16:creationId xmlns:a16="http://schemas.microsoft.com/office/drawing/2014/main" id="{EFDAD72B-E5D7-C5DB-8BA1-835092ABD6FB}"/>
                </a:ext>
              </a:extLst>
            </p:cNvPr>
            <p:cNvSpPr/>
            <p:nvPr/>
          </p:nvSpPr>
          <p:spPr>
            <a:xfrm>
              <a:off x="5743695" y="3988506"/>
              <a:ext cx="25406" cy="12703"/>
            </a:xfrm>
            <a:custGeom>
              <a:avLst/>
              <a:gdLst>
                <a:gd name="connsiteX0" fmla="*/ 0 w 25406"/>
                <a:gd name="connsiteY0" fmla="*/ 0 h 12703"/>
                <a:gd name="connsiteX1" fmla="*/ 25406 w 25406"/>
                <a:gd name="connsiteY1" fmla="*/ 0 h 12703"/>
              </a:gdLst>
              <a:ahLst/>
              <a:cxnLst>
                <a:cxn ang="0">
                  <a:pos x="connsiteX0" y="connsiteY0"/>
                </a:cxn>
                <a:cxn ang="0">
                  <a:pos x="connsiteX1" y="connsiteY1"/>
                </a:cxn>
              </a:cxnLst>
              <a:rect l="l" t="t" r="r" b="b"/>
              <a:pathLst>
                <a:path w="25406" h="12703">
                  <a:moveTo>
                    <a:pt x="0" y="0"/>
                  </a:moveTo>
                  <a:lnTo>
                    <a:pt x="25406"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 name="Freeform: Shape 59">
              <a:extLst>
                <a:ext uri="{FF2B5EF4-FFF2-40B4-BE49-F238E27FC236}">
                  <a16:creationId xmlns:a16="http://schemas.microsoft.com/office/drawing/2014/main" id="{0A9AB1AD-F4D9-F4C5-0F89-3E9E3FFB16EA}"/>
                </a:ext>
              </a:extLst>
            </p:cNvPr>
            <p:cNvSpPr/>
            <p:nvPr/>
          </p:nvSpPr>
          <p:spPr>
            <a:xfrm>
              <a:off x="5806957" y="3988506"/>
              <a:ext cx="4581045" cy="12703"/>
            </a:xfrm>
            <a:custGeom>
              <a:avLst/>
              <a:gdLst>
                <a:gd name="connsiteX0" fmla="*/ 0 w 4581045"/>
                <a:gd name="connsiteY0" fmla="*/ 0 h 12703"/>
                <a:gd name="connsiteX1" fmla="*/ 4581045 w 4581045"/>
                <a:gd name="connsiteY1" fmla="*/ 0 h 12703"/>
              </a:gdLst>
              <a:ahLst/>
              <a:cxnLst>
                <a:cxn ang="0">
                  <a:pos x="connsiteX0" y="connsiteY0"/>
                </a:cxn>
                <a:cxn ang="0">
                  <a:pos x="connsiteX1" y="connsiteY1"/>
                </a:cxn>
              </a:cxnLst>
              <a:rect l="l" t="t" r="r" b="b"/>
              <a:pathLst>
                <a:path w="4581045" h="12703">
                  <a:moveTo>
                    <a:pt x="0" y="0"/>
                  </a:moveTo>
                  <a:lnTo>
                    <a:pt x="4581045" y="0"/>
                  </a:lnTo>
                </a:path>
              </a:pathLst>
            </a:custGeom>
            <a:ln w="19050" cap="flat">
              <a:solidFill>
                <a:srgbClr val="000000"/>
              </a:solidFill>
              <a:custDash>
                <a:ds d="298500" sp="2235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1" name="Freeform: Shape 60">
              <a:extLst>
                <a:ext uri="{FF2B5EF4-FFF2-40B4-BE49-F238E27FC236}">
                  <a16:creationId xmlns:a16="http://schemas.microsoft.com/office/drawing/2014/main" id="{FE21B3AD-353F-93DA-E6D5-7BDC0D3F95DA}"/>
                </a:ext>
              </a:extLst>
            </p:cNvPr>
            <p:cNvSpPr/>
            <p:nvPr/>
          </p:nvSpPr>
          <p:spPr>
            <a:xfrm>
              <a:off x="10406930" y="3988506"/>
              <a:ext cx="25406" cy="12703"/>
            </a:xfrm>
            <a:custGeom>
              <a:avLst/>
              <a:gdLst>
                <a:gd name="connsiteX0" fmla="*/ 0 w 25406"/>
                <a:gd name="connsiteY0" fmla="*/ 0 h 12703"/>
                <a:gd name="connsiteX1" fmla="*/ 25406 w 25406"/>
                <a:gd name="connsiteY1" fmla="*/ 0 h 12703"/>
              </a:gdLst>
              <a:ahLst/>
              <a:cxnLst>
                <a:cxn ang="0">
                  <a:pos x="connsiteX0" y="connsiteY0"/>
                </a:cxn>
                <a:cxn ang="0">
                  <a:pos x="connsiteX1" y="connsiteY1"/>
                </a:cxn>
              </a:cxnLst>
              <a:rect l="l" t="t" r="r" b="b"/>
              <a:pathLst>
                <a:path w="25406" h="12703">
                  <a:moveTo>
                    <a:pt x="0" y="0"/>
                  </a:moveTo>
                  <a:lnTo>
                    <a:pt x="25406"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2" name="Graphic 4">
            <a:extLst>
              <a:ext uri="{FF2B5EF4-FFF2-40B4-BE49-F238E27FC236}">
                <a16:creationId xmlns:a16="http://schemas.microsoft.com/office/drawing/2014/main" id="{EC8CAF0A-23D8-8B76-3000-109A56CC99BD}"/>
              </a:ext>
            </a:extLst>
          </p:cNvPr>
          <p:cNvGrpSpPr/>
          <p:nvPr/>
        </p:nvGrpSpPr>
        <p:grpSpPr>
          <a:xfrm>
            <a:off x="6487857" y="4183128"/>
            <a:ext cx="5607682" cy="15193"/>
            <a:chOff x="5743695" y="4415717"/>
            <a:chExt cx="4688641" cy="12703"/>
          </a:xfrm>
        </p:grpSpPr>
        <p:sp>
          <p:nvSpPr>
            <p:cNvPr id="63" name="Freeform: Shape 62">
              <a:extLst>
                <a:ext uri="{FF2B5EF4-FFF2-40B4-BE49-F238E27FC236}">
                  <a16:creationId xmlns:a16="http://schemas.microsoft.com/office/drawing/2014/main" id="{D4607F2F-22E0-5B88-65CE-204F727F6647}"/>
                </a:ext>
              </a:extLst>
            </p:cNvPr>
            <p:cNvSpPr/>
            <p:nvPr/>
          </p:nvSpPr>
          <p:spPr>
            <a:xfrm>
              <a:off x="5743695" y="4415717"/>
              <a:ext cx="25406" cy="12703"/>
            </a:xfrm>
            <a:custGeom>
              <a:avLst/>
              <a:gdLst>
                <a:gd name="connsiteX0" fmla="*/ 0 w 25406"/>
                <a:gd name="connsiteY0" fmla="*/ 0 h 12703"/>
                <a:gd name="connsiteX1" fmla="*/ 25406 w 25406"/>
                <a:gd name="connsiteY1" fmla="*/ 0 h 12703"/>
              </a:gdLst>
              <a:ahLst/>
              <a:cxnLst>
                <a:cxn ang="0">
                  <a:pos x="connsiteX0" y="connsiteY0"/>
                </a:cxn>
                <a:cxn ang="0">
                  <a:pos x="connsiteX1" y="connsiteY1"/>
                </a:cxn>
              </a:cxnLst>
              <a:rect l="l" t="t" r="r" b="b"/>
              <a:pathLst>
                <a:path w="25406" h="12703">
                  <a:moveTo>
                    <a:pt x="0" y="0"/>
                  </a:moveTo>
                  <a:lnTo>
                    <a:pt x="25406"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4" name="Freeform: Shape 63">
              <a:extLst>
                <a:ext uri="{FF2B5EF4-FFF2-40B4-BE49-F238E27FC236}">
                  <a16:creationId xmlns:a16="http://schemas.microsoft.com/office/drawing/2014/main" id="{F2B0162F-62C8-52E7-F09D-B76DBC44814B}"/>
                </a:ext>
              </a:extLst>
            </p:cNvPr>
            <p:cNvSpPr/>
            <p:nvPr/>
          </p:nvSpPr>
          <p:spPr>
            <a:xfrm>
              <a:off x="5806957" y="4415717"/>
              <a:ext cx="4581045" cy="12703"/>
            </a:xfrm>
            <a:custGeom>
              <a:avLst/>
              <a:gdLst>
                <a:gd name="connsiteX0" fmla="*/ 0 w 4581045"/>
                <a:gd name="connsiteY0" fmla="*/ 0 h 12703"/>
                <a:gd name="connsiteX1" fmla="*/ 4581045 w 4581045"/>
                <a:gd name="connsiteY1" fmla="*/ 0 h 12703"/>
              </a:gdLst>
              <a:ahLst/>
              <a:cxnLst>
                <a:cxn ang="0">
                  <a:pos x="connsiteX0" y="connsiteY0"/>
                </a:cxn>
                <a:cxn ang="0">
                  <a:pos x="connsiteX1" y="connsiteY1"/>
                </a:cxn>
              </a:cxnLst>
              <a:rect l="l" t="t" r="r" b="b"/>
              <a:pathLst>
                <a:path w="4581045" h="12703">
                  <a:moveTo>
                    <a:pt x="0" y="0"/>
                  </a:moveTo>
                  <a:lnTo>
                    <a:pt x="4581045" y="0"/>
                  </a:lnTo>
                </a:path>
              </a:pathLst>
            </a:custGeom>
            <a:ln w="19050" cap="flat">
              <a:solidFill>
                <a:srgbClr val="000000"/>
              </a:solidFill>
              <a:custDash>
                <a:ds d="298500" sp="2235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5" name="Freeform: Shape 64">
              <a:extLst>
                <a:ext uri="{FF2B5EF4-FFF2-40B4-BE49-F238E27FC236}">
                  <a16:creationId xmlns:a16="http://schemas.microsoft.com/office/drawing/2014/main" id="{3162A27C-762D-BBB2-85BF-DCD1CC591D28}"/>
                </a:ext>
              </a:extLst>
            </p:cNvPr>
            <p:cNvSpPr/>
            <p:nvPr/>
          </p:nvSpPr>
          <p:spPr>
            <a:xfrm>
              <a:off x="10406930" y="4415717"/>
              <a:ext cx="25406" cy="12703"/>
            </a:xfrm>
            <a:custGeom>
              <a:avLst/>
              <a:gdLst>
                <a:gd name="connsiteX0" fmla="*/ 0 w 25406"/>
                <a:gd name="connsiteY0" fmla="*/ 0 h 12703"/>
                <a:gd name="connsiteX1" fmla="*/ 25406 w 25406"/>
                <a:gd name="connsiteY1" fmla="*/ 0 h 12703"/>
              </a:gdLst>
              <a:ahLst/>
              <a:cxnLst>
                <a:cxn ang="0">
                  <a:pos x="connsiteX0" y="connsiteY0"/>
                </a:cxn>
                <a:cxn ang="0">
                  <a:pos x="connsiteX1" y="connsiteY1"/>
                </a:cxn>
              </a:cxnLst>
              <a:rect l="l" t="t" r="r" b="b"/>
              <a:pathLst>
                <a:path w="25406" h="12703">
                  <a:moveTo>
                    <a:pt x="0" y="0"/>
                  </a:moveTo>
                  <a:lnTo>
                    <a:pt x="25406"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66" name="Freeform: Shape 65">
            <a:extLst>
              <a:ext uri="{FF2B5EF4-FFF2-40B4-BE49-F238E27FC236}">
                <a16:creationId xmlns:a16="http://schemas.microsoft.com/office/drawing/2014/main" id="{A2DD6997-C4A7-CD6B-307B-E777D8CCF5AF}"/>
              </a:ext>
            </a:extLst>
          </p:cNvPr>
          <p:cNvSpPr/>
          <p:nvPr/>
        </p:nvSpPr>
        <p:spPr>
          <a:xfrm>
            <a:off x="7753904" y="2764341"/>
            <a:ext cx="4353085" cy="234289"/>
          </a:xfrm>
          <a:custGeom>
            <a:avLst/>
            <a:gdLst>
              <a:gd name="connsiteX0" fmla="*/ 0 w 1829267"/>
              <a:gd name="connsiteY0" fmla="*/ 0 h 111407"/>
              <a:gd name="connsiteX1" fmla="*/ 1829268 w 1829267"/>
              <a:gd name="connsiteY1" fmla="*/ 0 h 111407"/>
              <a:gd name="connsiteX2" fmla="*/ 1829268 w 1829267"/>
              <a:gd name="connsiteY2" fmla="*/ 111408 h 111407"/>
              <a:gd name="connsiteX3" fmla="*/ 0 w 1829267"/>
              <a:gd name="connsiteY3" fmla="*/ 111408 h 111407"/>
            </a:gdLst>
            <a:ahLst/>
            <a:cxnLst>
              <a:cxn ang="0">
                <a:pos x="connsiteX0" y="connsiteY0"/>
              </a:cxn>
              <a:cxn ang="0">
                <a:pos x="connsiteX1" y="connsiteY1"/>
              </a:cxn>
              <a:cxn ang="0">
                <a:pos x="connsiteX2" y="connsiteY2"/>
              </a:cxn>
              <a:cxn ang="0">
                <a:pos x="connsiteX3" y="connsiteY3"/>
              </a:cxn>
            </a:cxnLst>
            <a:rect l="l" t="t" r="r" b="b"/>
            <a:pathLst>
              <a:path w="1829267" h="111407">
                <a:moveTo>
                  <a:pt x="0" y="0"/>
                </a:moveTo>
                <a:lnTo>
                  <a:pt x="1829268" y="0"/>
                </a:lnTo>
                <a:lnTo>
                  <a:pt x="1829268" y="111408"/>
                </a:lnTo>
                <a:lnTo>
                  <a:pt x="0" y="111408"/>
                </a:lnTo>
                <a:close/>
              </a:path>
            </a:pathLst>
          </a:custGeom>
          <a:no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67" name="Graphic 4">
            <a:extLst>
              <a:ext uri="{FF2B5EF4-FFF2-40B4-BE49-F238E27FC236}">
                <a16:creationId xmlns:a16="http://schemas.microsoft.com/office/drawing/2014/main" id="{E06E09AF-C06D-A309-7FDC-AEF90EC934B1}"/>
              </a:ext>
            </a:extLst>
          </p:cNvPr>
          <p:cNvGrpSpPr/>
          <p:nvPr/>
        </p:nvGrpSpPr>
        <p:grpSpPr>
          <a:xfrm>
            <a:off x="6442278" y="2845968"/>
            <a:ext cx="5653262" cy="2072665"/>
            <a:chOff x="5705586" y="3297704"/>
            <a:chExt cx="4726751" cy="1732977"/>
          </a:xfrm>
        </p:grpSpPr>
        <p:sp>
          <p:nvSpPr>
            <p:cNvPr id="68" name="Freeform: Shape 67">
              <a:extLst>
                <a:ext uri="{FF2B5EF4-FFF2-40B4-BE49-F238E27FC236}">
                  <a16:creationId xmlns:a16="http://schemas.microsoft.com/office/drawing/2014/main" id="{A19FD53E-73F2-2B04-F762-77B2E59CF081}"/>
                </a:ext>
              </a:extLst>
            </p:cNvPr>
            <p:cNvSpPr/>
            <p:nvPr/>
          </p:nvSpPr>
          <p:spPr>
            <a:xfrm>
              <a:off x="5743695" y="3297704"/>
              <a:ext cx="12703" cy="1732977"/>
            </a:xfrm>
            <a:custGeom>
              <a:avLst/>
              <a:gdLst>
                <a:gd name="connsiteX0" fmla="*/ 0 w 12703"/>
                <a:gd name="connsiteY0" fmla="*/ 0 h 1732977"/>
                <a:gd name="connsiteX1" fmla="*/ 0 w 12703"/>
                <a:gd name="connsiteY1" fmla="*/ 1732977 h 1732977"/>
              </a:gdLst>
              <a:ahLst/>
              <a:cxnLst>
                <a:cxn ang="0">
                  <a:pos x="connsiteX0" y="connsiteY0"/>
                </a:cxn>
                <a:cxn ang="0">
                  <a:pos x="connsiteX1" y="connsiteY1"/>
                </a:cxn>
              </a:cxnLst>
              <a:rect l="l" t="t" r="r" b="b"/>
              <a:pathLst>
                <a:path w="12703" h="1732977">
                  <a:moveTo>
                    <a:pt x="0" y="0"/>
                  </a:moveTo>
                  <a:lnTo>
                    <a:pt x="0" y="1732977"/>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 name="Freeform: Shape 68">
              <a:extLst>
                <a:ext uri="{FF2B5EF4-FFF2-40B4-BE49-F238E27FC236}">
                  <a16:creationId xmlns:a16="http://schemas.microsoft.com/office/drawing/2014/main" id="{4AC52586-C881-7C3F-685C-A04DB3F6BEF8}"/>
                </a:ext>
              </a:extLst>
            </p:cNvPr>
            <p:cNvSpPr/>
            <p:nvPr/>
          </p:nvSpPr>
          <p:spPr>
            <a:xfrm>
              <a:off x="5705586" y="3307358"/>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CCBAD5B8-345B-8E27-0C10-422CA246DB08}"/>
                </a:ext>
              </a:extLst>
            </p:cNvPr>
            <p:cNvSpPr/>
            <p:nvPr/>
          </p:nvSpPr>
          <p:spPr>
            <a:xfrm>
              <a:off x="5705586" y="3483044"/>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 name="Freeform: Shape 70">
              <a:extLst>
                <a:ext uri="{FF2B5EF4-FFF2-40B4-BE49-F238E27FC236}">
                  <a16:creationId xmlns:a16="http://schemas.microsoft.com/office/drawing/2014/main" id="{4A7FA688-2DF9-430D-D96D-FFAE23E2648B}"/>
                </a:ext>
              </a:extLst>
            </p:cNvPr>
            <p:cNvSpPr/>
            <p:nvPr/>
          </p:nvSpPr>
          <p:spPr>
            <a:xfrm>
              <a:off x="5705586" y="3651489"/>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 name="Freeform: Shape 71">
              <a:extLst>
                <a:ext uri="{FF2B5EF4-FFF2-40B4-BE49-F238E27FC236}">
                  <a16:creationId xmlns:a16="http://schemas.microsoft.com/office/drawing/2014/main" id="{1DA224A9-A7B2-BE95-C211-8E85F834DD10}"/>
                </a:ext>
              </a:extLst>
            </p:cNvPr>
            <p:cNvSpPr/>
            <p:nvPr/>
          </p:nvSpPr>
          <p:spPr>
            <a:xfrm>
              <a:off x="5705586" y="3820061"/>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 name="Freeform: Shape 72">
              <a:extLst>
                <a:ext uri="{FF2B5EF4-FFF2-40B4-BE49-F238E27FC236}">
                  <a16:creationId xmlns:a16="http://schemas.microsoft.com/office/drawing/2014/main" id="{134FB5C2-B9B3-3D2B-452B-DCDBC25EF999}"/>
                </a:ext>
              </a:extLst>
            </p:cNvPr>
            <p:cNvSpPr/>
            <p:nvPr/>
          </p:nvSpPr>
          <p:spPr>
            <a:xfrm>
              <a:off x="5705586" y="3988506"/>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 name="Freeform: Shape 73">
              <a:extLst>
                <a:ext uri="{FF2B5EF4-FFF2-40B4-BE49-F238E27FC236}">
                  <a16:creationId xmlns:a16="http://schemas.microsoft.com/office/drawing/2014/main" id="{5A52256B-A005-A287-BB04-2A473A1FB874}"/>
                </a:ext>
              </a:extLst>
            </p:cNvPr>
            <p:cNvSpPr/>
            <p:nvPr/>
          </p:nvSpPr>
          <p:spPr>
            <a:xfrm>
              <a:off x="5705586" y="4158222"/>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 name="Freeform: Shape 74">
              <a:extLst>
                <a:ext uri="{FF2B5EF4-FFF2-40B4-BE49-F238E27FC236}">
                  <a16:creationId xmlns:a16="http://schemas.microsoft.com/office/drawing/2014/main" id="{2C3BE4B1-03CC-863B-E2F7-C6C8F4E4659B}"/>
                </a:ext>
              </a:extLst>
            </p:cNvPr>
            <p:cNvSpPr/>
            <p:nvPr/>
          </p:nvSpPr>
          <p:spPr>
            <a:xfrm>
              <a:off x="5705586" y="4330224"/>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 name="Freeform: Shape 75">
              <a:extLst>
                <a:ext uri="{FF2B5EF4-FFF2-40B4-BE49-F238E27FC236}">
                  <a16:creationId xmlns:a16="http://schemas.microsoft.com/office/drawing/2014/main" id="{D718C771-D52E-69AB-9960-7B4FF183A94F}"/>
                </a:ext>
              </a:extLst>
            </p:cNvPr>
            <p:cNvSpPr/>
            <p:nvPr/>
          </p:nvSpPr>
          <p:spPr>
            <a:xfrm>
              <a:off x="5705586" y="4502353"/>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 name="Freeform: Shape 76">
              <a:extLst>
                <a:ext uri="{FF2B5EF4-FFF2-40B4-BE49-F238E27FC236}">
                  <a16:creationId xmlns:a16="http://schemas.microsoft.com/office/drawing/2014/main" id="{16D6B86D-4098-453B-9575-6543D5B58B45}"/>
                </a:ext>
              </a:extLst>
            </p:cNvPr>
            <p:cNvSpPr/>
            <p:nvPr/>
          </p:nvSpPr>
          <p:spPr>
            <a:xfrm>
              <a:off x="5705586" y="4668511"/>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8" name="Freeform: Shape 77">
              <a:extLst>
                <a:ext uri="{FF2B5EF4-FFF2-40B4-BE49-F238E27FC236}">
                  <a16:creationId xmlns:a16="http://schemas.microsoft.com/office/drawing/2014/main" id="{24F966CA-F52F-F3D6-3B54-D13C5C5A43F4}"/>
                </a:ext>
              </a:extLst>
            </p:cNvPr>
            <p:cNvSpPr/>
            <p:nvPr/>
          </p:nvSpPr>
          <p:spPr>
            <a:xfrm>
              <a:off x="5705586" y="4842927"/>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9" name="Freeform: Shape 78">
              <a:extLst>
                <a:ext uri="{FF2B5EF4-FFF2-40B4-BE49-F238E27FC236}">
                  <a16:creationId xmlns:a16="http://schemas.microsoft.com/office/drawing/2014/main" id="{06542027-C891-77C1-65FD-0581A956D76A}"/>
                </a:ext>
              </a:extLst>
            </p:cNvPr>
            <p:cNvSpPr/>
            <p:nvPr/>
          </p:nvSpPr>
          <p:spPr>
            <a:xfrm>
              <a:off x="5705586" y="5010229"/>
              <a:ext cx="38109" cy="12703"/>
            </a:xfrm>
            <a:custGeom>
              <a:avLst/>
              <a:gdLst>
                <a:gd name="connsiteX0" fmla="*/ 0 w 38109"/>
                <a:gd name="connsiteY0" fmla="*/ 0 h 12703"/>
                <a:gd name="connsiteX1" fmla="*/ 38110 w 38109"/>
                <a:gd name="connsiteY1" fmla="*/ 0 h 12703"/>
              </a:gdLst>
              <a:ahLst/>
              <a:cxnLst>
                <a:cxn ang="0">
                  <a:pos x="connsiteX0" y="connsiteY0"/>
                </a:cxn>
                <a:cxn ang="0">
                  <a:pos x="connsiteX1" y="connsiteY1"/>
                </a:cxn>
              </a:cxnLst>
              <a:rect l="l" t="t" r="r" b="b"/>
              <a:pathLst>
                <a:path w="38109" h="12703">
                  <a:moveTo>
                    <a:pt x="0" y="0"/>
                  </a:moveTo>
                  <a:lnTo>
                    <a:pt x="38110"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0" name="Freeform: Shape 79">
              <a:extLst>
                <a:ext uri="{FF2B5EF4-FFF2-40B4-BE49-F238E27FC236}">
                  <a16:creationId xmlns:a16="http://schemas.microsoft.com/office/drawing/2014/main" id="{D7A4E909-423B-62A2-6122-25F949CE6228}"/>
                </a:ext>
              </a:extLst>
            </p:cNvPr>
            <p:cNvSpPr/>
            <p:nvPr/>
          </p:nvSpPr>
          <p:spPr>
            <a:xfrm>
              <a:off x="5743695" y="4158222"/>
              <a:ext cx="4688641" cy="12703"/>
            </a:xfrm>
            <a:custGeom>
              <a:avLst/>
              <a:gdLst>
                <a:gd name="connsiteX0" fmla="*/ 0 w 4688641"/>
                <a:gd name="connsiteY0" fmla="*/ 0 h 12703"/>
                <a:gd name="connsiteX1" fmla="*/ 4688642 w 4688641"/>
                <a:gd name="connsiteY1" fmla="*/ 0 h 12703"/>
              </a:gdLst>
              <a:ahLst/>
              <a:cxnLst>
                <a:cxn ang="0">
                  <a:pos x="connsiteX0" y="connsiteY0"/>
                </a:cxn>
                <a:cxn ang="0">
                  <a:pos x="connsiteX1" y="connsiteY1"/>
                </a:cxn>
              </a:cxnLst>
              <a:rect l="l" t="t" r="r" b="b"/>
              <a:pathLst>
                <a:path w="4688641" h="12703">
                  <a:moveTo>
                    <a:pt x="0" y="0"/>
                  </a:moveTo>
                  <a:lnTo>
                    <a:pt x="4688642" y="0"/>
                  </a:lnTo>
                </a:path>
              </a:pathLst>
            </a:custGeom>
            <a:ln w="19050"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sp>
        <p:nvSpPr>
          <p:cNvPr id="81" name="TextBox 80">
            <a:extLst>
              <a:ext uri="{FF2B5EF4-FFF2-40B4-BE49-F238E27FC236}">
                <a16:creationId xmlns:a16="http://schemas.microsoft.com/office/drawing/2014/main" id="{6956EBA3-0B7D-4ECE-12BA-056112680792}"/>
              </a:ext>
            </a:extLst>
          </p:cNvPr>
          <p:cNvSpPr txBox="1"/>
          <p:nvPr/>
        </p:nvSpPr>
        <p:spPr>
          <a:xfrm>
            <a:off x="6490430" y="1722010"/>
            <a:ext cx="5634390" cy="584775"/>
          </a:xfrm>
          <a:prstGeom prst="rect">
            <a:avLst/>
          </a:prstGeom>
          <a:noFill/>
        </p:spPr>
        <p:txBody>
          <a:bodyPr wrap="square" rtlCol="0">
            <a:spAutoFit/>
          </a:bodyPr>
          <a:lstStyle/>
          <a:p>
            <a:pPr algn="ctr" rtl="0" hangingPunct="1">
              <a:defRPr/>
            </a:pPr>
            <a:r>
              <a:rPr lang="zh-cn" sz="1600" b="1" i="0" u="none" strike="noStrike" kern="1200" cap="none" spc="0" normalizeH="0" noProof="0">
                <a:ln>
                  <a:noFill/>
                </a:ln>
                <a:solidFill>
                  <a:srgbClr val="000000"/>
                </a:solidFill>
                <a:effectLst/>
                <a:uLnTx/>
                <a:uFillTx/>
                <a:latin typeface="Arial" panose="020B0604020202020204"/>
                <a:ea typeface="+mn-ea"/>
                <a:cs typeface="+mn-cs"/>
              </a:rPr>
              <a:t>目标病变大小的最佳百分比变化</a:t>
            </a:r>
            <a:br>
              <a:rPr kumimoji="0" lang="en-US" sz="1600" b="1" i="0" u="none" strike="noStrike" kern="1200" cap="none" spc="0" normalizeH="0" baseline="0" noProof="0" dirty="0">
                <a:ln>
                  <a:noFill/>
                </a:ln>
                <a:solidFill>
                  <a:srgbClr val="000000"/>
                </a:solidFill>
                <a:effectLst/>
                <a:uLnTx/>
                <a:uFillTx/>
                <a:latin typeface="Arial" panose="020B0604020202020204"/>
                <a:ea typeface="+mn-ea"/>
                <a:cs typeface="+mn-cs"/>
              </a:rPr>
            </a:br>
            <a:r>
              <a:rPr lang="zh-cn" sz="1600" b="1" i="0" u="none" strike="noStrike" kern="1200" cap="none" spc="0" normalizeH="0" noProof="0">
                <a:ln>
                  <a:noFill/>
                </a:ln>
                <a:solidFill>
                  <a:srgbClr val="000000"/>
                </a:solidFill>
                <a:effectLst/>
                <a:uLnTx/>
                <a:uFillTx/>
                <a:latin typeface="Arial" panose="020B0604020202020204"/>
                <a:ea typeface="+mn-ea"/>
                <a:cs typeface="+mn-cs"/>
              </a:rPr>
              <a:t>按 SCLC 中的剂量水平划分</a:t>
            </a:r>
          </a:p>
        </p:txBody>
      </p:sp>
      <p:sp>
        <p:nvSpPr>
          <p:cNvPr id="83" name="TextBox 82">
            <a:extLst>
              <a:ext uri="{FF2B5EF4-FFF2-40B4-BE49-F238E27FC236}">
                <a16:creationId xmlns:a16="http://schemas.microsoft.com/office/drawing/2014/main" id="{561B144E-B91D-FF42-3D36-55823E71FB60}"/>
              </a:ext>
            </a:extLst>
          </p:cNvPr>
          <p:cNvSpPr txBox="1"/>
          <p:nvPr/>
        </p:nvSpPr>
        <p:spPr>
          <a:xfrm>
            <a:off x="6365272" y="5307825"/>
            <a:ext cx="575029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N</a:t>
            </a:r>
            <a:r>
              <a:rPr lang="zh-cn" sz="1200" kern="1200">
                <a:solidFill>
                  <a:srgbClr val="000000"/>
                </a:solidFill>
                <a:latin typeface="Arial" panose="020B0604020202020204"/>
                <a:ea typeface="+mn-ea"/>
                <a:cs typeface="+mn-cs"/>
              </a:rPr>
              <a:t>，</a:t>
            </a:r>
            <a:r>
              <a:rPr lang="zh-cn" sz="1200" b="0" i="0" u="none" strike="noStrike" kern="1200" cap="none" spc="0" normalizeH="0" noProof="0">
                <a:ln>
                  <a:noFill/>
                </a:ln>
                <a:solidFill>
                  <a:srgbClr val="000000"/>
                </a:solidFill>
                <a:effectLst/>
                <a:uLnTx/>
                <a:uFillTx/>
                <a:latin typeface="Arial" panose="020B0604020202020204"/>
                <a:ea typeface="+mn-ea"/>
                <a:cs typeface="+mn-cs"/>
              </a:rPr>
              <a:t>阴性；L，低表达；M，中等表达；H，高表达；/，NA</a:t>
            </a:r>
          </a:p>
        </p:txBody>
      </p:sp>
      <p:sp>
        <p:nvSpPr>
          <p:cNvPr id="84" name="TextBox 83">
            <a:extLst>
              <a:ext uri="{FF2B5EF4-FFF2-40B4-BE49-F238E27FC236}">
                <a16:creationId xmlns:a16="http://schemas.microsoft.com/office/drawing/2014/main" id="{B9DCB1C0-56C5-C69C-9207-2AAC7DD1EEB1}"/>
              </a:ext>
            </a:extLst>
          </p:cNvPr>
          <p:cNvSpPr txBox="1"/>
          <p:nvPr/>
        </p:nvSpPr>
        <p:spPr>
          <a:xfrm rot="16200000">
            <a:off x="5061567" y="3749200"/>
            <a:ext cx="2063385"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dirty="0">
                <a:ln>
                  <a:noFill/>
                </a:ln>
                <a:solidFill>
                  <a:srgbClr val="000000"/>
                </a:solidFill>
                <a:effectLst/>
                <a:uLnTx/>
                <a:uFillTx/>
                <a:latin typeface="Arial" panose="020B0604020202020204"/>
                <a:ea typeface="+mn-ea"/>
                <a:cs typeface="+mn-cs"/>
              </a:rPr>
              <a:t>SOD 相较于基线的变化，%</a:t>
            </a:r>
          </a:p>
        </p:txBody>
      </p:sp>
      <p:sp>
        <p:nvSpPr>
          <p:cNvPr id="85" name="TextBox 84">
            <a:extLst>
              <a:ext uri="{FF2B5EF4-FFF2-40B4-BE49-F238E27FC236}">
                <a16:creationId xmlns:a16="http://schemas.microsoft.com/office/drawing/2014/main" id="{78977131-F3AB-0AEC-1712-4C78FAB64491}"/>
              </a:ext>
            </a:extLst>
          </p:cNvPr>
          <p:cNvSpPr txBox="1"/>
          <p:nvPr/>
        </p:nvSpPr>
        <p:spPr>
          <a:xfrm>
            <a:off x="6471483"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86" name="TextBox 85">
            <a:extLst>
              <a:ext uri="{FF2B5EF4-FFF2-40B4-BE49-F238E27FC236}">
                <a16:creationId xmlns:a16="http://schemas.microsoft.com/office/drawing/2014/main" id="{A6275BA9-9FDC-DA4B-B3B3-27A3DC02E0A3}"/>
              </a:ext>
            </a:extLst>
          </p:cNvPr>
          <p:cNvSpPr txBox="1"/>
          <p:nvPr/>
        </p:nvSpPr>
        <p:spPr>
          <a:xfrm>
            <a:off x="6583774"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89" name="TextBox 88">
            <a:extLst>
              <a:ext uri="{FF2B5EF4-FFF2-40B4-BE49-F238E27FC236}">
                <a16:creationId xmlns:a16="http://schemas.microsoft.com/office/drawing/2014/main" id="{E7002790-28C5-5A8E-56D3-ACABE7BC239D}"/>
              </a:ext>
            </a:extLst>
          </p:cNvPr>
          <p:cNvSpPr txBox="1"/>
          <p:nvPr/>
        </p:nvSpPr>
        <p:spPr>
          <a:xfrm>
            <a:off x="6733169"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90" name="TextBox 89">
            <a:extLst>
              <a:ext uri="{FF2B5EF4-FFF2-40B4-BE49-F238E27FC236}">
                <a16:creationId xmlns:a16="http://schemas.microsoft.com/office/drawing/2014/main" id="{88CF0878-6276-BA55-7224-65D9EF650941}"/>
              </a:ext>
            </a:extLst>
          </p:cNvPr>
          <p:cNvSpPr txBox="1"/>
          <p:nvPr/>
        </p:nvSpPr>
        <p:spPr>
          <a:xfrm>
            <a:off x="6820990" y="4931062"/>
            <a:ext cx="332061"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N</a:t>
            </a:r>
          </a:p>
        </p:txBody>
      </p:sp>
      <p:sp>
        <p:nvSpPr>
          <p:cNvPr id="91" name="TextBox 90">
            <a:extLst>
              <a:ext uri="{FF2B5EF4-FFF2-40B4-BE49-F238E27FC236}">
                <a16:creationId xmlns:a16="http://schemas.microsoft.com/office/drawing/2014/main" id="{9419F817-CCB0-AD89-43F2-7FDBDA842F92}"/>
              </a:ext>
            </a:extLst>
          </p:cNvPr>
          <p:cNvSpPr txBox="1"/>
          <p:nvPr/>
        </p:nvSpPr>
        <p:spPr>
          <a:xfrm>
            <a:off x="6978137" y="4931062"/>
            <a:ext cx="277640"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N</a:t>
            </a:r>
          </a:p>
        </p:txBody>
      </p:sp>
      <p:sp>
        <p:nvSpPr>
          <p:cNvPr id="92" name="TextBox 91">
            <a:extLst>
              <a:ext uri="{FF2B5EF4-FFF2-40B4-BE49-F238E27FC236}">
                <a16:creationId xmlns:a16="http://schemas.microsoft.com/office/drawing/2014/main" id="{08BA88DC-5EE8-33A6-DF93-BABB3595A0CC}"/>
              </a:ext>
            </a:extLst>
          </p:cNvPr>
          <p:cNvSpPr txBox="1"/>
          <p:nvPr/>
        </p:nvSpPr>
        <p:spPr>
          <a:xfrm>
            <a:off x="7091499"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93" name="TextBox 92">
            <a:extLst>
              <a:ext uri="{FF2B5EF4-FFF2-40B4-BE49-F238E27FC236}">
                <a16:creationId xmlns:a16="http://schemas.microsoft.com/office/drawing/2014/main" id="{E3AFE2A1-6D4D-612D-2A3C-E895A4A2D8BA}"/>
              </a:ext>
            </a:extLst>
          </p:cNvPr>
          <p:cNvSpPr txBox="1"/>
          <p:nvPr/>
        </p:nvSpPr>
        <p:spPr>
          <a:xfrm>
            <a:off x="7242033"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94" name="TextBox 93">
            <a:extLst>
              <a:ext uri="{FF2B5EF4-FFF2-40B4-BE49-F238E27FC236}">
                <a16:creationId xmlns:a16="http://schemas.microsoft.com/office/drawing/2014/main" id="{F8991A71-060A-D30D-E042-BDD461FDE4D6}"/>
              </a:ext>
            </a:extLst>
          </p:cNvPr>
          <p:cNvSpPr txBox="1"/>
          <p:nvPr/>
        </p:nvSpPr>
        <p:spPr>
          <a:xfrm>
            <a:off x="7388386" y="4931062"/>
            <a:ext cx="219932"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95" name="TextBox 94">
            <a:extLst>
              <a:ext uri="{FF2B5EF4-FFF2-40B4-BE49-F238E27FC236}">
                <a16:creationId xmlns:a16="http://schemas.microsoft.com/office/drawing/2014/main" id="{519793F7-0D91-0B30-DFAA-D2C4805FF38A}"/>
              </a:ext>
            </a:extLst>
          </p:cNvPr>
          <p:cNvSpPr txBox="1"/>
          <p:nvPr/>
        </p:nvSpPr>
        <p:spPr>
          <a:xfrm>
            <a:off x="7459064" y="4931062"/>
            <a:ext cx="332061"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N</a:t>
            </a:r>
          </a:p>
        </p:txBody>
      </p:sp>
      <p:sp>
        <p:nvSpPr>
          <p:cNvPr id="96" name="TextBox 95">
            <a:extLst>
              <a:ext uri="{FF2B5EF4-FFF2-40B4-BE49-F238E27FC236}">
                <a16:creationId xmlns:a16="http://schemas.microsoft.com/office/drawing/2014/main" id="{75DE2AA7-1002-FC8D-B71B-6D43B2EB790A}"/>
              </a:ext>
            </a:extLst>
          </p:cNvPr>
          <p:cNvSpPr txBox="1"/>
          <p:nvPr/>
        </p:nvSpPr>
        <p:spPr>
          <a:xfrm>
            <a:off x="7604437"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99" name="TextBox 98">
            <a:extLst>
              <a:ext uri="{FF2B5EF4-FFF2-40B4-BE49-F238E27FC236}">
                <a16:creationId xmlns:a16="http://schemas.microsoft.com/office/drawing/2014/main" id="{A7F432C6-8825-5203-E23C-CA16FC108EE8}"/>
              </a:ext>
            </a:extLst>
          </p:cNvPr>
          <p:cNvSpPr txBox="1"/>
          <p:nvPr/>
        </p:nvSpPr>
        <p:spPr>
          <a:xfrm>
            <a:off x="7758378"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00" name="TextBox 99">
            <a:extLst>
              <a:ext uri="{FF2B5EF4-FFF2-40B4-BE49-F238E27FC236}">
                <a16:creationId xmlns:a16="http://schemas.microsoft.com/office/drawing/2014/main" id="{5956D63A-E0F6-6924-614C-08F38E49C824}"/>
              </a:ext>
            </a:extLst>
          </p:cNvPr>
          <p:cNvSpPr txBox="1"/>
          <p:nvPr/>
        </p:nvSpPr>
        <p:spPr>
          <a:xfrm>
            <a:off x="7872133" y="4931062"/>
            <a:ext cx="277640"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H</a:t>
            </a:r>
          </a:p>
        </p:txBody>
      </p:sp>
      <p:sp>
        <p:nvSpPr>
          <p:cNvPr id="101" name="TextBox 100">
            <a:extLst>
              <a:ext uri="{FF2B5EF4-FFF2-40B4-BE49-F238E27FC236}">
                <a16:creationId xmlns:a16="http://schemas.microsoft.com/office/drawing/2014/main" id="{2F8C9FE4-F11B-F170-CF00-F5CA7ABE1C40}"/>
              </a:ext>
            </a:extLst>
          </p:cNvPr>
          <p:cNvSpPr txBox="1"/>
          <p:nvPr/>
        </p:nvSpPr>
        <p:spPr>
          <a:xfrm>
            <a:off x="7993568" y="4931062"/>
            <a:ext cx="29206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02" name="TextBox 101">
            <a:extLst>
              <a:ext uri="{FF2B5EF4-FFF2-40B4-BE49-F238E27FC236}">
                <a16:creationId xmlns:a16="http://schemas.microsoft.com/office/drawing/2014/main" id="{BA7AD236-B8DD-7287-D945-DD9E40C7F0CC}"/>
              </a:ext>
            </a:extLst>
          </p:cNvPr>
          <p:cNvSpPr txBox="1"/>
          <p:nvPr/>
        </p:nvSpPr>
        <p:spPr>
          <a:xfrm>
            <a:off x="8124652" y="4931062"/>
            <a:ext cx="29206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03" name="TextBox 102">
            <a:extLst>
              <a:ext uri="{FF2B5EF4-FFF2-40B4-BE49-F238E27FC236}">
                <a16:creationId xmlns:a16="http://schemas.microsoft.com/office/drawing/2014/main" id="{BDC7104D-C631-4DAD-6F24-B29BDA1E53EE}"/>
              </a:ext>
            </a:extLst>
          </p:cNvPr>
          <p:cNvSpPr txBox="1"/>
          <p:nvPr/>
        </p:nvSpPr>
        <p:spPr>
          <a:xfrm>
            <a:off x="8251286" y="4931062"/>
            <a:ext cx="29206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04" name="TextBox 103">
            <a:extLst>
              <a:ext uri="{FF2B5EF4-FFF2-40B4-BE49-F238E27FC236}">
                <a16:creationId xmlns:a16="http://schemas.microsoft.com/office/drawing/2014/main" id="{DBC16584-1D7D-75AA-8CCF-1827ED9C6997}"/>
              </a:ext>
            </a:extLst>
          </p:cNvPr>
          <p:cNvSpPr txBox="1"/>
          <p:nvPr/>
        </p:nvSpPr>
        <p:spPr>
          <a:xfrm>
            <a:off x="8397648"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05" name="TextBox 104">
            <a:extLst>
              <a:ext uri="{FF2B5EF4-FFF2-40B4-BE49-F238E27FC236}">
                <a16:creationId xmlns:a16="http://schemas.microsoft.com/office/drawing/2014/main" id="{0118747E-749D-80BF-3695-5F7A7B8586BF}"/>
              </a:ext>
            </a:extLst>
          </p:cNvPr>
          <p:cNvSpPr txBox="1"/>
          <p:nvPr/>
        </p:nvSpPr>
        <p:spPr>
          <a:xfrm>
            <a:off x="8527181"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06" name="TextBox 105">
            <a:extLst>
              <a:ext uri="{FF2B5EF4-FFF2-40B4-BE49-F238E27FC236}">
                <a16:creationId xmlns:a16="http://schemas.microsoft.com/office/drawing/2014/main" id="{49C42F14-B4F9-566B-2792-71C9D1A75EF6}"/>
              </a:ext>
            </a:extLst>
          </p:cNvPr>
          <p:cNvSpPr txBox="1"/>
          <p:nvPr/>
        </p:nvSpPr>
        <p:spPr>
          <a:xfrm>
            <a:off x="8652787"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07" name="TextBox 106">
            <a:extLst>
              <a:ext uri="{FF2B5EF4-FFF2-40B4-BE49-F238E27FC236}">
                <a16:creationId xmlns:a16="http://schemas.microsoft.com/office/drawing/2014/main" id="{1239ADFE-4A52-299C-DF57-AE2AD4B9D4C0}"/>
              </a:ext>
            </a:extLst>
          </p:cNvPr>
          <p:cNvSpPr txBox="1"/>
          <p:nvPr/>
        </p:nvSpPr>
        <p:spPr>
          <a:xfrm>
            <a:off x="8786396"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08" name="TextBox 107">
            <a:extLst>
              <a:ext uri="{FF2B5EF4-FFF2-40B4-BE49-F238E27FC236}">
                <a16:creationId xmlns:a16="http://schemas.microsoft.com/office/drawing/2014/main" id="{FC24AF70-5C4A-CB9D-CB25-5AA16A94711B}"/>
              </a:ext>
            </a:extLst>
          </p:cNvPr>
          <p:cNvSpPr txBox="1"/>
          <p:nvPr/>
        </p:nvSpPr>
        <p:spPr>
          <a:xfrm>
            <a:off x="8911299"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09" name="TextBox 108">
            <a:extLst>
              <a:ext uri="{FF2B5EF4-FFF2-40B4-BE49-F238E27FC236}">
                <a16:creationId xmlns:a16="http://schemas.microsoft.com/office/drawing/2014/main" id="{2048F4BA-172B-FA87-C9E8-39AE7D59323C}"/>
              </a:ext>
            </a:extLst>
          </p:cNvPr>
          <p:cNvSpPr txBox="1"/>
          <p:nvPr/>
        </p:nvSpPr>
        <p:spPr>
          <a:xfrm>
            <a:off x="9038691" y="4931062"/>
            <a:ext cx="25519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10" name="TextBox 109">
            <a:extLst>
              <a:ext uri="{FF2B5EF4-FFF2-40B4-BE49-F238E27FC236}">
                <a16:creationId xmlns:a16="http://schemas.microsoft.com/office/drawing/2014/main" id="{61049B13-2C37-8D0F-A1D0-209DFD872103}"/>
              </a:ext>
            </a:extLst>
          </p:cNvPr>
          <p:cNvSpPr txBox="1"/>
          <p:nvPr/>
        </p:nvSpPr>
        <p:spPr>
          <a:xfrm>
            <a:off x="9146847"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11" name="TextBox 110">
            <a:extLst>
              <a:ext uri="{FF2B5EF4-FFF2-40B4-BE49-F238E27FC236}">
                <a16:creationId xmlns:a16="http://schemas.microsoft.com/office/drawing/2014/main" id="{23DD4DA3-702E-65D4-50B6-D35C98CDC55D}"/>
              </a:ext>
            </a:extLst>
          </p:cNvPr>
          <p:cNvSpPr txBox="1"/>
          <p:nvPr/>
        </p:nvSpPr>
        <p:spPr>
          <a:xfrm>
            <a:off x="9271177"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12" name="TextBox 111">
            <a:extLst>
              <a:ext uri="{FF2B5EF4-FFF2-40B4-BE49-F238E27FC236}">
                <a16:creationId xmlns:a16="http://schemas.microsoft.com/office/drawing/2014/main" id="{2398F33D-0D96-EC1B-AA9C-A8707E7B7C81}"/>
              </a:ext>
            </a:extLst>
          </p:cNvPr>
          <p:cNvSpPr txBox="1"/>
          <p:nvPr/>
        </p:nvSpPr>
        <p:spPr>
          <a:xfrm>
            <a:off x="9377686" y="4931062"/>
            <a:ext cx="349318"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13" name="TextBox 112">
            <a:extLst>
              <a:ext uri="{FF2B5EF4-FFF2-40B4-BE49-F238E27FC236}">
                <a16:creationId xmlns:a16="http://schemas.microsoft.com/office/drawing/2014/main" id="{53C48AF3-E88B-0BF5-D215-E19EB043361C}"/>
              </a:ext>
            </a:extLst>
          </p:cNvPr>
          <p:cNvSpPr txBox="1"/>
          <p:nvPr/>
        </p:nvSpPr>
        <p:spPr>
          <a:xfrm>
            <a:off x="9517987" y="4931062"/>
            <a:ext cx="332061"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H</a:t>
            </a:r>
          </a:p>
        </p:txBody>
      </p:sp>
      <p:sp>
        <p:nvSpPr>
          <p:cNvPr id="114" name="TextBox 113">
            <a:extLst>
              <a:ext uri="{FF2B5EF4-FFF2-40B4-BE49-F238E27FC236}">
                <a16:creationId xmlns:a16="http://schemas.microsoft.com/office/drawing/2014/main" id="{68956EEB-7098-698A-A564-FE3F87CA7FE6}"/>
              </a:ext>
            </a:extLst>
          </p:cNvPr>
          <p:cNvSpPr txBox="1"/>
          <p:nvPr/>
        </p:nvSpPr>
        <p:spPr>
          <a:xfrm>
            <a:off x="9680058" y="4931062"/>
            <a:ext cx="263042"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a:t>
            </a:r>
          </a:p>
        </p:txBody>
      </p:sp>
      <p:sp>
        <p:nvSpPr>
          <p:cNvPr id="115" name="TextBox 114">
            <a:extLst>
              <a:ext uri="{FF2B5EF4-FFF2-40B4-BE49-F238E27FC236}">
                <a16:creationId xmlns:a16="http://schemas.microsoft.com/office/drawing/2014/main" id="{141E6B6C-DF67-E63E-9E9C-E5223138C512}"/>
              </a:ext>
            </a:extLst>
          </p:cNvPr>
          <p:cNvSpPr txBox="1"/>
          <p:nvPr/>
        </p:nvSpPr>
        <p:spPr>
          <a:xfrm>
            <a:off x="9786144"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16" name="TextBox 115">
            <a:extLst>
              <a:ext uri="{FF2B5EF4-FFF2-40B4-BE49-F238E27FC236}">
                <a16:creationId xmlns:a16="http://schemas.microsoft.com/office/drawing/2014/main" id="{A6D4D850-5EA3-DE2A-D016-35C304D83F75}"/>
              </a:ext>
            </a:extLst>
          </p:cNvPr>
          <p:cNvSpPr txBox="1"/>
          <p:nvPr/>
        </p:nvSpPr>
        <p:spPr>
          <a:xfrm>
            <a:off x="9900529" y="4931062"/>
            <a:ext cx="332061"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H</a:t>
            </a:r>
          </a:p>
        </p:txBody>
      </p:sp>
      <p:sp>
        <p:nvSpPr>
          <p:cNvPr id="117" name="TextBox 116">
            <a:extLst>
              <a:ext uri="{FF2B5EF4-FFF2-40B4-BE49-F238E27FC236}">
                <a16:creationId xmlns:a16="http://schemas.microsoft.com/office/drawing/2014/main" id="{67EC9B18-D70A-71D8-FB7B-4231A67447D3}"/>
              </a:ext>
            </a:extLst>
          </p:cNvPr>
          <p:cNvSpPr txBox="1"/>
          <p:nvPr/>
        </p:nvSpPr>
        <p:spPr>
          <a:xfrm>
            <a:off x="10047776"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18" name="TextBox 117">
            <a:extLst>
              <a:ext uri="{FF2B5EF4-FFF2-40B4-BE49-F238E27FC236}">
                <a16:creationId xmlns:a16="http://schemas.microsoft.com/office/drawing/2014/main" id="{3878509F-0A49-16EF-0C3B-8ABA86CFC85C}"/>
              </a:ext>
            </a:extLst>
          </p:cNvPr>
          <p:cNvSpPr txBox="1"/>
          <p:nvPr/>
        </p:nvSpPr>
        <p:spPr>
          <a:xfrm>
            <a:off x="10175563"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19" name="TextBox 118">
            <a:extLst>
              <a:ext uri="{FF2B5EF4-FFF2-40B4-BE49-F238E27FC236}">
                <a16:creationId xmlns:a16="http://schemas.microsoft.com/office/drawing/2014/main" id="{E2721B6D-5887-4DC4-1B6F-63D0EAD5F795}"/>
              </a:ext>
            </a:extLst>
          </p:cNvPr>
          <p:cNvSpPr txBox="1"/>
          <p:nvPr/>
        </p:nvSpPr>
        <p:spPr>
          <a:xfrm>
            <a:off x="10299908"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20" name="TextBox 119">
            <a:extLst>
              <a:ext uri="{FF2B5EF4-FFF2-40B4-BE49-F238E27FC236}">
                <a16:creationId xmlns:a16="http://schemas.microsoft.com/office/drawing/2014/main" id="{1EDE2E17-E7A7-3CC6-4E1F-273BE34A3C84}"/>
              </a:ext>
            </a:extLst>
          </p:cNvPr>
          <p:cNvSpPr txBox="1"/>
          <p:nvPr/>
        </p:nvSpPr>
        <p:spPr>
          <a:xfrm>
            <a:off x="10426141"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21" name="TextBox 120">
            <a:extLst>
              <a:ext uri="{FF2B5EF4-FFF2-40B4-BE49-F238E27FC236}">
                <a16:creationId xmlns:a16="http://schemas.microsoft.com/office/drawing/2014/main" id="{CF0B014C-E3FE-5DEE-F67B-8EE2E5CC9B4F}"/>
              </a:ext>
            </a:extLst>
          </p:cNvPr>
          <p:cNvSpPr txBox="1"/>
          <p:nvPr/>
        </p:nvSpPr>
        <p:spPr>
          <a:xfrm>
            <a:off x="10537098" y="4931062"/>
            <a:ext cx="349318"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22" name="TextBox 121">
            <a:extLst>
              <a:ext uri="{FF2B5EF4-FFF2-40B4-BE49-F238E27FC236}">
                <a16:creationId xmlns:a16="http://schemas.microsoft.com/office/drawing/2014/main" id="{C4A14EB6-C654-F980-B96B-B8949471648D}"/>
              </a:ext>
            </a:extLst>
          </p:cNvPr>
          <p:cNvSpPr txBox="1"/>
          <p:nvPr/>
        </p:nvSpPr>
        <p:spPr>
          <a:xfrm>
            <a:off x="10686021"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23" name="TextBox 122">
            <a:extLst>
              <a:ext uri="{FF2B5EF4-FFF2-40B4-BE49-F238E27FC236}">
                <a16:creationId xmlns:a16="http://schemas.microsoft.com/office/drawing/2014/main" id="{174ACA5F-F6F8-280E-9619-B2B789017955}"/>
              </a:ext>
            </a:extLst>
          </p:cNvPr>
          <p:cNvSpPr txBox="1"/>
          <p:nvPr/>
        </p:nvSpPr>
        <p:spPr>
          <a:xfrm>
            <a:off x="10789635" y="4931062"/>
            <a:ext cx="349318"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24" name="TextBox 123">
            <a:extLst>
              <a:ext uri="{FF2B5EF4-FFF2-40B4-BE49-F238E27FC236}">
                <a16:creationId xmlns:a16="http://schemas.microsoft.com/office/drawing/2014/main" id="{B9A0828C-B124-8C25-7F8D-68E20159313F}"/>
              </a:ext>
            </a:extLst>
          </p:cNvPr>
          <p:cNvSpPr txBox="1"/>
          <p:nvPr/>
        </p:nvSpPr>
        <p:spPr>
          <a:xfrm>
            <a:off x="10950973" y="4931062"/>
            <a:ext cx="292068"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25" name="TextBox 124">
            <a:extLst>
              <a:ext uri="{FF2B5EF4-FFF2-40B4-BE49-F238E27FC236}">
                <a16:creationId xmlns:a16="http://schemas.microsoft.com/office/drawing/2014/main" id="{5C2E7BB4-494E-80CA-F58C-1CE888515B4C}"/>
              </a:ext>
            </a:extLst>
          </p:cNvPr>
          <p:cNvSpPr txBox="1"/>
          <p:nvPr/>
        </p:nvSpPr>
        <p:spPr>
          <a:xfrm>
            <a:off x="11074795"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26" name="TextBox 125">
            <a:extLst>
              <a:ext uri="{FF2B5EF4-FFF2-40B4-BE49-F238E27FC236}">
                <a16:creationId xmlns:a16="http://schemas.microsoft.com/office/drawing/2014/main" id="{57E6F38C-3887-A0B4-CC8D-73805D9EA261}"/>
              </a:ext>
            </a:extLst>
          </p:cNvPr>
          <p:cNvSpPr txBox="1"/>
          <p:nvPr/>
        </p:nvSpPr>
        <p:spPr>
          <a:xfrm>
            <a:off x="11201331"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27" name="TextBox 126">
            <a:extLst>
              <a:ext uri="{FF2B5EF4-FFF2-40B4-BE49-F238E27FC236}">
                <a16:creationId xmlns:a16="http://schemas.microsoft.com/office/drawing/2014/main" id="{A405FEB2-460F-ED5E-05D2-C1815F9B9D5A}"/>
              </a:ext>
            </a:extLst>
          </p:cNvPr>
          <p:cNvSpPr txBox="1"/>
          <p:nvPr/>
        </p:nvSpPr>
        <p:spPr>
          <a:xfrm>
            <a:off x="11319772" y="4931062"/>
            <a:ext cx="332061"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H</a:t>
            </a:r>
          </a:p>
        </p:txBody>
      </p:sp>
      <p:sp>
        <p:nvSpPr>
          <p:cNvPr id="130" name="TextBox 129">
            <a:extLst>
              <a:ext uri="{FF2B5EF4-FFF2-40B4-BE49-F238E27FC236}">
                <a16:creationId xmlns:a16="http://schemas.microsoft.com/office/drawing/2014/main" id="{A9E56043-F915-7F36-9F83-2CBBFA9AD74F}"/>
              </a:ext>
            </a:extLst>
          </p:cNvPr>
          <p:cNvSpPr txBox="1"/>
          <p:nvPr/>
        </p:nvSpPr>
        <p:spPr>
          <a:xfrm>
            <a:off x="11444131" y="4931062"/>
            <a:ext cx="332061"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H</a:t>
            </a:r>
          </a:p>
        </p:txBody>
      </p:sp>
      <p:sp>
        <p:nvSpPr>
          <p:cNvPr id="131" name="TextBox 130">
            <a:extLst>
              <a:ext uri="{FF2B5EF4-FFF2-40B4-BE49-F238E27FC236}">
                <a16:creationId xmlns:a16="http://schemas.microsoft.com/office/drawing/2014/main" id="{25EC3F79-FA26-D35A-51D3-77E91414EDDD}"/>
              </a:ext>
            </a:extLst>
          </p:cNvPr>
          <p:cNvSpPr txBox="1"/>
          <p:nvPr/>
        </p:nvSpPr>
        <p:spPr>
          <a:xfrm>
            <a:off x="11564299" y="4931062"/>
            <a:ext cx="349318"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32" name="TextBox 131">
            <a:extLst>
              <a:ext uri="{FF2B5EF4-FFF2-40B4-BE49-F238E27FC236}">
                <a16:creationId xmlns:a16="http://schemas.microsoft.com/office/drawing/2014/main" id="{1D5DBB1D-FB97-4D4B-26CF-D0F10422DEB8}"/>
              </a:ext>
            </a:extLst>
          </p:cNvPr>
          <p:cNvSpPr txBox="1"/>
          <p:nvPr/>
        </p:nvSpPr>
        <p:spPr>
          <a:xfrm>
            <a:off x="11697020" y="4931062"/>
            <a:ext cx="349318"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M</a:t>
            </a:r>
          </a:p>
        </p:txBody>
      </p:sp>
      <p:sp>
        <p:nvSpPr>
          <p:cNvPr id="133" name="TextBox 132">
            <a:extLst>
              <a:ext uri="{FF2B5EF4-FFF2-40B4-BE49-F238E27FC236}">
                <a16:creationId xmlns:a16="http://schemas.microsoft.com/office/drawing/2014/main" id="{03D24164-F0FB-164D-2E68-1B1F18DDFCCC}"/>
              </a:ext>
            </a:extLst>
          </p:cNvPr>
          <p:cNvSpPr txBox="1"/>
          <p:nvPr/>
        </p:nvSpPr>
        <p:spPr>
          <a:xfrm>
            <a:off x="11842492" y="4931062"/>
            <a:ext cx="305220" cy="29448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L</a:t>
            </a:r>
          </a:p>
        </p:txBody>
      </p:sp>
      <p:sp>
        <p:nvSpPr>
          <p:cNvPr id="134" name="TextBox 133">
            <a:extLst>
              <a:ext uri="{FF2B5EF4-FFF2-40B4-BE49-F238E27FC236}">
                <a16:creationId xmlns:a16="http://schemas.microsoft.com/office/drawing/2014/main" id="{BB0BBCB0-9529-0EAB-3470-7C8314F53422}"/>
              </a:ext>
            </a:extLst>
          </p:cNvPr>
          <p:cNvSpPr txBox="1"/>
          <p:nvPr/>
        </p:nvSpPr>
        <p:spPr>
          <a:xfrm>
            <a:off x="6453048" y="2902621"/>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35" name="TextBox 134">
            <a:extLst>
              <a:ext uri="{FF2B5EF4-FFF2-40B4-BE49-F238E27FC236}">
                <a16:creationId xmlns:a16="http://schemas.microsoft.com/office/drawing/2014/main" id="{BE405FD2-3B4C-3B07-1207-BA6034601172}"/>
              </a:ext>
            </a:extLst>
          </p:cNvPr>
          <p:cNvSpPr txBox="1"/>
          <p:nvPr/>
        </p:nvSpPr>
        <p:spPr>
          <a:xfrm>
            <a:off x="6590350" y="3291724"/>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36" name="TextBox 135">
            <a:extLst>
              <a:ext uri="{FF2B5EF4-FFF2-40B4-BE49-F238E27FC236}">
                <a16:creationId xmlns:a16="http://schemas.microsoft.com/office/drawing/2014/main" id="{CD2DC58F-2064-C85C-2A9E-A99B0D5C7FFE}"/>
              </a:ext>
            </a:extLst>
          </p:cNvPr>
          <p:cNvSpPr txBox="1"/>
          <p:nvPr/>
        </p:nvSpPr>
        <p:spPr>
          <a:xfrm>
            <a:off x="6714734" y="3352270"/>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37" name="TextBox 136">
            <a:extLst>
              <a:ext uri="{FF2B5EF4-FFF2-40B4-BE49-F238E27FC236}">
                <a16:creationId xmlns:a16="http://schemas.microsoft.com/office/drawing/2014/main" id="{43549A09-C76B-4D66-2D77-7479E063F9E9}"/>
              </a:ext>
            </a:extLst>
          </p:cNvPr>
          <p:cNvSpPr txBox="1"/>
          <p:nvPr/>
        </p:nvSpPr>
        <p:spPr>
          <a:xfrm>
            <a:off x="6840986" y="3531382"/>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NE</a:t>
            </a:r>
          </a:p>
        </p:txBody>
      </p:sp>
      <p:sp>
        <p:nvSpPr>
          <p:cNvPr id="138" name="TextBox 137">
            <a:extLst>
              <a:ext uri="{FF2B5EF4-FFF2-40B4-BE49-F238E27FC236}">
                <a16:creationId xmlns:a16="http://schemas.microsoft.com/office/drawing/2014/main" id="{F32DEB58-2A78-5FC3-FBEB-61D5CF28C6E8}"/>
              </a:ext>
            </a:extLst>
          </p:cNvPr>
          <p:cNvSpPr txBox="1"/>
          <p:nvPr/>
        </p:nvSpPr>
        <p:spPr>
          <a:xfrm>
            <a:off x="6970923" y="3534512"/>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39" name="TextBox 138">
            <a:extLst>
              <a:ext uri="{FF2B5EF4-FFF2-40B4-BE49-F238E27FC236}">
                <a16:creationId xmlns:a16="http://schemas.microsoft.com/office/drawing/2014/main" id="{1199F9E0-7F3B-449A-183E-7E9B0FF879BC}"/>
              </a:ext>
            </a:extLst>
          </p:cNvPr>
          <p:cNvSpPr txBox="1"/>
          <p:nvPr/>
        </p:nvSpPr>
        <p:spPr>
          <a:xfrm>
            <a:off x="7098075" y="3895095"/>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40" name="TextBox 139">
            <a:extLst>
              <a:ext uri="{FF2B5EF4-FFF2-40B4-BE49-F238E27FC236}">
                <a16:creationId xmlns:a16="http://schemas.microsoft.com/office/drawing/2014/main" id="{150513B3-4E12-0164-26FB-C53093B8BC27}"/>
              </a:ext>
            </a:extLst>
          </p:cNvPr>
          <p:cNvSpPr txBox="1"/>
          <p:nvPr/>
        </p:nvSpPr>
        <p:spPr>
          <a:xfrm>
            <a:off x="7223598" y="4029006"/>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41" name="TextBox 140">
            <a:extLst>
              <a:ext uri="{FF2B5EF4-FFF2-40B4-BE49-F238E27FC236}">
                <a16:creationId xmlns:a16="http://schemas.microsoft.com/office/drawing/2014/main" id="{2C3BF611-63F9-85EA-0DD6-7DFA5C92B08A}"/>
              </a:ext>
            </a:extLst>
          </p:cNvPr>
          <p:cNvSpPr txBox="1"/>
          <p:nvPr/>
        </p:nvSpPr>
        <p:spPr>
          <a:xfrm>
            <a:off x="7352318" y="4143578"/>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42" name="TextBox 141">
            <a:extLst>
              <a:ext uri="{FF2B5EF4-FFF2-40B4-BE49-F238E27FC236}">
                <a16:creationId xmlns:a16="http://schemas.microsoft.com/office/drawing/2014/main" id="{C266CAB0-40C8-73D2-ACCB-AB8D085337B1}"/>
              </a:ext>
            </a:extLst>
          </p:cNvPr>
          <p:cNvSpPr txBox="1"/>
          <p:nvPr/>
        </p:nvSpPr>
        <p:spPr>
          <a:xfrm>
            <a:off x="7479060" y="4178698"/>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43" name="TextBox 142">
            <a:extLst>
              <a:ext uri="{FF2B5EF4-FFF2-40B4-BE49-F238E27FC236}">
                <a16:creationId xmlns:a16="http://schemas.microsoft.com/office/drawing/2014/main" id="{6A423407-81C1-2E7B-72F2-A6E4FE37542E}"/>
              </a:ext>
            </a:extLst>
          </p:cNvPr>
          <p:cNvSpPr txBox="1"/>
          <p:nvPr/>
        </p:nvSpPr>
        <p:spPr>
          <a:xfrm>
            <a:off x="7739943" y="4208285"/>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44" name="TextBox 143">
            <a:extLst>
              <a:ext uri="{FF2B5EF4-FFF2-40B4-BE49-F238E27FC236}">
                <a16:creationId xmlns:a16="http://schemas.microsoft.com/office/drawing/2014/main" id="{C4C5B283-2E0F-7B70-C08D-AD63D94E5684}"/>
              </a:ext>
            </a:extLst>
          </p:cNvPr>
          <p:cNvSpPr txBox="1"/>
          <p:nvPr/>
        </p:nvSpPr>
        <p:spPr>
          <a:xfrm>
            <a:off x="7611013" y="4200015"/>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45" name="TextBox 144">
            <a:extLst>
              <a:ext uri="{FF2B5EF4-FFF2-40B4-BE49-F238E27FC236}">
                <a16:creationId xmlns:a16="http://schemas.microsoft.com/office/drawing/2014/main" id="{50F3304C-CB11-73BE-147A-AFA211217766}"/>
              </a:ext>
            </a:extLst>
          </p:cNvPr>
          <p:cNvSpPr txBox="1"/>
          <p:nvPr/>
        </p:nvSpPr>
        <p:spPr>
          <a:xfrm>
            <a:off x="7864920" y="4208285"/>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46" name="TextBox 145">
            <a:extLst>
              <a:ext uri="{FF2B5EF4-FFF2-40B4-BE49-F238E27FC236}">
                <a16:creationId xmlns:a16="http://schemas.microsoft.com/office/drawing/2014/main" id="{9351804E-75C9-1753-0FCC-DF6972E4344F}"/>
              </a:ext>
            </a:extLst>
          </p:cNvPr>
          <p:cNvSpPr txBox="1"/>
          <p:nvPr/>
        </p:nvSpPr>
        <p:spPr>
          <a:xfrm>
            <a:off x="7993568" y="4217680"/>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47" name="TextBox 146">
            <a:extLst>
              <a:ext uri="{FF2B5EF4-FFF2-40B4-BE49-F238E27FC236}">
                <a16:creationId xmlns:a16="http://schemas.microsoft.com/office/drawing/2014/main" id="{F37AAB23-E3E6-44C2-0D4B-3FFA81ABD3FF}"/>
              </a:ext>
            </a:extLst>
          </p:cNvPr>
          <p:cNvSpPr txBox="1"/>
          <p:nvPr/>
        </p:nvSpPr>
        <p:spPr>
          <a:xfrm>
            <a:off x="8124652" y="4237872"/>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48" name="TextBox 147">
            <a:extLst>
              <a:ext uri="{FF2B5EF4-FFF2-40B4-BE49-F238E27FC236}">
                <a16:creationId xmlns:a16="http://schemas.microsoft.com/office/drawing/2014/main" id="{0C132583-806F-4226-0D3C-12D1E3E2B1AD}"/>
              </a:ext>
            </a:extLst>
          </p:cNvPr>
          <p:cNvSpPr txBox="1"/>
          <p:nvPr/>
        </p:nvSpPr>
        <p:spPr>
          <a:xfrm>
            <a:off x="8251285" y="4240720"/>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49" name="TextBox 148">
            <a:extLst>
              <a:ext uri="{FF2B5EF4-FFF2-40B4-BE49-F238E27FC236}">
                <a16:creationId xmlns:a16="http://schemas.microsoft.com/office/drawing/2014/main" id="{042B9CDB-41E7-999F-F025-8AB99CA9D5FC}"/>
              </a:ext>
            </a:extLst>
          </p:cNvPr>
          <p:cNvSpPr txBox="1"/>
          <p:nvPr/>
        </p:nvSpPr>
        <p:spPr>
          <a:xfrm>
            <a:off x="8379213" y="4258064"/>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50" name="TextBox 149">
            <a:extLst>
              <a:ext uri="{FF2B5EF4-FFF2-40B4-BE49-F238E27FC236}">
                <a16:creationId xmlns:a16="http://schemas.microsoft.com/office/drawing/2014/main" id="{C79D1112-231A-A297-6C82-084F3564DD68}"/>
              </a:ext>
            </a:extLst>
          </p:cNvPr>
          <p:cNvSpPr txBox="1"/>
          <p:nvPr/>
        </p:nvSpPr>
        <p:spPr>
          <a:xfrm>
            <a:off x="8508746" y="4287651"/>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51" name="TextBox 150">
            <a:extLst>
              <a:ext uri="{FF2B5EF4-FFF2-40B4-BE49-F238E27FC236}">
                <a16:creationId xmlns:a16="http://schemas.microsoft.com/office/drawing/2014/main" id="{DA07FBE7-4E40-8C12-ECCD-9DAB6BE1A5D5}"/>
              </a:ext>
            </a:extLst>
          </p:cNvPr>
          <p:cNvSpPr txBox="1"/>
          <p:nvPr/>
        </p:nvSpPr>
        <p:spPr>
          <a:xfrm>
            <a:off x="8634352" y="4318908"/>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52" name="TextBox 151">
            <a:extLst>
              <a:ext uri="{FF2B5EF4-FFF2-40B4-BE49-F238E27FC236}">
                <a16:creationId xmlns:a16="http://schemas.microsoft.com/office/drawing/2014/main" id="{084FC59D-2FCA-0479-7F15-3AD084F05333}"/>
              </a:ext>
            </a:extLst>
          </p:cNvPr>
          <p:cNvSpPr txBox="1"/>
          <p:nvPr/>
        </p:nvSpPr>
        <p:spPr>
          <a:xfrm>
            <a:off x="8767961" y="4339100"/>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53" name="TextBox 152">
            <a:extLst>
              <a:ext uri="{FF2B5EF4-FFF2-40B4-BE49-F238E27FC236}">
                <a16:creationId xmlns:a16="http://schemas.microsoft.com/office/drawing/2014/main" id="{D899C51F-BCA0-D42D-FEEA-5CD6034FB1BA}"/>
              </a:ext>
            </a:extLst>
          </p:cNvPr>
          <p:cNvSpPr txBox="1"/>
          <p:nvPr/>
        </p:nvSpPr>
        <p:spPr>
          <a:xfrm>
            <a:off x="8892864" y="4359293"/>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54" name="TextBox 153">
            <a:extLst>
              <a:ext uri="{FF2B5EF4-FFF2-40B4-BE49-F238E27FC236}">
                <a16:creationId xmlns:a16="http://schemas.microsoft.com/office/drawing/2014/main" id="{DCAA1C3E-5BF9-93D9-9A58-91545926CC73}"/>
              </a:ext>
            </a:extLst>
          </p:cNvPr>
          <p:cNvSpPr txBox="1"/>
          <p:nvPr/>
        </p:nvSpPr>
        <p:spPr>
          <a:xfrm>
            <a:off x="9020256" y="4365628"/>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55" name="TextBox 154">
            <a:extLst>
              <a:ext uri="{FF2B5EF4-FFF2-40B4-BE49-F238E27FC236}">
                <a16:creationId xmlns:a16="http://schemas.microsoft.com/office/drawing/2014/main" id="{E964E666-CF07-DF86-A5BC-33A0F1431B64}"/>
              </a:ext>
            </a:extLst>
          </p:cNvPr>
          <p:cNvSpPr txBox="1"/>
          <p:nvPr/>
        </p:nvSpPr>
        <p:spPr>
          <a:xfrm>
            <a:off x="9135344" y="4388880"/>
            <a:ext cx="292068"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56" name="TextBox 155">
            <a:extLst>
              <a:ext uri="{FF2B5EF4-FFF2-40B4-BE49-F238E27FC236}">
                <a16:creationId xmlns:a16="http://schemas.microsoft.com/office/drawing/2014/main" id="{95F05BC6-9B26-BA80-7ED2-096BD2FBB2FC}"/>
              </a:ext>
            </a:extLst>
          </p:cNvPr>
          <p:cNvSpPr txBox="1"/>
          <p:nvPr/>
        </p:nvSpPr>
        <p:spPr>
          <a:xfrm>
            <a:off x="9259673" y="4402472"/>
            <a:ext cx="292068"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57" name="TextBox 156">
            <a:extLst>
              <a:ext uri="{FF2B5EF4-FFF2-40B4-BE49-F238E27FC236}">
                <a16:creationId xmlns:a16="http://schemas.microsoft.com/office/drawing/2014/main" id="{74973F21-B884-BAB4-E554-8260D68B10E0}"/>
              </a:ext>
            </a:extLst>
          </p:cNvPr>
          <p:cNvSpPr txBox="1"/>
          <p:nvPr/>
        </p:nvSpPr>
        <p:spPr>
          <a:xfrm>
            <a:off x="9388232" y="4408562"/>
            <a:ext cx="292068" cy="184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58" name="TextBox 157">
            <a:extLst>
              <a:ext uri="{FF2B5EF4-FFF2-40B4-BE49-F238E27FC236}">
                <a16:creationId xmlns:a16="http://schemas.microsoft.com/office/drawing/2014/main" id="{7A139383-F457-DE80-1764-2D9BC64B9896}"/>
              </a:ext>
            </a:extLst>
          </p:cNvPr>
          <p:cNvSpPr txBox="1"/>
          <p:nvPr/>
        </p:nvSpPr>
        <p:spPr>
          <a:xfrm>
            <a:off x="9537983" y="4417507"/>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59" name="TextBox 158">
            <a:extLst>
              <a:ext uri="{FF2B5EF4-FFF2-40B4-BE49-F238E27FC236}">
                <a16:creationId xmlns:a16="http://schemas.microsoft.com/office/drawing/2014/main" id="{D8F94965-9F37-B98F-BE87-2F5F7913E8A9}"/>
              </a:ext>
            </a:extLst>
          </p:cNvPr>
          <p:cNvSpPr txBox="1"/>
          <p:nvPr/>
        </p:nvSpPr>
        <p:spPr>
          <a:xfrm>
            <a:off x="9665544" y="4420136"/>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SD</a:t>
            </a:r>
          </a:p>
        </p:txBody>
      </p:sp>
      <p:sp>
        <p:nvSpPr>
          <p:cNvPr id="160" name="TextBox 159">
            <a:extLst>
              <a:ext uri="{FF2B5EF4-FFF2-40B4-BE49-F238E27FC236}">
                <a16:creationId xmlns:a16="http://schemas.microsoft.com/office/drawing/2014/main" id="{BFC6FF07-F263-C844-3C5F-F84A9F9D698E}"/>
              </a:ext>
            </a:extLst>
          </p:cNvPr>
          <p:cNvSpPr txBox="1"/>
          <p:nvPr/>
        </p:nvSpPr>
        <p:spPr>
          <a:xfrm>
            <a:off x="9792720" y="4420136"/>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1" name="TextBox 160">
            <a:extLst>
              <a:ext uri="{FF2B5EF4-FFF2-40B4-BE49-F238E27FC236}">
                <a16:creationId xmlns:a16="http://schemas.microsoft.com/office/drawing/2014/main" id="{9F1D8A61-3323-DB28-8EAD-4365D53FB9A1}"/>
              </a:ext>
            </a:extLst>
          </p:cNvPr>
          <p:cNvSpPr txBox="1"/>
          <p:nvPr/>
        </p:nvSpPr>
        <p:spPr>
          <a:xfrm>
            <a:off x="9920525" y="4424914"/>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2" name="TextBox 161">
            <a:extLst>
              <a:ext uri="{FF2B5EF4-FFF2-40B4-BE49-F238E27FC236}">
                <a16:creationId xmlns:a16="http://schemas.microsoft.com/office/drawing/2014/main" id="{9CD05D8E-3E09-AF3D-C0BC-7CAEFE4D59C0}"/>
              </a:ext>
            </a:extLst>
          </p:cNvPr>
          <p:cNvSpPr txBox="1"/>
          <p:nvPr/>
        </p:nvSpPr>
        <p:spPr>
          <a:xfrm>
            <a:off x="10054352" y="4440328"/>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3" name="TextBox 162">
            <a:extLst>
              <a:ext uri="{FF2B5EF4-FFF2-40B4-BE49-F238E27FC236}">
                <a16:creationId xmlns:a16="http://schemas.microsoft.com/office/drawing/2014/main" id="{91A836C5-91F8-23CE-2722-E69E5B5B6AF8}"/>
              </a:ext>
            </a:extLst>
          </p:cNvPr>
          <p:cNvSpPr txBox="1"/>
          <p:nvPr/>
        </p:nvSpPr>
        <p:spPr>
          <a:xfrm>
            <a:off x="10182139" y="4445949"/>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4" name="TextBox 163">
            <a:extLst>
              <a:ext uri="{FF2B5EF4-FFF2-40B4-BE49-F238E27FC236}">
                <a16:creationId xmlns:a16="http://schemas.microsoft.com/office/drawing/2014/main" id="{A1EBC858-72E2-8A32-BBF0-310ADA61B240}"/>
              </a:ext>
            </a:extLst>
          </p:cNvPr>
          <p:cNvSpPr txBox="1"/>
          <p:nvPr/>
        </p:nvSpPr>
        <p:spPr>
          <a:xfrm>
            <a:off x="10306483" y="4453908"/>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5" name="TextBox 164">
            <a:extLst>
              <a:ext uri="{FF2B5EF4-FFF2-40B4-BE49-F238E27FC236}">
                <a16:creationId xmlns:a16="http://schemas.microsoft.com/office/drawing/2014/main" id="{564356AF-1D9C-363B-912F-A78C1A06A291}"/>
              </a:ext>
            </a:extLst>
          </p:cNvPr>
          <p:cNvSpPr txBox="1"/>
          <p:nvPr/>
        </p:nvSpPr>
        <p:spPr>
          <a:xfrm>
            <a:off x="10432717" y="4453908"/>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6" name="TextBox 165">
            <a:extLst>
              <a:ext uri="{FF2B5EF4-FFF2-40B4-BE49-F238E27FC236}">
                <a16:creationId xmlns:a16="http://schemas.microsoft.com/office/drawing/2014/main" id="{9314FF1A-33D1-5477-F1AA-BF1C829A1F8A}"/>
              </a:ext>
            </a:extLst>
          </p:cNvPr>
          <p:cNvSpPr txBox="1"/>
          <p:nvPr/>
        </p:nvSpPr>
        <p:spPr>
          <a:xfrm>
            <a:off x="10565722" y="4471369"/>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7" name="TextBox 166">
            <a:extLst>
              <a:ext uri="{FF2B5EF4-FFF2-40B4-BE49-F238E27FC236}">
                <a16:creationId xmlns:a16="http://schemas.microsoft.com/office/drawing/2014/main" id="{6969F065-6704-09E4-24D0-1B729FB49C3C}"/>
              </a:ext>
            </a:extLst>
          </p:cNvPr>
          <p:cNvSpPr txBox="1"/>
          <p:nvPr/>
        </p:nvSpPr>
        <p:spPr>
          <a:xfrm>
            <a:off x="10692596" y="4475860"/>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PD</a:t>
            </a:r>
          </a:p>
        </p:txBody>
      </p:sp>
      <p:sp>
        <p:nvSpPr>
          <p:cNvPr id="168" name="TextBox 167">
            <a:extLst>
              <a:ext uri="{FF2B5EF4-FFF2-40B4-BE49-F238E27FC236}">
                <a16:creationId xmlns:a16="http://schemas.microsoft.com/office/drawing/2014/main" id="{24276451-6B58-3432-11CC-267170787F55}"/>
              </a:ext>
            </a:extLst>
          </p:cNvPr>
          <p:cNvSpPr txBox="1"/>
          <p:nvPr/>
        </p:nvSpPr>
        <p:spPr>
          <a:xfrm>
            <a:off x="10818259" y="4474216"/>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69" name="TextBox 168">
            <a:extLst>
              <a:ext uri="{FF2B5EF4-FFF2-40B4-BE49-F238E27FC236}">
                <a16:creationId xmlns:a16="http://schemas.microsoft.com/office/drawing/2014/main" id="{14CAF12A-1F65-4A93-B811-6277D2655B52}"/>
              </a:ext>
            </a:extLst>
          </p:cNvPr>
          <p:cNvSpPr txBox="1"/>
          <p:nvPr/>
        </p:nvSpPr>
        <p:spPr>
          <a:xfrm>
            <a:off x="10950973" y="4498621"/>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0" name="TextBox 169">
            <a:extLst>
              <a:ext uri="{FF2B5EF4-FFF2-40B4-BE49-F238E27FC236}">
                <a16:creationId xmlns:a16="http://schemas.microsoft.com/office/drawing/2014/main" id="{1949ECD7-8842-23F0-CBB9-E329FCA500B5}"/>
              </a:ext>
            </a:extLst>
          </p:cNvPr>
          <p:cNvSpPr txBox="1"/>
          <p:nvPr/>
        </p:nvSpPr>
        <p:spPr>
          <a:xfrm>
            <a:off x="11081370" y="4509791"/>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1" name="TextBox 170">
            <a:extLst>
              <a:ext uri="{FF2B5EF4-FFF2-40B4-BE49-F238E27FC236}">
                <a16:creationId xmlns:a16="http://schemas.microsoft.com/office/drawing/2014/main" id="{FBADF879-12EE-DDDC-0084-58523B30B450}"/>
              </a:ext>
            </a:extLst>
          </p:cNvPr>
          <p:cNvSpPr txBox="1"/>
          <p:nvPr/>
        </p:nvSpPr>
        <p:spPr>
          <a:xfrm>
            <a:off x="11207906" y="4521366"/>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2" name="TextBox 171">
            <a:extLst>
              <a:ext uri="{FF2B5EF4-FFF2-40B4-BE49-F238E27FC236}">
                <a16:creationId xmlns:a16="http://schemas.microsoft.com/office/drawing/2014/main" id="{39E20192-7367-CA5F-DAA1-46F5B147691E}"/>
              </a:ext>
            </a:extLst>
          </p:cNvPr>
          <p:cNvSpPr txBox="1"/>
          <p:nvPr/>
        </p:nvSpPr>
        <p:spPr>
          <a:xfrm>
            <a:off x="11339768" y="4535064"/>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3" name="TextBox 172">
            <a:extLst>
              <a:ext uri="{FF2B5EF4-FFF2-40B4-BE49-F238E27FC236}">
                <a16:creationId xmlns:a16="http://schemas.microsoft.com/office/drawing/2014/main" id="{7556F67D-CDC8-3258-7B53-A04DB9BDF6E4}"/>
              </a:ext>
            </a:extLst>
          </p:cNvPr>
          <p:cNvSpPr txBox="1"/>
          <p:nvPr/>
        </p:nvSpPr>
        <p:spPr>
          <a:xfrm>
            <a:off x="11464127" y="4564056"/>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4" name="TextBox 173">
            <a:extLst>
              <a:ext uri="{FF2B5EF4-FFF2-40B4-BE49-F238E27FC236}">
                <a16:creationId xmlns:a16="http://schemas.microsoft.com/office/drawing/2014/main" id="{FCE23932-46AD-0D11-7531-A97D90FE73BA}"/>
              </a:ext>
            </a:extLst>
          </p:cNvPr>
          <p:cNvSpPr txBox="1"/>
          <p:nvPr/>
        </p:nvSpPr>
        <p:spPr>
          <a:xfrm>
            <a:off x="11592924" y="4609061"/>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5" name="TextBox 174">
            <a:extLst>
              <a:ext uri="{FF2B5EF4-FFF2-40B4-BE49-F238E27FC236}">
                <a16:creationId xmlns:a16="http://schemas.microsoft.com/office/drawing/2014/main" id="{67E8533A-EA95-1BF0-9FC0-D10938AAEB7F}"/>
              </a:ext>
            </a:extLst>
          </p:cNvPr>
          <p:cNvSpPr txBox="1"/>
          <p:nvPr/>
        </p:nvSpPr>
        <p:spPr>
          <a:xfrm>
            <a:off x="11725644" y="4640607"/>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6" name="TextBox 175">
            <a:extLst>
              <a:ext uri="{FF2B5EF4-FFF2-40B4-BE49-F238E27FC236}">
                <a16:creationId xmlns:a16="http://schemas.microsoft.com/office/drawing/2014/main" id="{81C79A6E-5807-2FB8-68A3-68A280DD0305}"/>
              </a:ext>
            </a:extLst>
          </p:cNvPr>
          <p:cNvSpPr txBox="1"/>
          <p:nvPr/>
        </p:nvSpPr>
        <p:spPr>
          <a:xfrm>
            <a:off x="11849068" y="4701079"/>
            <a:ext cx="292067" cy="18466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600" b="0" i="0" u="none" strike="noStrike" kern="1200" cap="none" spc="0" normalizeH="0" noProof="0">
                <a:ln>
                  <a:noFill/>
                </a:ln>
                <a:solidFill>
                  <a:srgbClr val="000000"/>
                </a:solidFill>
                <a:effectLst/>
                <a:uLnTx/>
                <a:uFillTx/>
                <a:latin typeface="Arial" panose="020B0604020202020204"/>
                <a:ea typeface="+mn-ea"/>
                <a:cs typeface="+mn-cs"/>
              </a:rPr>
              <a:t>PR</a:t>
            </a:r>
          </a:p>
        </p:txBody>
      </p:sp>
      <p:sp>
        <p:nvSpPr>
          <p:cNvPr id="177" name="TextBox 176">
            <a:extLst>
              <a:ext uri="{FF2B5EF4-FFF2-40B4-BE49-F238E27FC236}">
                <a16:creationId xmlns:a16="http://schemas.microsoft.com/office/drawing/2014/main" id="{EB1284B6-B5DD-2D4E-7982-11E794C8D4E6}"/>
              </a:ext>
            </a:extLst>
          </p:cNvPr>
          <p:cNvSpPr txBox="1"/>
          <p:nvPr/>
        </p:nvSpPr>
        <p:spPr>
          <a:xfrm>
            <a:off x="6038013" y="2741639"/>
            <a:ext cx="473936"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178" name="TextBox 177">
            <a:extLst>
              <a:ext uri="{FF2B5EF4-FFF2-40B4-BE49-F238E27FC236}">
                <a16:creationId xmlns:a16="http://schemas.microsoft.com/office/drawing/2014/main" id="{F08AC316-BE96-44B6-F08E-48F7A8E79075}"/>
              </a:ext>
            </a:extLst>
          </p:cNvPr>
          <p:cNvSpPr txBox="1"/>
          <p:nvPr/>
        </p:nvSpPr>
        <p:spPr>
          <a:xfrm>
            <a:off x="6122371" y="2941582"/>
            <a:ext cx="389578"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179" name="TextBox 178">
            <a:extLst>
              <a:ext uri="{FF2B5EF4-FFF2-40B4-BE49-F238E27FC236}">
                <a16:creationId xmlns:a16="http://schemas.microsoft.com/office/drawing/2014/main" id="{FA0B92EF-A521-666E-0E0C-3982373F7354}"/>
              </a:ext>
            </a:extLst>
          </p:cNvPr>
          <p:cNvSpPr txBox="1"/>
          <p:nvPr/>
        </p:nvSpPr>
        <p:spPr>
          <a:xfrm>
            <a:off x="6122371" y="3148679"/>
            <a:ext cx="389578"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180" name="TextBox 179">
            <a:extLst>
              <a:ext uri="{FF2B5EF4-FFF2-40B4-BE49-F238E27FC236}">
                <a16:creationId xmlns:a16="http://schemas.microsoft.com/office/drawing/2014/main" id="{89AB88E7-AD3A-C03A-074E-BF741263E909}"/>
              </a:ext>
            </a:extLst>
          </p:cNvPr>
          <p:cNvSpPr txBox="1"/>
          <p:nvPr/>
        </p:nvSpPr>
        <p:spPr>
          <a:xfrm>
            <a:off x="6122371" y="3343212"/>
            <a:ext cx="389578"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181" name="TextBox 180">
            <a:extLst>
              <a:ext uri="{FF2B5EF4-FFF2-40B4-BE49-F238E27FC236}">
                <a16:creationId xmlns:a16="http://schemas.microsoft.com/office/drawing/2014/main" id="{821621D6-4AD5-4A86-8069-AB9B4F3C693D}"/>
              </a:ext>
            </a:extLst>
          </p:cNvPr>
          <p:cNvSpPr txBox="1"/>
          <p:nvPr/>
        </p:nvSpPr>
        <p:spPr>
          <a:xfrm>
            <a:off x="6122371" y="3549892"/>
            <a:ext cx="389578"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182" name="TextBox 181">
            <a:extLst>
              <a:ext uri="{FF2B5EF4-FFF2-40B4-BE49-F238E27FC236}">
                <a16:creationId xmlns:a16="http://schemas.microsoft.com/office/drawing/2014/main" id="{3E434475-536B-283D-9251-0BE545C139EF}"/>
              </a:ext>
            </a:extLst>
          </p:cNvPr>
          <p:cNvSpPr txBox="1"/>
          <p:nvPr/>
        </p:nvSpPr>
        <p:spPr>
          <a:xfrm>
            <a:off x="6206728" y="3748111"/>
            <a:ext cx="305220"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183" name="TextBox 182">
            <a:extLst>
              <a:ext uri="{FF2B5EF4-FFF2-40B4-BE49-F238E27FC236}">
                <a16:creationId xmlns:a16="http://schemas.microsoft.com/office/drawing/2014/main" id="{85B28558-ED93-78A1-FB9D-07C69F67F65E}"/>
              </a:ext>
            </a:extLst>
          </p:cNvPr>
          <p:cNvSpPr txBox="1"/>
          <p:nvPr/>
        </p:nvSpPr>
        <p:spPr>
          <a:xfrm>
            <a:off x="6070605" y="3957504"/>
            <a:ext cx="441344"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184" name="TextBox 183">
            <a:extLst>
              <a:ext uri="{FF2B5EF4-FFF2-40B4-BE49-F238E27FC236}">
                <a16:creationId xmlns:a16="http://schemas.microsoft.com/office/drawing/2014/main" id="{094A07F5-F741-EAAC-E109-8567B37CE54A}"/>
              </a:ext>
            </a:extLst>
          </p:cNvPr>
          <p:cNvSpPr txBox="1"/>
          <p:nvPr/>
        </p:nvSpPr>
        <p:spPr>
          <a:xfrm>
            <a:off x="6070605" y="4159344"/>
            <a:ext cx="441344"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185" name="TextBox 184">
            <a:extLst>
              <a:ext uri="{FF2B5EF4-FFF2-40B4-BE49-F238E27FC236}">
                <a16:creationId xmlns:a16="http://schemas.microsoft.com/office/drawing/2014/main" id="{50E070E8-3901-F853-2B25-EF25EDEC9ACC}"/>
              </a:ext>
            </a:extLst>
          </p:cNvPr>
          <p:cNvSpPr txBox="1"/>
          <p:nvPr/>
        </p:nvSpPr>
        <p:spPr>
          <a:xfrm>
            <a:off x="6070605" y="4360534"/>
            <a:ext cx="441344"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186" name="TextBox 185">
            <a:extLst>
              <a:ext uri="{FF2B5EF4-FFF2-40B4-BE49-F238E27FC236}">
                <a16:creationId xmlns:a16="http://schemas.microsoft.com/office/drawing/2014/main" id="{DC973FDC-DE5E-5FF7-057D-F45B44290061}"/>
              </a:ext>
            </a:extLst>
          </p:cNvPr>
          <p:cNvSpPr txBox="1"/>
          <p:nvPr/>
        </p:nvSpPr>
        <p:spPr>
          <a:xfrm>
            <a:off x="6070605" y="4573000"/>
            <a:ext cx="441344"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187" name="TextBox 186">
            <a:extLst>
              <a:ext uri="{FF2B5EF4-FFF2-40B4-BE49-F238E27FC236}">
                <a16:creationId xmlns:a16="http://schemas.microsoft.com/office/drawing/2014/main" id="{EA9F61AF-1468-397C-2886-EB80F9EE5993}"/>
              </a:ext>
            </a:extLst>
          </p:cNvPr>
          <p:cNvSpPr txBox="1"/>
          <p:nvPr/>
        </p:nvSpPr>
        <p:spPr>
          <a:xfrm>
            <a:off x="5986248" y="4773508"/>
            <a:ext cx="525701"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188" name="TextBox 187">
            <a:extLst>
              <a:ext uri="{FF2B5EF4-FFF2-40B4-BE49-F238E27FC236}">
                <a16:creationId xmlns:a16="http://schemas.microsoft.com/office/drawing/2014/main" id="{78EE5E53-2F39-1406-E0E2-EC8FA73DC71D}"/>
              </a:ext>
            </a:extLst>
          </p:cNvPr>
          <p:cNvSpPr txBox="1"/>
          <p:nvPr/>
        </p:nvSpPr>
        <p:spPr>
          <a:xfrm>
            <a:off x="5926816" y="4931525"/>
            <a:ext cx="585133" cy="29448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00" b="0" i="0" u="none" strike="noStrike" kern="1200" cap="none" spc="0" normalizeH="0" noProof="0">
                <a:ln>
                  <a:noFill/>
                </a:ln>
                <a:solidFill>
                  <a:srgbClr val="000000"/>
                </a:solidFill>
                <a:effectLst/>
                <a:uLnTx/>
                <a:uFillTx/>
                <a:latin typeface="Arial" panose="020B0604020202020204"/>
                <a:ea typeface="+mn-ea"/>
                <a:cs typeface="+mn-cs"/>
              </a:rPr>
              <a:t>DLL3</a:t>
            </a:r>
          </a:p>
        </p:txBody>
      </p:sp>
      <p:graphicFrame>
        <p:nvGraphicFramePr>
          <p:cNvPr id="2" name="Table 1">
            <a:extLst>
              <a:ext uri="{FF2B5EF4-FFF2-40B4-BE49-F238E27FC236}">
                <a16:creationId xmlns:a16="http://schemas.microsoft.com/office/drawing/2014/main" id="{626451A5-43C2-A1C9-0883-30A50A763A65}"/>
              </a:ext>
            </a:extLst>
          </p:cNvPr>
          <p:cNvGraphicFramePr>
            <a:graphicFrameLocks noGrp="1"/>
          </p:cNvGraphicFramePr>
          <p:nvPr>
            <p:extLst>
              <p:ext uri="{D42A27DB-BD31-4B8C-83A1-F6EECF244321}">
                <p14:modId xmlns:p14="http://schemas.microsoft.com/office/powerpoint/2010/main" val="2951397076"/>
              </p:ext>
            </p:extLst>
          </p:nvPr>
        </p:nvGraphicFramePr>
        <p:xfrm>
          <a:off x="63187" y="1911484"/>
          <a:ext cx="5849720" cy="2847927"/>
        </p:xfrm>
        <a:graphic>
          <a:graphicData uri="http://schemas.openxmlformats.org/drawingml/2006/table">
            <a:tbl>
              <a:tblPr firstRow="1" bandRow="1">
                <a:tableStyleId>{69012ECD-51FC-41F1-AA8D-1B2483CD663E}</a:tableStyleId>
              </a:tblPr>
              <a:tblGrid>
                <a:gridCol w="2138290">
                  <a:extLst>
                    <a:ext uri="{9D8B030D-6E8A-4147-A177-3AD203B41FA5}">
                      <a16:colId xmlns:a16="http://schemas.microsoft.com/office/drawing/2014/main" val="1987913234"/>
                    </a:ext>
                  </a:extLst>
                </a:gridCol>
                <a:gridCol w="1855715">
                  <a:extLst>
                    <a:ext uri="{9D8B030D-6E8A-4147-A177-3AD203B41FA5}">
                      <a16:colId xmlns:a16="http://schemas.microsoft.com/office/drawing/2014/main" val="2996158103"/>
                    </a:ext>
                  </a:extLst>
                </a:gridCol>
                <a:gridCol w="1855715">
                  <a:extLst>
                    <a:ext uri="{9D8B030D-6E8A-4147-A177-3AD203B41FA5}">
                      <a16:colId xmlns:a16="http://schemas.microsoft.com/office/drawing/2014/main" val="1659093788"/>
                    </a:ext>
                  </a:extLst>
                </a:gridCol>
              </a:tblGrid>
              <a:tr h="485727">
                <a:tc>
                  <a:txBody>
                    <a:bodyPr/>
                    <a:lstStyle/>
                    <a:p>
                      <a:pPr rtl="0"/>
                      <a:r>
                        <a:rPr lang="zh-cn" sz="1400" b="1" noProof="0">
                          <a:solidFill>
                            <a:schemeClr val="tx2"/>
                          </a:solidFill>
                        </a:rPr>
                        <a:t>缓解</a:t>
                      </a:r>
                    </a:p>
                  </a:txBody>
                  <a:tcPr marL="72000" marT="36000" marB="36000" anchor="b"/>
                </a:tc>
                <a:tc>
                  <a:txBody>
                    <a:bodyPr/>
                    <a:lstStyle/>
                    <a:p>
                      <a:pPr algn="ctr" rtl="0"/>
                      <a:r>
                        <a:rPr lang="zh-cn" sz="1400" noProof="0">
                          <a:solidFill>
                            <a:schemeClr val="tx2"/>
                          </a:solidFill>
                        </a:rPr>
                        <a:t> </a:t>
                      </a:r>
                      <a:r>
                        <a:rPr lang="zh-cn" sz="1400" b="1" noProof="0">
                          <a:solidFill>
                            <a:schemeClr val="tx2"/>
                          </a:solidFill>
                          <a:latin typeface="+mn-lt"/>
                        </a:rPr>
                        <a:t>ZG006 </a:t>
                      </a:r>
                      <a:r>
                        <a:rPr lang="zh-cn" sz="1400" noProof="0">
                          <a:solidFill>
                            <a:schemeClr val="tx2"/>
                          </a:solidFill>
                        </a:rPr>
                        <a:t>10 mg </a:t>
                      </a:r>
                    </a:p>
                    <a:p>
                      <a:pPr algn="ctr" rtl="0"/>
                      <a:r>
                        <a:rPr lang="zh-cn" sz="1400" noProof="0">
                          <a:solidFill>
                            <a:schemeClr val="tx2"/>
                          </a:solidFill>
                        </a:rPr>
                        <a:t>(n=24)</a:t>
                      </a:r>
                    </a:p>
                  </a:txBody>
                  <a:tcPr marL="72000" marR="72000" marT="36000" marB="36000" anchor="b"/>
                </a:tc>
                <a:tc>
                  <a:txBody>
                    <a:bodyPr/>
                    <a:lstStyle/>
                    <a:p>
                      <a:pPr algn="ctr" rtl="0"/>
                      <a:r>
                        <a:rPr lang="zh-cn" sz="1400" b="1" noProof="0">
                          <a:solidFill>
                            <a:schemeClr val="tx2"/>
                          </a:solidFill>
                          <a:latin typeface="+mn-lt"/>
                        </a:rPr>
                        <a:t>ZG006 </a:t>
                      </a:r>
                      <a:r>
                        <a:rPr lang="zh-cn" sz="1400" noProof="0">
                          <a:solidFill>
                            <a:schemeClr val="tx2"/>
                          </a:solidFill>
                        </a:rPr>
                        <a:t>30 mg</a:t>
                      </a:r>
                    </a:p>
                    <a:p>
                      <a:pPr algn="ctr" rtl="0"/>
                      <a:r>
                        <a:rPr lang="zh-cn" sz="1400" noProof="0">
                          <a:solidFill>
                            <a:schemeClr val="tx2"/>
                          </a:solidFill>
                        </a:rPr>
                        <a:t>(n=24)</a:t>
                      </a:r>
                    </a:p>
                  </a:txBody>
                  <a:tcPr marL="72000" marR="72000" marT="36000" marB="36000" anchor="b"/>
                </a:tc>
                <a:extLst>
                  <a:ext uri="{0D108BD9-81ED-4DB2-BD59-A6C34878D82A}">
                    <a16:rowId xmlns:a16="http://schemas.microsoft.com/office/drawing/2014/main" val="4111249997"/>
                  </a:ext>
                </a:extLst>
              </a:tr>
              <a:tr h="335601">
                <a:tc>
                  <a:txBody>
                    <a:bodyPr/>
                    <a:lstStyle/>
                    <a:p>
                      <a:pPr rtl="0"/>
                      <a:r>
                        <a:rPr lang="zh-cn" sz="1400" b="0" noProof="0">
                          <a:latin typeface="+mn-lt"/>
                        </a:rPr>
                        <a:t>BOR，n (%)</a:t>
                      </a:r>
                    </a:p>
                  </a:txBody>
                  <a:tcPr marL="72000" marT="36000" marB="36000" anchor="ctr"/>
                </a:tc>
                <a:tc>
                  <a:txBody>
                    <a:bodyPr/>
                    <a:lstStyle/>
                    <a:p>
                      <a:pPr algn="ctr" rtl="0"/>
                      <a:endParaRPr lang="en-US" sz="1400" noProof="0" dirty="0"/>
                    </a:p>
                  </a:txBody>
                  <a:tcPr marL="72000" marT="36000" marB="36000" anchor="ctr"/>
                </a:tc>
                <a:tc>
                  <a:txBody>
                    <a:bodyPr/>
                    <a:lstStyle/>
                    <a:p>
                      <a:pPr algn="ctr" rtl="0"/>
                      <a:endParaRPr lang="en-US" sz="1400" noProof="0" dirty="0"/>
                    </a:p>
                  </a:txBody>
                  <a:tcPr marL="72000" marT="36000" marB="36000" anchor="ctr"/>
                </a:tc>
                <a:extLst>
                  <a:ext uri="{0D108BD9-81ED-4DB2-BD59-A6C34878D82A}">
                    <a16:rowId xmlns:a16="http://schemas.microsoft.com/office/drawing/2014/main" val="3093402527"/>
                  </a:ext>
                </a:extLst>
              </a:tr>
              <a:tr h="335601">
                <a:tc>
                  <a:txBody>
                    <a:bodyPr/>
                    <a:lstStyle/>
                    <a:p>
                      <a:pPr rtl="0"/>
                      <a:r>
                        <a:rPr lang="zh-cn" sz="1400" b="0" noProof="0">
                          <a:latin typeface="+mn-lt"/>
                        </a:rPr>
                        <a:t>PR</a:t>
                      </a:r>
                    </a:p>
                  </a:txBody>
                  <a:tcPr marL="180000" marT="36000" marB="36000" anchor="ctr"/>
                </a:tc>
                <a:tc>
                  <a:txBody>
                    <a:bodyPr/>
                    <a:lstStyle/>
                    <a:p>
                      <a:pPr algn="ctr" rtl="0"/>
                      <a:r>
                        <a:rPr lang="zh-cn" sz="1400" noProof="0"/>
                        <a:t>15 (62.5)</a:t>
                      </a:r>
                    </a:p>
                  </a:txBody>
                  <a:tcPr marL="72000" marT="36000" marB="36000" anchor="ctr"/>
                </a:tc>
                <a:tc>
                  <a:txBody>
                    <a:bodyPr/>
                    <a:lstStyle/>
                    <a:p>
                      <a:pPr algn="ctr" rtl="0"/>
                      <a:r>
                        <a:rPr lang="zh-cn" sz="1400" noProof="0"/>
                        <a:t>14 (58.3)</a:t>
                      </a:r>
                    </a:p>
                  </a:txBody>
                  <a:tcPr marL="72000" marT="36000" marB="36000" anchor="ctr"/>
                </a:tc>
                <a:extLst>
                  <a:ext uri="{0D108BD9-81ED-4DB2-BD59-A6C34878D82A}">
                    <a16:rowId xmlns:a16="http://schemas.microsoft.com/office/drawing/2014/main" val="3113293845"/>
                  </a:ext>
                </a:extLst>
              </a:tr>
              <a:tr h="3356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SD</a:t>
                      </a:r>
                    </a:p>
                  </a:txBody>
                  <a:tcPr marL="180000" marT="36000" marB="36000" anchor="ctr"/>
                </a:tc>
                <a:tc>
                  <a:txBody>
                    <a:bodyPr/>
                    <a:lstStyle/>
                    <a:p>
                      <a:pPr algn="ctr" rtl="0"/>
                      <a:r>
                        <a:rPr lang="zh-cn" sz="1400" noProof="0"/>
                        <a:t>2 (8.3)</a:t>
                      </a:r>
                    </a:p>
                  </a:txBody>
                  <a:tcPr marL="72000" marT="36000" marB="36000" anchor="ctr"/>
                </a:tc>
                <a:tc>
                  <a:txBody>
                    <a:bodyPr/>
                    <a:lstStyle/>
                    <a:p>
                      <a:pPr algn="ctr" rtl="0"/>
                      <a:r>
                        <a:rPr lang="zh-cn" sz="1400" noProof="0"/>
                        <a:t>2 (8.3)</a:t>
                      </a:r>
                    </a:p>
                  </a:txBody>
                  <a:tcPr marL="72000" marT="36000" marB="36000" anchor="ctr"/>
                </a:tc>
                <a:extLst>
                  <a:ext uri="{0D108BD9-81ED-4DB2-BD59-A6C34878D82A}">
                    <a16:rowId xmlns:a16="http://schemas.microsoft.com/office/drawing/2014/main" val="919345016"/>
                  </a:ext>
                </a:extLst>
              </a:tr>
              <a:tr h="3356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PD</a:t>
                      </a:r>
                    </a:p>
                  </a:txBody>
                  <a:tcPr marL="180000" marT="36000" marB="36000" anchor="ctr"/>
                </a:tc>
                <a:tc>
                  <a:txBody>
                    <a:bodyPr/>
                    <a:lstStyle/>
                    <a:p>
                      <a:pPr algn="ctr" rtl="0"/>
                      <a:r>
                        <a:rPr lang="zh-cn" sz="1400" noProof="0"/>
                        <a:t>6 (25.0)</a:t>
                      </a:r>
                    </a:p>
                  </a:txBody>
                  <a:tcPr marL="72000" marT="36000" marB="36000" anchor="ctr"/>
                </a:tc>
                <a:tc>
                  <a:txBody>
                    <a:bodyPr/>
                    <a:lstStyle/>
                    <a:p>
                      <a:pPr algn="ctr" rtl="0"/>
                      <a:r>
                        <a:rPr lang="zh-cn" sz="1400" noProof="0"/>
                        <a:t>6 (25.0)</a:t>
                      </a:r>
                    </a:p>
                  </a:txBody>
                  <a:tcPr marL="72000" marT="36000" marB="36000" anchor="ctr"/>
                </a:tc>
                <a:extLst>
                  <a:ext uri="{0D108BD9-81ED-4DB2-BD59-A6C34878D82A}">
                    <a16:rowId xmlns:a16="http://schemas.microsoft.com/office/drawing/2014/main" val="168217103"/>
                  </a:ext>
                </a:extLst>
              </a:tr>
              <a:tr h="3356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NE</a:t>
                      </a:r>
                    </a:p>
                  </a:txBody>
                  <a:tcPr marL="180000" marT="36000" marB="36000" anchor="ctr"/>
                </a:tc>
                <a:tc>
                  <a:txBody>
                    <a:bodyPr/>
                    <a:lstStyle/>
                    <a:p>
                      <a:pPr algn="ctr" rtl="0"/>
                      <a:r>
                        <a:rPr lang="zh-cn" sz="1400" noProof="0"/>
                        <a:t>1 (4.2)</a:t>
                      </a:r>
                    </a:p>
                  </a:txBody>
                  <a:tcPr marL="72000" marT="36000" marB="36000" anchor="ctr"/>
                </a:tc>
                <a:tc>
                  <a:txBody>
                    <a:bodyPr/>
                    <a:lstStyle/>
                    <a:p>
                      <a:pPr algn="ctr" rtl="0"/>
                      <a:r>
                        <a:rPr lang="zh-cn" sz="1400" noProof="0"/>
                        <a:t>2 (8.3)</a:t>
                      </a:r>
                    </a:p>
                  </a:txBody>
                  <a:tcPr marL="72000" marT="36000" marB="36000" anchor="ctr"/>
                </a:tc>
                <a:extLst>
                  <a:ext uri="{0D108BD9-81ED-4DB2-BD59-A6C34878D82A}">
                    <a16:rowId xmlns:a16="http://schemas.microsoft.com/office/drawing/2014/main" val="3204211685"/>
                  </a:ext>
                </a:extLst>
              </a:tr>
              <a:tr h="3356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ORR，n (%) [95%CI]</a:t>
                      </a:r>
                    </a:p>
                  </a:txBody>
                  <a:tcPr marL="72000" marT="36000" marB="3600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t>15 (62.5) [40.6, 81.2]</a:t>
                      </a:r>
                    </a:p>
                  </a:txBody>
                  <a:tcPr marL="72000" marT="36000" marB="36000" anchor="ctr"/>
                </a:tc>
                <a:tc>
                  <a:txBody>
                    <a:bodyPr/>
                    <a:lstStyle/>
                    <a:p>
                      <a:pPr algn="ctr" rtl="0"/>
                      <a:r>
                        <a:rPr lang="zh-cn" sz="1400" noProof="0"/>
                        <a:t>14 (58.3) [36.6, 77.9]</a:t>
                      </a:r>
                    </a:p>
                  </a:txBody>
                  <a:tcPr marL="72000" marT="36000" marB="36000" anchor="ctr"/>
                </a:tc>
                <a:extLst>
                  <a:ext uri="{0D108BD9-81ED-4DB2-BD59-A6C34878D82A}">
                    <a16:rowId xmlns:a16="http://schemas.microsoft.com/office/drawing/2014/main" val="3920350790"/>
                  </a:ext>
                </a:extLst>
              </a:tr>
              <a:tr h="3356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DCR，数量 (%) [95%CI]</a:t>
                      </a:r>
                    </a:p>
                  </a:txBody>
                  <a:tcPr marL="72000" marT="36000" marB="36000" anchor="ctr"/>
                </a:tc>
                <a:tc>
                  <a:txBody>
                    <a:bodyPr/>
                    <a:lstStyle/>
                    <a:p>
                      <a:pPr algn="ctr" rtl="0"/>
                      <a:r>
                        <a:rPr lang="zh-cn" sz="1400" noProof="0"/>
                        <a:t>17 (70.8) [48.9, 87.4]</a:t>
                      </a:r>
                    </a:p>
                  </a:txBody>
                  <a:tcPr marL="72000" marT="36000" marB="36000" anchor="ctr"/>
                </a:tc>
                <a:tc>
                  <a:txBody>
                    <a:bodyPr/>
                    <a:lstStyle/>
                    <a:p>
                      <a:pPr algn="ctr" rtl="0"/>
                      <a:r>
                        <a:rPr lang="zh-cn" sz="1400" noProof="0" dirty="0"/>
                        <a:t>16 (66.7) [44.7, 84.4]</a:t>
                      </a:r>
                    </a:p>
                  </a:txBody>
                  <a:tcPr marL="72000" marT="36000" marB="36000" anchor="ctr"/>
                </a:tc>
                <a:extLst>
                  <a:ext uri="{0D108BD9-81ED-4DB2-BD59-A6C34878D82A}">
                    <a16:rowId xmlns:a16="http://schemas.microsoft.com/office/drawing/2014/main" val="3859746223"/>
                  </a:ext>
                </a:extLst>
              </a:tr>
            </a:tbl>
          </a:graphicData>
        </a:graphic>
      </p:graphicFrame>
    </p:spTree>
    <p:extLst>
      <p:ext uri="{BB962C8B-B14F-4D97-AF65-F5344CB8AC3E}">
        <p14:creationId xmlns:p14="http://schemas.microsoft.com/office/powerpoint/2010/main" val="80718174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88FF46-A2D1-132E-B88C-FCF78BD39C79}"/>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F8B7D9D7-DD11-C4CA-C7EA-CC5590C55EFD}"/>
              </a:ext>
            </a:extLst>
          </p:cNvPr>
          <p:cNvSpPr>
            <a:spLocks noGrp="1"/>
          </p:cNvSpPr>
          <p:nvPr>
            <p:ph type="title"/>
          </p:nvPr>
        </p:nvSpPr>
        <p:spPr>
          <a:xfrm>
            <a:off x="304800" y="107693"/>
            <a:ext cx="11582400" cy="939801"/>
          </a:xfrm>
        </p:spPr>
        <p:txBody>
          <a:bodyPr rtlCol="0"/>
          <a:lstStyle/>
          <a:p>
            <a:pPr rtl="0"/>
            <a:r>
              <a:rPr lang="zh-cn" noProof="0" dirty="0">
                <a:latin typeface="+mn-lt"/>
              </a:rPr>
              <a:t>8007:CD3/DLL3/DLL3 的三特异性 T 细胞衔接剂 ZG006 单药治疗晚期小细胞肺癌患者的 II 期剂量扩展研究</a:t>
            </a:r>
            <a:r>
              <a:rPr lang="en-GB" altLang="zh-CN" noProof="0" dirty="0">
                <a:latin typeface="+mn-lt"/>
              </a:rPr>
              <a:t> </a:t>
            </a:r>
            <a:r>
              <a:rPr lang="zh-cn" noProof="0" dirty="0">
                <a:latin typeface="+mn-lt"/>
              </a:rPr>
              <a:t>— Ai X 等人</a:t>
            </a:r>
          </a:p>
        </p:txBody>
      </p:sp>
      <p:sp>
        <p:nvSpPr>
          <p:cNvPr id="29" name="Content Placeholder 7">
            <a:extLst>
              <a:ext uri="{FF2B5EF4-FFF2-40B4-BE49-F238E27FC236}">
                <a16:creationId xmlns:a16="http://schemas.microsoft.com/office/drawing/2014/main" id="{6B84682C-E788-34BB-6AAD-11ECB41E684A}"/>
              </a:ext>
            </a:extLst>
          </p:cNvPr>
          <p:cNvSpPr>
            <a:spLocks noGrp="1"/>
          </p:cNvSpPr>
          <p:nvPr>
            <p:ph idx="1"/>
          </p:nvPr>
        </p:nvSpPr>
        <p:spPr>
          <a:xfrm>
            <a:off x="304799" y="1246909"/>
            <a:ext cx="11731869" cy="5055650"/>
          </a:xfrm>
        </p:spPr>
        <p:txBody>
          <a:bodyPr rtlCol="0"/>
          <a:lstStyle/>
          <a:p>
            <a:pPr rtl="0"/>
            <a:r>
              <a:rPr lang="zh-cn" b="1" noProof="0"/>
              <a:t>关键结果（续）</a:t>
            </a:r>
          </a:p>
          <a:p>
            <a:pPr rtl="0">
              <a:spcBef>
                <a:spcPts val="25000"/>
              </a:spcBef>
            </a:pPr>
            <a:r>
              <a:rPr lang="zh-cn" b="1" noProof="0"/>
              <a:t>结论</a:t>
            </a:r>
          </a:p>
          <a:p>
            <a:pPr lvl="1" rtl="0"/>
            <a:r>
              <a:rPr lang="zh-cn" noProof="0"/>
              <a:t>在晚期 SCLC 患者中，ZG006 在两种剂量下均表现出良好的抗肿瘤活性，尽管在 30 mg 的剂量下出现特定副作用的发生率更高 </a:t>
            </a:r>
          </a:p>
        </p:txBody>
      </p:sp>
      <p:sp>
        <p:nvSpPr>
          <p:cNvPr id="30" name="Text Placeholder 4">
            <a:extLst>
              <a:ext uri="{FF2B5EF4-FFF2-40B4-BE49-F238E27FC236}">
                <a16:creationId xmlns:a16="http://schemas.microsoft.com/office/drawing/2014/main" id="{DD7D893D-5FF6-18C8-F85F-6E167D231C48}"/>
              </a:ext>
            </a:extLst>
          </p:cNvPr>
          <p:cNvSpPr>
            <a:spLocks noGrp="1"/>
          </p:cNvSpPr>
          <p:nvPr>
            <p:ph type="body" sz="quarter" idx="11"/>
          </p:nvPr>
        </p:nvSpPr>
        <p:spPr>
          <a:xfrm>
            <a:off x="6379633" y="6521312"/>
            <a:ext cx="5507567" cy="200025"/>
          </a:xfrm>
        </p:spPr>
        <p:txBody>
          <a:bodyPr rtlCol="0"/>
          <a:lstStyle/>
          <a:p>
            <a:pPr rtl="0"/>
            <a:r>
              <a:rPr lang="zh-cn" noProof="0"/>
              <a:t>Ai X, et al.J Clin Oncol 2025;43(suppl):Abstr 8007</a:t>
            </a:r>
          </a:p>
        </p:txBody>
      </p:sp>
      <p:graphicFrame>
        <p:nvGraphicFramePr>
          <p:cNvPr id="4" name="Table 3">
            <a:extLst>
              <a:ext uri="{FF2B5EF4-FFF2-40B4-BE49-F238E27FC236}">
                <a16:creationId xmlns:a16="http://schemas.microsoft.com/office/drawing/2014/main" id="{85F3A52B-C4D7-F367-D507-BA8ED3658563}"/>
              </a:ext>
            </a:extLst>
          </p:cNvPr>
          <p:cNvGraphicFramePr>
            <a:graphicFrameLocks noGrp="1"/>
          </p:cNvGraphicFramePr>
          <p:nvPr>
            <p:extLst>
              <p:ext uri="{D42A27DB-BD31-4B8C-83A1-F6EECF244321}">
                <p14:modId xmlns:p14="http://schemas.microsoft.com/office/powerpoint/2010/main" val="2547527821"/>
              </p:ext>
            </p:extLst>
          </p:nvPr>
        </p:nvGraphicFramePr>
        <p:xfrm>
          <a:off x="712336" y="1755812"/>
          <a:ext cx="5259761" cy="2655762"/>
        </p:xfrm>
        <a:graphic>
          <a:graphicData uri="http://schemas.openxmlformats.org/drawingml/2006/table">
            <a:tbl>
              <a:tblPr firstRow="1" bandRow="1">
                <a:tableStyleId>{69012ECD-51FC-41F1-AA8D-1B2483CD663E}</a:tableStyleId>
              </a:tblPr>
              <a:tblGrid>
                <a:gridCol w="2713503">
                  <a:extLst>
                    <a:ext uri="{9D8B030D-6E8A-4147-A177-3AD203B41FA5}">
                      <a16:colId xmlns:a16="http://schemas.microsoft.com/office/drawing/2014/main" val="1987913234"/>
                    </a:ext>
                  </a:extLst>
                </a:gridCol>
                <a:gridCol w="1273129">
                  <a:extLst>
                    <a:ext uri="{9D8B030D-6E8A-4147-A177-3AD203B41FA5}">
                      <a16:colId xmlns:a16="http://schemas.microsoft.com/office/drawing/2014/main" val="2996158103"/>
                    </a:ext>
                  </a:extLst>
                </a:gridCol>
                <a:gridCol w="1273129">
                  <a:extLst>
                    <a:ext uri="{9D8B030D-6E8A-4147-A177-3AD203B41FA5}">
                      <a16:colId xmlns:a16="http://schemas.microsoft.com/office/drawing/2014/main" val="1659093788"/>
                    </a:ext>
                  </a:extLst>
                </a:gridCol>
              </a:tblGrid>
              <a:tr h="265266">
                <a:tc>
                  <a:txBody>
                    <a:bodyPr/>
                    <a:lstStyle/>
                    <a:p>
                      <a:pPr rtl="0"/>
                      <a:r>
                        <a:rPr lang="zh-cn" sz="1050" b="1" noProof="0">
                          <a:solidFill>
                            <a:schemeClr val="tx2"/>
                          </a:solidFill>
                          <a:latin typeface="+mn-lt"/>
                        </a:rPr>
                        <a:t>不良事件 (AE)，数量 n (%)</a:t>
                      </a:r>
                    </a:p>
                  </a:txBody>
                  <a:tcPr marL="90000" anchor="b"/>
                </a:tc>
                <a:tc>
                  <a:txBody>
                    <a:bodyPr/>
                    <a:lstStyle/>
                    <a:p>
                      <a:pPr algn="ctr" rtl="0"/>
                      <a:r>
                        <a:rPr lang="zh-cn" sz="1050" b="1" noProof="0">
                          <a:solidFill>
                            <a:schemeClr val="tx2"/>
                          </a:solidFill>
                          <a:latin typeface="+mn-lt"/>
                        </a:rPr>
                        <a:t>ZG006 </a:t>
                      </a:r>
                      <a:r>
                        <a:rPr lang="zh-cn" sz="1050" noProof="0">
                          <a:solidFill>
                            <a:schemeClr val="tx2"/>
                          </a:solidFill>
                        </a:rPr>
                        <a:t>10 mg </a:t>
                      </a:r>
                    </a:p>
                    <a:p>
                      <a:pPr algn="ctr" rtl="0"/>
                      <a:r>
                        <a:rPr lang="zh-cn" sz="1050" noProof="0">
                          <a:solidFill>
                            <a:schemeClr val="tx2"/>
                          </a:solidFill>
                        </a:rPr>
                        <a:t>(n=24)</a:t>
                      </a:r>
                    </a:p>
                  </a:txBody>
                  <a:tcPr marL="72000" marR="72000" marT="36000" marB="36000" anchor="b"/>
                </a:tc>
                <a:tc>
                  <a:txBody>
                    <a:bodyPr/>
                    <a:lstStyle/>
                    <a:p>
                      <a:pPr algn="ctr" rtl="0"/>
                      <a:r>
                        <a:rPr lang="zh-cn" sz="1050" b="1" noProof="0">
                          <a:solidFill>
                            <a:schemeClr val="tx2"/>
                          </a:solidFill>
                          <a:latin typeface="+mn-lt"/>
                        </a:rPr>
                        <a:t>ZG006 </a:t>
                      </a:r>
                      <a:r>
                        <a:rPr lang="zh-cn" sz="1050" noProof="0">
                          <a:solidFill>
                            <a:schemeClr val="tx2"/>
                          </a:solidFill>
                        </a:rPr>
                        <a:t>30 mg</a:t>
                      </a:r>
                    </a:p>
                    <a:p>
                      <a:pPr algn="ctr" rtl="0"/>
                      <a:r>
                        <a:rPr lang="zh-cn" sz="1050" noProof="0">
                          <a:solidFill>
                            <a:schemeClr val="tx2"/>
                          </a:solidFill>
                        </a:rPr>
                        <a:t>(n=24)</a:t>
                      </a:r>
                    </a:p>
                  </a:txBody>
                  <a:tcPr marL="72000" marR="72000" marT="36000" marB="36000" anchor="b"/>
                </a:tc>
                <a:extLst>
                  <a:ext uri="{0D108BD9-81ED-4DB2-BD59-A6C34878D82A}">
                    <a16:rowId xmlns:a16="http://schemas.microsoft.com/office/drawing/2014/main" val="4111249997"/>
                  </a:ext>
                </a:extLst>
              </a:tr>
              <a:tr h="127610">
                <a:tc>
                  <a:txBody>
                    <a:bodyPr/>
                    <a:lstStyle/>
                    <a:p>
                      <a:pPr rtl="0"/>
                      <a:r>
                        <a:rPr lang="zh-cn" sz="1050" b="0" noProof="0">
                          <a:latin typeface="+mn-lt"/>
                        </a:rPr>
                        <a:t>任何 TEAE</a:t>
                      </a:r>
                    </a:p>
                  </a:txBody>
                  <a:tcPr marL="90000"/>
                </a:tc>
                <a:tc>
                  <a:txBody>
                    <a:bodyPr/>
                    <a:lstStyle/>
                    <a:p>
                      <a:pPr algn="ctr" rtl="0"/>
                      <a:r>
                        <a:rPr lang="zh-cn" sz="1050" noProof="0">
                          <a:latin typeface="+mn-lt"/>
                        </a:rPr>
                        <a:t>24 (100)</a:t>
                      </a:r>
                    </a:p>
                  </a:txBody>
                  <a:tcPr marL="90000"/>
                </a:tc>
                <a:tc>
                  <a:txBody>
                    <a:bodyPr/>
                    <a:lstStyle/>
                    <a:p>
                      <a:pPr algn="ctr" rtl="0"/>
                      <a:r>
                        <a:rPr lang="zh-cn" sz="1050" noProof="0">
                          <a:latin typeface="+mn-lt"/>
                        </a:rPr>
                        <a:t>24 (100)</a:t>
                      </a:r>
                    </a:p>
                  </a:txBody>
                  <a:tcPr marL="90000"/>
                </a:tc>
                <a:extLst>
                  <a:ext uri="{0D108BD9-81ED-4DB2-BD59-A6C34878D82A}">
                    <a16:rowId xmlns:a16="http://schemas.microsoft.com/office/drawing/2014/main" val="2160512752"/>
                  </a:ext>
                </a:extLst>
              </a:tr>
              <a:tr h="127610">
                <a:tc>
                  <a:txBody>
                    <a:bodyPr/>
                    <a:lstStyle/>
                    <a:p>
                      <a:pPr rtl="0"/>
                      <a:r>
                        <a:rPr lang="zh-cn" sz="1050" b="0" noProof="0">
                          <a:latin typeface="+mn-lt"/>
                        </a:rPr>
                        <a:t>任何 TRAE</a:t>
                      </a:r>
                    </a:p>
                  </a:txBody>
                  <a:tcPr marL="90000"/>
                </a:tc>
                <a:tc>
                  <a:txBody>
                    <a:bodyPr/>
                    <a:lstStyle/>
                    <a:p>
                      <a:pPr algn="ctr" rtl="0"/>
                      <a:r>
                        <a:rPr lang="zh-cn" sz="1050" noProof="0">
                          <a:latin typeface="+mn-lt"/>
                        </a:rPr>
                        <a:t>24 (100)</a:t>
                      </a:r>
                    </a:p>
                  </a:txBody>
                  <a:tcPr marL="90000"/>
                </a:tc>
                <a:tc>
                  <a:txBody>
                    <a:bodyPr/>
                    <a:lstStyle/>
                    <a:p>
                      <a:pPr algn="ctr" rtl="0"/>
                      <a:r>
                        <a:rPr lang="zh-cn" sz="1050" noProof="0">
                          <a:latin typeface="+mn-lt"/>
                        </a:rPr>
                        <a:t>24 (100)</a:t>
                      </a:r>
                    </a:p>
                  </a:txBody>
                  <a:tcPr marL="90000"/>
                </a:tc>
                <a:extLst>
                  <a:ext uri="{0D108BD9-81ED-4DB2-BD59-A6C34878D82A}">
                    <a16:rowId xmlns:a16="http://schemas.microsoft.com/office/drawing/2014/main" val="1333390472"/>
                  </a:ext>
                </a:extLst>
              </a:tr>
              <a:tr h="25204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≥3 级 TEAE</a:t>
                      </a:r>
                    </a:p>
                  </a:txBody>
                  <a:tcPr marL="90000"/>
                </a:tc>
                <a:tc>
                  <a:txBody>
                    <a:bodyPr/>
                    <a:lstStyle/>
                    <a:p>
                      <a:pPr algn="ctr" rtl="0"/>
                      <a:r>
                        <a:rPr lang="zh-cn" sz="1050" noProof="0">
                          <a:latin typeface="+mn-lt"/>
                        </a:rPr>
                        <a:t>7 (29.2)</a:t>
                      </a:r>
                    </a:p>
                  </a:txBody>
                  <a:tcPr marL="90000"/>
                </a:tc>
                <a:tc>
                  <a:txBody>
                    <a:bodyPr/>
                    <a:lstStyle/>
                    <a:p>
                      <a:pPr algn="ctr" rtl="0"/>
                      <a:r>
                        <a:rPr lang="zh-cn" sz="1050" noProof="0">
                          <a:latin typeface="+mn-lt"/>
                        </a:rPr>
                        <a:t>11 (45.8)</a:t>
                      </a:r>
                    </a:p>
                  </a:txBody>
                  <a:tcPr marL="90000"/>
                </a:tc>
                <a:extLst>
                  <a:ext uri="{0D108BD9-81ED-4DB2-BD59-A6C34878D82A}">
                    <a16:rowId xmlns:a16="http://schemas.microsoft.com/office/drawing/2014/main" val="116583400"/>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≥3 级 TRAE</a:t>
                      </a:r>
                    </a:p>
                  </a:txBody>
                  <a:tcPr marL="90000"/>
                </a:tc>
                <a:tc>
                  <a:txBody>
                    <a:bodyPr/>
                    <a:lstStyle/>
                    <a:p>
                      <a:pPr algn="ctr" rtl="0"/>
                      <a:r>
                        <a:rPr lang="zh-cn" sz="1050" noProof="0">
                          <a:latin typeface="+mn-lt"/>
                        </a:rPr>
                        <a:t>5 (20.8)</a:t>
                      </a: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latin typeface="+mn-lt"/>
                        </a:rPr>
                        <a:t>9 (37.5)</a:t>
                      </a:r>
                    </a:p>
                  </a:txBody>
                  <a:tcPr marL="90000"/>
                </a:tc>
                <a:extLst>
                  <a:ext uri="{0D108BD9-81ED-4DB2-BD59-A6C34878D82A}">
                    <a16:rowId xmlns:a16="http://schemas.microsoft.com/office/drawing/2014/main" val="2058135478"/>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SAE</a:t>
                      </a:r>
                    </a:p>
                  </a:txBody>
                  <a:tcPr marL="90000"/>
                </a:tc>
                <a:tc>
                  <a:txBody>
                    <a:bodyPr/>
                    <a:lstStyle/>
                    <a:p>
                      <a:pPr algn="ctr" rtl="0"/>
                      <a:r>
                        <a:rPr lang="zh-cn" sz="1050" noProof="0">
                          <a:latin typeface="+mn-lt"/>
                        </a:rPr>
                        <a:t>9 (37.5)</a:t>
                      </a:r>
                    </a:p>
                  </a:txBody>
                  <a:tcPr marL="90000"/>
                </a:tc>
                <a:tc>
                  <a:txBody>
                    <a:bodyPr/>
                    <a:lstStyle/>
                    <a:p>
                      <a:pPr algn="ctr" rtl="0"/>
                      <a:r>
                        <a:rPr lang="zh-cn" sz="1050" noProof="0">
                          <a:latin typeface="+mn-lt"/>
                        </a:rPr>
                        <a:t>9 (37.5)</a:t>
                      </a:r>
                    </a:p>
                  </a:txBody>
                  <a:tcPr marL="90000"/>
                </a:tc>
                <a:extLst>
                  <a:ext uri="{0D108BD9-81ED-4DB2-BD59-A6C34878D82A}">
                    <a16:rowId xmlns:a16="http://schemas.microsoft.com/office/drawing/2014/main" val="3093402527"/>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与治疗相关的 SAE</a:t>
                      </a:r>
                    </a:p>
                  </a:txBody>
                  <a:tcPr marL="90000"/>
                </a:tc>
                <a:tc>
                  <a:txBody>
                    <a:bodyPr/>
                    <a:lstStyle/>
                    <a:p>
                      <a:pPr algn="ctr" rtl="0"/>
                      <a:r>
                        <a:rPr lang="zh-cn" sz="1050" noProof="0">
                          <a:latin typeface="+mn-lt"/>
                        </a:rPr>
                        <a:t>5 (20.8)</a:t>
                      </a:r>
                    </a:p>
                  </a:txBody>
                  <a:tcPr marL="90000"/>
                </a:tc>
                <a:tc>
                  <a:txBody>
                    <a:bodyPr/>
                    <a:lstStyle/>
                    <a:p>
                      <a:pPr algn="ctr" rtl="0"/>
                      <a:r>
                        <a:rPr lang="zh-cn" sz="1050" noProof="0">
                          <a:latin typeface="+mn-lt"/>
                        </a:rPr>
                        <a:t>8 (33.3)</a:t>
                      </a:r>
                    </a:p>
                  </a:txBody>
                  <a:tcPr marL="90000"/>
                </a:tc>
                <a:extLst>
                  <a:ext uri="{0D108BD9-81ED-4DB2-BD59-A6C34878D82A}">
                    <a16:rowId xmlns:a16="http://schemas.microsoft.com/office/drawing/2014/main" val="3114017040"/>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导致中断和/或减少的 TRAE</a:t>
                      </a:r>
                    </a:p>
                  </a:txBody>
                  <a:tcPr marL="90000"/>
                </a:tc>
                <a:tc>
                  <a:txBody>
                    <a:bodyPr/>
                    <a:lstStyle/>
                    <a:p>
                      <a:pPr algn="ctr" rtl="0"/>
                      <a:r>
                        <a:rPr lang="zh-cn" sz="1050" noProof="0">
                          <a:latin typeface="+mn-lt"/>
                        </a:rPr>
                        <a:t>3 (12.5)</a:t>
                      </a:r>
                    </a:p>
                  </a:txBody>
                  <a:tcPr marL="90000"/>
                </a:tc>
                <a:tc>
                  <a:txBody>
                    <a:bodyPr/>
                    <a:lstStyle/>
                    <a:p>
                      <a:pPr algn="ctr" rtl="0"/>
                      <a:r>
                        <a:rPr lang="zh-cn" sz="1050" noProof="0">
                          <a:latin typeface="+mn-lt"/>
                        </a:rPr>
                        <a:t>7 (29.2)</a:t>
                      </a:r>
                    </a:p>
                  </a:txBody>
                  <a:tcPr marL="90000"/>
                </a:tc>
                <a:extLst>
                  <a:ext uri="{0D108BD9-81ED-4DB2-BD59-A6C34878D82A}">
                    <a16:rowId xmlns:a16="http://schemas.microsoft.com/office/drawing/2014/main" val="938311612"/>
                  </a:ext>
                </a:extLst>
              </a:tr>
              <a:tr h="212683">
                <a:tc>
                  <a:txBody>
                    <a:bodyPr/>
                    <a:lstStyle/>
                    <a:p>
                      <a:pPr marL="0" indent="0" algn="l" defTabSz="914400" rtl="0" eaLnBrk="1" latinLnBrk="0" hangingPunct="1"/>
                      <a:r>
                        <a:rPr lang="zh-cn" sz="1050" b="0" kern="1200" noProof="0">
                          <a:solidFill>
                            <a:schemeClr val="tx1"/>
                          </a:solidFill>
                          <a:latin typeface="+mn-lt"/>
                          <a:ea typeface="+mn-ea"/>
                          <a:cs typeface="+mn-cs"/>
                        </a:rPr>
                        <a:t>导致停药的 TRAE</a:t>
                      </a:r>
                    </a:p>
                  </a:txBody>
                  <a:tcPr marL="90000"/>
                </a:tc>
                <a:tc>
                  <a:txBody>
                    <a:bodyPr/>
                    <a:lstStyle/>
                    <a:p>
                      <a:pPr algn="ctr" rtl="0"/>
                      <a:r>
                        <a:rPr lang="zh-cn" sz="1050" noProof="0">
                          <a:latin typeface="+mn-lt"/>
                        </a:rPr>
                        <a:t>0</a:t>
                      </a:r>
                    </a:p>
                  </a:txBody>
                  <a:tcPr marL="90000"/>
                </a:tc>
                <a:tc>
                  <a:txBody>
                    <a:bodyPr/>
                    <a:lstStyle/>
                    <a:p>
                      <a:pPr algn="ctr" rtl="0"/>
                      <a:r>
                        <a:rPr lang="zh-cn" sz="1050" noProof="0">
                          <a:latin typeface="+mn-lt"/>
                        </a:rPr>
                        <a:t>0</a:t>
                      </a:r>
                    </a:p>
                  </a:txBody>
                  <a:tcPr marL="90000"/>
                </a:tc>
                <a:extLst>
                  <a:ext uri="{0D108BD9-81ED-4DB2-BD59-A6C34878D82A}">
                    <a16:rowId xmlns:a16="http://schemas.microsoft.com/office/drawing/2014/main" val="3113293845"/>
                  </a:ext>
                </a:extLst>
              </a:tr>
              <a:tr h="14585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导致死亡的 TRAE</a:t>
                      </a:r>
                    </a:p>
                  </a:txBody>
                  <a:tcPr marL="90000"/>
                </a:tc>
                <a:tc>
                  <a:txBody>
                    <a:bodyPr/>
                    <a:lstStyle/>
                    <a:p>
                      <a:pPr algn="ctr" rtl="0"/>
                      <a:r>
                        <a:rPr lang="zh-cn" sz="1050" noProof="0">
                          <a:latin typeface="+mn-lt"/>
                        </a:rPr>
                        <a:t>0</a:t>
                      </a:r>
                    </a:p>
                  </a:txBody>
                  <a:tcPr marL="90000"/>
                </a:tc>
                <a:tc>
                  <a:txBody>
                    <a:bodyPr/>
                    <a:lstStyle/>
                    <a:p>
                      <a:pPr algn="ctr" rtl="0"/>
                      <a:r>
                        <a:rPr lang="zh-cn" sz="1050" noProof="0">
                          <a:latin typeface="+mn-lt"/>
                        </a:rPr>
                        <a:t>1 (4.2)</a:t>
                      </a:r>
                    </a:p>
                  </a:txBody>
                  <a:tcPr marL="90000"/>
                </a:tc>
                <a:extLst>
                  <a:ext uri="{0D108BD9-81ED-4DB2-BD59-A6C34878D82A}">
                    <a16:rowId xmlns:a16="http://schemas.microsoft.com/office/drawing/2014/main" val="919345016"/>
                  </a:ext>
                </a:extLst>
              </a:tr>
            </a:tbl>
          </a:graphicData>
        </a:graphic>
      </p:graphicFrame>
      <p:graphicFrame>
        <p:nvGraphicFramePr>
          <p:cNvPr id="5" name="Table 4">
            <a:extLst>
              <a:ext uri="{FF2B5EF4-FFF2-40B4-BE49-F238E27FC236}">
                <a16:creationId xmlns:a16="http://schemas.microsoft.com/office/drawing/2014/main" id="{CD479469-4D30-9AC2-C0ED-B55B570FF22E}"/>
              </a:ext>
            </a:extLst>
          </p:cNvPr>
          <p:cNvGraphicFramePr>
            <a:graphicFrameLocks noGrp="1"/>
          </p:cNvGraphicFramePr>
          <p:nvPr>
            <p:extLst>
              <p:ext uri="{D42A27DB-BD31-4B8C-83A1-F6EECF244321}">
                <p14:modId xmlns:p14="http://schemas.microsoft.com/office/powerpoint/2010/main" val="2658997101"/>
              </p:ext>
            </p:extLst>
          </p:nvPr>
        </p:nvGraphicFramePr>
        <p:xfrm>
          <a:off x="6379633" y="1755812"/>
          <a:ext cx="4986698" cy="2472300"/>
        </p:xfrm>
        <a:graphic>
          <a:graphicData uri="http://schemas.openxmlformats.org/drawingml/2006/table">
            <a:tbl>
              <a:tblPr firstRow="1" bandRow="1">
                <a:tableStyleId>{69012ECD-51FC-41F1-AA8D-1B2483CD663E}</a:tableStyleId>
              </a:tblPr>
              <a:tblGrid>
                <a:gridCol w="989558">
                  <a:extLst>
                    <a:ext uri="{9D8B030D-6E8A-4147-A177-3AD203B41FA5}">
                      <a16:colId xmlns:a16="http://schemas.microsoft.com/office/drawing/2014/main" val="1987913234"/>
                    </a:ext>
                  </a:extLst>
                </a:gridCol>
                <a:gridCol w="999285">
                  <a:extLst>
                    <a:ext uri="{9D8B030D-6E8A-4147-A177-3AD203B41FA5}">
                      <a16:colId xmlns:a16="http://schemas.microsoft.com/office/drawing/2014/main" val="2996158103"/>
                    </a:ext>
                  </a:extLst>
                </a:gridCol>
                <a:gridCol w="999285">
                  <a:extLst>
                    <a:ext uri="{9D8B030D-6E8A-4147-A177-3AD203B41FA5}">
                      <a16:colId xmlns:a16="http://schemas.microsoft.com/office/drawing/2014/main" val="689244891"/>
                    </a:ext>
                  </a:extLst>
                </a:gridCol>
                <a:gridCol w="999285">
                  <a:extLst>
                    <a:ext uri="{9D8B030D-6E8A-4147-A177-3AD203B41FA5}">
                      <a16:colId xmlns:a16="http://schemas.microsoft.com/office/drawing/2014/main" val="1659093788"/>
                    </a:ext>
                  </a:extLst>
                </a:gridCol>
                <a:gridCol w="999285">
                  <a:extLst>
                    <a:ext uri="{9D8B030D-6E8A-4147-A177-3AD203B41FA5}">
                      <a16:colId xmlns:a16="http://schemas.microsoft.com/office/drawing/2014/main" val="1733841991"/>
                    </a:ext>
                  </a:extLst>
                </a:gridCol>
              </a:tblGrid>
              <a:tr h="203640">
                <a:tc rowSpan="2">
                  <a:txBody>
                    <a:bodyPr/>
                    <a:lstStyle/>
                    <a:p>
                      <a:pPr rtl="0"/>
                      <a:r>
                        <a:rPr lang="zh-cn" sz="1050" b="1" noProof="0">
                          <a:solidFill>
                            <a:schemeClr val="tx2"/>
                          </a:solidFill>
                          <a:latin typeface="+mn-lt"/>
                        </a:rPr>
                        <a:t>治疗中出现的 CRS 和 ICANS，%</a:t>
                      </a:r>
                    </a:p>
                  </a:txBody>
                  <a:tcPr marL="90000" anchor="b">
                    <a:solidFill>
                      <a:schemeClr val="accent1"/>
                    </a:solidFill>
                  </a:tcPr>
                </a:tc>
                <a:tc gridSpan="2">
                  <a:txBody>
                    <a:bodyPr/>
                    <a:lstStyle/>
                    <a:p>
                      <a:pPr algn="ctr" rtl="0"/>
                      <a:r>
                        <a:rPr lang="zh-cn" sz="1050" noProof="0">
                          <a:solidFill>
                            <a:schemeClr val="tx2"/>
                          </a:solidFill>
                        </a:rPr>
                        <a:t> </a:t>
                      </a:r>
                      <a:r>
                        <a:rPr lang="zh-cn" sz="1050" b="1" noProof="0">
                          <a:solidFill>
                            <a:schemeClr val="tx2"/>
                          </a:solidFill>
                          <a:latin typeface="+mn-lt"/>
                        </a:rPr>
                        <a:t>ZG006 </a:t>
                      </a:r>
                      <a:r>
                        <a:rPr lang="zh-cn" sz="1050" noProof="0">
                          <a:solidFill>
                            <a:schemeClr val="tx2"/>
                          </a:solidFill>
                        </a:rPr>
                        <a:t>10 mg </a:t>
                      </a:r>
                    </a:p>
                    <a:p>
                      <a:pPr algn="ctr" rtl="0"/>
                      <a:r>
                        <a:rPr lang="zh-cn" sz="1050" noProof="0">
                          <a:solidFill>
                            <a:schemeClr val="tx2"/>
                          </a:solidFill>
                        </a:rPr>
                        <a:t>(n=24)</a:t>
                      </a:r>
                    </a:p>
                  </a:txBody>
                  <a:tcPr marL="72000" marR="72000" marT="36000" marB="36000" anchor="b"/>
                </a:tc>
                <a:tc hMerge="1">
                  <a:txBody>
                    <a:bodyPr/>
                    <a:lstStyle/>
                    <a:p>
                      <a:pPr rtl="0"/>
                      <a:endParaRPr lang="en-GB"/>
                    </a:p>
                  </a:txBody>
                  <a:tcPr/>
                </a:tc>
                <a:tc gridSpan="2">
                  <a:txBody>
                    <a:bodyPr/>
                    <a:lstStyle/>
                    <a:p>
                      <a:pPr algn="ctr" rtl="0"/>
                      <a:r>
                        <a:rPr lang="zh-cn" sz="1050" b="1" noProof="0">
                          <a:solidFill>
                            <a:schemeClr val="tx2"/>
                          </a:solidFill>
                          <a:latin typeface="+mn-lt"/>
                        </a:rPr>
                        <a:t>ZG006 </a:t>
                      </a:r>
                      <a:r>
                        <a:rPr lang="zh-cn" sz="1050" noProof="0">
                          <a:solidFill>
                            <a:schemeClr val="tx2"/>
                          </a:solidFill>
                        </a:rPr>
                        <a:t>30 mg</a:t>
                      </a:r>
                    </a:p>
                    <a:p>
                      <a:pPr algn="ctr" rtl="0"/>
                      <a:r>
                        <a:rPr lang="zh-cn" sz="1050" noProof="0">
                          <a:solidFill>
                            <a:schemeClr val="tx2"/>
                          </a:solidFill>
                        </a:rPr>
                        <a:t>(n=24)</a:t>
                      </a:r>
                    </a:p>
                  </a:txBody>
                  <a:tcPr marL="72000" marR="72000" marT="36000" marB="36000" anchor="b"/>
                </a:tc>
                <a:tc hMerge="1">
                  <a:txBody>
                    <a:bodyPr/>
                    <a:lstStyle/>
                    <a:p>
                      <a:pPr rtl="0"/>
                      <a:endParaRPr lang="en-GB"/>
                    </a:p>
                  </a:txBody>
                  <a:tcPr/>
                </a:tc>
                <a:extLst>
                  <a:ext uri="{0D108BD9-81ED-4DB2-BD59-A6C34878D82A}">
                    <a16:rowId xmlns:a16="http://schemas.microsoft.com/office/drawing/2014/main" val="4111249997"/>
                  </a:ext>
                </a:extLst>
              </a:tr>
              <a:tr h="127610">
                <a:tc vMerge="1">
                  <a:txBody>
                    <a:bodyPr/>
                    <a:lstStyle/>
                    <a:p>
                      <a:pPr rtl="0"/>
                      <a:endParaRPr lang="en-US" sz="1050" b="0" noProof="0" dirty="0">
                        <a:latin typeface="+mn-lt"/>
                      </a:endParaRPr>
                    </a:p>
                  </a:txBody>
                  <a:tcPr marL="90000">
                    <a:solidFill>
                      <a:schemeClr val="accent1"/>
                    </a:solidFill>
                  </a:tcPr>
                </a:tc>
                <a:tc>
                  <a:txBody>
                    <a:bodyPr/>
                    <a:lstStyle/>
                    <a:p>
                      <a:pPr marL="0" algn="ctr" defTabSz="914400" rtl="0" eaLnBrk="1" latinLnBrk="0" hangingPunct="1"/>
                      <a:r>
                        <a:rPr lang="zh-cn" sz="1050" b="1" kern="1200" noProof="0">
                          <a:solidFill>
                            <a:schemeClr val="tx2"/>
                          </a:solidFill>
                          <a:latin typeface="+mn-lt"/>
                          <a:ea typeface="+mn-ea"/>
                          <a:cs typeface="+mn-cs"/>
                        </a:rPr>
                        <a:t>1 mg</a:t>
                      </a:r>
                    </a:p>
                    <a:p>
                      <a:pPr marL="0" algn="ctr" defTabSz="914400" rtl="0" eaLnBrk="1" latinLnBrk="0" hangingPunct="1"/>
                      <a:r>
                        <a:rPr lang="zh-cn" sz="1050" b="1" kern="1200" noProof="0">
                          <a:solidFill>
                            <a:schemeClr val="tx2"/>
                          </a:solidFill>
                          <a:latin typeface="+mn-lt"/>
                          <a:ea typeface="+mn-ea"/>
                          <a:cs typeface="+mn-cs"/>
                        </a:rPr>
                        <a:t>（周期 1，</a:t>
                      </a:r>
                      <a:br>
                        <a:rPr lang="en-US" sz="1050" b="1" kern="1200" noProof="0" dirty="0">
                          <a:solidFill>
                            <a:schemeClr val="tx2"/>
                          </a:solidFill>
                          <a:latin typeface="+mn-lt"/>
                          <a:ea typeface="+mn-ea"/>
                          <a:cs typeface="+mn-cs"/>
                        </a:rPr>
                      </a:br>
                      <a:r>
                        <a:rPr lang="zh-cn" sz="1050" b="1" kern="1200" noProof="0">
                          <a:solidFill>
                            <a:schemeClr val="tx2"/>
                          </a:solidFill>
                          <a:latin typeface="+mn-lt"/>
                          <a:ea typeface="+mn-ea"/>
                          <a:cs typeface="+mn-cs"/>
                        </a:rPr>
                        <a:t>D1–14)</a:t>
                      </a:r>
                    </a:p>
                  </a:txBody>
                  <a:tcPr marL="90000">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10 mg</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（周期 2，</a:t>
                      </a:r>
                      <a:br>
                        <a:rPr kumimoji="0" lang="en-US" sz="1050" b="1" i="0" u="none" strike="noStrike" kern="1200" cap="none" spc="0" normalizeH="0" baseline="0" noProof="0" dirty="0">
                          <a:ln>
                            <a:noFill/>
                          </a:ln>
                          <a:solidFill>
                            <a:srgbClr val="FFFFFF"/>
                          </a:solidFill>
                          <a:effectLst/>
                          <a:uLnTx/>
                          <a:uFillTx/>
                          <a:latin typeface="Arial" panose="020B0604020202020204"/>
                          <a:ea typeface="+mn-ea"/>
                          <a:cs typeface="+mn-cs"/>
                        </a:rPr>
                      </a:br>
                      <a:r>
                        <a:rPr lang="zh-cn" sz="1050" b="1" i="0" u="none" strike="noStrike" kern="1200" cap="none" spc="0" normalizeH="0" noProof="0">
                          <a:ln>
                            <a:noFill/>
                          </a:ln>
                          <a:solidFill>
                            <a:srgbClr val="FFFFFF"/>
                          </a:solidFill>
                          <a:effectLst/>
                          <a:uLnTx/>
                          <a:uFillTx/>
                          <a:latin typeface="Arial" panose="020B0604020202020204"/>
                          <a:ea typeface="+mn-ea"/>
                          <a:cs typeface="+mn-cs"/>
                        </a:rPr>
                        <a:t>D1–14)</a:t>
                      </a:r>
                    </a:p>
                  </a:txBody>
                  <a:tcPr marL="90000">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1 mg</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（周期 1，</a:t>
                      </a:r>
                      <a:br>
                        <a:rPr kumimoji="0" lang="en-US" sz="1050" b="1" i="0" u="none" strike="noStrike" kern="1200" cap="none" spc="0" normalizeH="0" baseline="0" noProof="0" dirty="0">
                          <a:ln>
                            <a:noFill/>
                          </a:ln>
                          <a:solidFill>
                            <a:srgbClr val="FFFFFF"/>
                          </a:solidFill>
                          <a:effectLst/>
                          <a:uLnTx/>
                          <a:uFillTx/>
                          <a:latin typeface="Arial" panose="020B0604020202020204"/>
                          <a:ea typeface="+mn-ea"/>
                          <a:cs typeface="+mn-cs"/>
                        </a:rPr>
                      </a:br>
                      <a:r>
                        <a:rPr lang="zh-cn" sz="1050" b="1" i="0" u="none" strike="noStrike" kern="1200" cap="none" spc="0" normalizeH="0" noProof="0">
                          <a:ln>
                            <a:noFill/>
                          </a:ln>
                          <a:solidFill>
                            <a:srgbClr val="FFFFFF"/>
                          </a:solidFill>
                          <a:effectLst/>
                          <a:uLnTx/>
                          <a:uFillTx/>
                          <a:latin typeface="Arial" panose="020B0604020202020204"/>
                          <a:ea typeface="+mn-ea"/>
                          <a:cs typeface="+mn-cs"/>
                        </a:rPr>
                        <a:t>D1–14)</a:t>
                      </a:r>
                    </a:p>
                  </a:txBody>
                  <a:tcPr marL="90000">
                    <a:lnB w="12700" cap="flat" cmpd="sng" algn="ctr">
                      <a:no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30 mg</a:t>
                      </a:r>
                    </a:p>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1" i="0" u="none" strike="noStrike" kern="1200" cap="none" spc="0" normalizeH="0" noProof="0">
                          <a:ln>
                            <a:noFill/>
                          </a:ln>
                          <a:solidFill>
                            <a:srgbClr val="FFFFFF"/>
                          </a:solidFill>
                          <a:effectLst/>
                          <a:uLnTx/>
                          <a:uFillTx/>
                          <a:latin typeface="Arial" panose="020B0604020202020204"/>
                          <a:ea typeface="+mn-ea"/>
                          <a:cs typeface="+mn-cs"/>
                        </a:rPr>
                        <a:t>（周期 2，</a:t>
                      </a:r>
                      <a:br>
                        <a:rPr kumimoji="0" lang="en-US" sz="1050" b="1" i="0" u="none" strike="noStrike" kern="1200" cap="none" spc="0" normalizeH="0" baseline="0" noProof="0" dirty="0">
                          <a:ln>
                            <a:noFill/>
                          </a:ln>
                          <a:solidFill>
                            <a:srgbClr val="FFFFFF"/>
                          </a:solidFill>
                          <a:effectLst/>
                          <a:uLnTx/>
                          <a:uFillTx/>
                          <a:latin typeface="Arial" panose="020B0604020202020204"/>
                          <a:ea typeface="+mn-ea"/>
                          <a:cs typeface="+mn-cs"/>
                        </a:rPr>
                      </a:br>
                      <a:r>
                        <a:rPr lang="zh-cn" sz="1050" b="1" i="0" u="none" strike="noStrike" kern="1200" cap="none" spc="0" normalizeH="0" noProof="0">
                          <a:ln>
                            <a:noFill/>
                          </a:ln>
                          <a:solidFill>
                            <a:srgbClr val="FFFFFF"/>
                          </a:solidFill>
                          <a:effectLst/>
                          <a:uLnTx/>
                          <a:uFillTx/>
                          <a:latin typeface="Arial" panose="020B0604020202020204"/>
                          <a:ea typeface="+mn-ea"/>
                          <a:cs typeface="+mn-cs"/>
                        </a:rPr>
                        <a:t>D1–14)</a:t>
                      </a:r>
                    </a:p>
                  </a:txBody>
                  <a:tcPr marL="90000">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1747366783"/>
                  </a:ext>
                </a:extLst>
              </a:tr>
              <a:tr h="127610">
                <a:tc>
                  <a:txBody>
                    <a:bodyPr/>
                    <a:lstStyle/>
                    <a:p>
                      <a:pPr rtl="0"/>
                      <a:r>
                        <a:rPr lang="zh-cn" sz="1050" b="0" noProof="0">
                          <a:latin typeface="+mn-lt"/>
                        </a:rPr>
                        <a:t>CRS</a:t>
                      </a:r>
                    </a:p>
                  </a:txBody>
                  <a:tcPr marL="90000"/>
                </a:tc>
                <a:tc>
                  <a:txBody>
                    <a:bodyPr/>
                    <a:lstStyle/>
                    <a:p>
                      <a:pPr algn="ctr" rtl="0"/>
                      <a:endParaRPr lang="en-US" sz="1050" noProof="0" dirty="0">
                        <a:latin typeface="+mn-lt"/>
                      </a:endParaRPr>
                    </a:p>
                  </a:txBody>
                  <a:tcPr marL="90000">
                    <a:lnT w="12700" cap="flat" cmpd="sng" algn="ctr">
                      <a:noFill/>
                      <a:prstDash val="solid"/>
                      <a:round/>
                      <a:headEnd type="none" w="med" len="med"/>
                      <a:tailEnd type="none" w="med" len="med"/>
                    </a:lnT>
                  </a:tcPr>
                </a:tc>
                <a:tc>
                  <a:txBody>
                    <a:bodyPr/>
                    <a:lstStyle/>
                    <a:p>
                      <a:pPr algn="ctr" rtl="0"/>
                      <a:endParaRPr lang="en-US" sz="1050" noProof="0" dirty="0">
                        <a:latin typeface="+mn-lt"/>
                      </a:endParaRPr>
                    </a:p>
                  </a:txBody>
                  <a:tcPr marL="90000">
                    <a:lnT w="12700" cap="flat" cmpd="sng" algn="ctr">
                      <a:noFill/>
                      <a:prstDash val="solid"/>
                      <a:round/>
                      <a:headEnd type="none" w="med" len="med"/>
                      <a:tailEnd type="none" w="med" len="med"/>
                    </a:lnT>
                  </a:tcPr>
                </a:tc>
                <a:tc>
                  <a:txBody>
                    <a:bodyPr/>
                    <a:lstStyle/>
                    <a:p>
                      <a:pPr algn="ctr" rtl="0"/>
                      <a:endParaRPr lang="en-US" sz="1050" noProof="0" dirty="0">
                        <a:latin typeface="+mn-lt"/>
                      </a:endParaRPr>
                    </a:p>
                  </a:txBody>
                  <a:tcPr marL="90000">
                    <a:lnT w="12700" cap="flat" cmpd="sng" algn="ctr">
                      <a:noFill/>
                      <a:prstDash val="solid"/>
                      <a:round/>
                      <a:headEnd type="none" w="med" len="med"/>
                      <a:tailEnd type="none" w="med" len="med"/>
                    </a:lnT>
                  </a:tcPr>
                </a:tc>
                <a:tc>
                  <a:txBody>
                    <a:bodyPr/>
                    <a:lstStyle/>
                    <a:p>
                      <a:pPr algn="ctr" rtl="0"/>
                      <a:endParaRPr lang="en-US" sz="1050" noProof="0" dirty="0">
                        <a:latin typeface="+mn-lt"/>
                      </a:endParaRPr>
                    </a:p>
                  </a:txBody>
                  <a:tcPr marL="90000">
                    <a:lnT w="12700" cap="flat" cmpd="sng" algn="ctr">
                      <a:noFill/>
                      <a:prstDash val="solid"/>
                      <a:round/>
                      <a:headEnd type="none" w="med" len="med"/>
                      <a:tailEnd type="none" w="med" len="med"/>
                    </a:lnT>
                  </a:tcPr>
                </a:tc>
                <a:extLst>
                  <a:ext uri="{0D108BD9-81ED-4DB2-BD59-A6C34878D82A}">
                    <a16:rowId xmlns:a16="http://schemas.microsoft.com/office/drawing/2014/main" val="2160512752"/>
                  </a:ext>
                </a:extLst>
              </a:tr>
              <a:tr h="127610">
                <a:tc>
                  <a:txBody>
                    <a:bodyPr/>
                    <a:lstStyle/>
                    <a:p>
                      <a:pPr rtl="0"/>
                      <a:r>
                        <a:rPr lang="zh-cn" sz="1050" b="0" noProof="0">
                          <a:latin typeface="+mn-lt"/>
                        </a:rPr>
                        <a:t>任何级别</a:t>
                      </a:r>
                    </a:p>
                  </a:txBody>
                  <a:tcPr marL="144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latin typeface="+mn-lt"/>
                        </a:rPr>
                        <a:t>25.0</a:t>
                      </a:r>
                    </a:p>
                  </a:txBody>
                  <a:tcPr marL="90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noProof="0">
                          <a:latin typeface="+mn-lt"/>
                        </a:rPr>
                        <a:t>37.5</a:t>
                      </a:r>
                    </a:p>
                  </a:txBody>
                  <a:tcPr marL="90000"/>
                </a:tc>
                <a:tc>
                  <a:txBody>
                    <a:bodyPr/>
                    <a:lstStyle/>
                    <a:p>
                      <a:pPr algn="ctr" rtl="0"/>
                      <a:r>
                        <a:rPr lang="zh-cn" sz="1050" noProof="0">
                          <a:latin typeface="+mn-lt"/>
                        </a:rPr>
                        <a:t>37.5</a:t>
                      </a:r>
                    </a:p>
                  </a:txBody>
                  <a:tcPr marL="90000"/>
                </a:tc>
                <a:tc>
                  <a:txBody>
                    <a:bodyPr/>
                    <a:lstStyle/>
                    <a:p>
                      <a:pPr algn="ctr" rtl="0"/>
                      <a:r>
                        <a:rPr lang="zh-cn" sz="1050" noProof="0">
                          <a:latin typeface="+mn-lt"/>
                        </a:rPr>
                        <a:t>54.2</a:t>
                      </a:r>
                    </a:p>
                  </a:txBody>
                  <a:tcPr marL="90000"/>
                </a:tc>
                <a:extLst>
                  <a:ext uri="{0D108BD9-81ED-4DB2-BD59-A6C34878D82A}">
                    <a16:rowId xmlns:a16="http://schemas.microsoft.com/office/drawing/2014/main" val="2696532387"/>
                  </a:ext>
                </a:extLst>
              </a:tr>
              <a:tr h="127610">
                <a:tc>
                  <a:txBody>
                    <a:bodyPr/>
                    <a:lstStyle/>
                    <a:p>
                      <a:pPr rtl="0"/>
                      <a:r>
                        <a:rPr lang="zh-cn" sz="1050" b="0" noProof="0">
                          <a:latin typeface="+mn-lt"/>
                        </a:rPr>
                        <a:t>≥</a:t>
                      </a:r>
                      <a:r>
                        <a:rPr lang="zh-cn" sz="1050" b="0" noProof="0">
                          <a:latin typeface="Arial" panose="020B0604020202020204" pitchFamily="34" charset="0"/>
                          <a:cs typeface="Arial" panose="020B0604020202020204" pitchFamily="34" charset="0"/>
                        </a:rPr>
                        <a:t>3 级</a:t>
                      </a:r>
                    </a:p>
                  </a:txBody>
                  <a:tcPr marL="144000"/>
                </a:tc>
                <a:tc>
                  <a:txBody>
                    <a:bodyPr/>
                    <a:lstStyle/>
                    <a:p>
                      <a:pPr algn="ctr" rtl="0"/>
                      <a:r>
                        <a:rPr lang="zh-cn" sz="1050" noProof="0">
                          <a:latin typeface="+mn-lt"/>
                        </a:rPr>
                        <a:t>0</a:t>
                      </a:r>
                    </a:p>
                  </a:txBody>
                  <a:tcPr marL="90000"/>
                </a:tc>
                <a:tc>
                  <a:txBody>
                    <a:bodyPr/>
                    <a:lstStyle/>
                    <a:p>
                      <a:pPr algn="ctr" rtl="0"/>
                      <a:r>
                        <a:rPr lang="zh-cn" sz="1050" noProof="0">
                          <a:latin typeface="+mn-lt"/>
                        </a:rPr>
                        <a:t>0</a:t>
                      </a:r>
                    </a:p>
                  </a:txBody>
                  <a:tcPr marL="90000"/>
                </a:tc>
                <a:tc>
                  <a:txBody>
                    <a:bodyPr/>
                    <a:lstStyle/>
                    <a:p>
                      <a:pPr algn="ctr" rtl="0"/>
                      <a:r>
                        <a:rPr lang="zh-cn" sz="1050" noProof="0">
                          <a:latin typeface="+mn-lt"/>
                        </a:rPr>
                        <a:t>4.2</a:t>
                      </a:r>
                    </a:p>
                  </a:txBody>
                  <a:tcPr marL="90000"/>
                </a:tc>
                <a:tc>
                  <a:txBody>
                    <a:bodyPr/>
                    <a:lstStyle/>
                    <a:p>
                      <a:pPr algn="ctr" rtl="0"/>
                      <a:r>
                        <a:rPr lang="zh-cn" sz="1050" noProof="0">
                          <a:latin typeface="+mn-lt"/>
                        </a:rPr>
                        <a:t>4.2</a:t>
                      </a:r>
                    </a:p>
                  </a:txBody>
                  <a:tcPr marL="90000"/>
                </a:tc>
                <a:extLst>
                  <a:ext uri="{0D108BD9-81ED-4DB2-BD59-A6C34878D82A}">
                    <a16:rowId xmlns:a16="http://schemas.microsoft.com/office/drawing/2014/main" val="2715985193"/>
                  </a:ext>
                </a:extLst>
              </a:tr>
              <a:tr h="127610">
                <a:tc>
                  <a:txBody>
                    <a:bodyPr/>
                    <a:lstStyle/>
                    <a:p>
                      <a:pPr rtl="0"/>
                      <a:r>
                        <a:rPr lang="zh-cn" sz="1050" b="0" noProof="0">
                          <a:latin typeface="+mn-lt"/>
                        </a:rPr>
                        <a:t>ICANS</a:t>
                      </a:r>
                    </a:p>
                  </a:txBody>
                  <a:tcPr marL="90000"/>
                </a:tc>
                <a:tc>
                  <a:txBody>
                    <a:bodyPr/>
                    <a:lstStyle/>
                    <a:p>
                      <a:pPr algn="ctr" rtl="0"/>
                      <a:endParaRPr lang="en-US" sz="1050" noProof="0" dirty="0">
                        <a:latin typeface="+mn-lt"/>
                      </a:endParaRPr>
                    </a:p>
                  </a:txBody>
                  <a:tcPr marL="90000"/>
                </a:tc>
                <a:tc>
                  <a:txBody>
                    <a:bodyPr/>
                    <a:lstStyle/>
                    <a:p>
                      <a:pPr algn="ctr" rtl="0"/>
                      <a:endParaRPr lang="en-US" sz="1050" noProof="0" dirty="0">
                        <a:latin typeface="+mn-lt"/>
                      </a:endParaRPr>
                    </a:p>
                  </a:txBody>
                  <a:tcPr marL="90000"/>
                </a:tc>
                <a:tc>
                  <a:txBody>
                    <a:bodyPr/>
                    <a:lstStyle/>
                    <a:p>
                      <a:pPr algn="ctr" rtl="0"/>
                      <a:endParaRPr lang="en-US" sz="1050" noProof="0" dirty="0">
                        <a:latin typeface="+mn-lt"/>
                      </a:endParaRPr>
                    </a:p>
                  </a:txBody>
                  <a:tcPr marL="90000"/>
                </a:tc>
                <a:tc>
                  <a:txBody>
                    <a:bodyPr/>
                    <a:lstStyle/>
                    <a:p>
                      <a:pPr algn="ctr" rtl="0"/>
                      <a:endParaRPr lang="en-US" sz="1050" noProof="0" dirty="0">
                        <a:latin typeface="+mn-lt"/>
                      </a:endParaRPr>
                    </a:p>
                  </a:txBody>
                  <a:tcPr marL="90000"/>
                </a:tc>
                <a:extLst>
                  <a:ext uri="{0D108BD9-81ED-4DB2-BD59-A6C34878D82A}">
                    <a16:rowId xmlns:a16="http://schemas.microsoft.com/office/drawing/2014/main" val="1333390472"/>
                  </a:ext>
                </a:extLst>
              </a:tr>
              <a:tr h="127610">
                <a:tc>
                  <a:txBody>
                    <a:bodyPr/>
                    <a:lstStyle/>
                    <a:p>
                      <a:pPr rtl="0"/>
                      <a:r>
                        <a:rPr lang="zh-cn" sz="1050" b="0" noProof="0">
                          <a:latin typeface="+mn-lt"/>
                        </a:rPr>
                        <a:t>任何级别</a:t>
                      </a:r>
                    </a:p>
                  </a:txBody>
                  <a:tcPr marL="144000"/>
                </a:tc>
                <a:tc>
                  <a:txBody>
                    <a:bodyPr/>
                    <a:lstStyle/>
                    <a:p>
                      <a:pPr algn="ctr" rtl="0"/>
                      <a:r>
                        <a:rPr lang="zh-cn" sz="1050" noProof="0">
                          <a:latin typeface="+mn-lt"/>
                        </a:rPr>
                        <a:t>0</a:t>
                      </a:r>
                    </a:p>
                  </a:txBody>
                  <a:tcPr marL="90000"/>
                </a:tc>
                <a:tc>
                  <a:txBody>
                    <a:bodyPr/>
                    <a:lstStyle/>
                    <a:p>
                      <a:pPr algn="ctr" rtl="0"/>
                      <a:r>
                        <a:rPr lang="zh-cn" sz="1050" noProof="0">
                          <a:latin typeface="+mn-lt"/>
                        </a:rPr>
                        <a:t>0</a:t>
                      </a:r>
                    </a:p>
                  </a:txBody>
                  <a:tcPr marL="90000"/>
                </a:tc>
                <a:tc>
                  <a:txBody>
                    <a:bodyPr/>
                    <a:lstStyle/>
                    <a:p>
                      <a:pPr algn="ctr" rtl="0"/>
                      <a:r>
                        <a:rPr lang="zh-cn" sz="1050" noProof="0">
                          <a:latin typeface="+mn-lt"/>
                        </a:rPr>
                        <a:t>0</a:t>
                      </a:r>
                    </a:p>
                  </a:txBody>
                  <a:tcPr marL="90000"/>
                </a:tc>
                <a:tc>
                  <a:txBody>
                    <a:bodyPr/>
                    <a:lstStyle/>
                    <a:p>
                      <a:pPr algn="ctr" rtl="0"/>
                      <a:r>
                        <a:rPr lang="zh-cn" sz="1050" noProof="0">
                          <a:latin typeface="+mn-lt"/>
                        </a:rPr>
                        <a:t>4.2</a:t>
                      </a:r>
                    </a:p>
                  </a:txBody>
                  <a:tcPr marL="90000"/>
                </a:tc>
                <a:extLst>
                  <a:ext uri="{0D108BD9-81ED-4DB2-BD59-A6C34878D82A}">
                    <a16:rowId xmlns:a16="http://schemas.microsoft.com/office/drawing/2014/main" val="1923269403"/>
                  </a:ext>
                </a:extLst>
              </a:tr>
              <a:tr h="127610">
                <a:tc>
                  <a:txBody>
                    <a:bodyPr/>
                    <a:lstStyle/>
                    <a:p>
                      <a:pPr rtl="0"/>
                      <a:r>
                        <a:rPr lang="zh-cn" sz="1050" b="0" noProof="0">
                          <a:latin typeface="+mn-lt"/>
                        </a:rPr>
                        <a:t>≥</a:t>
                      </a:r>
                      <a:r>
                        <a:rPr lang="zh-cn" sz="1050" b="0" noProof="0">
                          <a:latin typeface="Arial" panose="020B0604020202020204" pitchFamily="34" charset="0"/>
                          <a:cs typeface="Arial" panose="020B0604020202020204" pitchFamily="34" charset="0"/>
                        </a:rPr>
                        <a:t>3 级</a:t>
                      </a:r>
                    </a:p>
                  </a:txBody>
                  <a:tcPr marL="144000"/>
                </a:tc>
                <a:tc>
                  <a:txBody>
                    <a:bodyPr/>
                    <a:lstStyle/>
                    <a:p>
                      <a:pPr algn="ctr" rtl="0"/>
                      <a:r>
                        <a:rPr lang="zh-cn" sz="1050" noProof="0">
                          <a:latin typeface="+mn-lt"/>
                        </a:rPr>
                        <a:t>0</a:t>
                      </a:r>
                    </a:p>
                  </a:txBody>
                  <a:tcPr marL="90000"/>
                </a:tc>
                <a:tc>
                  <a:txBody>
                    <a:bodyPr/>
                    <a:lstStyle/>
                    <a:p>
                      <a:pPr algn="ctr" rtl="0"/>
                      <a:r>
                        <a:rPr lang="zh-cn" sz="1050" noProof="0">
                          <a:latin typeface="+mn-lt"/>
                        </a:rPr>
                        <a:t>0</a:t>
                      </a:r>
                    </a:p>
                  </a:txBody>
                  <a:tcPr marL="90000"/>
                </a:tc>
                <a:tc>
                  <a:txBody>
                    <a:bodyPr/>
                    <a:lstStyle/>
                    <a:p>
                      <a:pPr algn="ctr" rtl="0"/>
                      <a:r>
                        <a:rPr lang="zh-cn" sz="1050" noProof="0">
                          <a:latin typeface="+mn-lt"/>
                        </a:rPr>
                        <a:t>0</a:t>
                      </a:r>
                    </a:p>
                  </a:txBody>
                  <a:tcPr marL="90000"/>
                </a:tc>
                <a:tc>
                  <a:txBody>
                    <a:bodyPr/>
                    <a:lstStyle/>
                    <a:p>
                      <a:pPr algn="ctr" rtl="0"/>
                      <a:r>
                        <a:rPr lang="zh-cn" sz="1050" noProof="0">
                          <a:latin typeface="+mn-lt"/>
                        </a:rPr>
                        <a:t>0</a:t>
                      </a:r>
                    </a:p>
                  </a:txBody>
                  <a:tcPr marL="90000"/>
                </a:tc>
                <a:extLst>
                  <a:ext uri="{0D108BD9-81ED-4DB2-BD59-A6C34878D82A}">
                    <a16:rowId xmlns:a16="http://schemas.microsoft.com/office/drawing/2014/main" val="3205614059"/>
                  </a:ext>
                </a:extLst>
              </a:tr>
            </a:tbl>
          </a:graphicData>
        </a:graphic>
      </p:graphicFrame>
    </p:spTree>
    <p:extLst>
      <p:ext uri="{BB962C8B-B14F-4D97-AF65-F5344CB8AC3E}">
        <p14:creationId xmlns:p14="http://schemas.microsoft.com/office/powerpoint/2010/main" val="112514272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390FFF-E533-C54D-B36A-F293976A3B16}"/>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EC8899D1-F57A-BD97-D264-B6A2B3434042}"/>
              </a:ext>
            </a:extLst>
          </p:cNvPr>
          <p:cNvSpPr>
            <a:spLocks noGrp="1"/>
          </p:cNvSpPr>
          <p:nvPr>
            <p:ph type="title"/>
          </p:nvPr>
        </p:nvSpPr>
        <p:spPr>
          <a:xfrm>
            <a:off x="304800" y="107693"/>
            <a:ext cx="11582400" cy="939801"/>
          </a:xfrm>
        </p:spPr>
        <p:txBody>
          <a:bodyPr rtlCol="0"/>
          <a:lstStyle/>
          <a:p>
            <a:pPr rtl="0"/>
            <a:r>
              <a:rPr lang="zh-cn" noProof="0">
                <a:latin typeface="+mn-lt"/>
              </a:rPr>
              <a:t>LBA8008：塔拉妥单抗与化疗 (CTx) 作为小细胞肺癌 (SCLC) 患者二线 (2L) 治疗的比较：DeLLphi-304 III 期研究的初步分析 — Rudin CM 等人</a:t>
            </a:r>
          </a:p>
        </p:txBody>
      </p:sp>
      <p:sp>
        <p:nvSpPr>
          <p:cNvPr id="27" name="Text Placeholder 26">
            <a:extLst>
              <a:ext uri="{FF2B5EF4-FFF2-40B4-BE49-F238E27FC236}">
                <a16:creationId xmlns:a16="http://schemas.microsoft.com/office/drawing/2014/main" id="{8486EE21-1B75-5703-335B-2628DB366588}"/>
              </a:ext>
            </a:extLst>
          </p:cNvPr>
          <p:cNvSpPr>
            <a:spLocks noGrp="1"/>
          </p:cNvSpPr>
          <p:nvPr>
            <p:ph type="body" sz="quarter" idx="10"/>
          </p:nvPr>
        </p:nvSpPr>
        <p:spPr/>
        <p:txBody>
          <a:bodyPr rtlCol="0"/>
          <a:lstStyle/>
          <a:p>
            <a:pPr rtl="0"/>
            <a:r>
              <a:rPr lang="zh-cn" baseline="30000" noProof="0"/>
              <a:t>a</a:t>
            </a:r>
            <a:r>
              <a:rPr lang="zh-cn" noProof="0"/>
              <a:t>除日本以外的所有国家都使用拓扑替康；澳大利亚、加拿大、韩国、新加坡和美国使用芦比替定；日本使用氨柔比星。</a:t>
            </a:r>
            <a:endParaRPr lang="en-US" baseline="30000" noProof="0" dirty="0"/>
          </a:p>
        </p:txBody>
      </p:sp>
      <p:sp>
        <p:nvSpPr>
          <p:cNvPr id="29" name="Content Placeholder 7">
            <a:extLst>
              <a:ext uri="{FF2B5EF4-FFF2-40B4-BE49-F238E27FC236}">
                <a16:creationId xmlns:a16="http://schemas.microsoft.com/office/drawing/2014/main" id="{E55B71BF-82F2-9682-7961-F57C9BB59BDA}"/>
              </a:ext>
            </a:extLst>
          </p:cNvPr>
          <p:cNvSpPr>
            <a:spLocks noGrp="1"/>
          </p:cNvSpPr>
          <p:nvPr>
            <p:ph idx="1"/>
          </p:nvPr>
        </p:nvSpPr>
        <p:spPr>
          <a:xfrm>
            <a:off x="304799" y="1246909"/>
            <a:ext cx="11731869" cy="5055650"/>
          </a:xfrm>
        </p:spPr>
        <p:txBody>
          <a:bodyPr rtlCol="0"/>
          <a:lstStyle/>
          <a:p>
            <a:pPr rtl="0"/>
            <a:r>
              <a:rPr lang="zh-cn" b="1" noProof="0"/>
              <a:t>研究目的</a:t>
            </a:r>
          </a:p>
          <a:p>
            <a:pPr lvl="1" rtl="0"/>
            <a:r>
              <a:rPr lang="zh-cn" noProof="0"/>
              <a:t>评估 III 期 DeLLphi-304 试验中塔拉妥单抗对 SCLC 患者的疗效和安全性</a:t>
            </a:r>
          </a:p>
        </p:txBody>
      </p:sp>
      <p:sp>
        <p:nvSpPr>
          <p:cNvPr id="30" name="Text Placeholder 4">
            <a:extLst>
              <a:ext uri="{FF2B5EF4-FFF2-40B4-BE49-F238E27FC236}">
                <a16:creationId xmlns:a16="http://schemas.microsoft.com/office/drawing/2014/main" id="{1C826797-DA7E-1E9A-F36D-68EA33C4CC16}"/>
              </a:ext>
            </a:extLst>
          </p:cNvPr>
          <p:cNvSpPr>
            <a:spLocks noGrp="1"/>
          </p:cNvSpPr>
          <p:nvPr>
            <p:ph type="body" sz="quarter" idx="11"/>
          </p:nvPr>
        </p:nvSpPr>
        <p:spPr>
          <a:xfrm>
            <a:off x="6379633" y="6521312"/>
            <a:ext cx="5507567" cy="200025"/>
          </a:xfrm>
        </p:spPr>
        <p:txBody>
          <a:bodyPr rtlCol="0"/>
          <a:lstStyle/>
          <a:p>
            <a:pPr rtl="0"/>
            <a:r>
              <a:rPr lang="zh-cn" noProof="0" dirty="0"/>
              <a:t>Rudin CM</a:t>
            </a:r>
            <a:r>
              <a:rPr lang="zh-cn" dirty="0"/>
              <a:t>, et al.</a:t>
            </a:r>
            <a:r>
              <a:rPr lang="zh-cn" noProof="0" dirty="0"/>
              <a:t>J Clin Oncol 2025;43(suppl):Abstr LBA8008</a:t>
            </a:r>
          </a:p>
        </p:txBody>
      </p:sp>
      <p:sp>
        <p:nvSpPr>
          <p:cNvPr id="31" name="Rectangle 9">
            <a:extLst>
              <a:ext uri="{FF2B5EF4-FFF2-40B4-BE49-F238E27FC236}">
                <a16:creationId xmlns:a16="http://schemas.microsoft.com/office/drawing/2014/main" id="{A5066B92-A2A1-2FC8-4008-7CA7DCFA2E43}"/>
              </a:ext>
            </a:extLst>
          </p:cNvPr>
          <p:cNvSpPr txBox="1">
            <a:spLocks noChangeArrowheads="1"/>
          </p:cNvSpPr>
          <p:nvPr/>
        </p:nvSpPr>
        <p:spPr bwMode="auto">
          <a:xfrm>
            <a:off x="2114196" y="5510080"/>
            <a:ext cx="3911699" cy="7310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45720" rIns="0" bIns="45720" numCol="1" rtlCol="0" anchor="t" anchorCtr="0" compatLnSpc="1">
            <a:prstTxWarp prst="textNoShape">
              <a:avLst/>
            </a:prstTxWarp>
          </a:bodyPr>
          <a:lstStyle>
            <a:lvl1pPr marL="250825" indent="-250825" algn="l" rtl="0" fontAlgn="base">
              <a:spcBef>
                <a:spcPts val="0"/>
              </a:spcBef>
              <a:spcAft>
                <a:spcPts val="600"/>
              </a:spcAft>
              <a:buClr>
                <a:schemeClr val="bg1"/>
              </a:buClr>
              <a:buSzPct val="110000"/>
              <a:buChar char="•"/>
              <a:defRPr sz="1800">
                <a:solidFill>
                  <a:schemeClr val="tx1"/>
                </a:solidFill>
                <a:latin typeface="+mn-lt"/>
                <a:ea typeface="+mn-ea"/>
                <a:cs typeface="+mn-cs"/>
              </a:defRPr>
            </a:lvl1pPr>
            <a:lvl2pPr marL="561975" indent="-309563" algn="l" rtl="0" fontAlgn="base">
              <a:spcBef>
                <a:spcPts val="0"/>
              </a:spcBef>
              <a:spcAft>
                <a:spcPts val="600"/>
              </a:spcAft>
              <a:buClr>
                <a:schemeClr val="bg1"/>
              </a:buClr>
              <a:buChar char="–"/>
              <a:defRPr sz="1800">
                <a:solidFill>
                  <a:schemeClr val="tx1"/>
                </a:solidFill>
                <a:latin typeface="+mn-lt"/>
                <a:cs typeface="+mn-cs"/>
              </a:defRPr>
            </a:lvl2pPr>
            <a:lvl3pPr marL="812800" indent="-249238" algn="l" rtl="0" fontAlgn="base">
              <a:spcBef>
                <a:spcPts val="0"/>
              </a:spcBef>
              <a:spcAft>
                <a:spcPts val="600"/>
              </a:spcAft>
              <a:buClr>
                <a:schemeClr val="bg1"/>
              </a:buClr>
              <a:buChar char="•"/>
              <a:defRPr sz="1600">
                <a:solidFill>
                  <a:schemeClr val="tx1"/>
                </a:solidFill>
                <a:latin typeface="+mn-lt"/>
                <a:cs typeface="+mn-cs"/>
              </a:defRPr>
            </a:lvl3pPr>
            <a:lvl4pPr marL="1101725" indent="-287338" algn="l" rtl="0" fontAlgn="base">
              <a:spcBef>
                <a:spcPts val="0"/>
              </a:spcBef>
              <a:spcAft>
                <a:spcPts val="600"/>
              </a:spcAft>
              <a:buClr>
                <a:schemeClr val="bg1"/>
              </a:buClr>
              <a:buChar char="–"/>
              <a:defRPr sz="1600">
                <a:solidFill>
                  <a:schemeClr val="tx1"/>
                </a:solidFill>
                <a:latin typeface="+mn-lt"/>
                <a:cs typeface="+mn-cs"/>
              </a:defRPr>
            </a:lvl4pPr>
            <a:lvl5pPr marL="1390650" indent="-287338" algn="l" rtl="0" fontAlgn="base">
              <a:spcBef>
                <a:spcPts val="0"/>
              </a:spcBef>
              <a:spcAft>
                <a:spcPts val="60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0"/>
              </a:spcBef>
              <a:spcAft>
                <a:spcPts val="60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主要终点</a:t>
            </a:r>
          </a:p>
          <a:p>
            <a:pPr marL="250825" marR="0" lvl="0" indent="-250825" algn="l" defTabSz="914400" rtl="0" eaLnBrk="1" fontAlgn="base" latinLnBrk="0" hangingPunct="1">
              <a:lnSpc>
                <a:spcPct val="100000"/>
              </a:lnSpc>
              <a:spcBef>
                <a:spcPts val="0"/>
              </a:spcBef>
              <a:spcAft>
                <a:spcPts val="60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Calibri"/>
              </a:rPr>
              <a:t>OS</a:t>
            </a:r>
            <a:endParaRPr kumimoji="0" lang="en-US" sz="1600" b="0" i="0" u="none" strike="noStrike" kern="1200" cap="none" spc="0" normalizeH="0" baseline="0" noProof="0" dirty="0">
              <a:ln>
                <a:noFill/>
              </a:ln>
              <a:solidFill>
                <a:srgbClr val="363636"/>
              </a:solidFill>
              <a:effectLst/>
              <a:uLnTx/>
              <a:uFillTx/>
              <a:latin typeface="Arial" panose="020B0604020202020204"/>
              <a:ea typeface="+mn-ea"/>
              <a:cs typeface="Arial"/>
              <a:sym typeface="Helvetica"/>
            </a:endParaRPr>
          </a:p>
        </p:txBody>
      </p:sp>
      <p:sp>
        <p:nvSpPr>
          <p:cNvPr id="32" name="Content Placeholder 26">
            <a:extLst>
              <a:ext uri="{FF2B5EF4-FFF2-40B4-BE49-F238E27FC236}">
                <a16:creationId xmlns:a16="http://schemas.microsoft.com/office/drawing/2014/main" id="{A72CEA39-A045-F6E2-CD19-F2DBD5897287}"/>
              </a:ext>
            </a:extLst>
          </p:cNvPr>
          <p:cNvSpPr txBox="1">
            <a:spLocks/>
          </p:cNvSpPr>
          <p:nvPr/>
        </p:nvSpPr>
        <p:spPr>
          <a:xfrm>
            <a:off x="6356901" y="5510080"/>
            <a:ext cx="4808403" cy="709613"/>
          </a:xfrm>
          <a:prstGeom prst="rect">
            <a:avLst/>
          </a:prstGeom>
        </p:spPr>
        <p:txBody>
          <a:bodyPr rtlCol="0"/>
          <a:lstStyle>
            <a:lvl1pPr marL="250825" indent="-250825" algn="l" rtl="0" fontAlgn="base">
              <a:spcBef>
                <a:spcPts val="600"/>
              </a:spcBef>
              <a:spcAft>
                <a:spcPct val="0"/>
              </a:spcAft>
              <a:buClr>
                <a:schemeClr val="bg1"/>
              </a:buClr>
              <a:buSzPct val="110000"/>
              <a:buChar char="•"/>
              <a:defRPr sz="1800">
                <a:solidFill>
                  <a:schemeClr val="tx1"/>
                </a:solidFill>
                <a:latin typeface="+mn-lt"/>
                <a:ea typeface="+mn-ea"/>
                <a:cs typeface="+mn-cs"/>
              </a:defRPr>
            </a:lvl1pPr>
            <a:lvl2pPr marL="561975" indent="-309563" algn="l" rtl="0" fontAlgn="base">
              <a:spcBef>
                <a:spcPts val="600"/>
              </a:spcBef>
              <a:spcAft>
                <a:spcPct val="0"/>
              </a:spcAft>
              <a:buClr>
                <a:schemeClr val="bg1"/>
              </a:buClr>
              <a:buChar char="–"/>
              <a:defRPr sz="1800">
                <a:solidFill>
                  <a:schemeClr val="tx1"/>
                </a:solidFill>
                <a:latin typeface="+mn-lt"/>
                <a:cs typeface="+mn-cs"/>
              </a:defRPr>
            </a:lvl2pPr>
            <a:lvl3pPr marL="812800" indent="-249238" algn="l" rtl="0" fontAlgn="base">
              <a:spcBef>
                <a:spcPts val="600"/>
              </a:spcBef>
              <a:spcAft>
                <a:spcPct val="0"/>
              </a:spcAft>
              <a:buClr>
                <a:schemeClr val="bg1"/>
              </a:buClr>
              <a:buChar char="•"/>
              <a:defRPr sz="1600">
                <a:solidFill>
                  <a:schemeClr val="tx1"/>
                </a:solidFill>
                <a:latin typeface="+mn-lt"/>
                <a:cs typeface="+mn-cs"/>
              </a:defRPr>
            </a:lvl3pPr>
            <a:lvl4pPr marL="1101725" indent="-287338" algn="l" rtl="0" fontAlgn="base">
              <a:spcBef>
                <a:spcPts val="600"/>
              </a:spcBef>
              <a:spcAft>
                <a:spcPct val="0"/>
              </a:spcAft>
              <a:buClr>
                <a:schemeClr val="bg1"/>
              </a:buClr>
              <a:buChar char="–"/>
              <a:defRPr sz="1600">
                <a:solidFill>
                  <a:schemeClr val="tx1"/>
                </a:solidFill>
                <a:latin typeface="+mn-lt"/>
                <a:cs typeface="+mn-cs"/>
              </a:defRPr>
            </a:lvl4pPr>
            <a:lvl5pPr marL="1390650" indent="-287338" algn="l" rtl="0" fontAlgn="base">
              <a:spcBef>
                <a:spcPts val="600"/>
              </a:spcBef>
              <a:spcAft>
                <a:spcPct val="0"/>
              </a:spcAft>
              <a:buClr>
                <a:schemeClr val="bg1"/>
              </a:buClr>
              <a:buChar char="»"/>
              <a:defRPr sz="1600">
                <a:solidFill>
                  <a:schemeClr val="tx1"/>
                </a:solidFill>
                <a:latin typeface="+mn-lt"/>
                <a:cs typeface="+mn-cs"/>
              </a:defRPr>
            </a:lvl5pPr>
            <a:lvl6pPr marL="1847850" indent="-287338" algn="l" rtl="0" fontAlgn="base">
              <a:spcBef>
                <a:spcPct val="20000"/>
              </a:spcBef>
              <a:spcAft>
                <a:spcPct val="0"/>
              </a:spcAft>
              <a:buChar char="»"/>
              <a:defRPr sz="2000">
                <a:solidFill>
                  <a:schemeClr val="tx1"/>
                </a:solidFill>
                <a:latin typeface="+mn-lt"/>
                <a:cs typeface="+mn-cs"/>
              </a:defRPr>
            </a:lvl6pPr>
            <a:lvl7pPr marL="2305050" indent="-287338" algn="l" rtl="0" fontAlgn="base">
              <a:spcBef>
                <a:spcPct val="20000"/>
              </a:spcBef>
              <a:spcAft>
                <a:spcPct val="0"/>
              </a:spcAft>
              <a:buChar char="»"/>
              <a:defRPr sz="2000">
                <a:solidFill>
                  <a:schemeClr val="tx1"/>
                </a:solidFill>
                <a:latin typeface="+mn-lt"/>
                <a:cs typeface="+mn-cs"/>
              </a:defRPr>
            </a:lvl7pPr>
            <a:lvl8pPr marL="2762250" indent="-287338" algn="l" rtl="0" fontAlgn="base">
              <a:spcBef>
                <a:spcPct val="20000"/>
              </a:spcBef>
              <a:spcAft>
                <a:spcPct val="0"/>
              </a:spcAft>
              <a:buChar char="»"/>
              <a:defRPr sz="2000">
                <a:solidFill>
                  <a:schemeClr val="tx1"/>
                </a:solidFill>
                <a:latin typeface="+mn-lt"/>
                <a:cs typeface="+mn-cs"/>
              </a:defRPr>
            </a:lvl8pPr>
            <a:lvl9pPr marL="3219450" indent="-287338" algn="l" rtl="0" fontAlgn="base">
              <a:spcBef>
                <a:spcPct val="20000"/>
              </a:spcBef>
              <a:spcAft>
                <a:spcPct val="0"/>
              </a:spcAft>
              <a:buChar char="»"/>
              <a:defRPr sz="2000">
                <a:solidFill>
                  <a:schemeClr val="tx1"/>
                </a:solidFill>
                <a:latin typeface="+mn-lt"/>
                <a:cs typeface="+mn-cs"/>
              </a:defRPr>
            </a:lvl9pPr>
          </a:lstStyle>
          <a:p>
            <a:pPr marL="0" marR="0" lvl="0" indent="0" algn="l" defTabSz="914400" rtl="0" eaLnBrk="1" fontAlgn="base" latinLnBrk="0" hangingPunct="1">
              <a:lnSpc>
                <a:spcPct val="100000"/>
              </a:lnSpc>
              <a:spcBef>
                <a:spcPts val="600"/>
              </a:spcBef>
              <a:spcAft>
                <a:spcPct val="0"/>
              </a:spcAft>
              <a:buClr>
                <a:srgbClr val="002850"/>
              </a:buClr>
              <a:buSzPct val="110000"/>
              <a:buFontTx/>
              <a:buNone/>
              <a:tabLst/>
              <a:defRPr/>
            </a:pPr>
            <a:r>
              <a:rPr lang="zh-cn" sz="1600" b="1" i="0" u="none" strike="noStrike" kern="1200" cap="none" spc="0" normalizeH="0" noProof="0">
                <a:ln>
                  <a:noFill/>
                </a:ln>
                <a:solidFill>
                  <a:srgbClr val="363636"/>
                </a:solidFill>
                <a:effectLst/>
                <a:uLnTx/>
                <a:uFillTx/>
                <a:latin typeface="Arial" panose="020B0604020202020204"/>
                <a:ea typeface="+mn-ea"/>
                <a:cs typeface="Arial"/>
                <a:sym typeface="Helvetica"/>
              </a:rPr>
              <a:t>次要终点</a:t>
            </a:r>
          </a:p>
          <a:p>
            <a:pPr marL="250825" marR="0" lvl="0" indent="-250825" algn="l" defTabSz="914400" rtl="0" eaLnBrk="1" fontAlgn="base" latinLnBrk="0" hangingPunct="1">
              <a:lnSpc>
                <a:spcPct val="100000"/>
              </a:lnSpc>
              <a:spcBef>
                <a:spcPts val="600"/>
              </a:spcBef>
              <a:spcAft>
                <a:spcPct val="0"/>
              </a:spcAft>
              <a:buClr>
                <a:srgbClr val="002850"/>
              </a:buClr>
              <a:buSzPct val="110000"/>
              <a:buFontTx/>
              <a:buChar char="•"/>
              <a:tabLst/>
              <a:defRPr/>
            </a:pPr>
            <a:r>
              <a:rPr lang="zh-cn" sz="1600" b="0" i="0" u="none" strike="noStrike" kern="1200" cap="none" spc="0" normalizeH="0" noProof="0">
                <a:ln>
                  <a:noFill/>
                </a:ln>
                <a:solidFill>
                  <a:srgbClr val="363636"/>
                </a:solidFill>
                <a:effectLst/>
                <a:uLnTx/>
                <a:uFillTx/>
                <a:latin typeface="Arial" panose="020B0604020202020204"/>
                <a:ea typeface="+mn-ea"/>
                <a:cs typeface="Arial"/>
                <a:sym typeface="Helvetica"/>
              </a:rPr>
              <a:t>PFS、ORR、DCR、DoR、PRO、安全性</a:t>
            </a:r>
          </a:p>
        </p:txBody>
      </p:sp>
      <p:sp>
        <p:nvSpPr>
          <p:cNvPr id="33" name="Oval 14">
            <a:extLst>
              <a:ext uri="{FF2B5EF4-FFF2-40B4-BE49-F238E27FC236}">
                <a16:creationId xmlns:a16="http://schemas.microsoft.com/office/drawing/2014/main" id="{09A01E7B-3D3C-F0DD-E0E2-2BF99C9F380B}"/>
              </a:ext>
            </a:extLst>
          </p:cNvPr>
          <p:cNvSpPr>
            <a:spLocks noChangeArrowheads="1"/>
          </p:cNvSpPr>
          <p:nvPr/>
        </p:nvSpPr>
        <p:spPr bwMode="auto">
          <a:xfrm>
            <a:off x="7009837" y="3188630"/>
            <a:ext cx="583595" cy="584200"/>
          </a:xfrm>
          <a:prstGeom prst="ellipse">
            <a:avLst/>
          </a:prstGeom>
          <a:noFill/>
          <a:ln w="38100">
            <a:solidFill>
              <a:schemeClr val="bg1"/>
            </a:solidFill>
            <a:round/>
            <a:headEnd/>
            <a:tailEnd/>
          </a:ln>
        </p:spPr>
        <p:txBody>
          <a:bodyPr wrap="none" rtlCol="0" anchor="ctr"/>
          <a:lstStyle/>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R</a:t>
            </a:r>
          </a:p>
          <a:p>
            <a:pPr marL="0" marR="0" lvl="0" indent="0" algn="ctr" defTabSz="914400" rtl="0" eaLnBrk="1"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002850"/>
                </a:solidFill>
                <a:effectLst/>
                <a:uLnTx/>
                <a:uFillTx/>
                <a:latin typeface="Arial" panose="020B0604020202020204"/>
                <a:ea typeface="SimSun" pitchFamily="2" charset="-122"/>
                <a:cs typeface="+mn-cs"/>
                <a:sym typeface="Calibri"/>
              </a:rPr>
              <a:t>1:1</a:t>
            </a:r>
          </a:p>
        </p:txBody>
      </p:sp>
      <p:cxnSp>
        <p:nvCxnSpPr>
          <p:cNvPr id="34" name="AutoShape 15">
            <a:extLst>
              <a:ext uri="{FF2B5EF4-FFF2-40B4-BE49-F238E27FC236}">
                <a16:creationId xmlns:a16="http://schemas.microsoft.com/office/drawing/2014/main" id="{1CAB57C0-F549-FBBC-9D9E-3CF9DC0EF3C6}"/>
              </a:ext>
            </a:extLst>
          </p:cNvPr>
          <p:cNvCxnSpPr>
            <a:cxnSpLocks noChangeShapeType="1"/>
            <a:stCxn id="33" idx="0"/>
            <a:endCxn id="41" idx="1"/>
          </p:cNvCxnSpPr>
          <p:nvPr/>
        </p:nvCxnSpPr>
        <p:spPr bwMode="auto">
          <a:xfrm rot="5400000" flipH="1" flipV="1">
            <a:off x="7407336" y="2723351"/>
            <a:ext cx="359579" cy="570981"/>
          </a:xfrm>
          <a:prstGeom prst="bentConnector2">
            <a:avLst/>
          </a:prstGeom>
          <a:noFill/>
          <a:ln w="38100">
            <a:solidFill>
              <a:schemeClr val="bg1"/>
            </a:solidFill>
            <a:miter lim="800000"/>
            <a:headEnd/>
            <a:tailEnd type="triangle" w="med" len="med"/>
          </a:ln>
        </p:spPr>
      </p:cxnSp>
      <p:cxnSp>
        <p:nvCxnSpPr>
          <p:cNvPr id="35" name="AutoShape 16">
            <a:extLst>
              <a:ext uri="{FF2B5EF4-FFF2-40B4-BE49-F238E27FC236}">
                <a16:creationId xmlns:a16="http://schemas.microsoft.com/office/drawing/2014/main" id="{AB59AC2E-4E17-6574-5413-9DB29B8E180E}"/>
              </a:ext>
            </a:extLst>
          </p:cNvPr>
          <p:cNvCxnSpPr>
            <a:cxnSpLocks noChangeShapeType="1"/>
            <a:stCxn id="33" idx="4"/>
            <a:endCxn id="40" idx="1"/>
          </p:cNvCxnSpPr>
          <p:nvPr/>
        </p:nvCxnSpPr>
        <p:spPr bwMode="auto">
          <a:xfrm rot="16200000" flipH="1">
            <a:off x="7399778" y="3674686"/>
            <a:ext cx="374694" cy="570981"/>
          </a:xfrm>
          <a:prstGeom prst="bentConnector2">
            <a:avLst/>
          </a:prstGeom>
          <a:noFill/>
          <a:ln w="38100">
            <a:solidFill>
              <a:schemeClr val="bg1"/>
            </a:solidFill>
            <a:miter lim="800000"/>
            <a:headEnd/>
            <a:tailEnd type="triangle" w="med" len="med"/>
          </a:ln>
        </p:spPr>
      </p:cxnSp>
      <p:sp>
        <p:nvSpPr>
          <p:cNvPr id="37" name="Content Placeholder 26">
            <a:extLst>
              <a:ext uri="{FF2B5EF4-FFF2-40B4-BE49-F238E27FC236}">
                <a16:creationId xmlns:a16="http://schemas.microsoft.com/office/drawing/2014/main" id="{EAE14302-5B87-01A7-3AF7-41FDBF7D0A6F}"/>
              </a:ext>
            </a:extLst>
          </p:cNvPr>
          <p:cNvSpPr txBox="1">
            <a:spLocks/>
          </p:cNvSpPr>
          <p:nvPr/>
        </p:nvSpPr>
        <p:spPr bwMode="auto">
          <a:xfrm>
            <a:off x="4322547" y="4199127"/>
            <a:ext cx="6353335" cy="892175"/>
          </a:xfrm>
          <a:prstGeom prst="rect">
            <a:avLst/>
          </a:prstGeom>
          <a:noFill/>
          <a:ln w="9525">
            <a:noFill/>
            <a:miter lim="800000"/>
            <a:headEnd/>
            <a:tailEnd/>
          </a:ln>
        </p:spPr>
        <p:txBody>
          <a:bodyPr rtlCol="0"/>
          <a:lstStyle/>
          <a:p>
            <a:pPr marL="190500" marR="0" lvl="0" indent="-190500" algn="l" defTabSz="914400" rtl="0" eaLnBrk="1" fontAlgn="auto" latinLnBrk="0" hangingPunct="0">
              <a:lnSpc>
                <a:spcPct val="100000"/>
              </a:lnSpc>
              <a:spcBef>
                <a:spcPts val="0"/>
              </a:spcBef>
              <a:spcAft>
                <a:spcPts val="400"/>
              </a:spcAft>
              <a:buClrTx/>
              <a:buSzTx/>
              <a:buFontTx/>
              <a:buNone/>
              <a:tabLst/>
              <a:defRPr/>
            </a:pPr>
            <a:r>
              <a:rPr lang="zh-cn" sz="1050" b="1" i="0" u="none" strike="noStrike" kern="0" cap="none" spc="0" normalizeH="0" noProof="0">
                <a:ln>
                  <a:noFill/>
                </a:ln>
                <a:solidFill>
                  <a:srgbClr val="363636"/>
                </a:solidFill>
                <a:effectLst/>
                <a:uLnTx/>
                <a:uFillTx/>
                <a:latin typeface="Arial" panose="020B0604020202020204"/>
                <a:ea typeface="+mn-ea"/>
                <a:cs typeface="+mn-cs"/>
                <a:sym typeface="Calibri"/>
              </a:rPr>
              <a:t>分层</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先前接受抗 PD-L1 治疗（是 vs. 否） </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pitchFamily="34" charset="0"/>
                <a:ea typeface="+mn-ea"/>
                <a:cs typeface="Arial" panose="020B0604020202020204" pitchFamily="34" charset="0"/>
                <a:sym typeface="Calibri"/>
              </a:rPr>
              <a:t>无化疗间隔</a:t>
            </a: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（&lt;90 天 vs. </a:t>
            </a:r>
            <a:r>
              <a:rPr lang="zh-cn" sz="1050" b="0" i="0" u="none" strike="noStrike" kern="0" cap="none" spc="0" normalizeH="0" noProof="0">
                <a:ln>
                  <a:noFill/>
                </a:ln>
                <a:solidFill>
                  <a:srgbClr val="363636"/>
                </a:solidFill>
                <a:effectLst/>
                <a:uLnTx/>
                <a:uFillTx/>
                <a:latin typeface="Arial" panose="020B0604020202020204" pitchFamily="34" charset="0"/>
                <a:ea typeface="+mn-ea"/>
                <a:cs typeface="Arial" panose="020B0604020202020204" pitchFamily="34" charset="0"/>
                <a:sym typeface="Calibri"/>
              </a:rPr>
              <a:t>≥</a:t>
            </a: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90 至 &lt;180 天 vs </a:t>
            </a:r>
            <a:r>
              <a:rPr lang="zh-cn" sz="1050" b="0" i="0" u="none" strike="noStrike" kern="0" cap="none" spc="0" normalizeH="0" noProof="0">
                <a:ln>
                  <a:noFill/>
                </a:ln>
                <a:solidFill>
                  <a:srgbClr val="363636"/>
                </a:solidFill>
                <a:effectLst/>
                <a:uLnTx/>
                <a:uFillTx/>
                <a:latin typeface="Arial" panose="020B0604020202020204" pitchFamily="34" charset="0"/>
                <a:ea typeface="+mn-ea"/>
                <a:cs typeface="Arial" panose="020B0604020202020204" pitchFamily="34" charset="0"/>
                <a:sym typeface="Calibri"/>
              </a:rPr>
              <a:t>≥180 天）</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脑转移瘤（是 vs. 否）</a:t>
            </a:r>
          </a:p>
          <a:p>
            <a:pPr marL="203200" marR="0" lvl="0" indent="-203200" algn="l" defTabSz="914400" rtl="0" eaLnBrk="1" fontAlgn="auto" latinLnBrk="0" hangingPunct="0">
              <a:lnSpc>
                <a:spcPct val="100000"/>
              </a:lnSpc>
              <a:spcBef>
                <a:spcPts val="0"/>
              </a:spcBef>
              <a:spcAft>
                <a:spcPts val="400"/>
              </a:spcAft>
              <a:buClrTx/>
              <a:buSzTx/>
              <a:buFont typeface="Arial" pitchFamily="34" charset="0"/>
              <a:buChar char="•"/>
              <a:tabLst/>
              <a:defRPr/>
            </a:pPr>
            <a:r>
              <a:rPr lang="zh-cn" sz="1050" b="0" i="0" u="none" strike="noStrike" kern="0" cap="none" spc="0" normalizeH="0" noProof="0">
                <a:ln>
                  <a:noFill/>
                </a:ln>
                <a:solidFill>
                  <a:srgbClr val="363636"/>
                </a:solidFill>
                <a:effectLst/>
                <a:uLnTx/>
                <a:uFillTx/>
                <a:latin typeface="Arial" panose="020B0604020202020204"/>
                <a:ea typeface="+mn-ea"/>
                <a:cs typeface="+mn-cs"/>
                <a:sym typeface="Calibri"/>
              </a:rPr>
              <a:t>化疗（拓扑替康/氨柔比星 vs. 芦比替定）</a:t>
            </a:r>
          </a:p>
        </p:txBody>
      </p:sp>
      <p:sp>
        <p:nvSpPr>
          <p:cNvPr id="40" name="AutoShape 12">
            <a:extLst>
              <a:ext uri="{FF2B5EF4-FFF2-40B4-BE49-F238E27FC236}">
                <a16:creationId xmlns:a16="http://schemas.microsoft.com/office/drawing/2014/main" id="{02BAACEC-6601-DCF9-C43B-0FAA701E7E5D}"/>
              </a:ext>
            </a:extLst>
          </p:cNvPr>
          <p:cNvSpPr>
            <a:spLocks noChangeArrowheads="1"/>
          </p:cNvSpPr>
          <p:nvPr/>
        </p:nvSpPr>
        <p:spPr bwMode="auto">
          <a:xfrm>
            <a:off x="7872616" y="3737156"/>
            <a:ext cx="3021843" cy="820736"/>
          </a:xfrm>
          <a:prstGeom prst="roundRect">
            <a:avLst>
              <a:gd name="adj" fmla="val 16667"/>
            </a:avLst>
          </a:prstGeom>
          <a:solidFill>
            <a:schemeClr val="accent2"/>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化疗</a:t>
            </a:r>
            <a:r>
              <a:rPr lang="zh-cn" sz="1600" b="1" i="0" u="none" strike="noStrike" kern="0" cap="none" spc="0" normalizeH="0" baseline="30000" noProof="0">
                <a:ln>
                  <a:noFill/>
                </a:ln>
                <a:solidFill>
                  <a:srgbClr val="FFFFFF"/>
                </a:solidFill>
                <a:effectLst/>
                <a:uLnTx/>
                <a:uFillTx/>
                <a:latin typeface="Arial" panose="020B0604020202020204"/>
                <a:ea typeface="SimSun" pitchFamily="2" charset="-122"/>
                <a:cs typeface="+mn-cs"/>
                <a:sym typeface="Calibri"/>
              </a:rPr>
              <a:t>a</a:t>
            </a:r>
            <a:endParaRPr kumimoji="0" lang="en-US" sz="1600" b="1"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(n=255)</a:t>
            </a:r>
          </a:p>
        </p:txBody>
      </p:sp>
      <p:sp>
        <p:nvSpPr>
          <p:cNvPr id="41" name="AutoShape 8">
            <a:extLst>
              <a:ext uri="{FF2B5EF4-FFF2-40B4-BE49-F238E27FC236}">
                <a16:creationId xmlns:a16="http://schemas.microsoft.com/office/drawing/2014/main" id="{DF677575-050E-B720-95FA-3271DA4E663C}"/>
              </a:ext>
            </a:extLst>
          </p:cNvPr>
          <p:cNvSpPr>
            <a:spLocks noChangeArrowheads="1"/>
          </p:cNvSpPr>
          <p:nvPr/>
        </p:nvSpPr>
        <p:spPr bwMode="auto">
          <a:xfrm>
            <a:off x="7872616" y="2418682"/>
            <a:ext cx="3023627" cy="820737"/>
          </a:xfrm>
          <a:prstGeom prst="roundRect">
            <a:avLst>
              <a:gd name="adj" fmla="val 16667"/>
            </a:avLst>
          </a:prstGeom>
          <a:solidFill>
            <a:schemeClr val="accent1"/>
          </a:solidFill>
          <a:ln w="9525" algn="ctr">
            <a:noFill/>
            <a:round/>
            <a:headEnd/>
            <a:tailEnd/>
          </a:ln>
        </p:spPr>
        <p:txBody>
          <a:bodyPr lIns="90488" tIns="0" rIns="90488" bIns="0" rtlCol="0" anchor="ctr"/>
          <a:lstStyle/>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b="1"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塔拉塔单抗</a:t>
            </a:r>
            <a:endParaRPr kumimoji="0" lang="en-US" sz="1600" b="1"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0" marR="0" lvl="0" indent="0" algn="ctr" defTabSz="892175" rtl="0" eaLnBrk="0" fontAlgn="auto" latinLnBrk="0" hangingPunct="0">
              <a:lnSpc>
                <a:spcPct val="100000"/>
              </a:lnSpc>
              <a:spcBef>
                <a:spcPts val="0"/>
              </a:spcBef>
              <a:spcAft>
                <a:spcPts val="0"/>
              </a:spcAft>
              <a:buClrTx/>
              <a:buSzTx/>
              <a:buFontTx/>
              <a:buNone/>
              <a:tabLst/>
              <a:defRPr/>
            </a:pPr>
            <a:r>
              <a:rPr lang="zh-cn" sz="1600" i="0" u="none" strike="noStrike" kern="0" cap="none" spc="0" normalizeH="0" noProof="0">
                <a:ln>
                  <a:noFill/>
                </a:ln>
                <a:solidFill>
                  <a:srgbClr val="FFFFFF"/>
                </a:solidFill>
                <a:effectLst/>
                <a:uLnTx/>
                <a:uFillTx/>
                <a:latin typeface="Arial" panose="020B0604020202020204"/>
                <a:ea typeface="SimSun" pitchFamily="2" charset="-122"/>
                <a:cs typeface="+mn-cs"/>
                <a:sym typeface="Calibri"/>
              </a:rPr>
              <a:t>(n=254)</a:t>
            </a:r>
          </a:p>
        </p:txBody>
      </p:sp>
      <p:sp>
        <p:nvSpPr>
          <p:cNvPr id="39" name="AutoShape 9">
            <a:extLst>
              <a:ext uri="{FF2B5EF4-FFF2-40B4-BE49-F238E27FC236}">
                <a16:creationId xmlns:a16="http://schemas.microsoft.com/office/drawing/2014/main" id="{0FEF4388-44FF-52B8-464E-8E1FC971EB2C}"/>
              </a:ext>
            </a:extLst>
          </p:cNvPr>
          <p:cNvSpPr>
            <a:spLocks noChangeArrowheads="1"/>
          </p:cNvSpPr>
          <p:nvPr/>
        </p:nvSpPr>
        <p:spPr bwMode="auto">
          <a:xfrm>
            <a:off x="603226" y="2336633"/>
            <a:ext cx="3674781" cy="2288193"/>
          </a:xfrm>
          <a:prstGeom prst="roundRect">
            <a:avLst>
              <a:gd name="adj" fmla="val 8208"/>
            </a:avLst>
          </a:prstGeom>
          <a:solidFill>
            <a:schemeClr val="bg1"/>
          </a:solidFill>
          <a:ln w="9525" algn="ctr">
            <a:noFill/>
            <a:round/>
            <a:headEnd/>
            <a:tailEnd/>
          </a:ln>
        </p:spPr>
        <p:txBody>
          <a:bodyPr wrap="square" lIns="90488" tIns="44450" rIns="90488" bIns="44450" rtlCol="0">
            <a:spAutoFit/>
          </a:bodyPr>
          <a:lstStyle/>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1"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关键患者纳入标准</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Helvetica"/>
              </a:rPr>
              <a:t>SCLC</a:t>
            </a:r>
            <a:endParaRPr kumimoji="0" lang="en-US" sz="1600" b="0" i="0" u="none" strike="noStrike" kern="0" cap="none" spc="0" normalizeH="0" baseline="0" noProof="0" dirty="0">
              <a:ln>
                <a:noFill/>
              </a:ln>
              <a:solidFill>
                <a:srgbClr val="FFFFFF"/>
              </a:solidFill>
              <a:effectLst/>
              <a:uLnTx/>
              <a:uFillTx/>
              <a:latin typeface="Arial" panose="020B0604020202020204"/>
              <a:ea typeface="SimSun" pitchFamily="2" charset="-122"/>
              <a:cs typeface="+mn-cs"/>
              <a:sym typeface="Calibri"/>
            </a:endParaRP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铂类化疗和PD-(L) 1 抑制剂后出现进展</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允许稳定的 CNS 转移</a:t>
            </a:r>
          </a:p>
          <a:p>
            <a:pPr marL="228600" marR="0" lvl="0" indent="-228600" algn="l" defTabSz="892175" rtl="0" eaLnBrk="0" fontAlgn="auto" latinLnBrk="0" hangingPunct="0">
              <a:lnSpc>
                <a:spcPct val="100000"/>
              </a:lnSpc>
              <a:spcBef>
                <a:spcPts val="0"/>
              </a:spcBef>
              <a:spcAft>
                <a:spcPct val="30000"/>
              </a:spcAft>
              <a:buClrTx/>
              <a:buSzTx/>
              <a:buFont typeface="Arial" pitchFamily="34" charset="0"/>
              <a:buChar char="•"/>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ECOG PS 评分 0-1</a:t>
            </a:r>
          </a:p>
          <a:p>
            <a:pPr marL="0" marR="0" lvl="0" indent="0" algn="l" defTabSz="892175" rtl="0" eaLnBrk="0" fontAlgn="auto" latinLnBrk="0" hangingPunct="0">
              <a:lnSpc>
                <a:spcPct val="100000"/>
              </a:lnSpc>
              <a:spcBef>
                <a:spcPts val="0"/>
              </a:spcBef>
              <a:spcAft>
                <a:spcPct val="30000"/>
              </a:spcAft>
              <a:buClrTx/>
              <a:buSzTx/>
              <a:buFontTx/>
              <a:buNone/>
              <a:tabLst/>
              <a:defRPr/>
            </a:pPr>
            <a:r>
              <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(n=509</a:t>
            </a:r>
            <a:r>
              <a:rPr lang="en-GB" alt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rPr>
              <a:t>)</a:t>
            </a:r>
            <a:endParaRPr lang="zh-cn" sz="1600" b="0" i="0" u="none" strike="noStrike" kern="0" cap="none" spc="0" normalizeH="0" noProof="0" dirty="0">
              <a:ln>
                <a:noFill/>
              </a:ln>
              <a:solidFill>
                <a:srgbClr val="FFFFFF"/>
              </a:solidFill>
              <a:effectLst/>
              <a:uLnTx/>
              <a:uFillTx/>
              <a:latin typeface="Arial" panose="020B0604020202020204"/>
              <a:ea typeface="SimSun" pitchFamily="2" charset="-122"/>
              <a:cs typeface="+mn-cs"/>
              <a:sym typeface="Calibri"/>
            </a:endParaRPr>
          </a:p>
        </p:txBody>
      </p:sp>
      <p:cxnSp>
        <p:nvCxnSpPr>
          <p:cNvPr id="15" name="AutoShape 19">
            <a:extLst>
              <a:ext uri="{FF2B5EF4-FFF2-40B4-BE49-F238E27FC236}">
                <a16:creationId xmlns:a16="http://schemas.microsoft.com/office/drawing/2014/main" id="{E9093E42-805D-605C-C590-D0F91310C8C5}"/>
              </a:ext>
            </a:extLst>
          </p:cNvPr>
          <p:cNvCxnSpPr>
            <a:cxnSpLocks noChangeShapeType="1"/>
            <a:stCxn id="39" idx="3"/>
            <a:endCxn id="33" idx="2"/>
          </p:cNvCxnSpPr>
          <p:nvPr/>
        </p:nvCxnSpPr>
        <p:spPr bwMode="auto">
          <a:xfrm>
            <a:off x="4278007" y="3480730"/>
            <a:ext cx="2731830" cy="0"/>
          </a:xfrm>
          <a:prstGeom prst="straightConnector1">
            <a:avLst/>
          </a:prstGeom>
          <a:noFill/>
          <a:ln w="38100">
            <a:solidFill>
              <a:schemeClr val="bg1"/>
            </a:solidFill>
            <a:round/>
            <a:headEnd type="none" w="med" len="med"/>
            <a:tailEnd type="none" w="med" len="med"/>
          </a:ln>
        </p:spPr>
      </p:cxnSp>
    </p:spTree>
    <p:extLst>
      <p:ext uri="{BB962C8B-B14F-4D97-AF65-F5344CB8AC3E}">
        <p14:creationId xmlns:p14="http://schemas.microsoft.com/office/powerpoint/2010/main" val="204223615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A7009B-1887-F46B-5FE9-5D66E3F3667B}"/>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A2A0AB9F-94B9-8F62-C780-9B03E84599B0}"/>
              </a:ext>
            </a:extLst>
          </p:cNvPr>
          <p:cNvSpPr>
            <a:spLocks noGrp="1"/>
          </p:cNvSpPr>
          <p:nvPr>
            <p:ph type="title"/>
          </p:nvPr>
        </p:nvSpPr>
        <p:spPr>
          <a:xfrm>
            <a:off x="304800" y="107693"/>
            <a:ext cx="11582400" cy="939801"/>
          </a:xfrm>
        </p:spPr>
        <p:txBody>
          <a:bodyPr rtlCol="0"/>
          <a:lstStyle/>
          <a:p>
            <a:pPr rtl="0"/>
            <a:r>
              <a:rPr lang="zh-cn" noProof="0">
                <a:latin typeface="+mn-lt"/>
              </a:rPr>
              <a:t>LBA8008：塔拉妥单抗与化疗 (CTx) 作为小细胞肺癌 (SCLC) 患者二线 (2L) 治疗的比较：DeLLphi-304 III 期研究的初步分析 — Rudin CM 等人</a:t>
            </a:r>
          </a:p>
        </p:txBody>
      </p:sp>
      <p:sp>
        <p:nvSpPr>
          <p:cNvPr id="27" name="Text Placeholder 26">
            <a:extLst>
              <a:ext uri="{FF2B5EF4-FFF2-40B4-BE49-F238E27FC236}">
                <a16:creationId xmlns:a16="http://schemas.microsoft.com/office/drawing/2014/main" id="{CC42F135-4598-1F2D-3056-EEB469E4271C}"/>
              </a:ext>
            </a:extLst>
          </p:cNvPr>
          <p:cNvSpPr>
            <a:spLocks noGrp="1"/>
          </p:cNvSpPr>
          <p:nvPr>
            <p:ph type="body" sz="quarter" idx="10"/>
          </p:nvPr>
        </p:nvSpPr>
        <p:spPr>
          <a:xfrm>
            <a:off x="304800" y="6233974"/>
            <a:ext cx="5791200" cy="487363"/>
          </a:xfrm>
        </p:spPr>
        <p:txBody>
          <a:bodyPr rtlCol="0"/>
          <a:lstStyle/>
          <a:p>
            <a:pPr rtl="0"/>
            <a:r>
              <a:rPr lang="zh-cn" baseline="30000" noProof="0"/>
              <a:t>a</a:t>
            </a:r>
            <a:r>
              <a:rPr lang="zh-cn" noProof="0"/>
              <a:t>Log-rank 检验；</a:t>
            </a:r>
            <a:r>
              <a:rPr lang="zh-cn" baseline="30000" noProof="0"/>
              <a:t>b</a:t>
            </a:r>
            <a:r>
              <a:rPr lang="zh-cn" noProof="0"/>
              <a:t>塔拉妥单抗组和化疗组的限制性平均 PFS 分别为 5.3 个月和 4.3 个月，塔拉妥单抗组较化疗组有统计学上显著改善。</a:t>
            </a:r>
          </a:p>
        </p:txBody>
      </p:sp>
      <p:sp>
        <p:nvSpPr>
          <p:cNvPr id="29" name="Content Placeholder 7">
            <a:extLst>
              <a:ext uri="{FF2B5EF4-FFF2-40B4-BE49-F238E27FC236}">
                <a16:creationId xmlns:a16="http://schemas.microsoft.com/office/drawing/2014/main" id="{93242964-44A5-E1BD-1F17-EE28B8347674}"/>
              </a:ext>
            </a:extLst>
          </p:cNvPr>
          <p:cNvSpPr>
            <a:spLocks noGrp="1"/>
          </p:cNvSpPr>
          <p:nvPr>
            <p:ph idx="1"/>
          </p:nvPr>
        </p:nvSpPr>
        <p:spPr>
          <a:xfrm>
            <a:off x="304799" y="1246909"/>
            <a:ext cx="11731869" cy="396867"/>
          </a:xfrm>
        </p:spPr>
        <p:txBody>
          <a:bodyPr rtlCol="0"/>
          <a:lstStyle/>
          <a:p>
            <a:pPr rtl="0"/>
            <a:r>
              <a:rPr lang="zh-cn" b="1" noProof="0"/>
              <a:t>关键结果</a:t>
            </a:r>
          </a:p>
        </p:txBody>
      </p:sp>
      <p:sp>
        <p:nvSpPr>
          <p:cNvPr id="30" name="Text Placeholder 4">
            <a:extLst>
              <a:ext uri="{FF2B5EF4-FFF2-40B4-BE49-F238E27FC236}">
                <a16:creationId xmlns:a16="http://schemas.microsoft.com/office/drawing/2014/main" id="{F83ED398-FBA2-92AD-D4FD-28E7F751AC32}"/>
              </a:ext>
            </a:extLst>
          </p:cNvPr>
          <p:cNvSpPr>
            <a:spLocks noGrp="1"/>
          </p:cNvSpPr>
          <p:nvPr>
            <p:ph type="body" sz="quarter" idx="11"/>
          </p:nvPr>
        </p:nvSpPr>
        <p:spPr>
          <a:xfrm>
            <a:off x="6379633" y="6521312"/>
            <a:ext cx="5507567" cy="200025"/>
          </a:xfrm>
        </p:spPr>
        <p:txBody>
          <a:bodyPr rtlCol="0"/>
          <a:lstStyle/>
          <a:p>
            <a:pPr rtl="0"/>
            <a:r>
              <a:rPr lang="zh-cn" noProof="0" dirty="0"/>
              <a:t>Rudin CM</a:t>
            </a:r>
            <a:r>
              <a:rPr lang="zh-cn" dirty="0"/>
              <a:t>, et al.</a:t>
            </a:r>
            <a:r>
              <a:rPr lang="zh-cn" noProof="0" dirty="0"/>
              <a:t>J Clin Oncol 2025;43(suppl):Abstr LBA8008</a:t>
            </a:r>
          </a:p>
        </p:txBody>
      </p:sp>
      <p:sp>
        <p:nvSpPr>
          <p:cNvPr id="366" name="TextBox 365">
            <a:extLst>
              <a:ext uri="{FF2B5EF4-FFF2-40B4-BE49-F238E27FC236}">
                <a16:creationId xmlns:a16="http://schemas.microsoft.com/office/drawing/2014/main" id="{D7BF46D2-0ACF-623E-8330-A1850AD8C93F}"/>
              </a:ext>
            </a:extLst>
          </p:cNvPr>
          <p:cNvSpPr txBox="1"/>
          <p:nvPr/>
        </p:nvSpPr>
        <p:spPr>
          <a:xfrm>
            <a:off x="7226634" y="5552133"/>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255</a:t>
            </a:r>
          </a:p>
        </p:txBody>
      </p:sp>
      <p:sp>
        <p:nvSpPr>
          <p:cNvPr id="367" name="TextBox 366">
            <a:extLst>
              <a:ext uri="{FF2B5EF4-FFF2-40B4-BE49-F238E27FC236}">
                <a16:creationId xmlns:a16="http://schemas.microsoft.com/office/drawing/2014/main" id="{82F351E2-B76A-E3BC-09A7-4F9C87CB82C4}"/>
              </a:ext>
            </a:extLst>
          </p:cNvPr>
          <p:cNvSpPr txBox="1"/>
          <p:nvPr/>
        </p:nvSpPr>
        <p:spPr>
          <a:xfrm>
            <a:off x="7870637" y="5552133"/>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137</a:t>
            </a:r>
          </a:p>
        </p:txBody>
      </p:sp>
      <p:sp>
        <p:nvSpPr>
          <p:cNvPr id="368" name="TextBox 367">
            <a:extLst>
              <a:ext uri="{FF2B5EF4-FFF2-40B4-BE49-F238E27FC236}">
                <a16:creationId xmlns:a16="http://schemas.microsoft.com/office/drawing/2014/main" id="{972B7526-BAEF-DEA0-F4B7-8C22DFEE71A3}"/>
              </a:ext>
            </a:extLst>
          </p:cNvPr>
          <p:cNvSpPr txBox="1"/>
          <p:nvPr/>
        </p:nvSpPr>
        <p:spPr>
          <a:xfrm>
            <a:off x="8572796" y="5552133"/>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56</a:t>
            </a:r>
          </a:p>
        </p:txBody>
      </p:sp>
      <p:sp>
        <p:nvSpPr>
          <p:cNvPr id="369" name="TextBox 368">
            <a:extLst>
              <a:ext uri="{FF2B5EF4-FFF2-40B4-BE49-F238E27FC236}">
                <a16:creationId xmlns:a16="http://schemas.microsoft.com/office/drawing/2014/main" id="{57C95739-7672-B46C-D316-88653B7DDBF4}"/>
              </a:ext>
            </a:extLst>
          </p:cNvPr>
          <p:cNvSpPr txBox="1"/>
          <p:nvPr/>
        </p:nvSpPr>
        <p:spPr>
          <a:xfrm>
            <a:off x="9197684" y="5552133"/>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15</a:t>
            </a:r>
          </a:p>
        </p:txBody>
      </p:sp>
      <p:sp>
        <p:nvSpPr>
          <p:cNvPr id="370" name="TextBox 369">
            <a:extLst>
              <a:ext uri="{FF2B5EF4-FFF2-40B4-BE49-F238E27FC236}">
                <a16:creationId xmlns:a16="http://schemas.microsoft.com/office/drawing/2014/main" id="{2100FB0D-C63C-C24A-EBCF-5DA888CB447E}"/>
              </a:ext>
            </a:extLst>
          </p:cNvPr>
          <p:cNvSpPr txBox="1"/>
          <p:nvPr/>
        </p:nvSpPr>
        <p:spPr>
          <a:xfrm>
            <a:off x="9919811" y="5552133"/>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3</a:t>
            </a:r>
          </a:p>
        </p:txBody>
      </p:sp>
      <p:sp>
        <p:nvSpPr>
          <p:cNvPr id="371" name="TextBox 370">
            <a:extLst>
              <a:ext uri="{FF2B5EF4-FFF2-40B4-BE49-F238E27FC236}">
                <a16:creationId xmlns:a16="http://schemas.microsoft.com/office/drawing/2014/main" id="{791C73DE-6068-EBA0-BEC2-B84F712EC98D}"/>
              </a:ext>
            </a:extLst>
          </p:cNvPr>
          <p:cNvSpPr txBox="1"/>
          <p:nvPr/>
        </p:nvSpPr>
        <p:spPr>
          <a:xfrm>
            <a:off x="10517267" y="5552133"/>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374" name="TextBox 373">
            <a:extLst>
              <a:ext uri="{FF2B5EF4-FFF2-40B4-BE49-F238E27FC236}">
                <a16:creationId xmlns:a16="http://schemas.microsoft.com/office/drawing/2014/main" id="{EB395818-284C-29A0-AECF-4DA6102429B8}"/>
              </a:ext>
            </a:extLst>
          </p:cNvPr>
          <p:cNvSpPr txBox="1"/>
          <p:nvPr/>
        </p:nvSpPr>
        <p:spPr>
          <a:xfrm>
            <a:off x="6174890" y="5543075"/>
            <a:ext cx="1189749"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化疗</a:t>
            </a:r>
          </a:p>
        </p:txBody>
      </p:sp>
      <p:grpSp>
        <p:nvGrpSpPr>
          <p:cNvPr id="842" name="Group 841">
            <a:extLst>
              <a:ext uri="{FF2B5EF4-FFF2-40B4-BE49-F238E27FC236}">
                <a16:creationId xmlns:a16="http://schemas.microsoft.com/office/drawing/2014/main" id="{79281E78-126C-B1BD-05FD-6E87DFD08BF3}"/>
              </a:ext>
            </a:extLst>
          </p:cNvPr>
          <p:cNvGrpSpPr/>
          <p:nvPr/>
        </p:nvGrpSpPr>
        <p:grpSpPr>
          <a:xfrm>
            <a:off x="6355272" y="2842329"/>
            <a:ext cx="5116604" cy="2764573"/>
            <a:chOff x="6688519" y="3243051"/>
            <a:chExt cx="4762555" cy="2764573"/>
          </a:xfrm>
        </p:grpSpPr>
        <p:grpSp>
          <p:nvGrpSpPr>
            <p:cNvPr id="278" name="Graphic 258">
              <a:extLst>
                <a:ext uri="{FF2B5EF4-FFF2-40B4-BE49-F238E27FC236}">
                  <a16:creationId xmlns:a16="http://schemas.microsoft.com/office/drawing/2014/main" id="{1CF87A48-F99C-0A88-BADE-53544B27A75A}"/>
                </a:ext>
              </a:extLst>
            </p:cNvPr>
            <p:cNvGrpSpPr/>
            <p:nvPr/>
          </p:nvGrpSpPr>
          <p:grpSpPr>
            <a:xfrm>
              <a:off x="7617918" y="3332190"/>
              <a:ext cx="3791849" cy="1767100"/>
              <a:chOff x="7617918" y="3051948"/>
              <a:chExt cx="3791849" cy="1547743"/>
            </a:xfrm>
            <a:noFill/>
          </p:grpSpPr>
          <p:sp>
            <p:nvSpPr>
              <p:cNvPr id="279" name="Freeform: Shape 278">
                <a:extLst>
                  <a:ext uri="{FF2B5EF4-FFF2-40B4-BE49-F238E27FC236}">
                    <a16:creationId xmlns:a16="http://schemas.microsoft.com/office/drawing/2014/main" id="{29BAAF15-C771-7A03-D3AA-0CBA9D8C7F7E}"/>
                  </a:ext>
                </a:extLst>
              </p:cNvPr>
              <p:cNvSpPr/>
              <p:nvPr/>
            </p:nvSpPr>
            <p:spPr>
              <a:xfrm>
                <a:off x="7653974" y="3051948"/>
                <a:ext cx="3755793" cy="1504069"/>
              </a:xfrm>
              <a:custGeom>
                <a:avLst/>
                <a:gdLst>
                  <a:gd name="connsiteX0" fmla="*/ 0 w 3755793"/>
                  <a:gd name="connsiteY0" fmla="*/ 0 h 1504069"/>
                  <a:gd name="connsiteX1" fmla="*/ 0 w 3755793"/>
                  <a:gd name="connsiteY1" fmla="*/ 1504070 h 1504069"/>
                  <a:gd name="connsiteX2" fmla="*/ 3755794 w 3755793"/>
                  <a:gd name="connsiteY2" fmla="*/ 1504070 h 1504069"/>
                </a:gdLst>
                <a:ahLst/>
                <a:cxnLst>
                  <a:cxn ang="0">
                    <a:pos x="connsiteX0" y="connsiteY0"/>
                  </a:cxn>
                  <a:cxn ang="0">
                    <a:pos x="connsiteX1" y="connsiteY1"/>
                  </a:cxn>
                  <a:cxn ang="0">
                    <a:pos x="connsiteX2" y="connsiteY2"/>
                  </a:cxn>
                </a:cxnLst>
                <a:rect l="l" t="t" r="r" b="b"/>
                <a:pathLst>
                  <a:path w="3755793" h="1504069">
                    <a:moveTo>
                      <a:pt x="0" y="0"/>
                    </a:moveTo>
                    <a:lnTo>
                      <a:pt x="0" y="1504070"/>
                    </a:lnTo>
                    <a:lnTo>
                      <a:pt x="3755794" y="1504070"/>
                    </a:lnTo>
                  </a:path>
                </a:pathLst>
              </a:custGeom>
              <a:noFill/>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0" name="Freeform: Shape 279">
                <a:extLst>
                  <a:ext uri="{FF2B5EF4-FFF2-40B4-BE49-F238E27FC236}">
                    <a16:creationId xmlns:a16="http://schemas.microsoft.com/office/drawing/2014/main" id="{A8ED360D-4261-0E74-1FDA-56CCE8AE5033}"/>
                  </a:ext>
                </a:extLst>
              </p:cNvPr>
              <p:cNvSpPr/>
              <p:nvPr/>
            </p:nvSpPr>
            <p:spPr>
              <a:xfrm>
                <a:off x="7617918" y="3104508"/>
                <a:ext cx="36056" cy="12695"/>
              </a:xfrm>
              <a:custGeom>
                <a:avLst/>
                <a:gdLst>
                  <a:gd name="connsiteX0" fmla="*/ 0 w 36056"/>
                  <a:gd name="connsiteY0" fmla="*/ 0 h 12695"/>
                  <a:gd name="connsiteX1" fmla="*/ 36056 w 36056"/>
                  <a:gd name="connsiteY1" fmla="*/ 0 h 12695"/>
                </a:gdLst>
                <a:ahLst/>
                <a:cxnLst>
                  <a:cxn ang="0">
                    <a:pos x="connsiteX0" y="connsiteY0"/>
                  </a:cxn>
                  <a:cxn ang="0">
                    <a:pos x="connsiteX1" y="connsiteY1"/>
                  </a:cxn>
                </a:cxnLst>
                <a:rect l="l" t="t" r="r" b="b"/>
                <a:pathLst>
                  <a:path w="36056" h="12695">
                    <a:moveTo>
                      <a:pt x="0" y="0"/>
                    </a:moveTo>
                    <a:lnTo>
                      <a:pt x="36056" y="0"/>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1" name="Freeform: Shape 280">
                <a:extLst>
                  <a:ext uri="{FF2B5EF4-FFF2-40B4-BE49-F238E27FC236}">
                    <a16:creationId xmlns:a16="http://schemas.microsoft.com/office/drawing/2014/main" id="{DC04495F-B411-578C-7623-984E891262A1}"/>
                  </a:ext>
                </a:extLst>
              </p:cNvPr>
              <p:cNvSpPr/>
              <p:nvPr/>
            </p:nvSpPr>
            <p:spPr>
              <a:xfrm>
                <a:off x="7617918" y="3655378"/>
                <a:ext cx="36056" cy="12695"/>
              </a:xfrm>
              <a:custGeom>
                <a:avLst/>
                <a:gdLst>
                  <a:gd name="connsiteX0" fmla="*/ 0 w 36056"/>
                  <a:gd name="connsiteY0" fmla="*/ 0 h 12695"/>
                  <a:gd name="connsiteX1" fmla="*/ 36056 w 36056"/>
                  <a:gd name="connsiteY1" fmla="*/ 0 h 12695"/>
                </a:gdLst>
                <a:ahLst/>
                <a:cxnLst>
                  <a:cxn ang="0">
                    <a:pos x="connsiteX0" y="connsiteY0"/>
                  </a:cxn>
                  <a:cxn ang="0">
                    <a:pos x="connsiteX1" y="connsiteY1"/>
                  </a:cxn>
                </a:cxnLst>
                <a:rect l="l" t="t" r="r" b="b"/>
                <a:pathLst>
                  <a:path w="36056" h="12695">
                    <a:moveTo>
                      <a:pt x="0" y="0"/>
                    </a:moveTo>
                    <a:lnTo>
                      <a:pt x="36056" y="0"/>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2" name="Freeform: Shape 281">
                <a:extLst>
                  <a:ext uri="{FF2B5EF4-FFF2-40B4-BE49-F238E27FC236}">
                    <a16:creationId xmlns:a16="http://schemas.microsoft.com/office/drawing/2014/main" id="{3A8D5B5B-4937-B145-DE18-09F170794ADF}"/>
                  </a:ext>
                </a:extLst>
              </p:cNvPr>
              <p:cNvSpPr/>
              <p:nvPr/>
            </p:nvSpPr>
            <p:spPr>
              <a:xfrm>
                <a:off x="7617918" y="3932019"/>
                <a:ext cx="36056" cy="12695"/>
              </a:xfrm>
              <a:custGeom>
                <a:avLst/>
                <a:gdLst>
                  <a:gd name="connsiteX0" fmla="*/ 0 w 36056"/>
                  <a:gd name="connsiteY0" fmla="*/ 0 h 12695"/>
                  <a:gd name="connsiteX1" fmla="*/ 36056 w 36056"/>
                  <a:gd name="connsiteY1" fmla="*/ 0 h 12695"/>
                </a:gdLst>
                <a:ahLst/>
                <a:cxnLst>
                  <a:cxn ang="0">
                    <a:pos x="connsiteX0" y="connsiteY0"/>
                  </a:cxn>
                  <a:cxn ang="0">
                    <a:pos x="connsiteX1" y="connsiteY1"/>
                  </a:cxn>
                </a:cxnLst>
                <a:rect l="l" t="t" r="r" b="b"/>
                <a:pathLst>
                  <a:path w="36056" h="12695">
                    <a:moveTo>
                      <a:pt x="0" y="0"/>
                    </a:moveTo>
                    <a:lnTo>
                      <a:pt x="36056" y="0"/>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3" name="Freeform: Shape 282">
                <a:extLst>
                  <a:ext uri="{FF2B5EF4-FFF2-40B4-BE49-F238E27FC236}">
                    <a16:creationId xmlns:a16="http://schemas.microsoft.com/office/drawing/2014/main" id="{C71D9C1E-BDBF-CDDD-F0C2-2C684A17A48A}"/>
                  </a:ext>
                </a:extLst>
              </p:cNvPr>
              <p:cNvSpPr/>
              <p:nvPr/>
            </p:nvSpPr>
            <p:spPr>
              <a:xfrm>
                <a:off x="7617918" y="4207391"/>
                <a:ext cx="36056" cy="12695"/>
              </a:xfrm>
              <a:custGeom>
                <a:avLst/>
                <a:gdLst>
                  <a:gd name="connsiteX0" fmla="*/ 0 w 36056"/>
                  <a:gd name="connsiteY0" fmla="*/ 0 h 12695"/>
                  <a:gd name="connsiteX1" fmla="*/ 36056 w 36056"/>
                  <a:gd name="connsiteY1" fmla="*/ 0 h 12695"/>
                </a:gdLst>
                <a:ahLst/>
                <a:cxnLst>
                  <a:cxn ang="0">
                    <a:pos x="connsiteX0" y="connsiteY0"/>
                  </a:cxn>
                  <a:cxn ang="0">
                    <a:pos x="connsiteX1" y="connsiteY1"/>
                  </a:cxn>
                </a:cxnLst>
                <a:rect l="l" t="t" r="r" b="b"/>
                <a:pathLst>
                  <a:path w="36056" h="12695">
                    <a:moveTo>
                      <a:pt x="0" y="0"/>
                    </a:moveTo>
                    <a:lnTo>
                      <a:pt x="36056" y="0"/>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4" name="Freeform: Shape 283">
                <a:extLst>
                  <a:ext uri="{FF2B5EF4-FFF2-40B4-BE49-F238E27FC236}">
                    <a16:creationId xmlns:a16="http://schemas.microsoft.com/office/drawing/2014/main" id="{0C46EC71-AED3-2CC5-8A6F-001C6912F5BA}"/>
                  </a:ext>
                </a:extLst>
              </p:cNvPr>
              <p:cNvSpPr/>
              <p:nvPr/>
            </p:nvSpPr>
            <p:spPr>
              <a:xfrm>
                <a:off x="7617918" y="4485175"/>
                <a:ext cx="36056" cy="12695"/>
              </a:xfrm>
              <a:custGeom>
                <a:avLst/>
                <a:gdLst>
                  <a:gd name="connsiteX0" fmla="*/ 0 w 36056"/>
                  <a:gd name="connsiteY0" fmla="*/ 0 h 12695"/>
                  <a:gd name="connsiteX1" fmla="*/ 36056 w 36056"/>
                  <a:gd name="connsiteY1" fmla="*/ 0 h 12695"/>
                </a:gdLst>
                <a:ahLst/>
                <a:cxnLst>
                  <a:cxn ang="0">
                    <a:pos x="connsiteX0" y="connsiteY0"/>
                  </a:cxn>
                  <a:cxn ang="0">
                    <a:pos x="connsiteX1" y="connsiteY1"/>
                  </a:cxn>
                </a:cxnLst>
                <a:rect l="l" t="t" r="r" b="b"/>
                <a:pathLst>
                  <a:path w="36056" h="12695">
                    <a:moveTo>
                      <a:pt x="0" y="0"/>
                    </a:moveTo>
                    <a:lnTo>
                      <a:pt x="36056" y="0"/>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5" name="Freeform: Shape 284">
                <a:extLst>
                  <a:ext uri="{FF2B5EF4-FFF2-40B4-BE49-F238E27FC236}">
                    <a16:creationId xmlns:a16="http://schemas.microsoft.com/office/drawing/2014/main" id="{2035579B-D61E-5E20-C886-FD1E2FB64F94}"/>
                  </a:ext>
                </a:extLst>
              </p:cNvPr>
              <p:cNvSpPr/>
              <p:nvPr/>
            </p:nvSpPr>
            <p:spPr>
              <a:xfrm>
                <a:off x="7717325" y="4563635"/>
                <a:ext cx="12695" cy="36056"/>
              </a:xfrm>
              <a:custGeom>
                <a:avLst/>
                <a:gdLst>
                  <a:gd name="connsiteX0" fmla="*/ 0 w 12695"/>
                  <a:gd name="connsiteY0" fmla="*/ 0 h 36056"/>
                  <a:gd name="connsiteX1" fmla="*/ 0 w 12695"/>
                  <a:gd name="connsiteY1" fmla="*/ 36056 h 36056"/>
                </a:gdLst>
                <a:ahLst/>
                <a:cxnLst>
                  <a:cxn ang="0">
                    <a:pos x="connsiteX0" y="connsiteY0"/>
                  </a:cxn>
                  <a:cxn ang="0">
                    <a:pos x="connsiteX1" y="connsiteY1"/>
                  </a:cxn>
                </a:cxnLst>
                <a:rect l="l" t="t" r="r" b="b"/>
                <a:pathLst>
                  <a:path w="12695" h="36056">
                    <a:moveTo>
                      <a:pt x="0" y="0"/>
                    </a:moveTo>
                    <a:lnTo>
                      <a:pt x="0" y="36056"/>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6" name="Freeform: Shape 285">
                <a:extLst>
                  <a:ext uri="{FF2B5EF4-FFF2-40B4-BE49-F238E27FC236}">
                    <a16:creationId xmlns:a16="http://schemas.microsoft.com/office/drawing/2014/main" id="{245D5E3F-E5ED-4A14-16D1-30C05A4929C1}"/>
                  </a:ext>
                </a:extLst>
              </p:cNvPr>
              <p:cNvSpPr/>
              <p:nvPr/>
            </p:nvSpPr>
            <p:spPr>
              <a:xfrm>
                <a:off x="8309076" y="4563635"/>
                <a:ext cx="12695" cy="36056"/>
              </a:xfrm>
              <a:custGeom>
                <a:avLst/>
                <a:gdLst>
                  <a:gd name="connsiteX0" fmla="*/ 0 w 12695"/>
                  <a:gd name="connsiteY0" fmla="*/ 0 h 36056"/>
                  <a:gd name="connsiteX1" fmla="*/ 0 w 12695"/>
                  <a:gd name="connsiteY1" fmla="*/ 36056 h 36056"/>
                </a:gdLst>
                <a:ahLst/>
                <a:cxnLst>
                  <a:cxn ang="0">
                    <a:pos x="connsiteX0" y="connsiteY0"/>
                  </a:cxn>
                  <a:cxn ang="0">
                    <a:pos x="connsiteX1" y="connsiteY1"/>
                  </a:cxn>
                </a:cxnLst>
                <a:rect l="l" t="t" r="r" b="b"/>
                <a:pathLst>
                  <a:path w="12695" h="36056">
                    <a:moveTo>
                      <a:pt x="0" y="0"/>
                    </a:moveTo>
                    <a:lnTo>
                      <a:pt x="0" y="36056"/>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7" name="Freeform: Shape 286">
                <a:extLst>
                  <a:ext uri="{FF2B5EF4-FFF2-40B4-BE49-F238E27FC236}">
                    <a16:creationId xmlns:a16="http://schemas.microsoft.com/office/drawing/2014/main" id="{E0D6B734-95BA-36BD-F8E6-A333F15E4E99}"/>
                  </a:ext>
                </a:extLst>
              </p:cNvPr>
              <p:cNvSpPr/>
              <p:nvPr/>
            </p:nvSpPr>
            <p:spPr>
              <a:xfrm>
                <a:off x="8898414" y="4563635"/>
                <a:ext cx="12695" cy="36056"/>
              </a:xfrm>
              <a:custGeom>
                <a:avLst/>
                <a:gdLst>
                  <a:gd name="connsiteX0" fmla="*/ 0 w 12695"/>
                  <a:gd name="connsiteY0" fmla="*/ 0 h 36056"/>
                  <a:gd name="connsiteX1" fmla="*/ 0 w 12695"/>
                  <a:gd name="connsiteY1" fmla="*/ 36056 h 36056"/>
                </a:gdLst>
                <a:ahLst/>
                <a:cxnLst>
                  <a:cxn ang="0">
                    <a:pos x="connsiteX0" y="connsiteY0"/>
                  </a:cxn>
                  <a:cxn ang="0">
                    <a:pos x="connsiteX1" y="connsiteY1"/>
                  </a:cxn>
                </a:cxnLst>
                <a:rect l="l" t="t" r="r" b="b"/>
                <a:pathLst>
                  <a:path w="12695" h="36056">
                    <a:moveTo>
                      <a:pt x="0" y="0"/>
                    </a:moveTo>
                    <a:lnTo>
                      <a:pt x="0" y="36056"/>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8" name="Freeform: Shape 287">
                <a:extLst>
                  <a:ext uri="{FF2B5EF4-FFF2-40B4-BE49-F238E27FC236}">
                    <a16:creationId xmlns:a16="http://schemas.microsoft.com/office/drawing/2014/main" id="{0FD41410-690B-B9D8-3864-61AEA3225AC9}"/>
                  </a:ext>
                </a:extLst>
              </p:cNvPr>
              <p:cNvSpPr/>
              <p:nvPr/>
            </p:nvSpPr>
            <p:spPr>
              <a:xfrm>
                <a:off x="9489022" y="4563635"/>
                <a:ext cx="12695" cy="36056"/>
              </a:xfrm>
              <a:custGeom>
                <a:avLst/>
                <a:gdLst>
                  <a:gd name="connsiteX0" fmla="*/ 0 w 12695"/>
                  <a:gd name="connsiteY0" fmla="*/ 0 h 36056"/>
                  <a:gd name="connsiteX1" fmla="*/ 0 w 12695"/>
                  <a:gd name="connsiteY1" fmla="*/ 36056 h 36056"/>
                </a:gdLst>
                <a:ahLst/>
                <a:cxnLst>
                  <a:cxn ang="0">
                    <a:pos x="connsiteX0" y="connsiteY0"/>
                  </a:cxn>
                  <a:cxn ang="0">
                    <a:pos x="connsiteX1" y="connsiteY1"/>
                  </a:cxn>
                </a:cxnLst>
                <a:rect l="l" t="t" r="r" b="b"/>
                <a:pathLst>
                  <a:path w="12695" h="36056">
                    <a:moveTo>
                      <a:pt x="0" y="0"/>
                    </a:moveTo>
                    <a:lnTo>
                      <a:pt x="0" y="36056"/>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89" name="Freeform: Shape 288">
                <a:extLst>
                  <a:ext uri="{FF2B5EF4-FFF2-40B4-BE49-F238E27FC236}">
                    <a16:creationId xmlns:a16="http://schemas.microsoft.com/office/drawing/2014/main" id="{4BE90AC5-044E-62D0-B9D9-2C8CB55FE110}"/>
                  </a:ext>
                </a:extLst>
              </p:cNvPr>
              <p:cNvSpPr/>
              <p:nvPr/>
            </p:nvSpPr>
            <p:spPr>
              <a:xfrm>
                <a:off x="10079503" y="4563635"/>
                <a:ext cx="12695" cy="36056"/>
              </a:xfrm>
              <a:custGeom>
                <a:avLst/>
                <a:gdLst>
                  <a:gd name="connsiteX0" fmla="*/ 0 w 12695"/>
                  <a:gd name="connsiteY0" fmla="*/ 0 h 36056"/>
                  <a:gd name="connsiteX1" fmla="*/ 0 w 12695"/>
                  <a:gd name="connsiteY1" fmla="*/ 36056 h 36056"/>
                </a:gdLst>
                <a:ahLst/>
                <a:cxnLst>
                  <a:cxn ang="0">
                    <a:pos x="connsiteX0" y="connsiteY0"/>
                  </a:cxn>
                  <a:cxn ang="0">
                    <a:pos x="connsiteX1" y="connsiteY1"/>
                  </a:cxn>
                </a:cxnLst>
                <a:rect l="l" t="t" r="r" b="b"/>
                <a:pathLst>
                  <a:path w="12695" h="36056">
                    <a:moveTo>
                      <a:pt x="0" y="0"/>
                    </a:moveTo>
                    <a:lnTo>
                      <a:pt x="0" y="36056"/>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0" name="Freeform: Shape 289">
                <a:extLst>
                  <a:ext uri="{FF2B5EF4-FFF2-40B4-BE49-F238E27FC236}">
                    <a16:creationId xmlns:a16="http://schemas.microsoft.com/office/drawing/2014/main" id="{42297876-5C2F-3958-3FF6-AB238D2961B6}"/>
                  </a:ext>
                </a:extLst>
              </p:cNvPr>
              <p:cNvSpPr/>
              <p:nvPr/>
            </p:nvSpPr>
            <p:spPr>
              <a:xfrm>
                <a:off x="10671380" y="4563635"/>
                <a:ext cx="12695" cy="36056"/>
              </a:xfrm>
              <a:custGeom>
                <a:avLst/>
                <a:gdLst>
                  <a:gd name="connsiteX0" fmla="*/ 0 w 12695"/>
                  <a:gd name="connsiteY0" fmla="*/ 0 h 36056"/>
                  <a:gd name="connsiteX1" fmla="*/ 0 w 12695"/>
                  <a:gd name="connsiteY1" fmla="*/ 36056 h 36056"/>
                </a:gdLst>
                <a:ahLst/>
                <a:cxnLst>
                  <a:cxn ang="0">
                    <a:pos x="connsiteX0" y="connsiteY0"/>
                  </a:cxn>
                  <a:cxn ang="0">
                    <a:pos x="connsiteX1" y="connsiteY1"/>
                  </a:cxn>
                </a:cxnLst>
                <a:rect l="l" t="t" r="r" b="b"/>
                <a:pathLst>
                  <a:path w="12695" h="36056">
                    <a:moveTo>
                      <a:pt x="0" y="0"/>
                    </a:moveTo>
                    <a:lnTo>
                      <a:pt x="0" y="36056"/>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1" name="Freeform: Shape 290">
                <a:extLst>
                  <a:ext uri="{FF2B5EF4-FFF2-40B4-BE49-F238E27FC236}">
                    <a16:creationId xmlns:a16="http://schemas.microsoft.com/office/drawing/2014/main" id="{F9A4D259-F91E-579C-C3C6-8BA77F56A109}"/>
                  </a:ext>
                </a:extLst>
              </p:cNvPr>
              <p:cNvSpPr/>
              <p:nvPr/>
            </p:nvSpPr>
            <p:spPr>
              <a:xfrm>
                <a:off x="11260718" y="4563635"/>
                <a:ext cx="12695" cy="36056"/>
              </a:xfrm>
              <a:custGeom>
                <a:avLst/>
                <a:gdLst>
                  <a:gd name="connsiteX0" fmla="*/ 0 w 12695"/>
                  <a:gd name="connsiteY0" fmla="*/ 0 h 36056"/>
                  <a:gd name="connsiteX1" fmla="*/ 0 w 12695"/>
                  <a:gd name="connsiteY1" fmla="*/ 36056 h 36056"/>
                </a:gdLst>
                <a:ahLst/>
                <a:cxnLst>
                  <a:cxn ang="0">
                    <a:pos x="connsiteX0" y="connsiteY0"/>
                  </a:cxn>
                  <a:cxn ang="0">
                    <a:pos x="connsiteX1" y="connsiteY1"/>
                  </a:cxn>
                </a:cxnLst>
                <a:rect l="l" t="t" r="r" b="b"/>
                <a:pathLst>
                  <a:path w="12695" h="36056">
                    <a:moveTo>
                      <a:pt x="0" y="0"/>
                    </a:moveTo>
                    <a:lnTo>
                      <a:pt x="0" y="36056"/>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2" name="Freeform: Shape 291">
                <a:extLst>
                  <a:ext uri="{FF2B5EF4-FFF2-40B4-BE49-F238E27FC236}">
                    <a16:creationId xmlns:a16="http://schemas.microsoft.com/office/drawing/2014/main" id="{EAE12DE6-FFF6-BE33-BA83-F536C9F55290}"/>
                  </a:ext>
                </a:extLst>
              </p:cNvPr>
              <p:cNvSpPr/>
              <p:nvPr/>
            </p:nvSpPr>
            <p:spPr>
              <a:xfrm>
                <a:off x="7617918" y="3382292"/>
                <a:ext cx="36056" cy="12695"/>
              </a:xfrm>
              <a:custGeom>
                <a:avLst/>
                <a:gdLst>
                  <a:gd name="connsiteX0" fmla="*/ 0 w 36056"/>
                  <a:gd name="connsiteY0" fmla="*/ 0 h 12695"/>
                  <a:gd name="connsiteX1" fmla="*/ 36056 w 36056"/>
                  <a:gd name="connsiteY1" fmla="*/ 0 h 12695"/>
                </a:gdLst>
                <a:ahLst/>
                <a:cxnLst>
                  <a:cxn ang="0">
                    <a:pos x="connsiteX0" y="connsiteY0"/>
                  </a:cxn>
                  <a:cxn ang="0">
                    <a:pos x="connsiteX1" y="connsiteY1"/>
                  </a:cxn>
                </a:cxnLst>
                <a:rect l="l" t="t" r="r" b="b"/>
                <a:pathLst>
                  <a:path w="36056" h="12695">
                    <a:moveTo>
                      <a:pt x="0" y="0"/>
                    </a:moveTo>
                    <a:lnTo>
                      <a:pt x="36056" y="0"/>
                    </a:lnTo>
                  </a:path>
                </a:pathLst>
              </a:custGeom>
              <a:ln w="19018"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293" name="Graphic 258">
              <a:extLst>
                <a:ext uri="{FF2B5EF4-FFF2-40B4-BE49-F238E27FC236}">
                  <a16:creationId xmlns:a16="http://schemas.microsoft.com/office/drawing/2014/main" id="{3CA7C4B8-D935-BE43-47F6-041EFC3F5611}"/>
                </a:ext>
              </a:extLst>
            </p:cNvPr>
            <p:cNvGrpSpPr/>
            <p:nvPr/>
          </p:nvGrpSpPr>
          <p:grpSpPr>
            <a:xfrm>
              <a:off x="8898414" y="4481652"/>
              <a:ext cx="1181088" cy="576470"/>
              <a:chOff x="8898414" y="4058723"/>
              <a:chExt cx="1181088" cy="504911"/>
            </a:xfrm>
          </p:grpSpPr>
          <p:sp>
            <p:nvSpPr>
              <p:cNvPr id="294" name="Freeform: Shape 293">
                <a:extLst>
                  <a:ext uri="{FF2B5EF4-FFF2-40B4-BE49-F238E27FC236}">
                    <a16:creationId xmlns:a16="http://schemas.microsoft.com/office/drawing/2014/main" id="{3755F94B-054A-09FA-E184-294EDB340D90}"/>
                  </a:ext>
                </a:extLst>
              </p:cNvPr>
              <p:cNvSpPr/>
              <p:nvPr/>
            </p:nvSpPr>
            <p:spPr>
              <a:xfrm>
                <a:off x="8898414" y="4058723"/>
                <a:ext cx="12695" cy="504911"/>
              </a:xfrm>
              <a:custGeom>
                <a:avLst/>
                <a:gdLst>
                  <a:gd name="connsiteX0" fmla="*/ 0 w 12695"/>
                  <a:gd name="connsiteY0" fmla="*/ 0 h 504911"/>
                  <a:gd name="connsiteX1" fmla="*/ 0 w 12695"/>
                  <a:gd name="connsiteY1" fmla="*/ 504911 h 504911"/>
                </a:gdLst>
                <a:ahLst/>
                <a:cxnLst>
                  <a:cxn ang="0">
                    <a:pos x="connsiteX0" y="connsiteY0"/>
                  </a:cxn>
                  <a:cxn ang="0">
                    <a:pos x="connsiteX1" y="connsiteY1"/>
                  </a:cxn>
                </a:cxnLst>
                <a:rect l="l" t="t" r="r" b="b"/>
                <a:pathLst>
                  <a:path w="12695" h="504911">
                    <a:moveTo>
                      <a:pt x="0" y="0"/>
                    </a:moveTo>
                    <a:lnTo>
                      <a:pt x="0" y="504911"/>
                    </a:lnTo>
                  </a:path>
                </a:pathLst>
              </a:custGeom>
              <a:ln w="19018" cap="flat">
                <a:solidFill>
                  <a:srgbClr val="000000"/>
                </a:solidFill>
                <a:custDash>
                  <a:ds d="300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295" name="Freeform: Shape 294">
                <a:extLst>
                  <a:ext uri="{FF2B5EF4-FFF2-40B4-BE49-F238E27FC236}">
                    <a16:creationId xmlns:a16="http://schemas.microsoft.com/office/drawing/2014/main" id="{C130D562-AE8B-4C30-C61A-AFB357F19143}"/>
                  </a:ext>
                </a:extLst>
              </p:cNvPr>
              <p:cNvSpPr/>
              <p:nvPr/>
            </p:nvSpPr>
            <p:spPr>
              <a:xfrm>
                <a:off x="10079503" y="4214501"/>
                <a:ext cx="12695" cy="349134"/>
              </a:xfrm>
              <a:custGeom>
                <a:avLst/>
                <a:gdLst>
                  <a:gd name="connsiteX0" fmla="*/ 0 w 12695"/>
                  <a:gd name="connsiteY0" fmla="*/ 0 h 349134"/>
                  <a:gd name="connsiteX1" fmla="*/ 0 w 12695"/>
                  <a:gd name="connsiteY1" fmla="*/ 349134 h 349134"/>
                </a:gdLst>
                <a:ahLst/>
                <a:cxnLst>
                  <a:cxn ang="0">
                    <a:pos x="connsiteX0" y="connsiteY0"/>
                  </a:cxn>
                  <a:cxn ang="0">
                    <a:pos x="connsiteX1" y="connsiteY1"/>
                  </a:cxn>
                </a:cxnLst>
                <a:rect l="l" t="t" r="r" b="b"/>
                <a:pathLst>
                  <a:path w="12695" h="349134">
                    <a:moveTo>
                      <a:pt x="0" y="0"/>
                    </a:moveTo>
                    <a:lnTo>
                      <a:pt x="0" y="349134"/>
                    </a:lnTo>
                  </a:path>
                </a:pathLst>
              </a:custGeom>
              <a:ln w="19018" cap="flat">
                <a:solidFill>
                  <a:srgbClr val="000000"/>
                </a:solidFill>
                <a:custDash>
                  <a:ds d="300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296" name="Graphic 258">
              <a:extLst>
                <a:ext uri="{FF2B5EF4-FFF2-40B4-BE49-F238E27FC236}">
                  <a16:creationId xmlns:a16="http://schemas.microsoft.com/office/drawing/2014/main" id="{C11BF18D-3E36-926E-EA8D-78ED067C33F8}"/>
                </a:ext>
              </a:extLst>
            </p:cNvPr>
            <p:cNvGrpSpPr/>
            <p:nvPr/>
          </p:nvGrpSpPr>
          <p:grpSpPr>
            <a:xfrm>
              <a:off x="7738654" y="3399882"/>
              <a:ext cx="3288334" cy="1327028"/>
              <a:chOff x="7738654" y="3111237"/>
              <a:chExt cx="3288334" cy="1162299"/>
            </a:xfrm>
            <a:noFill/>
          </p:grpSpPr>
          <p:sp>
            <p:nvSpPr>
              <p:cNvPr id="297" name="Freeform: Shape 296">
                <a:extLst>
                  <a:ext uri="{FF2B5EF4-FFF2-40B4-BE49-F238E27FC236}">
                    <a16:creationId xmlns:a16="http://schemas.microsoft.com/office/drawing/2014/main" id="{CBBD33B4-AA6E-04A3-6007-0F4F63B7C4CF}"/>
                  </a:ext>
                </a:extLst>
              </p:cNvPr>
              <p:cNvSpPr/>
              <p:nvPr/>
            </p:nvSpPr>
            <p:spPr>
              <a:xfrm>
                <a:off x="7738654" y="3111237"/>
                <a:ext cx="3288334" cy="1133098"/>
              </a:xfrm>
              <a:custGeom>
                <a:avLst/>
                <a:gdLst>
                  <a:gd name="connsiteX0" fmla="*/ 0 w 3288334"/>
                  <a:gd name="connsiteY0" fmla="*/ 0 h 1133098"/>
                  <a:gd name="connsiteX1" fmla="*/ 9522 w 3288334"/>
                  <a:gd name="connsiteY1" fmla="*/ 0 h 1133098"/>
                  <a:gd name="connsiteX2" fmla="*/ 9522 w 3288334"/>
                  <a:gd name="connsiteY2" fmla="*/ 14473 h 1133098"/>
                  <a:gd name="connsiteX3" fmla="*/ 34025 w 3288334"/>
                  <a:gd name="connsiteY3" fmla="*/ 14473 h 1133098"/>
                  <a:gd name="connsiteX4" fmla="*/ 34025 w 3288334"/>
                  <a:gd name="connsiteY4" fmla="*/ 24884 h 1133098"/>
                  <a:gd name="connsiteX5" fmla="*/ 68557 w 3288334"/>
                  <a:gd name="connsiteY5" fmla="*/ 24884 h 1133098"/>
                  <a:gd name="connsiteX6" fmla="*/ 68557 w 3288334"/>
                  <a:gd name="connsiteY6" fmla="*/ 31739 h 1133098"/>
                  <a:gd name="connsiteX7" fmla="*/ 81380 w 3288334"/>
                  <a:gd name="connsiteY7" fmla="*/ 31739 h 1133098"/>
                  <a:gd name="connsiteX8" fmla="*/ 81380 w 3288334"/>
                  <a:gd name="connsiteY8" fmla="*/ 40500 h 1133098"/>
                  <a:gd name="connsiteX9" fmla="*/ 106137 w 3288334"/>
                  <a:gd name="connsiteY9" fmla="*/ 40500 h 1133098"/>
                  <a:gd name="connsiteX10" fmla="*/ 106137 w 3288334"/>
                  <a:gd name="connsiteY10" fmla="*/ 47355 h 1133098"/>
                  <a:gd name="connsiteX11" fmla="*/ 127466 w 3288334"/>
                  <a:gd name="connsiteY11" fmla="*/ 47355 h 1133098"/>
                  <a:gd name="connsiteX12" fmla="*/ 127466 w 3288334"/>
                  <a:gd name="connsiteY12" fmla="*/ 57004 h 1133098"/>
                  <a:gd name="connsiteX13" fmla="*/ 135464 w 3288334"/>
                  <a:gd name="connsiteY13" fmla="*/ 57004 h 1133098"/>
                  <a:gd name="connsiteX14" fmla="*/ 135464 w 3288334"/>
                  <a:gd name="connsiteY14" fmla="*/ 63352 h 1133098"/>
                  <a:gd name="connsiteX15" fmla="*/ 164283 w 3288334"/>
                  <a:gd name="connsiteY15" fmla="*/ 63352 h 1133098"/>
                  <a:gd name="connsiteX16" fmla="*/ 164283 w 3288334"/>
                  <a:gd name="connsiteY16" fmla="*/ 98265 h 1133098"/>
                  <a:gd name="connsiteX17" fmla="*/ 185612 w 3288334"/>
                  <a:gd name="connsiteY17" fmla="*/ 98265 h 1133098"/>
                  <a:gd name="connsiteX18" fmla="*/ 185612 w 3288334"/>
                  <a:gd name="connsiteY18" fmla="*/ 106645 h 1133098"/>
                  <a:gd name="connsiteX19" fmla="*/ 200847 w 3288334"/>
                  <a:gd name="connsiteY19" fmla="*/ 106645 h 1133098"/>
                  <a:gd name="connsiteX20" fmla="*/ 200847 w 3288334"/>
                  <a:gd name="connsiteY20" fmla="*/ 122387 h 1133098"/>
                  <a:gd name="connsiteX21" fmla="*/ 210877 w 3288334"/>
                  <a:gd name="connsiteY21" fmla="*/ 122387 h 1133098"/>
                  <a:gd name="connsiteX22" fmla="*/ 210877 w 3288334"/>
                  <a:gd name="connsiteY22" fmla="*/ 133941 h 1133098"/>
                  <a:gd name="connsiteX23" fmla="*/ 220399 w 3288334"/>
                  <a:gd name="connsiteY23" fmla="*/ 133941 h 1133098"/>
                  <a:gd name="connsiteX24" fmla="*/ 220399 w 3288334"/>
                  <a:gd name="connsiteY24" fmla="*/ 160475 h 1133098"/>
                  <a:gd name="connsiteX25" fmla="*/ 224461 w 3288334"/>
                  <a:gd name="connsiteY25" fmla="*/ 160475 h 1133098"/>
                  <a:gd name="connsiteX26" fmla="*/ 224461 w 3288334"/>
                  <a:gd name="connsiteY26" fmla="*/ 170377 h 1133098"/>
                  <a:gd name="connsiteX27" fmla="*/ 228524 w 3288334"/>
                  <a:gd name="connsiteY27" fmla="*/ 170377 h 1133098"/>
                  <a:gd name="connsiteX28" fmla="*/ 228524 w 3288334"/>
                  <a:gd name="connsiteY28" fmla="*/ 198943 h 1133098"/>
                  <a:gd name="connsiteX29" fmla="*/ 238427 w 3288334"/>
                  <a:gd name="connsiteY29" fmla="*/ 198943 h 1133098"/>
                  <a:gd name="connsiteX30" fmla="*/ 238427 w 3288334"/>
                  <a:gd name="connsiteY30" fmla="*/ 215701 h 1133098"/>
                  <a:gd name="connsiteX31" fmla="*/ 243759 w 3288334"/>
                  <a:gd name="connsiteY31" fmla="*/ 215701 h 1133098"/>
                  <a:gd name="connsiteX32" fmla="*/ 243759 w 3288334"/>
                  <a:gd name="connsiteY32" fmla="*/ 238554 h 1133098"/>
                  <a:gd name="connsiteX33" fmla="*/ 251376 w 3288334"/>
                  <a:gd name="connsiteY33" fmla="*/ 238554 h 1133098"/>
                  <a:gd name="connsiteX34" fmla="*/ 251376 w 3288334"/>
                  <a:gd name="connsiteY34" fmla="*/ 267881 h 1133098"/>
                  <a:gd name="connsiteX35" fmla="*/ 255312 w 3288334"/>
                  <a:gd name="connsiteY35" fmla="*/ 267881 h 1133098"/>
                  <a:gd name="connsiteX36" fmla="*/ 255312 w 3288334"/>
                  <a:gd name="connsiteY36" fmla="*/ 300382 h 1133098"/>
                  <a:gd name="connsiteX37" fmla="*/ 262168 w 3288334"/>
                  <a:gd name="connsiteY37" fmla="*/ 300382 h 1133098"/>
                  <a:gd name="connsiteX38" fmla="*/ 262168 w 3288334"/>
                  <a:gd name="connsiteY38" fmla="*/ 328821 h 1133098"/>
                  <a:gd name="connsiteX39" fmla="*/ 269405 w 3288334"/>
                  <a:gd name="connsiteY39" fmla="*/ 328821 h 1133098"/>
                  <a:gd name="connsiteX40" fmla="*/ 269405 w 3288334"/>
                  <a:gd name="connsiteY40" fmla="*/ 340374 h 1133098"/>
                  <a:gd name="connsiteX41" fmla="*/ 277784 w 3288334"/>
                  <a:gd name="connsiteY41" fmla="*/ 340374 h 1133098"/>
                  <a:gd name="connsiteX42" fmla="*/ 277784 w 3288334"/>
                  <a:gd name="connsiteY42" fmla="*/ 347611 h 1133098"/>
                  <a:gd name="connsiteX43" fmla="*/ 289464 w 3288334"/>
                  <a:gd name="connsiteY43" fmla="*/ 347611 h 1133098"/>
                  <a:gd name="connsiteX44" fmla="*/ 289464 w 3288334"/>
                  <a:gd name="connsiteY44" fmla="*/ 368940 h 1133098"/>
                  <a:gd name="connsiteX45" fmla="*/ 297081 w 3288334"/>
                  <a:gd name="connsiteY45" fmla="*/ 368940 h 1133098"/>
                  <a:gd name="connsiteX46" fmla="*/ 297081 w 3288334"/>
                  <a:gd name="connsiteY46" fmla="*/ 382524 h 1133098"/>
                  <a:gd name="connsiteX47" fmla="*/ 303429 w 3288334"/>
                  <a:gd name="connsiteY47" fmla="*/ 382524 h 1133098"/>
                  <a:gd name="connsiteX48" fmla="*/ 303429 w 3288334"/>
                  <a:gd name="connsiteY48" fmla="*/ 389761 h 1133098"/>
                  <a:gd name="connsiteX49" fmla="*/ 310666 w 3288334"/>
                  <a:gd name="connsiteY49" fmla="*/ 389761 h 1133098"/>
                  <a:gd name="connsiteX50" fmla="*/ 310666 w 3288334"/>
                  <a:gd name="connsiteY50" fmla="*/ 394204 h 1133098"/>
                  <a:gd name="connsiteX51" fmla="*/ 321457 w 3288334"/>
                  <a:gd name="connsiteY51" fmla="*/ 394204 h 1133098"/>
                  <a:gd name="connsiteX52" fmla="*/ 321457 w 3288334"/>
                  <a:gd name="connsiteY52" fmla="*/ 401314 h 1133098"/>
                  <a:gd name="connsiteX53" fmla="*/ 421246 w 3288334"/>
                  <a:gd name="connsiteY53" fmla="*/ 401314 h 1133098"/>
                  <a:gd name="connsiteX54" fmla="*/ 421246 w 3288334"/>
                  <a:gd name="connsiteY54" fmla="*/ 408170 h 1133098"/>
                  <a:gd name="connsiteX55" fmla="*/ 480281 w 3288334"/>
                  <a:gd name="connsiteY55" fmla="*/ 408170 h 1133098"/>
                  <a:gd name="connsiteX56" fmla="*/ 480281 w 3288334"/>
                  <a:gd name="connsiteY56" fmla="*/ 410582 h 1133098"/>
                  <a:gd name="connsiteX57" fmla="*/ 497421 w 3288334"/>
                  <a:gd name="connsiteY57" fmla="*/ 410582 h 1133098"/>
                  <a:gd name="connsiteX58" fmla="*/ 497421 w 3288334"/>
                  <a:gd name="connsiteY58" fmla="*/ 428229 h 1133098"/>
                  <a:gd name="connsiteX59" fmla="*/ 501483 w 3288334"/>
                  <a:gd name="connsiteY59" fmla="*/ 428229 h 1133098"/>
                  <a:gd name="connsiteX60" fmla="*/ 501483 w 3288334"/>
                  <a:gd name="connsiteY60" fmla="*/ 434704 h 1133098"/>
                  <a:gd name="connsiteX61" fmla="*/ 528779 w 3288334"/>
                  <a:gd name="connsiteY61" fmla="*/ 434704 h 1133098"/>
                  <a:gd name="connsiteX62" fmla="*/ 528779 w 3288334"/>
                  <a:gd name="connsiteY62" fmla="*/ 461111 h 1133098"/>
                  <a:gd name="connsiteX63" fmla="*/ 535127 w 3288334"/>
                  <a:gd name="connsiteY63" fmla="*/ 461111 h 1133098"/>
                  <a:gd name="connsiteX64" fmla="*/ 535127 w 3288334"/>
                  <a:gd name="connsiteY64" fmla="*/ 493993 h 1133098"/>
                  <a:gd name="connsiteX65" fmla="*/ 544776 w 3288334"/>
                  <a:gd name="connsiteY65" fmla="*/ 493993 h 1133098"/>
                  <a:gd name="connsiteX66" fmla="*/ 544776 w 3288334"/>
                  <a:gd name="connsiteY66" fmla="*/ 531319 h 1133098"/>
                  <a:gd name="connsiteX67" fmla="*/ 555567 w 3288334"/>
                  <a:gd name="connsiteY67" fmla="*/ 531319 h 1133098"/>
                  <a:gd name="connsiteX68" fmla="*/ 555567 w 3288334"/>
                  <a:gd name="connsiteY68" fmla="*/ 542872 h 1133098"/>
                  <a:gd name="connsiteX69" fmla="*/ 569660 w 3288334"/>
                  <a:gd name="connsiteY69" fmla="*/ 542872 h 1133098"/>
                  <a:gd name="connsiteX70" fmla="*/ 569660 w 3288334"/>
                  <a:gd name="connsiteY70" fmla="*/ 569787 h 1133098"/>
                  <a:gd name="connsiteX71" fmla="*/ 573595 w 3288334"/>
                  <a:gd name="connsiteY71" fmla="*/ 569787 h 1133098"/>
                  <a:gd name="connsiteX72" fmla="*/ 573595 w 3288334"/>
                  <a:gd name="connsiteY72" fmla="*/ 587053 h 1133098"/>
                  <a:gd name="connsiteX73" fmla="*/ 629330 w 3288334"/>
                  <a:gd name="connsiteY73" fmla="*/ 587053 h 1133098"/>
                  <a:gd name="connsiteX74" fmla="*/ 629330 w 3288334"/>
                  <a:gd name="connsiteY74" fmla="*/ 593020 h 1133098"/>
                  <a:gd name="connsiteX75" fmla="*/ 646596 w 3288334"/>
                  <a:gd name="connsiteY75" fmla="*/ 593020 h 1133098"/>
                  <a:gd name="connsiteX76" fmla="*/ 646596 w 3288334"/>
                  <a:gd name="connsiteY76" fmla="*/ 598226 h 1133098"/>
                  <a:gd name="connsiteX77" fmla="*/ 680748 w 3288334"/>
                  <a:gd name="connsiteY77" fmla="*/ 598226 h 1133098"/>
                  <a:gd name="connsiteX78" fmla="*/ 680748 w 3288334"/>
                  <a:gd name="connsiteY78" fmla="*/ 602669 h 1133098"/>
                  <a:gd name="connsiteX79" fmla="*/ 719216 w 3288334"/>
                  <a:gd name="connsiteY79" fmla="*/ 602669 h 1133098"/>
                  <a:gd name="connsiteX80" fmla="*/ 719216 w 3288334"/>
                  <a:gd name="connsiteY80" fmla="*/ 608636 h 1133098"/>
                  <a:gd name="connsiteX81" fmla="*/ 724421 w 3288334"/>
                  <a:gd name="connsiteY81" fmla="*/ 608636 h 1133098"/>
                  <a:gd name="connsiteX82" fmla="*/ 724421 w 3288334"/>
                  <a:gd name="connsiteY82" fmla="*/ 618285 h 1133098"/>
                  <a:gd name="connsiteX83" fmla="*/ 736482 w 3288334"/>
                  <a:gd name="connsiteY83" fmla="*/ 618285 h 1133098"/>
                  <a:gd name="connsiteX84" fmla="*/ 736482 w 3288334"/>
                  <a:gd name="connsiteY84" fmla="*/ 625141 h 1133098"/>
                  <a:gd name="connsiteX85" fmla="*/ 763651 w 3288334"/>
                  <a:gd name="connsiteY85" fmla="*/ 625141 h 1133098"/>
                  <a:gd name="connsiteX86" fmla="*/ 763651 w 3288334"/>
                  <a:gd name="connsiteY86" fmla="*/ 635932 h 1133098"/>
                  <a:gd name="connsiteX87" fmla="*/ 787773 w 3288334"/>
                  <a:gd name="connsiteY87" fmla="*/ 635932 h 1133098"/>
                  <a:gd name="connsiteX88" fmla="*/ 787773 w 3288334"/>
                  <a:gd name="connsiteY88" fmla="*/ 641899 h 1133098"/>
                  <a:gd name="connsiteX89" fmla="*/ 795010 w 3288334"/>
                  <a:gd name="connsiteY89" fmla="*/ 641899 h 1133098"/>
                  <a:gd name="connsiteX90" fmla="*/ 795010 w 3288334"/>
                  <a:gd name="connsiteY90" fmla="*/ 647993 h 1133098"/>
                  <a:gd name="connsiteX91" fmla="*/ 800977 w 3288334"/>
                  <a:gd name="connsiteY91" fmla="*/ 647993 h 1133098"/>
                  <a:gd name="connsiteX92" fmla="*/ 800977 w 3288334"/>
                  <a:gd name="connsiteY92" fmla="*/ 667925 h 1133098"/>
                  <a:gd name="connsiteX93" fmla="*/ 807452 w 3288334"/>
                  <a:gd name="connsiteY93" fmla="*/ 667925 h 1133098"/>
                  <a:gd name="connsiteX94" fmla="*/ 807452 w 3288334"/>
                  <a:gd name="connsiteY94" fmla="*/ 694460 h 1133098"/>
                  <a:gd name="connsiteX95" fmla="*/ 813800 w 3288334"/>
                  <a:gd name="connsiteY95" fmla="*/ 694460 h 1133098"/>
                  <a:gd name="connsiteX96" fmla="*/ 813800 w 3288334"/>
                  <a:gd name="connsiteY96" fmla="*/ 717312 h 1133098"/>
                  <a:gd name="connsiteX97" fmla="*/ 821036 w 3288334"/>
                  <a:gd name="connsiteY97" fmla="*/ 717312 h 1133098"/>
                  <a:gd name="connsiteX98" fmla="*/ 821036 w 3288334"/>
                  <a:gd name="connsiteY98" fmla="*/ 730516 h 1133098"/>
                  <a:gd name="connsiteX99" fmla="*/ 827892 w 3288334"/>
                  <a:gd name="connsiteY99" fmla="*/ 730516 h 1133098"/>
                  <a:gd name="connsiteX100" fmla="*/ 827892 w 3288334"/>
                  <a:gd name="connsiteY100" fmla="*/ 747401 h 1133098"/>
                  <a:gd name="connsiteX101" fmla="*/ 833859 w 3288334"/>
                  <a:gd name="connsiteY101" fmla="*/ 747401 h 1133098"/>
                  <a:gd name="connsiteX102" fmla="*/ 833859 w 3288334"/>
                  <a:gd name="connsiteY102" fmla="*/ 751337 h 1133098"/>
                  <a:gd name="connsiteX103" fmla="*/ 844650 w 3288334"/>
                  <a:gd name="connsiteY103" fmla="*/ 751337 h 1133098"/>
                  <a:gd name="connsiteX104" fmla="*/ 844650 w 3288334"/>
                  <a:gd name="connsiteY104" fmla="*/ 761747 h 1133098"/>
                  <a:gd name="connsiteX105" fmla="*/ 859885 w 3288334"/>
                  <a:gd name="connsiteY105" fmla="*/ 761747 h 1133098"/>
                  <a:gd name="connsiteX106" fmla="*/ 859885 w 3288334"/>
                  <a:gd name="connsiteY106" fmla="*/ 773046 h 1133098"/>
                  <a:gd name="connsiteX107" fmla="*/ 873978 w 3288334"/>
                  <a:gd name="connsiteY107" fmla="*/ 773046 h 1133098"/>
                  <a:gd name="connsiteX108" fmla="*/ 873978 w 3288334"/>
                  <a:gd name="connsiteY108" fmla="*/ 778633 h 1133098"/>
                  <a:gd name="connsiteX109" fmla="*/ 969704 w 3288334"/>
                  <a:gd name="connsiteY109" fmla="*/ 778633 h 1133098"/>
                  <a:gd name="connsiteX110" fmla="*/ 969704 w 3288334"/>
                  <a:gd name="connsiteY110" fmla="*/ 786250 h 1133098"/>
                  <a:gd name="connsiteX111" fmla="*/ 1028358 w 3288334"/>
                  <a:gd name="connsiteY111" fmla="*/ 786250 h 1133098"/>
                  <a:gd name="connsiteX112" fmla="*/ 1028358 w 3288334"/>
                  <a:gd name="connsiteY112" fmla="*/ 789805 h 1133098"/>
                  <a:gd name="connsiteX113" fmla="*/ 1045498 w 3288334"/>
                  <a:gd name="connsiteY113" fmla="*/ 789805 h 1133098"/>
                  <a:gd name="connsiteX114" fmla="*/ 1045498 w 3288334"/>
                  <a:gd name="connsiteY114" fmla="*/ 807960 h 1133098"/>
                  <a:gd name="connsiteX115" fmla="*/ 1051973 w 3288334"/>
                  <a:gd name="connsiteY115" fmla="*/ 807960 h 1133098"/>
                  <a:gd name="connsiteX116" fmla="*/ 1051973 w 3288334"/>
                  <a:gd name="connsiteY116" fmla="*/ 817482 h 1133098"/>
                  <a:gd name="connsiteX117" fmla="*/ 1060352 w 3288334"/>
                  <a:gd name="connsiteY117" fmla="*/ 817482 h 1133098"/>
                  <a:gd name="connsiteX118" fmla="*/ 1060352 w 3288334"/>
                  <a:gd name="connsiteY118" fmla="*/ 823195 h 1133098"/>
                  <a:gd name="connsiteX119" fmla="*/ 1066827 w 3288334"/>
                  <a:gd name="connsiteY119" fmla="*/ 823195 h 1133098"/>
                  <a:gd name="connsiteX120" fmla="*/ 1066827 w 3288334"/>
                  <a:gd name="connsiteY120" fmla="*/ 829924 h 1133098"/>
                  <a:gd name="connsiteX121" fmla="*/ 1073555 w 3288334"/>
                  <a:gd name="connsiteY121" fmla="*/ 829924 h 1133098"/>
                  <a:gd name="connsiteX122" fmla="*/ 1073555 w 3288334"/>
                  <a:gd name="connsiteY122" fmla="*/ 850364 h 1133098"/>
                  <a:gd name="connsiteX123" fmla="*/ 1076856 w 3288334"/>
                  <a:gd name="connsiteY123" fmla="*/ 850364 h 1133098"/>
                  <a:gd name="connsiteX124" fmla="*/ 1076856 w 3288334"/>
                  <a:gd name="connsiteY124" fmla="*/ 866868 h 1133098"/>
                  <a:gd name="connsiteX125" fmla="*/ 1083966 w 3288334"/>
                  <a:gd name="connsiteY125" fmla="*/ 866868 h 1133098"/>
                  <a:gd name="connsiteX126" fmla="*/ 1083966 w 3288334"/>
                  <a:gd name="connsiteY126" fmla="*/ 894545 h 1133098"/>
                  <a:gd name="connsiteX127" fmla="*/ 1093234 w 3288334"/>
                  <a:gd name="connsiteY127" fmla="*/ 894545 h 1133098"/>
                  <a:gd name="connsiteX128" fmla="*/ 1093234 w 3288334"/>
                  <a:gd name="connsiteY128" fmla="*/ 902924 h 1133098"/>
                  <a:gd name="connsiteX129" fmla="*/ 1098439 w 3288334"/>
                  <a:gd name="connsiteY129" fmla="*/ 902924 h 1133098"/>
                  <a:gd name="connsiteX130" fmla="*/ 1098439 w 3288334"/>
                  <a:gd name="connsiteY130" fmla="*/ 922984 h 1133098"/>
                  <a:gd name="connsiteX131" fmla="*/ 1108088 w 3288334"/>
                  <a:gd name="connsiteY131" fmla="*/ 922984 h 1133098"/>
                  <a:gd name="connsiteX132" fmla="*/ 1108088 w 3288334"/>
                  <a:gd name="connsiteY132" fmla="*/ 926539 h 1133098"/>
                  <a:gd name="connsiteX133" fmla="*/ 1117737 w 3288334"/>
                  <a:gd name="connsiteY133" fmla="*/ 926539 h 1133098"/>
                  <a:gd name="connsiteX134" fmla="*/ 1117737 w 3288334"/>
                  <a:gd name="connsiteY134" fmla="*/ 937838 h 1133098"/>
                  <a:gd name="connsiteX135" fmla="*/ 1140208 w 3288334"/>
                  <a:gd name="connsiteY135" fmla="*/ 937838 h 1133098"/>
                  <a:gd name="connsiteX136" fmla="*/ 1140208 w 3288334"/>
                  <a:gd name="connsiteY136" fmla="*/ 943424 h 1133098"/>
                  <a:gd name="connsiteX137" fmla="*/ 1227555 w 3288334"/>
                  <a:gd name="connsiteY137" fmla="*/ 943424 h 1133098"/>
                  <a:gd name="connsiteX138" fmla="*/ 1227555 w 3288334"/>
                  <a:gd name="connsiteY138" fmla="*/ 948248 h 1133098"/>
                  <a:gd name="connsiteX139" fmla="*/ 1325440 w 3288334"/>
                  <a:gd name="connsiteY139" fmla="*/ 948248 h 1133098"/>
                  <a:gd name="connsiteX140" fmla="*/ 1325440 w 3288334"/>
                  <a:gd name="connsiteY140" fmla="*/ 954977 h 1133098"/>
                  <a:gd name="connsiteX141" fmla="*/ 1344610 w 3288334"/>
                  <a:gd name="connsiteY141" fmla="*/ 954977 h 1133098"/>
                  <a:gd name="connsiteX142" fmla="*/ 1344610 w 3288334"/>
                  <a:gd name="connsiteY142" fmla="*/ 959421 h 1133098"/>
                  <a:gd name="connsiteX143" fmla="*/ 1363527 w 3288334"/>
                  <a:gd name="connsiteY143" fmla="*/ 959421 h 1133098"/>
                  <a:gd name="connsiteX144" fmla="*/ 1363527 w 3288334"/>
                  <a:gd name="connsiteY144" fmla="*/ 964245 h 1133098"/>
                  <a:gd name="connsiteX145" fmla="*/ 1370256 w 3288334"/>
                  <a:gd name="connsiteY145" fmla="*/ 964245 h 1133098"/>
                  <a:gd name="connsiteX146" fmla="*/ 1370256 w 3288334"/>
                  <a:gd name="connsiteY146" fmla="*/ 978337 h 1133098"/>
                  <a:gd name="connsiteX147" fmla="*/ 1424467 w 3288334"/>
                  <a:gd name="connsiteY147" fmla="*/ 978337 h 1133098"/>
                  <a:gd name="connsiteX148" fmla="*/ 1424467 w 3288334"/>
                  <a:gd name="connsiteY148" fmla="*/ 985447 h 1133098"/>
                  <a:gd name="connsiteX149" fmla="*/ 1608810 w 3288334"/>
                  <a:gd name="connsiteY149" fmla="*/ 985447 h 1133098"/>
                  <a:gd name="connsiteX150" fmla="*/ 1608810 w 3288334"/>
                  <a:gd name="connsiteY150" fmla="*/ 1009569 h 1133098"/>
                  <a:gd name="connsiteX151" fmla="*/ 1625695 w 3288334"/>
                  <a:gd name="connsiteY151" fmla="*/ 1009569 h 1133098"/>
                  <a:gd name="connsiteX152" fmla="*/ 1625695 w 3288334"/>
                  <a:gd name="connsiteY152" fmla="*/ 1022392 h 1133098"/>
                  <a:gd name="connsiteX153" fmla="*/ 1654134 w 3288334"/>
                  <a:gd name="connsiteY153" fmla="*/ 1022392 h 1133098"/>
                  <a:gd name="connsiteX154" fmla="*/ 1654134 w 3288334"/>
                  <a:gd name="connsiteY154" fmla="*/ 1028867 h 1133098"/>
                  <a:gd name="connsiteX155" fmla="*/ 1669749 w 3288334"/>
                  <a:gd name="connsiteY155" fmla="*/ 1028867 h 1133098"/>
                  <a:gd name="connsiteX156" fmla="*/ 1669749 w 3288334"/>
                  <a:gd name="connsiteY156" fmla="*/ 1041689 h 1133098"/>
                  <a:gd name="connsiteX157" fmla="*/ 1743512 w 3288334"/>
                  <a:gd name="connsiteY157" fmla="*/ 1041689 h 1133098"/>
                  <a:gd name="connsiteX158" fmla="*/ 1743512 w 3288334"/>
                  <a:gd name="connsiteY158" fmla="*/ 1046006 h 1133098"/>
                  <a:gd name="connsiteX159" fmla="*/ 1862598 w 3288334"/>
                  <a:gd name="connsiteY159" fmla="*/ 1046006 h 1133098"/>
                  <a:gd name="connsiteX160" fmla="*/ 1862598 w 3288334"/>
                  <a:gd name="connsiteY160" fmla="*/ 1055274 h 1133098"/>
                  <a:gd name="connsiteX161" fmla="*/ 1887863 w 3288334"/>
                  <a:gd name="connsiteY161" fmla="*/ 1055274 h 1133098"/>
                  <a:gd name="connsiteX162" fmla="*/ 1887863 w 3288334"/>
                  <a:gd name="connsiteY162" fmla="*/ 1074571 h 1133098"/>
                  <a:gd name="connsiteX163" fmla="*/ 2164504 w 3288334"/>
                  <a:gd name="connsiteY163" fmla="*/ 1074571 h 1133098"/>
                  <a:gd name="connsiteX164" fmla="*/ 2164504 w 3288334"/>
                  <a:gd name="connsiteY164" fmla="*/ 1085744 h 1133098"/>
                  <a:gd name="connsiteX165" fmla="*/ 2211859 w 3288334"/>
                  <a:gd name="connsiteY165" fmla="*/ 1085744 h 1133098"/>
                  <a:gd name="connsiteX166" fmla="*/ 2211859 w 3288334"/>
                  <a:gd name="connsiteY166" fmla="*/ 1100598 h 1133098"/>
                  <a:gd name="connsiteX167" fmla="*/ 2648848 w 3288334"/>
                  <a:gd name="connsiteY167" fmla="*/ 1100598 h 1133098"/>
                  <a:gd name="connsiteX168" fmla="*/ 2648848 w 3288334"/>
                  <a:gd name="connsiteY168" fmla="*/ 1117864 h 1133098"/>
                  <a:gd name="connsiteX169" fmla="*/ 2677668 w 3288334"/>
                  <a:gd name="connsiteY169" fmla="*/ 1117864 h 1133098"/>
                  <a:gd name="connsiteX170" fmla="*/ 2677668 w 3288334"/>
                  <a:gd name="connsiteY170" fmla="*/ 1133099 h 1133098"/>
                  <a:gd name="connsiteX171" fmla="*/ 3288335 w 3288334"/>
                  <a:gd name="connsiteY171" fmla="*/ 1133099 h 1133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3288334" h="1133098">
                    <a:moveTo>
                      <a:pt x="0" y="0"/>
                    </a:moveTo>
                    <a:lnTo>
                      <a:pt x="9522" y="0"/>
                    </a:lnTo>
                    <a:lnTo>
                      <a:pt x="9522" y="14473"/>
                    </a:lnTo>
                    <a:lnTo>
                      <a:pt x="34025" y="14473"/>
                    </a:lnTo>
                    <a:lnTo>
                      <a:pt x="34025" y="24884"/>
                    </a:lnTo>
                    <a:lnTo>
                      <a:pt x="68557" y="24884"/>
                    </a:lnTo>
                    <a:lnTo>
                      <a:pt x="68557" y="31739"/>
                    </a:lnTo>
                    <a:lnTo>
                      <a:pt x="81380" y="31739"/>
                    </a:lnTo>
                    <a:lnTo>
                      <a:pt x="81380" y="40500"/>
                    </a:lnTo>
                    <a:lnTo>
                      <a:pt x="106137" y="40500"/>
                    </a:lnTo>
                    <a:lnTo>
                      <a:pt x="106137" y="47355"/>
                    </a:lnTo>
                    <a:lnTo>
                      <a:pt x="127466" y="47355"/>
                    </a:lnTo>
                    <a:lnTo>
                      <a:pt x="127466" y="57004"/>
                    </a:lnTo>
                    <a:lnTo>
                      <a:pt x="135464" y="57004"/>
                    </a:lnTo>
                    <a:lnTo>
                      <a:pt x="135464" y="63352"/>
                    </a:lnTo>
                    <a:lnTo>
                      <a:pt x="164283" y="63352"/>
                    </a:lnTo>
                    <a:lnTo>
                      <a:pt x="164283" y="98265"/>
                    </a:lnTo>
                    <a:lnTo>
                      <a:pt x="185612" y="98265"/>
                    </a:lnTo>
                    <a:lnTo>
                      <a:pt x="185612" y="106645"/>
                    </a:lnTo>
                    <a:lnTo>
                      <a:pt x="200847" y="106645"/>
                    </a:lnTo>
                    <a:lnTo>
                      <a:pt x="200847" y="122387"/>
                    </a:lnTo>
                    <a:lnTo>
                      <a:pt x="210877" y="122387"/>
                    </a:lnTo>
                    <a:lnTo>
                      <a:pt x="210877" y="133941"/>
                    </a:lnTo>
                    <a:lnTo>
                      <a:pt x="220399" y="133941"/>
                    </a:lnTo>
                    <a:lnTo>
                      <a:pt x="220399" y="160475"/>
                    </a:lnTo>
                    <a:lnTo>
                      <a:pt x="224461" y="160475"/>
                    </a:lnTo>
                    <a:lnTo>
                      <a:pt x="224461" y="170377"/>
                    </a:lnTo>
                    <a:lnTo>
                      <a:pt x="228524" y="170377"/>
                    </a:lnTo>
                    <a:lnTo>
                      <a:pt x="228524" y="198943"/>
                    </a:lnTo>
                    <a:lnTo>
                      <a:pt x="238427" y="198943"/>
                    </a:lnTo>
                    <a:lnTo>
                      <a:pt x="238427" y="215701"/>
                    </a:lnTo>
                    <a:lnTo>
                      <a:pt x="243759" y="215701"/>
                    </a:lnTo>
                    <a:lnTo>
                      <a:pt x="243759" y="238554"/>
                    </a:lnTo>
                    <a:lnTo>
                      <a:pt x="251376" y="238554"/>
                    </a:lnTo>
                    <a:lnTo>
                      <a:pt x="251376" y="267881"/>
                    </a:lnTo>
                    <a:lnTo>
                      <a:pt x="255312" y="267881"/>
                    </a:lnTo>
                    <a:lnTo>
                      <a:pt x="255312" y="300382"/>
                    </a:lnTo>
                    <a:lnTo>
                      <a:pt x="262168" y="300382"/>
                    </a:lnTo>
                    <a:lnTo>
                      <a:pt x="262168" y="328821"/>
                    </a:lnTo>
                    <a:lnTo>
                      <a:pt x="269405" y="328821"/>
                    </a:lnTo>
                    <a:lnTo>
                      <a:pt x="269405" y="340374"/>
                    </a:lnTo>
                    <a:lnTo>
                      <a:pt x="277784" y="340374"/>
                    </a:lnTo>
                    <a:lnTo>
                      <a:pt x="277784" y="347611"/>
                    </a:lnTo>
                    <a:lnTo>
                      <a:pt x="289464" y="347611"/>
                    </a:lnTo>
                    <a:lnTo>
                      <a:pt x="289464" y="368940"/>
                    </a:lnTo>
                    <a:lnTo>
                      <a:pt x="297081" y="368940"/>
                    </a:lnTo>
                    <a:lnTo>
                      <a:pt x="297081" y="382524"/>
                    </a:lnTo>
                    <a:lnTo>
                      <a:pt x="303429" y="382524"/>
                    </a:lnTo>
                    <a:lnTo>
                      <a:pt x="303429" y="389761"/>
                    </a:lnTo>
                    <a:lnTo>
                      <a:pt x="310666" y="389761"/>
                    </a:lnTo>
                    <a:lnTo>
                      <a:pt x="310666" y="394204"/>
                    </a:lnTo>
                    <a:lnTo>
                      <a:pt x="321457" y="394204"/>
                    </a:lnTo>
                    <a:lnTo>
                      <a:pt x="321457" y="401314"/>
                    </a:lnTo>
                    <a:lnTo>
                      <a:pt x="421246" y="401314"/>
                    </a:lnTo>
                    <a:lnTo>
                      <a:pt x="421246" y="408170"/>
                    </a:lnTo>
                    <a:lnTo>
                      <a:pt x="480281" y="408170"/>
                    </a:lnTo>
                    <a:lnTo>
                      <a:pt x="480281" y="410582"/>
                    </a:lnTo>
                    <a:lnTo>
                      <a:pt x="497421" y="410582"/>
                    </a:lnTo>
                    <a:lnTo>
                      <a:pt x="497421" y="428229"/>
                    </a:lnTo>
                    <a:lnTo>
                      <a:pt x="501483" y="428229"/>
                    </a:lnTo>
                    <a:lnTo>
                      <a:pt x="501483" y="434704"/>
                    </a:lnTo>
                    <a:lnTo>
                      <a:pt x="528779" y="434704"/>
                    </a:lnTo>
                    <a:lnTo>
                      <a:pt x="528779" y="461111"/>
                    </a:lnTo>
                    <a:lnTo>
                      <a:pt x="535127" y="461111"/>
                    </a:lnTo>
                    <a:lnTo>
                      <a:pt x="535127" y="493993"/>
                    </a:lnTo>
                    <a:lnTo>
                      <a:pt x="544776" y="493993"/>
                    </a:lnTo>
                    <a:lnTo>
                      <a:pt x="544776" y="531319"/>
                    </a:lnTo>
                    <a:lnTo>
                      <a:pt x="555567" y="531319"/>
                    </a:lnTo>
                    <a:lnTo>
                      <a:pt x="555567" y="542872"/>
                    </a:lnTo>
                    <a:lnTo>
                      <a:pt x="569660" y="542872"/>
                    </a:lnTo>
                    <a:lnTo>
                      <a:pt x="569660" y="569787"/>
                    </a:lnTo>
                    <a:lnTo>
                      <a:pt x="573595" y="569787"/>
                    </a:lnTo>
                    <a:lnTo>
                      <a:pt x="573595" y="587053"/>
                    </a:lnTo>
                    <a:lnTo>
                      <a:pt x="629330" y="587053"/>
                    </a:lnTo>
                    <a:lnTo>
                      <a:pt x="629330" y="593020"/>
                    </a:lnTo>
                    <a:lnTo>
                      <a:pt x="646596" y="593020"/>
                    </a:lnTo>
                    <a:lnTo>
                      <a:pt x="646596" y="598226"/>
                    </a:lnTo>
                    <a:lnTo>
                      <a:pt x="680748" y="598226"/>
                    </a:lnTo>
                    <a:lnTo>
                      <a:pt x="680748" y="602669"/>
                    </a:lnTo>
                    <a:lnTo>
                      <a:pt x="719216" y="602669"/>
                    </a:lnTo>
                    <a:lnTo>
                      <a:pt x="719216" y="608636"/>
                    </a:lnTo>
                    <a:lnTo>
                      <a:pt x="724421" y="608636"/>
                    </a:lnTo>
                    <a:lnTo>
                      <a:pt x="724421" y="618285"/>
                    </a:lnTo>
                    <a:lnTo>
                      <a:pt x="736482" y="618285"/>
                    </a:lnTo>
                    <a:lnTo>
                      <a:pt x="736482" y="625141"/>
                    </a:lnTo>
                    <a:lnTo>
                      <a:pt x="763651" y="625141"/>
                    </a:lnTo>
                    <a:lnTo>
                      <a:pt x="763651" y="635932"/>
                    </a:lnTo>
                    <a:lnTo>
                      <a:pt x="787773" y="635932"/>
                    </a:lnTo>
                    <a:lnTo>
                      <a:pt x="787773" y="641899"/>
                    </a:lnTo>
                    <a:lnTo>
                      <a:pt x="795010" y="641899"/>
                    </a:lnTo>
                    <a:lnTo>
                      <a:pt x="795010" y="647993"/>
                    </a:lnTo>
                    <a:lnTo>
                      <a:pt x="800977" y="647993"/>
                    </a:lnTo>
                    <a:lnTo>
                      <a:pt x="800977" y="667925"/>
                    </a:lnTo>
                    <a:lnTo>
                      <a:pt x="807452" y="667925"/>
                    </a:lnTo>
                    <a:lnTo>
                      <a:pt x="807452" y="694460"/>
                    </a:lnTo>
                    <a:lnTo>
                      <a:pt x="813800" y="694460"/>
                    </a:lnTo>
                    <a:lnTo>
                      <a:pt x="813800" y="717312"/>
                    </a:lnTo>
                    <a:lnTo>
                      <a:pt x="821036" y="717312"/>
                    </a:lnTo>
                    <a:lnTo>
                      <a:pt x="821036" y="730516"/>
                    </a:lnTo>
                    <a:lnTo>
                      <a:pt x="827892" y="730516"/>
                    </a:lnTo>
                    <a:lnTo>
                      <a:pt x="827892" y="747401"/>
                    </a:lnTo>
                    <a:lnTo>
                      <a:pt x="833859" y="747401"/>
                    </a:lnTo>
                    <a:lnTo>
                      <a:pt x="833859" y="751337"/>
                    </a:lnTo>
                    <a:lnTo>
                      <a:pt x="844650" y="751337"/>
                    </a:lnTo>
                    <a:lnTo>
                      <a:pt x="844650" y="761747"/>
                    </a:lnTo>
                    <a:lnTo>
                      <a:pt x="859885" y="761747"/>
                    </a:lnTo>
                    <a:lnTo>
                      <a:pt x="859885" y="773046"/>
                    </a:lnTo>
                    <a:lnTo>
                      <a:pt x="873978" y="773046"/>
                    </a:lnTo>
                    <a:lnTo>
                      <a:pt x="873978" y="778633"/>
                    </a:lnTo>
                    <a:lnTo>
                      <a:pt x="969704" y="778633"/>
                    </a:lnTo>
                    <a:lnTo>
                      <a:pt x="969704" y="786250"/>
                    </a:lnTo>
                    <a:lnTo>
                      <a:pt x="1028358" y="786250"/>
                    </a:lnTo>
                    <a:lnTo>
                      <a:pt x="1028358" y="789805"/>
                    </a:lnTo>
                    <a:lnTo>
                      <a:pt x="1045498" y="789805"/>
                    </a:lnTo>
                    <a:lnTo>
                      <a:pt x="1045498" y="807960"/>
                    </a:lnTo>
                    <a:lnTo>
                      <a:pt x="1051973" y="807960"/>
                    </a:lnTo>
                    <a:lnTo>
                      <a:pt x="1051973" y="817482"/>
                    </a:lnTo>
                    <a:lnTo>
                      <a:pt x="1060352" y="817482"/>
                    </a:lnTo>
                    <a:lnTo>
                      <a:pt x="1060352" y="823195"/>
                    </a:lnTo>
                    <a:lnTo>
                      <a:pt x="1066827" y="823195"/>
                    </a:lnTo>
                    <a:lnTo>
                      <a:pt x="1066827" y="829924"/>
                    </a:lnTo>
                    <a:lnTo>
                      <a:pt x="1073555" y="829924"/>
                    </a:lnTo>
                    <a:lnTo>
                      <a:pt x="1073555" y="850364"/>
                    </a:lnTo>
                    <a:lnTo>
                      <a:pt x="1076856" y="850364"/>
                    </a:lnTo>
                    <a:lnTo>
                      <a:pt x="1076856" y="866868"/>
                    </a:lnTo>
                    <a:lnTo>
                      <a:pt x="1083966" y="866868"/>
                    </a:lnTo>
                    <a:lnTo>
                      <a:pt x="1083966" y="894545"/>
                    </a:lnTo>
                    <a:lnTo>
                      <a:pt x="1093234" y="894545"/>
                    </a:lnTo>
                    <a:lnTo>
                      <a:pt x="1093234" y="902924"/>
                    </a:lnTo>
                    <a:lnTo>
                      <a:pt x="1098439" y="902924"/>
                    </a:lnTo>
                    <a:lnTo>
                      <a:pt x="1098439" y="922984"/>
                    </a:lnTo>
                    <a:lnTo>
                      <a:pt x="1108088" y="922984"/>
                    </a:lnTo>
                    <a:lnTo>
                      <a:pt x="1108088" y="926539"/>
                    </a:lnTo>
                    <a:lnTo>
                      <a:pt x="1117737" y="926539"/>
                    </a:lnTo>
                    <a:lnTo>
                      <a:pt x="1117737" y="937838"/>
                    </a:lnTo>
                    <a:lnTo>
                      <a:pt x="1140208" y="937838"/>
                    </a:lnTo>
                    <a:lnTo>
                      <a:pt x="1140208" y="943424"/>
                    </a:lnTo>
                    <a:lnTo>
                      <a:pt x="1227555" y="943424"/>
                    </a:lnTo>
                    <a:lnTo>
                      <a:pt x="1227555" y="948248"/>
                    </a:lnTo>
                    <a:lnTo>
                      <a:pt x="1325440" y="948248"/>
                    </a:lnTo>
                    <a:lnTo>
                      <a:pt x="1325440" y="954977"/>
                    </a:lnTo>
                    <a:lnTo>
                      <a:pt x="1344610" y="954977"/>
                    </a:lnTo>
                    <a:lnTo>
                      <a:pt x="1344610" y="959421"/>
                    </a:lnTo>
                    <a:lnTo>
                      <a:pt x="1363527" y="959421"/>
                    </a:lnTo>
                    <a:lnTo>
                      <a:pt x="1363527" y="964245"/>
                    </a:lnTo>
                    <a:lnTo>
                      <a:pt x="1370256" y="964245"/>
                    </a:lnTo>
                    <a:lnTo>
                      <a:pt x="1370256" y="978337"/>
                    </a:lnTo>
                    <a:lnTo>
                      <a:pt x="1424467" y="978337"/>
                    </a:lnTo>
                    <a:lnTo>
                      <a:pt x="1424467" y="985447"/>
                    </a:lnTo>
                    <a:lnTo>
                      <a:pt x="1608810" y="985447"/>
                    </a:lnTo>
                    <a:lnTo>
                      <a:pt x="1608810" y="1009569"/>
                    </a:lnTo>
                    <a:lnTo>
                      <a:pt x="1625695" y="1009569"/>
                    </a:lnTo>
                    <a:lnTo>
                      <a:pt x="1625695" y="1022392"/>
                    </a:lnTo>
                    <a:lnTo>
                      <a:pt x="1654134" y="1022392"/>
                    </a:lnTo>
                    <a:lnTo>
                      <a:pt x="1654134" y="1028867"/>
                    </a:lnTo>
                    <a:lnTo>
                      <a:pt x="1669749" y="1028867"/>
                    </a:lnTo>
                    <a:lnTo>
                      <a:pt x="1669749" y="1041689"/>
                    </a:lnTo>
                    <a:lnTo>
                      <a:pt x="1743512" y="1041689"/>
                    </a:lnTo>
                    <a:lnTo>
                      <a:pt x="1743512" y="1046006"/>
                    </a:lnTo>
                    <a:lnTo>
                      <a:pt x="1862598" y="1046006"/>
                    </a:lnTo>
                    <a:lnTo>
                      <a:pt x="1862598" y="1055274"/>
                    </a:lnTo>
                    <a:lnTo>
                      <a:pt x="1887863" y="1055274"/>
                    </a:lnTo>
                    <a:lnTo>
                      <a:pt x="1887863" y="1074571"/>
                    </a:lnTo>
                    <a:lnTo>
                      <a:pt x="2164504" y="1074571"/>
                    </a:lnTo>
                    <a:lnTo>
                      <a:pt x="2164504" y="1085744"/>
                    </a:lnTo>
                    <a:lnTo>
                      <a:pt x="2211859" y="1085744"/>
                    </a:lnTo>
                    <a:lnTo>
                      <a:pt x="2211859" y="1100598"/>
                    </a:lnTo>
                    <a:lnTo>
                      <a:pt x="2648848" y="1100598"/>
                    </a:lnTo>
                    <a:lnTo>
                      <a:pt x="2648848" y="1117864"/>
                    </a:lnTo>
                    <a:lnTo>
                      <a:pt x="2677668" y="1117864"/>
                    </a:lnTo>
                    <a:lnTo>
                      <a:pt x="2677668" y="1133099"/>
                    </a:lnTo>
                    <a:lnTo>
                      <a:pt x="3288335" y="1133099"/>
                    </a:lnTo>
                  </a:path>
                </a:pathLst>
              </a:custGeom>
              <a:noFill/>
              <a:ln w="19018"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298" name="Graphic 258">
                <a:extLst>
                  <a:ext uri="{FF2B5EF4-FFF2-40B4-BE49-F238E27FC236}">
                    <a16:creationId xmlns:a16="http://schemas.microsoft.com/office/drawing/2014/main" id="{810DFC38-6A7C-57A9-CB08-128A28B1C67C}"/>
                  </a:ext>
                </a:extLst>
              </p:cNvPr>
              <p:cNvGrpSpPr/>
              <p:nvPr/>
            </p:nvGrpSpPr>
            <p:grpSpPr>
              <a:xfrm>
                <a:off x="8355416" y="3683563"/>
                <a:ext cx="2671573" cy="589973"/>
                <a:chOff x="8355416" y="3683563"/>
                <a:chExt cx="2671573" cy="589973"/>
              </a:xfrm>
            </p:grpSpPr>
            <p:sp>
              <p:nvSpPr>
                <p:cNvPr id="299" name="Freeform: Shape 298">
                  <a:extLst>
                    <a:ext uri="{FF2B5EF4-FFF2-40B4-BE49-F238E27FC236}">
                      <a16:creationId xmlns:a16="http://schemas.microsoft.com/office/drawing/2014/main" id="{BAE0C211-D3BD-A14F-D814-F6E94F389991}"/>
                    </a:ext>
                  </a:extLst>
                </p:cNvPr>
                <p:cNvSpPr/>
                <p:nvPr/>
              </p:nvSpPr>
              <p:spPr>
                <a:xfrm>
                  <a:off x="11026989" y="4229863"/>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0" name="Freeform: Shape 299">
                  <a:extLst>
                    <a:ext uri="{FF2B5EF4-FFF2-40B4-BE49-F238E27FC236}">
                      <a16:creationId xmlns:a16="http://schemas.microsoft.com/office/drawing/2014/main" id="{A134D69B-B3F0-A7F4-C227-1072481C2D01}"/>
                    </a:ext>
                  </a:extLst>
                </p:cNvPr>
                <p:cNvSpPr/>
                <p:nvPr/>
              </p:nvSpPr>
              <p:spPr>
                <a:xfrm>
                  <a:off x="11001724" y="4229863"/>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1" name="Freeform: Shape 300">
                  <a:extLst>
                    <a:ext uri="{FF2B5EF4-FFF2-40B4-BE49-F238E27FC236}">
                      <a16:creationId xmlns:a16="http://schemas.microsoft.com/office/drawing/2014/main" id="{B121DC89-2B0F-1637-B7E6-875CAEDED7B3}"/>
                    </a:ext>
                  </a:extLst>
                </p:cNvPr>
                <p:cNvSpPr/>
                <p:nvPr/>
              </p:nvSpPr>
              <p:spPr>
                <a:xfrm>
                  <a:off x="10470025" y="4229863"/>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2" name="Freeform: Shape 301">
                  <a:extLst>
                    <a:ext uri="{FF2B5EF4-FFF2-40B4-BE49-F238E27FC236}">
                      <a16:creationId xmlns:a16="http://schemas.microsoft.com/office/drawing/2014/main" id="{6E1AE8FE-907E-C34E-AB28-75595339F7CB}"/>
                    </a:ext>
                  </a:extLst>
                </p:cNvPr>
                <p:cNvSpPr/>
                <p:nvPr/>
              </p:nvSpPr>
              <p:spPr>
                <a:xfrm>
                  <a:off x="10448442" y="4229863"/>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3" name="Freeform: Shape 302">
                  <a:extLst>
                    <a:ext uri="{FF2B5EF4-FFF2-40B4-BE49-F238E27FC236}">
                      <a16:creationId xmlns:a16="http://schemas.microsoft.com/office/drawing/2014/main" id="{0D5A1293-87EE-22AF-02F5-672FF609FDC0}"/>
                    </a:ext>
                  </a:extLst>
                </p:cNvPr>
                <p:cNvSpPr/>
                <p:nvPr/>
              </p:nvSpPr>
              <p:spPr>
                <a:xfrm>
                  <a:off x="10429906" y="4229863"/>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4" name="Freeform: Shape 303">
                  <a:extLst>
                    <a:ext uri="{FF2B5EF4-FFF2-40B4-BE49-F238E27FC236}">
                      <a16:creationId xmlns:a16="http://schemas.microsoft.com/office/drawing/2014/main" id="{4B337B4E-A75C-CA94-23E7-3C58667AE195}"/>
                    </a:ext>
                  </a:extLst>
                </p:cNvPr>
                <p:cNvSpPr/>
                <p:nvPr/>
              </p:nvSpPr>
              <p:spPr>
                <a:xfrm>
                  <a:off x="10399437" y="4213866"/>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5" name="Freeform: Shape 304">
                  <a:extLst>
                    <a:ext uri="{FF2B5EF4-FFF2-40B4-BE49-F238E27FC236}">
                      <a16:creationId xmlns:a16="http://schemas.microsoft.com/office/drawing/2014/main" id="{BDA7D7E0-2743-680B-343D-32D1EC11FCC6}"/>
                    </a:ext>
                  </a:extLst>
                </p:cNvPr>
                <p:cNvSpPr/>
                <p:nvPr/>
              </p:nvSpPr>
              <p:spPr>
                <a:xfrm>
                  <a:off x="10162914" y="4197742"/>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6" name="Freeform: Shape 305">
                  <a:extLst>
                    <a:ext uri="{FF2B5EF4-FFF2-40B4-BE49-F238E27FC236}">
                      <a16:creationId xmlns:a16="http://schemas.microsoft.com/office/drawing/2014/main" id="{ACD121D9-208A-5E89-AAB3-FE797679632F}"/>
                    </a:ext>
                  </a:extLst>
                </p:cNvPr>
                <p:cNvSpPr/>
                <p:nvPr/>
              </p:nvSpPr>
              <p:spPr>
                <a:xfrm>
                  <a:off x="10057920" y="4197742"/>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7" name="Freeform: Shape 306">
                  <a:extLst>
                    <a:ext uri="{FF2B5EF4-FFF2-40B4-BE49-F238E27FC236}">
                      <a16:creationId xmlns:a16="http://schemas.microsoft.com/office/drawing/2014/main" id="{8721588B-5C16-72C6-4F48-F82F3DD208F5}"/>
                    </a:ext>
                  </a:extLst>
                </p:cNvPr>
                <p:cNvSpPr/>
                <p:nvPr/>
              </p:nvSpPr>
              <p:spPr>
                <a:xfrm>
                  <a:off x="9917632" y="4181365"/>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8" name="Freeform: Shape 307">
                  <a:extLst>
                    <a:ext uri="{FF2B5EF4-FFF2-40B4-BE49-F238E27FC236}">
                      <a16:creationId xmlns:a16="http://schemas.microsoft.com/office/drawing/2014/main" id="{4B33E430-A53E-E9E9-C402-1E05D4EBE41E}"/>
                    </a:ext>
                  </a:extLst>
                </p:cNvPr>
                <p:cNvSpPr/>
                <p:nvPr/>
              </p:nvSpPr>
              <p:spPr>
                <a:xfrm>
                  <a:off x="10413783" y="4228085"/>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09" name="Freeform: Shape 308">
                  <a:extLst>
                    <a:ext uri="{FF2B5EF4-FFF2-40B4-BE49-F238E27FC236}">
                      <a16:creationId xmlns:a16="http://schemas.microsoft.com/office/drawing/2014/main" id="{75B10F14-7373-5E5B-3AF6-1DBF2BAC39ED}"/>
                    </a:ext>
                  </a:extLst>
                </p:cNvPr>
                <p:cNvSpPr/>
                <p:nvPr/>
              </p:nvSpPr>
              <p:spPr>
                <a:xfrm>
                  <a:off x="9901254" y="4181365"/>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0" name="Freeform: Shape 309">
                  <a:extLst>
                    <a:ext uri="{FF2B5EF4-FFF2-40B4-BE49-F238E27FC236}">
                      <a16:creationId xmlns:a16="http://schemas.microsoft.com/office/drawing/2014/main" id="{604B821A-16E1-F022-0169-CCD93F5900E5}"/>
                    </a:ext>
                  </a:extLst>
                </p:cNvPr>
                <p:cNvSpPr/>
                <p:nvPr/>
              </p:nvSpPr>
              <p:spPr>
                <a:xfrm>
                  <a:off x="9894017" y="4170827"/>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1" name="Freeform: Shape 310">
                  <a:extLst>
                    <a:ext uri="{FF2B5EF4-FFF2-40B4-BE49-F238E27FC236}">
                      <a16:creationId xmlns:a16="http://schemas.microsoft.com/office/drawing/2014/main" id="{EB7BF688-5F6A-431F-0D44-0F3908AAC9AE}"/>
                    </a:ext>
                  </a:extLst>
                </p:cNvPr>
                <p:cNvSpPr/>
                <p:nvPr/>
              </p:nvSpPr>
              <p:spPr>
                <a:xfrm>
                  <a:off x="9879925" y="4170827"/>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2" name="Freeform: Shape 311">
                  <a:extLst>
                    <a:ext uri="{FF2B5EF4-FFF2-40B4-BE49-F238E27FC236}">
                      <a16:creationId xmlns:a16="http://schemas.microsoft.com/office/drawing/2014/main" id="{B1A1FC48-BF74-595E-DA1A-0852E6BAE6CD}"/>
                    </a:ext>
                  </a:extLst>
                </p:cNvPr>
                <p:cNvSpPr/>
                <p:nvPr/>
              </p:nvSpPr>
              <p:spPr>
                <a:xfrm>
                  <a:off x="9655591" y="4170827"/>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3" name="Freeform: Shape 312">
                  <a:extLst>
                    <a:ext uri="{FF2B5EF4-FFF2-40B4-BE49-F238E27FC236}">
                      <a16:creationId xmlns:a16="http://schemas.microsoft.com/office/drawing/2014/main" id="{6C4D93BE-0C78-D198-880B-A207986F09E5}"/>
                    </a:ext>
                  </a:extLst>
                </p:cNvPr>
                <p:cNvSpPr/>
                <p:nvPr/>
              </p:nvSpPr>
              <p:spPr>
                <a:xfrm>
                  <a:off x="9639975" y="4170827"/>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4" name="Freeform: Shape 313">
                  <a:extLst>
                    <a:ext uri="{FF2B5EF4-FFF2-40B4-BE49-F238E27FC236}">
                      <a16:creationId xmlns:a16="http://schemas.microsoft.com/office/drawing/2014/main" id="{EF6FBCB1-428A-EE3A-77FF-B43B0A9DBF8B}"/>
                    </a:ext>
                  </a:extLst>
                </p:cNvPr>
                <p:cNvSpPr/>
                <p:nvPr/>
              </p:nvSpPr>
              <p:spPr>
                <a:xfrm>
                  <a:off x="9632738" y="4170827"/>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5" name="Freeform: Shape 314">
                  <a:extLst>
                    <a:ext uri="{FF2B5EF4-FFF2-40B4-BE49-F238E27FC236}">
                      <a16:creationId xmlns:a16="http://schemas.microsoft.com/office/drawing/2014/main" id="{7532D0D6-C99D-8ABE-B267-8D7521ACADA7}"/>
                    </a:ext>
                  </a:extLst>
                </p:cNvPr>
                <p:cNvSpPr/>
                <p:nvPr/>
              </p:nvSpPr>
              <p:spPr>
                <a:xfrm>
                  <a:off x="9625502" y="4162702"/>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6" name="Freeform: Shape 315">
                  <a:extLst>
                    <a:ext uri="{FF2B5EF4-FFF2-40B4-BE49-F238E27FC236}">
                      <a16:creationId xmlns:a16="http://schemas.microsoft.com/office/drawing/2014/main" id="{C9467BAA-2D7D-49F4-D2C7-8D1657FE5644}"/>
                    </a:ext>
                  </a:extLst>
                </p:cNvPr>
                <p:cNvSpPr/>
                <p:nvPr/>
              </p:nvSpPr>
              <p:spPr>
                <a:xfrm>
                  <a:off x="9473406" y="4135025"/>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7" name="Freeform: Shape 316">
                  <a:extLst>
                    <a:ext uri="{FF2B5EF4-FFF2-40B4-BE49-F238E27FC236}">
                      <a16:creationId xmlns:a16="http://schemas.microsoft.com/office/drawing/2014/main" id="{963829DB-117C-3B60-D072-09557F270E79}"/>
                    </a:ext>
                  </a:extLst>
                </p:cNvPr>
                <p:cNvSpPr/>
                <p:nvPr/>
              </p:nvSpPr>
              <p:spPr>
                <a:xfrm>
                  <a:off x="9393931" y="4127154"/>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8" name="Freeform: Shape 317">
                  <a:extLst>
                    <a:ext uri="{FF2B5EF4-FFF2-40B4-BE49-F238E27FC236}">
                      <a16:creationId xmlns:a16="http://schemas.microsoft.com/office/drawing/2014/main" id="{1184E55C-363B-75BD-FC2B-05A4435EC18F}"/>
                    </a:ext>
                  </a:extLst>
                </p:cNvPr>
                <p:cNvSpPr/>
                <p:nvPr/>
              </p:nvSpPr>
              <p:spPr>
                <a:xfrm>
                  <a:off x="9385551" y="4127154"/>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19" name="Freeform: Shape 318">
                  <a:extLst>
                    <a:ext uri="{FF2B5EF4-FFF2-40B4-BE49-F238E27FC236}">
                      <a16:creationId xmlns:a16="http://schemas.microsoft.com/office/drawing/2014/main" id="{8F68FF29-8416-7E32-58CB-79730EA919EE}"/>
                    </a:ext>
                  </a:extLst>
                </p:cNvPr>
                <p:cNvSpPr/>
                <p:nvPr/>
              </p:nvSpPr>
              <p:spPr>
                <a:xfrm>
                  <a:off x="9376537" y="4127154"/>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0" name="Freeform: Shape 319">
                  <a:extLst>
                    <a:ext uri="{FF2B5EF4-FFF2-40B4-BE49-F238E27FC236}">
                      <a16:creationId xmlns:a16="http://schemas.microsoft.com/office/drawing/2014/main" id="{C1C948FF-FA95-6D7F-8CFC-E15DF8194C92}"/>
                    </a:ext>
                  </a:extLst>
                </p:cNvPr>
                <p:cNvSpPr/>
                <p:nvPr/>
              </p:nvSpPr>
              <p:spPr>
                <a:xfrm>
                  <a:off x="9358509" y="4121695"/>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1" name="Freeform: Shape 320">
                  <a:extLst>
                    <a:ext uri="{FF2B5EF4-FFF2-40B4-BE49-F238E27FC236}">
                      <a16:creationId xmlns:a16="http://schemas.microsoft.com/office/drawing/2014/main" id="{871558E2-6C09-CE5E-5DC5-DB55A8BA4858}"/>
                    </a:ext>
                  </a:extLst>
                </p:cNvPr>
                <p:cNvSpPr/>
                <p:nvPr/>
              </p:nvSpPr>
              <p:spPr>
                <a:xfrm>
                  <a:off x="9348226" y="4105317"/>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2" name="Freeform: Shape 321">
                  <a:extLst>
                    <a:ext uri="{FF2B5EF4-FFF2-40B4-BE49-F238E27FC236}">
                      <a16:creationId xmlns:a16="http://schemas.microsoft.com/office/drawing/2014/main" id="{4E6F2AB2-F992-217B-C4AF-E4452DB6395F}"/>
                    </a:ext>
                  </a:extLst>
                </p:cNvPr>
                <p:cNvSpPr/>
                <p:nvPr/>
              </p:nvSpPr>
              <p:spPr>
                <a:xfrm>
                  <a:off x="9337434" y="4086019"/>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3" name="Freeform: Shape 322">
                  <a:extLst>
                    <a:ext uri="{FF2B5EF4-FFF2-40B4-BE49-F238E27FC236}">
                      <a16:creationId xmlns:a16="http://schemas.microsoft.com/office/drawing/2014/main" id="{9FCEFA49-885B-DEE5-48E7-F41BC6678E56}"/>
                    </a:ext>
                  </a:extLst>
                </p:cNvPr>
                <p:cNvSpPr/>
                <p:nvPr/>
              </p:nvSpPr>
              <p:spPr>
                <a:xfrm>
                  <a:off x="9333879" y="4086019"/>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4" name="Freeform: Shape 323">
                  <a:extLst>
                    <a:ext uri="{FF2B5EF4-FFF2-40B4-BE49-F238E27FC236}">
                      <a16:creationId xmlns:a16="http://schemas.microsoft.com/office/drawing/2014/main" id="{14449DFB-71A9-F9BE-A74C-568E85E039A9}"/>
                    </a:ext>
                  </a:extLst>
                </p:cNvPr>
                <p:cNvSpPr/>
                <p:nvPr/>
              </p:nvSpPr>
              <p:spPr>
                <a:xfrm>
                  <a:off x="9307345" y="4086019"/>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5" name="Freeform: Shape 324">
                  <a:extLst>
                    <a:ext uri="{FF2B5EF4-FFF2-40B4-BE49-F238E27FC236}">
                      <a16:creationId xmlns:a16="http://schemas.microsoft.com/office/drawing/2014/main" id="{4C09ED55-B3B8-4180-E656-DA1703CA949A}"/>
                    </a:ext>
                  </a:extLst>
                </p:cNvPr>
                <p:cNvSpPr/>
                <p:nvPr/>
              </p:nvSpPr>
              <p:spPr>
                <a:xfrm>
                  <a:off x="9125796" y="4078021"/>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6" name="Freeform: Shape 325">
                  <a:extLst>
                    <a:ext uri="{FF2B5EF4-FFF2-40B4-BE49-F238E27FC236}">
                      <a16:creationId xmlns:a16="http://schemas.microsoft.com/office/drawing/2014/main" id="{90F0DA63-C3F2-AB0D-22E5-8D7EC57F537D}"/>
                    </a:ext>
                  </a:extLst>
                </p:cNvPr>
                <p:cNvSpPr/>
                <p:nvPr/>
              </p:nvSpPr>
              <p:spPr>
                <a:xfrm>
                  <a:off x="9106498" y="4078021"/>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7" name="Freeform: Shape 326">
                  <a:extLst>
                    <a:ext uri="{FF2B5EF4-FFF2-40B4-BE49-F238E27FC236}">
                      <a16:creationId xmlns:a16="http://schemas.microsoft.com/office/drawing/2014/main" id="{CCE0E279-3577-71F9-475A-118963A98A9C}"/>
                    </a:ext>
                  </a:extLst>
                </p:cNvPr>
                <p:cNvSpPr/>
                <p:nvPr/>
              </p:nvSpPr>
              <p:spPr>
                <a:xfrm>
                  <a:off x="9092152" y="4058723"/>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8" name="Freeform: Shape 327">
                  <a:extLst>
                    <a:ext uri="{FF2B5EF4-FFF2-40B4-BE49-F238E27FC236}">
                      <a16:creationId xmlns:a16="http://schemas.microsoft.com/office/drawing/2014/main" id="{6116A759-A8F5-9A6C-E486-C20EB546C317}"/>
                    </a:ext>
                  </a:extLst>
                </p:cNvPr>
                <p:cNvSpPr/>
                <p:nvPr/>
              </p:nvSpPr>
              <p:spPr>
                <a:xfrm>
                  <a:off x="9078821" y="4058723"/>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29" name="Freeform: Shape 328">
                  <a:extLst>
                    <a:ext uri="{FF2B5EF4-FFF2-40B4-BE49-F238E27FC236}">
                      <a16:creationId xmlns:a16="http://schemas.microsoft.com/office/drawing/2014/main" id="{CE737366-6B43-7A0C-00EC-51C5F9EE8815}"/>
                    </a:ext>
                  </a:extLst>
                </p:cNvPr>
                <p:cNvSpPr/>
                <p:nvPr/>
              </p:nvSpPr>
              <p:spPr>
                <a:xfrm>
                  <a:off x="9075901" y="4051233"/>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0" name="Freeform: Shape 329">
                  <a:extLst>
                    <a:ext uri="{FF2B5EF4-FFF2-40B4-BE49-F238E27FC236}">
                      <a16:creationId xmlns:a16="http://schemas.microsoft.com/office/drawing/2014/main" id="{15CAC1BC-00A3-C1D1-2F35-A7E64FEDCEC1}"/>
                    </a:ext>
                  </a:extLst>
                </p:cNvPr>
                <p:cNvSpPr/>
                <p:nvPr/>
              </p:nvSpPr>
              <p:spPr>
                <a:xfrm>
                  <a:off x="9040988" y="4047424"/>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1" name="Freeform: Shape 330">
                  <a:extLst>
                    <a:ext uri="{FF2B5EF4-FFF2-40B4-BE49-F238E27FC236}">
                      <a16:creationId xmlns:a16="http://schemas.microsoft.com/office/drawing/2014/main" id="{A43A19A1-E551-458D-995C-56CE8EDA517C}"/>
                    </a:ext>
                  </a:extLst>
                </p:cNvPr>
                <p:cNvSpPr/>
                <p:nvPr/>
              </p:nvSpPr>
              <p:spPr>
                <a:xfrm>
                  <a:off x="8355416" y="3683563"/>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332" name="Graphic 258">
              <a:extLst>
                <a:ext uri="{FF2B5EF4-FFF2-40B4-BE49-F238E27FC236}">
                  <a16:creationId xmlns:a16="http://schemas.microsoft.com/office/drawing/2014/main" id="{23B1A3D0-8E15-A7C9-E1FF-1310D492651C}"/>
                </a:ext>
              </a:extLst>
            </p:cNvPr>
            <p:cNvGrpSpPr/>
            <p:nvPr/>
          </p:nvGrpSpPr>
          <p:grpSpPr>
            <a:xfrm>
              <a:off x="7718595" y="3374370"/>
              <a:ext cx="2743431" cy="1566777"/>
              <a:chOff x="7718595" y="3088892"/>
              <a:chExt cx="2743431" cy="1372287"/>
            </a:xfrm>
            <a:noFill/>
          </p:grpSpPr>
          <p:sp>
            <p:nvSpPr>
              <p:cNvPr id="333" name="Freeform: Shape 332">
                <a:extLst>
                  <a:ext uri="{FF2B5EF4-FFF2-40B4-BE49-F238E27FC236}">
                    <a16:creationId xmlns:a16="http://schemas.microsoft.com/office/drawing/2014/main" id="{18FA323C-1848-F586-F98D-8D03AB41CF3E}"/>
                  </a:ext>
                </a:extLst>
              </p:cNvPr>
              <p:cNvSpPr/>
              <p:nvPr/>
            </p:nvSpPr>
            <p:spPr>
              <a:xfrm>
                <a:off x="7722150" y="3104508"/>
                <a:ext cx="2739876" cy="1326201"/>
              </a:xfrm>
              <a:custGeom>
                <a:avLst/>
                <a:gdLst>
                  <a:gd name="connsiteX0" fmla="*/ 0 w 2739876"/>
                  <a:gd name="connsiteY0" fmla="*/ 0 h 1326201"/>
                  <a:gd name="connsiteX1" fmla="*/ 15235 w 2739876"/>
                  <a:gd name="connsiteY1" fmla="*/ 0 h 1326201"/>
                  <a:gd name="connsiteX2" fmla="*/ 15235 w 2739876"/>
                  <a:gd name="connsiteY2" fmla="*/ 4824 h 1326201"/>
                  <a:gd name="connsiteX3" fmla="*/ 46974 w 2739876"/>
                  <a:gd name="connsiteY3" fmla="*/ 4824 h 1326201"/>
                  <a:gd name="connsiteX4" fmla="*/ 46974 w 2739876"/>
                  <a:gd name="connsiteY4" fmla="*/ 10411 h 1326201"/>
                  <a:gd name="connsiteX5" fmla="*/ 71350 w 2739876"/>
                  <a:gd name="connsiteY5" fmla="*/ 10411 h 1326201"/>
                  <a:gd name="connsiteX6" fmla="*/ 71350 w 2739876"/>
                  <a:gd name="connsiteY6" fmla="*/ 19552 h 1326201"/>
                  <a:gd name="connsiteX7" fmla="*/ 79349 w 2739876"/>
                  <a:gd name="connsiteY7" fmla="*/ 19552 h 1326201"/>
                  <a:gd name="connsiteX8" fmla="*/ 79349 w 2739876"/>
                  <a:gd name="connsiteY8" fmla="*/ 25265 h 1326201"/>
                  <a:gd name="connsiteX9" fmla="*/ 85443 w 2739876"/>
                  <a:gd name="connsiteY9" fmla="*/ 25265 h 1326201"/>
                  <a:gd name="connsiteX10" fmla="*/ 85443 w 2739876"/>
                  <a:gd name="connsiteY10" fmla="*/ 31232 h 1326201"/>
                  <a:gd name="connsiteX11" fmla="*/ 112231 w 2739876"/>
                  <a:gd name="connsiteY11" fmla="*/ 31232 h 1326201"/>
                  <a:gd name="connsiteX12" fmla="*/ 112231 w 2739876"/>
                  <a:gd name="connsiteY12" fmla="*/ 37199 h 1326201"/>
                  <a:gd name="connsiteX13" fmla="*/ 123149 w 2739876"/>
                  <a:gd name="connsiteY13" fmla="*/ 37199 h 1326201"/>
                  <a:gd name="connsiteX14" fmla="*/ 123149 w 2739876"/>
                  <a:gd name="connsiteY14" fmla="*/ 48498 h 1326201"/>
                  <a:gd name="connsiteX15" fmla="*/ 132671 w 2739876"/>
                  <a:gd name="connsiteY15" fmla="*/ 48498 h 1326201"/>
                  <a:gd name="connsiteX16" fmla="*/ 132671 w 2739876"/>
                  <a:gd name="connsiteY16" fmla="*/ 52941 h 1326201"/>
                  <a:gd name="connsiteX17" fmla="*/ 150318 w 2739876"/>
                  <a:gd name="connsiteY17" fmla="*/ 52941 h 1326201"/>
                  <a:gd name="connsiteX18" fmla="*/ 150318 w 2739876"/>
                  <a:gd name="connsiteY18" fmla="*/ 60559 h 1326201"/>
                  <a:gd name="connsiteX19" fmla="*/ 157555 w 2739876"/>
                  <a:gd name="connsiteY19" fmla="*/ 60559 h 1326201"/>
                  <a:gd name="connsiteX20" fmla="*/ 157555 w 2739876"/>
                  <a:gd name="connsiteY20" fmla="*/ 69319 h 1326201"/>
                  <a:gd name="connsiteX21" fmla="*/ 174821 w 2739876"/>
                  <a:gd name="connsiteY21" fmla="*/ 69319 h 1326201"/>
                  <a:gd name="connsiteX22" fmla="*/ 174821 w 2739876"/>
                  <a:gd name="connsiteY22" fmla="*/ 78587 h 1326201"/>
                  <a:gd name="connsiteX23" fmla="*/ 181169 w 2739876"/>
                  <a:gd name="connsiteY23" fmla="*/ 78587 h 1326201"/>
                  <a:gd name="connsiteX24" fmla="*/ 181169 w 2739876"/>
                  <a:gd name="connsiteY24" fmla="*/ 84554 h 1326201"/>
                  <a:gd name="connsiteX25" fmla="*/ 188786 w 2739876"/>
                  <a:gd name="connsiteY25" fmla="*/ 84554 h 1326201"/>
                  <a:gd name="connsiteX26" fmla="*/ 188786 w 2739876"/>
                  <a:gd name="connsiteY26" fmla="*/ 92933 h 1326201"/>
                  <a:gd name="connsiteX27" fmla="*/ 193992 w 2739876"/>
                  <a:gd name="connsiteY27" fmla="*/ 92933 h 1326201"/>
                  <a:gd name="connsiteX28" fmla="*/ 193992 w 2739876"/>
                  <a:gd name="connsiteY28" fmla="*/ 104994 h 1326201"/>
                  <a:gd name="connsiteX29" fmla="*/ 241347 w 2739876"/>
                  <a:gd name="connsiteY29" fmla="*/ 104994 h 1326201"/>
                  <a:gd name="connsiteX30" fmla="*/ 241347 w 2739876"/>
                  <a:gd name="connsiteY30" fmla="*/ 147144 h 1326201"/>
                  <a:gd name="connsiteX31" fmla="*/ 245409 w 2739876"/>
                  <a:gd name="connsiteY31" fmla="*/ 147144 h 1326201"/>
                  <a:gd name="connsiteX32" fmla="*/ 245409 w 2739876"/>
                  <a:gd name="connsiteY32" fmla="*/ 158316 h 1326201"/>
                  <a:gd name="connsiteX33" fmla="*/ 253408 w 2739876"/>
                  <a:gd name="connsiteY33" fmla="*/ 158316 h 1326201"/>
                  <a:gd name="connsiteX34" fmla="*/ 253408 w 2739876"/>
                  <a:gd name="connsiteY34" fmla="*/ 180788 h 1326201"/>
                  <a:gd name="connsiteX35" fmla="*/ 261025 w 2739876"/>
                  <a:gd name="connsiteY35" fmla="*/ 180788 h 1326201"/>
                  <a:gd name="connsiteX36" fmla="*/ 261025 w 2739876"/>
                  <a:gd name="connsiteY36" fmla="*/ 198054 h 1326201"/>
                  <a:gd name="connsiteX37" fmla="*/ 266992 w 2739876"/>
                  <a:gd name="connsiteY37" fmla="*/ 198054 h 1326201"/>
                  <a:gd name="connsiteX38" fmla="*/ 266992 w 2739876"/>
                  <a:gd name="connsiteY38" fmla="*/ 229667 h 1326201"/>
                  <a:gd name="connsiteX39" fmla="*/ 271436 w 2739876"/>
                  <a:gd name="connsiteY39" fmla="*/ 229667 h 1326201"/>
                  <a:gd name="connsiteX40" fmla="*/ 271436 w 2739876"/>
                  <a:gd name="connsiteY40" fmla="*/ 280196 h 1326201"/>
                  <a:gd name="connsiteX41" fmla="*/ 279053 w 2739876"/>
                  <a:gd name="connsiteY41" fmla="*/ 280196 h 1326201"/>
                  <a:gd name="connsiteX42" fmla="*/ 279053 w 2739876"/>
                  <a:gd name="connsiteY42" fmla="*/ 291876 h 1326201"/>
                  <a:gd name="connsiteX43" fmla="*/ 285909 w 2739876"/>
                  <a:gd name="connsiteY43" fmla="*/ 291876 h 1326201"/>
                  <a:gd name="connsiteX44" fmla="*/ 285909 w 2739876"/>
                  <a:gd name="connsiteY44" fmla="*/ 305080 h 1326201"/>
                  <a:gd name="connsiteX45" fmla="*/ 292638 w 2739876"/>
                  <a:gd name="connsiteY45" fmla="*/ 305080 h 1326201"/>
                  <a:gd name="connsiteX46" fmla="*/ 292638 w 2739876"/>
                  <a:gd name="connsiteY46" fmla="*/ 327932 h 1326201"/>
                  <a:gd name="connsiteX47" fmla="*/ 299874 w 2739876"/>
                  <a:gd name="connsiteY47" fmla="*/ 327932 h 1326201"/>
                  <a:gd name="connsiteX48" fmla="*/ 299874 w 2739876"/>
                  <a:gd name="connsiteY48" fmla="*/ 335931 h 1326201"/>
                  <a:gd name="connsiteX49" fmla="*/ 307873 w 2739876"/>
                  <a:gd name="connsiteY49" fmla="*/ 335931 h 1326201"/>
                  <a:gd name="connsiteX50" fmla="*/ 307873 w 2739876"/>
                  <a:gd name="connsiteY50" fmla="*/ 341517 h 1326201"/>
                  <a:gd name="connsiteX51" fmla="*/ 313967 w 2739876"/>
                  <a:gd name="connsiteY51" fmla="*/ 341517 h 1326201"/>
                  <a:gd name="connsiteX52" fmla="*/ 313967 w 2739876"/>
                  <a:gd name="connsiteY52" fmla="*/ 371606 h 1326201"/>
                  <a:gd name="connsiteX53" fmla="*/ 337581 w 2739876"/>
                  <a:gd name="connsiteY53" fmla="*/ 371606 h 1326201"/>
                  <a:gd name="connsiteX54" fmla="*/ 337581 w 2739876"/>
                  <a:gd name="connsiteY54" fmla="*/ 379223 h 1326201"/>
                  <a:gd name="connsiteX55" fmla="*/ 345960 w 2739876"/>
                  <a:gd name="connsiteY55" fmla="*/ 379223 h 1326201"/>
                  <a:gd name="connsiteX56" fmla="*/ 345960 w 2739876"/>
                  <a:gd name="connsiteY56" fmla="*/ 385698 h 1326201"/>
                  <a:gd name="connsiteX57" fmla="*/ 353197 w 2739876"/>
                  <a:gd name="connsiteY57" fmla="*/ 385698 h 1326201"/>
                  <a:gd name="connsiteX58" fmla="*/ 353197 w 2739876"/>
                  <a:gd name="connsiteY58" fmla="*/ 396109 h 1326201"/>
                  <a:gd name="connsiteX59" fmla="*/ 365639 w 2739876"/>
                  <a:gd name="connsiteY59" fmla="*/ 396109 h 1326201"/>
                  <a:gd name="connsiteX60" fmla="*/ 365639 w 2739876"/>
                  <a:gd name="connsiteY60" fmla="*/ 402456 h 1326201"/>
                  <a:gd name="connsiteX61" fmla="*/ 372494 w 2739876"/>
                  <a:gd name="connsiteY61" fmla="*/ 402456 h 1326201"/>
                  <a:gd name="connsiteX62" fmla="*/ 372494 w 2739876"/>
                  <a:gd name="connsiteY62" fmla="*/ 408550 h 1326201"/>
                  <a:gd name="connsiteX63" fmla="*/ 406519 w 2739876"/>
                  <a:gd name="connsiteY63" fmla="*/ 408550 h 1326201"/>
                  <a:gd name="connsiteX64" fmla="*/ 406519 w 2739876"/>
                  <a:gd name="connsiteY64" fmla="*/ 412105 h 1326201"/>
                  <a:gd name="connsiteX65" fmla="*/ 426197 w 2739876"/>
                  <a:gd name="connsiteY65" fmla="*/ 412105 h 1326201"/>
                  <a:gd name="connsiteX66" fmla="*/ 426197 w 2739876"/>
                  <a:gd name="connsiteY66" fmla="*/ 417311 h 1326201"/>
                  <a:gd name="connsiteX67" fmla="*/ 438258 w 2739876"/>
                  <a:gd name="connsiteY67" fmla="*/ 417311 h 1326201"/>
                  <a:gd name="connsiteX68" fmla="*/ 438258 w 2739876"/>
                  <a:gd name="connsiteY68" fmla="*/ 427340 h 1326201"/>
                  <a:gd name="connsiteX69" fmla="*/ 447780 w 2739876"/>
                  <a:gd name="connsiteY69" fmla="*/ 427340 h 1326201"/>
                  <a:gd name="connsiteX70" fmla="*/ 447780 w 2739876"/>
                  <a:gd name="connsiteY70" fmla="*/ 441813 h 1326201"/>
                  <a:gd name="connsiteX71" fmla="*/ 455017 w 2739876"/>
                  <a:gd name="connsiteY71" fmla="*/ 441813 h 1326201"/>
                  <a:gd name="connsiteX72" fmla="*/ 455017 w 2739876"/>
                  <a:gd name="connsiteY72" fmla="*/ 445368 h 1326201"/>
                  <a:gd name="connsiteX73" fmla="*/ 468220 w 2739876"/>
                  <a:gd name="connsiteY73" fmla="*/ 445368 h 1326201"/>
                  <a:gd name="connsiteX74" fmla="*/ 468220 w 2739876"/>
                  <a:gd name="connsiteY74" fmla="*/ 451843 h 1326201"/>
                  <a:gd name="connsiteX75" fmla="*/ 487899 w 2739876"/>
                  <a:gd name="connsiteY75" fmla="*/ 451843 h 1326201"/>
                  <a:gd name="connsiteX76" fmla="*/ 487899 w 2739876"/>
                  <a:gd name="connsiteY76" fmla="*/ 456667 h 1326201"/>
                  <a:gd name="connsiteX77" fmla="*/ 492342 w 2739876"/>
                  <a:gd name="connsiteY77" fmla="*/ 456667 h 1326201"/>
                  <a:gd name="connsiteX78" fmla="*/ 492342 w 2739876"/>
                  <a:gd name="connsiteY78" fmla="*/ 467459 h 1326201"/>
                  <a:gd name="connsiteX79" fmla="*/ 499960 w 2739876"/>
                  <a:gd name="connsiteY79" fmla="*/ 467459 h 1326201"/>
                  <a:gd name="connsiteX80" fmla="*/ 499960 w 2739876"/>
                  <a:gd name="connsiteY80" fmla="*/ 478631 h 1326201"/>
                  <a:gd name="connsiteX81" fmla="*/ 507197 w 2739876"/>
                  <a:gd name="connsiteY81" fmla="*/ 478631 h 1326201"/>
                  <a:gd name="connsiteX82" fmla="*/ 507197 w 2739876"/>
                  <a:gd name="connsiteY82" fmla="*/ 485106 h 1326201"/>
                  <a:gd name="connsiteX83" fmla="*/ 512783 w 2739876"/>
                  <a:gd name="connsiteY83" fmla="*/ 485106 h 1326201"/>
                  <a:gd name="connsiteX84" fmla="*/ 512783 w 2739876"/>
                  <a:gd name="connsiteY84" fmla="*/ 494755 h 1326201"/>
                  <a:gd name="connsiteX85" fmla="*/ 518369 w 2739876"/>
                  <a:gd name="connsiteY85" fmla="*/ 494755 h 1326201"/>
                  <a:gd name="connsiteX86" fmla="*/ 518369 w 2739876"/>
                  <a:gd name="connsiteY86" fmla="*/ 506308 h 1326201"/>
                  <a:gd name="connsiteX87" fmla="*/ 525986 w 2739876"/>
                  <a:gd name="connsiteY87" fmla="*/ 506308 h 1326201"/>
                  <a:gd name="connsiteX88" fmla="*/ 525986 w 2739876"/>
                  <a:gd name="connsiteY88" fmla="*/ 515957 h 1326201"/>
                  <a:gd name="connsiteX89" fmla="*/ 537286 w 2739876"/>
                  <a:gd name="connsiteY89" fmla="*/ 515957 h 1326201"/>
                  <a:gd name="connsiteX90" fmla="*/ 537286 w 2739876"/>
                  <a:gd name="connsiteY90" fmla="*/ 527510 h 1326201"/>
                  <a:gd name="connsiteX91" fmla="*/ 544395 w 2739876"/>
                  <a:gd name="connsiteY91" fmla="*/ 527510 h 1326201"/>
                  <a:gd name="connsiteX92" fmla="*/ 544395 w 2739876"/>
                  <a:gd name="connsiteY92" fmla="*/ 555187 h 1326201"/>
                  <a:gd name="connsiteX93" fmla="*/ 552520 w 2739876"/>
                  <a:gd name="connsiteY93" fmla="*/ 555187 h 1326201"/>
                  <a:gd name="connsiteX94" fmla="*/ 552520 w 2739876"/>
                  <a:gd name="connsiteY94" fmla="*/ 562043 h 1326201"/>
                  <a:gd name="connsiteX95" fmla="*/ 557726 w 2739876"/>
                  <a:gd name="connsiteY95" fmla="*/ 562043 h 1326201"/>
                  <a:gd name="connsiteX96" fmla="*/ 557726 w 2739876"/>
                  <a:gd name="connsiteY96" fmla="*/ 578547 h 1326201"/>
                  <a:gd name="connsiteX97" fmla="*/ 564455 w 2739876"/>
                  <a:gd name="connsiteY97" fmla="*/ 578547 h 1326201"/>
                  <a:gd name="connsiteX98" fmla="*/ 564455 w 2739876"/>
                  <a:gd name="connsiteY98" fmla="*/ 588450 h 1326201"/>
                  <a:gd name="connsiteX99" fmla="*/ 570929 w 2739876"/>
                  <a:gd name="connsiteY99" fmla="*/ 588450 h 1326201"/>
                  <a:gd name="connsiteX100" fmla="*/ 570929 w 2739876"/>
                  <a:gd name="connsiteY100" fmla="*/ 604954 h 1326201"/>
                  <a:gd name="connsiteX101" fmla="*/ 576516 w 2739876"/>
                  <a:gd name="connsiteY101" fmla="*/ 604954 h 1326201"/>
                  <a:gd name="connsiteX102" fmla="*/ 576516 w 2739876"/>
                  <a:gd name="connsiteY102" fmla="*/ 622221 h 1326201"/>
                  <a:gd name="connsiteX103" fmla="*/ 595432 w 2739876"/>
                  <a:gd name="connsiteY103" fmla="*/ 622221 h 1326201"/>
                  <a:gd name="connsiteX104" fmla="*/ 595432 w 2739876"/>
                  <a:gd name="connsiteY104" fmla="*/ 630219 h 1326201"/>
                  <a:gd name="connsiteX105" fmla="*/ 602542 w 2739876"/>
                  <a:gd name="connsiteY105" fmla="*/ 630219 h 1326201"/>
                  <a:gd name="connsiteX106" fmla="*/ 602542 w 2739876"/>
                  <a:gd name="connsiteY106" fmla="*/ 639487 h 1326201"/>
                  <a:gd name="connsiteX107" fmla="*/ 609398 w 2739876"/>
                  <a:gd name="connsiteY107" fmla="*/ 639487 h 1326201"/>
                  <a:gd name="connsiteX108" fmla="*/ 609398 w 2739876"/>
                  <a:gd name="connsiteY108" fmla="*/ 650278 h 1326201"/>
                  <a:gd name="connsiteX109" fmla="*/ 622220 w 2739876"/>
                  <a:gd name="connsiteY109" fmla="*/ 650278 h 1326201"/>
                  <a:gd name="connsiteX110" fmla="*/ 622220 w 2739876"/>
                  <a:gd name="connsiteY110" fmla="*/ 655484 h 1326201"/>
                  <a:gd name="connsiteX111" fmla="*/ 629076 w 2739876"/>
                  <a:gd name="connsiteY111" fmla="*/ 655484 h 1326201"/>
                  <a:gd name="connsiteX112" fmla="*/ 629076 w 2739876"/>
                  <a:gd name="connsiteY112" fmla="*/ 663101 h 1326201"/>
                  <a:gd name="connsiteX113" fmla="*/ 640629 w 2739876"/>
                  <a:gd name="connsiteY113" fmla="*/ 663101 h 1326201"/>
                  <a:gd name="connsiteX114" fmla="*/ 640629 w 2739876"/>
                  <a:gd name="connsiteY114" fmla="*/ 671480 h 1326201"/>
                  <a:gd name="connsiteX115" fmla="*/ 667544 w 2739876"/>
                  <a:gd name="connsiteY115" fmla="*/ 671480 h 1326201"/>
                  <a:gd name="connsiteX116" fmla="*/ 667544 w 2739876"/>
                  <a:gd name="connsiteY116" fmla="*/ 677955 h 1326201"/>
                  <a:gd name="connsiteX117" fmla="*/ 682398 w 2739876"/>
                  <a:gd name="connsiteY117" fmla="*/ 677955 h 1326201"/>
                  <a:gd name="connsiteX118" fmla="*/ 682398 w 2739876"/>
                  <a:gd name="connsiteY118" fmla="*/ 683541 h 1326201"/>
                  <a:gd name="connsiteX119" fmla="*/ 718835 w 2739876"/>
                  <a:gd name="connsiteY119" fmla="*/ 683541 h 1326201"/>
                  <a:gd name="connsiteX120" fmla="*/ 718835 w 2739876"/>
                  <a:gd name="connsiteY120" fmla="*/ 688746 h 1326201"/>
                  <a:gd name="connsiteX121" fmla="*/ 730135 w 2739876"/>
                  <a:gd name="connsiteY121" fmla="*/ 688746 h 1326201"/>
                  <a:gd name="connsiteX122" fmla="*/ 730135 w 2739876"/>
                  <a:gd name="connsiteY122" fmla="*/ 694713 h 1326201"/>
                  <a:gd name="connsiteX123" fmla="*/ 740164 w 2739876"/>
                  <a:gd name="connsiteY123" fmla="*/ 694713 h 1326201"/>
                  <a:gd name="connsiteX124" fmla="*/ 740164 w 2739876"/>
                  <a:gd name="connsiteY124" fmla="*/ 700427 h 1326201"/>
                  <a:gd name="connsiteX125" fmla="*/ 746131 w 2739876"/>
                  <a:gd name="connsiteY125" fmla="*/ 700427 h 1326201"/>
                  <a:gd name="connsiteX126" fmla="*/ 746131 w 2739876"/>
                  <a:gd name="connsiteY126" fmla="*/ 711218 h 1326201"/>
                  <a:gd name="connsiteX127" fmla="*/ 772158 w 2739876"/>
                  <a:gd name="connsiteY127" fmla="*/ 711218 h 1326201"/>
                  <a:gd name="connsiteX128" fmla="*/ 772158 w 2739876"/>
                  <a:gd name="connsiteY128" fmla="*/ 717566 h 1326201"/>
                  <a:gd name="connsiteX129" fmla="*/ 779394 w 2739876"/>
                  <a:gd name="connsiteY129" fmla="*/ 717566 h 1326201"/>
                  <a:gd name="connsiteX130" fmla="*/ 779394 w 2739876"/>
                  <a:gd name="connsiteY130" fmla="*/ 731658 h 1326201"/>
                  <a:gd name="connsiteX131" fmla="*/ 791074 w 2739876"/>
                  <a:gd name="connsiteY131" fmla="*/ 731658 h 1326201"/>
                  <a:gd name="connsiteX132" fmla="*/ 791074 w 2739876"/>
                  <a:gd name="connsiteY132" fmla="*/ 751337 h 1326201"/>
                  <a:gd name="connsiteX133" fmla="*/ 803389 w 2739876"/>
                  <a:gd name="connsiteY133" fmla="*/ 751337 h 1326201"/>
                  <a:gd name="connsiteX134" fmla="*/ 803389 w 2739876"/>
                  <a:gd name="connsiteY134" fmla="*/ 756034 h 1326201"/>
                  <a:gd name="connsiteX135" fmla="*/ 815831 w 2739876"/>
                  <a:gd name="connsiteY135" fmla="*/ 756034 h 1326201"/>
                  <a:gd name="connsiteX136" fmla="*/ 815831 w 2739876"/>
                  <a:gd name="connsiteY136" fmla="*/ 772539 h 1326201"/>
                  <a:gd name="connsiteX137" fmla="*/ 824718 w 2739876"/>
                  <a:gd name="connsiteY137" fmla="*/ 772539 h 1326201"/>
                  <a:gd name="connsiteX138" fmla="*/ 824718 w 2739876"/>
                  <a:gd name="connsiteY138" fmla="*/ 785742 h 1326201"/>
                  <a:gd name="connsiteX139" fmla="*/ 828654 w 2739876"/>
                  <a:gd name="connsiteY139" fmla="*/ 785742 h 1326201"/>
                  <a:gd name="connsiteX140" fmla="*/ 828654 w 2739876"/>
                  <a:gd name="connsiteY140" fmla="*/ 796153 h 1326201"/>
                  <a:gd name="connsiteX141" fmla="*/ 835129 w 2739876"/>
                  <a:gd name="connsiteY141" fmla="*/ 796153 h 1326201"/>
                  <a:gd name="connsiteX142" fmla="*/ 835129 w 2739876"/>
                  <a:gd name="connsiteY142" fmla="*/ 811007 h 1326201"/>
                  <a:gd name="connsiteX143" fmla="*/ 842746 w 2739876"/>
                  <a:gd name="connsiteY143" fmla="*/ 811007 h 1326201"/>
                  <a:gd name="connsiteX144" fmla="*/ 842746 w 2739876"/>
                  <a:gd name="connsiteY144" fmla="*/ 818243 h 1326201"/>
                  <a:gd name="connsiteX145" fmla="*/ 860393 w 2739876"/>
                  <a:gd name="connsiteY145" fmla="*/ 818243 h 1326201"/>
                  <a:gd name="connsiteX146" fmla="*/ 860393 w 2739876"/>
                  <a:gd name="connsiteY146" fmla="*/ 822687 h 1326201"/>
                  <a:gd name="connsiteX147" fmla="*/ 868772 w 2739876"/>
                  <a:gd name="connsiteY147" fmla="*/ 822687 h 1326201"/>
                  <a:gd name="connsiteX148" fmla="*/ 868772 w 2739876"/>
                  <a:gd name="connsiteY148" fmla="*/ 829035 h 1326201"/>
                  <a:gd name="connsiteX149" fmla="*/ 888070 w 2739876"/>
                  <a:gd name="connsiteY149" fmla="*/ 829035 h 1326201"/>
                  <a:gd name="connsiteX150" fmla="*/ 888070 w 2739876"/>
                  <a:gd name="connsiteY150" fmla="*/ 835891 h 1326201"/>
                  <a:gd name="connsiteX151" fmla="*/ 900512 w 2739876"/>
                  <a:gd name="connsiteY151" fmla="*/ 835891 h 1326201"/>
                  <a:gd name="connsiteX152" fmla="*/ 900512 w 2739876"/>
                  <a:gd name="connsiteY152" fmla="*/ 845159 h 1326201"/>
                  <a:gd name="connsiteX153" fmla="*/ 905717 w 2739876"/>
                  <a:gd name="connsiteY153" fmla="*/ 845159 h 1326201"/>
                  <a:gd name="connsiteX154" fmla="*/ 905717 w 2739876"/>
                  <a:gd name="connsiteY154" fmla="*/ 853919 h 1326201"/>
                  <a:gd name="connsiteX155" fmla="*/ 914858 w 2739876"/>
                  <a:gd name="connsiteY155" fmla="*/ 853919 h 1326201"/>
                  <a:gd name="connsiteX156" fmla="*/ 914858 w 2739876"/>
                  <a:gd name="connsiteY156" fmla="*/ 858743 h 1326201"/>
                  <a:gd name="connsiteX157" fmla="*/ 928570 w 2739876"/>
                  <a:gd name="connsiteY157" fmla="*/ 858743 h 1326201"/>
                  <a:gd name="connsiteX158" fmla="*/ 928570 w 2739876"/>
                  <a:gd name="connsiteY158" fmla="*/ 868392 h 1326201"/>
                  <a:gd name="connsiteX159" fmla="*/ 979099 w 2739876"/>
                  <a:gd name="connsiteY159" fmla="*/ 868392 h 1326201"/>
                  <a:gd name="connsiteX160" fmla="*/ 979099 w 2739876"/>
                  <a:gd name="connsiteY160" fmla="*/ 872708 h 1326201"/>
                  <a:gd name="connsiteX161" fmla="*/ 985447 w 2739876"/>
                  <a:gd name="connsiteY161" fmla="*/ 872708 h 1326201"/>
                  <a:gd name="connsiteX162" fmla="*/ 985447 w 2739876"/>
                  <a:gd name="connsiteY162" fmla="*/ 881595 h 1326201"/>
                  <a:gd name="connsiteX163" fmla="*/ 999158 w 2739876"/>
                  <a:gd name="connsiteY163" fmla="*/ 881595 h 1326201"/>
                  <a:gd name="connsiteX164" fmla="*/ 999158 w 2739876"/>
                  <a:gd name="connsiteY164" fmla="*/ 885531 h 1326201"/>
                  <a:gd name="connsiteX165" fmla="*/ 1012743 w 2739876"/>
                  <a:gd name="connsiteY165" fmla="*/ 885531 h 1326201"/>
                  <a:gd name="connsiteX166" fmla="*/ 1012743 w 2739876"/>
                  <a:gd name="connsiteY166" fmla="*/ 889213 h 1326201"/>
                  <a:gd name="connsiteX167" fmla="*/ 1038388 w 2739876"/>
                  <a:gd name="connsiteY167" fmla="*/ 889213 h 1326201"/>
                  <a:gd name="connsiteX168" fmla="*/ 1038388 w 2739876"/>
                  <a:gd name="connsiteY168" fmla="*/ 895180 h 1326201"/>
                  <a:gd name="connsiteX169" fmla="*/ 1048799 w 2739876"/>
                  <a:gd name="connsiteY169" fmla="*/ 895180 h 1326201"/>
                  <a:gd name="connsiteX170" fmla="*/ 1048799 w 2739876"/>
                  <a:gd name="connsiteY170" fmla="*/ 900385 h 1326201"/>
                  <a:gd name="connsiteX171" fmla="*/ 1055274 w 2739876"/>
                  <a:gd name="connsiteY171" fmla="*/ 900385 h 1326201"/>
                  <a:gd name="connsiteX172" fmla="*/ 1055274 w 2739876"/>
                  <a:gd name="connsiteY172" fmla="*/ 910034 h 1326201"/>
                  <a:gd name="connsiteX173" fmla="*/ 1062002 w 2739876"/>
                  <a:gd name="connsiteY173" fmla="*/ 910034 h 1326201"/>
                  <a:gd name="connsiteX174" fmla="*/ 1062002 w 2739876"/>
                  <a:gd name="connsiteY174" fmla="*/ 918413 h 1326201"/>
                  <a:gd name="connsiteX175" fmla="*/ 1074063 w 2739876"/>
                  <a:gd name="connsiteY175" fmla="*/ 918413 h 1326201"/>
                  <a:gd name="connsiteX176" fmla="*/ 1074063 w 2739876"/>
                  <a:gd name="connsiteY176" fmla="*/ 929332 h 1326201"/>
                  <a:gd name="connsiteX177" fmla="*/ 1081681 w 2739876"/>
                  <a:gd name="connsiteY177" fmla="*/ 929332 h 1326201"/>
                  <a:gd name="connsiteX178" fmla="*/ 1081681 w 2739876"/>
                  <a:gd name="connsiteY178" fmla="*/ 937330 h 1326201"/>
                  <a:gd name="connsiteX179" fmla="*/ 1090568 w 2739876"/>
                  <a:gd name="connsiteY179" fmla="*/ 937330 h 1326201"/>
                  <a:gd name="connsiteX180" fmla="*/ 1090568 w 2739876"/>
                  <a:gd name="connsiteY180" fmla="*/ 974656 h 1326201"/>
                  <a:gd name="connsiteX181" fmla="*/ 1100090 w 2739876"/>
                  <a:gd name="connsiteY181" fmla="*/ 974656 h 1326201"/>
                  <a:gd name="connsiteX182" fmla="*/ 1100090 w 2739876"/>
                  <a:gd name="connsiteY182" fmla="*/ 991033 h 1326201"/>
                  <a:gd name="connsiteX183" fmla="*/ 1107707 w 2739876"/>
                  <a:gd name="connsiteY183" fmla="*/ 991033 h 1326201"/>
                  <a:gd name="connsiteX184" fmla="*/ 1107707 w 2739876"/>
                  <a:gd name="connsiteY184" fmla="*/ 1010712 h 1326201"/>
                  <a:gd name="connsiteX185" fmla="*/ 1120149 w 2739876"/>
                  <a:gd name="connsiteY185" fmla="*/ 1010712 h 1326201"/>
                  <a:gd name="connsiteX186" fmla="*/ 1120149 w 2739876"/>
                  <a:gd name="connsiteY186" fmla="*/ 1016679 h 1326201"/>
                  <a:gd name="connsiteX187" fmla="*/ 1129798 w 2739876"/>
                  <a:gd name="connsiteY187" fmla="*/ 1016679 h 1326201"/>
                  <a:gd name="connsiteX188" fmla="*/ 1129798 w 2739876"/>
                  <a:gd name="connsiteY188" fmla="*/ 1045117 h 1326201"/>
                  <a:gd name="connsiteX189" fmla="*/ 1146683 w 2739876"/>
                  <a:gd name="connsiteY189" fmla="*/ 1045117 h 1326201"/>
                  <a:gd name="connsiteX190" fmla="*/ 1146683 w 2739876"/>
                  <a:gd name="connsiteY190" fmla="*/ 1051592 h 1326201"/>
                  <a:gd name="connsiteX191" fmla="*/ 1175883 w 2739876"/>
                  <a:gd name="connsiteY191" fmla="*/ 1051592 h 1326201"/>
                  <a:gd name="connsiteX192" fmla="*/ 1175883 w 2739876"/>
                  <a:gd name="connsiteY192" fmla="*/ 1064034 h 1326201"/>
                  <a:gd name="connsiteX193" fmla="*/ 1242409 w 2739876"/>
                  <a:gd name="connsiteY193" fmla="*/ 1064034 h 1326201"/>
                  <a:gd name="connsiteX194" fmla="*/ 1242409 w 2739876"/>
                  <a:gd name="connsiteY194" fmla="*/ 1067970 h 1326201"/>
                  <a:gd name="connsiteX195" fmla="*/ 1265770 w 2739876"/>
                  <a:gd name="connsiteY195" fmla="*/ 1067970 h 1326201"/>
                  <a:gd name="connsiteX196" fmla="*/ 1265770 w 2739876"/>
                  <a:gd name="connsiteY196" fmla="*/ 1073175 h 1326201"/>
                  <a:gd name="connsiteX197" fmla="*/ 1296620 w 2739876"/>
                  <a:gd name="connsiteY197" fmla="*/ 1073175 h 1326201"/>
                  <a:gd name="connsiteX198" fmla="*/ 1296620 w 2739876"/>
                  <a:gd name="connsiteY198" fmla="*/ 1079650 h 1326201"/>
                  <a:gd name="connsiteX199" fmla="*/ 1333438 w 2739876"/>
                  <a:gd name="connsiteY199" fmla="*/ 1079650 h 1326201"/>
                  <a:gd name="connsiteX200" fmla="*/ 1333438 w 2739876"/>
                  <a:gd name="connsiteY200" fmla="*/ 1088029 h 1326201"/>
                  <a:gd name="connsiteX201" fmla="*/ 1341436 w 2739876"/>
                  <a:gd name="connsiteY201" fmla="*/ 1088029 h 1326201"/>
                  <a:gd name="connsiteX202" fmla="*/ 1341436 w 2739876"/>
                  <a:gd name="connsiteY202" fmla="*/ 1093615 h 1326201"/>
                  <a:gd name="connsiteX203" fmla="*/ 1348292 w 2739876"/>
                  <a:gd name="connsiteY203" fmla="*/ 1093615 h 1326201"/>
                  <a:gd name="connsiteX204" fmla="*/ 1348292 w 2739876"/>
                  <a:gd name="connsiteY204" fmla="*/ 1104534 h 1326201"/>
                  <a:gd name="connsiteX205" fmla="*/ 1358703 w 2739876"/>
                  <a:gd name="connsiteY205" fmla="*/ 1104534 h 1326201"/>
                  <a:gd name="connsiteX206" fmla="*/ 1358703 w 2739876"/>
                  <a:gd name="connsiteY206" fmla="*/ 1126116 h 1326201"/>
                  <a:gd name="connsiteX207" fmla="*/ 1365558 w 2739876"/>
                  <a:gd name="connsiteY207" fmla="*/ 1126116 h 1326201"/>
                  <a:gd name="connsiteX208" fmla="*/ 1365558 w 2739876"/>
                  <a:gd name="connsiteY208" fmla="*/ 1144144 h 1326201"/>
                  <a:gd name="connsiteX209" fmla="*/ 1370764 w 2739876"/>
                  <a:gd name="connsiteY209" fmla="*/ 1144144 h 1326201"/>
                  <a:gd name="connsiteX210" fmla="*/ 1370764 w 2739876"/>
                  <a:gd name="connsiteY210" fmla="*/ 1154174 h 1326201"/>
                  <a:gd name="connsiteX211" fmla="*/ 1383206 w 2739876"/>
                  <a:gd name="connsiteY211" fmla="*/ 1154174 h 1326201"/>
                  <a:gd name="connsiteX212" fmla="*/ 1383206 w 2739876"/>
                  <a:gd name="connsiteY212" fmla="*/ 1163442 h 1326201"/>
                  <a:gd name="connsiteX213" fmla="*/ 1399964 w 2739876"/>
                  <a:gd name="connsiteY213" fmla="*/ 1163442 h 1326201"/>
                  <a:gd name="connsiteX214" fmla="*/ 1399964 w 2739876"/>
                  <a:gd name="connsiteY214" fmla="*/ 1177915 h 1326201"/>
                  <a:gd name="connsiteX215" fmla="*/ 1417611 w 2739876"/>
                  <a:gd name="connsiteY215" fmla="*/ 1177915 h 1326201"/>
                  <a:gd name="connsiteX216" fmla="*/ 1417611 w 2739876"/>
                  <a:gd name="connsiteY216" fmla="*/ 1185533 h 1326201"/>
                  <a:gd name="connsiteX217" fmla="*/ 1462173 w 2739876"/>
                  <a:gd name="connsiteY217" fmla="*/ 1185533 h 1326201"/>
                  <a:gd name="connsiteX218" fmla="*/ 1462173 w 2739876"/>
                  <a:gd name="connsiteY218" fmla="*/ 1191880 h 1326201"/>
                  <a:gd name="connsiteX219" fmla="*/ 1566025 w 2739876"/>
                  <a:gd name="connsiteY219" fmla="*/ 1191880 h 1326201"/>
                  <a:gd name="connsiteX220" fmla="*/ 1566025 w 2739876"/>
                  <a:gd name="connsiteY220" fmla="*/ 1200768 h 1326201"/>
                  <a:gd name="connsiteX221" fmla="*/ 1604874 w 2739876"/>
                  <a:gd name="connsiteY221" fmla="*/ 1200768 h 1326201"/>
                  <a:gd name="connsiteX222" fmla="*/ 1604874 w 2739876"/>
                  <a:gd name="connsiteY222" fmla="*/ 1204703 h 1326201"/>
                  <a:gd name="connsiteX223" fmla="*/ 1624552 w 2739876"/>
                  <a:gd name="connsiteY223" fmla="*/ 1204703 h 1326201"/>
                  <a:gd name="connsiteX224" fmla="*/ 1624552 w 2739876"/>
                  <a:gd name="connsiteY224" fmla="*/ 1219557 h 1326201"/>
                  <a:gd name="connsiteX225" fmla="*/ 1630519 w 2739876"/>
                  <a:gd name="connsiteY225" fmla="*/ 1219557 h 1326201"/>
                  <a:gd name="connsiteX226" fmla="*/ 1630519 w 2739876"/>
                  <a:gd name="connsiteY226" fmla="*/ 1239998 h 1326201"/>
                  <a:gd name="connsiteX227" fmla="*/ 1653753 w 2739876"/>
                  <a:gd name="connsiteY227" fmla="*/ 1239998 h 1326201"/>
                  <a:gd name="connsiteX228" fmla="*/ 1653753 w 2739876"/>
                  <a:gd name="connsiteY228" fmla="*/ 1247234 h 1326201"/>
                  <a:gd name="connsiteX229" fmla="*/ 1705552 w 2739876"/>
                  <a:gd name="connsiteY229" fmla="*/ 1247234 h 1326201"/>
                  <a:gd name="connsiteX230" fmla="*/ 1705552 w 2739876"/>
                  <a:gd name="connsiteY230" fmla="*/ 1254852 h 1326201"/>
                  <a:gd name="connsiteX231" fmla="*/ 1715200 w 2739876"/>
                  <a:gd name="connsiteY231" fmla="*/ 1254852 h 1326201"/>
                  <a:gd name="connsiteX232" fmla="*/ 1715200 w 2739876"/>
                  <a:gd name="connsiteY232" fmla="*/ 1261707 h 1326201"/>
                  <a:gd name="connsiteX233" fmla="*/ 1785281 w 2739876"/>
                  <a:gd name="connsiteY233" fmla="*/ 1261707 h 1326201"/>
                  <a:gd name="connsiteX234" fmla="*/ 1785281 w 2739876"/>
                  <a:gd name="connsiteY234" fmla="*/ 1271737 h 1326201"/>
                  <a:gd name="connsiteX235" fmla="*/ 1985747 w 2739876"/>
                  <a:gd name="connsiteY235" fmla="*/ 1271737 h 1326201"/>
                  <a:gd name="connsiteX236" fmla="*/ 1985747 w 2739876"/>
                  <a:gd name="connsiteY236" fmla="*/ 1280116 h 1326201"/>
                  <a:gd name="connsiteX237" fmla="*/ 2173772 w 2739876"/>
                  <a:gd name="connsiteY237" fmla="*/ 1280116 h 1326201"/>
                  <a:gd name="connsiteX238" fmla="*/ 2173772 w 2739876"/>
                  <a:gd name="connsiteY238" fmla="*/ 1293701 h 1326201"/>
                  <a:gd name="connsiteX239" fmla="*/ 2179358 w 2739876"/>
                  <a:gd name="connsiteY239" fmla="*/ 1293701 h 1326201"/>
                  <a:gd name="connsiteX240" fmla="*/ 2179358 w 2739876"/>
                  <a:gd name="connsiteY240" fmla="*/ 1309824 h 1326201"/>
                  <a:gd name="connsiteX241" fmla="*/ 2314568 w 2739876"/>
                  <a:gd name="connsiteY241" fmla="*/ 1309824 h 1326201"/>
                  <a:gd name="connsiteX242" fmla="*/ 2314568 w 2739876"/>
                  <a:gd name="connsiteY242" fmla="*/ 1326202 h 1326201"/>
                  <a:gd name="connsiteX243" fmla="*/ 2739877 w 2739876"/>
                  <a:gd name="connsiteY243" fmla="*/ 1326202 h 132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Lst>
                <a:rect l="l" t="t" r="r" b="b"/>
                <a:pathLst>
                  <a:path w="2739876" h="1326201">
                    <a:moveTo>
                      <a:pt x="0" y="0"/>
                    </a:moveTo>
                    <a:lnTo>
                      <a:pt x="15235" y="0"/>
                    </a:lnTo>
                    <a:lnTo>
                      <a:pt x="15235" y="4824"/>
                    </a:lnTo>
                    <a:lnTo>
                      <a:pt x="46974" y="4824"/>
                    </a:lnTo>
                    <a:lnTo>
                      <a:pt x="46974" y="10411"/>
                    </a:lnTo>
                    <a:lnTo>
                      <a:pt x="71350" y="10411"/>
                    </a:lnTo>
                    <a:lnTo>
                      <a:pt x="71350" y="19552"/>
                    </a:lnTo>
                    <a:lnTo>
                      <a:pt x="79349" y="19552"/>
                    </a:lnTo>
                    <a:lnTo>
                      <a:pt x="79349" y="25265"/>
                    </a:lnTo>
                    <a:lnTo>
                      <a:pt x="85443" y="25265"/>
                    </a:lnTo>
                    <a:lnTo>
                      <a:pt x="85443" y="31232"/>
                    </a:lnTo>
                    <a:lnTo>
                      <a:pt x="112231" y="31232"/>
                    </a:lnTo>
                    <a:lnTo>
                      <a:pt x="112231" y="37199"/>
                    </a:lnTo>
                    <a:lnTo>
                      <a:pt x="123149" y="37199"/>
                    </a:lnTo>
                    <a:lnTo>
                      <a:pt x="123149" y="48498"/>
                    </a:lnTo>
                    <a:lnTo>
                      <a:pt x="132671" y="48498"/>
                    </a:lnTo>
                    <a:lnTo>
                      <a:pt x="132671" y="52941"/>
                    </a:lnTo>
                    <a:lnTo>
                      <a:pt x="150318" y="52941"/>
                    </a:lnTo>
                    <a:lnTo>
                      <a:pt x="150318" y="60559"/>
                    </a:lnTo>
                    <a:lnTo>
                      <a:pt x="157555" y="60559"/>
                    </a:lnTo>
                    <a:lnTo>
                      <a:pt x="157555" y="69319"/>
                    </a:lnTo>
                    <a:lnTo>
                      <a:pt x="174821" y="69319"/>
                    </a:lnTo>
                    <a:lnTo>
                      <a:pt x="174821" y="78587"/>
                    </a:lnTo>
                    <a:lnTo>
                      <a:pt x="181169" y="78587"/>
                    </a:lnTo>
                    <a:lnTo>
                      <a:pt x="181169" y="84554"/>
                    </a:lnTo>
                    <a:lnTo>
                      <a:pt x="188786" y="84554"/>
                    </a:lnTo>
                    <a:lnTo>
                      <a:pt x="188786" y="92933"/>
                    </a:lnTo>
                    <a:lnTo>
                      <a:pt x="193992" y="92933"/>
                    </a:lnTo>
                    <a:lnTo>
                      <a:pt x="193992" y="104994"/>
                    </a:lnTo>
                    <a:lnTo>
                      <a:pt x="241347" y="104994"/>
                    </a:lnTo>
                    <a:lnTo>
                      <a:pt x="241347" y="147144"/>
                    </a:lnTo>
                    <a:lnTo>
                      <a:pt x="245409" y="147144"/>
                    </a:lnTo>
                    <a:lnTo>
                      <a:pt x="245409" y="158316"/>
                    </a:lnTo>
                    <a:lnTo>
                      <a:pt x="253408" y="158316"/>
                    </a:lnTo>
                    <a:lnTo>
                      <a:pt x="253408" y="180788"/>
                    </a:lnTo>
                    <a:lnTo>
                      <a:pt x="261025" y="180788"/>
                    </a:lnTo>
                    <a:lnTo>
                      <a:pt x="261025" y="198054"/>
                    </a:lnTo>
                    <a:lnTo>
                      <a:pt x="266992" y="198054"/>
                    </a:lnTo>
                    <a:lnTo>
                      <a:pt x="266992" y="229667"/>
                    </a:lnTo>
                    <a:lnTo>
                      <a:pt x="271436" y="229667"/>
                    </a:lnTo>
                    <a:lnTo>
                      <a:pt x="271436" y="280196"/>
                    </a:lnTo>
                    <a:lnTo>
                      <a:pt x="279053" y="280196"/>
                    </a:lnTo>
                    <a:lnTo>
                      <a:pt x="279053" y="291876"/>
                    </a:lnTo>
                    <a:lnTo>
                      <a:pt x="285909" y="291876"/>
                    </a:lnTo>
                    <a:lnTo>
                      <a:pt x="285909" y="305080"/>
                    </a:lnTo>
                    <a:lnTo>
                      <a:pt x="292638" y="305080"/>
                    </a:lnTo>
                    <a:lnTo>
                      <a:pt x="292638" y="327932"/>
                    </a:lnTo>
                    <a:lnTo>
                      <a:pt x="299874" y="327932"/>
                    </a:lnTo>
                    <a:lnTo>
                      <a:pt x="299874" y="335931"/>
                    </a:lnTo>
                    <a:lnTo>
                      <a:pt x="307873" y="335931"/>
                    </a:lnTo>
                    <a:lnTo>
                      <a:pt x="307873" y="341517"/>
                    </a:lnTo>
                    <a:lnTo>
                      <a:pt x="313967" y="341517"/>
                    </a:lnTo>
                    <a:lnTo>
                      <a:pt x="313967" y="371606"/>
                    </a:lnTo>
                    <a:lnTo>
                      <a:pt x="337581" y="371606"/>
                    </a:lnTo>
                    <a:lnTo>
                      <a:pt x="337581" y="379223"/>
                    </a:lnTo>
                    <a:lnTo>
                      <a:pt x="345960" y="379223"/>
                    </a:lnTo>
                    <a:lnTo>
                      <a:pt x="345960" y="385698"/>
                    </a:lnTo>
                    <a:lnTo>
                      <a:pt x="353197" y="385698"/>
                    </a:lnTo>
                    <a:lnTo>
                      <a:pt x="353197" y="396109"/>
                    </a:lnTo>
                    <a:lnTo>
                      <a:pt x="365639" y="396109"/>
                    </a:lnTo>
                    <a:lnTo>
                      <a:pt x="365639" y="402456"/>
                    </a:lnTo>
                    <a:lnTo>
                      <a:pt x="372494" y="402456"/>
                    </a:lnTo>
                    <a:lnTo>
                      <a:pt x="372494" y="408550"/>
                    </a:lnTo>
                    <a:lnTo>
                      <a:pt x="406519" y="408550"/>
                    </a:lnTo>
                    <a:lnTo>
                      <a:pt x="406519" y="412105"/>
                    </a:lnTo>
                    <a:lnTo>
                      <a:pt x="426197" y="412105"/>
                    </a:lnTo>
                    <a:lnTo>
                      <a:pt x="426197" y="417311"/>
                    </a:lnTo>
                    <a:lnTo>
                      <a:pt x="438258" y="417311"/>
                    </a:lnTo>
                    <a:lnTo>
                      <a:pt x="438258" y="427340"/>
                    </a:lnTo>
                    <a:lnTo>
                      <a:pt x="447780" y="427340"/>
                    </a:lnTo>
                    <a:lnTo>
                      <a:pt x="447780" y="441813"/>
                    </a:lnTo>
                    <a:lnTo>
                      <a:pt x="455017" y="441813"/>
                    </a:lnTo>
                    <a:lnTo>
                      <a:pt x="455017" y="445368"/>
                    </a:lnTo>
                    <a:lnTo>
                      <a:pt x="468220" y="445368"/>
                    </a:lnTo>
                    <a:lnTo>
                      <a:pt x="468220" y="451843"/>
                    </a:lnTo>
                    <a:lnTo>
                      <a:pt x="487899" y="451843"/>
                    </a:lnTo>
                    <a:lnTo>
                      <a:pt x="487899" y="456667"/>
                    </a:lnTo>
                    <a:lnTo>
                      <a:pt x="492342" y="456667"/>
                    </a:lnTo>
                    <a:lnTo>
                      <a:pt x="492342" y="467459"/>
                    </a:lnTo>
                    <a:lnTo>
                      <a:pt x="499960" y="467459"/>
                    </a:lnTo>
                    <a:lnTo>
                      <a:pt x="499960" y="478631"/>
                    </a:lnTo>
                    <a:lnTo>
                      <a:pt x="507197" y="478631"/>
                    </a:lnTo>
                    <a:lnTo>
                      <a:pt x="507197" y="485106"/>
                    </a:lnTo>
                    <a:lnTo>
                      <a:pt x="512783" y="485106"/>
                    </a:lnTo>
                    <a:lnTo>
                      <a:pt x="512783" y="494755"/>
                    </a:lnTo>
                    <a:lnTo>
                      <a:pt x="518369" y="494755"/>
                    </a:lnTo>
                    <a:lnTo>
                      <a:pt x="518369" y="506308"/>
                    </a:lnTo>
                    <a:lnTo>
                      <a:pt x="525986" y="506308"/>
                    </a:lnTo>
                    <a:lnTo>
                      <a:pt x="525986" y="515957"/>
                    </a:lnTo>
                    <a:lnTo>
                      <a:pt x="537286" y="515957"/>
                    </a:lnTo>
                    <a:lnTo>
                      <a:pt x="537286" y="527510"/>
                    </a:lnTo>
                    <a:lnTo>
                      <a:pt x="544395" y="527510"/>
                    </a:lnTo>
                    <a:lnTo>
                      <a:pt x="544395" y="555187"/>
                    </a:lnTo>
                    <a:lnTo>
                      <a:pt x="552520" y="555187"/>
                    </a:lnTo>
                    <a:lnTo>
                      <a:pt x="552520" y="562043"/>
                    </a:lnTo>
                    <a:lnTo>
                      <a:pt x="557726" y="562043"/>
                    </a:lnTo>
                    <a:lnTo>
                      <a:pt x="557726" y="578547"/>
                    </a:lnTo>
                    <a:lnTo>
                      <a:pt x="564455" y="578547"/>
                    </a:lnTo>
                    <a:lnTo>
                      <a:pt x="564455" y="588450"/>
                    </a:lnTo>
                    <a:lnTo>
                      <a:pt x="570929" y="588450"/>
                    </a:lnTo>
                    <a:lnTo>
                      <a:pt x="570929" y="604954"/>
                    </a:lnTo>
                    <a:lnTo>
                      <a:pt x="576516" y="604954"/>
                    </a:lnTo>
                    <a:lnTo>
                      <a:pt x="576516" y="622221"/>
                    </a:lnTo>
                    <a:lnTo>
                      <a:pt x="595432" y="622221"/>
                    </a:lnTo>
                    <a:lnTo>
                      <a:pt x="595432" y="630219"/>
                    </a:lnTo>
                    <a:lnTo>
                      <a:pt x="602542" y="630219"/>
                    </a:lnTo>
                    <a:lnTo>
                      <a:pt x="602542" y="639487"/>
                    </a:lnTo>
                    <a:lnTo>
                      <a:pt x="609398" y="639487"/>
                    </a:lnTo>
                    <a:lnTo>
                      <a:pt x="609398" y="650278"/>
                    </a:lnTo>
                    <a:lnTo>
                      <a:pt x="622220" y="650278"/>
                    </a:lnTo>
                    <a:lnTo>
                      <a:pt x="622220" y="655484"/>
                    </a:lnTo>
                    <a:lnTo>
                      <a:pt x="629076" y="655484"/>
                    </a:lnTo>
                    <a:lnTo>
                      <a:pt x="629076" y="663101"/>
                    </a:lnTo>
                    <a:lnTo>
                      <a:pt x="640629" y="663101"/>
                    </a:lnTo>
                    <a:lnTo>
                      <a:pt x="640629" y="671480"/>
                    </a:lnTo>
                    <a:lnTo>
                      <a:pt x="667544" y="671480"/>
                    </a:lnTo>
                    <a:lnTo>
                      <a:pt x="667544" y="677955"/>
                    </a:lnTo>
                    <a:lnTo>
                      <a:pt x="682398" y="677955"/>
                    </a:lnTo>
                    <a:lnTo>
                      <a:pt x="682398" y="683541"/>
                    </a:lnTo>
                    <a:lnTo>
                      <a:pt x="718835" y="683541"/>
                    </a:lnTo>
                    <a:lnTo>
                      <a:pt x="718835" y="688746"/>
                    </a:lnTo>
                    <a:lnTo>
                      <a:pt x="730135" y="688746"/>
                    </a:lnTo>
                    <a:lnTo>
                      <a:pt x="730135" y="694713"/>
                    </a:lnTo>
                    <a:lnTo>
                      <a:pt x="740164" y="694713"/>
                    </a:lnTo>
                    <a:lnTo>
                      <a:pt x="740164" y="700427"/>
                    </a:lnTo>
                    <a:lnTo>
                      <a:pt x="746131" y="700427"/>
                    </a:lnTo>
                    <a:lnTo>
                      <a:pt x="746131" y="711218"/>
                    </a:lnTo>
                    <a:lnTo>
                      <a:pt x="772158" y="711218"/>
                    </a:lnTo>
                    <a:lnTo>
                      <a:pt x="772158" y="717566"/>
                    </a:lnTo>
                    <a:lnTo>
                      <a:pt x="779394" y="717566"/>
                    </a:lnTo>
                    <a:lnTo>
                      <a:pt x="779394" y="731658"/>
                    </a:lnTo>
                    <a:lnTo>
                      <a:pt x="791074" y="731658"/>
                    </a:lnTo>
                    <a:lnTo>
                      <a:pt x="791074" y="751337"/>
                    </a:lnTo>
                    <a:lnTo>
                      <a:pt x="803389" y="751337"/>
                    </a:lnTo>
                    <a:lnTo>
                      <a:pt x="803389" y="756034"/>
                    </a:lnTo>
                    <a:lnTo>
                      <a:pt x="815831" y="756034"/>
                    </a:lnTo>
                    <a:lnTo>
                      <a:pt x="815831" y="772539"/>
                    </a:lnTo>
                    <a:lnTo>
                      <a:pt x="824718" y="772539"/>
                    </a:lnTo>
                    <a:lnTo>
                      <a:pt x="824718" y="785742"/>
                    </a:lnTo>
                    <a:lnTo>
                      <a:pt x="828654" y="785742"/>
                    </a:lnTo>
                    <a:lnTo>
                      <a:pt x="828654" y="796153"/>
                    </a:lnTo>
                    <a:lnTo>
                      <a:pt x="835129" y="796153"/>
                    </a:lnTo>
                    <a:lnTo>
                      <a:pt x="835129" y="811007"/>
                    </a:lnTo>
                    <a:lnTo>
                      <a:pt x="842746" y="811007"/>
                    </a:lnTo>
                    <a:lnTo>
                      <a:pt x="842746" y="818243"/>
                    </a:lnTo>
                    <a:lnTo>
                      <a:pt x="860393" y="818243"/>
                    </a:lnTo>
                    <a:lnTo>
                      <a:pt x="860393" y="822687"/>
                    </a:lnTo>
                    <a:lnTo>
                      <a:pt x="868772" y="822687"/>
                    </a:lnTo>
                    <a:lnTo>
                      <a:pt x="868772" y="829035"/>
                    </a:lnTo>
                    <a:lnTo>
                      <a:pt x="888070" y="829035"/>
                    </a:lnTo>
                    <a:lnTo>
                      <a:pt x="888070" y="835891"/>
                    </a:lnTo>
                    <a:lnTo>
                      <a:pt x="900512" y="835891"/>
                    </a:lnTo>
                    <a:lnTo>
                      <a:pt x="900512" y="845159"/>
                    </a:lnTo>
                    <a:lnTo>
                      <a:pt x="905717" y="845159"/>
                    </a:lnTo>
                    <a:lnTo>
                      <a:pt x="905717" y="853919"/>
                    </a:lnTo>
                    <a:lnTo>
                      <a:pt x="914858" y="853919"/>
                    </a:lnTo>
                    <a:lnTo>
                      <a:pt x="914858" y="858743"/>
                    </a:lnTo>
                    <a:lnTo>
                      <a:pt x="928570" y="858743"/>
                    </a:lnTo>
                    <a:lnTo>
                      <a:pt x="928570" y="868392"/>
                    </a:lnTo>
                    <a:lnTo>
                      <a:pt x="979099" y="868392"/>
                    </a:lnTo>
                    <a:lnTo>
                      <a:pt x="979099" y="872708"/>
                    </a:lnTo>
                    <a:lnTo>
                      <a:pt x="985447" y="872708"/>
                    </a:lnTo>
                    <a:lnTo>
                      <a:pt x="985447" y="881595"/>
                    </a:lnTo>
                    <a:lnTo>
                      <a:pt x="999158" y="881595"/>
                    </a:lnTo>
                    <a:lnTo>
                      <a:pt x="999158" y="885531"/>
                    </a:lnTo>
                    <a:lnTo>
                      <a:pt x="1012743" y="885531"/>
                    </a:lnTo>
                    <a:lnTo>
                      <a:pt x="1012743" y="889213"/>
                    </a:lnTo>
                    <a:lnTo>
                      <a:pt x="1038388" y="889213"/>
                    </a:lnTo>
                    <a:lnTo>
                      <a:pt x="1038388" y="895180"/>
                    </a:lnTo>
                    <a:lnTo>
                      <a:pt x="1048799" y="895180"/>
                    </a:lnTo>
                    <a:lnTo>
                      <a:pt x="1048799" y="900385"/>
                    </a:lnTo>
                    <a:lnTo>
                      <a:pt x="1055274" y="900385"/>
                    </a:lnTo>
                    <a:lnTo>
                      <a:pt x="1055274" y="910034"/>
                    </a:lnTo>
                    <a:lnTo>
                      <a:pt x="1062002" y="910034"/>
                    </a:lnTo>
                    <a:lnTo>
                      <a:pt x="1062002" y="918413"/>
                    </a:lnTo>
                    <a:lnTo>
                      <a:pt x="1074063" y="918413"/>
                    </a:lnTo>
                    <a:lnTo>
                      <a:pt x="1074063" y="929332"/>
                    </a:lnTo>
                    <a:lnTo>
                      <a:pt x="1081681" y="929332"/>
                    </a:lnTo>
                    <a:lnTo>
                      <a:pt x="1081681" y="937330"/>
                    </a:lnTo>
                    <a:lnTo>
                      <a:pt x="1090568" y="937330"/>
                    </a:lnTo>
                    <a:lnTo>
                      <a:pt x="1090568" y="974656"/>
                    </a:lnTo>
                    <a:lnTo>
                      <a:pt x="1100090" y="974656"/>
                    </a:lnTo>
                    <a:lnTo>
                      <a:pt x="1100090" y="991033"/>
                    </a:lnTo>
                    <a:lnTo>
                      <a:pt x="1107707" y="991033"/>
                    </a:lnTo>
                    <a:lnTo>
                      <a:pt x="1107707" y="1010712"/>
                    </a:lnTo>
                    <a:lnTo>
                      <a:pt x="1120149" y="1010712"/>
                    </a:lnTo>
                    <a:lnTo>
                      <a:pt x="1120149" y="1016679"/>
                    </a:lnTo>
                    <a:lnTo>
                      <a:pt x="1129798" y="1016679"/>
                    </a:lnTo>
                    <a:lnTo>
                      <a:pt x="1129798" y="1045117"/>
                    </a:lnTo>
                    <a:lnTo>
                      <a:pt x="1146683" y="1045117"/>
                    </a:lnTo>
                    <a:lnTo>
                      <a:pt x="1146683" y="1051592"/>
                    </a:lnTo>
                    <a:lnTo>
                      <a:pt x="1175883" y="1051592"/>
                    </a:lnTo>
                    <a:lnTo>
                      <a:pt x="1175883" y="1064034"/>
                    </a:lnTo>
                    <a:lnTo>
                      <a:pt x="1242409" y="1064034"/>
                    </a:lnTo>
                    <a:lnTo>
                      <a:pt x="1242409" y="1067970"/>
                    </a:lnTo>
                    <a:lnTo>
                      <a:pt x="1265770" y="1067970"/>
                    </a:lnTo>
                    <a:lnTo>
                      <a:pt x="1265770" y="1073175"/>
                    </a:lnTo>
                    <a:lnTo>
                      <a:pt x="1296620" y="1073175"/>
                    </a:lnTo>
                    <a:lnTo>
                      <a:pt x="1296620" y="1079650"/>
                    </a:lnTo>
                    <a:lnTo>
                      <a:pt x="1333438" y="1079650"/>
                    </a:lnTo>
                    <a:lnTo>
                      <a:pt x="1333438" y="1088029"/>
                    </a:lnTo>
                    <a:lnTo>
                      <a:pt x="1341436" y="1088029"/>
                    </a:lnTo>
                    <a:lnTo>
                      <a:pt x="1341436" y="1093615"/>
                    </a:lnTo>
                    <a:lnTo>
                      <a:pt x="1348292" y="1093615"/>
                    </a:lnTo>
                    <a:lnTo>
                      <a:pt x="1348292" y="1104534"/>
                    </a:lnTo>
                    <a:lnTo>
                      <a:pt x="1358703" y="1104534"/>
                    </a:lnTo>
                    <a:lnTo>
                      <a:pt x="1358703" y="1126116"/>
                    </a:lnTo>
                    <a:lnTo>
                      <a:pt x="1365558" y="1126116"/>
                    </a:lnTo>
                    <a:lnTo>
                      <a:pt x="1365558" y="1144144"/>
                    </a:lnTo>
                    <a:lnTo>
                      <a:pt x="1370764" y="1144144"/>
                    </a:lnTo>
                    <a:lnTo>
                      <a:pt x="1370764" y="1154174"/>
                    </a:lnTo>
                    <a:lnTo>
                      <a:pt x="1383206" y="1154174"/>
                    </a:lnTo>
                    <a:lnTo>
                      <a:pt x="1383206" y="1163442"/>
                    </a:lnTo>
                    <a:lnTo>
                      <a:pt x="1399964" y="1163442"/>
                    </a:lnTo>
                    <a:lnTo>
                      <a:pt x="1399964" y="1177915"/>
                    </a:lnTo>
                    <a:lnTo>
                      <a:pt x="1417611" y="1177915"/>
                    </a:lnTo>
                    <a:lnTo>
                      <a:pt x="1417611" y="1185533"/>
                    </a:lnTo>
                    <a:lnTo>
                      <a:pt x="1462173" y="1185533"/>
                    </a:lnTo>
                    <a:lnTo>
                      <a:pt x="1462173" y="1191880"/>
                    </a:lnTo>
                    <a:lnTo>
                      <a:pt x="1566025" y="1191880"/>
                    </a:lnTo>
                    <a:lnTo>
                      <a:pt x="1566025" y="1200768"/>
                    </a:lnTo>
                    <a:lnTo>
                      <a:pt x="1604874" y="1200768"/>
                    </a:lnTo>
                    <a:lnTo>
                      <a:pt x="1604874" y="1204703"/>
                    </a:lnTo>
                    <a:lnTo>
                      <a:pt x="1624552" y="1204703"/>
                    </a:lnTo>
                    <a:lnTo>
                      <a:pt x="1624552" y="1219557"/>
                    </a:lnTo>
                    <a:lnTo>
                      <a:pt x="1630519" y="1219557"/>
                    </a:lnTo>
                    <a:lnTo>
                      <a:pt x="1630519" y="1239998"/>
                    </a:lnTo>
                    <a:lnTo>
                      <a:pt x="1653753" y="1239998"/>
                    </a:lnTo>
                    <a:lnTo>
                      <a:pt x="1653753" y="1247234"/>
                    </a:lnTo>
                    <a:lnTo>
                      <a:pt x="1705552" y="1247234"/>
                    </a:lnTo>
                    <a:lnTo>
                      <a:pt x="1705552" y="1254852"/>
                    </a:lnTo>
                    <a:lnTo>
                      <a:pt x="1715200" y="1254852"/>
                    </a:lnTo>
                    <a:lnTo>
                      <a:pt x="1715200" y="1261707"/>
                    </a:lnTo>
                    <a:lnTo>
                      <a:pt x="1785281" y="1261707"/>
                    </a:lnTo>
                    <a:lnTo>
                      <a:pt x="1785281" y="1271737"/>
                    </a:lnTo>
                    <a:lnTo>
                      <a:pt x="1985747" y="1271737"/>
                    </a:lnTo>
                    <a:lnTo>
                      <a:pt x="1985747" y="1280116"/>
                    </a:lnTo>
                    <a:lnTo>
                      <a:pt x="2173772" y="1280116"/>
                    </a:lnTo>
                    <a:lnTo>
                      <a:pt x="2173772" y="1293701"/>
                    </a:lnTo>
                    <a:lnTo>
                      <a:pt x="2179358" y="1293701"/>
                    </a:lnTo>
                    <a:lnTo>
                      <a:pt x="2179358" y="1309824"/>
                    </a:lnTo>
                    <a:lnTo>
                      <a:pt x="2314568" y="1309824"/>
                    </a:lnTo>
                    <a:lnTo>
                      <a:pt x="2314568" y="1326202"/>
                    </a:lnTo>
                    <a:lnTo>
                      <a:pt x="2739877" y="1326202"/>
                    </a:lnTo>
                  </a:path>
                </a:pathLst>
              </a:custGeom>
              <a:noFill/>
              <a:ln w="19018"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334" name="Graphic 258">
                <a:extLst>
                  <a:ext uri="{FF2B5EF4-FFF2-40B4-BE49-F238E27FC236}">
                    <a16:creationId xmlns:a16="http://schemas.microsoft.com/office/drawing/2014/main" id="{35CB4484-1E05-20BE-5844-195E6A00B63B}"/>
                  </a:ext>
                </a:extLst>
              </p:cNvPr>
              <p:cNvGrpSpPr/>
              <p:nvPr/>
            </p:nvGrpSpPr>
            <p:grpSpPr>
              <a:xfrm>
                <a:off x="7718595" y="3088892"/>
                <a:ext cx="2743431" cy="1372287"/>
                <a:chOff x="7718595" y="3088892"/>
                <a:chExt cx="2743431" cy="1372287"/>
              </a:xfrm>
            </p:grpSpPr>
            <p:sp>
              <p:nvSpPr>
                <p:cNvPr id="335" name="Freeform: Shape 334">
                  <a:extLst>
                    <a:ext uri="{FF2B5EF4-FFF2-40B4-BE49-F238E27FC236}">
                      <a16:creationId xmlns:a16="http://schemas.microsoft.com/office/drawing/2014/main" id="{F2A4641D-A1D0-F4C4-D60D-A9282661851A}"/>
                    </a:ext>
                  </a:extLst>
                </p:cNvPr>
                <p:cNvSpPr/>
                <p:nvPr/>
              </p:nvSpPr>
              <p:spPr>
                <a:xfrm>
                  <a:off x="10455171" y="4417506"/>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6" name="Freeform: Shape 335">
                  <a:extLst>
                    <a:ext uri="{FF2B5EF4-FFF2-40B4-BE49-F238E27FC236}">
                      <a16:creationId xmlns:a16="http://schemas.microsoft.com/office/drawing/2014/main" id="{86483C2E-1111-5898-8507-A20619714D09}"/>
                    </a:ext>
                  </a:extLst>
                </p:cNvPr>
                <p:cNvSpPr/>
                <p:nvPr/>
              </p:nvSpPr>
              <p:spPr>
                <a:xfrm>
                  <a:off x="10462027" y="4417506"/>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7" name="Freeform: Shape 336">
                  <a:extLst>
                    <a:ext uri="{FF2B5EF4-FFF2-40B4-BE49-F238E27FC236}">
                      <a16:creationId xmlns:a16="http://schemas.microsoft.com/office/drawing/2014/main" id="{B8529C66-EA7C-550E-9031-6E310CD9B93B}"/>
                    </a:ext>
                  </a:extLst>
                </p:cNvPr>
                <p:cNvSpPr/>
                <p:nvPr/>
              </p:nvSpPr>
              <p:spPr>
                <a:xfrm>
                  <a:off x="9899096" y="4387036"/>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8" name="Freeform: Shape 337">
                  <a:extLst>
                    <a:ext uri="{FF2B5EF4-FFF2-40B4-BE49-F238E27FC236}">
                      <a16:creationId xmlns:a16="http://schemas.microsoft.com/office/drawing/2014/main" id="{2D65FCB8-C4B3-7EBB-F7E4-DC53E5DC97A0}"/>
                    </a:ext>
                  </a:extLst>
                </p:cNvPr>
                <p:cNvSpPr/>
                <p:nvPr/>
              </p:nvSpPr>
              <p:spPr>
                <a:xfrm>
                  <a:off x="9875101" y="4372563"/>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39" name="Freeform: Shape 338">
                  <a:extLst>
                    <a:ext uri="{FF2B5EF4-FFF2-40B4-BE49-F238E27FC236}">
                      <a16:creationId xmlns:a16="http://schemas.microsoft.com/office/drawing/2014/main" id="{B6F93FCB-0AA4-FE00-8C43-AC0F4449C334}"/>
                    </a:ext>
                  </a:extLst>
                </p:cNvPr>
                <p:cNvSpPr/>
                <p:nvPr/>
              </p:nvSpPr>
              <p:spPr>
                <a:xfrm>
                  <a:off x="9665874" y="4365200"/>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0" name="Freeform: Shape 339">
                  <a:extLst>
                    <a:ext uri="{FF2B5EF4-FFF2-40B4-BE49-F238E27FC236}">
                      <a16:creationId xmlns:a16="http://schemas.microsoft.com/office/drawing/2014/main" id="{A32137B9-2837-51E9-9BE5-C38D6B6A0FF4}"/>
                    </a:ext>
                  </a:extLst>
                </p:cNvPr>
                <p:cNvSpPr/>
                <p:nvPr/>
              </p:nvSpPr>
              <p:spPr>
                <a:xfrm>
                  <a:off x="9625502" y="4365200"/>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1" name="Freeform: Shape 340">
                  <a:extLst>
                    <a:ext uri="{FF2B5EF4-FFF2-40B4-BE49-F238E27FC236}">
                      <a16:creationId xmlns:a16="http://schemas.microsoft.com/office/drawing/2014/main" id="{8C3EC1AF-2EA3-4881-4A34-762C68F47885}"/>
                    </a:ext>
                  </a:extLst>
                </p:cNvPr>
                <p:cNvSpPr/>
                <p:nvPr/>
              </p:nvSpPr>
              <p:spPr>
                <a:xfrm>
                  <a:off x="9394565" y="4339935"/>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2" name="Freeform: Shape 341">
                  <a:extLst>
                    <a:ext uri="{FF2B5EF4-FFF2-40B4-BE49-F238E27FC236}">
                      <a16:creationId xmlns:a16="http://schemas.microsoft.com/office/drawing/2014/main" id="{12AD2882-0408-E785-88B9-845CF53D5F4B}"/>
                    </a:ext>
                  </a:extLst>
                </p:cNvPr>
                <p:cNvSpPr/>
                <p:nvPr/>
              </p:nvSpPr>
              <p:spPr>
                <a:xfrm>
                  <a:off x="9370570" y="4332698"/>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3" name="Freeform: Shape 342">
                  <a:extLst>
                    <a:ext uri="{FF2B5EF4-FFF2-40B4-BE49-F238E27FC236}">
                      <a16:creationId xmlns:a16="http://schemas.microsoft.com/office/drawing/2014/main" id="{55694DB8-C602-3E03-DCF0-A638B943FA02}"/>
                    </a:ext>
                  </a:extLst>
                </p:cNvPr>
                <p:cNvSpPr/>
                <p:nvPr/>
              </p:nvSpPr>
              <p:spPr>
                <a:xfrm>
                  <a:off x="9307345" y="4289025"/>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4" name="Freeform: Shape 343">
                  <a:extLst>
                    <a:ext uri="{FF2B5EF4-FFF2-40B4-BE49-F238E27FC236}">
                      <a16:creationId xmlns:a16="http://schemas.microsoft.com/office/drawing/2014/main" id="{43C170E2-1BFB-94EF-C160-6387C1376A42}"/>
                    </a:ext>
                  </a:extLst>
                </p:cNvPr>
                <p:cNvSpPr/>
                <p:nvPr/>
              </p:nvSpPr>
              <p:spPr>
                <a:xfrm>
                  <a:off x="9087327" y="4236084"/>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5" name="Freeform: Shape 344">
                  <a:extLst>
                    <a:ext uri="{FF2B5EF4-FFF2-40B4-BE49-F238E27FC236}">
                      <a16:creationId xmlns:a16="http://schemas.microsoft.com/office/drawing/2014/main" id="{6CA84C77-AE0E-7D31-0388-9CC412DBD41F}"/>
                    </a:ext>
                  </a:extLst>
                </p:cNvPr>
                <p:cNvSpPr/>
                <p:nvPr/>
              </p:nvSpPr>
              <p:spPr>
                <a:xfrm>
                  <a:off x="9075901" y="4208407"/>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6" name="Freeform: Shape 345">
                  <a:extLst>
                    <a:ext uri="{FF2B5EF4-FFF2-40B4-BE49-F238E27FC236}">
                      <a16:creationId xmlns:a16="http://schemas.microsoft.com/office/drawing/2014/main" id="{FAE2F65B-5C95-534D-2476-0D1758715758}"/>
                    </a:ext>
                  </a:extLst>
                </p:cNvPr>
                <p:cNvSpPr/>
                <p:nvPr/>
              </p:nvSpPr>
              <p:spPr>
                <a:xfrm>
                  <a:off x="9059016" y="4186570"/>
                  <a:ext cx="12695" cy="43673"/>
                </a:xfrm>
                <a:custGeom>
                  <a:avLst/>
                  <a:gdLst>
                    <a:gd name="connsiteX0" fmla="*/ 0 w 12695"/>
                    <a:gd name="connsiteY0" fmla="*/ 0 h 43673"/>
                    <a:gd name="connsiteX1" fmla="*/ 0 w 12695"/>
                    <a:gd name="connsiteY1" fmla="*/ 43673 h 43673"/>
                  </a:gdLst>
                  <a:ahLst/>
                  <a:cxnLst>
                    <a:cxn ang="0">
                      <a:pos x="connsiteX0" y="connsiteY0"/>
                    </a:cxn>
                    <a:cxn ang="0">
                      <a:pos x="connsiteX1" y="connsiteY1"/>
                    </a:cxn>
                  </a:cxnLst>
                  <a:rect l="l" t="t" r="r" b="b"/>
                  <a:pathLst>
                    <a:path w="12695" h="43673">
                      <a:moveTo>
                        <a:pt x="0" y="0"/>
                      </a:moveTo>
                      <a:lnTo>
                        <a:pt x="0" y="43673"/>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7" name="Freeform: Shape 346">
                  <a:extLst>
                    <a:ext uri="{FF2B5EF4-FFF2-40B4-BE49-F238E27FC236}">
                      <a16:creationId xmlns:a16="http://schemas.microsoft.com/office/drawing/2014/main" id="{92C26FE0-C3E2-CB68-0307-D58BAA6492F9}"/>
                    </a:ext>
                  </a:extLst>
                </p:cNvPr>
                <p:cNvSpPr/>
                <p:nvPr/>
              </p:nvSpPr>
              <p:spPr>
                <a:xfrm>
                  <a:off x="8803831" y="4029396"/>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8" name="Freeform: Shape 347">
                  <a:extLst>
                    <a:ext uri="{FF2B5EF4-FFF2-40B4-BE49-F238E27FC236}">
                      <a16:creationId xmlns:a16="http://schemas.microsoft.com/office/drawing/2014/main" id="{9E6ADD52-443C-E9E9-53E2-4EFFE0D10F94}"/>
                    </a:ext>
                  </a:extLst>
                </p:cNvPr>
                <p:cNvSpPr/>
                <p:nvPr/>
              </p:nvSpPr>
              <p:spPr>
                <a:xfrm>
                  <a:off x="8330786" y="3743106"/>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49" name="Freeform: Shape 348">
                  <a:extLst>
                    <a:ext uri="{FF2B5EF4-FFF2-40B4-BE49-F238E27FC236}">
                      <a16:creationId xmlns:a16="http://schemas.microsoft.com/office/drawing/2014/main" id="{4CEE06CC-2B84-C8E4-6462-AAEA77B33A54}"/>
                    </a:ext>
                  </a:extLst>
                </p:cNvPr>
                <p:cNvSpPr/>
                <p:nvPr/>
              </p:nvSpPr>
              <p:spPr>
                <a:xfrm>
                  <a:off x="7718595" y="3088892"/>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50" name="Freeform: Shape 349">
                  <a:extLst>
                    <a:ext uri="{FF2B5EF4-FFF2-40B4-BE49-F238E27FC236}">
                      <a16:creationId xmlns:a16="http://schemas.microsoft.com/office/drawing/2014/main" id="{BCCB4A95-C98D-27DC-E59F-B322AD33D6D9}"/>
                    </a:ext>
                  </a:extLst>
                </p:cNvPr>
                <p:cNvSpPr/>
                <p:nvPr/>
              </p:nvSpPr>
              <p:spPr>
                <a:xfrm>
                  <a:off x="8767394" y="3995371"/>
                  <a:ext cx="12695" cy="43673"/>
                </a:xfrm>
                <a:custGeom>
                  <a:avLst/>
                  <a:gdLst>
                    <a:gd name="connsiteX0" fmla="*/ 0 w 12695"/>
                    <a:gd name="connsiteY0" fmla="*/ 0 h 43673"/>
                    <a:gd name="connsiteX1" fmla="*/ 0 w 12695"/>
                    <a:gd name="connsiteY1" fmla="*/ 43674 h 43673"/>
                  </a:gdLst>
                  <a:ahLst/>
                  <a:cxnLst>
                    <a:cxn ang="0">
                      <a:pos x="connsiteX0" y="connsiteY0"/>
                    </a:cxn>
                    <a:cxn ang="0">
                      <a:pos x="connsiteX1" y="connsiteY1"/>
                    </a:cxn>
                  </a:cxnLst>
                  <a:rect l="l" t="t" r="r" b="b"/>
                  <a:pathLst>
                    <a:path w="12695" h="43673">
                      <a:moveTo>
                        <a:pt x="0" y="0"/>
                      </a:moveTo>
                      <a:lnTo>
                        <a:pt x="0" y="43674"/>
                      </a:lnTo>
                    </a:path>
                  </a:pathLst>
                </a:custGeom>
                <a:ln w="12679"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sp>
          <p:nvSpPr>
            <p:cNvPr id="262" name="TextBox 261">
              <a:extLst>
                <a:ext uri="{FF2B5EF4-FFF2-40B4-BE49-F238E27FC236}">
                  <a16:creationId xmlns:a16="http://schemas.microsoft.com/office/drawing/2014/main" id="{A63D1CB0-2544-74B7-D8D8-DB0F32C8805C}"/>
                </a:ext>
              </a:extLst>
            </p:cNvPr>
            <p:cNvSpPr txBox="1"/>
            <p:nvPr/>
          </p:nvSpPr>
          <p:spPr>
            <a:xfrm>
              <a:off x="7204503" y="3243051"/>
              <a:ext cx="482825"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263" name="TextBox 262">
              <a:extLst>
                <a:ext uri="{FF2B5EF4-FFF2-40B4-BE49-F238E27FC236}">
                  <a16:creationId xmlns:a16="http://schemas.microsoft.com/office/drawing/2014/main" id="{87162740-36D2-4C4B-8621-C7DEEA357A54}"/>
                </a:ext>
              </a:extLst>
            </p:cNvPr>
            <p:cNvSpPr txBox="1"/>
            <p:nvPr/>
          </p:nvSpPr>
          <p:spPr>
            <a:xfrm>
              <a:off x="7303890" y="3558597"/>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264" name="TextBox 263">
              <a:extLst>
                <a:ext uri="{FF2B5EF4-FFF2-40B4-BE49-F238E27FC236}">
                  <a16:creationId xmlns:a16="http://schemas.microsoft.com/office/drawing/2014/main" id="{9CAF8CA8-D6CE-CA25-9F2A-319B8BD668EE}"/>
                </a:ext>
              </a:extLst>
            </p:cNvPr>
            <p:cNvSpPr txBox="1"/>
            <p:nvPr/>
          </p:nvSpPr>
          <p:spPr>
            <a:xfrm>
              <a:off x="7303890" y="3874142"/>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265" name="TextBox 264">
              <a:extLst>
                <a:ext uri="{FF2B5EF4-FFF2-40B4-BE49-F238E27FC236}">
                  <a16:creationId xmlns:a16="http://schemas.microsoft.com/office/drawing/2014/main" id="{B2AC552E-8C82-DF19-8326-72A296E6AFB8}"/>
                </a:ext>
              </a:extLst>
            </p:cNvPr>
            <p:cNvSpPr txBox="1"/>
            <p:nvPr/>
          </p:nvSpPr>
          <p:spPr>
            <a:xfrm>
              <a:off x="7303890" y="4189688"/>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266" name="TextBox 265">
              <a:extLst>
                <a:ext uri="{FF2B5EF4-FFF2-40B4-BE49-F238E27FC236}">
                  <a16:creationId xmlns:a16="http://schemas.microsoft.com/office/drawing/2014/main" id="{176C4A58-9DAA-04B5-478C-B969B2DEE964}"/>
                </a:ext>
              </a:extLst>
            </p:cNvPr>
            <p:cNvSpPr txBox="1"/>
            <p:nvPr/>
          </p:nvSpPr>
          <p:spPr>
            <a:xfrm>
              <a:off x="7303890" y="4505234"/>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267" name="TextBox 266">
              <a:extLst>
                <a:ext uri="{FF2B5EF4-FFF2-40B4-BE49-F238E27FC236}">
                  <a16:creationId xmlns:a16="http://schemas.microsoft.com/office/drawing/2014/main" id="{261CB086-34EE-B26F-C813-E799ECD411D0}"/>
                </a:ext>
              </a:extLst>
            </p:cNvPr>
            <p:cNvSpPr txBox="1"/>
            <p:nvPr/>
          </p:nvSpPr>
          <p:spPr>
            <a:xfrm>
              <a:off x="7403276" y="4836691"/>
              <a:ext cx="284052"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268" name="TextBox 267">
              <a:extLst>
                <a:ext uri="{FF2B5EF4-FFF2-40B4-BE49-F238E27FC236}">
                  <a16:creationId xmlns:a16="http://schemas.microsoft.com/office/drawing/2014/main" id="{0B8BC1BB-8E30-3753-B9ED-8B5ECA88E6E1}"/>
                </a:ext>
              </a:extLst>
            </p:cNvPr>
            <p:cNvSpPr txBox="1"/>
            <p:nvPr/>
          </p:nvSpPr>
          <p:spPr>
            <a:xfrm>
              <a:off x="7574446" y="504858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269" name="TextBox 268">
              <a:extLst>
                <a:ext uri="{FF2B5EF4-FFF2-40B4-BE49-F238E27FC236}">
                  <a16:creationId xmlns:a16="http://schemas.microsoft.com/office/drawing/2014/main" id="{74E9DC91-F1D2-277A-70A6-5808E0402789}"/>
                </a:ext>
              </a:extLst>
            </p:cNvPr>
            <p:cNvSpPr txBox="1"/>
            <p:nvPr/>
          </p:nvSpPr>
          <p:spPr>
            <a:xfrm>
              <a:off x="8171902" y="504858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3</a:t>
              </a:r>
            </a:p>
          </p:txBody>
        </p:sp>
        <p:sp>
          <p:nvSpPr>
            <p:cNvPr id="270" name="TextBox 269">
              <a:extLst>
                <a:ext uri="{FF2B5EF4-FFF2-40B4-BE49-F238E27FC236}">
                  <a16:creationId xmlns:a16="http://schemas.microsoft.com/office/drawing/2014/main" id="{EBDDD059-B411-938C-478D-A947C6D1C06F}"/>
                </a:ext>
              </a:extLst>
            </p:cNvPr>
            <p:cNvSpPr txBox="1"/>
            <p:nvPr/>
          </p:nvSpPr>
          <p:spPr>
            <a:xfrm>
              <a:off x="8758429" y="504858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271" name="TextBox 270">
              <a:extLst>
                <a:ext uri="{FF2B5EF4-FFF2-40B4-BE49-F238E27FC236}">
                  <a16:creationId xmlns:a16="http://schemas.microsoft.com/office/drawing/2014/main" id="{170F32CF-F6D4-3C98-1BFC-C1B4FB74448C}"/>
                </a:ext>
              </a:extLst>
            </p:cNvPr>
            <p:cNvSpPr txBox="1"/>
            <p:nvPr/>
          </p:nvSpPr>
          <p:spPr>
            <a:xfrm>
              <a:off x="9355885" y="504858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9</a:t>
              </a:r>
            </a:p>
          </p:txBody>
        </p:sp>
        <p:sp>
          <p:nvSpPr>
            <p:cNvPr id="272" name="TextBox 271">
              <a:extLst>
                <a:ext uri="{FF2B5EF4-FFF2-40B4-BE49-F238E27FC236}">
                  <a16:creationId xmlns:a16="http://schemas.microsoft.com/office/drawing/2014/main" id="{4ECAFE52-C953-EAB6-DBD8-FD7EB2E3EFC3}"/>
                </a:ext>
              </a:extLst>
            </p:cNvPr>
            <p:cNvSpPr txBox="1"/>
            <p:nvPr/>
          </p:nvSpPr>
          <p:spPr>
            <a:xfrm>
              <a:off x="9894401" y="5048585"/>
              <a:ext cx="383438"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273" name="TextBox 272">
              <a:extLst>
                <a:ext uri="{FF2B5EF4-FFF2-40B4-BE49-F238E27FC236}">
                  <a16:creationId xmlns:a16="http://schemas.microsoft.com/office/drawing/2014/main" id="{A49E26FB-B640-D21C-35EB-ABC4B5E088F7}"/>
                </a:ext>
              </a:extLst>
            </p:cNvPr>
            <p:cNvSpPr txBox="1"/>
            <p:nvPr/>
          </p:nvSpPr>
          <p:spPr>
            <a:xfrm>
              <a:off x="10491857" y="5048585"/>
              <a:ext cx="383438"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15</a:t>
              </a:r>
            </a:p>
          </p:txBody>
        </p:sp>
        <p:sp>
          <p:nvSpPr>
            <p:cNvPr id="274" name="TextBox 273">
              <a:extLst>
                <a:ext uri="{FF2B5EF4-FFF2-40B4-BE49-F238E27FC236}">
                  <a16:creationId xmlns:a16="http://schemas.microsoft.com/office/drawing/2014/main" id="{6C5BF8DB-2672-84AB-3822-9C69E27F34CF}"/>
                </a:ext>
              </a:extLst>
            </p:cNvPr>
            <p:cNvSpPr txBox="1"/>
            <p:nvPr/>
          </p:nvSpPr>
          <p:spPr>
            <a:xfrm>
              <a:off x="11067636" y="5048585"/>
              <a:ext cx="383438"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353" name="TextBox 352">
              <a:extLst>
                <a:ext uri="{FF2B5EF4-FFF2-40B4-BE49-F238E27FC236}">
                  <a16:creationId xmlns:a16="http://schemas.microsoft.com/office/drawing/2014/main" id="{985AB72A-657F-6BE1-F205-EB0E7F596D82}"/>
                </a:ext>
              </a:extLst>
            </p:cNvPr>
            <p:cNvSpPr txBox="1"/>
            <p:nvPr/>
          </p:nvSpPr>
          <p:spPr>
            <a:xfrm rot="16200000">
              <a:off x="6766577" y="4097504"/>
              <a:ext cx="793807" cy="28648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PFS，%</a:t>
              </a:r>
            </a:p>
          </p:txBody>
        </p:sp>
        <p:sp>
          <p:nvSpPr>
            <p:cNvPr id="354" name="TextBox 353">
              <a:extLst>
                <a:ext uri="{FF2B5EF4-FFF2-40B4-BE49-F238E27FC236}">
                  <a16:creationId xmlns:a16="http://schemas.microsoft.com/office/drawing/2014/main" id="{A6229037-6C0B-B750-273D-091A3DE96EC8}"/>
                </a:ext>
              </a:extLst>
            </p:cNvPr>
            <p:cNvSpPr txBox="1"/>
            <p:nvPr/>
          </p:nvSpPr>
          <p:spPr>
            <a:xfrm>
              <a:off x="8757785" y="4200766"/>
              <a:ext cx="543740"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E73E16"/>
                  </a:solidFill>
                  <a:effectLst/>
                  <a:uLnTx/>
                  <a:uFillTx/>
                  <a:latin typeface="Arial" panose="020B0604020202020204"/>
                  <a:ea typeface="+mn-ea"/>
                  <a:cs typeface="+mn-cs"/>
                </a:rPr>
                <a:t>31%</a:t>
              </a:r>
            </a:p>
          </p:txBody>
        </p:sp>
        <p:sp>
          <p:nvSpPr>
            <p:cNvPr id="355" name="TextBox 354">
              <a:extLst>
                <a:ext uri="{FF2B5EF4-FFF2-40B4-BE49-F238E27FC236}">
                  <a16:creationId xmlns:a16="http://schemas.microsoft.com/office/drawing/2014/main" id="{AD7730E5-5886-6C4C-42D3-D24893818506}"/>
                </a:ext>
              </a:extLst>
            </p:cNvPr>
            <p:cNvSpPr txBox="1"/>
            <p:nvPr/>
          </p:nvSpPr>
          <p:spPr>
            <a:xfrm>
              <a:off x="9825559" y="4369590"/>
              <a:ext cx="543740"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E73E16"/>
                  </a:solidFill>
                  <a:effectLst/>
                  <a:uLnTx/>
                  <a:uFillTx/>
                  <a:latin typeface="Arial" panose="020B0604020202020204"/>
                  <a:ea typeface="+mn-ea"/>
                  <a:cs typeface="+mn-cs"/>
                </a:rPr>
                <a:t>20%</a:t>
              </a:r>
            </a:p>
          </p:txBody>
        </p:sp>
        <p:sp>
          <p:nvSpPr>
            <p:cNvPr id="356" name="TextBox 355">
              <a:extLst>
                <a:ext uri="{FF2B5EF4-FFF2-40B4-BE49-F238E27FC236}">
                  <a16:creationId xmlns:a16="http://schemas.microsoft.com/office/drawing/2014/main" id="{4A8432BD-A176-04C8-E01F-8EFBBD5D8ACA}"/>
                </a:ext>
              </a:extLst>
            </p:cNvPr>
            <p:cNvSpPr txBox="1"/>
            <p:nvPr/>
          </p:nvSpPr>
          <p:spPr>
            <a:xfrm>
              <a:off x="8422291" y="4560694"/>
              <a:ext cx="543740"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A2E1"/>
                  </a:solidFill>
                  <a:effectLst/>
                  <a:uLnTx/>
                  <a:uFillTx/>
                  <a:latin typeface="Arial" panose="020B0604020202020204"/>
                  <a:ea typeface="+mn-ea"/>
                  <a:cs typeface="+mn-cs"/>
                </a:rPr>
                <a:t>23%</a:t>
              </a:r>
            </a:p>
          </p:txBody>
        </p:sp>
        <p:sp>
          <p:nvSpPr>
            <p:cNvPr id="357" name="TextBox 356">
              <a:extLst>
                <a:ext uri="{FF2B5EF4-FFF2-40B4-BE49-F238E27FC236}">
                  <a16:creationId xmlns:a16="http://schemas.microsoft.com/office/drawing/2014/main" id="{40894907-5D47-D2F1-68EE-0639F39326A3}"/>
                </a:ext>
              </a:extLst>
            </p:cNvPr>
            <p:cNvSpPr txBox="1"/>
            <p:nvPr/>
          </p:nvSpPr>
          <p:spPr>
            <a:xfrm>
              <a:off x="9714095" y="4814104"/>
              <a:ext cx="444353"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A2E1"/>
                  </a:solidFill>
                  <a:effectLst/>
                  <a:uLnTx/>
                  <a:uFillTx/>
                  <a:latin typeface="Arial" panose="020B0604020202020204"/>
                  <a:ea typeface="+mn-ea"/>
                  <a:cs typeface="+mn-cs"/>
                </a:rPr>
                <a:t>4%</a:t>
              </a:r>
            </a:p>
          </p:txBody>
        </p:sp>
        <p:sp>
          <p:nvSpPr>
            <p:cNvPr id="358" name="TextBox 357">
              <a:extLst>
                <a:ext uri="{FF2B5EF4-FFF2-40B4-BE49-F238E27FC236}">
                  <a16:creationId xmlns:a16="http://schemas.microsoft.com/office/drawing/2014/main" id="{330013CF-E62E-8DEB-F1C3-B1A474EF9866}"/>
                </a:ext>
              </a:extLst>
            </p:cNvPr>
            <p:cNvSpPr txBox="1"/>
            <p:nvPr/>
          </p:nvSpPr>
          <p:spPr>
            <a:xfrm>
              <a:off x="7653974" y="5300691"/>
              <a:ext cx="3755792" cy="31625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359" name="TextBox 358">
              <a:extLst>
                <a:ext uri="{FF2B5EF4-FFF2-40B4-BE49-F238E27FC236}">
                  <a16:creationId xmlns:a16="http://schemas.microsoft.com/office/drawing/2014/main" id="{813FF349-F769-7919-5EE5-08BEA3BCB1A8}"/>
                </a:ext>
              </a:extLst>
            </p:cNvPr>
            <p:cNvSpPr txBox="1"/>
            <p:nvPr/>
          </p:nvSpPr>
          <p:spPr>
            <a:xfrm>
              <a:off x="7496700" y="5730625"/>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254</a:t>
              </a:r>
            </a:p>
          </p:txBody>
        </p:sp>
        <p:sp>
          <p:nvSpPr>
            <p:cNvPr id="360" name="TextBox 359">
              <a:extLst>
                <a:ext uri="{FF2B5EF4-FFF2-40B4-BE49-F238E27FC236}">
                  <a16:creationId xmlns:a16="http://schemas.microsoft.com/office/drawing/2014/main" id="{DE1E70D9-644D-8DFF-3680-2E3790C3DD5B}"/>
                </a:ext>
              </a:extLst>
            </p:cNvPr>
            <p:cNvSpPr txBox="1"/>
            <p:nvPr/>
          </p:nvSpPr>
          <p:spPr>
            <a:xfrm>
              <a:off x="8094156" y="5730625"/>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147</a:t>
              </a:r>
            </a:p>
          </p:txBody>
        </p:sp>
        <p:sp>
          <p:nvSpPr>
            <p:cNvPr id="361" name="TextBox 360">
              <a:extLst>
                <a:ext uri="{FF2B5EF4-FFF2-40B4-BE49-F238E27FC236}">
                  <a16:creationId xmlns:a16="http://schemas.microsoft.com/office/drawing/2014/main" id="{943A24A3-8D50-2D7C-DCC3-CBBA5C784C7C}"/>
                </a:ext>
              </a:extLst>
            </p:cNvPr>
            <p:cNvSpPr txBox="1"/>
            <p:nvPr/>
          </p:nvSpPr>
          <p:spPr>
            <a:xfrm>
              <a:off x="8723163" y="5730625"/>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78</a:t>
              </a:r>
            </a:p>
          </p:txBody>
        </p:sp>
        <p:sp>
          <p:nvSpPr>
            <p:cNvPr id="362" name="TextBox 361">
              <a:extLst>
                <a:ext uri="{FF2B5EF4-FFF2-40B4-BE49-F238E27FC236}">
                  <a16:creationId xmlns:a16="http://schemas.microsoft.com/office/drawing/2014/main" id="{ABF5DE4D-EFA3-D3FD-15EB-4B77155947E3}"/>
                </a:ext>
              </a:extLst>
            </p:cNvPr>
            <p:cNvSpPr txBox="1"/>
            <p:nvPr/>
          </p:nvSpPr>
          <p:spPr>
            <a:xfrm>
              <a:off x="9320619" y="5730625"/>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37</a:t>
              </a:r>
            </a:p>
          </p:txBody>
        </p:sp>
        <p:sp>
          <p:nvSpPr>
            <p:cNvPr id="363" name="TextBox 362">
              <a:extLst>
                <a:ext uri="{FF2B5EF4-FFF2-40B4-BE49-F238E27FC236}">
                  <a16:creationId xmlns:a16="http://schemas.microsoft.com/office/drawing/2014/main" id="{8C85301B-C50B-C4DF-9853-412928160FA8}"/>
                </a:ext>
              </a:extLst>
            </p:cNvPr>
            <p:cNvSpPr txBox="1"/>
            <p:nvPr/>
          </p:nvSpPr>
          <p:spPr>
            <a:xfrm>
              <a:off x="9908828" y="5730625"/>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18</a:t>
              </a:r>
            </a:p>
          </p:txBody>
        </p:sp>
        <p:sp>
          <p:nvSpPr>
            <p:cNvPr id="364" name="TextBox 363">
              <a:extLst>
                <a:ext uri="{FF2B5EF4-FFF2-40B4-BE49-F238E27FC236}">
                  <a16:creationId xmlns:a16="http://schemas.microsoft.com/office/drawing/2014/main" id="{EED6D75F-4C82-D432-5EC8-A28932152484}"/>
                </a:ext>
              </a:extLst>
            </p:cNvPr>
            <p:cNvSpPr txBox="1"/>
            <p:nvPr/>
          </p:nvSpPr>
          <p:spPr>
            <a:xfrm>
              <a:off x="10548762" y="5730625"/>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365" name="TextBox 364">
              <a:extLst>
                <a:ext uri="{FF2B5EF4-FFF2-40B4-BE49-F238E27FC236}">
                  <a16:creationId xmlns:a16="http://schemas.microsoft.com/office/drawing/2014/main" id="{980EF88C-04CD-F4E8-BB00-81C968E52C5F}"/>
                </a:ext>
              </a:extLst>
            </p:cNvPr>
            <p:cNvSpPr txBox="1"/>
            <p:nvPr/>
          </p:nvSpPr>
          <p:spPr>
            <a:xfrm>
              <a:off x="11124541" y="5730625"/>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373" name="TextBox 372">
              <a:extLst>
                <a:ext uri="{FF2B5EF4-FFF2-40B4-BE49-F238E27FC236}">
                  <a16:creationId xmlns:a16="http://schemas.microsoft.com/office/drawing/2014/main" id="{47B2D046-964A-E4A6-9740-F20F6CC4022D}"/>
                </a:ext>
              </a:extLst>
            </p:cNvPr>
            <p:cNvSpPr txBox="1"/>
            <p:nvPr/>
          </p:nvSpPr>
          <p:spPr>
            <a:xfrm>
              <a:off x="6688519" y="5722387"/>
              <a:ext cx="943463"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塔拉塔单抗</a:t>
              </a:r>
            </a:p>
          </p:txBody>
        </p:sp>
        <p:sp>
          <p:nvSpPr>
            <p:cNvPr id="375" name="TextBox 374">
              <a:extLst>
                <a:ext uri="{FF2B5EF4-FFF2-40B4-BE49-F238E27FC236}">
                  <a16:creationId xmlns:a16="http://schemas.microsoft.com/office/drawing/2014/main" id="{A3048253-9347-F4BD-33B4-88C2881D6C7A}"/>
                </a:ext>
              </a:extLst>
            </p:cNvPr>
            <p:cNvSpPr txBox="1"/>
            <p:nvPr/>
          </p:nvSpPr>
          <p:spPr>
            <a:xfrm>
              <a:off x="6815515" y="5544076"/>
              <a:ext cx="816468"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面临风险的人数</a:t>
              </a:r>
            </a:p>
          </p:txBody>
        </p:sp>
      </p:grpSp>
      <p:graphicFrame>
        <p:nvGraphicFramePr>
          <p:cNvPr id="376" name="Table 663">
            <a:extLst>
              <a:ext uri="{FF2B5EF4-FFF2-40B4-BE49-F238E27FC236}">
                <a16:creationId xmlns:a16="http://schemas.microsoft.com/office/drawing/2014/main" id="{BFD85B46-C5C2-5656-C7DC-2B942BD9C72D}"/>
              </a:ext>
            </a:extLst>
          </p:cNvPr>
          <p:cNvGraphicFramePr>
            <a:graphicFrameLocks noGrp="1"/>
          </p:cNvGraphicFramePr>
          <p:nvPr>
            <p:extLst>
              <p:ext uri="{D42A27DB-BD31-4B8C-83A1-F6EECF244321}">
                <p14:modId xmlns:p14="http://schemas.microsoft.com/office/powerpoint/2010/main" val="3454935902"/>
              </p:ext>
            </p:extLst>
          </p:nvPr>
        </p:nvGraphicFramePr>
        <p:xfrm>
          <a:off x="7320727" y="1947413"/>
          <a:ext cx="4329633" cy="825600"/>
        </p:xfrm>
        <a:graphic>
          <a:graphicData uri="http://schemas.openxmlformats.org/drawingml/2006/table">
            <a:tbl>
              <a:tblPr firstRow="1" bandRow="1">
                <a:tableStyleId>{69012ECD-51FC-41F1-AA8D-1B2483CD663E}</a:tableStyleId>
              </a:tblPr>
              <a:tblGrid>
                <a:gridCol w="2277600">
                  <a:extLst>
                    <a:ext uri="{9D8B030D-6E8A-4147-A177-3AD203B41FA5}">
                      <a16:colId xmlns:a16="http://schemas.microsoft.com/office/drawing/2014/main" val="4026828033"/>
                    </a:ext>
                  </a:extLst>
                </a:gridCol>
                <a:gridCol w="993848">
                  <a:extLst>
                    <a:ext uri="{9D8B030D-6E8A-4147-A177-3AD203B41FA5}">
                      <a16:colId xmlns:a16="http://schemas.microsoft.com/office/drawing/2014/main" val="2351951672"/>
                    </a:ext>
                  </a:extLst>
                </a:gridCol>
                <a:gridCol w="1058185">
                  <a:extLst>
                    <a:ext uri="{9D8B030D-6E8A-4147-A177-3AD203B41FA5}">
                      <a16:colId xmlns:a16="http://schemas.microsoft.com/office/drawing/2014/main" val="3840096650"/>
                    </a:ext>
                  </a:extLst>
                </a:gridCol>
              </a:tblGrid>
              <a:tr h="137943">
                <a:tc>
                  <a:txBody>
                    <a:bodyPr/>
                    <a:lstStyle/>
                    <a:p>
                      <a:pPr rtl="0"/>
                      <a:endParaRPr lang="en-US" sz="1000" noProof="0" dirty="0">
                        <a:solidFill>
                          <a:srgbClr val="363636"/>
                        </a:solidFill>
                        <a:latin typeface="+mn-lt"/>
                      </a:endParaRPr>
                    </a:p>
                  </a:txBody>
                  <a:tcPr marL="72000" marR="72000" marT="36000" marB="36000" anchor="ctr"/>
                </a:tc>
                <a:tc>
                  <a:txBody>
                    <a:bodyPr/>
                    <a:lstStyle/>
                    <a:p>
                      <a:pPr algn="ctr" rtl="0"/>
                      <a:r>
                        <a:rPr lang="zh-cn" sz="1000" noProof="0">
                          <a:solidFill>
                            <a:schemeClr val="tx2"/>
                          </a:solidFill>
                        </a:rPr>
                        <a:t>塔拉塔单抗</a:t>
                      </a:r>
                    </a:p>
                    <a:p>
                      <a:pPr algn="ctr" rtl="0"/>
                      <a:r>
                        <a:rPr lang="zh-cn" sz="1000" noProof="0">
                          <a:solidFill>
                            <a:schemeClr val="tx2"/>
                          </a:solidFill>
                        </a:rPr>
                        <a:t>(n=254)</a:t>
                      </a:r>
                    </a:p>
                  </a:txBody>
                  <a:tcPr marL="72000" marR="72000" marT="36000" marB="36000" anchor="b"/>
                </a:tc>
                <a:tc>
                  <a:txBody>
                    <a:bodyPr/>
                    <a:lstStyle/>
                    <a:p>
                      <a:pPr algn="ctr" rtl="0"/>
                      <a:r>
                        <a:rPr lang="zh-cn" sz="1000" noProof="0">
                          <a:solidFill>
                            <a:schemeClr val="tx2"/>
                          </a:solidFill>
                        </a:rPr>
                        <a:t>化疗</a:t>
                      </a:r>
                    </a:p>
                    <a:p>
                      <a:pPr algn="ctr" rtl="0"/>
                      <a:r>
                        <a:rPr lang="zh-cn" sz="1000" noProof="0">
                          <a:solidFill>
                            <a:schemeClr val="tx2"/>
                          </a:solidFill>
                        </a:rPr>
                        <a:t>(n=255)</a:t>
                      </a:r>
                    </a:p>
                  </a:txBody>
                  <a:tcPr marL="72000" marR="72000" marT="36000" marB="36000" anchor="b"/>
                </a:tc>
                <a:extLst>
                  <a:ext uri="{0D108BD9-81ED-4DB2-BD59-A6C34878D82A}">
                    <a16:rowId xmlns:a16="http://schemas.microsoft.com/office/drawing/2014/main" val="1727646532"/>
                  </a:ext>
                </a:extLst>
              </a:tr>
              <a:tr h="0">
                <a:tc>
                  <a:txBody>
                    <a:bodyPr/>
                    <a:lstStyle/>
                    <a:p>
                      <a:pPr rtl="0"/>
                      <a:r>
                        <a:rPr lang="zh-cn" sz="1000" noProof="0">
                          <a:solidFill>
                            <a:srgbClr val="000000"/>
                          </a:solidFill>
                          <a:latin typeface="+mn-lt"/>
                        </a:rPr>
                        <a:t>mPFS，月</a:t>
                      </a:r>
                      <a:endParaRPr lang="en-US" sz="10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000" noProof="0">
                          <a:solidFill>
                            <a:srgbClr val="000000"/>
                          </a:solidFill>
                          <a:latin typeface="+mn-lt"/>
                        </a:rPr>
                        <a:t>4.2</a:t>
                      </a:r>
                    </a:p>
                  </a:txBody>
                  <a:tcPr marL="72000" marR="72000" marT="36000" marB="36000" anchor="ctr">
                    <a:solidFill>
                      <a:schemeClr val="tx2"/>
                    </a:solidFill>
                  </a:tcPr>
                </a:tc>
                <a:tc>
                  <a:txBody>
                    <a:bodyPr/>
                    <a:lstStyle/>
                    <a:p>
                      <a:pPr algn="ctr" rtl="0"/>
                      <a:r>
                        <a:rPr lang="zh-cn" sz="1000" noProof="0">
                          <a:solidFill>
                            <a:srgbClr val="000000"/>
                          </a:solidFill>
                          <a:latin typeface="+mn-lt"/>
                        </a:rPr>
                        <a:t>3.7</a:t>
                      </a: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rPr>
                        <a:t>HR (95%CI)；</a:t>
                      </a:r>
                      <a:r>
                        <a:rPr lang="zh-cn" sz="1000" i="0" noProof="0">
                          <a:solidFill>
                            <a:srgbClr val="000000"/>
                          </a:solidFill>
                        </a:rPr>
                        <a:t>RMST p 值（双侧）</a:t>
                      </a: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latin typeface="+mn-lt"/>
                        </a:rPr>
                        <a:t>0.71 (0.59, 0.86);</a:t>
                      </a:r>
                      <a:r>
                        <a:rPr lang="zh-cn" sz="1000" i="0" noProof="0">
                          <a:solidFill>
                            <a:srgbClr val="000000"/>
                          </a:solidFill>
                          <a:latin typeface="+mn-lt"/>
                        </a:rPr>
                        <a:t> 0.002</a:t>
                      </a:r>
                      <a:r>
                        <a:rPr lang="zh-cn" sz="1000" i="0" baseline="30000" noProof="0">
                          <a:solidFill>
                            <a:srgbClr val="000000"/>
                          </a:solidFill>
                          <a:latin typeface="+mn-lt"/>
                        </a:rPr>
                        <a:t>b</a:t>
                      </a:r>
                      <a:endParaRPr lang="en-US" sz="1000" i="0" noProof="0" dirty="0">
                        <a:solidFill>
                          <a:srgbClr val="000000"/>
                        </a:solidFill>
                        <a:latin typeface="+mn-lt"/>
                      </a:endParaRPr>
                    </a:p>
                  </a:txBody>
                  <a:tcPr marL="72000" marR="72000" marT="36000" marB="36000" anchor="ctr">
                    <a:solidFill>
                      <a:schemeClr val="tx2"/>
                    </a:solidFill>
                  </a:tcPr>
                </a:tc>
                <a:tc hMerge="1">
                  <a:txBody>
                    <a:bodyPr/>
                    <a:lstStyle/>
                    <a:p>
                      <a:pPr rtl="0"/>
                      <a:endParaRPr dirty="0"/>
                    </a:p>
                  </a:txBody>
                  <a:tcPr marL="72000" marR="72000" marT="36000" marB="36000" anchor="ctr">
                    <a:solidFill>
                      <a:schemeClr val="tx2"/>
                    </a:solidFill>
                  </a:tcPr>
                </a:tc>
                <a:extLst>
                  <a:ext uri="{0D108BD9-81ED-4DB2-BD59-A6C34878D82A}">
                    <a16:rowId xmlns:a16="http://schemas.microsoft.com/office/drawing/2014/main" val="268716785"/>
                  </a:ext>
                </a:extLst>
              </a:tr>
            </a:tbl>
          </a:graphicData>
        </a:graphic>
      </p:graphicFrame>
      <p:graphicFrame>
        <p:nvGraphicFramePr>
          <p:cNvPr id="585" name="Table 663">
            <a:extLst>
              <a:ext uri="{FF2B5EF4-FFF2-40B4-BE49-F238E27FC236}">
                <a16:creationId xmlns:a16="http://schemas.microsoft.com/office/drawing/2014/main" id="{08512099-D8C8-D3FD-C78F-AE3F7826A4BE}"/>
              </a:ext>
            </a:extLst>
          </p:cNvPr>
          <p:cNvGraphicFramePr>
            <a:graphicFrameLocks noGrp="1"/>
          </p:cNvGraphicFramePr>
          <p:nvPr>
            <p:extLst>
              <p:ext uri="{D42A27DB-BD31-4B8C-83A1-F6EECF244321}">
                <p14:modId xmlns:p14="http://schemas.microsoft.com/office/powerpoint/2010/main" val="3210613557"/>
              </p:ext>
            </p:extLst>
          </p:nvPr>
        </p:nvGraphicFramePr>
        <p:xfrm>
          <a:off x="1458130" y="1947641"/>
          <a:ext cx="4154442" cy="825600"/>
        </p:xfrm>
        <a:graphic>
          <a:graphicData uri="http://schemas.openxmlformats.org/drawingml/2006/table">
            <a:tbl>
              <a:tblPr firstRow="1" bandRow="1">
                <a:tableStyleId>{69012ECD-51FC-41F1-AA8D-1B2483CD663E}</a:tableStyleId>
              </a:tblPr>
              <a:tblGrid>
                <a:gridCol w="2102409">
                  <a:extLst>
                    <a:ext uri="{9D8B030D-6E8A-4147-A177-3AD203B41FA5}">
                      <a16:colId xmlns:a16="http://schemas.microsoft.com/office/drawing/2014/main" val="4026828033"/>
                    </a:ext>
                  </a:extLst>
                </a:gridCol>
                <a:gridCol w="993848">
                  <a:extLst>
                    <a:ext uri="{9D8B030D-6E8A-4147-A177-3AD203B41FA5}">
                      <a16:colId xmlns:a16="http://schemas.microsoft.com/office/drawing/2014/main" val="2351951672"/>
                    </a:ext>
                  </a:extLst>
                </a:gridCol>
                <a:gridCol w="1058185">
                  <a:extLst>
                    <a:ext uri="{9D8B030D-6E8A-4147-A177-3AD203B41FA5}">
                      <a16:colId xmlns:a16="http://schemas.microsoft.com/office/drawing/2014/main" val="3840096650"/>
                    </a:ext>
                  </a:extLst>
                </a:gridCol>
              </a:tblGrid>
              <a:tr h="137943">
                <a:tc>
                  <a:txBody>
                    <a:bodyPr/>
                    <a:lstStyle/>
                    <a:p>
                      <a:pPr rtl="0"/>
                      <a:endParaRPr lang="en-US" sz="1000" noProof="0" dirty="0">
                        <a:solidFill>
                          <a:srgbClr val="363636"/>
                        </a:solidFill>
                        <a:latin typeface="+mn-lt"/>
                      </a:endParaRPr>
                    </a:p>
                  </a:txBody>
                  <a:tcPr marL="72000" marR="72000" marT="36000" marB="36000" anchor="ctr"/>
                </a:tc>
                <a:tc>
                  <a:txBody>
                    <a:bodyPr/>
                    <a:lstStyle/>
                    <a:p>
                      <a:pPr algn="ctr" rtl="0"/>
                      <a:r>
                        <a:rPr lang="zh-cn" sz="1000" noProof="0">
                          <a:solidFill>
                            <a:schemeClr val="tx2"/>
                          </a:solidFill>
                        </a:rPr>
                        <a:t>塔拉塔单抗</a:t>
                      </a:r>
                    </a:p>
                    <a:p>
                      <a:pPr algn="ctr" rtl="0"/>
                      <a:r>
                        <a:rPr lang="zh-cn" sz="1000" noProof="0">
                          <a:solidFill>
                            <a:schemeClr val="tx2"/>
                          </a:solidFill>
                        </a:rPr>
                        <a:t>(n=254)</a:t>
                      </a:r>
                    </a:p>
                  </a:txBody>
                  <a:tcPr marL="72000" marR="72000" marT="36000" marB="36000" anchor="b"/>
                </a:tc>
                <a:tc>
                  <a:txBody>
                    <a:bodyPr/>
                    <a:lstStyle/>
                    <a:p>
                      <a:pPr algn="ctr" rtl="0"/>
                      <a:r>
                        <a:rPr lang="zh-cn" sz="1000" noProof="0">
                          <a:solidFill>
                            <a:schemeClr val="tx2"/>
                          </a:solidFill>
                        </a:rPr>
                        <a:t>化疗</a:t>
                      </a:r>
                    </a:p>
                    <a:p>
                      <a:pPr algn="ctr" rtl="0"/>
                      <a:r>
                        <a:rPr lang="zh-cn" sz="1000" noProof="0">
                          <a:solidFill>
                            <a:schemeClr val="tx2"/>
                          </a:solidFill>
                        </a:rPr>
                        <a:t>(n=255)</a:t>
                      </a:r>
                    </a:p>
                  </a:txBody>
                  <a:tcPr marL="72000" marR="72000" marT="36000" marB="36000" anchor="b"/>
                </a:tc>
                <a:extLst>
                  <a:ext uri="{0D108BD9-81ED-4DB2-BD59-A6C34878D82A}">
                    <a16:rowId xmlns:a16="http://schemas.microsoft.com/office/drawing/2014/main" val="1727646532"/>
                  </a:ext>
                </a:extLst>
              </a:tr>
              <a:tr h="0">
                <a:tc>
                  <a:txBody>
                    <a:bodyPr/>
                    <a:lstStyle/>
                    <a:p>
                      <a:pPr rtl="0"/>
                      <a:r>
                        <a:rPr lang="zh-cn" sz="1000" noProof="0">
                          <a:solidFill>
                            <a:srgbClr val="000000"/>
                          </a:solidFill>
                          <a:latin typeface="+mn-lt"/>
                        </a:rPr>
                        <a:t>mOS（月）</a:t>
                      </a:r>
                      <a:endParaRPr lang="en-US" sz="10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000" noProof="0">
                          <a:solidFill>
                            <a:srgbClr val="000000"/>
                          </a:solidFill>
                          <a:latin typeface="+mn-lt"/>
                        </a:rPr>
                        <a:t>13.6</a:t>
                      </a:r>
                    </a:p>
                  </a:txBody>
                  <a:tcPr marL="72000" marR="72000" marT="36000" marB="36000" anchor="ctr">
                    <a:solidFill>
                      <a:schemeClr val="tx2"/>
                    </a:solidFill>
                  </a:tcPr>
                </a:tc>
                <a:tc>
                  <a:txBody>
                    <a:bodyPr/>
                    <a:lstStyle/>
                    <a:p>
                      <a:pPr algn="ctr" rtl="0"/>
                      <a:r>
                        <a:rPr lang="zh-cn" sz="1000" noProof="0">
                          <a:solidFill>
                            <a:srgbClr val="000000"/>
                          </a:solidFill>
                          <a:latin typeface="+mn-lt"/>
                        </a:rPr>
                        <a:t>8.3</a:t>
                      </a:r>
                    </a:p>
                  </a:txBody>
                  <a:tcPr marL="72000" marR="72000" marT="36000" marB="36000" anchor="ctr">
                    <a:solidFill>
                      <a:schemeClr val="tx2"/>
                    </a:solidFill>
                  </a:tcPr>
                </a:tc>
                <a:extLst>
                  <a:ext uri="{0D108BD9-81ED-4DB2-BD59-A6C34878D82A}">
                    <a16:rowId xmlns:a16="http://schemas.microsoft.com/office/drawing/2014/main" val="264597376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rPr>
                        <a:t>HR (95%CI)；</a:t>
                      </a:r>
                      <a:r>
                        <a:rPr lang="zh-cn" sz="1000" i="0" noProof="0">
                          <a:solidFill>
                            <a:srgbClr val="000000"/>
                          </a:solidFill>
                        </a:rPr>
                        <a:t>p 值（双侧）</a:t>
                      </a:r>
                      <a:r>
                        <a:rPr lang="zh-cn" sz="1000" i="0" baseline="30000" noProof="0">
                          <a:solidFill>
                            <a:srgbClr val="000000"/>
                          </a:solidFill>
                        </a:rPr>
                        <a:t>a</a:t>
                      </a:r>
                      <a:endParaRPr lang="en-US" sz="1000" i="0" noProof="0" dirty="0">
                        <a:solidFill>
                          <a:srgbClr val="000000"/>
                        </a:solidFill>
                      </a:endParaRPr>
                    </a:p>
                  </a:txBody>
                  <a:tcPr marL="72000" marR="72000" marT="36000" marB="36000" anchor="ctr">
                    <a:solidFill>
                      <a:schemeClr val="tx2"/>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00" noProof="0">
                          <a:solidFill>
                            <a:srgbClr val="000000"/>
                          </a:solidFill>
                          <a:latin typeface="+mn-lt"/>
                        </a:rPr>
                        <a:t>0.60 (0.47, 0.77); </a:t>
                      </a:r>
                      <a:r>
                        <a:rPr lang="zh-cn" sz="1000" i="0" noProof="0">
                          <a:solidFill>
                            <a:srgbClr val="000000"/>
                          </a:solidFill>
                          <a:latin typeface="+mn-lt"/>
                        </a:rPr>
                        <a:t>&lt;0.001</a:t>
                      </a:r>
                    </a:p>
                  </a:txBody>
                  <a:tcPr marL="72000" marR="72000" marT="36000" marB="36000" anchor="ctr">
                    <a:solidFill>
                      <a:schemeClr val="tx2"/>
                    </a:solidFill>
                  </a:tcPr>
                </a:tc>
                <a:tc hMerge="1">
                  <a:txBody>
                    <a:bodyPr/>
                    <a:lstStyle/>
                    <a:p>
                      <a:pPr rtl="0"/>
                      <a:endParaRPr dirty="0"/>
                    </a:p>
                  </a:txBody>
                  <a:tcPr marL="72000" marR="72000" marT="36000" marB="36000" anchor="ctr">
                    <a:solidFill>
                      <a:schemeClr val="tx2"/>
                    </a:solidFill>
                  </a:tcPr>
                </a:tc>
                <a:extLst>
                  <a:ext uri="{0D108BD9-81ED-4DB2-BD59-A6C34878D82A}">
                    <a16:rowId xmlns:a16="http://schemas.microsoft.com/office/drawing/2014/main" val="268716785"/>
                  </a:ext>
                </a:extLst>
              </a:tr>
            </a:tbl>
          </a:graphicData>
        </a:graphic>
      </p:graphicFrame>
      <p:grpSp>
        <p:nvGrpSpPr>
          <p:cNvPr id="387" name="Graphic 260">
            <a:extLst>
              <a:ext uri="{FF2B5EF4-FFF2-40B4-BE49-F238E27FC236}">
                <a16:creationId xmlns:a16="http://schemas.microsoft.com/office/drawing/2014/main" id="{4156BD4A-48FF-4E1D-D1DF-EAC0C99C37DC}"/>
              </a:ext>
            </a:extLst>
          </p:cNvPr>
          <p:cNvGrpSpPr/>
          <p:nvPr/>
        </p:nvGrpSpPr>
        <p:grpSpPr>
          <a:xfrm>
            <a:off x="1443634" y="2921577"/>
            <a:ext cx="4047581" cy="1786879"/>
            <a:chOff x="1227665" y="3043284"/>
            <a:chExt cx="4047581" cy="1565067"/>
          </a:xfrm>
          <a:noFill/>
        </p:grpSpPr>
        <p:sp>
          <p:nvSpPr>
            <p:cNvPr id="388" name="Freeform: Shape 387">
              <a:extLst>
                <a:ext uri="{FF2B5EF4-FFF2-40B4-BE49-F238E27FC236}">
                  <a16:creationId xmlns:a16="http://schemas.microsoft.com/office/drawing/2014/main" id="{CEBC7896-55CB-B414-F345-AE1840D08198}"/>
                </a:ext>
              </a:extLst>
            </p:cNvPr>
            <p:cNvSpPr/>
            <p:nvPr/>
          </p:nvSpPr>
          <p:spPr>
            <a:xfrm>
              <a:off x="1263827" y="3043284"/>
              <a:ext cx="4011418" cy="1510059"/>
            </a:xfrm>
            <a:custGeom>
              <a:avLst/>
              <a:gdLst>
                <a:gd name="connsiteX0" fmla="*/ 0 w 4011418"/>
                <a:gd name="connsiteY0" fmla="*/ 0 h 1510059"/>
                <a:gd name="connsiteX1" fmla="*/ 0 w 4011418"/>
                <a:gd name="connsiteY1" fmla="*/ 1510060 h 1510059"/>
                <a:gd name="connsiteX2" fmla="*/ 4011419 w 4011418"/>
                <a:gd name="connsiteY2" fmla="*/ 1510060 h 1510059"/>
              </a:gdLst>
              <a:ahLst/>
              <a:cxnLst>
                <a:cxn ang="0">
                  <a:pos x="connsiteX0" y="connsiteY0"/>
                </a:cxn>
                <a:cxn ang="0">
                  <a:pos x="connsiteX1" y="connsiteY1"/>
                </a:cxn>
                <a:cxn ang="0">
                  <a:pos x="connsiteX2" y="connsiteY2"/>
                </a:cxn>
              </a:cxnLst>
              <a:rect l="l" t="t" r="r" b="b"/>
              <a:pathLst>
                <a:path w="4011418" h="1510059">
                  <a:moveTo>
                    <a:pt x="0" y="0"/>
                  </a:moveTo>
                  <a:lnTo>
                    <a:pt x="0" y="1510060"/>
                  </a:lnTo>
                  <a:lnTo>
                    <a:pt x="4011419" y="1510060"/>
                  </a:lnTo>
                </a:path>
              </a:pathLst>
            </a:custGeom>
            <a:noFill/>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89" name="Freeform: Shape 388">
              <a:extLst>
                <a:ext uri="{FF2B5EF4-FFF2-40B4-BE49-F238E27FC236}">
                  <a16:creationId xmlns:a16="http://schemas.microsoft.com/office/drawing/2014/main" id="{4AB03EA5-3EBB-000A-E40B-8F464BE76C52}"/>
                </a:ext>
              </a:extLst>
            </p:cNvPr>
            <p:cNvSpPr/>
            <p:nvPr/>
          </p:nvSpPr>
          <p:spPr>
            <a:xfrm>
              <a:off x="1227665" y="3121467"/>
              <a:ext cx="36162" cy="12733"/>
            </a:xfrm>
            <a:custGeom>
              <a:avLst/>
              <a:gdLst>
                <a:gd name="connsiteX0" fmla="*/ 0 w 36162"/>
                <a:gd name="connsiteY0" fmla="*/ 0 h 12733"/>
                <a:gd name="connsiteX1" fmla="*/ 36163 w 36162"/>
                <a:gd name="connsiteY1" fmla="*/ 0 h 12733"/>
              </a:gdLst>
              <a:ahLst/>
              <a:cxnLst>
                <a:cxn ang="0">
                  <a:pos x="connsiteX0" y="connsiteY0"/>
                </a:cxn>
                <a:cxn ang="0">
                  <a:pos x="connsiteX1" y="connsiteY1"/>
                </a:cxn>
              </a:cxnLst>
              <a:rect l="l" t="t" r="r" b="b"/>
              <a:pathLst>
                <a:path w="36162" h="12733">
                  <a:moveTo>
                    <a:pt x="0" y="0"/>
                  </a:moveTo>
                  <a:lnTo>
                    <a:pt x="36163" y="0"/>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0" name="Freeform: Shape 389">
              <a:extLst>
                <a:ext uri="{FF2B5EF4-FFF2-40B4-BE49-F238E27FC236}">
                  <a16:creationId xmlns:a16="http://schemas.microsoft.com/office/drawing/2014/main" id="{02253C51-0F59-B746-C45B-1B4C2BF61CE4}"/>
                </a:ext>
              </a:extLst>
            </p:cNvPr>
            <p:cNvSpPr/>
            <p:nvPr/>
          </p:nvSpPr>
          <p:spPr>
            <a:xfrm>
              <a:off x="1227665" y="3395618"/>
              <a:ext cx="36162" cy="12733"/>
            </a:xfrm>
            <a:custGeom>
              <a:avLst/>
              <a:gdLst>
                <a:gd name="connsiteX0" fmla="*/ 0 w 36162"/>
                <a:gd name="connsiteY0" fmla="*/ 0 h 12733"/>
                <a:gd name="connsiteX1" fmla="*/ 36163 w 36162"/>
                <a:gd name="connsiteY1" fmla="*/ 0 h 12733"/>
              </a:gdLst>
              <a:ahLst/>
              <a:cxnLst>
                <a:cxn ang="0">
                  <a:pos x="connsiteX0" y="connsiteY0"/>
                </a:cxn>
                <a:cxn ang="0">
                  <a:pos x="connsiteX1" y="connsiteY1"/>
                </a:cxn>
              </a:cxnLst>
              <a:rect l="l" t="t" r="r" b="b"/>
              <a:pathLst>
                <a:path w="36162" h="12733">
                  <a:moveTo>
                    <a:pt x="0" y="0"/>
                  </a:moveTo>
                  <a:lnTo>
                    <a:pt x="36163" y="0"/>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1" name="Freeform: Shape 390">
              <a:extLst>
                <a:ext uri="{FF2B5EF4-FFF2-40B4-BE49-F238E27FC236}">
                  <a16:creationId xmlns:a16="http://schemas.microsoft.com/office/drawing/2014/main" id="{0A218E09-CD47-4CAC-0166-13784EFD9766}"/>
                </a:ext>
              </a:extLst>
            </p:cNvPr>
            <p:cNvSpPr/>
            <p:nvPr/>
          </p:nvSpPr>
          <p:spPr>
            <a:xfrm>
              <a:off x="1227665" y="3666586"/>
              <a:ext cx="36162" cy="12733"/>
            </a:xfrm>
            <a:custGeom>
              <a:avLst/>
              <a:gdLst>
                <a:gd name="connsiteX0" fmla="*/ 0 w 36162"/>
                <a:gd name="connsiteY0" fmla="*/ 0 h 12733"/>
                <a:gd name="connsiteX1" fmla="*/ 36163 w 36162"/>
                <a:gd name="connsiteY1" fmla="*/ 0 h 12733"/>
              </a:gdLst>
              <a:ahLst/>
              <a:cxnLst>
                <a:cxn ang="0">
                  <a:pos x="connsiteX0" y="connsiteY0"/>
                </a:cxn>
                <a:cxn ang="0">
                  <a:pos x="connsiteX1" y="connsiteY1"/>
                </a:cxn>
              </a:cxnLst>
              <a:rect l="l" t="t" r="r" b="b"/>
              <a:pathLst>
                <a:path w="36162" h="12733">
                  <a:moveTo>
                    <a:pt x="0" y="0"/>
                  </a:moveTo>
                  <a:lnTo>
                    <a:pt x="36163" y="0"/>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2" name="Freeform: Shape 391">
              <a:extLst>
                <a:ext uri="{FF2B5EF4-FFF2-40B4-BE49-F238E27FC236}">
                  <a16:creationId xmlns:a16="http://schemas.microsoft.com/office/drawing/2014/main" id="{4D1ADBA8-D70C-8EE8-A72C-D70E0FF5C45A}"/>
                </a:ext>
              </a:extLst>
            </p:cNvPr>
            <p:cNvSpPr/>
            <p:nvPr/>
          </p:nvSpPr>
          <p:spPr>
            <a:xfrm>
              <a:off x="1227665" y="3937553"/>
              <a:ext cx="36162" cy="12733"/>
            </a:xfrm>
            <a:custGeom>
              <a:avLst/>
              <a:gdLst>
                <a:gd name="connsiteX0" fmla="*/ 0 w 36162"/>
                <a:gd name="connsiteY0" fmla="*/ 0 h 12733"/>
                <a:gd name="connsiteX1" fmla="*/ 36163 w 36162"/>
                <a:gd name="connsiteY1" fmla="*/ 0 h 12733"/>
              </a:gdLst>
              <a:ahLst/>
              <a:cxnLst>
                <a:cxn ang="0">
                  <a:pos x="connsiteX0" y="connsiteY0"/>
                </a:cxn>
                <a:cxn ang="0">
                  <a:pos x="connsiteX1" y="connsiteY1"/>
                </a:cxn>
              </a:cxnLst>
              <a:rect l="l" t="t" r="r" b="b"/>
              <a:pathLst>
                <a:path w="36162" h="12733">
                  <a:moveTo>
                    <a:pt x="0" y="0"/>
                  </a:moveTo>
                  <a:lnTo>
                    <a:pt x="36163" y="0"/>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3" name="Freeform: Shape 392">
              <a:extLst>
                <a:ext uri="{FF2B5EF4-FFF2-40B4-BE49-F238E27FC236}">
                  <a16:creationId xmlns:a16="http://schemas.microsoft.com/office/drawing/2014/main" id="{402DBA51-0DCA-C46F-769E-EE4458624C81}"/>
                </a:ext>
              </a:extLst>
            </p:cNvPr>
            <p:cNvSpPr/>
            <p:nvPr/>
          </p:nvSpPr>
          <p:spPr>
            <a:xfrm>
              <a:off x="1227665" y="4219217"/>
              <a:ext cx="36162" cy="12733"/>
            </a:xfrm>
            <a:custGeom>
              <a:avLst/>
              <a:gdLst>
                <a:gd name="connsiteX0" fmla="*/ 0 w 36162"/>
                <a:gd name="connsiteY0" fmla="*/ 0 h 12733"/>
                <a:gd name="connsiteX1" fmla="*/ 36163 w 36162"/>
                <a:gd name="connsiteY1" fmla="*/ 0 h 12733"/>
              </a:gdLst>
              <a:ahLst/>
              <a:cxnLst>
                <a:cxn ang="0">
                  <a:pos x="connsiteX0" y="connsiteY0"/>
                </a:cxn>
                <a:cxn ang="0">
                  <a:pos x="connsiteX1" y="connsiteY1"/>
                </a:cxn>
              </a:cxnLst>
              <a:rect l="l" t="t" r="r" b="b"/>
              <a:pathLst>
                <a:path w="36162" h="12733">
                  <a:moveTo>
                    <a:pt x="0" y="0"/>
                  </a:moveTo>
                  <a:lnTo>
                    <a:pt x="36163" y="0"/>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4" name="Freeform: Shape 393">
              <a:extLst>
                <a:ext uri="{FF2B5EF4-FFF2-40B4-BE49-F238E27FC236}">
                  <a16:creationId xmlns:a16="http://schemas.microsoft.com/office/drawing/2014/main" id="{65FC2471-3C4F-C24E-81C4-1F0F32260D0A}"/>
                </a:ext>
              </a:extLst>
            </p:cNvPr>
            <p:cNvSpPr/>
            <p:nvPr/>
          </p:nvSpPr>
          <p:spPr>
            <a:xfrm>
              <a:off x="1227665" y="4488784"/>
              <a:ext cx="36162" cy="12733"/>
            </a:xfrm>
            <a:custGeom>
              <a:avLst/>
              <a:gdLst>
                <a:gd name="connsiteX0" fmla="*/ 0 w 36162"/>
                <a:gd name="connsiteY0" fmla="*/ 0 h 12733"/>
                <a:gd name="connsiteX1" fmla="*/ 36163 w 36162"/>
                <a:gd name="connsiteY1" fmla="*/ 0 h 12733"/>
              </a:gdLst>
              <a:ahLst/>
              <a:cxnLst>
                <a:cxn ang="0">
                  <a:pos x="connsiteX0" y="connsiteY0"/>
                </a:cxn>
                <a:cxn ang="0">
                  <a:pos x="connsiteX1" y="connsiteY1"/>
                </a:cxn>
              </a:cxnLst>
              <a:rect l="l" t="t" r="r" b="b"/>
              <a:pathLst>
                <a:path w="36162" h="12733">
                  <a:moveTo>
                    <a:pt x="0" y="0"/>
                  </a:moveTo>
                  <a:lnTo>
                    <a:pt x="36163" y="0"/>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5" name="Freeform: Shape 394">
              <a:extLst>
                <a:ext uri="{FF2B5EF4-FFF2-40B4-BE49-F238E27FC236}">
                  <a16:creationId xmlns:a16="http://schemas.microsoft.com/office/drawing/2014/main" id="{0AC404F3-3696-5096-E13D-CE14A2D30DC6}"/>
                </a:ext>
              </a:extLst>
            </p:cNvPr>
            <p:cNvSpPr/>
            <p:nvPr/>
          </p:nvSpPr>
          <p:spPr>
            <a:xfrm>
              <a:off x="1379702"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6" name="Freeform: Shape 395">
              <a:extLst>
                <a:ext uri="{FF2B5EF4-FFF2-40B4-BE49-F238E27FC236}">
                  <a16:creationId xmlns:a16="http://schemas.microsoft.com/office/drawing/2014/main" id="{5B978F6B-B5E9-790F-1467-1A78506535C3}"/>
                </a:ext>
              </a:extLst>
            </p:cNvPr>
            <p:cNvSpPr/>
            <p:nvPr/>
          </p:nvSpPr>
          <p:spPr>
            <a:xfrm>
              <a:off x="1918836"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7" name="Freeform: Shape 396">
              <a:extLst>
                <a:ext uri="{FF2B5EF4-FFF2-40B4-BE49-F238E27FC236}">
                  <a16:creationId xmlns:a16="http://schemas.microsoft.com/office/drawing/2014/main" id="{B028B79C-4CB7-47F4-BC69-BCA75C31C3DA}"/>
                </a:ext>
              </a:extLst>
            </p:cNvPr>
            <p:cNvSpPr/>
            <p:nvPr/>
          </p:nvSpPr>
          <p:spPr>
            <a:xfrm>
              <a:off x="2456952"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8" name="Freeform: Shape 397">
              <a:extLst>
                <a:ext uri="{FF2B5EF4-FFF2-40B4-BE49-F238E27FC236}">
                  <a16:creationId xmlns:a16="http://schemas.microsoft.com/office/drawing/2014/main" id="{9E6CFC1C-78F0-1263-470B-A69FC0E8CCBC}"/>
                </a:ext>
              </a:extLst>
            </p:cNvPr>
            <p:cNvSpPr/>
            <p:nvPr/>
          </p:nvSpPr>
          <p:spPr>
            <a:xfrm>
              <a:off x="3004617"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399" name="Freeform: Shape 398">
              <a:extLst>
                <a:ext uri="{FF2B5EF4-FFF2-40B4-BE49-F238E27FC236}">
                  <a16:creationId xmlns:a16="http://schemas.microsoft.com/office/drawing/2014/main" id="{05A149AE-AA6F-D598-459A-E2EFB1B703ED}"/>
                </a:ext>
              </a:extLst>
            </p:cNvPr>
            <p:cNvSpPr/>
            <p:nvPr/>
          </p:nvSpPr>
          <p:spPr>
            <a:xfrm>
              <a:off x="3543752"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0" name="Freeform: Shape 399">
              <a:extLst>
                <a:ext uri="{FF2B5EF4-FFF2-40B4-BE49-F238E27FC236}">
                  <a16:creationId xmlns:a16="http://schemas.microsoft.com/office/drawing/2014/main" id="{2D5305D0-F553-AE1E-EF60-BEF3D2397627}"/>
                </a:ext>
              </a:extLst>
            </p:cNvPr>
            <p:cNvSpPr/>
            <p:nvPr/>
          </p:nvSpPr>
          <p:spPr>
            <a:xfrm>
              <a:off x="4087852"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1" name="Freeform: Shape 400">
              <a:extLst>
                <a:ext uri="{FF2B5EF4-FFF2-40B4-BE49-F238E27FC236}">
                  <a16:creationId xmlns:a16="http://schemas.microsoft.com/office/drawing/2014/main" id="{D5A43316-38D6-3BF6-B82F-90CDEFA77AEF}"/>
                </a:ext>
              </a:extLst>
            </p:cNvPr>
            <p:cNvSpPr/>
            <p:nvPr/>
          </p:nvSpPr>
          <p:spPr>
            <a:xfrm>
              <a:off x="4629533"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2" name="Freeform: Shape 401">
              <a:extLst>
                <a:ext uri="{FF2B5EF4-FFF2-40B4-BE49-F238E27FC236}">
                  <a16:creationId xmlns:a16="http://schemas.microsoft.com/office/drawing/2014/main" id="{DB9D7A6E-FD1D-F6B1-03AD-C46B5266166A}"/>
                </a:ext>
              </a:extLst>
            </p:cNvPr>
            <p:cNvSpPr/>
            <p:nvPr/>
          </p:nvSpPr>
          <p:spPr>
            <a:xfrm>
              <a:off x="5175925" y="4562893"/>
              <a:ext cx="12733" cy="45458"/>
            </a:xfrm>
            <a:custGeom>
              <a:avLst/>
              <a:gdLst>
                <a:gd name="connsiteX0" fmla="*/ 0 w 12733"/>
                <a:gd name="connsiteY0" fmla="*/ 0 h 45458"/>
                <a:gd name="connsiteX1" fmla="*/ 0 w 12733"/>
                <a:gd name="connsiteY1" fmla="*/ 45458 h 45458"/>
              </a:gdLst>
              <a:ahLst/>
              <a:cxnLst>
                <a:cxn ang="0">
                  <a:pos x="connsiteX0" y="connsiteY0"/>
                </a:cxn>
                <a:cxn ang="0">
                  <a:pos x="connsiteX1" y="connsiteY1"/>
                </a:cxn>
              </a:cxnLst>
              <a:rect l="l" t="t" r="r" b="b"/>
              <a:pathLst>
                <a:path w="12733" h="45458">
                  <a:moveTo>
                    <a:pt x="0" y="0"/>
                  </a:moveTo>
                  <a:lnTo>
                    <a:pt x="0" y="45458"/>
                  </a:lnTo>
                </a:path>
              </a:pathLst>
            </a:custGeom>
            <a:ln w="19095"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03" name="Graphic 260">
            <a:extLst>
              <a:ext uri="{FF2B5EF4-FFF2-40B4-BE49-F238E27FC236}">
                <a16:creationId xmlns:a16="http://schemas.microsoft.com/office/drawing/2014/main" id="{21474950-10A5-972D-73AD-84659632F141}"/>
              </a:ext>
            </a:extLst>
          </p:cNvPr>
          <p:cNvGrpSpPr/>
          <p:nvPr/>
        </p:nvGrpSpPr>
        <p:grpSpPr>
          <a:xfrm>
            <a:off x="2672921" y="3384180"/>
            <a:ext cx="1086799" cy="1272376"/>
            <a:chOff x="2456952" y="3448462"/>
            <a:chExt cx="1086799" cy="1114431"/>
          </a:xfrm>
        </p:grpSpPr>
        <p:sp>
          <p:nvSpPr>
            <p:cNvPr id="404" name="Freeform: Shape 403">
              <a:extLst>
                <a:ext uri="{FF2B5EF4-FFF2-40B4-BE49-F238E27FC236}">
                  <a16:creationId xmlns:a16="http://schemas.microsoft.com/office/drawing/2014/main" id="{6F2E21A6-7EE2-63EC-EC48-5F509018BCE7}"/>
                </a:ext>
              </a:extLst>
            </p:cNvPr>
            <p:cNvSpPr/>
            <p:nvPr/>
          </p:nvSpPr>
          <p:spPr>
            <a:xfrm>
              <a:off x="2456952" y="3448462"/>
              <a:ext cx="12733" cy="1114431"/>
            </a:xfrm>
            <a:custGeom>
              <a:avLst/>
              <a:gdLst>
                <a:gd name="connsiteX0" fmla="*/ 0 w 12733"/>
                <a:gd name="connsiteY0" fmla="*/ 1114431 h 1114431"/>
                <a:gd name="connsiteX1" fmla="*/ 0 w 12733"/>
                <a:gd name="connsiteY1" fmla="*/ 0 h 1114431"/>
              </a:gdLst>
              <a:ahLst/>
              <a:cxnLst>
                <a:cxn ang="0">
                  <a:pos x="connsiteX0" y="connsiteY0"/>
                </a:cxn>
                <a:cxn ang="0">
                  <a:pos x="connsiteX1" y="connsiteY1"/>
                </a:cxn>
              </a:cxnLst>
              <a:rect l="l" t="t" r="r" b="b"/>
              <a:pathLst>
                <a:path w="12733" h="1114431">
                  <a:moveTo>
                    <a:pt x="0" y="1114431"/>
                  </a:moveTo>
                  <a:lnTo>
                    <a:pt x="0" y="0"/>
                  </a:lnTo>
                </a:path>
              </a:pathLst>
            </a:custGeom>
            <a:ln w="19095" cap="flat">
              <a:solidFill>
                <a:srgbClr val="000000"/>
              </a:solidFill>
              <a:custDash>
                <a:ds d="300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05" name="Freeform: Shape 404">
              <a:extLst>
                <a:ext uri="{FF2B5EF4-FFF2-40B4-BE49-F238E27FC236}">
                  <a16:creationId xmlns:a16="http://schemas.microsoft.com/office/drawing/2014/main" id="{2C0F0E4B-D9CD-C3E3-2209-18085C8C297C}"/>
                </a:ext>
              </a:extLst>
            </p:cNvPr>
            <p:cNvSpPr/>
            <p:nvPr/>
          </p:nvSpPr>
          <p:spPr>
            <a:xfrm>
              <a:off x="3543752" y="3758903"/>
              <a:ext cx="12733" cy="803989"/>
            </a:xfrm>
            <a:custGeom>
              <a:avLst/>
              <a:gdLst>
                <a:gd name="connsiteX0" fmla="*/ 0 w 12733"/>
                <a:gd name="connsiteY0" fmla="*/ 803990 h 803989"/>
                <a:gd name="connsiteX1" fmla="*/ 0 w 12733"/>
                <a:gd name="connsiteY1" fmla="*/ 0 h 803989"/>
              </a:gdLst>
              <a:ahLst/>
              <a:cxnLst>
                <a:cxn ang="0">
                  <a:pos x="connsiteX0" y="connsiteY0"/>
                </a:cxn>
                <a:cxn ang="0">
                  <a:pos x="connsiteX1" y="connsiteY1"/>
                </a:cxn>
              </a:cxnLst>
              <a:rect l="l" t="t" r="r" b="b"/>
              <a:pathLst>
                <a:path w="12733" h="803989">
                  <a:moveTo>
                    <a:pt x="0" y="803990"/>
                  </a:moveTo>
                  <a:lnTo>
                    <a:pt x="0" y="0"/>
                  </a:lnTo>
                </a:path>
              </a:pathLst>
            </a:custGeom>
            <a:ln w="19095" cap="flat">
              <a:solidFill>
                <a:srgbClr val="000000"/>
              </a:solidFill>
              <a:custDash>
                <a:ds d="300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406" name="Graphic 260">
            <a:extLst>
              <a:ext uri="{FF2B5EF4-FFF2-40B4-BE49-F238E27FC236}">
                <a16:creationId xmlns:a16="http://schemas.microsoft.com/office/drawing/2014/main" id="{65B5148F-BFCA-5982-CB53-DCEFDF92DACB}"/>
              </a:ext>
            </a:extLst>
          </p:cNvPr>
          <p:cNvGrpSpPr/>
          <p:nvPr/>
        </p:nvGrpSpPr>
        <p:grpSpPr>
          <a:xfrm>
            <a:off x="1608914" y="3015638"/>
            <a:ext cx="3135230" cy="1128594"/>
            <a:chOff x="1392945" y="3125669"/>
            <a:chExt cx="3135230" cy="988497"/>
          </a:xfrm>
          <a:noFill/>
        </p:grpSpPr>
        <p:sp>
          <p:nvSpPr>
            <p:cNvPr id="407" name="Freeform: Shape 406">
              <a:extLst>
                <a:ext uri="{FF2B5EF4-FFF2-40B4-BE49-F238E27FC236}">
                  <a16:creationId xmlns:a16="http://schemas.microsoft.com/office/drawing/2014/main" id="{84D7A498-0E5F-440D-BDBF-A3FDB7A913D5}"/>
                </a:ext>
              </a:extLst>
            </p:cNvPr>
            <p:cNvSpPr/>
            <p:nvPr/>
          </p:nvSpPr>
          <p:spPr>
            <a:xfrm>
              <a:off x="1392945" y="3125669"/>
              <a:ext cx="3135230" cy="965959"/>
            </a:xfrm>
            <a:custGeom>
              <a:avLst/>
              <a:gdLst>
                <a:gd name="connsiteX0" fmla="*/ 0 w 3135230"/>
                <a:gd name="connsiteY0" fmla="*/ 0 h 965959"/>
                <a:gd name="connsiteX1" fmla="*/ 18082 w 3135230"/>
                <a:gd name="connsiteY1" fmla="*/ 0 h 965959"/>
                <a:gd name="connsiteX2" fmla="*/ 18082 w 3135230"/>
                <a:gd name="connsiteY2" fmla="*/ 12479 h 965959"/>
                <a:gd name="connsiteX3" fmla="*/ 39856 w 3135230"/>
                <a:gd name="connsiteY3" fmla="*/ 12479 h 965959"/>
                <a:gd name="connsiteX4" fmla="*/ 39856 w 3135230"/>
                <a:gd name="connsiteY4" fmla="*/ 23048 h 965959"/>
                <a:gd name="connsiteX5" fmla="*/ 72963 w 3135230"/>
                <a:gd name="connsiteY5" fmla="*/ 23048 h 965959"/>
                <a:gd name="connsiteX6" fmla="*/ 72963 w 3135230"/>
                <a:gd name="connsiteY6" fmla="*/ 35272 h 965959"/>
                <a:gd name="connsiteX7" fmla="*/ 122750 w 3135230"/>
                <a:gd name="connsiteY7" fmla="*/ 35272 h 965959"/>
                <a:gd name="connsiteX8" fmla="*/ 122750 w 3135230"/>
                <a:gd name="connsiteY8" fmla="*/ 43930 h 965959"/>
                <a:gd name="connsiteX9" fmla="*/ 142360 w 3135230"/>
                <a:gd name="connsiteY9" fmla="*/ 43930 h 965959"/>
                <a:gd name="connsiteX10" fmla="*/ 142360 w 3135230"/>
                <a:gd name="connsiteY10" fmla="*/ 51061 h 965959"/>
                <a:gd name="connsiteX11" fmla="*/ 164389 w 3135230"/>
                <a:gd name="connsiteY11" fmla="*/ 51061 h 965959"/>
                <a:gd name="connsiteX12" fmla="*/ 164389 w 3135230"/>
                <a:gd name="connsiteY12" fmla="*/ 69652 h 965959"/>
                <a:gd name="connsiteX13" fmla="*/ 185781 w 3135230"/>
                <a:gd name="connsiteY13" fmla="*/ 69652 h 965959"/>
                <a:gd name="connsiteX14" fmla="*/ 185781 w 3135230"/>
                <a:gd name="connsiteY14" fmla="*/ 88243 h 965959"/>
                <a:gd name="connsiteX15" fmla="*/ 210739 w 3135230"/>
                <a:gd name="connsiteY15" fmla="*/ 88243 h 965959"/>
                <a:gd name="connsiteX16" fmla="*/ 210739 w 3135230"/>
                <a:gd name="connsiteY16" fmla="*/ 96520 h 965959"/>
                <a:gd name="connsiteX17" fmla="*/ 218633 w 3135230"/>
                <a:gd name="connsiteY17" fmla="*/ 96520 h 965959"/>
                <a:gd name="connsiteX18" fmla="*/ 218633 w 3135230"/>
                <a:gd name="connsiteY18" fmla="*/ 107470 h 965959"/>
                <a:gd name="connsiteX19" fmla="*/ 242445 w 3135230"/>
                <a:gd name="connsiteY19" fmla="*/ 107470 h 965959"/>
                <a:gd name="connsiteX20" fmla="*/ 242445 w 3135230"/>
                <a:gd name="connsiteY20" fmla="*/ 112818 h 965959"/>
                <a:gd name="connsiteX21" fmla="*/ 289559 w 3135230"/>
                <a:gd name="connsiteY21" fmla="*/ 112818 h 965959"/>
                <a:gd name="connsiteX22" fmla="*/ 289559 w 3135230"/>
                <a:gd name="connsiteY22" fmla="*/ 126061 h 965959"/>
                <a:gd name="connsiteX23" fmla="*/ 332088 w 3135230"/>
                <a:gd name="connsiteY23" fmla="*/ 126061 h 965959"/>
                <a:gd name="connsiteX24" fmla="*/ 332088 w 3135230"/>
                <a:gd name="connsiteY24" fmla="*/ 136248 h 965959"/>
                <a:gd name="connsiteX25" fmla="*/ 349279 w 3135230"/>
                <a:gd name="connsiteY25" fmla="*/ 136248 h 965959"/>
                <a:gd name="connsiteX26" fmla="*/ 349279 w 3135230"/>
                <a:gd name="connsiteY26" fmla="*/ 141596 h 965959"/>
                <a:gd name="connsiteX27" fmla="*/ 367615 w 3135230"/>
                <a:gd name="connsiteY27" fmla="*/ 141596 h 965959"/>
                <a:gd name="connsiteX28" fmla="*/ 367615 w 3135230"/>
                <a:gd name="connsiteY28" fmla="*/ 149491 h 965959"/>
                <a:gd name="connsiteX29" fmla="*/ 459932 w 3135230"/>
                <a:gd name="connsiteY29" fmla="*/ 149491 h 965959"/>
                <a:gd name="connsiteX30" fmla="*/ 459932 w 3135230"/>
                <a:gd name="connsiteY30" fmla="*/ 157131 h 965959"/>
                <a:gd name="connsiteX31" fmla="*/ 466808 w 3135230"/>
                <a:gd name="connsiteY31" fmla="*/ 157131 h 965959"/>
                <a:gd name="connsiteX32" fmla="*/ 466808 w 3135230"/>
                <a:gd name="connsiteY32" fmla="*/ 164261 h 965959"/>
                <a:gd name="connsiteX33" fmla="*/ 487691 w 3135230"/>
                <a:gd name="connsiteY33" fmla="*/ 164261 h 965959"/>
                <a:gd name="connsiteX34" fmla="*/ 487691 w 3135230"/>
                <a:gd name="connsiteY34" fmla="*/ 171138 h 965959"/>
                <a:gd name="connsiteX35" fmla="*/ 513922 w 3135230"/>
                <a:gd name="connsiteY35" fmla="*/ 171138 h 965959"/>
                <a:gd name="connsiteX36" fmla="*/ 513922 w 3135230"/>
                <a:gd name="connsiteY36" fmla="*/ 179796 h 965959"/>
                <a:gd name="connsiteX37" fmla="*/ 581409 w 3135230"/>
                <a:gd name="connsiteY37" fmla="*/ 179796 h 965959"/>
                <a:gd name="connsiteX38" fmla="*/ 581409 w 3135230"/>
                <a:gd name="connsiteY38" fmla="*/ 200679 h 965959"/>
                <a:gd name="connsiteX39" fmla="*/ 650170 w 3135230"/>
                <a:gd name="connsiteY39" fmla="*/ 200679 h 965959"/>
                <a:gd name="connsiteX40" fmla="*/ 650170 w 3135230"/>
                <a:gd name="connsiteY40" fmla="*/ 210102 h 965959"/>
                <a:gd name="connsiteX41" fmla="*/ 661375 w 3135230"/>
                <a:gd name="connsiteY41" fmla="*/ 210102 h 965959"/>
                <a:gd name="connsiteX42" fmla="*/ 661375 w 3135230"/>
                <a:gd name="connsiteY42" fmla="*/ 225255 h 965959"/>
                <a:gd name="connsiteX43" fmla="*/ 668633 w 3135230"/>
                <a:gd name="connsiteY43" fmla="*/ 225255 h 965959"/>
                <a:gd name="connsiteX44" fmla="*/ 668633 w 3135230"/>
                <a:gd name="connsiteY44" fmla="*/ 235441 h 965959"/>
                <a:gd name="connsiteX45" fmla="*/ 682513 w 3135230"/>
                <a:gd name="connsiteY45" fmla="*/ 235441 h 965959"/>
                <a:gd name="connsiteX46" fmla="*/ 682513 w 3135230"/>
                <a:gd name="connsiteY46" fmla="*/ 247538 h 965959"/>
                <a:gd name="connsiteX47" fmla="*/ 709635 w 3135230"/>
                <a:gd name="connsiteY47" fmla="*/ 247538 h 965959"/>
                <a:gd name="connsiteX48" fmla="*/ 709635 w 3135230"/>
                <a:gd name="connsiteY48" fmla="*/ 257088 h 965959"/>
                <a:gd name="connsiteX49" fmla="*/ 746053 w 3135230"/>
                <a:gd name="connsiteY49" fmla="*/ 257088 h 965959"/>
                <a:gd name="connsiteX50" fmla="*/ 746053 w 3135230"/>
                <a:gd name="connsiteY50" fmla="*/ 264219 h 965959"/>
                <a:gd name="connsiteX51" fmla="*/ 799151 w 3135230"/>
                <a:gd name="connsiteY51" fmla="*/ 264219 h 965959"/>
                <a:gd name="connsiteX52" fmla="*/ 799151 w 3135230"/>
                <a:gd name="connsiteY52" fmla="*/ 269185 h 965959"/>
                <a:gd name="connsiteX53" fmla="*/ 840790 w 3135230"/>
                <a:gd name="connsiteY53" fmla="*/ 269185 h 965959"/>
                <a:gd name="connsiteX54" fmla="*/ 840790 w 3135230"/>
                <a:gd name="connsiteY54" fmla="*/ 276316 h 965959"/>
                <a:gd name="connsiteX55" fmla="*/ 869440 w 3135230"/>
                <a:gd name="connsiteY55" fmla="*/ 276316 h 965959"/>
                <a:gd name="connsiteX56" fmla="*/ 869440 w 3135230"/>
                <a:gd name="connsiteY56" fmla="*/ 284975 h 965959"/>
                <a:gd name="connsiteX57" fmla="*/ 911078 w 3135230"/>
                <a:gd name="connsiteY57" fmla="*/ 284975 h 965959"/>
                <a:gd name="connsiteX58" fmla="*/ 911078 w 3135230"/>
                <a:gd name="connsiteY58" fmla="*/ 295671 h 965959"/>
                <a:gd name="connsiteX59" fmla="*/ 935781 w 3135230"/>
                <a:gd name="connsiteY59" fmla="*/ 295671 h 965959"/>
                <a:gd name="connsiteX60" fmla="*/ 935781 w 3135230"/>
                <a:gd name="connsiteY60" fmla="*/ 301273 h 965959"/>
                <a:gd name="connsiteX61" fmla="*/ 988625 w 3135230"/>
                <a:gd name="connsiteY61" fmla="*/ 301273 h 965959"/>
                <a:gd name="connsiteX62" fmla="*/ 988625 w 3135230"/>
                <a:gd name="connsiteY62" fmla="*/ 316426 h 965959"/>
                <a:gd name="connsiteX63" fmla="*/ 1031410 w 3135230"/>
                <a:gd name="connsiteY63" fmla="*/ 316426 h 965959"/>
                <a:gd name="connsiteX64" fmla="*/ 1031410 w 3135230"/>
                <a:gd name="connsiteY64" fmla="*/ 324448 h 965959"/>
                <a:gd name="connsiteX65" fmla="*/ 1052802 w 3135230"/>
                <a:gd name="connsiteY65" fmla="*/ 324448 h 965959"/>
                <a:gd name="connsiteX66" fmla="*/ 1052802 w 3135230"/>
                <a:gd name="connsiteY66" fmla="*/ 327377 h 965959"/>
                <a:gd name="connsiteX67" fmla="*/ 1113413 w 3135230"/>
                <a:gd name="connsiteY67" fmla="*/ 327377 h 965959"/>
                <a:gd name="connsiteX68" fmla="*/ 1113413 w 3135230"/>
                <a:gd name="connsiteY68" fmla="*/ 339219 h 965959"/>
                <a:gd name="connsiteX69" fmla="*/ 1136333 w 3135230"/>
                <a:gd name="connsiteY69" fmla="*/ 339219 h 965959"/>
                <a:gd name="connsiteX70" fmla="*/ 1136333 w 3135230"/>
                <a:gd name="connsiteY70" fmla="*/ 344822 h 965959"/>
                <a:gd name="connsiteX71" fmla="*/ 1189432 w 3135230"/>
                <a:gd name="connsiteY71" fmla="*/ 344822 h 965959"/>
                <a:gd name="connsiteX72" fmla="*/ 1189432 w 3135230"/>
                <a:gd name="connsiteY72" fmla="*/ 347878 h 965959"/>
                <a:gd name="connsiteX73" fmla="*/ 1210824 w 3135230"/>
                <a:gd name="connsiteY73" fmla="*/ 347878 h 965959"/>
                <a:gd name="connsiteX74" fmla="*/ 1210824 w 3135230"/>
                <a:gd name="connsiteY74" fmla="*/ 357301 h 965959"/>
                <a:gd name="connsiteX75" fmla="*/ 1221647 w 3135230"/>
                <a:gd name="connsiteY75" fmla="*/ 357301 h 965959"/>
                <a:gd name="connsiteX76" fmla="*/ 1221647 w 3135230"/>
                <a:gd name="connsiteY76" fmla="*/ 363795 h 965959"/>
                <a:gd name="connsiteX77" fmla="*/ 1275128 w 3135230"/>
                <a:gd name="connsiteY77" fmla="*/ 363795 h 965959"/>
                <a:gd name="connsiteX78" fmla="*/ 1275128 w 3135230"/>
                <a:gd name="connsiteY78" fmla="*/ 371689 h 965959"/>
                <a:gd name="connsiteX79" fmla="*/ 1314856 w 3135230"/>
                <a:gd name="connsiteY79" fmla="*/ 371689 h 965959"/>
                <a:gd name="connsiteX80" fmla="*/ 1314856 w 3135230"/>
                <a:gd name="connsiteY80" fmla="*/ 384168 h 965959"/>
                <a:gd name="connsiteX81" fmla="*/ 1359550 w 3135230"/>
                <a:gd name="connsiteY81" fmla="*/ 384168 h 965959"/>
                <a:gd name="connsiteX82" fmla="*/ 1359550 w 3135230"/>
                <a:gd name="connsiteY82" fmla="*/ 394100 h 965959"/>
                <a:gd name="connsiteX83" fmla="*/ 1405391 w 3135230"/>
                <a:gd name="connsiteY83" fmla="*/ 394100 h 965959"/>
                <a:gd name="connsiteX84" fmla="*/ 1405391 w 3135230"/>
                <a:gd name="connsiteY84" fmla="*/ 414092 h 965959"/>
                <a:gd name="connsiteX85" fmla="*/ 1485866 w 3135230"/>
                <a:gd name="connsiteY85" fmla="*/ 414092 h 965959"/>
                <a:gd name="connsiteX86" fmla="*/ 1485866 w 3135230"/>
                <a:gd name="connsiteY86" fmla="*/ 426571 h 965959"/>
                <a:gd name="connsiteX87" fmla="*/ 1507004 w 3135230"/>
                <a:gd name="connsiteY87" fmla="*/ 426571 h 965959"/>
                <a:gd name="connsiteX88" fmla="*/ 1507004 w 3135230"/>
                <a:gd name="connsiteY88" fmla="*/ 434593 h 965959"/>
                <a:gd name="connsiteX89" fmla="*/ 1529669 w 3135230"/>
                <a:gd name="connsiteY89" fmla="*/ 434593 h 965959"/>
                <a:gd name="connsiteX90" fmla="*/ 1529669 w 3135230"/>
                <a:gd name="connsiteY90" fmla="*/ 441341 h 965959"/>
                <a:gd name="connsiteX91" fmla="*/ 1564050 w 3135230"/>
                <a:gd name="connsiteY91" fmla="*/ 441341 h 965959"/>
                <a:gd name="connsiteX92" fmla="*/ 1564050 w 3135230"/>
                <a:gd name="connsiteY92" fmla="*/ 448599 h 965959"/>
                <a:gd name="connsiteX93" fmla="*/ 1610145 w 3135230"/>
                <a:gd name="connsiteY93" fmla="*/ 448599 h 965959"/>
                <a:gd name="connsiteX94" fmla="*/ 1610145 w 3135230"/>
                <a:gd name="connsiteY94" fmla="*/ 459168 h 965959"/>
                <a:gd name="connsiteX95" fmla="*/ 1655730 w 3135230"/>
                <a:gd name="connsiteY95" fmla="*/ 459168 h 965959"/>
                <a:gd name="connsiteX96" fmla="*/ 1655730 w 3135230"/>
                <a:gd name="connsiteY96" fmla="*/ 467445 h 965959"/>
                <a:gd name="connsiteX97" fmla="*/ 1701571 w 3135230"/>
                <a:gd name="connsiteY97" fmla="*/ 467445 h 965959"/>
                <a:gd name="connsiteX98" fmla="*/ 1701571 w 3135230"/>
                <a:gd name="connsiteY98" fmla="*/ 475849 h 965959"/>
                <a:gd name="connsiteX99" fmla="*/ 1732259 w 3135230"/>
                <a:gd name="connsiteY99" fmla="*/ 475849 h 965959"/>
                <a:gd name="connsiteX100" fmla="*/ 1732259 w 3135230"/>
                <a:gd name="connsiteY100" fmla="*/ 492148 h 965959"/>
                <a:gd name="connsiteX101" fmla="*/ 1839602 w 3135230"/>
                <a:gd name="connsiteY101" fmla="*/ 492148 h 965959"/>
                <a:gd name="connsiteX102" fmla="*/ 1839602 w 3135230"/>
                <a:gd name="connsiteY102" fmla="*/ 501952 h 965959"/>
                <a:gd name="connsiteX103" fmla="*/ 1850807 w 3135230"/>
                <a:gd name="connsiteY103" fmla="*/ 501952 h 965959"/>
                <a:gd name="connsiteX104" fmla="*/ 1850807 w 3135230"/>
                <a:gd name="connsiteY104" fmla="*/ 510611 h 965959"/>
                <a:gd name="connsiteX105" fmla="*/ 1868252 w 3135230"/>
                <a:gd name="connsiteY105" fmla="*/ 510611 h 965959"/>
                <a:gd name="connsiteX106" fmla="*/ 1868252 w 3135230"/>
                <a:gd name="connsiteY106" fmla="*/ 520161 h 965959"/>
                <a:gd name="connsiteX107" fmla="*/ 1881240 w 3135230"/>
                <a:gd name="connsiteY107" fmla="*/ 520161 h 965959"/>
                <a:gd name="connsiteX108" fmla="*/ 1881240 w 3135230"/>
                <a:gd name="connsiteY108" fmla="*/ 540535 h 965959"/>
                <a:gd name="connsiteX109" fmla="*/ 1918676 w 3135230"/>
                <a:gd name="connsiteY109" fmla="*/ 540535 h 965959"/>
                <a:gd name="connsiteX110" fmla="*/ 1918676 w 3135230"/>
                <a:gd name="connsiteY110" fmla="*/ 544737 h 965959"/>
                <a:gd name="connsiteX111" fmla="*/ 1955731 w 3135230"/>
                <a:gd name="connsiteY111" fmla="*/ 544737 h 965959"/>
                <a:gd name="connsiteX112" fmla="*/ 1955731 w 3135230"/>
                <a:gd name="connsiteY112" fmla="*/ 556834 h 965959"/>
                <a:gd name="connsiteX113" fmla="*/ 1978905 w 3135230"/>
                <a:gd name="connsiteY113" fmla="*/ 556834 h 965959"/>
                <a:gd name="connsiteX114" fmla="*/ 1978905 w 3135230"/>
                <a:gd name="connsiteY114" fmla="*/ 568930 h 965959"/>
                <a:gd name="connsiteX115" fmla="*/ 1991384 w 3135230"/>
                <a:gd name="connsiteY115" fmla="*/ 568930 h 965959"/>
                <a:gd name="connsiteX116" fmla="*/ 1991384 w 3135230"/>
                <a:gd name="connsiteY116" fmla="*/ 584083 h 965959"/>
                <a:gd name="connsiteX117" fmla="*/ 1998515 w 3135230"/>
                <a:gd name="connsiteY117" fmla="*/ 584083 h 965959"/>
                <a:gd name="connsiteX118" fmla="*/ 1998515 w 3135230"/>
                <a:gd name="connsiteY118" fmla="*/ 596180 h 965959"/>
                <a:gd name="connsiteX119" fmla="*/ 2014559 w 3135230"/>
                <a:gd name="connsiteY119" fmla="*/ 596180 h 965959"/>
                <a:gd name="connsiteX120" fmla="*/ 2014559 w 3135230"/>
                <a:gd name="connsiteY120" fmla="*/ 603438 h 965959"/>
                <a:gd name="connsiteX121" fmla="*/ 2035697 w 3135230"/>
                <a:gd name="connsiteY121" fmla="*/ 603438 h 965959"/>
                <a:gd name="connsiteX122" fmla="*/ 2035697 w 3135230"/>
                <a:gd name="connsiteY122" fmla="*/ 618846 h 965959"/>
                <a:gd name="connsiteX123" fmla="*/ 2077844 w 3135230"/>
                <a:gd name="connsiteY123" fmla="*/ 618846 h 965959"/>
                <a:gd name="connsiteX124" fmla="*/ 2077844 w 3135230"/>
                <a:gd name="connsiteY124" fmla="*/ 633234 h 965959"/>
                <a:gd name="connsiteX125" fmla="*/ 2158065 w 3135230"/>
                <a:gd name="connsiteY125" fmla="*/ 633234 h 965959"/>
                <a:gd name="connsiteX126" fmla="*/ 2158065 w 3135230"/>
                <a:gd name="connsiteY126" fmla="*/ 641638 h 965959"/>
                <a:gd name="connsiteX127" fmla="*/ 2193337 w 3135230"/>
                <a:gd name="connsiteY127" fmla="*/ 641638 h 965959"/>
                <a:gd name="connsiteX128" fmla="*/ 2193337 w 3135230"/>
                <a:gd name="connsiteY128" fmla="*/ 656409 h 965959"/>
                <a:gd name="connsiteX129" fmla="*/ 2298388 w 3135230"/>
                <a:gd name="connsiteY129" fmla="*/ 656409 h 965959"/>
                <a:gd name="connsiteX130" fmla="*/ 2298388 w 3135230"/>
                <a:gd name="connsiteY130" fmla="*/ 674873 h 965959"/>
                <a:gd name="connsiteX131" fmla="*/ 2433999 w 3135230"/>
                <a:gd name="connsiteY131" fmla="*/ 674873 h 965959"/>
                <a:gd name="connsiteX132" fmla="*/ 2433999 w 3135230"/>
                <a:gd name="connsiteY132" fmla="*/ 694610 h 965959"/>
                <a:gd name="connsiteX133" fmla="*/ 2501868 w 3135230"/>
                <a:gd name="connsiteY133" fmla="*/ 694610 h 965959"/>
                <a:gd name="connsiteX134" fmla="*/ 2501868 w 3135230"/>
                <a:gd name="connsiteY134" fmla="*/ 714983 h 965959"/>
                <a:gd name="connsiteX135" fmla="*/ 2531792 w 3135230"/>
                <a:gd name="connsiteY135" fmla="*/ 714983 h 965959"/>
                <a:gd name="connsiteX136" fmla="*/ 2531792 w 3135230"/>
                <a:gd name="connsiteY136" fmla="*/ 737776 h 965959"/>
                <a:gd name="connsiteX137" fmla="*/ 2665111 w 3135230"/>
                <a:gd name="connsiteY137" fmla="*/ 737776 h 965959"/>
                <a:gd name="connsiteX138" fmla="*/ 2665111 w 3135230"/>
                <a:gd name="connsiteY138" fmla="*/ 770246 h 965959"/>
                <a:gd name="connsiteX139" fmla="*/ 3083023 w 3135230"/>
                <a:gd name="connsiteY139" fmla="*/ 770246 h 965959"/>
                <a:gd name="connsiteX140" fmla="*/ 3083023 w 3135230"/>
                <a:gd name="connsiteY140" fmla="*/ 965959 h 965959"/>
                <a:gd name="connsiteX141" fmla="*/ 3135230 w 3135230"/>
                <a:gd name="connsiteY141" fmla="*/ 965959 h 96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135230" h="965959">
                  <a:moveTo>
                    <a:pt x="0" y="0"/>
                  </a:moveTo>
                  <a:lnTo>
                    <a:pt x="18082" y="0"/>
                  </a:lnTo>
                  <a:lnTo>
                    <a:pt x="18082" y="12479"/>
                  </a:lnTo>
                  <a:lnTo>
                    <a:pt x="39856" y="12479"/>
                  </a:lnTo>
                  <a:lnTo>
                    <a:pt x="39856" y="23048"/>
                  </a:lnTo>
                  <a:lnTo>
                    <a:pt x="72963" y="23048"/>
                  </a:lnTo>
                  <a:lnTo>
                    <a:pt x="72963" y="35272"/>
                  </a:lnTo>
                  <a:lnTo>
                    <a:pt x="122750" y="35272"/>
                  </a:lnTo>
                  <a:lnTo>
                    <a:pt x="122750" y="43930"/>
                  </a:lnTo>
                  <a:lnTo>
                    <a:pt x="142360" y="43930"/>
                  </a:lnTo>
                  <a:lnTo>
                    <a:pt x="142360" y="51061"/>
                  </a:lnTo>
                  <a:lnTo>
                    <a:pt x="164389" y="51061"/>
                  </a:lnTo>
                  <a:lnTo>
                    <a:pt x="164389" y="69652"/>
                  </a:lnTo>
                  <a:lnTo>
                    <a:pt x="185781" y="69652"/>
                  </a:lnTo>
                  <a:lnTo>
                    <a:pt x="185781" y="88243"/>
                  </a:lnTo>
                  <a:lnTo>
                    <a:pt x="210739" y="88243"/>
                  </a:lnTo>
                  <a:lnTo>
                    <a:pt x="210739" y="96520"/>
                  </a:lnTo>
                  <a:lnTo>
                    <a:pt x="218633" y="96520"/>
                  </a:lnTo>
                  <a:lnTo>
                    <a:pt x="218633" y="107470"/>
                  </a:lnTo>
                  <a:lnTo>
                    <a:pt x="242445" y="107470"/>
                  </a:lnTo>
                  <a:lnTo>
                    <a:pt x="242445" y="112818"/>
                  </a:lnTo>
                  <a:lnTo>
                    <a:pt x="289559" y="112818"/>
                  </a:lnTo>
                  <a:lnTo>
                    <a:pt x="289559" y="126061"/>
                  </a:lnTo>
                  <a:lnTo>
                    <a:pt x="332088" y="126061"/>
                  </a:lnTo>
                  <a:lnTo>
                    <a:pt x="332088" y="136248"/>
                  </a:lnTo>
                  <a:lnTo>
                    <a:pt x="349279" y="136248"/>
                  </a:lnTo>
                  <a:lnTo>
                    <a:pt x="349279" y="141596"/>
                  </a:lnTo>
                  <a:lnTo>
                    <a:pt x="367615" y="141596"/>
                  </a:lnTo>
                  <a:lnTo>
                    <a:pt x="367615" y="149491"/>
                  </a:lnTo>
                  <a:lnTo>
                    <a:pt x="459932" y="149491"/>
                  </a:lnTo>
                  <a:lnTo>
                    <a:pt x="459932" y="157131"/>
                  </a:lnTo>
                  <a:lnTo>
                    <a:pt x="466808" y="157131"/>
                  </a:lnTo>
                  <a:lnTo>
                    <a:pt x="466808" y="164261"/>
                  </a:lnTo>
                  <a:lnTo>
                    <a:pt x="487691" y="164261"/>
                  </a:lnTo>
                  <a:lnTo>
                    <a:pt x="487691" y="171138"/>
                  </a:lnTo>
                  <a:lnTo>
                    <a:pt x="513922" y="171138"/>
                  </a:lnTo>
                  <a:lnTo>
                    <a:pt x="513922" y="179796"/>
                  </a:lnTo>
                  <a:lnTo>
                    <a:pt x="581409" y="179796"/>
                  </a:lnTo>
                  <a:lnTo>
                    <a:pt x="581409" y="200679"/>
                  </a:lnTo>
                  <a:lnTo>
                    <a:pt x="650170" y="200679"/>
                  </a:lnTo>
                  <a:lnTo>
                    <a:pt x="650170" y="210102"/>
                  </a:lnTo>
                  <a:lnTo>
                    <a:pt x="661375" y="210102"/>
                  </a:lnTo>
                  <a:lnTo>
                    <a:pt x="661375" y="225255"/>
                  </a:lnTo>
                  <a:lnTo>
                    <a:pt x="668633" y="225255"/>
                  </a:lnTo>
                  <a:lnTo>
                    <a:pt x="668633" y="235441"/>
                  </a:lnTo>
                  <a:lnTo>
                    <a:pt x="682513" y="235441"/>
                  </a:lnTo>
                  <a:lnTo>
                    <a:pt x="682513" y="247538"/>
                  </a:lnTo>
                  <a:lnTo>
                    <a:pt x="709635" y="247538"/>
                  </a:lnTo>
                  <a:lnTo>
                    <a:pt x="709635" y="257088"/>
                  </a:lnTo>
                  <a:lnTo>
                    <a:pt x="746053" y="257088"/>
                  </a:lnTo>
                  <a:lnTo>
                    <a:pt x="746053" y="264219"/>
                  </a:lnTo>
                  <a:lnTo>
                    <a:pt x="799151" y="264219"/>
                  </a:lnTo>
                  <a:lnTo>
                    <a:pt x="799151" y="269185"/>
                  </a:lnTo>
                  <a:lnTo>
                    <a:pt x="840790" y="269185"/>
                  </a:lnTo>
                  <a:lnTo>
                    <a:pt x="840790" y="276316"/>
                  </a:lnTo>
                  <a:lnTo>
                    <a:pt x="869440" y="276316"/>
                  </a:lnTo>
                  <a:lnTo>
                    <a:pt x="869440" y="284975"/>
                  </a:lnTo>
                  <a:lnTo>
                    <a:pt x="911078" y="284975"/>
                  </a:lnTo>
                  <a:lnTo>
                    <a:pt x="911078" y="295671"/>
                  </a:lnTo>
                  <a:lnTo>
                    <a:pt x="935781" y="295671"/>
                  </a:lnTo>
                  <a:lnTo>
                    <a:pt x="935781" y="301273"/>
                  </a:lnTo>
                  <a:lnTo>
                    <a:pt x="988625" y="301273"/>
                  </a:lnTo>
                  <a:lnTo>
                    <a:pt x="988625" y="316426"/>
                  </a:lnTo>
                  <a:lnTo>
                    <a:pt x="1031410" y="316426"/>
                  </a:lnTo>
                  <a:lnTo>
                    <a:pt x="1031410" y="324448"/>
                  </a:lnTo>
                  <a:lnTo>
                    <a:pt x="1052802" y="324448"/>
                  </a:lnTo>
                  <a:lnTo>
                    <a:pt x="1052802" y="327377"/>
                  </a:lnTo>
                  <a:lnTo>
                    <a:pt x="1113413" y="327377"/>
                  </a:lnTo>
                  <a:lnTo>
                    <a:pt x="1113413" y="339219"/>
                  </a:lnTo>
                  <a:lnTo>
                    <a:pt x="1136333" y="339219"/>
                  </a:lnTo>
                  <a:lnTo>
                    <a:pt x="1136333" y="344822"/>
                  </a:lnTo>
                  <a:lnTo>
                    <a:pt x="1189432" y="344822"/>
                  </a:lnTo>
                  <a:lnTo>
                    <a:pt x="1189432" y="347878"/>
                  </a:lnTo>
                  <a:lnTo>
                    <a:pt x="1210824" y="347878"/>
                  </a:lnTo>
                  <a:lnTo>
                    <a:pt x="1210824" y="357301"/>
                  </a:lnTo>
                  <a:lnTo>
                    <a:pt x="1221647" y="357301"/>
                  </a:lnTo>
                  <a:lnTo>
                    <a:pt x="1221647" y="363795"/>
                  </a:lnTo>
                  <a:lnTo>
                    <a:pt x="1275128" y="363795"/>
                  </a:lnTo>
                  <a:lnTo>
                    <a:pt x="1275128" y="371689"/>
                  </a:lnTo>
                  <a:lnTo>
                    <a:pt x="1314856" y="371689"/>
                  </a:lnTo>
                  <a:lnTo>
                    <a:pt x="1314856" y="384168"/>
                  </a:lnTo>
                  <a:lnTo>
                    <a:pt x="1359550" y="384168"/>
                  </a:lnTo>
                  <a:lnTo>
                    <a:pt x="1359550" y="394100"/>
                  </a:lnTo>
                  <a:lnTo>
                    <a:pt x="1405391" y="394100"/>
                  </a:lnTo>
                  <a:lnTo>
                    <a:pt x="1405391" y="414092"/>
                  </a:lnTo>
                  <a:lnTo>
                    <a:pt x="1485866" y="414092"/>
                  </a:lnTo>
                  <a:lnTo>
                    <a:pt x="1485866" y="426571"/>
                  </a:lnTo>
                  <a:lnTo>
                    <a:pt x="1507004" y="426571"/>
                  </a:lnTo>
                  <a:lnTo>
                    <a:pt x="1507004" y="434593"/>
                  </a:lnTo>
                  <a:lnTo>
                    <a:pt x="1529669" y="434593"/>
                  </a:lnTo>
                  <a:lnTo>
                    <a:pt x="1529669" y="441341"/>
                  </a:lnTo>
                  <a:lnTo>
                    <a:pt x="1564050" y="441341"/>
                  </a:lnTo>
                  <a:lnTo>
                    <a:pt x="1564050" y="448599"/>
                  </a:lnTo>
                  <a:lnTo>
                    <a:pt x="1610145" y="448599"/>
                  </a:lnTo>
                  <a:lnTo>
                    <a:pt x="1610145" y="459168"/>
                  </a:lnTo>
                  <a:lnTo>
                    <a:pt x="1655730" y="459168"/>
                  </a:lnTo>
                  <a:lnTo>
                    <a:pt x="1655730" y="467445"/>
                  </a:lnTo>
                  <a:lnTo>
                    <a:pt x="1701571" y="467445"/>
                  </a:lnTo>
                  <a:lnTo>
                    <a:pt x="1701571" y="475849"/>
                  </a:lnTo>
                  <a:lnTo>
                    <a:pt x="1732259" y="475849"/>
                  </a:lnTo>
                  <a:lnTo>
                    <a:pt x="1732259" y="492148"/>
                  </a:lnTo>
                  <a:lnTo>
                    <a:pt x="1839602" y="492148"/>
                  </a:lnTo>
                  <a:lnTo>
                    <a:pt x="1839602" y="501952"/>
                  </a:lnTo>
                  <a:lnTo>
                    <a:pt x="1850807" y="501952"/>
                  </a:lnTo>
                  <a:lnTo>
                    <a:pt x="1850807" y="510611"/>
                  </a:lnTo>
                  <a:lnTo>
                    <a:pt x="1868252" y="510611"/>
                  </a:lnTo>
                  <a:lnTo>
                    <a:pt x="1868252" y="520161"/>
                  </a:lnTo>
                  <a:lnTo>
                    <a:pt x="1881240" y="520161"/>
                  </a:lnTo>
                  <a:lnTo>
                    <a:pt x="1881240" y="540535"/>
                  </a:lnTo>
                  <a:lnTo>
                    <a:pt x="1918676" y="540535"/>
                  </a:lnTo>
                  <a:lnTo>
                    <a:pt x="1918676" y="544737"/>
                  </a:lnTo>
                  <a:lnTo>
                    <a:pt x="1955731" y="544737"/>
                  </a:lnTo>
                  <a:lnTo>
                    <a:pt x="1955731" y="556834"/>
                  </a:lnTo>
                  <a:lnTo>
                    <a:pt x="1978905" y="556834"/>
                  </a:lnTo>
                  <a:lnTo>
                    <a:pt x="1978905" y="568930"/>
                  </a:lnTo>
                  <a:lnTo>
                    <a:pt x="1991384" y="568930"/>
                  </a:lnTo>
                  <a:lnTo>
                    <a:pt x="1991384" y="584083"/>
                  </a:lnTo>
                  <a:lnTo>
                    <a:pt x="1998515" y="584083"/>
                  </a:lnTo>
                  <a:lnTo>
                    <a:pt x="1998515" y="596180"/>
                  </a:lnTo>
                  <a:lnTo>
                    <a:pt x="2014559" y="596180"/>
                  </a:lnTo>
                  <a:lnTo>
                    <a:pt x="2014559" y="603438"/>
                  </a:lnTo>
                  <a:lnTo>
                    <a:pt x="2035697" y="603438"/>
                  </a:lnTo>
                  <a:lnTo>
                    <a:pt x="2035697" y="618846"/>
                  </a:lnTo>
                  <a:lnTo>
                    <a:pt x="2077844" y="618846"/>
                  </a:lnTo>
                  <a:lnTo>
                    <a:pt x="2077844" y="633234"/>
                  </a:lnTo>
                  <a:lnTo>
                    <a:pt x="2158065" y="633234"/>
                  </a:lnTo>
                  <a:lnTo>
                    <a:pt x="2158065" y="641638"/>
                  </a:lnTo>
                  <a:lnTo>
                    <a:pt x="2193337" y="641638"/>
                  </a:lnTo>
                  <a:lnTo>
                    <a:pt x="2193337" y="656409"/>
                  </a:lnTo>
                  <a:lnTo>
                    <a:pt x="2298388" y="656409"/>
                  </a:lnTo>
                  <a:lnTo>
                    <a:pt x="2298388" y="674873"/>
                  </a:lnTo>
                  <a:lnTo>
                    <a:pt x="2433999" y="674873"/>
                  </a:lnTo>
                  <a:lnTo>
                    <a:pt x="2433999" y="694610"/>
                  </a:lnTo>
                  <a:lnTo>
                    <a:pt x="2501868" y="694610"/>
                  </a:lnTo>
                  <a:lnTo>
                    <a:pt x="2501868" y="714983"/>
                  </a:lnTo>
                  <a:lnTo>
                    <a:pt x="2531792" y="714983"/>
                  </a:lnTo>
                  <a:lnTo>
                    <a:pt x="2531792" y="737776"/>
                  </a:lnTo>
                  <a:lnTo>
                    <a:pt x="2665111" y="737776"/>
                  </a:lnTo>
                  <a:lnTo>
                    <a:pt x="2665111" y="770246"/>
                  </a:lnTo>
                  <a:lnTo>
                    <a:pt x="3083023" y="770246"/>
                  </a:lnTo>
                  <a:lnTo>
                    <a:pt x="3083023" y="965959"/>
                  </a:lnTo>
                  <a:lnTo>
                    <a:pt x="3135230" y="965959"/>
                  </a:lnTo>
                </a:path>
              </a:pathLst>
            </a:custGeom>
            <a:noFill/>
            <a:ln w="19095"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408" name="Graphic 260">
              <a:extLst>
                <a:ext uri="{FF2B5EF4-FFF2-40B4-BE49-F238E27FC236}">
                  <a16:creationId xmlns:a16="http://schemas.microsoft.com/office/drawing/2014/main" id="{08F8DE6C-4C0A-19C5-6BA8-A73E9D78E671}"/>
                </a:ext>
              </a:extLst>
            </p:cNvPr>
            <p:cNvGrpSpPr/>
            <p:nvPr/>
          </p:nvGrpSpPr>
          <p:grpSpPr>
            <a:xfrm>
              <a:off x="2464210" y="3424905"/>
              <a:ext cx="2062182" cy="689261"/>
              <a:chOff x="2464210" y="3424905"/>
              <a:chExt cx="2062182" cy="689261"/>
            </a:xfrm>
          </p:grpSpPr>
          <p:sp>
            <p:nvSpPr>
              <p:cNvPr id="409" name="Freeform: Shape 408">
                <a:extLst>
                  <a:ext uri="{FF2B5EF4-FFF2-40B4-BE49-F238E27FC236}">
                    <a16:creationId xmlns:a16="http://schemas.microsoft.com/office/drawing/2014/main" id="{4D726374-63F3-007C-D399-D0595F4367ED}"/>
                  </a:ext>
                </a:extLst>
              </p:cNvPr>
              <p:cNvSpPr/>
              <p:nvPr/>
            </p:nvSpPr>
            <p:spPr>
              <a:xfrm>
                <a:off x="4526392" y="406718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0" name="Freeform: Shape 409">
                <a:extLst>
                  <a:ext uri="{FF2B5EF4-FFF2-40B4-BE49-F238E27FC236}">
                    <a16:creationId xmlns:a16="http://schemas.microsoft.com/office/drawing/2014/main" id="{F953A9F1-352B-BC60-5DA0-570B815DBB8E}"/>
                  </a:ext>
                </a:extLst>
              </p:cNvPr>
              <p:cNvSpPr/>
              <p:nvPr/>
            </p:nvSpPr>
            <p:spPr>
              <a:xfrm>
                <a:off x="4473930" y="406718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1" name="Freeform: Shape 410">
                <a:extLst>
                  <a:ext uri="{FF2B5EF4-FFF2-40B4-BE49-F238E27FC236}">
                    <a16:creationId xmlns:a16="http://schemas.microsoft.com/office/drawing/2014/main" id="{27B14022-497C-553A-360D-2C7B6932C24B}"/>
                  </a:ext>
                </a:extLst>
              </p:cNvPr>
              <p:cNvSpPr/>
              <p:nvPr/>
            </p:nvSpPr>
            <p:spPr>
              <a:xfrm>
                <a:off x="4459159"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2" name="Freeform: Shape 411">
                <a:extLst>
                  <a:ext uri="{FF2B5EF4-FFF2-40B4-BE49-F238E27FC236}">
                    <a16:creationId xmlns:a16="http://schemas.microsoft.com/office/drawing/2014/main" id="{D0E5A4DE-3BB0-41D6-46E0-143B9837A464}"/>
                  </a:ext>
                </a:extLst>
              </p:cNvPr>
              <p:cNvSpPr/>
              <p:nvPr/>
            </p:nvSpPr>
            <p:spPr>
              <a:xfrm>
                <a:off x="4412682"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3" name="Freeform: Shape 412">
                <a:extLst>
                  <a:ext uri="{FF2B5EF4-FFF2-40B4-BE49-F238E27FC236}">
                    <a16:creationId xmlns:a16="http://schemas.microsoft.com/office/drawing/2014/main" id="{8E8CB6A3-EC90-4B98-49C5-E4B48ACA7AFD}"/>
                  </a:ext>
                </a:extLst>
              </p:cNvPr>
              <p:cNvSpPr/>
              <p:nvPr/>
            </p:nvSpPr>
            <p:spPr>
              <a:xfrm>
                <a:off x="4335772"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4" name="Freeform: Shape 413">
                <a:extLst>
                  <a:ext uri="{FF2B5EF4-FFF2-40B4-BE49-F238E27FC236}">
                    <a16:creationId xmlns:a16="http://schemas.microsoft.com/office/drawing/2014/main" id="{B4838468-1D69-114B-6B75-4D51EDBCF11E}"/>
                  </a:ext>
                </a:extLst>
              </p:cNvPr>
              <p:cNvSpPr/>
              <p:nvPr/>
            </p:nvSpPr>
            <p:spPr>
              <a:xfrm>
                <a:off x="4219007"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5" name="Freeform: Shape 414">
                <a:extLst>
                  <a:ext uri="{FF2B5EF4-FFF2-40B4-BE49-F238E27FC236}">
                    <a16:creationId xmlns:a16="http://schemas.microsoft.com/office/drawing/2014/main" id="{903B2CB3-40A2-5AFE-59E9-2064B57A1F23}"/>
                  </a:ext>
                </a:extLst>
              </p:cNvPr>
              <p:cNvSpPr/>
              <p:nvPr/>
            </p:nvSpPr>
            <p:spPr>
              <a:xfrm>
                <a:off x="4205764"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6" name="Freeform: Shape 415">
                <a:extLst>
                  <a:ext uri="{FF2B5EF4-FFF2-40B4-BE49-F238E27FC236}">
                    <a16:creationId xmlns:a16="http://schemas.microsoft.com/office/drawing/2014/main" id="{9D0C73FA-2398-B5A3-83EA-B0851DB7A9E2}"/>
                  </a:ext>
                </a:extLst>
              </p:cNvPr>
              <p:cNvSpPr/>
              <p:nvPr/>
            </p:nvSpPr>
            <p:spPr>
              <a:xfrm>
                <a:off x="4191630"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7" name="Freeform: Shape 416">
                <a:extLst>
                  <a:ext uri="{FF2B5EF4-FFF2-40B4-BE49-F238E27FC236}">
                    <a16:creationId xmlns:a16="http://schemas.microsoft.com/office/drawing/2014/main" id="{A29EF098-68A1-E8CD-13EE-B486ECE23388}"/>
                  </a:ext>
                </a:extLst>
              </p:cNvPr>
              <p:cNvSpPr/>
              <p:nvPr/>
            </p:nvSpPr>
            <p:spPr>
              <a:xfrm>
                <a:off x="4162343"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8" name="Freeform: Shape 417">
                <a:extLst>
                  <a:ext uri="{FF2B5EF4-FFF2-40B4-BE49-F238E27FC236}">
                    <a16:creationId xmlns:a16="http://schemas.microsoft.com/office/drawing/2014/main" id="{1C16A7F4-FE21-1845-AE91-D83525C362AB}"/>
                  </a:ext>
                </a:extLst>
              </p:cNvPr>
              <p:cNvSpPr/>
              <p:nvPr/>
            </p:nvSpPr>
            <p:spPr>
              <a:xfrm>
                <a:off x="4118285"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19" name="Freeform: Shape 418">
                <a:extLst>
                  <a:ext uri="{FF2B5EF4-FFF2-40B4-BE49-F238E27FC236}">
                    <a16:creationId xmlns:a16="http://schemas.microsoft.com/office/drawing/2014/main" id="{59988388-0B29-7A4E-0EAD-CD2F4C251B88}"/>
                  </a:ext>
                </a:extLst>
              </p:cNvPr>
              <p:cNvSpPr/>
              <p:nvPr/>
            </p:nvSpPr>
            <p:spPr>
              <a:xfrm>
                <a:off x="4055891"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0" name="Freeform: Shape 419">
                <a:extLst>
                  <a:ext uri="{FF2B5EF4-FFF2-40B4-BE49-F238E27FC236}">
                    <a16:creationId xmlns:a16="http://schemas.microsoft.com/office/drawing/2014/main" id="{CD9AF805-5B3F-78AC-2E2E-FB82F7FE36A6}"/>
                  </a:ext>
                </a:extLst>
              </p:cNvPr>
              <p:cNvSpPr/>
              <p:nvPr/>
            </p:nvSpPr>
            <p:spPr>
              <a:xfrm>
                <a:off x="4014889" y="3836705"/>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1" name="Freeform: Shape 420">
                <a:extLst>
                  <a:ext uri="{FF2B5EF4-FFF2-40B4-BE49-F238E27FC236}">
                    <a16:creationId xmlns:a16="http://schemas.microsoft.com/office/drawing/2014/main" id="{B5CBA000-FD80-6075-B1CE-816B55B5AD1C}"/>
                  </a:ext>
                </a:extLst>
              </p:cNvPr>
              <p:cNvSpPr/>
              <p:nvPr/>
            </p:nvSpPr>
            <p:spPr>
              <a:xfrm>
                <a:off x="3984966" y="3836705"/>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2" name="Freeform: Shape 421">
                <a:extLst>
                  <a:ext uri="{FF2B5EF4-FFF2-40B4-BE49-F238E27FC236}">
                    <a16:creationId xmlns:a16="http://schemas.microsoft.com/office/drawing/2014/main" id="{9D535C6D-CB42-21D1-7E38-6B8843A46618}"/>
                  </a:ext>
                </a:extLst>
              </p:cNvPr>
              <p:cNvSpPr/>
              <p:nvPr/>
            </p:nvSpPr>
            <p:spPr>
              <a:xfrm>
                <a:off x="3978981" y="3836705"/>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3" name="Freeform: Shape 422">
                <a:extLst>
                  <a:ext uri="{FF2B5EF4-FFF2-40B4-BE49-F238E27FC236}">
                    <a16:creationId xmlns:a16="http://schemas.microsoft.com/office/drawing/2014/main" id="{0F54B1A3-C19C-EECC-6ACE-1326558443BA}"/>
                  </a:ext>
                </a:extLst>
              </p:cNvPr>
              <p:cNvSpPr/>
              <p:nvPr/>
            </p:nvSpPr>
            <p:spPr>
              <a:xfrm>
                <a:off x="3959371" y="3836705"/>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4" name="Freeform: Shape 423">
                <a:extLst>
                  <a:ext uri="{FF2B5EF4-FFF2-40B4-BE49-F238E27FC236}">
                    <a16:creationId xmlns:a16="http://schemas.microsoft.com/office/drawing/2014/main" id="{AF730643-9F74-D57A-D7B6-4C2841794D15}"/>
                  </a:ext>
                </a:extLst>
              </p:cNvPr>
              <p:cNvSpPr/>
              <p:nvPr/>
            </p:nvSpPr>
            <p:spPr>
              <a:xfrm>
                <a:off x="3951604" y="3836705"/>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5" name="Freeform: Shape 424">
                <a:extLst>
                  <a:ext uri="{FF2B5EF4-FFF2-40B4-BE49-F238E27FC236}">
                    <a16:creationId xmlns:a16="http://schemas.microsoft.com/office/drawing/2014/main" id="{F952E0FF-8A70-4EAE-0042-A6B2A01B1D5B}"/>
                  </a:ext>
                </a:extLst>
              </p:cNvPr>
              <p:cNvSpPr/>
              <p:nvPr/>
            </p:nvSpPr>
            <p:spPr>
              <a:xfrm>
                <a:off x="3927665" y="3836705"/>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6" name="Freeform: Shape 425">
                <a:extLst>
                  <a:ext uri="{FF2B5EF4-FFF2-40B4-BE49-F238E27FC236}">
                    <a16:creationId xmlns:a16="http://schemas.microsoft.com/office/drawing/2014/main" id="{283399DB-D93E-8EC0-3BDF-6ED4F41F31D7}"/>
                  </a:ext>
                </a:extLst>
              </p:cNvPr>
              <p:cNvSpPr/>
              <p:nvPr/>
            </p:nvSpPr>
            <p:spPr>
              <a:xfrm>
                <a:off x="3884881" y="379124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7" name="Freeform: Shape 426">
                <a:extLst>
                  <a:ext uri="{FF2B5EF4-FFF2-40B4-BE49-F238E27FC236}">
                    <a16:creationId xmlns:a16="http://schemas.microsoft.com/office/drawing/2014/main" id="{2D89B066-6E0F-DCFE-CF5F-4E286237B5F4}"/>
                  </a:ext>
                </a:extLst>
              </p:cNvPr>
              <p:cNvSpPr/>
              <p:nvPr/>
            </p:nvSpPr>
            <p:spPr>
              <a:xfrm>
                <a:off x="3877368" y="379124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8" name="Freeform: Shape 427">
                <a:extLst>
                  <a:ext uri="{FF2B5EF4-FFF2-40B4-BE49-F238E27FC236}">
                    <a16:creationId xmlns:a16="http://schemas.microsoft.com/office/drawing/2014/main" id="{246B39FA-73FF-10D8-B4AD-43AA36AC9823}"/>
                  </a:ext>
                </a:extLst>
              </p:cNvPr>
              <p:cNvSpPr/>
              <p:nvPr/>
            </p:nvSpPr>
            <p:spPr>
              <a:xfrm>
                <a:off x="3875203" y="379124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29" name="Freeform: Shape 428">
                <a:extLst>
                  <a:ext uri="{FF2B5EF4-FFF2-40B4-BE49-F238E27FC236}">
                    <a16:creationId xmlns:a16="http://schemas.microsoft.com/office/drawing/2014/main" id="{89691336-D33F-41FA-7BA9-6AC87AAC4F60}"/>
                  </a:ext>
                </a:extLst>
              </p:cNvPr>
              <p:cNvSpPr/>
              <p:nvPr/>
            </p:nvSpPr>
            <p:spPr>
              <a:xfrm>
                <a:off x="3859541" y="379124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0" name="Freeform: Shape 429">
                <a:extLst>
                  <a:ext uri="{FF2B5EF4-FFF2-40B4-BE49-F238E27FC236}">
                    <a16:creationId xmlns:a16="http://schemas.microsoft.com/office/drawing/2014/main" id="{1B8F17CD-F828-F854-3198-D222FC3B9F14}"/>
                  </a:ext>
                </a:extLst>
              </p:cNvPr>
              <p:cNvSpPr/>
              <p:nvPr/>
            </p:nvSpPr>
            <p:spPr>
              <a:xfrm>
                <a:off x="3826434" y="379124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1" name="Freeform: Shape 430">
                <a:extLst>
                  <a:ext uri="{FF2B5EF4-FFF2-40B4-BE49-F238E27FC236}">
                    <a16:creationId xmlns:a16="http://schemas.microsoft.com/office/drawing/2014/main" id="{AEEC3D09-3CBD-8205-FCA3-1BFFEEAFCC29}"/>
                  </a:ext>
                </a:extLst>
              </p:cNvPr>
              <p:cNvSpPr/>
              <p:nvPr/>
            </p:nvSpPr>
            <p:spPr>
              <a:xfrm>
                <a:off x="3795365" y="377227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2" name="Freeform: Shape 431">
                <a:extLst>
                  <a:ext uri="{FF2B5EF4-FFF2-40B4-BE49-F238E27FC236}">
                    <a16:creationId xmlns:a16="http://schemas.microsoft.com/office/drawing/2014/main" id="{548A110B-85B1-D702-9F01-ED5F45BB9858}"/>
                  </a:ext>
                </a:extLst>
              </p:cNvPr>
              <p:cNvSpPr/>
              <p:nvPr/>
            </p:nvSpPr>
            <p:spPr>
              <a:xfrm>
                <a:off x="3758820" y="377227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3" name="Freeform: Shape 432">
                <a:extLst>
                  <a:ext uri="{FF2B5EF4-FFF2-40B4-BE49-F238E27FC236}">
                    <a16:creationId xmlns:a16="http://schemas.microsoft.com/office/drawing/2014/main" id="{7E6DBEF7-E972-9C20-AD61-9C824CEE69A2}"/>
                  </a:ext>
                </a:extLst>
              </p:cNvPr>
              <p:cNvSpPr/>
              <p:nvPr/>
            </p:nvSpPr>
            <p:spPr>
              <a:xfrm>
                <a:off x="3747105" y="377227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4" name="Freeform: Shape 433">
                <a:extLst>
                  <a:ext uri="{FF2B5EF4-FFF2-40B4-BE49-F238E27FC236}">
                    <a16:creationId xmlns:a16="http://schemas.microsoft.com/office/drawing/2014/main" id="{ED6A53F6-87CF-52D8-8B25-D69A3B03B29A}"/>
                  </a:ext>
                </a:extLst>
              </p:cNvPr>
              <p:cNvSpPr/>
              <p:nvPr/>
            </p:nvSpPr>
            <p:spPr>
              <a:xfrm>
                <a:off x="3676816" y="375903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5" name="Freeform: Shape 434">
                <a:extLst>
                  <a:ext uri="{FF2B5EF4-FFF2-40B4-BE49-F238E27FC236}">
                    <a16:creationId xmlns:a16="http://schemas.microsoft.com/office/drawing/2014/main" id="{4FB770F0-6D94-7B22-1FB1-9DC2A0A1EC86}"/>
                  </a:ext>
                </a:extLst>
              </p:cNvPr>
              <p:cNvSpPr/>
              <p:nvPr/>
            </p:nvSpPr>
            <p:spPr>
              <a:xfrm>
                <a:off x="3673251" y="375903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6" name="Freeform: Shape 435">
                <a:extLst>
                  <a:ext uri="{FF2B5EF4-FFF2-40B4-BE49-F238E27FC236}">
                    <a16:creationId xmlns:a16="http://schemas.microsoft.com/office/drawing/2014/main" id="{897513CF-AA97-D287-862A-435BAACFD04D}"/>
                  </a:ext>
                </a:extLst>
              </p:cNvPr>
              <p:cNvSpPr/>
              <p:nvPr/>
            </p:nvSpPr>
            <p:spPr>
              <a:xfrm>
                <a:off x="3635815" y="375903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7" name="Freeform: Shape 436">
                <a:extLst>
                  <a:ext uri="{FF2B5EF4-FFF2-40B4-BE49-F238E27FC236}">
                    <a16:creationId xmlns:a16="http://schemas.microsoft.com/office/drawing/2014/main" id="{841F4B06-2EA4-0C98-76BC-36072070BAB5}"/>
                  </a:ext>
                </a:extLst>
              </p:cNvPr>
              <p:cNvSpPr/>
              <p:nvPr/>
            </p:nvSpPr>
            <p:spPr>
              <a:xfrm>
                <a:off x="3627028" y="375903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8" name="Freeform: Shape 437">
                <a:extLst>
                  <a:ext uri="{FF2B5EF4-FFF2-40B4-BE49-F238E27FC236}">
                    <a16:creationId xmlns:a16="http://schemas.microsoft.com/office/drawing/2014/main" id="{4B8C6C6F-A5D9-807D-FB92-2BD635098077}"/>
                  </a:ext>
                </a:extLst>
              </p:cNvPr>
              <p:cNvSpPr/>
              <p:nvPr/>
            </p:nvSpPr>
            <p:spPr>
              <a:xfrm>
                <a:off x="3610475" y="375903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39" name="Freeform: Shape 438">
                <a:extLst>
                  <a:ext uri="{FF2B5EF4-FFF2-40B4-BE49-F238E27FC236}">
                    <a16:creationId xmlns:a16="http://schemas.microsoft.com/office/drawing/2014/main" id="{1155DD29-888E-26FC-EE6E-38FC98AC5225}"/>
                  </a:ext>
                </a:extLst>
              </p:cNvPr>
              <p:cNvSpPr/>
              <p:nvPr/>
            </p:nvSpPr>
            <p:spPr>
              <a:xfrm>
                <a:off x="3589083" y="375903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0" name="Freeform: Shape 439">
                <a:extLst>
                  <a:ext uri="{FF2B5EF4-FFF2-40B4-BE49-F238E27FC236}">
                    <a16:creationId xmlns:a16="http://schemas.microsoft.com/office/drawing/2014/main" id="{B8765A34-4A42-A339-2020-9F9DCCECA400}"/>
                  </a:ext>
                </a:extLst>
              </p:cNvPr>
              <p:cNvSpPr/>
              <p:nvPr/>
            </p:nvSpPr>
            <p:spPr>
              <a:xfrm>
                <a:off x="3580297" y="374426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1" name="Freeform: Shape 440">
                <a:extLst>
                  <a:ext uri="{FF2B5EF4-FFF2-40B4-BE49-F238E27FC236}">
                    <a16:creationId xmlns:a16="http://schemas.microsoft.com/office/drawing/2014/main" id="{1C9B5465-43AA-E3DB-0D32-BA170ED622C5}"/>
                  </a:ext>
                </a:extLst>
              </p:cNvPr>
              <p:cNvSpPr/>
              <p:nvPr/>
            </p:nvSpPr>
            <p:spPr>
              <a:xfrm>
                <a:off x="3565526" y="374426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2" name="Freeform: Shape 441">
                <a:extLst>
                  <a:ext uri="{FF2B5EF4-FFF2-40B4-BE49-F238E27FC236}">
                    <a16:creationId xmlns:a16="http://schemas.microsoft.com/office/drawing/2014/main" id="{FC68A47C-C6D8-7474-F217-5B75F7991E36}"/>
                  </a:ext>
                </a:extLst>
              </p:cNvPr>
              <p:cNvSpPr/>
              <p:nvPr/>
            </p:nvSpPr>
            <p:spPr>
              <a:xfrm>
                <a:off x="3551392" y="374426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3" name="Freeform: Shape 442">
                <a:extLst>
                  <a:ext uri="{FF2B5EF4-FFF2-40B4-BE49-F238E27FC236}">
                    <a16:creationId xmlns:a16="http://schemas.microsoft.com/office/drawing/2014/main" id="{3D6915B7-3FBA-01FD-FAEC-AFBAEB190FAF}"/>
                  </a:ext>
                </a:extLst>
              </p:cNvPr>
              <p:cNvSpPr/>
              <p:nvPr/>
            </p:nvSpPr>
            <p:spPr>
              <a:xfrm>
                <a:off x="3548336" y="374426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4" name="Freeform: Shape 443">
                <a:extLst>
                  <a:ext uri="{FF2B5EF4-FFF2-40B4-BE49-F238E27FC236}">
                    <a16:creationId xmlns:a16="http://schemas.microsoft.com/office/drawing/2014/main" id="{A8685FD5-BB04-B951-F142-07724006167F}"/>
                  </a:ext>
                </a:extLst>
              </p:cNvPr>
              <p:cNvSpPr/>
              <p:nvPr/>
            </p:nvSpPr>
            <p:spPr>
              <a:xfrm>
                <a:off x="3498930" y="373229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5" name="Freeform: Shape 444">
                <a:extLst>
                  <a:ext uri="{FF2B5EF4-FFF2-40B4-BE49-F238E27FC236}">
                    <a16:creationId xmlns:a16="http://schemas.microsoft.com/office/drawing/2014/main" id="{E7655D2F-D8F6-087C-9E6C-66040D30471E}"/>
                  </a:ext>
                </a:extLst>
              </p:cNvPr>
              <p:cNvSpPr/>
              <p:nvPr/>
            </p:nvSpPr>
            <p:spPr>
              <a:xfrm>
                <a:off x="3428641" y="371828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6" name="Freeform: Shape 445">
                <a:extLst>
                  <a:ext uri="{FF2B5EF4-FFF2-40B4-BE49-F238E27FC236}">
                    <a16:creationId xmlns:a16="http://schemas.microsoft.com/office/drawing/2014/main" id="{9B0679B6-BD4C-6AA7-A020-2B51E74D8736}"/>
                  </a:ext>
                </a:extLst>
              </p:cNvPr>
              <p:cNvSpPr/>
              <p:nvPr/>
            </p:nvSpPr>
            <p:spPr>
              <a:xfrm>
                <a:off x="3403302" y="370886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7" name="Freeform: Shape 446">
                <a:extLst>
                  <a:ext uri="{FF2B5EF4-FFF2-40B4-BE49-F238E27FC236}">
                    <a16:creationId xmlns:a16="http://schemas.microsoft.com/office/drawing/2014/main" id="{219075DE-A941-5107-A873-A5596087E784}"/>
                  </a:ext>
                </a:extLst>
              </p:cNvPr>
              <p:cNvSpPr/>
              <p:nvPr/>
            </p:nvSpPr>
            <p:spPr>
              <a:xfrm>
                <a:off x="3390568" y="3697401"/>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8" name="Freeform: Shape 447">
                <a:extLst>
                  <a:ext uri="{FF2B5EF4-FFF2-40B4-BE49-F238E27FC236}">
                    <a16:creationId xmlns:a16="http://schemas.microsoft.com/office/drawing/2014/main" id="{9DEB9154-B5F6-5FBB-3D8E-049B0DAB23BD}"/>
                  </a:ext>
                </a:extLst>
              </p:cNvPr>
              <p:cNvSpPr/>
              <p:nvPr/>
            </p:nvSpPr>
            <p:spPr>
              <a:xfrm>
                <a:off x="3343200" y="3660219"/>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49" name="Freeform: Shape 448">
                <a:extLst>
                  <a:ext uri="{FF2B5EF4-FFF2-40B4-BE49-F238E27FC236}">
                    <a16:creationId xmlns:a16="http://schemas.microsoft.com/office/drawing/2014/main" id="{6A3A0323-513B-D907-60DD-DD616E571BDD}"/>
                  </a:ext>
                </a:extLst>
              </p:cNvPr>
              <p:cNvSpPr/>
              <p:nvPr/>
            </p:nvSpPr>
            <p:spPr>
              <a:xfrm>
                <a:off x="3303471" y="363449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0" name="Freeform: Shape 449">
                <a:extLst>
                  <a:ext uri="{FF2B5EF4-FFF2-40B4-BE49-F238E27FC236}">
                    <a16:creationId xmlns:a16="http://schemas.microsoft.com/office/drawing/2014/main" id="{F3CBF964-D543-8771-76D7-CFB610D10791}"/>
                  </a:ext>
                </a:extLst>
              </p:cNvPr>
              <p:cNvSpPr/>
              <p:nvPr/>
            </p:nvSpPr>
            <p:spPr>
              <a:xfrm>
                <a:off x="3288955" y="363449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1" name="Freeform: Shape 450">
                <a:extLst>
                  <a:ext uri="{FF2B5EF4-FFF2-40B4-BE49-F238E27FC236}">
                    <a16:creationId xmlns:a16="http://schemas.microsoft.com/office/drawing/2014/main" id="{6DDE7BF9-82C4-6CCD-238F-38F6F59CD2E8}"/>
                  </a:ext>
                </a:extLst>
              </p:cNvPr>
              <p:cNvSpPr/>
              <p:nvPr/>
            </p:nvSpPr>
            <p:spPr>
              <a:xfrm>
                <a:off x="3254575" y="3606102"/>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2" name="Freeform: Shape 451">
                <a:extLst>
                  <a:ext uri="{FF2B5EF4-FFF2-40B4-BE49-F238E27FC236}">
                    <a16:creationId xmlns:a16="http://schemas.microsoft.com/office/drawing/2014/main" id="{495D0194-ADD4-BCEF-8CFB-5F897462CB78}"/>
                  </a:ext>
                </a:extLst>
              </p:cNvPr>
              <p:cNvSpPr/>
              <p:nvPr/>
            </p:nvSpPr>
            <p:spPr>
              <a:xfrm>
                <a:off x="3231018" y="3601263"/>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3" name="Freeform: Shape 452">
                <a:extLst>
                  <a:ext uri="{FF2B5EF4-FFF2-40B4-BE49-F238E27FC236}">
                    <a16:creationId xmlns:a16="http://schemas.microsoft.com/office/drawing/2014/main" id="{8E191252-7660-DB7D-F8AD-FAB5CFCE378F}"/>
                  </a:ext>
                </a:extLst>
              </p:cNvPr>
              <p:cNvSpPr/>
              <p:nvPr/>
            </p:nvSpPr>
            <p:spPr>
              <a:xfrm>
                <a:off x="3218157" y="35876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4" name="Freeform: Shape 453">
                <a:extLst>
                  <a:ext uri="{FF2B5EF4-FFF2-40B4-BE49-F238E27FC236}">
                    <a16:creationId xmlns:a16="http://schemas.microsoft.com/office/drawing/2014/main" id="{CDA8F43F-F8AB-66C8-FE96-76EF564437C0}"/>
                  </a:ext>
                </a:extLst>
              </p:cNvPr>
              <p:cNvSpPr/>
              <p:nvPr/>
            </p:nvSpPr>
            <p:spPr>
              <a:xfrm>
                <a:off x="3195492" y="35876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5" name="Freeform: Shape 454">
                <a:extLst>
                  <a:ext uri="{FF2B5EF4-FFF2-40B4-BE49-F238E27FC236}">
                    <a16:creationId xmlns:a16="http://schemas.microsoft.com/office/drawing/2014/main" id="{6321F7C0-8940-8572-3DA2-12ED4920E0FC}"/>
                  </a:ext>
                </a:extLst>
              </p:cNvPr>
              <p:cNvSpPr/>
              <p:nvPr/>
            </p:nvSpPr>
            <p:spPr>
              <a:xfrm>
                <a:off x="3174354" y="35876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6" name="Freeform: Shape 455">
                <a:extLst>
                  <a:ext uri="{FF2B5EF4-FFF2-40B4-BE49-F238E27FC236}">
                    <a16:creationId xmlns:a16="http://schemas.microsoft.com/office/drawing/2014/main" id="{713F1147-E9CC-B0C0-482F-5E3F253C9563}"/>
                  </a:ext>
                </a:extLst>
              </p:cNvPr>
              <p:cNvSpPr/>
              <p:nvPr/>
            </p:nvSpPr>
            <p:spPr>
              <a:xfrm>
                <a:off x="3151179" y="35876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7" name="Freeform: Shape 456">
                <a:extLst>
                  <a:ext uri="{FF2B5EF4-FFF2-40B4-BE49-F238E27FC236}">
                    <a16:creationId xmlns:a16="http://schemas.microsoft.com/office/drawing/2014/main" id="{F84EF0AB-C399-F43A-3638-89AE309E30EC}"/>
                  </a:ext>
                </a:extLst>
              </p:cNvPr>
              <p:cNvSpPr/>
              <p:nvPr/>
            </p:nvSpPr>
            <p:spPr>
              <a:xfrm>
                <a:off x="3134881" y="35876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8" name="Freeform: Shape 457">
                <a:extLst>
                  <a:ext uri="{FF2B5EF4-FFF2-40B4-BE49-F238E27FC236}">
                    <a16:creationId xmlns:a16="http://schemas.microsoft.com/office/drawing/2014/main" id="{F9004986-7804-B7E5-F952-FDA11C953ACD}"/>
                  </a:ext>
                </a:extLst>
              </p:cNvPr>
              <p:cNvSpPr/>
              <p:nvPr/>
            </p:nvSpPr>
            <p:spPr>
              <a:xfrm>
                <a:off x="3121638" y="3582672"/>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59" name="Freeform: Shape 458">
                <a:extLst>
                  <a:ext uri="{FF2B5EF4-FFF2-40B4-BE49-F238E27FC236}">
                    <a16:creationId xmlns:a16="http://schemas.microsoft.com/office/drawing/2014/main" id="{0DB98614-BCF9-7895-170F-8A1005312738}"/>
                  </a:ext>
                </a:extLst>
              </p:cNvPr>
              <p:cNvSpPr/>
              <p:nvPr/>
            </p:nvSpPr>
            <p:spPr>
              <a:xfrm>
                <a:off x="3097444" y="357770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0" name="Freeform: Shape 459">
                <a:extLst>
                  <a:ext uri="{FF2B5EF4-FFF2-40B4-BE49-F238E27FC236}">
                    <a16:creationId xmlns:a16="http://schemas.microsoft.com/office/drawing/2014/main" id="{EA1B7C44-E52A-AE72-AD39-164B2243D4A5}"/>
                  </a:ext>
                </a:extLst>
              </p:cNvPr>
              <p:cNvSpPr/>
              <p:nvPr/>
            </p:nvSpPr>
            <p:spPr>
              <a:xfrm>
                <a:off x="3089677" y="357770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1" name="Freeform: Shape 460">
                <a:extLst>
                  <a:ext uri="{FF2B5EF4-FFF2-40B4-BE49-F238E27FC236}">
                    <a16:creationId xmlns:a16="http://schemas.microsoft.com/office/drawing/2014/main" id="{0BC72B98-6D98-3D17-11F1-83EDAC2D3352}"/>
                  </a:ext>
                </a:extLst>
              </p:cNvPr>
              <p:cNvSpPr/>
              <p:nvPr/>
            </p:nvSpPr>
            <p:spPr>
              <a:xfrm>
                <a:off x="3064847" y="3567265"/>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2" name="Freeform: Shape 461">
                <a:extLst>
                  <a:ext uri="{FF2B5EF4-FFF2-40B4-BE49-F238E27FC236}">
                    <a16:creationId xmlns:a16="http://schemas.microsoft.com/office/drawing/2014/main" id="{35DD7C1A-F65C-8CC1-D4DC-3301F204BC4C}"/>
                  </a:ext>
                </a:extLst>
              </p:cNvPr>
              <p:cNvSpPr/>
              <p:nvPr/>
            </p:nvSpPr>
            <p:spPr>
              <a:xfrm>
                <a:off x="3048675" y="3567265"/>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3" name="Freeform: Shape 462">
                <a:extLst>
                  <a:ext uri="{FF2B5EF4-FFF2-40B4-BE49-F238E27FC236}">
                    <a16:creationId xmlns:a16="http://schemas.microsoft.com/office/drawing/2014/main" id="{A3D8BDAD-62B2-57F5-4E34-1F13C0CDA85E}"/>
                  </a:ext>
                </a:extLst>
              </p:cNvPr>
              <p:cNvSpPr/>
              <p:nvPr/>
            </p:nvSpPr>
            <p:spPr>
              <a:xfrm>
                <a:off x="3022954" y="3559243"/>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4" name="Freeform: Shape 463">
                <a:extLst>
                  <a:ext uri="{FF2B5EF4-FFF2-40B4-BE49-F238E27FC236}">
                    <a16:creationId xmlns:a16="http://schemas.microsoft.com/office/drawing/2014/main" id="{2BE1938B-0B36-B1EC-B29A-067994007209}"/>
                  </a:ext>
                </a:extLst>
              </p:cNvPr>
              <p:cNvSpPr/>
              <p:nvPr/>
            </p:nvSpPr>
            <p:spPr>
              <a:xfrm>
                <a:off x="3005127" y="3559243"/>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5" name="Freeform: Shape 464">
                <a:extLst>
                  <a:ext uri="{FF2B5EF4-FFF2-40B4-BE49-F238E27FC236}">
                    <a16:creationId xmlns:a16="http://schemas.microsoft.com/office/drawing/2014/main" id="{B48F8A0D-D3C9-28E1-A616-E02399097CF0}"/>
                  </a:ext>
                </a:extLst>
              </p:cNvPr>
              <p:cNvSpPr/>
              <p:nvPr/>
            </p:nvSpPr>
            <p:spPr>
              <a:xfrm>
                <a:off x="2985008" y="354612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6" name="Freeform: Shape 465">
                <a:extLst>
                  <a:ext uri="{FF2B5EF4-FFF2-40B4-BE49-F238E27FC236}">
                    <a16:creationId xmlns:a16="http://schemas.microsoft.com/office/drawing/2014/main" id="{0BF04591-A213-1BB4-30F6-7608B5C3C53E}"/>
                  </a:ext>
                </a:extLst>
              </p:cNvPr>
              <p:cNvSpPr/>
              <p:nvPr/>
            </p:nvSpPr>
            <p:spPr>
              <a:xfrm>
                <a:off x="2969346" y="354612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7" name="Freeform: Shape 466">
                <a:extLst>
                  <a:ext uri="{FF2B5EF4-FFF2-40B4-BE49-F238E27FC236}">
                    <a16:creationId xmlns:a16="http://schemas.microsoft.com/office/drawing/2014/main" id="{8F295E92-CB89-C666-4073-DC73476742E9}"/>
                  </a:ext>
                </a:extLst>
              </p:cNvPr>
              <p:cNvSpPr/>
              <p:nvPr/>
            </p:nvSpPr>
            <p:spPr>
              <a:xfrm>
                <a:off x="2956612" y="354612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8" name="Freeform: Shape 467">
                <a:extLst>
                  <a:ext uri="{FF2B5EF4-FFF2-40B4-BE49-F238E27FC236}">
                    <a16:creationId xmlns:a16="http://schemas.microsoft.com/office/drawing/2014/main" id="{61DBC0A7-7189-081F-EEF4-EC70EE81EF85}"/>
                  </a:ext>
                </a:extLst>
              </p:cNvPr>
              <p:cNvSpPr/>
              <p:nvPr/>
            </p:nvSpPr>
            <p:spPr>
              <a:xfrm>
                <a:off x="2941841" y="354612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69" name="Freeform: Shape 468">
                <a:extLst>
                  <a:ext uri="{FF2B5EF4-FFF2-40B4-BE49-F238E27FC236}">
                    <a16:creationId xmlns:a16="http://schemas.microsoft.com/office/drawing/2014/main" id="{E7983EE2-E8AF-9998-E8DC-009393BE0731}"/>
                  </a:ext>
                </a:extLst>
              </p:cNvPr>
              <p:cNvSpPr/>
              <p:nvPr/>
            </p:nvSpPr>
            <p:spPr>
              <a:xfrm>
                <a:off x="2922869" y="3540652"/>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0" name="Freeform: Shape 469">
                <a:extLst>
                  <a:ext uri="{FF2B5EF4-FFF2-40B4-BE49-F238E27FC236}">
                    <a16:creationId xmlns:a16="http://schemas.microsoft.com/office/drawing/2014/main" id="{962B11E9-A3A7-DA17-D451-FA929331EDAA}"/>
                  </a:ext>
                </a:extLst>
              </p:cNvPr>
              <p:cNvSpPr/>
              <p:nvPr/>
            </p:nvSpPr>
            <p:spPr>
              <a:xfrm>
                <a:off x="2914465" y="3540652"/>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1" name="Freeform: Shape 470">
                <a:extLst>
                  <a:ext uri="{FF2B5EF4-FFF2-40B4-BE49-F238E27FC236}">
                    <a16:creationId xmlns:a16="http://schemas.microsoft.com/office/drawing/2014/main" id="{EDDCFDED-5D41-8529-0571-4B6A51AAF2F6}"/>
                  </a:ext>
                </a:extLst>
              </p:cNvPr>
              <p:cNvSpPr/>
              <p:nvPr/>
            </p:nvSpPr>
            <p:spPr>
              <a:xfrm>
                <a:off x="2902622" y="353084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2" name="Freeform: Shape 471">
                <a:extLst>
                  <a:ext uri="{FF2B5EF4-FFF2-40B4-BE49-F238E27FC236}">
                    <a16:creationId xmlns:a16="http://schemas.microsoft.com/office/drawing/2014/main" id="{859E21CB-098B-F8A9-5324-8D885E8B0DC8}"/>
                  </a:ext>
                </a:extLst>
              </p:cNvPr>
              <p:cNvSpPr/>
              <p:nvPr/>
            </p:nvSpPr>
            <p:spPr>
              <a:xfrm>
                <a:off x="2896001" y="353084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3" name="Freeform: Shape 472">
                <a:extLst>
                  <a:ext uri="{FF2B5EF4-FFF2-40B4-BE49-F238E27FC236}">
                    <a16:creationId xmlns:a16="http://schemas.microsoft.com/office/drawing/2014/main" id="{6EDC6CD1-7D2D-9867-2477-D61D0392C84B}"/>
                  </a:ext>
                </a:extLst>
              </p:cNvPr>
              <p:cNvSpPr/>
              <p:nvPr/>
            </p:nvSpPr>
            <p:spPr>
              <a:xfrm>
                <a:off x="2880976" y="352779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4" name="Freeform: Shape 473">
                <a:extLst>
                  <a:ext uri="{FF2B5EF4-FFF2-40B4-BE49-F238E27FC236}">
                    <a16:creationId xmlns:a16="http://schemas.microsoft.com/office/drawing/2014/main" id="{1D6D9A81-B9E1-C7E1-C67B-E7C82C510A06}"/>
                  </a:ext>
                </a:extLst>
              </p:cNvPr>
              <p:cNvSpPr/>
              <p:nvPr/>
            </p:nvSpPr>
            <p:spPr>
              <a:xfrm>
                <a:off x="2869516" y="352779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5" name="Freeform: Shape 474">
                <a:extLst>
                  <a:ext uri="{FF2B5EF4-FFF2-40B4-BE49-F238E27FC236}">
                    <a16:creationId xmlns:a16="http://schemas.microsoft.com/office/drawing/2014/main" id="{E83D007F-3388-0F3F-DA2C-1A3A8BCE8466}"/>
                  </a:ext>
                </a:extLst>
              </p:cNvPr>
              <p:cNvSpPr/>
              <p:nvPr/>
            </p:nvSpPr>
            <p:spPr>
              <a:xfrm>
                <a:off x="2861366" y="3514548"/>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6" name="Freeform: Shape 475">
                <a:extLst>
                  <a:ext uri="{FF2B5EF4-FFF2-40B4-BE49-F238E27FC236}">
                    <a16:creationId xmlns:a16="http://schemas.microsoft.com/office/drawing/2014/main" id="{02914ED1-CBD8-059A-DCB9-6E105A718660}"/>
                  </a:ext>
                </a:extLst>
              </p:cNvPr>
              <p:cNvSpPr/>
              <p:nvPr/>
            </p:nvSpPr>
            <p:spPr>
              <a:xfrm>
                <a:off x="2843285" y="3514548"/>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7" name="Freeform: Shape 476">
                <a:extLst>
                  <a:ext uri="{FF2B5EF4-FFF2-40B4-BE49-F238E27FC236}">
                    <a16:creationId xmlns:a16="http://schemas.microsoft.com/office/drawing/2014/main" id="{F624C193-A1F9-4E0D-BE26-F545E8256564}"/>
                  </a:ext>
                </a:extLst>
              </p:cNvPr>
              <p:cNvSpPr/>
              <p:nvPr/>
            </p:nvSpPr>
            <p:spPr>
              <a:xfrm>
                <a:off x="2803174" y="3514548"/>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8" name="Freeform: Shape 477">
                <a:extLst>
                  <a:ext uri="{FF2B5EF4-FFF2-40B4-BE49-F238E27FC236}">
                    <a16:creationId xmlns:a16="http://schemas.microsoft.com/office/drawing/2014/main" id="{689EB0B9-6C57-873C-9D83-D384ABFBB4B3}"/>
                  </a:ext>
                </a:extLst>
              </p:cNvPr>
              <p:cNvSpPr/>
              <p:nvPr/>
            </p:nvSpPr>
            <p:spPr>
              <a:xfrm>
                <a:off x="2755806" y="3491119"/>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79" name="Freeform: Shape 478">
                <a:extLst>
                  <a:ext uri="{FF2B5EF4-FFF2-40B4-BE49-F238E27FC236}">
                    <a16:creationId xmlns:a16="http://schemas.microsoft.com/office/drawing/2014/main" id="{00232BF8-E506-F613-E9F0-1C54B6083721}"/>
                  </a:ext>
                </a:extLst>
              </p:cNvPr>
              <p:cNvSpPr/>
              <p:nvPr/>
            </p:nvSpPr>
            <p:spPr>
              <a:xfrm>
                <a:off x="2707801" y="348806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0" name="Freeform: Shape 479">
                <a:extLst>
                  <a:ext uri="{FF2B5EF4-FFF2-40B4-BE49-F238E27FC236}">
                    <a16:creationId xmlns:a16="http://schemas.microsoft.com/office/drawing/2014/main" id="{9E2425D3-F3E2-12A9-292A-FD11C303AAD3}"/>
                  </a:ext>
                </a:extLst>
              </p:cNvPr>
              <p:cNvSpPr/>
              <p:nvPr/>
            </p:nvSpPr>
            <p:spPr>
              <a:xfrm>
                <a:off x="2644515" y="3464633"/>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1" name="Freeform: Shape 480">
                <a:extLst>
                  <a:ext uri="{FF2B5EF4-FFF2-40B4-BE49-F238E27FC236}">
                    <a16:creationId xmlns:a16="http://schemas.microsoft.com/office/drawing/2014/main" id="{A888D836-FFBA-DC40-E4C7-7BCAB371B80B}"/>
                  </a:ext>
                </a:extLst>
              </p:cNvPr>
              <p:cNvSpPr/>
              <p:nvPr/>
            </p:nvSpPr>
            <p:spPr>
              <a:xfrm>
                <a:off x="2561621" y="3441076"/>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2" name="Freeform: Shape 481">
                <a:extLst>
                  <a:ext uri="{FF2B5EF4-FFF2-40B4-BE49-F238E27FC236}">
                    <a16:creationId xmlns:a16="http://schemas.microsoft.com/office/drawing/2014/main" id="{4F5BEA09-BB07-0890-BC3C-CD89A9F00B08}"/>
                  </a:ext>
                </a:extLst>
              </p:cNvPr>
              <p:cNvSpPr/>
              <p:nvPr/>
            </p:nvSpPr>
            <p:spPr>
              <a:xfrm>
                <a:off x="2464210" y="3424905"/>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3" name="Freeform: Shape 482">
                <a:extLst>
                  <a:ext uri="{FF2B5EF4-FFF2-40B4-BE49-F238E27FC236}">
                    <a16:creationId xmlns:a16="http://schemas.microsoft.com/office/drawing/2014/main" id="{DD3AB657-EA22-41FB-E677-07F49789A9B1}"/>
                  </a:ext>
                </a:extLst>
              </p:cNvPr>
              <p:cNvSpPr/>
              <p:nvPr/>
            </p:nvSpPr>
            <p:spPr>
              <a:xfrm>
                <a:off x="4293497" y="386879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484" name="Graphic 260">
            <a:extLst>
              <a:ext uri="{FF2B5EF4-FFF2-40B4-BE49-F238E27FC236}">
                <a16:creationId xmlns:a16="http://schemas.microsoft.com/office/drawing/2014/main" id="{BB99725D-3745-56C8-1CC9-3F346846224B}"/>
              </a:ext>
            </a:extLst>
          </p:cNvPr>
          <p:cNvGrpSpPr/>
          <p:nvPr/>
        </p:nvGrpSpPr>
        <p:grpSpPr>
          <a:xfrm>
            <a:off x="1593252" y="3010841"/>
            <a:ext cx="3334635" cy="1158833"/>
            <a:chOff x="1377283" y="3121467"/>
            <a:chExt cx="3334635" cy="1014983"/>
          </a:xfrm>
          <a:noFill/>
        </p:grpSpPr>
        <p:sp>
          <p:nvSpPr>
            <p:cNvPr id="485" name="Freeform: Shape 484">
              <a:extLst>
                <a:ext uri="{FF2B5EF4-FFF2-40B4-BE49-F238E27FC236}">
                  <a16:creationId xmlns:a16="http://schemas.microsoft.com/office/drawing/2014/main" id="{C0A7FD11-EF86-8D26-4391-FAA09329503F}"/>
                </a:ext>
              </a:extLst>
            </p:cNvPr>
            <p:cNvSpPr/>
            <p:nvPr/>
          </p:nvSpPr>
          <p:spPr>
            <a:xfrm>
              <a:off x="1377283" y="3121467"/>
              <a:ext cx="3334635" cy="992317"/>
            </a:xfrm>
            <a:custGeom>
              <a:avLst/>
              <a:gdLst>
                <a:gd name="connsiteX0" fmla="*/ 0 w 3334635"/>
                <a:gd name="connsiteY0" fmla="*/ 0 h 992317"/>
                <a:gd name="connsiteX1" fmla="*/ 47878 w 3334635"/>
                <a:gd name="connsiteY1" fmla="*/ 0 h 992317"/>
                <a:gd name="connsiteX2" fmla="*/ 47878 w 3334635"/>
                <a:gd name="connsiteY2" fmla="*/ 9677 h 992317"/>
                <a:gd name="connsiteX3" fmla="*/ 69907 w 3334635"/>
                <a:gd name="connsiteY3" fmla="*/ 9677 h 992317"/>
                <a:gd name="connsiteX4" fmla="*/ 69907 w 3334635"/>
                <a:gd name="connsiteY4" fmla="*/ 16681 h 992317"/>
                <a:gd name="connsiteX5" fmla="*/ 76783 w 3334635"/>
                <a:gd name="connsiteY5" fmla="*/ 16681 h 992317"/>
                <a:gd name="connsiteX6" fmla="*/ 76783 w 3334635"/>
                <a:gd name="connsiteY6" fmla="*/ 25340 h 992317"/>
                <a:gd name="connsiteX7" fmla="*/ 82385 w 3334635"/>
                <a:gd name="connsiteY7" fmla="*/ 25340 h 992317"/>
                <a:gd name="connsiteX8" fmla="*/ 82385 w 3334635"/>
                <a:gd name="connsiteY8" fmla="*/ 28268 h 992317"/>
                <a:gd name="connsiteX9" fmla="*/ 108489 w 3334635"/>
                <a:gd name="connsiteY9" fmla="*/ 28268 h 992317"/>
                <a:gd name="connsiteX10" fmla="*/ 108489 w 3334635"/>
                <a:gd name="connsiteY10" fmla="*/ 36418 h 992317"/>
                <a:gd name="connsiteX11" fmla="*/ 120968 w 3334635"/>
                <a:gd name="connsiteY11" fmla="*/ 36418 h 992317"/>
                <a:gd name="connsiteX12" fmla="*/ 120968 w 3334635"/>
                <a:gd name="connsiteY12" fmla="*/ 45458 h 992317"/>
                <a:gd name="connsiteX13" fmla="*/ 143506 w 3334635"/>
                <a:gd name="connsiteY13" fmla="*/ 45458 h 992317"/>
                <a:gd name="connsiteX14" fmla="*/ 143506 w 3334635"/>
                <a:gd name="connsiteY14" fmla="*/ 50042 h 992317"/>
                <a:gd name="connsiteX15" fmla="*/ 158786 w 3334635"/>
                <a:gd name="connsiteY15" fmla="*/ 50042 h 992317"/>
                <a:gd name="connsiteX16" fmla="*/ 158786 w 3334635"/>
                <a:gd name="connsiteY16" fmla="*/ 57046 h 992317"/>
                <a:gd name="connsiteX17" fmla="*/ 166044 w 3334635"/>
                <a:gd name="connsiteY17" fmla="*/ 57046 h 992317"/>
                <a:gd name="connsiteX18" fmla="*/ 166044 w 3334635"/>
                <a:gd name="connsiteY18" fmla="*/ 67615 h 992317"/>
                <a:gd name="connsiteX19" fmla="*/ 185781 w 3334635"/>
                <a:gd name="connsiteY19" fmla="*/ 67615 h 992317"/>
                <a:gd name="connsiteX20" fmla="*/ 185781 w 3334635"/>
                <a:gd name="connsiteY20" fmla="*/ 83277 h 992317"/>
                <a:gd name="connsiteX21" fmla="*/ 237224 w 3334635"/>
                <a:gd name="connsiteY21" fmla="*/ 83277 h 992317"/>
                <a:gd name="connsiteX22" fmla="*/ 237224 w 3334635"/>
                <a:gd name="connsiteY22" fmla="*/ 95883 h 992317"/>
                <a:gd name="connsiteX23" fmla="*/ 251740 w 3334635"/>
                <a:gd name="connsiteY23" fmla="*/ 95883 h 992317"/>
                <a:gd name="connsiteX24" fmla="*/ 251740 w 3334635"/>
                <a:gd name="connsiteY24" fmla="*/ 102504 h 992317"/>
                <a:gd name="connsiteX25" fmla="*/ 279372 w 3334635"/>
                <a:gd name="connsiteY25" fmla="*/ 102504 h 992317"/>
                <a:gd name="connsiteX26" fmla="*/ 279372 w 3334635"/>
                <a:gd name="connsiteY26" fmla="*/ 107088 h 992317"/>
                <a:gd name="connsiteX27" fmla="*/ 293888 w 3334635"/>
                <a:gd name="connsiteY27" fmla="*/ 107088 h 992317"/>
                <a:gd name="connsiteX28" fmla="*/ 293888 w 3334635"/>
                <a:gd name="connsiteY28" fmla="*/ 113073 h 992317"/>
                <a:gd name="connsiteX29" fmla="*/ 324448 w 3334635"/>
                <a:gd name="connsiteY29" fmla="*/ 113073 h 992317"/>
                <a:gd name="connsiteX30" fmla="*/ 324448 w 3334635"/>
                <a:gd name="connsiteY30" fmla="*/ 124151 h 992317"/>
                <a:gd name="connsiteX31" fmla="*/ 338964 w 3334635"/>
                <a:gd name="connsiteY31" fmla="*/ 124151 h 992317"/>
                <a:gd name="connsiteX32" fmla="*/ 338964 w 3334635"/>
                <a:gd name="connsiteY32" fmla="*/ 131282 h 992317"/>
                <a:gd name="connsiteX33" fmla="*/ 344185 w 3334635"/>
                <a:gd name="connsiteY33" fmla="*/ 131282 h 992317"/>
                <a:gd name="connsiteX34" fmla="*/ 344185 w 3334635"/>
                <a:gd name="connsiteY34" fmla="*/ 147453 h 992317"/>
                <a:gd name="connsiteX35" fmla="*/ 376783 w 3334635"/>
                <a:gd name="connsiteY35" fmla="*/ 147453 h 992317"/>
                <a:gd name="connsiteX36" fmla="*/ 376783 w 3334635"/>
                <a:gd name="connsiteY36" fmla="*/ 157513 h 992317"/>
                <a:gd name="connsiteX37" fmla="*/ 386842 w 3334635"/>
                <a:gd name="connsiteY37" fmla="*/ 157513 h 992317"/>
                <a:gd name="connsiteX38" fmla="*/ 386842 w 3334635"/>
                <a:gd name="connsiteY38" fmla="*/ 166553 h 992317"/>
                <a:gd name="connsiteX39" fmla="*/ 394864 w 3334635"/>
                <a:gd name="connsiteY39" fmla="*/ 166553 h 992317"/>
                <a:gd name="connsiteX40" fmla="*/ 394864 w 3334635"/>
                <a:gd name="connsiteY40" fmla="*/ 178141 h 992317"/>
                <a:gd name="connsiteX41" fmla="*/ 403268 w 3334635"/>
                <a:gd name="connsiteY41" fmla="*/ 178141 h 992317"/>
                <a:gd name="connsiteX42" fmla="*/ 403268 w 3334635"/>
                <a:gd name="connsiteY42" fmla="*/ 186290 h 992317"/>
                <a:gd name="connsiteX43" fmla="*/ 414092 w 3334635"/>
                <a:gd name="connsiteY43" fmla="*/ 186290 h 992317"/>
                <a:gd name="connsiteX44" fmla="*/ 414092 w 3334635"/>
                <a:gd name="connsiteY44" fmla="*/ 202462 h 992317"/>
                <a:gd name="connsiteX45" fmla="*/ 435102 w 3334635"/>
                <a:gd name="connsiteY45" fmla="*/ 202462 h 992317"/>
                <a:gd name="connsiteX46" fmla="*/ 435102 w 3334635"/>
                <a:gd name="connsiteY46" fmla="*/ 208956 h 992317"/>
                <a:gd name="connsiteX47" fmla="*/ 451910 w 3334635"/>
                <a:gd name="connsiteY47" fmla="*/ 208956 h 992317"/>
                <a:gd name="connsiteX48" fmla="*/ 451910 w 3334635"/>
                <a:gd name="connsiteY48" fmla="*/ 219652 h 992317"/>
                <a:gd name="connsiteX49" fmla="*/ 464007 w 3334635"/>
                <a:gd name="connsiteY49" fmla="*/ 219652 h 992317"/>
                <a:gd name="connsiteX50" fmla="*/ 464007 w 3334635"/>
                <a:gd name="connsiteY50" fmla="*/ 227674 h 992317"/>
                <a:gd name="connsiteX51" fmla="*/ 494949 w 3334635"/>
                <a:gd name="connsiteY51" fmla="*/ 227674 h 992317"/>
                <a:gd name="connsiteX52" fmla="*/ 494949 w 3334635"/>
                <a:gd name="connsiteY52" fmla="*/ 234677 h 992317"/>
                <a:gd name="connsiteX53" fmla="*/ 523854 w 3334635"/>
                <a:gd name="connsiteY53" fmla="*/ 234677 h 992317"/>
                <a:gd name="connsiteX54" fmla="*/ 523854 w 3334635"/>
                <a:gd name="connsiteY54" fmla="*/ 238752 h 992317"/>
                <a:gd name="connsiteX55" fmla="*/ 581791 w 3334635"/>
                <a:gd name="connsiteY55" fmla="*/ 238752 h 992317"/>
                <a:gd name="connsiteX56" fmla="*/ 581791 w 3334635"/>
                <a:gd name="connsiteY56" fmla="*/ 256452 h 992317"/>
                <a:gd name="connsiteX57" fmla="*/ 595543 w 3334635"/>
                <a:gd name="connsiteY57" fmla="*/ 256452 h 992317"/>
                <a:gd name="connsiteX58" fmla="*/ 595543 w 3334635"/>
                <a:gd name="connsiteY58" fmla="*/ 266511 h 992317"/>
                <a:gd name="connsiteX59" fmla="*/ 616808 w 3334635"/>
                <a:gd name="connsiteY59" fmla="*/ 266511 h 992317"/>
                <a:gd name="connsiteX60" fmla="*/ 616808 w 3334635"/>
                <a:gd name="connsiteY60" fmla="*/ 277589 h 992317"/>
                <a:gd name="connsiteX61" fmla="*/ 632470 w 3334635"/>
                <a:gd name="connsiteY61" fmla="*/ 277589 h 992317"/>
                <a:gd name="connsiteX62" fmla="*/ 632470 w 3334635"/>
                <a:gd name="connsiteY62" fmla="*/ 284211 h 992317"/>
                <a:gd name="connsiteX63" fmla="*/ 642530 w 3334635"/>
                <a:gd name="connsiteY63" fmla="*/ 284211 h 992317"/>
                <a:gd name="connsiteX64" fmla="*/ 642530 w 3334635"/>
                <a:gd name="connsiteY64" fmla="*/ 290705 h 992317"/>
                <a:gd name="connsiteX65" fmla="*/ 660229 w 3334635"/>
                <a:gd name="connsiteY65" fmla="*/ 290705 h 992317"/>
                <a:gd name="connsiteX66" fmla="*/ 660229 w 3334635"/>
                <a:gd name="connsiteY66" fmla="*/ 305857 h 992317"/>
                <a:gd name="connsiteX67" fmla="*/ 672708 w 3334635"/>
                <a:gd name="connsiteY67" fmla="*/ 305857 h 992317"/>
                <a:gd name="connsiteX68" fmla="*/ 672708 w 3334635"/>
                <a:gd name="connsiteY68" fmla="*/ 310951 h 992317"/>
                <a:gd name="connsiteX69" fmla="*/ 683532 w 3334635"/>
                <a:gd name="connsiteY69" fmla="*/ 310951 h 992317"/>
                <a:gd name="connsiteX70" fmla="*/ 683532 w 3334635"/>
                <a:gd name="connsiteY70" fmla="*/ 321010 h 992317"/>
                <a:gd name="connsiteX71" fmla="*/ 691936 w 3334635"/>
                <a:gd name="connsiteY71" fmla="*/ 321010 h 992317"/>
                <a:gd name="connsiteX72" fmla="*/ 691936 w 3334635"/>
                <a:gd name="connsiteY72" fmla="*/ 326104 h 992317"/>
                <a:gd name="connsiteX73" fmla="*/ 720968 w 3334635"/>
                <a:gd name="connsiteY73" fmla="*/ 326104 h 992317"/>
                <a:gd name="connsiteX74" fmla="*/ 720968 w 3334635"/>
                <a:gd name="connsiteY74" fmla="*/ 332088 h 992317"/>
                <a:gd name="connsiteX75" fmla="*/ 733829 w 3334635"/>
                <a:gd name="connsiteY75" fmla="*/ 332088 h 992317"/>
                <a:gd name="connsiteX76" fmla="*/ 733829 w 3334635"/>
                <a:gd name="connsiteY76" fmla="*/ 336672 h 992317"/>
                <a:gd name="connsiteX77" fmla="*/ 744652 w 3334635"/>
                <a:gd name="connsiteY77" fmla="*/ 336672 h 992317"/>
                <a:gd name="connsiteX78" fmla="*/ 744652 w 3334635"/>
                <a:gd name="connsiteY78" fmla="*/ 341256 h 992317"/>
                <a:gd name="connsiteX79" fmla="*/ 753056 w 3334635"/>
                <a:gd name="connsiteY79" fmla="*/ 341256 h 992317"/>
                <a:gd name="connsiteX80" fmla="*/ 753056 w 3334635"/>
                <a:gd name="connsiteY80" fmla="*/ 344694 h 992317"/>
                <a:gd name="connsiteX81" fmla="*/ 759550 w 3334635"/>
                <a:gd name="connsiteY81" fmla="*/ 344694 h 992317"/>
                <a:gd name="connsiteX82" fmla="*/ 759550 w 3334635"/>
                <a:gd name="connsiteY82" fmla="*/ 353863 h 992317"/>
                <a:gd name="connsiteX83" fmla="*/ 775212 w 3334635"/>
                <a:gd name="connsiteY83" fmla="*/ 353863 h 992317"/>
                <a:gd name="connsiteX84" fmla="*/ 775212 w 3334635"/>
                <a:gd name="connsiteY84" fmla="*/ 358319 h 992317"/>
                <a:gd name="connsiteX85" fmla="*/ 819016 w 3334635"/>
                <a:gd name="connsiteY85" fmla="*/ 358319 h 992317"/>
                <a:gd name="connsiteX86" fmla="*/ 819016 w 3334635"/>
                <a:gd name="connsiteY86" fmla="*/ 365959 h 992317"/>
                <a:gd name="connsiteX87" fmla="*/ 833532 w 3334635"/>
                <a:gd name="connsiteY87" fmla="*/ 365959 h 992317"/>
                <a:gd name="connsiteX88" fmla="*/ 833532 w 3334635"/>
                <a:gd name="connsiteY88" fmla="*/ 371053 h 992317"/>
                <a:gd name="connsiteX89" fmla="*/ 838752 w 3334635"/>
                <a:gd name="connsiteY89" fmla="*/ 371053 h 992317"/>
                <a:gd name="connsiteX90" fmla="*/ 840917 w 3334635"/>
                <a:gd name="connsiteY90" fmla="*/ 373727 h 992317"/>
                <a:gd name="connsiteX91" fmla="*/ 855306 w 3334635"/>
                <a:gd name="connsiteY91" fmla="*/ 373727 h 992317"/>
                <a:gd name="connsiteX92" fmla="*/ 855306 w 3334635"/>
                <a:gd name="connsiteY92" fmla="*/ 377547 h 992317"/>
                <a:gd name="connsiteX93" fmla="*/ 862055 w 3334635"/>
                <a:gd name="connsiteY93" fmla="*/ 377547 h 992317"/>
                <a:gd name="connsiteX94" fmla="*/ 862055 w 3334635"/>
                <a:gd name="connsiteY94" fmla="*/ 385187 h 992317"/>
                <a:gd name="connsiteX95" fmla="*/ 866129 w 3334635"/>
                <a:gd name="connsiteY95" fmla="*/ 385187 h 992317"/>
                <a:gd name="connsiteX96" fmla="*/ 866129 w 3334635"/>
                <a:gd name="connsiteY96" fmla="*/ 395756 h 992317"/>
                <a:gd name="connsiteX97" fmla="*/ 873387 w 3334635"/>
                <a:gd name="connsiteY97" fmla="*/ 395756 h 992317"/>
                <a:gd name="connsiteX98" fmla="*/ 873387 w 3334635"/>
                <a:gd name="connsiteY98" fmla="*/ 403268 h 992317"/>
                <a:gd name="connsiteX99" fmla="*/ 880136 w 3334635"/>
                <a:gd name="connsiteY99" fmla="*/ 403268 h 992317"/>
                <a:gd name="connsiteX100" fmla="*/ 880136 w 3334635"/>
                <a:gd name="connsiteY100" fmla="*/ 406834 h 992317"/>
                <a:gd name="connsiteX101" fmla="*/ 902292 w 3334635"/>
                <a:gd name="connsiteY101" fmla="*/ 406834 h 992317"/>
                <a:gd name="connsiteX102" fmla="*/ 902292 w 3334635"/>
                <a:gd name="connsiteY102" fmla="*/ 424024 h 992317"/>
                <a:gd name="connsiteX103" fmla="*/ 920374 w 3334635"/>
                <a:gd name="connsiteY103" fmla="*/ 424024 h 992317"/>
                <a:gd name="connsiteX104" fmla="*/ 920374 w 3334635"/>
                <a:gd name="connsiteY104" fmla="*/ 433574 h 992317"/>
                <a:gd name="connsiteX105" fmla="*/ 925595 w 3334635"/>
                <a:gd name="connsiteY105" fmla="*/ 433574 h 992317"/>
                <a:gd name="connsiteX106" fmla="*/ 925595 w 3334635"/>
                <a:gd name="connsiteY106" fmla="*/ 438667 h 992317"/>
                <a:gd name="connsiteX107" fmla="*/ 934126 w 3334635"/>
                <a:gd name="connsiteY107" fmla="*/ 438667 h 992317"/>
                <a:gd name="connsiteX108" fmla="*/ 934126 w 3334635"/>
                <a:gd name="connsiteY108" fmla="*/ 449745 h 992317"/>
                <a:gd name="connsiteX109" fmla="*/ 952589 w 3334635"/>
                <a:gd name="connsiteY109" fmla="*/ 449745 h 992317"/>
                <a:gd name="connsiteX110" fmla="*/ 952589 w 3334635"/>
                <a:gd name="connsiteY110" fmla="*/ 456749 h 992317"/>
                <a:gd name="connsiteX111" fmla="*/ 982258 w 3334635"/>
                <a:gd name="connsiteY111" fmla="*/ 456749 h 992317"/>
                <a:gd name="connsiteX112" fmla="*/ 982258 w 3334635"/>
                <a:gd name="connsiteY112" fmla="*/ 461333 h 992317"/>
                <a:gd name="connsiteX113" fmla="*/ 997156 w 3334635"/>
                <a:gd name="connsiteY113" fmla="*/ 461333 h 992317"/>
                <a:gd name="connsiteX114" fmla="*/ 997156 w 3334635"/>
                <a:gd name="connsiteY114" fmla="*/ 476486 h 992317"/>
                <a:gd name="connsiteX115" fmla="*/ 1006834 w 3334635"/>
                <a:gd name="connsiteY115" fmla="*/ 476486 h 992317"/>
                <a:gd name="connsiteX116" fmla="*/ 1006834 w 3334635"/>
                <a:gd name="connsiteY116" fmla="*/ 486036 h 992317"/>
                <a:gd name="connsiteX117" fmla="*/ 1025297 w 3334635"/>
                <a:gd name="connsiteY117" fmla="*/ 486036 h 992317"/>
                <a:gd name="connsiteX118" fmla="*/ 1025297 w 3334635"/>
                <a:gd name="connsiteY118" fmla="*/ 493676 h 992317"/>
                <a:gd name="connsiteX119" fmla="*/ 1046690 w 3334635"/>
                <a:gd name="connsiteY119" fmla="*/ 493676 h 992317"/>
                <a:gd name="connsiteX120" fmla="*/ 1046690 w 3334635"/>
                <a:gd name="connsiteY120" fmla="*/ 500170 h 992317"/>
                <a:gd name="connsiteX121" fmla="*/ 1056749 w 3334635"/>
                <a:gd name="connsiteY121" fmla="*/ 500170 h 992317"/>
                <a:gd name="connsiteX122" fmla="*/ 1056749 w 3334635"/>
                <a:gd name="connsiteY122" fmla="*/ 511248 h 992317"/>
                <a:gd name="connsiteX123" fmla="*/ 1065535 w 3334635"/>
                <a:gd name="connsiteY123" fmla="*/ 511248 h 992317"/>
                <a:gd name="connsiteX124" fmla="*/ 1065535 w 3334635"/>
                <a:gd name="connsiteY124" fmla="*/ 516851 h 992317"/>
                <a:gd name="connsiteX125" fmla="*/ 1082853 w 3334635"/>
                <a:gd name="connsiteY125" fmla="*/ 516851 h 992317"/>
                <a:gd name="connsiteX126" fmla="*/ 1082853 w 3334635"/>
                <a:gd name="connsiteY126" fmla="*/ 522453 h 992317"/>
                <a:gd name="connsiteX127" fmla="*/ 1116214 w 3334635"/>
                <a:gd name="connsiteY127" fmla="*/ 522453 h 992317"/>
                <a:gd name="connsiteX128" fmla="*/ 1116214 w 3334635"/>
                <a:gd name="connsiteY128" fmla="*/ 532513 h 992317"/>
                <a:gd name="connsiteX129" fmla="*/ 1148048 w 3334635"/>
                <a:gd name="connsiteY129" fmla="*/ 532513 h 992317"/>
                <a:gd name="connsiteX130" fmla="*/ 1148048 w 3334635"/>
                <a:gd name="connsiteY130" fmla="*/ 544100 h 992317"/>
                <a:gd name="connsiteX131" fmla="*/ 1191469 w 3334635"/>
                <a:gd name="connsiteY131" fmla="*/ 544100 h 992317"/>
                <a:gd name="connsiteX132" fmla="*/ 1191469 w 3334635"/>
                <a:gd name="connsiteY132" fmla="*/ 557216 h 992317"/>
                <a:gd name="connsiteX133" fmla="*/ 1220756 w 3334635"/>
                <a:gd name="connsiteY133" fmla="*/ 557216 h 992317"/>
                <a:gd name="connsiteX134" fmla="*/ 1220756 w 3334635"/>
                <a:gd name="connsiteY134" fmla="*/ 566256 h 992317"/>
                <a:gd name="connsiteX135" fmla="*/ 1227250 w 3334635"/>
                <a:gd name="connsiteY135" fmla="*/ 566256 h 992317"/>
                <a:gd name="connsiteX136" fmla="*/ 1227250 w 3334635"/>
                <a:gd name="connsiteY136" fmla="*/ 576443 h 992317"/>
                <a:gd name="connsiteX137" fmla="*/ 1233235 w 3334635"/>
                <a:gd name="connsiteY137" fmla="*/ 576443 h 992317"/>
                <a:gd name="connsiteX138" fmla="*/ 1233235 w 3334635"/>
                <a:gd name="connsiteY138" fmla="*/ 580009 h 992317"/>
                <a:gd name="connsiteX139" fmla="*/ 1255773 w 3334635"/>
                <a:gd name="connsiteY139" fmla="*/ 580009 h 992317"/>
                <a:gd name="connsiteX140" fmla="*/ 1255773 w 3334635"/>
                <a:gd name="connsiteY140" fmla="*/ 595543 h 992317"/>
                <a:gd name="connsiteX141" fmla="*/ 1302377 w 3334635"/>
                <a:gd name="connsiteY141" fmla="*/ 595543 h 992317"/>
                <a:gd name="connsiteX142" fmla="*/ 1302377 w 3334635"/>
                <a:gd name="connsiteY142" fmla="*/ 602674 h 992317"/>
                <a:gd name="connsiteX143" fmla="*/ 1323260 w 3334635"/>
                <a:gd name="connsiteY143" fmla="*/ 602674 h 992317"/>
                <a:gd name="connsiteX144" fmla="*/ 1323260 w 3334635"/>
                <a:gd name="connsiteY144" fmla="*/ 608149 h 992317"/>
                <a:gd name="connsiteX145" fmla="*/ 1350255 w 3334635"/>
                <a:gd name="connsiteY145" fmla="*/ 608149 h 992317"/>
                <a:gd name="connsiteX146" fmla="*/ 1350255 w 3334635"/>
                <a:gd name="connsiteY146" fmla="*/ 613243 h 992317"/>
                <a:gd name="connsiteX147" fmla="*/ 1366681 w 3334635"/>
                <a:gd name="connsiteY147" fmla="*/ 613243 h 992317"/>
                <a:gd name="connsiteX148" fmla="*/ 1366681 w 3334635"/>
                <a:gd name="connsiteY148" fmla="*/ 620374 h 992317"/>
                <a:gd name="connsiteX149" fmla="*/ 1391257 w 3334635"/>
                <a:gd name="connsiteY149" fmla="*/ 620374 h 992317"/>
                <a:gd name="connsiteX150" fmla="*/ 1391257 w 3334635"/>
                <a:gd name="connsiteY150" fmla="*/ 624830 h 992317"/>
                <a:gd name="connsiteX151" fmla="*/ 1409720 w 3334635"/>
                <a:gd name="connsiteY151" fmla="*/ 624830 h 992317"/>
                <a:gd name="connsiteX152" fmla="*/ 1409720 w 3334635"/>
                <a:gd name="connsiteY152" fmla="*/ 629924 h 992317"/>
                <a:gd name="connsiteX153" fmla="*/ 1418252 w 3334635"/>
                <a:gd name="connsiteY153" fmla="*/ 629924 h 992317"/>
                <a:gd name="connsiteX154" fmla="*/ 1418252 w 3334635"/>
                <a:gd name="connsiteY154" fmla="*/ 643548 h 992317"/>
                <a:gd name="connsiteX155" fmla="*/ 1441936 w 3334635"/>
                <a:gd name="connsiteY155" fmla="*/ 643548 h 992317"/>
                <a:gd name="connsiteX156" fmla="*/ 1441936 w 3334635"/>
                <a:gd name="connsiteY156" fmla="*/ 651571 h 992317"/>
                <a:gd name="connsiteX157" fmla="*/ 1464474 w 3334635"/>
                <a:gd name="connsiteY157" fmla="*/ 651571 h 992317"/>
                <a:gd name="connsiteX158" fmla="*/ 1464474 w 3334635"/>
                <a:gd name="connsiteY158" fmla="*/ 663667 h 992317"/>
                <a:gd name="connsiteX159" fmla="*/ 1498218 w 3334635"/>
                <a:gd name="connsiteY159" fmla="*/ 663667 h 992317"/>
                <a:gd name="connsiteX160" fmla="*/ 1498218 w 3334635"/>
                <a:gd name="connsiteY160" fmla="*/ 674363 h 992317"/>
                <a:gd name="connsiteX161" fmla="*/ 1509041 w 3334635"/>
                <a:gd name="connsiteY161" fmla="*/ 674363 h 992317"/>
                <a:gd name="connsiteX162" fmla="*/ 1509041 w 3334635"/>
                <a:gd name="connsiteY162" fmla="*/ 688498 h 992317"/>
                <a:gd name="connsiteX163" fmla="*/ 1581112 w 3334635"/>
                <a:gd name="connsiteY163" fmla="*/ 688498 h 992317"/>
                <a:gd name="connsiteX164" fmla="*/ 1581112 w 3334635"/>
                <a:gd name="connsiteY164" fmla="*/ 700594 h 992317"/>
                <a:gd name="connsiteX165" fmla="*/ 1638158 w 3334635"/>
                <a:gd name="connsiteY165" fmla="*/ 700594 h 992317"/>
                <a:gd name="connsiteX166" fmla="*/ 1638158 w 3334635"/>
                <a:gd name="connsiteY166" fmla="*/ 707598 h 992317"/>
                <a:gd name="connsiteX167" fmla="*/ 1656240 w 3334635"/>
                <a:gd name="connsiteY167" fmla="*/ 707598 h 992317"/>
                <a:gd name="connsiteX168" fmla="*/ 1656240 w 3334635"/>
                <a:gd name="connsiteY168" fmla="*/ 712691 h 992317"/>
                <a:gd name="connsiteX169" fmla="*/ 1699279 w 3334635"/>
                <a:gd name="connsiteY169" fmla="*/ 712691 h 992317"/>
                <a:gd name="connsiteX170" fmla="*/ 1699279 w 3334635"/>
                <a:gd name="connsiteY170" fmla="*/ 720713 h 992317"/>
                <a:gd name="connsiteX171" fmla="*/ 1729457 w 3334635"/>
                <a:gd name="connsiteY171" fmla="*/ 720713 h 992317"/>
                <a:gd name="connsiteX172" fmla="*/ 1729457 w 3334635"/>
                <a:gd name="connsiteY172" fmla="*/ 729881 h 992317"/>
                <a:gd name="connsiteX173" fmla="*/ 1763583 w 3334635"/>
                <a:gd name="connsiteY173" fmla="*/ 729881 h 992317"/>
                <a:gd name="connsiteX174" fmla="*/ 1763583 w 3334635"/>
                <a:gd name="connsiteY174" fmla="*/ 738413 h 992317"/>
                <a:gd name="connsiteX175" fmla="*/ 1776826 w 3334635"/>
                <a:gd name="connsiteY175" fmla="*/ 738413 h 992317"/>
                <a:gd name="connsiteX176" fmla="*/ 1776826 w 3334635"/>
                <a:gd name="connsiteY176" fmla="*/ 748472 h 992317"/>
                <a:gd name="connsiteX177" fmla="*/ 1790960 w 3334635"/>
                <a:gd name="connsiteY177" fmla="*/ 748472 h 992317"/>
                <a:gd name="connsiteX178" fmla="*/ 1790960 w 3334635"/>
                <a:gd name="connsiteY178" fmla="*/ 754584 h 992317"/>
                <a:gd name="connsiteX179" fmla="*/ 1830815 w 3334635"/>
                <a:gd name="connsiteY179" fmla="*/ 754584 h 992317"/>
                <a:gd name="connsiteX180" fmla="*/ 1830815 w 3334635"/>
                <a:gd name="connsiteY180" fmla="*/ 765153 h 992317"/>
                <a:gd name="connsiteX181" fmla="*/ 1837946 w 3334635"/>
                <a:gd name="connsiteY181" fmla="*/ 765153 h 992317"/>
                <a:gd name="connsiteX182" fmla="*/ 1837946 w 3334635"/>
                <a:gd name="connsiteY182" fmla="*/ 779796 h 992317"/>
                <a:gd name="connsiteX183" fmla="*/ 1844058 w 3334635"/>
                <a:gd name="connsiteY183" fmla="*/ 779796 h 992317"/>
                <a:gd name="connsiteX184" fmla="*/ 1844058 w 3334635"/>
                <a:gd name="connsiteY184" fmla="*/ 789346 h 992317"/>
                <a:gd name="connsiteX185" fmla="*/ 1850934 w 3334635"/>
                <a:gd name="connsiteY185" fmla="*/ 789346 h 992317"/>
                <a:gd name="connsiteX186" fmla="*/ 1850934 w 3334635"/>
                <a:gd name="connsiteY186" fmla="*/ 793421 h 992317"/>
                <a:gd name="connsiteX187" fmla="*/ 1858574 w 3334635"/>
                <a:gd name="connsiteY187" fmla="*/ 793421 h 992317"/>
                <a:gd name="connsiteX188" fmla="*/ 1858574 w 3334635"/>
                <a:gd name="connsiteY188" fmla="*/ 811630 h 992317"/>
                <a:gd name="connsiteX189" fmla="*/ 1892318 w 3334635"/>
                <a:gd name="connsiteY189" fmla="*/ 811630 h 992317"/>
                <a:gd name="connsiteX190" fmla="*/ 1892318 w 3334635"/>
                <a:gd name="connsiteY190" fmla="*/ 818633 h 992317"/>
                <a:gd name="connsiteX191" fmla="*/ 1921605 w 3334635"/>
                <a:gd name="connsiteY191" fmla="*/ 818633 h 992317"/>
                <a:gd name="connsiteX192" fmla="*/ 1921605 w 3334635"/>
                <a:gd name="connsiteY192" fmla="*/ 828820 h 992317"/>
                <a:gd name="connsiteX193" fmla="*/ 2066384 w 3334635"/>
                <a:gd name="connsiteY193" fmla="*/ 828820 h 992317"/>
                <a:gd name="connsiteX194" fmla="*/ 2066384 w 3334635"/>
                <a:gd name="connsiteY194" fmla="*/ 839389 h 992317"/>
                <a:gd name="connsiteX195" fmla="*/ 2083702 w 3334635"/>
                <a:gd name="connsiteY195" fmla="*/ 839389 h 992317"/>
                <a:gd name="connsiteX196" fmla="*/ 2083702 w 3334635"/>
                <a:gd name="connsiteY196" fmla="*/ 850467 h 992317"/>
                <a:gd name="connsiteX197" fmla="*/ 2108659 w 3334635"/>
                <a:gd name="connsiteY197" fmla="*/ 850467 h 992317"/>
                <a:gd name="connsiteX198" fmla="*/ 2108659 w 3334635"/>
                <a:gd name="connsiteY198" fmla="*/ 862054 h 992317"/>
                <a:gd name="connsiteX199" fmla="*/ 2180603 w 3334635"/>
                <a:gd name="connsiteY199" fmla="*/ 862054 h 992317"/>
                <a:gd name="connsiteX200" fmla="*/ 2180603 w 3334635"/>
                <a:gd name="connsiteY200" fmla="*/ 874661 h 992317"/>
                <a:gd name="connsiteX201" fmla="*/ 2253821 w 3334635"/>
                <a:gd name="connsiteY201" fmla="*/ 874661 h 992317"/>
                <a:gd name="connsiteX202" fmla="*/ 2253821 w 3334635"/>
                <a:gd name="connsiteY202" fmla="*/ 889304 h 992317"/>
                <a:gd name="connsiteX203" fmla="*/ 2297242 w 3334635"/>
                <a:gd name="connsiteY203" fmla="*/ 889304 h 992317"/>
                <a:gd name="connsiteX204" fmla="*/ 2297242 w 3334635"/>
                <a:gd name="connsiteY204" fmla="*/ 901910 h 992317"/>
                <a:gd name="connsiteX205" fmla="*/ 2916469 w 3334635"/>
                <a:gd name="connsiteY205" fmla="*/ 901910 h 992317"/>
                <a:gd name="connsiteX206" fmla="*/ 2916469 w 3334635"/>
                <a:gd name="connsiteY206" fmla="*/ 992318 h 992317"/>
                <a:gd name="connsiteX207" fmla="*/ 3334636 w 3334635"/>
                <a:gd name="connsiteY207" fmla="*/ 992318 h 99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3334635" h="992317">
                  <a:moveTo>
                    <a:pt x="0" y="0"/>
                  </a:moveTo>
                  <a:lnTo>
                    <a:pt x="47878" y="0"/>
                  </a:lnTo>
                  <a:lnTo>
                    <a:pt x="47878" y="9677"/>
                  </a:lnTo>
                  <a:lnTo>
                    <a:pt x="69907" y="9677"/>
                  </a:lnTo>
                  <a:lnTo>
                    <a:pt x="69907" y="16681"/>
                  </a:lnTo>
                  <a:lnTo>
                    <a:pt x="76783" y="16681"/>
                  </a:lnTo>
                  <a:lnTo>
                    <a:pt x="76783" y="25340"/>
                  </a:lnTo>
                  <a:lnTo>
                    <a:pt x="82385" y="25340"/>
                  </a:lnTo>
                  <a:lnTo>
                    <a:pt x="82385" y="28268"/>
                  </a:lnTo>
                  <a:lnTo>
                    <a:pt x="108489" y="28268"/>
                  </a:lnTo>
                  <a:lnTo>
                    <a:pt x="108489" y="36418"/>
                  </a:lnTo>
                  <a:lnTo>
                    <a:pt x="120968" y="36418"/>
                  </a:lnTo>
                  <a:lnTo>
                    <a:pt x="120968" y="45458"/>
                  </a:lnTo>
                  <a:lnTo>
                    <a:pt x="143506" y="45458"/>
                  </a:lnTo>
                  <a:lnTo>
                    <a:pt x="143506" y="50042"/>
                  </a:lnTo>
                  <a:lnTo>
                    <a:pt x="158786" y="50042"/>
                  </a:lnTo>
                  <a:lnTo>
                    <a:pt x="158786" y="57046"/>
                  </a:lnTo>
                  <a:lnTo>
                    <a:pt x="166044" y="57046"/>
                  </a:lnTo>
                  <a:lnTo>
                    <a:pt x="166044" y="67615"/>
                  </a:lnTo>
                  <a:lnTo>
                    <a:pt x="185781" y="67615"/>
                  </a:lnTo>
                  <a:lnTo>
                    <a:pt x="185781" y="83277"/>
                  </a:lnTo>
                  <a:lnTo>
                    <a:pt x="237224" y="83277"/>
                  </a:lnTo>
                  <a:lnTo>
                    <a:pt x="237224" y="95883"/>
                  </a:lnTo>
                  <a:lnTo>
                    <a:pt x="251740" y="95883"/>
                  </a:lnTo>
                  <a:lnTo>
                    <a:pt x="251740" y="102504"/>
                  </a:lnTo>
                  <a:lnTo>
                    <a:pt x="279372" y="102504"/>
                  </a:lnTo>
                  <a:lnTo>
                    <a:pt x="279372" y="107088"/>
                  </a:lnTo>
                  <a:lnTo>
                    <a:pt x="293888" y="107088"/>
                  </a:lnTo>
                  <a:lnTo>
                    <a:pt x="293888" y="113073"/>
                  </a:lnTo>
                  <a:lnTo>
                    <a:pt x="324448" y="113073"/>
                  </a:lnTo>
                  <a:lnTo>
                    <a:pt x="324448" y="124151"/>
                  </a:lnTo>
                  <a:lnTo>
                    <a:pt x="338964" y="124151"/>
                  </a:lnTo>
                  <a:lnTo>
                    <a:pt x="338964" y="131282"/>
                  </a:lnTo>
                  <a:lnTo>
                    <a:pt x="344185" y="131282"/>
                  </a:lnTo>
                  <a:lnTo>
                    <a:pt x="344185" y="147453"/>
                  </a:lnTo>
                  <a:lnTo>
                    <a:pt x="376783" y="147453"/>
                  </a:lnTo>
                  <a:lnTo>
                    <a:pt x="376783" y="157513"/>
                  </a:lnTo>
                  <a:lnTo>
                    <a:pt x="386842" y="157513"/>
                  </a:lnTo>
                  <a:lnTo>
                    <a:pt x="386842" y="166553"/>
                  </a:lnTo>
                  <a:lnTo>
                    <a:pt x="394864" y="166553"/>
                  </a:lnTo>
                  <a:lnTo>
                    <a:pt x="394864" y="178141"/>
                  </a:lnTo>
                  <a:lnTo>
                    <a:pt x="403268" y="178141"/>
                  </a:lnTo>
                  <a:lnTo>
                    <a:pt x="403268" y="186290"/>
                  </a:lnTo>
                  <a:lnTo>
                    <a:pt x="414092" y="186290"/>
                  </a:lnTo>
                  <a:lnTo>
                    <a:pt x="414092" y="202462"/>
                  </a:lnTo>
                  <a:lnTo>
                    <a:pt x="435102" y="202462"/>
                  </a:lnTo>
                  <a:lnTo>
                    <a:pt x="435102" y="208956"/>
                  </a:lnTo>
                  <a:lnTo>
                    <a:pt x="451910" y="208956"/>
                  </a:lnTo>
                  <a:lnTo>
                    <a:pt x="451910" y="219652"/>
                  </a:lnTo>
                  <a:lnTo>
                    <a:pt x="464007" y="219652"/>
                  </a:lnTo>
                  <a:lnTo>
                    <a:pt x="464007" y="227674"/>
                  </a:lnTo>
                  <a:lnTo>
                    <a:pt x="494949" y="227674"/>
                  </a:lnTo>
                  <a:lnTo>
                    <a:pt x="494949" y="234677"/>
                  </a:lnTo>
                  <a:lnTo>
                    <a:pt x="523854" y="234677"/>
                  </a:lnTo>
                  <a:lnTo>
                    <a:pt x="523854" y="238752"/>
                  </a:lnTo>
                  <a:lnTo>
                    <a:pt x="581791" y="238752"/>
                  </a:lnTo>
                  <a:lnTo>
                    <a:pt x="581791" y="256452"/>
                  </a:lnTo>
                  <a:lnTo>
                    <a:pt x="595543" y="256452"/>
                  </a:lnTo>
                  <a:lnTo>
                    <a:pt x="595543" y="266511"/>
                  </a:lnTo>
                  <a:lnTo>
                    <a:pt x="616808" y="266511"/>
                  </a:lnTo>
                  <a:lnTo>
                    <a:pt x="616808" y="277589"/>
                  </a:lnTo>
                  <a:lnTo>
                    <a:pt x="632470" y="277589"/>
                  </a:lnTo>
                  <a:lnTo>
                    <a:pt x="632470" y="284211"/>
                  </a:lnTo>
                  <a:lnTo>
                    <a:pt x="642530" y="284211"/>
                  </a:lnTo>
                  <a:lnTo>
                    <a:pt x="642530" y="290705"/>
                  </a:lnTo>
                  <a:lnTo>
                    <a:pt x="660229" y="290705"/>
                  </a:lnTo>
                  <a:lnTo>
                    <a:pt x="660229" y="305857"/>
                  </a:lnTo>
                  <a:lnTo>
                    <a:pt x="672708" y="305857"/>
                  </a:lnTo>
                  <a:lnTo>
                    <a:pt x="672708" y="310951"/>
                  </a:lnTo>
                  <a:lnTo>
                    <a:pt x="683532" y="310951"/>
                  </a:lnTo>
                  <a:lnTo>
                    <a:pt x="683532" y="321010"/>
                  </a:lnTo>
                  <a:lnTo>
                    <a:pt x="691936" y="321010"/>
                  </a:lnTo>
                  <a:lnTo>
                    <a:pt x="691936" y="326104"/>
                  </a:lnTo>
                  <a:lnTo>
                    <a:pt x="720968" y="326104"/>
                  </a:lnTo>
                  <a:lnTo>
                    <a:pt x="720968" y="332088"/>
                  </a:lnTo>
                  <a:lnTo>
                    <a:pt x="733829" y="332088"/>
                  </a:lnTo>
                  <a:lnTo>
                    <a:pt x="733829" y="336672"/>
                  </a:lnTo>
                  <a:lnTo>
                    <a:pt x="744652" y="336672"/>
                  </a:lnTo>
                  <a:lnTo>
                    <a:pt x="744652" y="341256"/>
                  </a:lnTo>
                  <a:lnTo>
                    <a:pt x="753056" y="341256"/>
                  </a:lnTo>
                  <a:lnTo>
                    <a:pt x="753056" y="344694"/>
                  </a:lnTo>
                  <a:lnTo>
                    <a:pt x="759550" y="344694"/>
                  </a:lnTo>
                  <a:lnTo>
                    <a:pt x="759550" y="353863"/>
                  </a:lnTo>
                  <a:lnTo>
                    <a:pt x="775212" y="353863"/>
                  </a:lnTo>
                  <a:lnTo>
                    <a:pt x="775212" y="358319"/>
                  </a:lnTo>
                  <a:lnTo>
                    <a:pt x="819016" y="358319"/>
                  </a:lnTo>
                  <a:lnTo>
                    <a:pt x="819016" y="365959"/>
                  </a:lnTo>
                  <a:lnTo>
                    <a:pt x="833532" y="365959"/>
                  </a:lnTo>
                  <a:lnTo>
                    <a:pt x="833532" y="371053"/>
                  </a:lnTo>
                  <a:lnTo>
                    <a:pt x="838752" y="371053"/>
                  </a:lnTo>
                  <a:lnTo>
                    <a:pt x="840917" y="373727"/>
                  </a:lnTo>
                  <a:lnTo>
                    <a:pt x="855306" y="373727"/>
                  </a:lnTo>
                  <a:lnTo>
                    <a:pt x="855306" y="377547"/>
                  </a:lnTo>
                  <a:lnTo>
                    <a:pt x="862055" y="377547"/>
                  </a:lnTo>
                  <a:lnTo>
                    <a:pt x="862055" y="385187"/>
                  </a:lnTo>
                  <a:lnTo>
                    <a:pt x="866129" y="385187"/>
                  </a:lnTo>
                  <a:lnTo>
                    <a:pt x="866129" y="395756"/>
                  </a:lnTo>
                  <a:lnTo>
                    <a:pt x="873387" y="395756"/>
                  </a:lnTo>
                  <a:lnTo>
                    <a:pt x="873387" y="403268"/>
                  </a:lnTo>
                  <a:lnTo>
                    <a:pt x="880136" y="403268"/>
                  </a:lnTo>
                  <a:lnTo>
                    <a:pt x="880136" y="406834"/>
                  </a:lnTo>
                  <a:lnTo>
                    <a:pt x="902292" y="406834"/>
                  </a:lnTo>
                  <a:lnTo>
                    <a:pt x="902292" y="424024"/>
                  </a:lnTo>
                  <a:lnTo>
                    <a:pt x="920374" y="424024"/>
                  </a:lnTo>
                  <a:lnTo>
                    <a:pt x="920374" y="433574"/>
                  </a:lnTo>
                  <a:lnTo>
                    <a:pt x="925595" y="433574"/>
                  </a:lnTo>
                  <a:lnTo>
                    <a:pt x="925595" y="438667"/>
                  </a:lnTo>
                  <a:lnTo>
                    <a:pt x="934126" y="438667"/>
                  </a:lnTo>
                  <a:lnTo>
                    <a:pt x="934126" y="449745"/>
                  </a:lnTo>
                  <a:lnTo>
                    <a:pt x="952589" y="449745"/>
                  </a:lnTo>
                  <a:lnTo>
                    <a:pt x="952589" y="456749"/>
                  </a:lnTo>
                  <a:lnTo>
                    <a:pt x="982258" y="456749"/>
                  </a:lnTo>
                  <a:lnTo>
                    <a:pt x="982258" y="461333"/>
                  </a:lnTo>
                  <a:lnTo>
                    <a:pt x="997156" y="461333"/>
                  </a:lnTo>
                  <a:lnTo>
                    <a:pt x="997156" y="476486"/>
                  </a:lnTo>
                  <a:lnTo>
                    <a:pt x="1006834" y="476486"/>
                  </a:lnTo>
                  <a:lnTo>
                    <a:pt x="1006834" y="486036"/>
                  </a:lnTo>
                  <a:lnTo>
                    <a:pt x="1025297" y="486036"/>
                  </a:lnTo>
                  <a:lnTo>
                    <a:pt x="1025297" y="493676"/>
                  </a:lnTo>
                  <a:lnTo>
                    <a:pt x="1046690" y="493676"/>
                  </a:lnTo>
                  <a:lnTo>
                    <a:pt x="1046690" y="500170"/>
                  </a:lnTo>
                  <a:lnTo>
                    <a:pt x="1056749" y="500170"/>
                  </a:lnTo>
                  <a:lnTo>
                    <a:pt x="1056749" y="511248"/>
                  </a:lnTo>
                  <a:lnTo>
                    <a:pt x="1065535" y="511248"/>
                  </a:lnTo>
                  <a:lnTo>
                    <a:pt x="1065535" y="516851"/>
                  </a:lnTo>
                  <a:lnTo>
                    <a:pt x="1082853" y="516851"/>
                  </a:lnTo>
                  <a:lnTo>
                    <a:pt x="1082853" y="522453"/>
                  </a:lnTo>
                  <a:lnTo>
                    <a:pt x="1116214" y="522453"/>
                  </a:lnTo>
                  <a:lnTo>
                    <a:pt x="1116214" y="532513"/>
                  </a:lnTo>
                  <a:lnTo>
                    <a:pt x="1148048" y="532513"/>
                  </a:lnTo>
                  <a:lnTo>
                    <a:pt x="1148048" y="544100"/>
                  </a:lnTo>
                  <a:lnTo>
                    <a:pt x="1191469" y="544100"/>
                  </a:lnTo>
                  <a:lnTo>
                    <a:pt x="1191469" y="557216"/>
                  </a:lnTo>
                  <a:lnTo>
                    <a:pt x="1220756" y="557216"/>
                  </a:lnTo>
                  <a:lnTo>
                    <a:pt x="1220756" y="566256"/>
                  </a:lnTo>
                  <a:lnTo>
                    <a:pt x="1227250" y="566256"/>
                  </a:lnTo>
                  <a:lnTo>
                    <a:pt x="1227250" y="576443"/>
                  </a:lnTo>
                  <a:lnTo>
                    <a:pt x="1233235" y="576443"/>
                  </a:lnTo>
                  <a:lnTo>
                    <a:pt x="1233235" y="580009"/>
                  </a:lnTo>
                  <a:lnTo>
                    <a:pt x="1255773" y="580009"/>
                  </a:lnTo>
                  <a:lnTo>
                    <a:pt x="1255773" y="595543"/>
                  </a:lnTo>
                  <a:lnTo>
                    <a:pt x="1302377" y="595543"/>
                  </a:lnTo>
                  <a:lnTo>
                    <a:pt x="1302377" y="602674"/>
                  </a:lnTo>
                  <a:lnTo>
                    <a:pt x="1323260" y="602674"/>
                  </a:lnTo>
                  <a:lnTo>
                    <a:pt x="1323260" y="608149"/>
                  </a:lnTo>
                  <a:lnTo>
                    <a:pt x="1350255" y="608149"/>
                  </a:lnTo>
                  <a:lnTo>
                    <a:pt x="1350255" y="613243"/>
                  </a:lnTo>
                  <a:lnTo>
                    <a:pt x="1366681" y="613243"/>
                  </a:lnTo>
                  <a:lnTo>
                    <a:pt x="1366681" y="620374"/>
                  </a:lnTo>
                  <a:lnTo>
                    <a:pt x="1391257" y="620374"/>
                  </a:lnTo>
                  <a:lnTo>
                    <a:pt x="1391257" y="624830"/>
                  </a:lnTo>
                  <a:lnTo>
                    <a:pt x="1409720" y="624830"/>
                  </a:lnTo>
                  <a:lnTo>
                    <a:pt x="1409720" y="629924"/>
                  </a:lnTo>
                  <a:lnTo>
                    <a:pt x="1418252" y="629924"/>
                  </a:lnTo>
                  <a:lnTo>
                    <a:pt x="1418252" y="643548"/>
                  </a:lnTo>
                  <a:lnTo>
                    <a:pt x="1441936" y="643548"/>
                  </a:lnTo>
                  <a:lnTo>
                    <a:pt x="1441936" y="651571"/>
                  </a:lnTo>
                  <a:lnTo>
                    <a:pt x="1464474" y="651571"/>
                  </a:lnTo>
                  <a:lnTo>
                    <a:pt x="1464474" y="663667"/>
                  </a:lnTo>
                  <a:lnTo>
                    <a:pt x="1498218" y="663667"/>
                  </a:lnTo>
                  <a:lnTo>
                    <a:pt x="1498218" y="674363"/>
                  </a:lnTo>
                  <a:lnTo>
                    <a:pt x="1509041" y="674363"/>
                  </a:lnTo>
                  <a:lnTo>
                    <a:pt x="1509041" y="688498"/>
                  </a:lnTo>
                  <a:lnTo>
                    <a:pt x="1581112" y="688498"/>
                  </a:lnTo>
                  <a:lnTo>
                    <a:pt x="1581112" y="700594"/>
                  </a:lnTo>
                  <a:lnTo>
                    <a:pt x="1638158" y="700594"/>
                  </a:lnTo>
                  <a:lnTo>
                    <a:pt x="1638158" y="707598"/>
                  </a:lnTo>
                  <a:lnTo>
                    <a:pt x="1656240" y="707598"/>
                  </a:lnTo>
                  <a:lnTo>
                    <a:pt x="1656240" y="712691"/>
                  </a:lnTo>
                  <a:lnTo>
                    <a:pt x="1699279" y="712691"/>
                  </a:lnTo>
                  <a:lnTo>
                    <a:pt x="1699279" y="720713"/>
                  </a:lnTo>
                  <a:lnTo>
                    <a:pt x="1729457" y="720713"/>
                  </a:lnTo>
                  <a:lnTo>
                    <a:pt x="1729457" y="729881"/>
                  </a:lnTo>
                  <a:lnTo>
                    <a:pt x="1763583" y="729881"/>
                  </a:lnTo>
                  <a:lnTo>
                    <a:pt x="1763583" y="738413"/>
                  </a:lnTo>
                  <a:lnTo>
                    <a:pt x="1776826" y="738413"/>
                  </a:lnTo>
                  <a:lnTo>
                    <a:pt x="1776826" y="748472"/>
                  </a:lnTo>
                  <a:lnTo>
                    <a:pt x="1790960" y="748472"/>
                  </a:lnTo>
                  <a:lnTo>
                    <a:pt x="1790960" y="754584"/>
                  </a:lnTo>
                  <a:lnTo>
                    <a:pt x="1830815" y="754584"/>
                  </a:lnTo>
                  <a:lnTo>
                    <a:pt x="1830815" y="765153"/>
                  </a:lnTo>
                  <a:lnTo>
                    <a:pt x="1837946" y="765153"/>
                  </a:lnTo>
                  <a:lnTo>
                    <a:pt x="1837946" y="779796"/>
                  </a:lnTo>
                  <a:lnTo>
                    <a:pt x="1844058" y="779796"/>
                  </a:lnTo>
                  <a:lnTo>
                    <a:pt x="1844058" y="789346"/>
                  </a:lnTo>
                  <a:lnTo>
                    <a:pt x="1850934" y="789346"/>
                  </a:lnTo>
                  <a:lnTo>
                    <a:pt x="1850934" y="793421"/>
                  </a:lnTo>
                  <a:lnTo>
                    <a:pt x="1858574" y="793421"/>
                  </a:lnTo>
                  <a:lnTo>
                    <a:pt x="1858574" y="811630"/>
                  </a:lnTo>
                  <a:lnTo>
                    <a:pt x="1892318" y="811630"/>
                  </a:lnTo>
                  <a:lnTo>
                    <a:pt x="1892318" y="818633"/>
                  </a:lnTo>
                  <a:lnTo>
                    <a:pt x="1921605" y="818633"/>
                  </a:lnTo>
                  <a:lnTo>
                    <a:pt x="1921605" y="828820"/>
                  </a:lnTo>
                  <a:lnTo>
                    <a:pt x="2066384" y="828820"/>
                  </a:lnTo>
                  <a:lnTo>
                    <a:pt x="2066384" y="839389"/>
                  </a:lnTo>
                  <a:lnTo>
                    <a:pt x="2083702" y="839389"/>
                  </a:lnTo>
                  <a:lnTo>
                    <a:pt x="2083702" y="850467"/>
                  </a:lnTo>
                  <a:lnTo>
                    <a:pt x="2108659" y="850467"/>
                  </a:lnTo>
                  <a:lnTo>
                    <a:pt x="2108659" y="862054"/>
                  </a:lnTo>
                  <a:lnTo>
                    <a:pt x="2180603" y="862054"/>
                  </a:lnTo>
                  <a:lnTo>
                    <a:pt x="2180603" y="874661"/>
                  </a:lnTo>
                  <a:lnTo>
                    <a:pt x="2253821" y="874661"/>
                  </a:lnTo>
                  <a:lnTo>
                    <a:pt x="2253821" y="889304"/>
                  </a:lnTo>
                  <a:lnTo>
                    <a:pt x="2297242" y="889304"/>
                  </a:lnTo>
                  <a:lnTo>
                    <a:pt x="2297242" y="901910"/>
                  </a:lnTo>
                  <a:lnTo>
                    <a:pt x="2916469" y="901910"/>
                  </a:lnTo>
                  <a:lnTo>
                    <a:pt x="2916469" y="992318"/>
                  </a:lnTo>
                  <a:lnTo>
                    <a:pt x="3334636" y="992318"/>
                  </a:lnTo>
                </a:path>
              </a:pathLst>
            </a:custGeom>
            <a:noFill/>
            <a:ln w="19095"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486" name="Graphic 260">
              <a:extLst>
                <a:ext uri="{FF2B5EF4-FFF2-40B4-BE49-F238E27FC236}">
                  <a16:creationId xmlns:a16="http://schemas.microsoft.com/office/drawing/2014/main" id="{88DBD149-92F3-B57B-49F2-5090BBFD6A3E}"/>
                </a:ext>
              </a:extLst>
            </p:cNvPr>
            <p:cNvGrpSpPr/>
            <p:nvPr/>
          </p:nvGrpSpPr>
          <p:grpSpPr>
            <a:xfrm>
              <a:off x="1962894" y="3349905"/>
              <a:ext cx="2744185" cy="786545"/>
              <a:chOff x="1962894" y="3349905"/>
              <a:chExt cx="2744185" cy="786545"/>
            </a:xfrm>
          </p:grpSpPr>
          <p:grpSp>
            <p:nvGrpSpPr>
              <p:cNvPr id="487" name="Graphic 260">
                <a:extLst>
                  <a:ext uri="{FF2B5EF4-FFF2-40B4-BE49-F238E27FC236}">
                    <a16:creationId xmlns:a16="http://schemas.microsoft.com/office/drawing/2014/main" id="{9871D2BB-A794-B86C-3AE8-CD425CF28FBF}"/>
                  </a:ext>
                </a:extLst>
              </p:cNvPr>
              <p:cNvGrpSpPr/>
              <p:nvPr/>
            </p:nvGrpSpPr>
            <p:grpSpPr>
              <a:xfrm>
                <a:off x="2632291" y="3692053"/>
                <a:ext cx="1375976" cy="351570"/>
                <a:chOff x="2632291" y="3692053"/>
                <a:chExt cx="1375976" cy="351570"/>
              </a:xfrm>
            </p:grpSpPr>
            <p:sp>
              <p:nvSpPr>
                <p:cNvPr id="488" name="Freeform: Shape 487">
                  <a:extLst>
                    <a:ext uri="{FF2B5EF4-FFF2-40B4-BE49-F238E27FC236}">
                      <a16:creationId xmlns:a16="http://schemas.microsoft.com/office/drawing/2014/main" id="{3E7E1D93-9913-860E-F8E2-3B3FEC8ED3A4}"/>
                    </a:ext>
                  </a:extLst>
                </p:cNvPr>
                <p:cNvSpPr/>
                <p:nvPr/>
              </p:nvSpPr>
              <p:spPr>
                <a:xfrm>
                  <a:off x="4008268"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89" name="Freeform: Shape 488">
                  <a:extLst>
                    <a:ext uri="{FF2B5EF4-FFF2-40B4-BE49-F238E27FC236}">
                      <a16:creationId xmlns:a16="http://schemas.microsoft.com/office/drawing/2014/main" id="{AEE6CEFC-1516-78A8-9A13-F1AFBE14A2DF}"/>
                    </a:ext>
                  </a:extLst>
                </p:cNvPr>
                <p:cNvSpPr/>
                <p:nvPr/>
              </p:nvSpPr>
              <p:spPr>
                <a:xfrm>
                  <a:off x="3864253"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0" name="Freeform: Shape 489">
                  <a:extLst>
                    <a:ext uri="{FF2B5EF4-FFF2-40B4-BE49-F238E27FC236}">
                      <a16:creationId xmlns:a16="http://schemas.microsoft.com/office/drawing/2014/main" id="{5E7A080D-7C92-B9AD-CA65-6E65382AE6BF}"/>
                    </a:ext>
                  </a:extLst>
                </p:cNvPr>
                <p:cNvSpPr/>
                <p:nvPr/>
              </p:nvSpPr>
              <p:spPr>
                <a:xfrm>
                  <a:off x="3708268"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1" name="Freeform: Shape 490">
                  <a:extLst>
                    <a:ext uri="{FF2B5EF4-FFF2-40B4-BE49-F238E27FC236}">
                      <a16:creationId xmlns:a16="http://schemas.microsoft.com/office/drawing/2014/main" id="{FC0885F2-EB8E-4771-A6BE-A64581CAA423}"/>
                    </a:ext>
                  </a:extLst>
                </p:cNvPr>
                <p:cNvSpPr/>
                <p:nvPr/>
              </p:nvSpPr>
              <p:spPr>
                <a:xfrm>
                  <a:off x="3676562"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2" name="Freeform: Shape 491">
                  <a:extLst>
                    <a:ext uri="{FF2B5EF4-FFF2-40B4-BE49-F238E27FC236}">
                      <a16:creationId xmlns:a16="http://schemas.microsoft.com/office/drawing/2014/main" id="{380E51F1-F600-07DC-44D7-57B999AC036A}"/>
                    </a:ext>
                  </a:extLst>
                </p:cNvPr>
                <p:cNvSpPr/>
                <p:nvPr/>
              </p:nvSpPr>
              <p:spPr>
                <a:xfrm>
                  <a:off x="3633522" y="398352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3" name="Freeform: Shape 492">
                  <a:extLst>
                    <a:ext uri="{FF2B5EF4-FFF2-40B4-BE49-F238E27FC236}">
                      <a16:creationId xmlns:a16="http://schemas.microsoft.com/office/drawing/2014/main" id="{9C233916-3FAE-127E-D042-FB7973507DD9}"/>
                    </a:ext>
                  </a:extLst>
                </p:cNvPr>
                <p:cNvSpPr/>
                <p:nvPr/>
              </p:nvSpPr>
              <p:spPr>
                <a:xfrm>
                  <a:off x="3592521" y="396735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4" name="Freeform: Shape 493">
                  <a:extLst>
                    <a:ext uri="{FF2B5EF4-FFF2-40B4-BE49-F238E27FC236}">
                      <a16:creationId xmlns:a16="http://schemas.microsoft.com/office/drawing/2014/main" id="{36787A0F-0442-11B9-9B9E-EDCFA89F3B83}"/>
                    </a:ext>
                  </a:extLst>
                </p:cNvPr>
                <p:cNvSpPr/>
                <p:nvPr/>
              </p:nvSpPr>
              <p:spPr>
                <a:xfrm>
                  <a:off x="3589210" y="396735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5" name="Freeform: Shape 494">
                  <a:extLst>
                    <a:ext uri="{FF2B5EF4-FFF2-40B4-BE49-F238E27FC236}">
                      <a16:creationId xmlns:a16="http://schemas.microsoft.com/office/drawing/2014/main" id="{2D94220B-F3FC-CC09-F533-044711D4F25C}"/>
                    </a:ext>
                  </a:extLst>
                </p:cNvPr>
                <p:cNvSpPr/>
                <p:nvPr/>
              </p:nvSpPr>
              <p:spPr>
                <a:xfrm>
                  <a:off x="3506825" y="395525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6" name="Freeform: Shape 495">
                  <a:extLst>
                    <a:ext uri="{FF2B5EF4-FFF2-40B4-BE49-F238E27FC236}">
                      <a16:creationId xmlns:a16="http://schemas.microsoft.com/office/drawing/2014/main" id="{4554A869-06A4-9384-D7B8-93B6DE4FE759}"/>
                    </a:ext>
                  </a:extLst>
                </p:cNvPr>
                <p:cNvSpPr/>
                <p:nvPr/>
              </p:nvSpPr>
              <p:spPr>
                <a:xfrm>
                  <a:off x="3358480" y="392367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7" name="Freeform: Shape 496">
                  <a:extLst>
                    <a:ext uri="{FF2B5EF4-FFF2-40B4-BE49-F238E27FC236}">
                      <a16:creationId xmlns:a16="http://schemas.microsoft.com/office/drawing/2014/main" id="{A00CCF01-96EA-C355-D93C-11ADF6E7252E}"/>
                    </a:ext>
                  </a:extLst>
                </p:cNvPr>
                <p:cNvSpPr/>
                <p:nvPr/>
              </p:nvSpPr>
              <p:spPr>
                <a:xfrm>
                  <a:off x="3348421" y="392367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8" name="Freeform: Shape 497">
                  <a:extLst>
                    <a:ext uri="{FF2B5EF4-FFF2-40B4-BE49-F238E27FC236}">
                      <a16:creationId xmlns:a16="http://schemas.microsoft.com/office/drawing/2014/main" id="{47965D4F-76F7-8104-BFD6-F00CF43D6F17}"/>
                    </a:ext>
                  </a:extLst>
                </p:cNvPr>
                <p:cNvSpPr/>
                <p:nvPr/>
              </p:nvSpPr>
              <p:spPr>
                <a:xfrm>
                  <a:off x="3258268" y="390381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9" name="Freeform: Shape 498">
                  <a:extLst>
                    <a:ext uri="{FF2B5EF4-FFF2-40B4-BE49-F238E27FC236}">
                      <a16:creationId xmlns:a16="http://schemas.microsoft.com/office/drawing/2014/main" id="{685AF5F6-F6A9-DCFD-6A82-5FA19B44F767}"/>
                    </a:ext>
                  </a:extLst>
                </p:cNvPr>
                <p:cNvSpPr/>
                <p:nvPr/>
              </p:nvSpPr>
              <p:spPr>
                <a:xfrm>
                  <a:off x="2960814" y="37935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0" name="Freeform: Shape 499">
                  <a:extLst>
                    <a:ext uri="{FF2B5EF4-FFF2-40B4-BE49-F238E27FC236}">
                      <a16:creationId xmlns:a16="http://schemas.microsoft.com/office/drawing/2014/main" id="{9C8778AC-042F-C662-099A-98D16B4681A5}"/>
                    </a:ext>
                  </a:extLst>
                </p:cNvPr>
                <p:cNvSpPr/>
                <p:nvPr/>
              </p:nvSpPr>
              <p:spPr>
                <a:xfrm>
                  <a:off x="2957122" y="37935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1" name="Freeform: Shape 500">
                  <a:extLst>
                    <a:ext uri="{FF2B5EF4-FFF2-40B4-BE49-F238E27FC236}">
                      <a16:creationId xmlns:a16="http://schemas.microsoft.com/office/drawing/2014/main" id="{2108099E-EA0A-91AE-9AD2-C70922AC6432}"/>
                    </a:ext>
                  </a:extLst>
                </p:cNvPr>
                <p:cNvSpPr/>
                <p:nvPr/>
              </p:nvSpPr>
              <p:spPr>
                <a:xfrm>
                  <a:off x="2920959" y="378067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2" name="Freeform: Shape 501">
                  <a:extLst>
                    <a:ext uri="{FF2B5EF4-FFF2-40B4-BE49-F238E27FC236}">
                      <a16:creationId xmlns:a16="http://schemas.microsoft.com/office/drawing/2014/main" id="{5EE7E0B0-1062-2E0B-3641-806F2F3CF062}"/>
                    </a:ext>
                  </a:extLst>
                </p:cNvPr>
                <p:cNvSpPr/>
                <p:nvPr/>
              </p:nvSpPr>
              <p:spPr>
                <a:xfrm>
                  <a:off x="2925797" y="378067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3" name="Freeform: Shape 502">
                  <a:extLst>
                    <a:ext uri="{FF2B5EF4-FFF2-40B4-BE49-F238E27FC236}">
                      <a16:creationId xmlns:a16="http://schemas.microsoft.com/office/drawing/2014/main" id="{241F9CD2-F3B9-1C69-AED9-7FF495776483}"/>
                    </a:ext>
                  </a:extLst>
                </p:cNvPr>
                <p:cNvSpPr/>
                <p:nvPr/>
              </p:nvSpPr>
              <p:spPr>
                <a:xfrm>
                  <a:off x="2918921" y="378067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4" name="Freeform: Shape 503">
                  <a:extLst>
                    <a:ext uri="{FF2B5EF4-FFF2-40B4-BE49-F238E27FC236}">
                      <a16:creationId xmlns:a16="http://schemas.microsoft.com/office/drawing/2014/main" id="{EE521AE8-9AFD-3D42-8857-8479831BC04B}"/>
                    </a:ext>
                  </a:extLst>
                </p:cNvPr>
                <p:cNvSpPr/>
                <p:nvPr/>
              </p:nvSpPr>
              <p:spPr>
                <a:xfrm>
                  <a:off x="2883904" y="378067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5" name="Freeform: Shape 504">
                  <a:extLst>
                    <a:ext uri="{FF2B5EF4-FFF2-40B4-BE49-F238E27FC236}">
                      <a16:creationId xmlns:a16="http://schemas.microsoft.com/office/drawing/2014/main" id="{FAE5495A-6BCB-0DAE-3B0F-4E4EA546375B}"/>
                    </a:ext>
                  </a:extLst>
                </p:cNvPr>
                <p:cNvSpPr/>
                <p:nvPr/>
              </p:nvSpPr>
              <p:spPr>
                <a:xfrm>
                  <a:off x="2841375" y="375712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6" name="Freeform: Shape 505">
                  <a:extLst>
                    <a:ext uri="{FF2B5EF4-FFF2-40B4-BE49-F238E27FC236}">
                      <a16:creationId xmlns:a16="http://schemas.microsoft.com/office/drawing/2014/main" id="{B5391C38-1959-A1B5-5D87-630AE3E76217}"/>
                    </a:ext>
                  </a:extLst>
                </p:cNvPr>
                <p:cNvSpPr/>
                <p:nvPr/>
              </p:nvSpPr>
              <p:spPr>
                <a:xfrm>
                  <a:off x="2833735" y="375139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7" name="Freeform: Shape 506">
                  <a:extLst>
                    <a:ext uri="{FF2B5EF4-FFF2-40B4-BE49-F238E27FC236}">
                      <a16:creationId xmlns:a16="http://schemas.microsoft.com/office/drawing/2014/main" id="{030E8C37-5F5B-879B-550A-9A76D13629FD}"/>
                    </a:ext>
                  </a:extLst>
                </p:cNvPr>
                <p:cNvSpPr/>
                <p:nvPr/>
              </p:nvSpPr>
              <p:spPr>
                <a:xfrm>
                  <a:off x="2654702" y="369205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8" name="Freeform: Shape 507">
                  <a:extLst>
                    <a:ext uri="{FF2B5EF4-FFF2-40B4-BE49-F238E27FC236}">
                      <a16:creationId xmlns:a16="http://schemas.microsoft.com/office/drawing/2014/main" id="{100C09E7-FD38-33C4-E77A-AEB882DED953}"/>
                    </a:ext>
                  </a:extLst>
                </p:cNvPr>
                <p:cNvSpPr/>
                <p:nvPr/>
              </p:nvSpPr>
              <p:spPr>
                <a:xfrm>
                  <a:off x="2632291" y="369205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9" name="Freeform: Shape 508">
                  <a:extLst>
                    <a:ext uri="{FF2B5EF4-FFF2-40B4-BE49-F238E27FC236}">
                      <a16:creationId xmlns:a16="http://schemas.microsoft.com/office/drawing/2014/main" id="{02A72810-3B75-B9EF-D2E5-2A4732FA503B}"/>
                    </a:ext>
                  </a:extLst>
                </p:cNvPr>
                <p:cNvSpPr/>
                <p:nvPr/>
              </p:nvSpPr>
              <p:spPr>
                <a:xfrm>
                  <a:off x="3869219"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0" name="Freeform: Shape 509">
                  <a:extLst>
                    <a:ext uri="{FF2B5EF4-FFF2-40B4-BE49-F238E27FC236}">
                      <a16:creationId xmlns:a16="http://schemas.microsoft.com/office/drawing/2014/main" id="{EA5B49BC-9178-519F-0EE3-B3F899AAE8EF}"/>
                    </a:ext>
                  </a:extLst>
                </p:cNvPr>
                <p:cNvSpPr/>
                <p:nvPr/>
              </p:nvSpPr>
              <p:spPr>
                <a:xfrm>
                  <a:off x="4004575"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1" name="Freeform: Shape 510">
                  <a:extLst>
                    <a:ext uri="{FF2B5EF4-FFF2-40B4-BE49-F238E27FC236}">
                      <a16:creationId xmlns:a16="http://schemas.microsoft.com/office/drawing/2014/main" id="{4DEC0ABA-5971-D504-A057-2F402B5A9F31}"/>
                    </a:ext>
                  </a:extLst>
                </p:cNvPr>
                <p:cNvSpPr/>
                <p:nvPr/>
              </p:nvSpPr>
              <p:spPr>
                <a:xfrm>
                  <a:off x="3674524"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512" name="Graphic 260">
                <a:extLst>
                  <a:ext uri="{FF2B5EF4-FFF2-40B4-BE49-F238E27FC236}">
                    <a16:creationId xmlns:a16="http://schemas.microsoft.com/office/drawing/2014/main" id="{974EB913-807C-D1C3-0EF3-21FB1EBB03A6}"/>
                  </a:ext>
                </a:extLst>
              </p:cNvPr>
              <p:cNvGrpSpPr/>
              <p:nvPr/>
            </p:nvGrpSpPr>
            <p:grpSpPr>
              <a:xfrm>
                <a:off x="1962894" y="3349905"/>
                <a:ext cx="2744185" cy="786545"/>
                <a:chOff x="1962894" y="3349905"/>
                <a:chExt cx="2744185" cy="786545"/>
              </a:xfrm>
            </p:grpSpPr>
            <p:sp>
              <p:nvSpPr>
                <p:cNvPr id="513" name="Freeform: Shape 512">
                  <a:extLst>
                    <a:ext uri="{FF2B5EF4-FFF2-40B4-BE49-F238E27FC236}">
                      <a16:creationId xmlns:a16="http://schemas.microsoft.com/office/drawing/2014/main" id="{DE18031B-D9CA-4EBE-AA56-5F5721CC7B3F}"/>
                    </a:ext>
                  </a:extLst>
                </p:cNvPr>
                <p:cNvSpPr/>
                <p:nvPr/>
              </p:nvSpPr>
              <p:spPr>
                <a:xfrm>
                  <a:off x="4707080" y="408946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4" name="Freeform: Shape 513">
                  <a:extLst>
                    <a:ext uri="{FF2B5EF4-FFF2-40B4-BE49-F238E27FC236}">
                      <a16:creationId xmlns:a16="http://schemas.microsoft.com/office/drawing/2014/main" id="{24A67575-1680-A99D-EC09-FA4B26B8F302}"/>
                    </a:ext>
                  </a:extLst>
                </p:cNvPr>
                <p:cNvSpPr/>
                <p:nvPr/>
              </p:nvSpPr>
              <p:spPr>
                <a:xfrm>
                  <a:off x="4631570" y="408946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5" name="Freeform: Shape 514">
                  <a:extLst>
                    <a:ext uri="{FF2B5EF4-FFF2-40B4-BE49-F238E27FC236}">
                      <a16:creationId xmlns:a16="http://schemas.microsoft.com/office/drawing/2014/main" id="{7561D7AC-2CB7-6BB1-3B87-6417B2D0D5F1}"/>
                    </a:ext>
                  </a:extLst>
                </p:cNvPr>
                <p:cNvSpPr/>
                <p:nvPr/>
              </p:nvSpPr>
              <p:spPr>
                <a:xfrm>
                  <a:off x="4370153" y="408946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6" name="Freeform: Shape 515">
                  <a:extLst>
                    <a:ext uri="{FF2B5EF4-FFF2-40B4-BE49-F238E27FC236}">
                      <a16:creationId xmlns:a16="http://schemas.microsoft.com/office/drawing/2014/main" id="{000859BA-5882-B6F4-8BC9-A8B921F25DA2}"/>
                    </a:ext>
                  </a:extLst>
                </p:cNvPr>
                <p:cNvSpPr/>
                <p:nvPr/>
              </p:nvSpPr>
              <p:spPr>
                <a:xfrm>
                  <a:off x="4292988" y="408946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7" name="Freeform: Shape 516">
                  <a:extLst>
                    <a:ext uri="{FF2B5EF4-FFF2-40B4-BE49-F238E27FC236}">
                      <a16:creationId xmlns:a16="http://schemas.microsoft.com/office/drawing/2014/main" id="{ACF7849E-44D5-D245-9DCC-A0EDA012BB89}"/>
                    </a:ext>
                  </a:extLst>
                </p:cNvPr>
                <p:cNvSpPr/>
                <p:nvPr/>
              </p:nvSpPr>
              <p:spPr>
                <a:xfrm>
                  <a:off x="4210475"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8" name="Freeform: Shape 517">
                  <a:extLst>
                    <a:ext uri="{FF2B5EF4-FFF2-40B4-BE49-F238E27FC236}">
                      <a16:creationId xmlns:a16="http://schemas.microsoft.com/office/drawing/2014/main" id="{9BA37F85-6584-DAC5-FEE7-B51643D957C2}"/>
                    </a:ext>
                  </a:extLst>
                </p:cNvPr>
                <p:cNvSpPr/>
                <p:nvPr/>
              </p:nvSpPr>
              <p:spPr>
                <a:xfrm>
                  <a:off x="4175585"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9" name="Freeform: Shape 518">
                  <a:extLst>
                    <a:ext uri="{FF2B5EF4-FFF2-40B4-BE49-F238E27FC236}">
                      <a16:creationId xmlns:a16="http://schemas.microsoft.com/office/drawing/2014/main" id="{BD78CDB2-39D5-81B6-DAA5-85C151CE2834}"/>
                    </a:ext>
                  </a:extLst>
                </p:cNvPr>
                <p:cNvSpPr/>
                <p:nvPr/>
              </p:nvSpPr>
              <p:spPr>
                <a:xfrm>
                  <a:off x="4146171"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0" name="Freeform: Shape 519">
                  <a:extLst>
                    <a:ext uri="{FF2B5EF4-FFF2-40B4-BE49-F238E27FC236}">
                      <a16:creationId xmlns:a16="http://schemas.microsoft.com/office/drawing/2014/main" id="{FDDAB4F3-27AF-2F61-0027-F671169BA1B2}"/>
                    </a:ext>
                  </a:extLst>
                </p:cNvPr>
                <p:cNvSpPr/>
                <p:nvPr/>
              </p:nvSpPr>
              <p:spPr>
                <a:xfrm>
                  <a:off x="4110008"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1" name="Freeform: Shape 520">
                  <a:extLst>
                    <a:ext uri="{FF2B5EF4-FFF2-40B4-BE49-F238E27FC236}">
                      <a16:creationId xmlns:a16="http://schemas.microsoft.com/office/drawing/2014/main" id="{A739A21B-D877-AD9F-DED5-8B72C8A289C3}"/>
                    </a:ext>
                  </a:extLst>
                </p:cNvPr>
                <p:cNvSpPr/>
                <p:nvPr/>
              </p:nvSpPr>
              <p:spPr>
                <a:xfrm>
                  <a:off x="4070152"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2" name="Freeform: Shape 521">
                  <a:extLst>
                    <a:ext uri="{FF2B5EF4-FFF2-40B4-BE49-F238E27FC236}">
                      <a16:creationId xmlns:a16="http://schemas.microsoft.com/office/drawing/2014/main" id="{8B37188F-E339-70E3-F4EF-EBBA968DA21D}"/>
                    </a:ext>
                  </a:extLst>
                </p:cNvPr>
                <p:cNvSpPr/>
                <p:nvPr/>
              </p:nvSpPr>
              <p:spPr>
                <a:xfrm>
                  <a:off x="4043667"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3" name="Freeform: Shape 522">
                  <a:extLst>
                    <a:ext uri="{FF2B5EF4-FFF2-40B4-BE49-F238E27FC236}">
                      <a16:creationId xmlns:a16="http://schemas.microsoft.com/office/drawing/2014/main" id="{2B66F90F-FCC4-E5EB-2978-8E43FD9A6830}"/>
                    </a:ext>
                  </a:extLst>
                </p:cNvPr>
                <p:cNvSpPr/>
                <p:nvPr/>
              </p:nvSpPr>
              <p:spPr>
                <a:xfrm>
                  <a:off x="3986494"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4" name="Freeform: Shape 523">
                  <a:extLst>
                    <a:ext uri="{FF2B5EF4-FFF2-40B4-BE49-F238E27FC236}">
                      <a16:creationId xmlns:a16="http://schemas.microsoft.com/office/drawing/2014/main" id="{6A164363-7B24-3CB4-24F7-B8B46DFFD567}"/>
                    </a:ext>
                  </a:extLst>
                </p:cNvPr>
                <p:cNvSpPr/>
                <p:nvPr/>
              </p:nvSpPr>
              <p:spPr>
                <a:xfrm>
                  <a:off x="3949185"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5" name="Freeform: Shape 524">
                  <a:extLst>
                    <a:ext uri="{FF2B5EF4-FFF2-40B4-BE49-F238E27FC236}">
                      <a16:creationId xmlns:a16="http://schemas.microsoft.com/office/drawing/2014/main" id="{80A010C1-49AA-8273-DB16-97CEBAF5B140}"/>
                    </a:ext>
                  </a:extLst>
                </p:cNvPr>
                <p:cNvSpPr/>
                <p:nvPr/>
              </p:nvSpPr>
              <p:spPr>
                <a:xfrm>
                  <a:off x="3912512"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6" name="Freeform: Shape 525">
                  <a:extLst>
                    <a:ext uri="{FF2B5EF4-FFF2-40B4-BE49-F238E27FC236}">
                      <a16:creationId xmlns:a16="http://schemas.microsoft.com/office/drawing/2014/main" id="{A18CE59B-DB22-49F6-C382-A49CBBC9923A}"/>
                    </a:ext>
                  </a:extLst>
                </p:cNvPr>
                <p:cNvSpPr/>
                <p:nvPr/>
              </p:nvSpPr>
              <p:spPr>
                <a:xfrm>
                  <a:off x="3886791"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7" name="Freeform: Shape 526">
                  <a:extLst>
                    <a:ext uri="{FF2B5EF4-FFF2-40B4-BE49-F238E27FC236}">
                      <a16:creationId xmlns:a16="http://schemas.microsoft.com/office/drawing/2014/main" id="{B6C45C23-231C-33D2-99AD-A56814844934}"/>
                    </a:ext>
                  </a:extLst>
                </p:cNvPr>
                <p:cNvSpPr/>
                <p:nvPr/>
              </p:nvSpPr>
              <p:spPr>
                <a:xfrm>
                  <a:off x="3842224"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8" name="Freeform: Shape 527">
                  <a:extLst>
                    <a:ext uri="{FF2B5EF4-FFF2-40B4-BE49-F238E27FC236}">
                      <a16:creationId xmlns:a16="http://schemas.microsoft.com/office/drawing/2014/main" id="{F4A37ADB-C841-0D0D-1E5F-D18E04D09DCD}"/>
                    </a:ext>
                  </a:extLst>
                </p:cNvPr>
                <p:cNvSpPr/>
                <p:nvPr/>
              </p:nvSpPr>
              <p:spPr>
                <a:xfrm>
                  <a:off x="3781103"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9" name="Freeform: Shape 528">
                  <a:extLst>
                    <a:ext uri="{FF2B5EF4-FFF2-40B4-BE49-F238E27FC236}">
                      <a16:creationId xmlns:a16="http://schemas.microsoft.com/office/drawing/2014/main" id="{E7A0F574-5C42-3A0E-58DE-5CA679BD992E}"/>
                    </a:ext>
                  </a:extLst>
                </p:cNvPr>
                <p:cNvSpPr/>
                <p:nvPr/>
              </p:nvSpPr>
              <p:spPr>
                <a:xfrm>
                  <a:off x="3758947" y="39966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0" name="Freeform: Shape 529">
                  <a:extLst>
                    <a:ext uri="{FF2B5EF4-FFF2-40B4-BE49-F238E27FC236}">
                      <a16:creationId xmlns:a16="http://schemas.microsoft.com/office/drawing/2014/main" id="{8685F516-2C90-7483-71AD-9802E3156706}"/>
                    </a:ext>
                  </a:extLst>
                </p:cNvPr>
                <p:cNvSpPr/>
                <p:nvPr/>
              </p:nvSpPr>
              <p:spPr>
                <a:xfrm>
                  <a:off x="3487088" y="3955253"/>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1" name="Freeform: Shape 530">
                  <a:extLst>
                    <a:ext uri="{FF2B5EF4-FFF2-40B4-BE49-F238E27FC236}">
                      <a16:creationId xmlns:a16="http://schemas.microsoft.com/office/drawing/2014/main" id="{077E9EEF-3C7E-73F0-46B5-B15CD91349D9}"/>
                    </a:ext>
                  </a:extLst>
                </p:cNvPr>
                <p:cNvSpPr/>
                <p:nvPr/>
              </p:nvSpPr>
              <p:spPr>
                <a:xfrm>
                  <a:off x="3457419" y="394392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2" name="Freeform: Shape 531">
                  <a:extLst>
                    <a:ext uri="{FF2B5EF4-FFF2-40B4-BE49-F238E27FC236}">
                      <a16:creationId xmlns:a16="http://schemas.microsoft.com/office/drawing/2014/main" id="{2179BFBA-1D89-0F3E-038C-BABB6AF0397E}"/>
                    </a:ext>
                  </a:extLst>
                </p:cNvPr>
                <p:cNvSpPr/>
                <p:nvPr/>
              </p:nvSpPr>
              <p:spPr>
                <a:xfrm>
                  <a:off x="3427623" y="392367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3" name="Freeform: Shape 532">
                  <a:extLst>
                    <a:ext uri="{FF2B5EF4-FFF2-40B4-BE49-F238E27FC236}">
                      <a16:creationId xmlns:a16="http://schemas.microsoft.com/office/drawing/2014/main" id="{5D104936-E034-516E-80A1-C3C894BC1F4F}"/>
                    </a:ext>
                  </a:extLst>
                </p:cNvPr>
                <p:cNvSpPr/>
                <p:nvPr/>
              </p:nvSpPr>
              <p:spPr>
                <a:xfrm>
                  <a:off x="3405084" y="392367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4" name="Freeform: Shape 533">
                  <a:extLst>
                    <a:ext uri="{FF2B5EF4-FFF2-40B4-BE49-F238E27FC236}">
                      <a16:creationId xmlns:a16="http://schemas.microsoft.com/office/drawing/2014/main" id="{2AEE19C0-23DF-992E-B312-8C6B21976F94}"/>
                    </a:ext>
                  </a:extLst>
                </p:cNvPr>
                <p:cNvSpPr/>
                <p:nvPr/>
              </p:nvSpPr>
              <p:spPr>
                <a:xfrm>
                  <a:off x="3381782" y="392367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5" name="Freeform: Shape 534">
                  <a:extLst>
                    <a:ext uri="{FF2B5EF4-FFF2-40B4-BE49-F238E27FC236}">
                      <a16:creationId xmlns:a16="http://schemas.microsoft.com/office/drawing/2014/main" id="{243F0F0A-9531-A6F9-C800-0EFBE6672B8F}"/>
                    </a:ext>
                  </a:extLst>
                </p:cNvPr>
                <p:cNvSpPr/>
                <p:nvPr/>
              </p:nvSpPr>
              <p:spPr>
                <a:xfrm>
                  <a:off x="3298123" y="3923674"/>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6" name="Freeform: Shape 535">
                  <a:extLst>
                    <a:ext uri="{FF2B5EF4-FFF2-40B4-BE49-F238E27FC236}">
                      <a16:creationId xmlns:a16="http://schemas.microsoft.com/office/drawing/2014/main" id="{F90A95B5-047D-5260-4AEF-AAAB2179CC7F}"/>
                    </a:ext>
                  </a:extLst>
                </p:cNvPr>
                <p:cNvSpPr/>
                <p:nvPr/>
              </p:nvSpPr>
              <p:spPr>
                <a:xfrm>
                  <a:off x="3237003" y="3903810"/>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7" name="Freeform: Shape 536">
                  <a:extLst>
                    <a:ext uri="{FF2B5EF4-FFF2-40B4-BE49-F238E27FC236}">
                      <a16:creationId xmlns:a16="http://schemas.microsoft.com/office/drawing/2014/main" id="{60B4E702-F789-D9FA-1F34-42A0E2F2B093}"/>
                    </a:ext>
                  </a:extLst>
                </p:cNvPr>
                <p:cNvSpPr/>
                <p:nvPr/>
              </p:nvSpPr>
              <p:spPr>
                <a:xfrm>
                  <a:off x="3194728" y="384472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8" name="Freeform: Shape 537">
                  <a:extLst>
                    <a:ext uri="{FF2B5EF4-FFF2-40B4-BE49-F238E27FC236}">
                      <a16:creationId xmlns:a16="http://schemas.microsoft.com/office/drawing/2014/main" id="{7AF9F4B2-B565-91C8-8E33-6C9A11B8A939}"/>
                    </a:ext>
                  </a:extLst>
                </p:cNvPr>
                <p:cNvSpPr/>
                <p:nvPr/>
              </p:nvSpPr>
              <p:spPr>
                <a:xfrm>
                  <a:off x="3154999" y="3835686"/>
                  <a:ext cx="12733" cy="56027"/>
                </a:xfrm>
                <a:custGeom>
                  <a:avLst/>
                  <a:gdLst>
                    <a:gd name="connsiteX0" fmla="*/ 0 w 12733"/>
                    <a:gd name="connsiteY0" fmla="*/ 0 h 56027"/>
                    <a:gd name="connsiteX1" fmla="*/ 0 w 12733"/>
                    <a:gd name="connsiteY1" fmla="*/ 56027 h 56027"/>
                  </a:gdLst>
                  <a:ahLst/>
                  <a:cxnLst>
                    <a:cxn ang="0">
                      <a:pos x="connsiteX0" y="connsiteY0"/>
                    </a:cxn>
                    <a:cxn ang="0">
                      <a:pos x="connsiteX1" y="connsiteY1"/>
                    </a:cxn>
                  </a:cxnLst>
                  <a:rect l="l" t="t" r="r" b="b"/>
                  <a:pathLst>
                    <a:path w="12733" h="56027">
                      <a:moveTo>
                        <a:pt x="0" y="0"/>
                      </a:moveTo>
                      <a:lnTo>
                        <a:pt x="0" y="56027"/>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9" name="Freeform: Shape 538">
                  <a:extLst>
                    <a:ext uri="{FF2B5EF4-FFF2-40B4-BE49-F238E27FC236}">
                      <a16:creationId xmlns:a16="http://schemas.microsoft.com/office/drawing/2014/main" id="{5C47FA5E-C718-D0D2-3FCF-85648B11A7E7}"/>
                    </a:ext>
                  </a:extLst>
                </p:cNvPr>
                <p:cNvSpPr/>
                <p:nvPr/>
              </p:nvSpPr>
              <p:spPr>
                <a:xfrm>
                  <a:off x="3136027" y="382753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0" name="Freeform: Shape 539">
                  <a:extLst>
                    <a:ext uri="{FF2B5EF4-FFF2-40B4-BE49-F238E27FC236}">
                      <a16:creationId xmlns:a16="http://schemas.microsoft.com/office/drawing/2014/main" id="{5E28FA4F-BE9E-ADF3-5429-8B8BABEF86DA}"/>
                    </a:ext>
                  </a:extLst>
                </p:cNvPr>
                <p:cNvSpPr/>
                <p:nvPr/>
              </p:nvSpPr>
              <p:spPr>
                <a:xfrm>
                  <a:off x="3119218" y="3825881"/>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1" name="Freeform: Shape 540">
                  <a:extLst>
                    <a:ext uri="{FF2B5EF4-FFF2-40B4-BE49-F238E27FC236}">
                      <a16:creationId xmlns:a16="http://schemas.microsoft.com/office/drawing/2014/main" id="{A9982892-EE8B-A924-3790-92BCF49FBBF6}"/>
                    </a:ext>
                  </a:extLst>
                </p:cNvPr>
                <p:cNvSpPr/>
                <p:nvPr/>
              </p:nvSpPr>
              <p:spPr>
                <a:xfrm>
                  <a:off x="3091460" y="3816968"/>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2" name="Freeform: Shape 541">
                  <a:extLst>
                    <a:ext uri="{FF2B5EF4-FFF2-40B4-BE49-F238E27FC236}">
                      <a16:creationId xmlns:a16="http://schemas.microsoft.com/office/drawing/2014/main" id="{9AF2EB33-D54D-58F2-3119-659C4A849BB7}"/>
                    </a:ext>
                  </a:extLst>
                </p:cNvPr>
                <p:cNvSpPr/>
                <p:nvPr/>
              </p:nvSpPr>
              <p:spPr>
                <a:xfrm>
                  <a:off x="3070067" y="3816968"/>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3" name="Freeform: Shape 542">
                  <a:extLst>
                    <a:ext uri="{FF2B5EF4-FFF2-40B4-BE49-F238E27FC236}">
                      <a16:creationId xmlns:a16="http://schemas.microsoft.com/office/drawing/2014/main" id="{A0E08A20-4E1E-B362-F4D1-2F158FFB4FAE}"/>
                    </a:ext>
                  </a:extLst>
                </p:cNvPr>
                <p:cNvSpPr/>
                <p:nvPr/>
              </p:nvSpPr>
              <p:spPr>
                <a:xfrm>
                  <a:off x="3047656" y="3810474"/>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4" name="Freeform: Shape 543">
                  <a:extLst>
                    <a:ext uri="{FF2B5EF4-FFF2-40B4-BE49-F238E27FC236}">
                      <a16:creationId xmlns:a16="http://schemas.microsoft.com/office/drawing/2014/main" id="{22BE51D4-AADF-96CA-C700-CC7139592F64}"/>
                    </a:ext>
                  </a:extLst>
                </p:cNvPr>
                <p:cNvSpPr/>
                <p:nvPr/>
              </p:nvSpPr>
              <p:spPr>
                <a:xfrm>
                  <a:off x="3029957" y="3810474"/>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5" name="Freeform: Shape 544">
                  <a:extLst>
                    <a:ext uri="{FF2B5EF4-FFF2-40B4-BE49-F238E27FC236}">
                      <a16:creationId xmlns:a16="http://schemas.microsoft.com/office/drawing/2014/main" id="{A29EDDAA-6111-BF12-2374-A39A55D8DA0F}"/>
                    </a:ext>
                  </a:extLst>
                </p:cNvPr>
                <p:cNvSpPr/>
                <p:nvPr/>
              </p:nvSpPr>
              <p:spPr>
                <a:xfrm>
                  <a:off x="3009456" y="3804107"/>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6" name="Freeform: Shape 545">
                  <a:extLst>
                    <a:ext uri="{FF2B5EF4-FFF2-40B4-BE49-F238E27FC236}">
                      <a16:creationId xmlns:a16="http://schemas.microsoft.com/office/drawing/2014/main" id="{08C3250E-9617-F52C-060D-F1DD3805EF70}"/>
                    </a:ext>
                  </a:extLst>
                </p:cNvPr>
                <p:cNvSpPr/>
                <p:nvPr/>
              </p:nvSpPr>
              <p:spPr>
                <a:xfrm>
                  <a:off x="2863021" y="3757121"/>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7" name="Freeform: Shape 546">
                  <a:extLst>
                    <a:ext uri="{FF2B5EF4-FFF2-40B4-BE49-F238E27FC236}">
                      <a16:creationId xmlns:a16="http://schemas.microsoft.com/office/drawing/2014/main" id="{92558066-5D99-A1E7-EFF4-3D11A88D42F4}"/>
                    </a:ext>
                  </a:extLst>
                </p:cNvPr>
                <p:cNvSpPr/>
                <p:nvPr/>
              </p:nvSpPr>
              <p:spPr>
                <a:xfrm>
                  <a:off x="2786239" y="3725669"/>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8" name="Freeform: Shape 547">
                  <a:extLst>
                    <a:ext uri="{FF2B5EF4-FFF2-40B4-BE49-F238E27FC236}">
                      <a16:creationId xmlns:a16="http://schemas.microsoft.com/office/drawing/2014/main" id="{3C250E6A-E2C8-CEB1-C1F8-625418CC3247}"/>
                    </a:ext>
                  </a:extLst>
                </p:cNvPr>
                <p:cNvSpPr/>
                <p:nvPr/>
              </p:nvSpPr>
              <p:spPr>
                <a:xfrm>
                  <a:off x="2757334" y="3715482"/>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9" name="Freeform: Shape 548">
                  <a:extLst>
                    <a:ext uri="{FF2B5EF4-FFF2-40B4-BE49-F238E27FC236}">
                      <a16:creationId xmlns:a16="http://schemas.microsoft.com/office/drawing/2014/main" id="{A373CC62-402A-79D8-7FC8-5839E9C118F0}"/>
                    </a:ext>
                  </a:extLst>
                </p:cNvPr>
                <p:cNvSpPr/>
                <p:nvPr/>
              </p:nvSpPr>
              <p:spPr>
                <a:xfrm>
                  <a:off x="2703344" y="3702112"/>
                  <a:ext cx="12733" cy="46986"/>
                </a:xfrm>
                <a:custGeom>
                  <a:avLst/>
                  <a:gdLst>
                    <a:gd name="connsiteX0" fmla="*/ 0 w 12733"/>
                    <a:gd name="connsiteY0" fmla="*/ 0 h 46986"/>
                    <a:gd name="connsiteX1" fmla="*/ 0 w 12733"/>
                    <a:gd name="connsiteY1" fmla="*/ 46986 h 46986"/>
                  </a:gdLst>
                  <a:ahLst/>
                  <a:cxnLst>
                    <a:cxn ang="0">
                      <a:pos x="connsiteX0" y="connsiteY0"/>
                    </a:cxn>
                    <a:cxn ang="0">
                      <a:pos x="connsiteX1" y="connsiteY1"/>
                    </a:cxn>
                  </a:cxnLst>
                  <a:rect l="l" t="t" r="r" b="b"/>
                  <a:pathLst>
                    <a:path w="12733" h="46986">
                      <a:moveTo>
                        <a:pt x="0" y="0"/>
                      </a:moveTo>
                      <a:lnTo>
                        <a:pt x="0" y="46986"/>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0" name="Freeform: Shape 549">
                  <a:extLst>
                    <a:ext uri="{FF2B5EF4-FFF2-40B4-BE49-F238E27FC236}">
                      <a16:creationId xmlns:a16="http://schemas.microsoft.com/office/drawing/2014/main" id="{3848CAAD-9C78-ACAC-BD45-68A6C9109F8B}"/>
                    </a:ext>
                  </a:extLst>
                </p:cNvPr>
                <p:cNvSpPr/>
                <p:nvPr/>
              </p:nvSpPr>
              <p:spPr>
                <a:xfrm>
                  <a:off x="2571171" y="3655253"/>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1" name="Freeform: Shape 550">
                  <a:extLst>
                    <a:ext uri="{FF2B5EF4-FFF2-40B4-BE49-F238E27FC236}">
                      <a16:creationId xmlns:a16="http://schemas.microsoft.com/office/drawing/2014/main" id="{7067BBDC-2274-31D1-57B2-511A27C48A14}"/>
                    </a:ext>
                  </a:extLst>
                </p:cNvPr>
                <p:cNvSpPr/>
                <p:nvPr/>
              </p:nvSpPr>
              <p:spPr>
                <a:xfrm>
                  <a:off x="2549015" y="3645194"/>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2" name="Freeform: Shape 551">
                  <a:extLst>
                    <a:ext uri="{FF2B5EF4-FFF2-40B4-BE49-F238E27FC236}">
                      <a16:creationId xmlns:a16="http://schemas.microsoft.com/office/drawing/2014/main" id="{665A5D05-6DC0-EF2D-5F93-C5CCC0175860}"/>
                    </a:ext>
                  </a:extLst>
                </p:cNvPr>
                <p:cNvSpPr/>
                <p:nvPr/>
              </p:nvSpPr>
              <p:spPr>
                <a:xfrm>
                  <a:off x="2941077" y="3780677"/>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3" name="Freeform: Shape 552">
                  <a:extLst>
                    <a:ext uri="{FF2B5EF4-FFF2-40B4-BE49-F238E27FC236}">
                      <a16:creationId xmlns:a16="http://schemas.microsoft.com/office/drawing/2014/main" id="{019BD714-9C24-5D6D-293D-A2BE23E3759D}"/>
                    </a:ext>
                  </a:extLst>
                </p:cNvPr>
                <p:cNvSpPr/>
                <p:nvPr/>
              </p:nvSpPr>
              <p:spPr>
                <a:xfrm>
                  <a:off x="2987300" y="3793538"/>
                  <a:ext cx="12733" cy="46859"/>
                </a:xfrm>
                <a:custGeom>
                  <a:avLst/>
                  <a:gdLst>
                    <a:gd name="connsiteX0" fmla="*/ 0 w 12733"/>
                    <a:gd name="connsiteY0" fmla="*/ 0 h 46859"/>
                    <a:gd name="connsiteX1" fmla="*/ 0 w 12733"/>
                    <a:gd name="connsiteY1" fmla="*/ 46859 h 46859"/>
                  </a:gdLst>
                  <a:ahLst/>
                  <a:cxnLst>
                    <a:cxn ang="0">
                      <a:pos x="connsiteX0" y="connsiteY0"/>
                    </a:cxn>
                    <a:cxn ang="0">
                      <a:pos x="connsiteX1" y="connsiteY1"/>
                    </a:cxn>
                  </a:cxnLst>
                  <a:rect l="l" t="t" r="r" b="b"/>
                  <a:pathLst>
                    <a:path w="12733" h="46859">
                      <a:moveTo>
                        <a:pt x="0" y="0"/>
                      </a:moveTo>
                      <a:lnTo>
                        <a:pt x="0" y="46859"/>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4" name="Freeform: Shape 553">
                  <a:extLst>
                    <a:ext uri="{FF2B5EF4-FFF2-40B4-BE49-F238E27FC236}">
                      <a16:creationId xmlns:a16="http://schemas.microsoft.com/office/drawing/2014/main" id="{EBC28F46-0AC3-2D08-C41C-A64AEC355CCB}"/>
                    </a:ext>
                  </a:extLst>
                </p:cNvPr>
                <p:cNvSpPr/>
                <p:nvPr/>
              </p:nvSpPr>
              <p:spPr>
                <a:xfrm>
                  <a:off x="1962894" y="3349905"/>
                  <a:ext cx="12733" cy="51697"/>
                </a:xfrm>
                <a:custGeom>
                  <a:avLst/>
                  <a:gdLst>
                    <a:gd name="connsiteX0" fmla="*/ 0 w 12733"/>
                    <a:gd name="connsiteY0" fmla="*/ 0 h 51697"/>
                    <a:gd name="connsiteX1" fmla="*/ 0 w 12733"/>
                    <a:gd name="connsiteY1" fmla="*/ 51698 h 51697"/>
                  </a:gdLst>
                  <a:ahLst/>
                  <a:cxnLst>
                    <a:cxn ang="0">
                      <a:pos x="connsiteX0" y="connsiteY0"/>
                    </a:cxn>
                    <a:cxn ang="0">
                      <a:pos x="connsiteX1" y="connsiteY1"/>
                    </a:cxn>
                  </a:cxnLst>
                  <a:rect l="l" t="t" r="r" b="b"/>
                  <a:pathLst>
                    <a:path w="12733" h="51697">
                      <a:moveTo>
                        <a:pt x="0" y="0"/>
                      </a:moveTo>
                      <a:lnTo>
                        <a:pt x="0" y="51698"/>
                      </a:lnTo>
                    </a:path>
                  </a:pathLst>
                </a:custGeom>
                <a:ln w="12730"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sp>
        <p:nvSpPr>
          <p:cNvPr id="377" name="TextBox 376">
            <a:extLst>
              <a:ext uri="{FF2B5EF4-FFF2-40B4-BE49-F238E27FC236}">
                <a16:creationId xmlns:a16="http://schemas.microsoft.com/office/drawing/2014/main" id="{B91F61AE-C11C-309C-DC05-3384F2081F2F}"/>
              </a:ext>
            </a:extLst>
          </p:cNvPr>
          <p:cNvSpPr txBox="1"/>
          <p:nvPr/>
        </p:nvSpPr>
        <p:spPr>
          <a:xfrm>
            <a:off x="1015005" y="2857241"/>
            <a:ext cx="482825"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378" name="TextBox 377">
            <a:extLst>
              <a:ext uri="{FF2B5EF4-FFF2-40B4-BE49-F238E27FC236}">
                <a16:creationId xmlns:a16="http://schemas.microsoft.com/office/drawing/2014/main" id="{153A2FBC-E870-7B9C-D5F1-A67B029064F1}"/>
              </a:ext>
            </a:extLst>
          </p:cNvPr>
          <p:cNvSpPr txBox="1"/>
          <p:nvPr/>
        </p:nvSpPr>
        <p:spPr>
          <a:xfrm>
            <a:off x="1114392" y="3166088"/>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379" name="TextBox 378">
            <a:extLst>
              <a:ext uri="{FF2B5EF4-FFF2-40B4-BE49-F238E27FC236}">
                <a16:creationId xmlns:a16="http://schemas.microsoft.com/office/drawing/2014/main" id="{87DCA075-85D2-0C9A-A7C4-83F180C461DE}"/>
              </a:ext>
            </a:extLst>
          </p:cNvPr>
          <p:cNvSpPr txBox="1"/>
          <p:nvPr/>
        </p:nvSpPr>
        <p:spPr>
          <a:xfrm>
            <a:off x="1114392" y="3473422"/>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380" name="TextBox 379">
            <a:extLst>
              <a:ext uri="{FF2B5EF4-FFF2-40B4-BE49-F238E27FC236}">
                <a16:creationId xmlns:a16="http://schemas.microsoft.com/office/drawing/2014/main" id="{9B908C3B-4C4C-E4B0-BE2D-9F40DB30C41B}"/>
              </a:ext>
            </a:extLst>
          </p:cNvPr>
          <p:cNvSpPr txBox="1"/>
          <p:nvPr/>
        </p:nvSpPr>
        <p:spPr>
          <a:xfrm>
            <a:off x="1114392" y="3778141"/>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381" name="TextBox 380">
            <a:extLst>
              <a:ext uri="{FF2B5EF4-FFF2-40B4-BE49-F238E27FC236}">
                <a16:creationId xmlns:a16="http://schemas.microsoft.com/office/drawing/2014/main" id="{3E43023F-89FB-4B27-B299-DA174118083A}"/>
              </a:ext>
            </a:extLst>
          </p:cNvPr>
          <p:cNvSpPr txBox="1"/>
          <p:nvPr/>
        </p:nvSpPr>
        <p:spPr>
          <a:xfrm>
            <a:off x="1114392" y="4105169"/>
            <a:ext cx="383438"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382" name="TextBox 381">
            <a:extLst>
              <a:ext uri="{FF2B5EF4-FFF2-40B4-BE49-F238E27FC236}">
                <a16:creationId xmlns:a16="http://schemas.microsoft.com/office/drawing/2014/main" id="{392C1D5C-4258-9565-CC63-0CFDC814E4EA}"/>
              </a:ext>
            </a:extLst>
          </p:cNvPr>
          <p:cNvSpPr txBox="1"/>
          <p:nvPr/>
        </p:nvSpPr>
        <p:spPr>
          <a:xfrm>
            <a:off x="1213778" y="4420771"/>
            <a:ext cx="284052" cy="30777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383" name="TextBox 382">
            <a:extLst>
              <a:ext uri="{FF2B5EF4-FFF2-40B4-BE49-F238E27FC236}">
                <a16:creationId xmlns:a16="http://schemas.microsoft.com/office/drawing/2014/main" id="{73289D02-1DF1-F5E9-20E7-BE4E0C06706E}"/>
              </a:ext>
            </a:extLst>
          </p:cNvPr>
          <p:cNvSpPr txBox="1"/>
          <p:nvPr/>
        </p:nvSpPr>
        <p:spPr>
          <a:xfrm rot="16200000">
            <a:off x="626287" y="3628471"/>
            <a:ext cx="704039" cy="30777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OS, %</a:t>
            </a:r>
          </a:p>
        </p:txBody>
      </p:sp>
      <p:sp>
        <p:nvSpPr>
          <p:cNvPr id="557" name="TextBox 556">
            <a:extLst>
              <a:ext uri="{FF2B5EF4-FFF2-40B4-BE49-F238E27FC236}">
                <a16:creationId xmlns:a16="http://schemas.microsoft.com/office/drawing/2014/main" id="{947AC982-9E59-AA90-32D4-5E3CE02B3417}"/>
              </a:ext>
            </a:extLst>
          </p:cNvPr>
          <p:cNvSpPr txBox="1"/>
          <p:nvPr/>
        </p:nvSpPr>
        <p:spPr>
          <a:xfrm>
            <a:off x="1453618" y="464786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558" name="TextBox 557">
            <a:extLst>
              <a:ext uri="{FF2B5EF4-FFF2-40B4-BE49-F238E27FC236}">
                <a16:creationId xmlns:a16="http://schemas.microsoft.com/office/drawing/2014/main" id="{24DA3440-BF81-9CC9-F1F9-3B04C31B246B}"/>
              </a:ext>
            </a:extLst>
          </p:cNvPr>
          <p:cNvSpPr txBox="1"/>
          <p:nvPr/>
        </p:nvSpPr>
        <p:spPr>
          <a:xfrm>
            <a:off x="1991905" y="464786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3</a:t>
            </a:r>
          </a:p>
        </p:txBody>
      </p:sp>
      <p:sp>
        <p:nvSpPr>
          <p:cNvPr id="559" name="TextBox 558">
            <a:extLst>
              <a:ext uri="{FF2B5EF4-FFF2-40B4-BE49-F238E27FC236}">
                <a16:creationId xmlns:a16="http://schemas.microsoft.com/office/drawing/2014/main" id="{7E717CAF-2C04-25AC-0506-6E1E6F1BAF69}"/>
              </a:ext>
            </a:extLst>
          </p:cNvPr>
          <p:cNvSpPr txBox="1"/>
          <p:nvPr/>
        </p:nvSpPr>
        <p:spPr>
          <a:xfrm>
            <a:off x="2535711" y="464786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560" name="TextBox 559">
            <a:extLst>
              <a:ext uri="{FF2B5EF4-FFF2-40B4-BE49-F238E27FC236}">
                <a16:creationId xmlns:a16="http://schemas.microsoft.com/office/drawing/2014/main" id="{4BBC9404-76F6-E823-329D-2316F6794E82}"/>
              </a:ext>
            </a:extLst>
          </p:cNvPr>
          <p:cNvSpPr txBox="1"/>
          <p:nvPr/>
        </p:nvSpPr>
        <p:spPr>
          <a:xfrm>
            <a:off x="3080298" y="4647865"/>
            <a:ext cx="284052"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9</a:t>
            </a:r>
          </a:p>
        </p:txBody>
      </p:sp>
      <p:sp>
        <p:nvSpPr>
          <p:cNvPr id="561" name="TextBox 560">
            <a:extLst>
              <a:ext uri="{FF2B5EF4-FFF2-40B4-BE49-F238E27FC236}">
                <a16:creationId xmlns:a16="http://schemas.microsoft.com/office/drawing/2014/main" id="{7D83C8E3-8C5E-B02F-71EB-030A0574CECA}"/>
              </a:ext>
            </a:extLst>
          </p:cNvPr>
          <p:cNvSpPr txBox="1"/>
          <p:nvPr/>
        </p:nvSpPr>
        <p:spPr>
          <a:xfrm>
            <a:off x="3564534" y="4647865"/>
            <a:ext cx="383438"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562" name="TextBox 561">
            <a:extLst>
              <a:ext uri="{FF2B5EF4-FFF2-40B4-BE49-F238E27FC236}">
                <a16:creationId xmlns:a16="http://schemas.microsoft.com/office/drawing/2014/main" id="{77F29FEC-449E-CABB-B90E-ECF0F0886616}"/>
              </a:ext>
            </a:extLst>
          </p:cNvPr>
          <p:cNvSpPr txBox="1"/>
          <p:nvPr/>
        </p:nvSpPr>
        <p:spPr>
          <a:xfrm>
            <a:off x="4104849" y="4647865"/>
            <a:ext cx="383438"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15</a:t>
            </a:r>
          </a:p>
        </p:txBody>
      </p:sp>
      <p:sp>
        <p:nvSpPr>
          <p:cNvPr id="563" name="TextBox 562">
            <a:extLst>
              <a:ext uri="{FF2B5EF4-FFF2-40B4-BE49-F238E27FC236}">
                <a16:creationId xmlns:a16="http://schemas.microsoft.com/office/drawing/2014/main" id="{EE3DA799-B53E-A100-B8FD-3391CAA280C2}"/>
              </a:ext>
            </a:extLst>
          </p:cNvPr>
          <p:cNvSpPr txBox="1"/>
          <p:nvPr/>
        </p:nvSpPr>
        <p:spPr>
          <a:xfrm>
            <a:off x="4653955" y="4647865"/>
            <a:ext cx="383438"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564" name="TextBox 563">
            <a:extLst>
              <a:ext uri="{FF2B5EF4-FFF2-40B4-BE49-F238E27FC236}">
                <a16:creationId xmlns:a16="http://schemas.microsoft.com/office/drawing/2014/main" id="{E2209831-349D-BFBD-89B6-82A86321265E}"/>
              </a:ext>
            </a:extLst>
          </p:cNvPr>
          <p:cNvSpPr txBox="1"/>
          <p:nvPr/>
        </p:nvSpPr>
        <p:spPr>
          <a:xfrm>
            <a:off x="5193622" y="4647865"/>
            <a:ext cx="383438"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21</a:t>
            </a:r>
          </a:p>
        </p:txBody>
      </p:sp>
      <p:sp>
        <p:nvSpPr>
          <p:cNvPr id="565" name="TextBox 564">
            <a:extLst>
              <a:ext uri="{FF2B5EF4-FFF2-40B4-BE49-F238E27FC236}">
                <a16:creationId xmlns:a16="http://schemas.microsoft.com/office/drawing/2014/main" id="{C194CA99-9732-B22A-9E60-9A77FBF72F18}"/>
              </a:ext>
            </a:extLst>
          </p:cNvPr>
          <p:cNvSpPr txBox="1"/>
          <p:nvPr/>
        </p:nvSpPr>
        <p:spPr>
          <a:xfrm>
            <a:off x="1467422" y="4899971"/>
            <a:ext cx="4052165" cy="31625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566" name="TextBox 565">
            <a:extLst>
              <a:ext uri="{FF2B5EF4-FFF2-40B4-BE49-F238E27FC236}">
                <a16:creationId xmlns:a16="http://schemas.microsoft.com/office/drawing/2014/main" id="{6B4B0B7A-5551-BA7C-07EB-C2B7A6F08A7C}"/>
              </a:ext>
            </a:extLst>
          </p:cNvPr>
          <p:cNvSpPr txBox="1"/>
          <p:nvPr/>
        </p:nvSpPr>
        <p:spPr>
          <a:xfrm>
            <a:off x="1375872" y="5329905"/>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254</a:t>
            </a:r>
          </a:p>
        </p:txBody>
      </p:sp>
      <p:sp>
        <p:nvSpPr>
          <p:cNvPr id="567" name="TextBox 566">
            <a:extLst>
              <a:ext uri="{FF2B5EF4-FFF2-40B4-BE49-F238E27FC236}">
                <a16:creationId xmlns:a16="http://schemas.microsoft.com/office/drawing/2014/main" id="{64AE408B-B153-4E9E-90A5-BD194BA85849}"/>
              </a:ext>
            </a:extLst>
          </p:cNvPr>
          <p:cNvSpPr txBox="1"/>
          <p:nvPr/>
        </p:nvSpPr>
        <p:spPr>
          <a:xfrm>
            <a:off x="1914160" y="5329905"/>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220</a:t>
            </a:r>
          </a:p>
        </p:txBody>
      </p:sp>
      <p:sp>
        <p:nvSpPr>
          <p:cNvPr id="568" name="TextBox 567">
            <a:extLst>
              <a:ext uri="{FF2B5EF4-FFF2-40B4-BE49-F238E27FC236}">
                <a16:creationId xmlns:a16="http://schemas.microsoft.com/office/drawing/2014/main" id="{B44E7D41-70FA-289E-D8C4-2C237D851193}"/>
              </a:ext>
            </a:extLst>
          </p:cNvPr>
          <p:cNvSpPr txBox="1"/>
          <p:nvPr/>
        </p:nvSpPr>
        <p:spPr>
          <a:xfrm>
            <a:off x="2457966" y="5329905"/>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192</a:t>
            </a:r>
          </a:p>
        </p:txBody>
      </p:sp>
      <p:sp>
        <p:nvSpPr>
          <p:cNvPr id="569" name="TextBox 568">
            <a:extLst>
              <a:ext uri="{FF2B5EF4-FFF2-40B4-BE49-F238E27FC236}">
                <a16:creationId xmlns:a16="http://schemas.microsoft.com/office/drawing/2014/main" id="{80DF7D51-FDD6-6E0B-0BB8-1FF3948EEFBC}"/>
              </a:ext>
            </a:extLst>
          </p:cNvPr>
          <p:cNvSpPr txBox="1"/>
          <p:nvPr/>
        </p:nvSpPr>
        <p:spPr>
          <a:xfrm>
            <a:off x="3002553" y="5329905"/>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131</a:t>
            </a:r>
          </a:p>
        </p:txBody>
      </p:sp>
      <p:sp>
        <p:nvSpPr>
          <p:cNvPr id="570" name="TextBox 569">
            <a:extLst>
              <a:ext uri="{FF2B5EF4-FFF2-40B4-BE49-F238E27FC236}">
                <a16:creationId xmlns:a16="http://schemas.microsoft.com/office/drawing/2014/main" id="{9E7F13A0-FF91-61B3-FD8B-47A917A2232F}"/>
              </a:ext>
            </a:extLst>
          </p:cNvPr>
          <p:cNvSpPr txBox="1"/>
          <p:nvPr/>
        </p:nvSpPr>
        <p:spPr>
          <a:xfrm>
            <a:off x="3578962" y="5329905"/>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60</a:t>
            </a:r>
          </a:p>
        </p:txBody>
      </p:sp>
      <p:sp>
        <p:nvSpPr>
          <p:cNvPr id="571" name="TextBox 570">
            <a:extLst>
              <a:ext uri="{FF2B5EF4-FFF2-40B4-BE49-F238E27FC236}">
                <a16:creationId xmlns:a16="http://schemas.microsoft.com/office/drawing/2014/main" id="{16C6BD06-1276-E289-6927-8923FAF9FC3C}"/>
              </a:ext>
            </a:extLst>
          </p:cNvPr>
          <p:cNvSpPr txBox="1"/>
          <p:nvPr/>
        </p:nvSpPr>
        <p:spPr>
          <a:xfrm>
            <a:off x="4119277" y="5329905"/>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17</a:t>
            </a:r>
          </a:p>
        </p:txBody>
      </p:sp>
      <p:sp>
        <p:nvSpPr>
          <p:cNvPr id="572" name="TextBox 571">
            <a:extLst>
              <a:ext uri="{FF2B5EF4-FFF2-40B4-BE49-F238E27FC236}">
                <a16:creationId xmlns:a16="http://schemas.microsoft.com/office/drawing/2014/main" id="{F45C0DA8-72BE-CA6F-39B0-B9EFF5892B27}"/>
              </a:ext>
            </a:extLst>
          </p:cNvPr>
          <p:cNvSpPr txBox="1"/>
          <p:nvPr/>
        </p:nvSpPr>
        <p:spPr>
          <a:xfrm>
            <a:off x="4710861" y="5329905"/>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573" name="TextBox 572">
            <a:extLst>
              <a:ext uri="{FF2B5EF4-FFF2-40B4-BE49-F238E27FC236}">
                <a16:creationId xmlns:a16="http://schemas.microsoft.com/office/drawing/2014/main" id="{6697B786-E7E1-4536-ED41-88EEA50ECA0A}"/>
              </a:ext>
            </a:extLst>
          </p:cNvPr>
          <p:cNvSpPr txBox="1"/>
          <p:nvPr/>
        </p:nvSpPr>
        <p:spPr>
          <a:xfrm>
            <a:off x="1375872" y="5552134"/>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255</a:t>
            </a:r>
          </a:p>
        </p:txBody>
      </p:sp>
      <p:sp>
        <p:nvSpPr>
          <p:cNvPr id="574" name="TextBox 573">
            <a:extLst>
              <a:ext uri="{FF2B5EF4-FFF2-40B4-BE49-F238E27FC236}">
                <a16:creationId xmlns:a16="http://schemas.microsoft.com/office/drawing/2014/main" id="{A5B62D70-64C8-144B-1460-60EA8B75C567}"/>
              </a:ext>
            </a:extLst>
          </p:cNvPr>
          <p:cNvSpPr txBox="1"/>
          <p:nvPr/>
        </p:nvSpPr>
        <p:spPr>
          <a:xfrm>
            <a:off x="1914160" y="5552134"/>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210</a:t>
            </a:r>
          </a:p>
        </p:txBody>
      </p:sp>
      <p:sp>
        <p:nvSpPr>
          <p:cNvPr id="575" name="TextBox 574">
            <a:extLst>
              <a:ext uri="{FF2B5EF4-FFF2-40B4-BE49-F238E27FC236}">
                <a16:creationId xmlns:a16="http://schemas.microsoft.com/office/drawing/2014/main" id="{DD46F8FD-9A8D-8D93-479E-C6DB3C785CF5}"/>
              </a:ext>
            </a:extLst>
          </p:cNvPr>
          <p:cNvSpPr txBox="1"/>
          <p:nvPr/>
        </p:nvSpPr>
        <p:spPr>
          <a:xfrm>
            <a:off x="2457966" y="5552134"/>
            <a:ext cx="43954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156</a:t>
            </a:r>
          </a:p>
        </p:txBody>
      </p:sp>
      <p:sp>
        <p:nvSpPr>
          <p:cNvPr id="576" name="TextBox 575">
            <a:extLst>
              <a:ext uri="{FF2B5EF4-FFF2-40B4-BE49-F238E27FC236}">
                <a16:creationId xmlns:a16="http://schemas.microsoft.com/office/drawing/2014/main" id="{7F200692-85C1-7B20-6BE7-8925C4682832}"/>
              </a:ext>
            </a:extLst>
          </p:cNvPr>
          <p:cNvSpPr txBox="1"/>
          <p:nvPr/>
        </p:nvSpPr>
        <p:spPr>
          <a:xfrm>
            <a:off x="3045033" y="5552134"/>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97</a:t>
            </a:r>
          </a:p>
        </p:txBody>
      </p:sp>
      <p:sp>
        <p:nvSpPr>
          <p:cNvPr id="577" name="TextBox 576">
            <a:extLst>
              <a:ext uri="{FF2B5EF4-FFF2-40B4-BE49-F238E27FC236}">
                <a16:creationId xmlns:a16="http://schemas.microsoft.com/office/drawing/2014/main" id="{07B18017-68A9-7A50-8BD1-3A80CD0C4C72}"/>
              </a:ext>
            </a:extLst>
          </p:cNvPr>
          <p:cNvSpPr txBox="1"/>
          <p:nvPr/>
        </p:nvSpPr>
        <p:spPr>
          <a:xfrm>
            <a:off x="3578962" y="5552134"/>
            <a:ext cx="35458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42</a:t>
            </a:r>
          </a:p>
        </p:txBody>
      </p:sp>
      <p:sp>
        <p:nvSpPr>
          <p:cNvPr id="578" name="TextBox 577">
            <a:extLst>
              <a:ext uri="{FF2B5EF4-FFF2-40B4-BE49-F238E27FC236}">
                <a16:creationId xmlns:a16="http://schemas.microsoft.com/office/drawing/2014/main" id="{F35E2D7C-48DB-4172-7F25-368A3C02BFF2}"/>
              </a:ext>
            </a:extLst>
          </p:cNvPr>
          <p:cNvSpPr txBox="1"/>
          <p:nvPr/>
        </p:nvSpPr>
        <p:spPr>
          <a:xfrm>
            <a:off x="4161755" y="5552134"/>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9</a:t>
            </a:r>
          </a:p>
        </p:txBody>
      </p:sp>
      <p:sp>
        <p:nvSpPr>
          <p:cNvPr id="579" name="TextBox 578">
            <a:extLst>
              <a:ext uri="{FF2B5EF4-FFF2-40B4-BE49-F238E27FC236}">
                <a16:creationId xmlns:a16="http://schemas.microsoft.com/office/drawing/2014/main" id="{72795E85-67FA-1DA2-E0C5-16277D113FD0}"/>
              </a:ext>
            </a:extLst>
          </p:cNvPr>
          <p:cNvSpPr txBox="1"/>
          <p:nvPr/>
        </p:nvSpPr>
        <p:spPr>
          <a:xfrm>
            <a:off x="557806" y="5321667"/>
            <a:ext cx="943463"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E73E16"/>
                </a:solidFill>
                <a:effectLst/>
                <a:uLnTx/>
                <a:uFillTx/>
                <a:latin typeface="Arial" panose="020B0604020202020204"/>
                <a:ea typeface="+mn-ea"/>
                <a:cs typeface="+mn-cs"/>
              </a:rPr>
              <a:t>塔拉塔单抗</a:t>
            </a:r>
          </a:p>
        </p:txBody>
      </p:sp>
      <p:sp>
        <p:nvSpPr>
          <p:cNvPr id="580" name="TextBox 579">
            <a:extLst>
              <a:ext uri="{FF2B5EF4-FFF2-40B4-BE49-F238E27FC236}">
                <a16:creationId xmlns:a16="http://schemas.microsoft.com/office/drawing/2014/main" id="{C9CC9090-DF22-A656-9633-BBE273207D2E}"/>
              </a:ext>
            </a:extLst>
          </p:cNvPr>
          <p:cNvSpPr txBox="1"/>
          <p:nvPr/>
        </p:nvSpPr>
        <p:spPr>
          <a:xfrm>
            <a:off x="311520" y="5551315"/>
            <a:ext cx="1189749"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化疗</a:t>
            </a:r>
          </a:p>
        </p:txBody>
      </p:sp>
      <p:sp>
        <p:nvSpPr>
          <p:cNvPr id="581" name="TextBox 580">
            <a:extLst>
              <a:ext uri="{FF2B5EF4-FFF2-40B4-BE49-F238E27FC236}">
                <a16:creationId xmlns:a16="http://schemas.microsoft.com/office/drawing/2014/main" id="{A9DC663E-900D-A6C6-E832-60D76F2AE962}"/>
              </a:ext>
            </a:extLst>
          </p:cNvPr>
          <p:cNvSpPr txBox="1"/>
          <p:nvPr/>
        </p:nvSpPr>
        <p:spPr>
          <a:xfrm>
            <a:off x="667386" y="5143356"/>
            <a:ext cx="833883"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0000"/>
                </a:solidFill>
                <a:effectLst/>
                <a:uLnTx/>
                <a:uFillTx/>
                <a:latin typeface="Arial" panose="020B0604020202020204"/>
                <a:ea typeface="+mn-ea"/>
                <a:cs typeface="+mn-cs"/>
              </a:rPr>
              <a:t>面临风险的人数</a:t>
            </a:r>
          </a:p>
        </p:txBody>
      </p:sp>
      <p:sp>
        <p:nvSpPr>
          <p:cNvPr id="582" name="TextBox 581">
            <a:extLst>
              <a:ext uri="{FF2B5EF4-FFF2-40B4-BE49-F238E27FC236}">
                <a16:creationId xmlns:a16="http://schemas.microsoft.com/office/drawing/2014/main" id="{522CCC39-C3AE-DDDF-3B17-8629ADD138F1}"/>
              </a:ext>
            </a:extLst>
          </p:cNvPr>
          <p:cNvSpPr txBox="1"/>
          <p:nvPr/>
        </p:nvSpPr>
        <p:spPr>
          <a:xfrm>
            <a:off x="4710861" y="5552134"/>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584" name="TextBox 583">
            <a:extLst>
              <a:ext uri="{FF2B5EF4-FFF2-40B4-BE49-F238E27FC236}">
                <a16:creationId xmlns:a16="http://schemas.microsoft.com/office/drawing/2014/main" id="{C195B132-9FF2-F75F-E1B6-2F3778792C5F}"/>
              </a:ext>
            </a:extLst>
          </p:cNvPr>
          <p:cNvSpPr txBox="1"/>
          <p:nvPr/>
        </p:nvSpPr>
        <p:spPr>
          <a:xfrm>
            <a:off x="5250528" y="5552134"/>
            <a:ext cx="269626"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20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586" name="TextBox 585">
            <a:extLst>
              <a:ext uri="{FF2B5EF4-FFF2-40B4-BE49-F238E27FC236}">
                <a16:creationId xmlns:a16="http://schemas.microsoft.com/office/drawing/2014/main" id="{2DEE12BC-50E5-7BAB-9FE0-97145E236909}"/>
              </a:ext>
            </a:extLst>
          </p:cNvPr>
          <p:cNvSpPr txBox="1"/>
          <p:nvPr/>
        </p:nvSpPr>
        <p:spPr>
          <a:xfrm>
            <a:off x="2467577" y="3087154"/>
            <a:ext cx="543740"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E73E16"/>
                </a:solidFill>
                <a:effectLst/>
                <a:uLnTx/>
                <a:uFillTx/>
                <a:latin typeface="Arial" panose="020B0604020202020204"/>
                <a:ea typeface="+mn-ea"/>
                <a:cs typeface="+mn-cs"/>
              </a:rPr>
              <a:t>76%</a:t>
            </a:r>
          </a:p>
        </p:txBody>
      </p:sp>
      <p:sp>
        <p:nvSpPr>
          <p:cNvPr id="587" name="TextBox 586">
            <a:extLst>
              <a:ext uri="{FF2B5EF4-FFF2-40B4-BE49-F238E27FC236}">
                <a16:creationId xmlns:a16="http://schemas.microsoft.com/office/drawing/2014/main" id="{EC20F6A9-A5B1-0B04-54BE-DD24A1C9D493}"/>
              </a:ext>
            </a:extLst>
          </p:cNvPr>
          <p:cNvSpPr txBox="1"/>
          <p:nvPr/>
        </p:nvSpPr>
        <p:spPr>
          <a:xfrm>
            <a:off x="3535351" y="3411097"/>
            <a:ext cx="543740"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E73E16"/>
                </a:solidFill>
                <a:effectLst/>
                <a:uLnTx/>
                <a:uFillTx/>
                <a:latin typeface="Arial" panose="020B0604020202020204"/>
                <a:ea typeface="+mn-ea"/>
                <a:cs typeface="+mn-cs"/>
              </a:rPr>
              <a:t>53%</a:t>
            </a:r>
          </a:p>
        </p:txBody>
      </p:sp>
      <p:sp>
        <p:nvSpPr>
          <p:cNvPr id="588" name="TextBox 587">
            <a:extLst>
              <a:ext uri="{FF2B5EF4-FFF2-40B4-BE49-F238E27FC236}">
                <a16:creationId xmlns:a16="http://schemas.microsoft.com/office/drawing/2014/main" id="{4844CA9A-9C6A-9FC4-9960-C55671D4043F}"/>
              </a:ext>
            </a:extLst>
          </p:cNvPr>
          <p:cNvSpPr txBox="1"/>
          <p:nvPr/>
        </p:nvSpPr>
        <p:spPr>
          <a:xfrm>
            <a:off x="2173024" y="3574275"/>
            <a:ext cx="543740"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A2E1"/>
                </a:solidFill>
                <a:effectLst/>
                <a:uLnTx/>
                <a:uFillTx/>
                <a:latin typeface="Arial" panose="020B0604020202020204"/>
                <a:ea typeface="+mn-ea"/>
                <a:cs typeface="+mn-cs"/>
              </a:rPr>
              <a:t>62%</a:t>
            </a:r>
          </a:p>
        </p:txBody>
      </p:sp>
      <p:sp>
        <p:nvSpPr>
          <p:cNvPr id="589" name="TextBox 588">
            <a:extLst>
              <a:ext uri="{FF2B5EF4-FFF2-40B4-BE49-F238E27FC236}">
                <a16:creationId xmlns:a16="http://schemas.microsoft.com/office/drawing/2014/main" id="{23E5984A-C2CF-DD3D-DD71-0BB84B52397D}"/>
              </a:ext>
            </a:extLst>
          </p:cNvPr>
          <p:cNvSpPr txBox="1"/>
          <p:nvPr/>
        </p:nvSpPr>
        <p:spPr>
          <a:xfrm>
            <a:off x="3283018" y="3992064"/>
            <a:ext cx="543740" cy="30777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A2E1"/>
                </a:solidFill>
                <a:effectLst/>
                <a:uLnTx/>
                <a:uFillTx/>
                <a:latin typeface="Arial" panose="020B0604020202020204"/>
                <a:ea typeface="+mn-ea"/>
                <a:cs typeface="+mn-cs"/>
              </a:rPr>
              <a:t>37%</a:t>
            </a:r>
          </a:p>
        </p:txBody>
      </p:sp>
      <p:sp>
        <p:nvSpPr>
          <p:cNvPr id="590" name="TextBox 589">
            <a:extLst>
              <a:ext uri="{FF2B5EF4-FFF2-40B4-BE49-F238E27FC236}">
                <a16:creationId xmlns:a16="http://schemas.microsoft.com/office/drawing/2014/main" id="{E3232F0D-AFFD-A0B0-A47C-1DF5A8D306EF}"/>
              </a:ext>
            </a:extLst>
          </p:cNvPr>
          <p:cNvSpPr txBox="1"/>
          <p:nvPr/>
        </p:nvSpPr>
        <p:spPr>
          <a:xfrm>
            <a:off x="336234" y="1555330"/>
            <a:ext cx="529815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0000"/>
                </a:solidFill>
                <a:effectLst/>
                <a:uLnTx/>
                <a:uFillTx/>
                <a:latin typeface="Arial" panose="020B0604020202020204"/>
                <a:ea typeface="+mn-ea"/>
                <a:cs typeface="+mn-cs"/>
              </a:rPr>
              <a:t>OS</a:t>
            </a:r>
          </a:p>
        </p:txBody>
      </p:sp>
      <p:sp>
        <p:nvSpPr>
          <p:cNvPr id="591" name="TextBox 590">
            <a:extLst>
              <a:ext uri="{FF2B5EF4-FFF2-40B4-BE49-F238E27FC236}">
                <a16:creationId xmlns:a16="http://schemas.microsoft.com/office/drawing/2014/main" id="{F41A8B8E-B45E-8B94-2578-40D597CFC43F}"/>
              </a:ext>
            </a:extLst>
          </p:cNvPr>
          <p:cNvSpPr txBox="1"/>
          <p:nvPr/>
        </p:nvSpPr>
        <p:spPr>
          <a:xfrm>
            <a:off x="6281928" y="1555330"/>
            <a:ext cx="5189948"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0000"/>
                </a:solidFill>
                <a:effectLst/>
                <a:uLnTx/>
                <a:uFillTx/>
                <a:latin typeface="Arial" panose="020B0604020202020204"/>
                <a:ea typeface="+mn-ea"/>
                <a:cs typeface="+mn-cs"/>
              </a:rPr>
              <a:t>PFS</a:t>
            </a:r>
          </a:p>
        </p:txBody>
      </p:sp>
    </p:spTree>
    <p:extLst>
      <p:ext uri="{BB962C8B-B14F-4D97-AF65-F5344CB8AC3E}">
        <p14:creationId xmlns:p14="http://schemas.microsoft.com/office/powerpoint/2010/main" val="420983120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000660-B403-CEFB-4685-D0308D839944}"/>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058FD94D-6797-704E-7D53-93B5094A11D9}"/>
              </a:ext>
            </a:extLst>
          </p:cNvPr>
          <p:cNvSpPr>
            <a:spLocks noGrp="1"/>
          </p:cNvSpPr>
          <p:nvPr>
            <p:ph type="title"/>
          </p:nvPr>
        </p:nvSpPr>
        <p:spPr>
          <a:xfrm>
            <a:off x="304800" y="107693"/>
            <a:ext cx="11582400" cy="939801"/>
          </a:xfrm>
        </p:spPr>
        <p:txBody>
          <a:bodyPr rtlCol="0"/>
          <a:lstStyle/>
          <a:p>
            <a:pPr rtl="0"/>
            <a:r>
              <a:rPr lang="zh-cn" noProof="0">
                <a:latin typeface="+mn-lt"/>
              </a:rPr>
              <a:t>LBA8008：塔拉妥单抗与化疗 (CTx) 作为小细胞肺癌 (SCLC) 患者二线 (2L) 治疗的比较：DeLLphi-304 III 期研究的初步分析 — Rudin CM 等人</a:t>
            </a:r>
          </a:p>
        </p:txBody>
      </p:sp>
      <p:sp>
        <p:nvSpPr>
          <p:cNvPr id="27" name="Text Placeholder 26">
            <a:extLst>
              <a:ext uri="{FF2B5EF4-FFF2-40B4-BE49-F238E27FC236}">
                <a16:creationId xmlns:a16="http://schemas.microsoft.com/office/drawing/2014/main" id="{E2BBE9D7-832A-A7D8-AC1F-B881EF3D524E}"/>
              </a:ext>
            </a:extLst>
          </p:cNvPr>
          <p:cNvSpPr>
            <a:spLocks noGrp="1"/>
          </p:cNvSpPr>
          <p:nvPr>
            <p:ph type="body" sz="quarter" idx="10"/>
          </p:nvPr>
        </p:nvSpPr>
        <p:spPr/>
        <p:txBody>
          <a:bodyPr rtlCol="0"/>
          <a:lstStyle/>
          <a:p>
            <a:pPr rtl="0"/>
            <a:r>
              <a:rPr lang="zh-cn" baseline="30000" noProof="0"/>
              <a:t>a</a:t>
            </a:r>
            <a:r>
              <a:rPr lang="zh-cn" noProof="0"/>
              <a:t>占应答者总数的百分比。</a:t>
            </a:r>
            <a:endParaRPr lang="en-US" baseline="30000" noProof="0" dirty="0"/>
          </a:p>
        </p:txBody>
      </p:sp>
      <p:sp>
        <p:nvSpPr>
          <p:cNvPr id="29" name="Content Placeholder 7">
            <a:extLst>
              <a:ext uri="{FF2B5EF4-FFF2-40B4-BE49-F238E27FC236}">
                <a16:creationId xmlns:a16="http://schemas.microsoft.com/office/drawing/2014/main" id="{29C56AE6-F366-50E8-F66A-67F42E09C8A4}"/>
              </a:ext>
            </a:extLst>
          </p:cNvPr>
          <p:cNvSpPr>
            <a:spLocks noGrp="1"/>
          </p:cNvSpPr>
          <p:nvPr>
            <p:ph idx="1"/>
          </p:nvPr>
        </p:nvSpPr>
        <p:spPr>
          <a:xfrm>
            <a:off x="304799" y="1246909"/>
            <a:ext cx="11731869" cy="426654"/>
          </a:xfrm>
        </p:spPr>
        <p:txBody>
          <a:bodyPr rtlCol="0"/>
          <a:lstStyle/>
          <a:p>
            <a:pPr rtl="0"/>
            <a:r>
              <a:rPr lang="zh-cn" b="1" noProof="0"/>
              <a:t>关键结果（续）</a:t>
            </a:r>
          </a:p>
        </p:txBody>
      </p:sp>
      <p:sp>
        <p:nvSpPr>
          <p:cNvPr id="30" name="Text Placeholder 4">
            <a:extLst>
              <a:ext uri="{FF2B5EF4-FFF2-40B4-BE49-F238E27FC236}">
                <a16:creationId xmlns:a16="http://schemas.microsoft.com/office/drawing/2014/main" id="{0E5B04DE-7DD3-DDB1-2F95-EDF3C48908B9}"/>
              </a:ext>
            </a:extLst>
          </p:cNvPr>
          <p:cNvSpPr>
            <a:spLocks noGrp="1"/>
          </p:cNvSpPr>
          <p:nvPr>
            <p:ph type="body" sz="quarter" idx="11"/>
          </p:nvPr>
        </p:nvSpPr>
        <p:spPr>
          <a:xfrm>
            <a:off x="6379633" y="6521312"/>
            <a:ext cx="5507567" cy="200025"/>
          </a:xfrm>
        </p:spPr>
        <p:txBody>
          <a:bodyPr rtlCol="0"/>
          <a:lstStyle/>
          <a:p>
            <a:pPr rtl="0"/>
            <a:r>
              <a:rPr lang="zh-cn" noProof="0" dirty="0"/>
              <a:t>Rudin CM</a:t>
            </a:r>
            <a:r>
              <a:rPr lang="zh-cn" dirty="0"/>
              <a:t>, et al.</a:t>
            </a:r>
            <a:r>
              <a:rPr lang="zh-cn" noProof="0" dirty="0"/>
              <a:t>J Clin Oncol 2025;43(suppl):Abstr LBA8008</a:t>
            </a:r>
          </a:p>
        </p:txBody>
      </p:sp>
      <p:grpSp>
        <p:nvGrpSpPr>
          <p:cNvPr id="56" name="Group 55">
            <a:extLst>
              <a:ext uri="{FF2B5EF4-FFF2-40B4-BE49-F238E27FC236}">
                <a16:creationId xmlns:a16="http://schemas.microsoft.com/office/drawing/2014/main" id="{6C2F3252-4659-4031-EA98-D619E7B67302}"/>
              </a:ext>
            </a:extLst>
          </p:cNvPr>
          <p:cNvGrpSpPr/>
          <p:nvPr/>
        </p:nvGrpSpPr>
        <p:grpSpPr>
          <a:xfrm>
            <a:off x="6261113" y="2198836"/>
            <a:ext cx="5779103" cy="3876797"/>
            <a:chOff x="6611421" y="2345224"/>
            <a:chExt cx="5305226" cy="3447425"/>
          </a:xfrm>
        </p:grpSpPr>
        <p:grpSp>
          <p:nvGrpSpPr>
            <p:cNvPr id="45" name="Graphic 4">
              <a:extLst>
                <a:ext uri="{FF2B5EF4-FFF2-40B4-BE49-F238E27FC236}">
                  <a16:creationId xmlns:a16="http://schemas.microsoft.com/office/drawing/2014/main" id="{D3830E01-6DF7-001B-E76C-CEA339E83649}"/>
                </a:ext>
              </a:extLst>
            </p:cNvPr>
            <p:cNvGrpSpPr/>
            <p:nvPr/>
          </p:nvGrpSpPr>
          <p:grpSpPr>
            <a:xfrm>
              <a:off x="7645128" y="2490434"/>
              <a:ext cx="4182045" cy="2512777"/>
              <a:chOff x="6415041" y="2814284"/>
              <a:chExt cx="4182045" cy="2512777"/>
            </a:xfrm>
            <a:noFill/>
          </p:grpSpPr>
          <p:sp>
            <p:nvSpPr>
              <p:cNvPr id="46" name="Freeform: Shape 45">
                <a:extLst>
                  <a:ext uri="{FF2B5EF4-FFF2-40B4-BE49-F238E27FC236}">
                    <a16:creationId xmlns:a16="http://schemas.microsoft.com/office/drawing/2014/main" id="{48D36D87-94B4-6304-F722-7ADE7AF1DE97}"/>
                  </a:ext>
                </a:extLst>
              </p:cNvPr>
              <p:cNvSpPr/>
              <p:nvPr/>
            </p:nvSpPr>
            <p:spPr>
              <a:xfrm>
                <a:off x="6415041" y="2814284"/>
                <a:ext cx="4182045" cy="2477403"/>
              </a:xfrm>
              <a:custGeom>
                <a:avLst/>
                <a:gdLst>
                  <a:gd name="connsiteX0" fmla="*/ 4182045 w 4182045"/>
                  <a:gd name="connsiteY0" fmla="*/ 2477404 h 2477403"/>
                  <a:gd name="connsiteX1" fmla="*/ 34232 w 4182045"/>
                  <a:gd name="connsiteY1" fmla="*/ 2477404 h 2477403"/>
                  <a:gd name="connsiteX2" fmla="*/ 34232 w 4182045"/>
                  <a:gd name="connsiteY2" fmla="*/ 0 h 2477403"/>
                  <a:gd name="connsiteX3" fmla="*/ 0 w 4182045"/>
                  <a:gd name="connsiteY3" fmla="*/ 0 h 2477403"/>
                </a:gdLst>
                <a:ahLst/>
                <a:cxnLst>
                  <a:cxn ang="0">
                    <a:pos x="connsiteX0" y="connsiteY0"/>
                  </a:cxn>
                  <a:cxn ang="0">
                    <a:pos x="connsiteX1" y="connsiteY1"/>
                  </a:cxn>
                  <a:cxn ang="0">
                    <a:pos x="connsiteX2" y="connsiteY2"/>
                  </a:cxn>
                  <a:cxn ang="0">
                    <a:pos x="connsiteX3" y="connsiteY3"/>
                  </a:cxn>
                </a:cxnLst>
                <a:rect l="l" t="t" r="r" b="b"/>
                <a:pathLst>
                  <a:path w="4182045" h="2477403">
                    <a:moveTo>
                      <a:pt x="4182045" y="2477404"/>
                    </a:moveTo>
                    <a:lnTo>
                      <a:pt x="34232" y="2477404"/>
                    </a:lnTo>
                    <a:lnTo>
                      <a:pt x="34232" y="0"/>
                    </a:lnTo>
                    <a:lnTo>
                      <a:pt x="0" y="0"/>
                    </a:lnTo>
                  </a:path>
                </a:pathLst>
              </a:custGeom>
              <a:noFill/>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47" name="Graphic 4">
                <a:extLst>
                  <a:ext uri="{FF2B5EF4-FFF2-40B4-BE49-F238E27FC236}">
                    <a16:creationId xmlns:a16="http://schemas.microsoft.com/office/drawing/2014/main" id="{FB29B386-A40F-09FB-9E44-64DA8E54D8A4}"/>
                  </a:ext>
                </a:extLst>
              </p:cNvPr>
              <p:cNvGrpSpPr/>
              <p:nvPr/>
            </p:nvGrpSpPr>
            <p:grpSpPr>
              <a:xfrm>
                <a:off x="6415041" y="3313568"/>
                <a:ext cx="4102422" cy="2013493"/>
                <a:chOff x="6415041" y="3313568"/>
                <a:chExt cx="4102422" cy="2013493"/>
              </a:xfrm>
            </p:grpSpPr>
            <p:sp>
              <p:nvSpPr>
                <p:cNvPr id="48" name="Freeform: Shape 47">
                  <a:extLst>
                    <a:ext uri="{FF2B5EF4-FFF2-40B4-BE49-F238E27FC236}">
                      <a16:creationId xmlns:a16="http://schemas.microsoft.com/office/drawing/2014/main" id="{C9C2FAB6-60E0-9B2F-1AAE-3D48C54C6BCD}"/>
                    </a:ext>
                  </a:extLst>
                </p:cNvPr>
                <p:cNvSpPr/>
                <p:nvPr/>
              </p:nvSpPr>
              <p:spPr>
                <a:xfrm>
                  <a:off x="10504785" y="5291688"/>
                  <a:ext cx="12678" cy="35373"/>
                </a:xfrm>
                <a:custGeom>
                  <a:avLst/>
                  <a:gdLst>
                    <a:gd name="connsiteX0" fmla="*/ 0 w 12678"/>
                    <a:gd name="connsiteY0" fmla="*/ 35373 h 35373"/>
                    <a:gd name="connsiteX1" fmla="*/ 0 w 12678"/>
                    <a:gd name="connsiteY1" fmla="*/ 0 h 35373"/>
                  </a:gdLst>
                  <a:ahLst/>
                  <a:cxnLst>
                    <a:cxn ang="0">
                      <a:pos x="connsiteX0" y="connsiteY0"/>
                    </a:cxn>
                    <a:cxn ang="0">
                      <a:pos x="connsiteX1" y="connsiteY1"/>
                    </a:cxn>
                  </a:cxnLst>
                  <a:rect l="l" t="t" r="r" b="b"/>
                  <a:pathLst>
                    <a:path w="12678" h="35373">
                      <a:moveTo>
                        <a:pt x="0" y="35373"/>
                      </a:moveTo>
                      <a:lnTo>
                        <a:pt x="0"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49" name="Freeform: Shape 48">
                  <a:extLst>
                    <a:ext uri="{FF2B5EF4-FFF2-40B4-BE49-F238E27FC236}">
                      <a16:creationId xmlns:a16="http://schemas.microsoft.com/office/drawing/2014/main" id="{066C5003-8916-99B0-6591-82B123CD4A3C}"/>
                    </a:ext>
                  </a:extLst>
                </p:cNvPr>
                <p:cNvSpPr/>
                <p:nvPr/>
              </p:nvSpPr>
              <p:spPr>
                <a:xfrm>
                  <a:off x="9829902" y="5291688"/>
                  <a:ext cx="12678" cy="35373"/>
                </a:xfrm>
                <a:custGeom>
                  <a:avLst/>
                  <a:gdLst>
                    <a:gd name="connsiteX0" fmla="*/ 0 w 12678"/>
                    <a:gd name="connsiteY0" fmla="*/ 35373 h 35373"/>
                    <a:gd name="connsiteX1" fmla="*/ 0 w 12678"/>
                    <a:gd name="connsiteY1" fmla="*/ 0 h 35373"/>
                  </a:gdLst>
                  <a:ahLst/>
                  <a:cxnLst>
                    <a:cxn ang="0">
                      <a:pos x="connsiteX0" y="connsiteY0"/>
                    </a:cxn>
                    <a:cxn ang="0">
                      <a:pos x="connsiteX1" y="connsiteY1"/>
                    </a:cxn>
                  </a:cxnLst>
                  <a:rect l="l" t="t" r="r" b="b"/>
                  <a:pathLst>
                    <a:path w="12678" h="35373">
                      <a:moveTo>
                        <a:pt x="0" y="35373"/>
                      </a:moveTo>
                      <a:lnTo>
                        <a:pt x="0"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0" name="Freeform: Shape 49">
                  <a:extLst>
                    <a:ext uri="{FF2B5EF4-FFF2-40B4-BE49-F238E27FC236}">
                      <a16:creationId xmlns:a16="http://schemas.microsoft.com/office/drawing/2014/main" id="{4205ADC6-B30D-2059-D355-70328CD92F77}"/>
                    </a:ext>
                  </a:extLst>
                </p:cNvPr>
                <p:cNvSpPr/>
                <p:nvPr/>
              </p:nvSpPr>
              <p:spPr>
                <a:xfrm>
                  <a:off x="9153370" y="5291688"/>
                  <a:ext cx="12678" cy="35373"/>
                </a:xfrm>
                <a:custGeom>
                  <a:avLst/>
                  <a:gdLst>
                    <a:gd name="connsiteX0" fmla="*/ 0 w 12678"/>
                    <a:gd name="connsiteY0" fmla="*/ 35373 h 35373"/>
                    <a:gd name="connsiteX1" fmla="*/ 0 w 12678"/>
                    <a:gd name="connsiteY1" fmla="*/ 0 h 35373"/>
                  </a:gdLst>
                  <a:ahLst/>
                  <a:cxnLst>
                    <a:cxn ang="0">
                      <a:pos x="connsiteX0" y="connsiteY0"/>
                    </a:cxn>
                    <a:cxn ang="0">
                      <a:pos x="connsiteX1" y="connsiteY1"/>
                    </a:cxn>
                  </a:cxnLst>
                  <a:rect l="l" t="t" r="r" b="b"/>
                  <a:pathLst>
                    <a:path w="12678" h="35373">
                      <a:moveTo>
                        <a:pt x="0" y="35373"/>
                      </a:moveTo>
                      <a:lnTo>
                        <a:pt x="0"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1" name="Freeform: Shape 50">
                  <a:extLst>
                    <a:ext uri="{FF2B5EF4-FFF2-40B4-BE49-F238E27FC236}">
                      <a16:creationId xmlns:a16="http://schemas.microsoft.com/office/drawing/2014/main" id="{0610F2D8-8A4E-A8D9-0C8A-8621AD0A9E4E}"/>
                    </a:ext>
                  </a:extLst>
                </p:cNvPr>
                <p:cNvSpPr/>
                <p:nvPr/>
              </p:nvSpPr>
              <p:spPr>
                <a:xfrm>
                  <a:off x="8476839" y="5291688"/>
                  <a:ext cx="12678" cy="35373"/>
                </a:xfrm>
                <a:custGeom>
                  <a:avLst/>
                  <a:gdLst>
                    <a:gd name="connsiteX0" fmla="*/ 0 w 12678"/>
                    <a:gd name="connsiteY0" fmla="*/ 35373 h 35373"/>
                    <a:gd name="connsiteX1" fmla="*/ 0 w 12678"/>
                    <a:gd name="connsiteY1" fmla="*/ 0 h 35373"/>
                  </a:gdLst>
                  <a:ahLst/>
                  <a:cxnLst>
                    <a:cxn ang="0">
                      <a:pos x="connsiteX0" y="connsiteY0"/>
                    </a:cxn>
                    <a:cxn ang="0">
                      <a:pos x="connsiteX1" y="connsiteY1"/>
                    </a:cxn>
                  </a:cxnLst>
                  <a:rect l="l" t="t" r="r" b="b"/>
                  <a:pathLst>
                    <a:path w="12678" h="35373">
                      <a:moveTo>
                        <a:pt x="0" y="35373"/>
                      </a:moveTo>
                      <a:lnTo>
                        <a:pt x="0"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2" name="Freeform: Shape 51">
                  <a:extLst>
                    <a:ext uri="{FF2B5EF4-FFF2-40B4-BE49-F238E27FC236}">
                      <a16:creationId xmlns:a16="http://schemas.microsoft.com/office/drawing/2014/main" id="{AF3B893F-824E-F605-79B2-E517B424C67E}"/>
                    </a:ext>
                  </a:extLst>
                </p:cNvPr>
                <p:cNvSpPr/>
                <p:nvPr/>
              </p:nvSpPr>
              <p:spPr>
                <a:xfrm>
                  <a:off x="7808295" y="5291688"/>
                  <a:ext cx="12678" cy="35373"/>
                </a:xfrm>
                <a:custGeom>
                  <a:avLst/>
                  <a:gdLst>
                    <a:gd name="connsiteX0" fmla="*/ 0 w 12678"/>
                    <a:gd name="connsiteY0" fmla="*/ 35373 h 35373"/>
                    <a:gd name="connsiteX1" fmla="*/ 0 w 12678"/>
                    <a:gd name="connsiteY1" fmla="*/ 0 h 35373"/>
                  </a:gdLst>
                  <a:ahLst/>
                  <a:cxnLst>
                    <a:cxn ang="0">
                      <a:pos x="connsiteX0" y="connsiteY0"/>
                    </a:cxn>
                    <a:cxn ang="0">
                      <a:pos x="connsiteX1" y="connsiteY1"/>
                    </a:cxn>
                  </a:cxnLst>
                  <a:rect l="l" t="t" r="r" b="b"/>
                  <a:pathLst>
                    <a:path w="12678" h="35373">
                      <a:moveTo>
                        <a:pt x="0" y="35373"/>
                      </a:moveTo>
                      <a:lnTo>
                        <a:pt x="0"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3" name="Freeform: Shape 52">
                  <a:extLst>
                    <a:ext uri="{FF2B5EF4-FFF2-40B4-BE49-F238E27FC236}">
                      <a16:creationId xmlns:a16="http://schemas.microsoft.com/office/drawing/2014/main" id="{683BFBCB-653A-9CC6-3E0B-DD5A680F9F09}"/>
                    </a:ext>
                  </a:extLst>
                </p:cNvPr>
                <p:cNvSpPr/>
                <p:nvPr/>
              </p:nvSpPr>
              <p:spPr>
                <a:xfrm>
                  <a:off x="7133412" y="5291688"/>
                  <a:ext cx="12678" cy="35373"/>
                </a:xfrm>
                <a:custGeom>
                  <a:avLst/>
                  <a:gdLst>
                    <a:gd name="connsiteX0" fmla="*/ 0 w 12678"/>
                    <a:gd name="connsiteY0" fmla="*/ 35373 h 35373"/>
                    <a:gd name="connsiteX1" fmla="*/ 0 w 12678"/>
                    <a:gd name="connsiteY1" fmla="*/ 0 h 35373"/>
                  </a:gdLst>
                  <a:ahLst/>
                  <a:cxnLst>
                    <a:cxn ang="0">
                      <a:pos x="connsiteX0" y="connsiteY0"/>
                    </a:cxn>
                    <a:cxn ang="0">
                      <a:pos x="connsiteX1" y="connsiteY1"/>
                    </a:cxn>
                  </a:cxnLst>
                  <a:rect l="l" t="t" r="r" b="b"/>
                  <a:pathLst>
                    <a:path w="12678" h="35373">
                      <a:moveTo>
                        <a:pt x="0" y="35373"/>
                      </a:moveTo>
                      <a:lnTo>
                        <a:pt x="0"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4" name="Freeform: Shape 53">
                  <a:extLst>
                    <a:ext uri="{FF2B5EF4-FFF2-40B4-BE49-F238E27FC236}">
                      <a16:creationId xmlns:a16="http://schemas.microsoft.com/office/drawing/2014/main" id="{A9AAB1E3-82B2-7F65-AE9B-BF5B0F188A21}"/>
                    </a:ext>
                  </a:extLst>
                </p:cNvPr>
                <p:cNvSpPr/>
                <p:nvPr/>
              </p:nvSpPr>
              <p:spPr>
                <a:xfrm>
                  <a:off x="6450414" y="5291688"/>
                  <a:ext cx="12678" cy="35373"/>
                </a:xfrm>
                <a:custGeom>
                  <a:avLst/>
                  <a:gdLst>
                    <a:gd name="connsiteX0" fmla="*/ 0 w 12678"/>
                    <a:gd name="connsiteY0" fmla="*/ 35373 h 35373"/>
                    <a:gd name="connsiteX1" fmla="*/ 0 w 12678"/>
                    <a:gd name="connsiteY1" fmla="*/ 0 h 35373"/>
                  </a:gdLst>
                  <a:ahLst/>
                  <a:cxnLst>
                    <a:cxn ang="0">
                      <a:pos x="connsiteX0" y="connsiteY0"/>
                    </a:cxn>
                    <a:cxn ang="0">
                      <a:pos x="connsiteX1" y="connsiteY1"/>
                    </a:cxn>
                  </a:cxnLst>
                  <a:rect l="l" t="t" r="r" b="b"/>
                  <a:pathLst>
                    <a:path w="12678" h="35373">
                      <a:moveTo>
                        <a:pt x="0" y="35373"/>
                      </a:moveTo>
                      <a:lnTo>
                        <a:pt x="0"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5" name="Freeform: Shape 54">
                  <a:extLst>
                    <a:ext uri="{FF2B5EF4-FFF2-40B4-BE49-F238E27FC236}">
                      <a16:creationId xmlns:a16="http://schemas.microsoft.com/office/drawing/2014/main" id="{DBE8D77E-15C1-546A-2B76-62D91F069FE5}"/>
                    </a:ext>
                  </a:extLst>
                </p:cNvPr>
                <p:cNvSpPr/>
                <p:nvPr/>
              </p:nvSpPr>
              <p:spPr>
                <a:xfrm>
                  <a:off x="6415041" y="5293843"/>
                  <a:ext cx="35373" cy="12678"/>
                </a:xfrm>
                <a:custGeom>
                  <a:avLst/>
                  <a:gdLst>
                    <a:gd name="connsiteX0" fmla="*/ 0 w 35373"/>
                    <a:gd name="connsiteY0" fmla="*/ 0 h 12678"/>
                    <a:gd name="connsiteX1" fmla="*/ 35373 w 35373"/>
                    <a:gd name="connsiteY1" fmla="*/ 0 h 12678"/>
                  </a:gdLst>
                  <a:ahLst/>
                  <a:cxnLst>
                    <a:cxn ang="0">
                      <a:pos x="connsiteX0" y="connsiteY0"/>
                    </a:cxn>
                    <a:cxn ang="0">
                      <a:pos x="connsiteX1" y="connsiteY1"/>
                    </a:cxn>
                  </a:cxnLst>
                  <a:rect l="l" t="t" r="r" b="b"/>
                  <a:pathLst>
                    <a:path w="35373" h="12678">
                      <a:moveTo>
                        <a:pt x="0" y="0"/>
                      </a:moveTo>
                      <a:lnTo>
                        <a:pt x="35373"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7" name="Freeform: Shape 56">
                  <a:extLst>
                    <a:ext uri="{FF2B5EF4-FFF2-40B4-BE49-F238E27FC236}">
                      <a16:creationId xmlns:a16="http://schemas.microsoft.com/office/drawing/2014/main" id="{AC14797A-5600-2C89-80A9-0B82A698D8F5}"/>
                    </a:ext>
                  </a:extLst>
                </p:cNvPr>
                <p:cNvSpPr/>
                <p:nvPr/>
              </p:nvSpPr>
              <p:spPr>
                <a:xfrm>
                  <a:off x="6415041" y="4796207"/>
                  <a:ext cx="35373" cy="12678"/>
                </a:xfrm>
                <a:custGeom>
                  <a:avLst/>
                  <a:gdLst>
                    <a:gd name="connsiteX0" fmla="*/ 0 w 35373"/>
                    <a:gd name="connsiteY0" fmla="*/ 0 h 12678"/>
                    <a:gd name="connsiteX1" fmla="*/ 35373 w 35373"/>
                    <a:gd name="connsiteY1" fmla="*/ 0 h 12678"/>
                  </a:gdLst>
                  <a:ahLst/>
                  <a:cxnLst>
                    <a:cxn ang="0">
                      <a:pos x="connsiteX0" y="connsiteY0"/>
                    </a:cxn>
                    <a:cxn ang="0">
                      <a:pos x="connsiteX1" y="connsiteY1"/>
                    </a:cxn>
                  </a:cxnLst>
                  <a:rect l="l" t="t" r="r" b="b"/>
                  <a:pathLst>
                    <a:path w="35373" h="12678">
                      <a:moveTo>
                        <a:pt x="0" y="0"/>
                      </a:moveTo>
                      <a:lnTo>
                        <a:pt x="35373"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8" name="Freeform: Shape 57">
                  <a:extLst>
                    <a:ext uri="{FF2B5EF4-FFF2-40B4-BE49-F238E27FC236}">
                      <a16:creationId xmlns:a16="http://schemas.microsoft.com/office/drawing/2014/main" id="{E500B341-331F-8466-BD83-0DB05FF4C117}"/>
                    </a:ext>
                  </a:extLst>
                </p:cNvPr>
                <p:cNvSpPr/>
                <p:nvPr/>
              </p:nvSpPr>
              <p:spPr>
                <a:xfrm>
                  <a:off x="6415041" y="4304149"/>
                  <a:ext cx="35373" cy="12678"/>
                </a:xfrm>
                <a:custGeom>
                  <a:avLst/>
                  <a:gdLst>
                    <a:gd name="connsiteX0" fmla="*/ 0 w 35373"/>
                    <a:gd name="connsiteY0" fmla="*/ 0 h 12678"/>
                    <a:gd name="connsiteX1" fmla="*/ 35373 w 35373"/>
                    <a:gd name="connsiteY1" fmla="*/ 0 h 12678"/>
                  </a:gdLst>
                  <a:ahLst/>
                  <a:cxnLst>
                    <a:cxn ang="0">
                      <a:pos x="connsiteX0" y="connsiteY0"/>
                    </a:cxn>
                    <a:cxn ang="0">
                      <a:pos x="connsiteX1" y="connsiteY1"/>
                    </a:cxn>
                  </a:cxnLst>
                  <a:rect l="l" t="t" r="r" b="b"/>
                  <a:pathLst>
                    <a:path w="35373" h="12678">
                      <a:moveTo>
                        <a:pt x="0" y="0"/>
                      </a:moveTo>
                      <a:lnTo>
                        <a:pt x="35373"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59" name="Freeform: Shape 58">
                  <a:extLst>
                    <a:ext uri="{FF2B5EF4-FFF2-40B4-BE49-F238E27FC236}">
                      <a16:creationId xmlns:a16="http://schemas.microsoft.com/office/drawing/2014/main" id="{E9B4C343-629D-380C-B96F-74DF8F05E3ED}"/>
                    </a:ext>
                  </a:extLst>
                </p:cNvPr>
                <p:cNvSpPr/>
                <p:nvPr/>
              </p:nvSpPr>
              <p:spPr>
                <a:xfrm>
                  <a:off x="6415041" y="3809683"/>
                  <a:ext cx="35373" cy="12678"/>
                </a:xfrm>
                <a:custGeom>
                  <a:avLst/>
                  <a:gdLst>
                    <a:gd name="connsiteX0" fmla="*/ 0 w 35373"/>
                    <a:gd name="connsiteY0" fmla="*/ 0 h 12678"/>
                    <a:gd name="connsiteX1" fmla="*/ 35373 w 35373"/>
                    <a:gd name="connsiteY1" fmla="*/ 0 h 12678"/>
                  </a:gdLst>
                  <a:ahLst/>
                  <a:cxnLst>
                    <a:cxn ang="0">
                      <a:pos x="connsiteX0" y="connsiteY0"/>
                    </a:cxn>
                    <a:cxn ang="0">
                      <a:pos x="connsiteX1" y="connsiteY1"/>
                    </a:cxn>
                  </a:cxnLst>
                  <a:rect l="l" t="t" r="r" b="b"/>
                  <a:pathLst>
                    <a:path w="35373" h="12678">
                      <a:moveTo>
                        <a:pt x="0" y="0"/>
                      </a:moveTo>
                      <a:lnTo>
                        <a:pt x="35373"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0" name="Freeform: Shape 59">
                  <a:extLst>
                    <a:ext uri="{FF2B5EF4-FFF2-40B4-BE49-F238E27FC236}">
                      <a16:creationId xmlns:a16="http://schemas.microsoft.com/office/drawing/2014/main" id="{8A5BB642-978C-F055-0657-8C3D9854CF75}"/>
                    </a:ext>
                  </a:extLst>
                </p:cNvPr>
                <p:cNvSpPr/>
                <p:nvPr/>
              </p:nvSpPr>
              <p:spPr>
                <a:xfrm>
                  <a:off x="6415041" y="3313568"/>
                  <a:ext cx="35373" cy="12678"/>
                </a:xfrm>
                <a:custGeom>
                  <a:avLst/>
                  <a:gdLst>
                    <a:gd name="connsiteX0" fmla="*/ 0 w 35373"/>
                    <a:gd name="connsiteY0" fmla="*/ 0 h 12678"/>
                    <a:gd name="connsiteX1" fmla="*/ 35373 w 35373"/>
                    <a:gd name="connsiteY1" fmla="*/ 0 h 12678"/>
                  </a:gdLst>
                  <a:ahLst/>
                  <a:cxnLst>
                    <a:cxn ang="0">
                      <a:pos x="connsiteX0" y="connsiteY0"/>
                    </a:cxn>
                    <a:cxn ang="0">
                      <a:pos x="connsiteX1" y="connsiteY1"/>
                    </a:cxn>
                  </a:cxnLst>
                  <a:rect l="l" t="t" r="r" b="b"/>
                  <a:pathLst>
                    <a:path w="35373" h="12678">
                      <a:moveTo>
                        <a:pt x="0" y="0"/>
                      </a:moveTo>
                      <a:lnTo>
                        <a:pt x="35373" y="0"/>
                      </a:lnTo>
                    </a:path>
                  </a:pathLst>
                </a:custGeom>
                <a:ln w="19007"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61" name="Graphic 4">
              <a:extLst>
                <a:ext uri="{FF2B5EF4-FFF2-40B4-BE49-F238E27FC236}">
                  <a16:creationId xmlns:a16="http://schemas.microsoft.com/office/drawing/2014/main" id="{F26E431A-2DFF-68A2-06A9-0002E5AEBC5D}"/>
                </a:ext>
              </a:extLst>
            </p:cNvPr>
            <p:cNvGrpSpPr/>
            <p:nvPr/>
          </p:nvGrpSpPr>
          <p:grpSpPr>
            <a:xfrm>
              <a:off x="9034705" y="3599560"/>
              <a:ext cx="1350400" cy="1359656"/>
              <a:chOff x="7804618" y="3923410"/>
              <a:chExt cx="1350400" cy="1359656"/>
            </a:xfrm>
          </p:grpSpPr>
          <p:sp>
            <p:nvSpPr>
              <p:cNvPr id="62" name="Freeform: Shape 61">
                <a:extLst>
                  <a:ext uri="{FF2B5EF4-FFF2-40B4-BE49-F238E27FC236}">
                    <a16:creationId xmlns:a16="http://schemas.microsoft.com/office/drawing/2014/main" id="{7642151E-8A6F-4660-FE25-0E7A58F7FF25}"/>
                  </a:ext>
                </a:extLst>
              </p:cNvPr>
              <p:cNvSpPr/>
              <p:nvPr/>
            </p:nvSpPr>
            <p:spPr>
              <a:xfrm>
                <a:off x="7804618" y="3923410"/>
                <a:ext cx="12678" cy="1359656"/>
              </a:xfrm>
              <a:custGeom>
                <a:avLst/>
                <a:gdLst>
                  <a:gd name="connsiteX0" fmla="*/ 0 w 12678"/>
                  <a:gd name="connsiteY0" fmla="*/ 0 h 1359656"/>
                  <a:gd name="connsiteX1" fmla="*/ 0 w 12678"/>
                  <a:gd name="connsiteY1" fmla="*/ 1359656 h 1359656"/>
                </a:gdLst>
                <a:ahLst/>
                <a:cxnLst>
                  <a:cxn ang="0">
                    <a:pos x="connsiteX0" y="connsiteY0"/>
                  </a:cxn>
                  <a:cxn ang="0">
                    <a:pos x="connsiteX1" y="connsiteY1"/>
                  </a:cxn>
                </a:cxnLst>
                <a:rect l="l" t="t" r="r" b="b"/>
                <a:pathLst>
                  <a:path w="12678" h="1359656">
                    <a:moveTo>
                      <a:pt x="0" y="0"/>
                    </a:moveTo>
                    <a:lnTo>
                      <a:pt x="0" y="1359656"/>
                    </a:lnTo>
                  </a:path>
                </a:pathLst>
              </a:custGeom>
              <a:ln w="19007" cap="flat">
                <a:solidFill>
                  <a:srgbClr val="000000"/>
                </a:solidFill>
                <a:custDash>
                  <a:ds d="300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3" name="Freeform: Shape 62">
                <a:extLst>
                  <a:ext uri="{FF2B5EF4-FFF2-40B4-BE49-F238E27FC236}">
                    <a16:creationId xmlns:a16="http://schemas.microsoft.com/office/drawing/2014/main" id="{7BABBCE3-D039-05BC-4C53-A11B2B2135D8}"/>
                  </a:ext>
                </a:extLst>
              </p:cNvPr>
              <p:cNvSpPr/>
              <p:nvPr/>
            </p:nvSpPr>
            <p:spPr>
              <a:xfrm>
                <a:off x="9155019" y="4285512"/>
                <a:ext cx="12678" cy="997554"/>
              </a:xfrm>
              <a:custGeom>
                <a:avLst/>
                <a:gdLst>
                  <a:gd name="connsiteX0" fmla="*/ 0 w 12678"/>
                  <a:gd name="connsiteY0" fmla="*/ 0 h 997554"/>
                  <a:gd name="connsiteX1" fmla="*/ 0 w 12678"/>
                  <a:gd name="connsiteY1" fmla="*/ 997554 h 997554"/>
                </a:gdLst>
                <a:ahLst/>
                <a:cxnLst>
                  <a:cxn ang="0">
                    <a:pos x="connsiteX0" y="connsiteY0"/>
                  </a:cxn>
                  <a:cxn ang="0">
                    <a:pos x="connsiteX1" y="connsiteY1"/>
                  </a:cxn>
                </a:cxnLst>
                <a:rect l="l" t="t" r="r" b="b"/>
                <a:pathLst>
                  <a:path w="12678" h="997554">
                    <a:moveTo>
                      <a:pt x="0" y="0"/>
                    </a:moveTo>
                    <a:lnTo>
                      <a:pt x="0" y="997554"/>
                    </a:lnTo>
                  </a:path>
                </a:pathLst>
              </a:custGeom>
              <a:ln w="19007" cap="flat">
                <a:solidFill>
                  <a:srgbClr val="000000"/>
                </a:solidFill>
                <a:custDash>
                  <a:ds d="300000" sp="225000"/>
                </a:cust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nvGrpSpPr>
            <p:cNvPr id="64" name="Graphic 4">
              <a:extLst>
                <a:ext uri="{FF2B5EF4-FFF2-40B4-BE49-F238E27FC236}">
                  <a16:creationId xmlns:a16="http://schemas.microsoft.com/office/drawing/2014/main" id="{41E54531-AF87-1327-2907-D61FCB2D4EAC}"/>
                </a:ext>
              </a:extLst>
            </p:cNvPr>
            <p:cNvGrpSpPr/>
            <p:nvPr/>
          </p:nvGrpSpPr>
          <p:grpSpPr>
            <a:xfrm>
              <a:off x="7692292" y="2460258"/>
              <a:ext cx="2811992" cy="2247033"/>
              <a:chOff x="6462205" y="2784108"/>
              <a:chExt cx="2811992" cy="2247033"/>
            </a:xfrm>
            <a:noFill/>
          </p:grpSpPr>
          <p:sp>
            <p:nvSpPr>
              <p:cNvPr id="65" name="Freeform: Shape 64">
                <a:extLst>
                  <a:ext uri="{FF2B5EF4-FFF2-40B4-BE49-F238E27FC236}">
                    <a16:creationId xmlns:a16="http://schemas.microsoft.com/office/drawing/2014/main" id="{06DD6858-859B-2322-8BF9-CE9BF0463585}"/>
                  </a:ext>
                </a:extLst>
              </p:cNvPr>
              <p:cNvSpPr/>
              <p:nvPr/>
            </p:nvSpPr>
            <p:spPr>
              <a:xfrm>
                <a:off x="6462205" y="2816439"/>
                <a:ext cx="2811992" cy="2168298"/>
              </a:xfrm>
              <a:custGeom>
                <a:avLst/>
                <a:gdLst>
                  <a:gd name="connsiteX0" fmla="*/ 0 w 2811992"/>
                  <a:gd name="connsiteY0" fmla="*/ 0 h 2168298"/>
                  <a:gd name="connsiteX1" fmla="*/ 345873 w 2811992"/>
                  <a:gd name="connsiteY1" fmla="*/ 0 h 2168298"/>
                  <a:gd name="connsiteX2" fmla="*/ 345873 w 2811992"/>
                  <a:gd name="connsiteY2" fmla="*/ 49066 h 2168298"/>
                  <a:gd name="connsiteX3" fmla="*/ 459220 w 2811992"/>
                  <a:gd name="connsiteY3" fmla="*/ 49066 h 2168298"/>
                  <a:gd name="connsiteX4" fmla="*/ 459220 w 2811992"/>
                  <a:gd name="connsiteY4" fmla="*/ 96104 h 2168298"/>
                  <a:gd name="connsiteX5" fmla="*/ 513104 w 2811992"/>
                  <a:gd name="connsiteY5" fmla="*/ 96104 h 2168298"/>
                  <a:gd name="connsiteX6" fmla="*/ 513104 w 2811992"/>
                  <a:gd name="connsiteY6" fmla="*/ 146819 h 2168298"/>
                  <a:gd name="connsiteX7" fmla="*/ 607053 w 2811992"/>
                  <a:gd name="connsiteY7" fmla="*/ 146819 h 2168298"/>
                  <a:gd name="connsiteX8" fmla="*/ 607053 w 2811992"/>
                  <a:gd name="connsiteY8" fmla="*/ 195378 h 2168298"/>
                  <a:gd name="connsiteX9" fmla="*/ 614026 w 2811992"/>
                  <a:gd name="connsiteY9" fmla="*/ 195378 h 2168298"/>
                  <a:gd name="connsiteX10" fmla="*/ 614026 w 2811992"/>
                  <a:gd name="connsiteY10" fmla="*/ 230371 h 2168298"/>
                  <a:gd name="connsiteX11" fmla="*/ 622647 w 2811992"/>
                  <a:gd name="connsiteY11" fmla="*/ 230371 h 2168298"/>
                  <a:gd name="connsiteX12" fmla="*/ 622647 w 2811992"/>
                  <a:gd name="connsiteY12" fmla="*/ 441343 h 2168298"/>
                  <a:gd name="connsiteX13" fmla="*/ 647498 w 2811992"/>
                  <a:gd name="connsiteY13" fmla="*/ 441343 h 2168298"/>
                  <a:gd name="connsiteX14" fmla="*/ 647498 w 2811992"/>
                  <a:gd name="connsiteY14" fmla="*/ 535799 h 2168298"/>
                  <a:gd name="connsiteX15" fmla="*/ 674376 w 2811992"/>
                  <a:gd name="connsiteY15" fmla="*/ 535799 h 2168298"/>
                  <a:gd name="connsiteX16" fmla="*/ 674376 w 2811992"/>
                  <a:gd name="connsiteY16" fmla="*/ 679828 h 2168298"/>
                  <a:gd name="connsiteX17" fmla="*/ 775298 w 2811992"/>
                  <a:gd name="connsiteY17" fmla="*/ 679828 h 2168298"/>
                  <a:gd name="connsiteX18" fmla="*/ 775298 w 2811992"/>
                  <a:gd name="connsiteY18" fmla="*/ 732191 h 2168298"/>
                  <a:gd name="connsiteX19" fmla="*/ 793175 w 2811992"/>
                  <a:gd name="connsiteY19" fmla="*/ 732191 h 2168298"/>
                  <a:gd name="connsiteX20" fmla="*/ 793175 w 2811992"/>
                  <a:gd name="connsiteY20" fmla="*/ 828168 h 2168298"/>
                  <a:gd name="connsiteX21" fmla="*/ 932386 w 2811992"/>
                  <a:gd name="connsiteY21" fmla="*/ 828168 h 2168298"/>
                  <a:gd name="connsiteX22" fmla="*/ 932386 w 2811992"/>
                  <a:gd name="connsiteY22" fmla="*/ 927949 h 2168298"/>
                  <a:gd name="connsiteX23" fmla="*/ 954447 w 2811992"/>
                  <a:gd name="connsiteY23" fmla="*/ 927949 h 2168298"/>
                  <a:gd name="connsiteX24" fmla="*/ 954447 w 2811992"/>
                  <a:gd name="connsiteY24" fmla="*/ 978156 h 2168298"/>
                  <a:gd name="connsiteX25" fmla="*/ 963069 w 2811992"/>
                  <a:gd name="connsiteY25" fmla="*/ 978156 h 2168298"/>
                  <a:gd name="connsiteX26" fmla="*/ 963069 w 2811992"/>
                  <a:gd name="connsiteY26" fmla="*/ 1031026 h 2168298"/>
                  <a:gd name="connsiteX27" fmla="*/ 972197 w 2811992"/>
                  <a:gd name="connsiteY27" fmla="*/ 1031026 h 2168298"/>
                  <a:gd name="connsiteX28" fmla="*/ 972197 w 2811992"/>
                  <a:gd name="connsiteY28" fmla="*/ 1134103 h 2168298"/>
                  <a:gd name="connsiteX29" fmla="*/ 979297 w 2811992"/>
                  <a:gd name="connsiteY29" fmla="*/ 1134103 h 2168298"/>
                  <a:gd name="connsiteX30" fmla="*/ 979297 w 2811992"/>
                  <a:gd name="connsiteY30" fmla="*/ 1184311 h 2168298"/>
                  <a:gd name="connsiteX31" fmla="*/ 1213979 w 2811992"/>
                  <a:gd name="connsiteY31" fmla="*/ 1184311 h 2168298"/>
                  <a:gd name="connsiteX32" fmla="*/ 1213979 w 2811992"/>
                  <a:gd name="connsiteY32" fmla="*/ 1235532 h 2168298"/>
                  <a:gd name="connsiteX33" fmla="*/ 1223107 w 2811992"/>
                  <a:gd name="connsiteY33" fmla="*/ 1235532 h 2168298"/>
                  <a:gd name="connsiteX34" fmla="*/ 1223107 w 2811992"/>
                  <a:gd name="connsiteY34" fmla="*/ 1292206 h 2168298"/>
                  <a:gd name="connsiteX35" fmla="*/ 1230714 w 2811992"/>
                  <a:gd name="connsiteY35" fmla="*/ 1292206 h 2168298"/>
                  <a:gd name="connsiteX36" fmla="*/ 1230714 w 2811992"/>
                  <a:gd name="connsiteY36" fmla="*/ 1340131 h 2168298"/>
                  <a:gd name="connsiteX37" fmla="*/ 1237181 w 2811992"/>
                  <a:gd name="connsiteY37" fmla="*/ 1340131 h 2168298"/>
                  <a:gd name="connsiteX38" fmla="*/ 1237181 w 2811992"/>
                  <a:gd name="connsiteY38" fmla="*/ 1395156 h 2168298"/>
                  <a:gd name="connsiteX39" fmla="*/ 1244661 w 2811992"/>
                  <a:gd name="connsiteY39" fmla="*/ 1395156 h 2168298"/>
                  <a:gd name="connsiteX40" fmla="*/ 1244661 w 2811992"/>
                  <a:gd name="connsiteY40" fmla="*/ 1444349 h 2168298"/>
                  <a:gd name="connsiteX41" fmla="*/ 1265200 w 2811992"/>
                  <a:gd name="connsiteY41" fmla="*/ 1444349 h 2168298"/>
                  <a:gd name="connsiteX42" fmla="*/ 1265200 w 2811992"/>
                  <a:gd name="connsiteY42" fmla="*/ 1548441 h 2168298"/>
                  <a:gd name="connsiteX43" fmla="*/ 1287895 w 2811992"/>
                  <a:gd name="connsiteY43" fmla="*/ 1548441 h 2168298"/>
                  <a:gd name="connsiteX44" fmla="*/ 1287895 w 2811992"/>
                  <a:gd name="connsiteY44" fmla="*/ 1599155 h 2168298"/>
                  <a:gd name="connsiteX45" fmla="*/ 1298672 w 2811992"/>
                  <a:gd name="connsiteY45" fmla="*/ 1599155 h 2168298"/>
                  <a:gd name="connsiteX46" fmla="*/ 1298672 w 2811992"/>
                  <a:gd name="connsiteY46" fmla="*/ 1704895 h 2168298"/>
                  <a:gd name="connsiteX47" fmla="*/ 1312745 w 2811992"/>
                  <a:gd name="connsiteY47" fmla="*/ 1704895 h 2168298"/>
                  <a:gd name="connsiteX48" fmla="*/ 1312745 w 2811992"/>
                  <a:gd name="connsiteY48" fmla="*/ 1754469 h 2168298"/>
                  <a:gd name="connsiteX49" fmla="*/ 1363460 w 2811992"/>
                  <a:gd name="connsiteY49" fmla="*/ 1754469 h 2168298"/>
                  <a:gd name="connsiteX50" fmla="*/ 1363460 w 2811992"/>
                  <a:gd name="connsiteY50" fmla="*/ 1810635 h 2168298"/>
                  <a:gd name="connsiteX51" fmla="*/ 1544637 w 2811992"/>
                  <a:gd name="connsiteY51" fmla="*/ 1810635 h 2168298"/>
                  <a:gd name="connsiteX52" fmla="*/ 1544637 w 2811992"/>
                  <a:gd name="connsiteY52" fmla="*/ 1858053 h 2168298"/>
                  <a:gd name="connsiteX53" fmla="*/ 1555414 w 2811992"/>
                  <a:gd name="connsiteY53" fmla="*/ 1858053 h 2168298"/>
                  <a:gd name="connsiteX54" fmla="*/ 1555414 w 2811992"/>
                  <a:gd name="connsiteY54" fmla="*/ 1964427 h 2168298"/>
                  <a:gd name="connsiteX55" fmla="*/ 1569995 w 2811992"/>
                  <a:gd name="connsiteY55" fmla="*/ 1964427 h 2168298"/>
                  <a:gd name="connsiteX56" fmla="*/ 1569995 w 2811992"/>
                  <a:gd name="connsiteY56" fmla="*/ 2012986 h 2168298"/>
                  <a:gd name="connsiteX57" fmla="*/ 1586730 w 2811992"/>
                  <a:gd name="connsiteY57" fmla="*/ 2012986 h 2168298"/>
                  <a:gd name="connsiteX58" fmla="*/ 1586730 w 2811992"/>
                  <a:gd name="connsiteY58" fmla="*/ 2067377 h 2168298"/>
                  <a:gd name="connsiteX59" fmla="*/ 1908260 w 2811992"/>
                  <a:gd name="connsiteY59" fmla="*/ 2067377 h 2168298"/>
                  <a:gd name="connsiteX60" fmla="*/ 1908260 w 2811992"/>
                  <a:gd name="connsiteY60" fmla="*/ 2168299 h 2168298"/>
                  <a:gd name="connsiteX61" fmla="*/ 2811993 w 2811992"/>
                  <a:gd name="connsiteY61" fmla="*/ 2168299 h 21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11992" h="2168298">
                    <a:moveTo>
                      <a:pt x="0" y="0"/>
                    </a:moveTo>
                    <a:lnTo>
                      <a:pt x="345873" y="0"/>
                    </a:lnTo>
                    <a:lnTo>
                      <a:pt x="345873" y="49066"/>
                    </a:lnTo>
                    <a:lnTo>
                      <a:pt x="459220" y="49066"/>
                    </a:lnTo>
                    <a:lnTo>
                      <a:pt x="459220" y="96104"/>
                    </a:lnTo>
                    <a:lnTo>
                      <a:pt x="513104" y="96104"/>
                    </a:lnTo>
                    <a:lnTo>
                      <a:pt x="513104" y="146819"/>
                    </a:lnTo>
                    <a:lnTo>
                      <a:pt x="607053" y="146819"/>
                    </a:lnTo>
                    <a:lnTo>
                      <a:pt x="607053" y="195378"/>
                    </a:lnTo>
                    <a:lnTo>
                      <a:pt x="614026" y="195378"/>
                    </a:lnTo>
                    <a:lnTo>
                      <a:pt x="614026" y="230371"/>
                    </a:lnTo>
                    <a:lnTo>
                      <a:pt x="622647" y="230371"/>
                    </a:lnTo>
                    <a:lnTo>
                      <a:pt x="622647" y="441343"/>
                    </a:lnTo>
                    <a:lnTo>
                      <a:pt x="647498" y="441343"/>
                    </a:lnTo>
                    <a:lnTo>
                      <a:pt x="647498" y="535799"/>
                    </a:lnTo>
                    <a:lnTo>
                      <a:pt x="674376" y="535799"/>
                    </a:lnTo>
                    <a:lnTo>
                      <a:pt x="674376" y="679828"/>
                    </a:lnTo>
                    <a:lnTo>
                      <a:pt x="775298" y="679828"/>
                    </a:lnTo>
                    <a:lnTo>
                      <a:pt x="775298" y="732191"/>
                    </a:lnTo>
                    <a:lnTo>
                      <a:pt x="793175" y="732191"/>
                    </a:lnTo>
                    <a:lnTo>
                      <a:pt x="793175" y="828168"/>
                    </a:lnTo>
                    <a:lnTo>
                      <a:pt x="932386" y="828168"/>
                    </a:lnTo>
                    <a:lnTo>
                      <a:pt x="932386" y="927949"/>
                    </a:lnTo>
                    <a:lnTo>
                      <a:pt x="954447" y="927949"/>
                    </a:lnTo>
                    <a:lnTo>
                      <a:pt x="954447" y="978156"/>
                    </a:lnTo>
                    <a:lnTo>
                      <a:pt x="963069" y="978156"/>
                    </a:lnTo>
                    <a:lnTo>
                      <a:pt x="963069" y="1031026"/>
                    </a:lnTo>
                    <a:lnTo>
                      <a:pt x="972197" y="1031026"/>
                    </a:lnTo>
                    <a:lnTo>
                      <a:pt x="972197" y="1134103"/>
                    </a:lnTo>
                    <a:lnTo>
                      <a:pt x="979297" y="1134103"/>
                    </a:lnTo>
                    <a:lnTo>
                      <a:pt x="979297" y="1184311"/>
                    </a:lnTo>
                    <a:lnTo>
                      <a:pt x="1213979" y="1184311"/>
                    </a:lnTo>
                    <a:lnTo>
                      <a:pt x="1213979" y="1235532"/>
                    </a:lnTo>
                    <a:lnTo>
                      <a:pt x="1223107" y="1235532"/>
                    </a:lnTo>
                    <a:lnTo>
                      <a:pt x="1223107" y="1292206"/>
                    </a:lnTo>
                    <a:lnTo>
                      <a:pt x="1230714" y="1292206"/>
                    </a:lnTo>
                    <a:lnTo>
                      <a:pt x="1230714" y="1340131"/>
                    </a:lnTo>
                    <a:lnTo>
                      <a:pt x="1237181" y="1340131"/>
                    </a:lnTo>
                    <a:lnTo>
                      <a:pt x="1237181" y="1395156"/>
                    </a:lnTo>
                    <a:lnTo>
                      <a:pt x="1244661" y="1395156"/>
                    </a:lnTo>
                    <a:lnTo>
                      <a:pt x="1244661" y="1444349"/>
                    </a:lnTo>
                    <a:lnTo>
                      <a:pt x="1265200" y="1444349"/>
                    </a:lnTo>
                    <a:lnTo>
                      <a:pt x="1265200" y="1548441"/>
                    </a:lnTo>
                    <a:lnTo>
                      <a:pt x="1287895" y="1548441"/>
                    </a:lnTo>
                    <a:lnTo>
                      <a:pt x="1287895" y="1599155"/>
                    </a:lnTo>
                    <a:lnTo>
                      <a:pt x="1298672" y="1599155"/>
                    </a:lnTo>
                    <a:lnTo>
                      <a:pt x="1298672" y="1704895"/>
                    </a:lnTo>
                    <a:lnTo>
                      <a:pt x="1312745" y="1704895"/>
                    </a:lnTo>
                    <a:lnTo>
                      <a:pt x="1312745" y="1754469"/>
                    </a:lnTo>
                    <a:lnTo>
                      <a:pt x="1363460" y="1754469"/>
                    </a:lnTo>
                    <a:lnTo>
                      <a:pt x="1363460" y="1810635"/>
                    </a:lnTo>
                    <a:lnTo>
                      <a:pt x="1544637" y="1810635"/>
                    </a:lnTo>
                    <a:lnTo>
                      <a:pt x="1544637" y="1858053"/>
                    </a:lnTo>
                    <a:lnTo>
                      <a:pt x="1555414" y="1858053"/>
                    </a:lnTo>
                    <a:lnTo>
                      <a:pt x="1555414" y="1964427"/>
                    </a:lnTo>
                    <a:lnTo>
                      <a:pt x="1569995" y="1964427"/>
                    </a:lnTo>
                    <a:lnTo>
                      <a:pt x="1569995" y="2012986"/>
                    </a:lnTo>
                    <a:lnTo>
                      <a:pt x="1586730" y="2012986"/>
                    </a:lnTo>
                    <a:lnTo>
                      <a:pt x="1586730" y="2067377"/>
                    </a:lnTo>
                    <a:lnTo>
                      <a:pt x="1908260" y="2067377"/>
                    </a:lnTo>
                    <a:lnTo>
                      <a:pt x="1908260" y="2168299"/>
                    </a:lnTo>
                    <a:lnTo>
                      <a:pt x="2811993" y="2168299"/>
                    </a:lnTo>
                  </a:path>
                </a:pathLst>
              </a:custGeom>
              <a:noFill/>
              <a:ln w="19007"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66" name="Graphic 4">
                <a:extLst>
                  <a:ext uri="{FF2B5EF4-FFF2-40B4-BE49-F238E27FC236}">
                    <a16:creationId xmlns:a16="http://schemas.microsoft.com/office/drawing/2014/main" id="{11BC68B8-A3A5-45C1-3C05-7631D12636C4}"/>
                  </a:ext>
                </a:extLst>
              </p:cNvPr>
              <p:cNvGrpSpPr/>
              <p:nvPr/>
            </p:nvGrpSpPr>
            <p:grpSpPr>
              <a:xfrm>
                <a:off x="6744938" y="2784108"/>
                <a:ext cx="2519496" cy="2247033"/>
                <a:chOff x="6744938" y="2784108"/>
                <a:chExt cx="2519496" cy="2247033"/>
              </a:xfrm>
            </p:grpSpPr>
            <p:sp>
              <p:nvSpPr>
                <p:cNvPr id="67" name="Freeform: Shape 66">
                  <a:extLst>
                    <a:ext uri="{FF2B5EF4-FFF2-40B4-BE49-F238E27FC236}">
                      <a16:creationId xmlns:a16="http://schemas.microsoft.com/office/drawing/2014/main" id="{8409E072-BC4F-4298-A118-C22560C0F306}"/>
                    </a:ext>
                  </a:extLst>
                </p:cNvPr>
                <p:cNvSpPr/>
                <p:nvPr/>
              </p:nvSpPr>
              <p:spPr>
                <a:xfrm>
                  <a:off x="9264435" y="4954056"/>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8" name="Freeform: Shape 67">
                  <a:extLst>
                    <a:ext uri="{FF2B5EF4-FFF2-40B4-BE49-F238E27FC236}">
                      <a16:creationId xmlns:a16="http://schemas.microsoft.com/office/drawing/2014/main" id="{9AEDC688-6473-6362-6615-720C7D191415}"/>
                    </a:ext>
                  </a:extLst>
                </p:cNvPr>
                <p:cNvSpPr/>
                <p:nvPr/>
              </p:nvSpPr>
              <p:spPr>
                <a:xfrm>
                  <a:off x="8632152" y="4954056"/>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69" name="Freeform: Shape 68">
                  <a:extLst>
                    <a:ext uri="{FF2B5EF4-FFF2-40B4-BE49-F238E27FC236}">
                      <a16:creationId xmlns:a16="http://schemas.microsoft.com/office/drawing/2014/main" id="{07730516-DEF9-5C76-F03C-B5B24FC28F06}"/>
                    </a:ext>
                  </a:extLst>
                </p:cNvPr>
                <p:cNvSpPr/>
                <p:nvPr/>
              </p:nvSpPr>
              <p:spPr>
                <a:xfrm>
                  <a:off x="8373254" y="4954056"/>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F040F270-1C9A-7435-136E-C3EB2F461A0B}"/>
                    </a:ext>
                  </a:extLst>
                </p:cNvPr>
                <p:cNvSpPr/>
                <p:nvPr/>
              </p:nvSpPr>
              <p:spPr>
                <a:xfrm>
                  <a:off x="8321399" y="4846161"/>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1" name="Freeform: Shape 70">
                  <a:extLst>
                    <a:ext uri="{FF2B5EF4-FFF2-40B4-BE49-F238E27FC236}">
                      <a16:creationId xmlns:a16="http://schemas.microsoft.com/office/drawing/2014/main" id="{5587B0B6-7138-F63A-F2E6-A1117341FD16}"/>
                    </a:ext>
                  </a:extLst>
                </p:cNvPr>
                <p:cNvSpPr/>
                <p:nvPr/>
              </p:nvSpPr>
              <p:spPr>
                <a:xfrm>
                  <a:off x="8282602" y="4846161"/>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2" name="Freeform: Shape 71">
                  <a:extLst>
                    <a:ext uri="{FF2B5EF4-FFF2-40B4-BE49-F238E27FC236}">
                      <a16:creationId xmlns:a16="http://schemas.microsoft.com/office/drawing/2014/main" id="{F5B306EE-123B-9B2A-2B8B-93269F001570}"/>
                    </a:ext>
                  </a:extLst>
                </p:cNvPr>
                <p:cNvSpPr/>
                <p:nvPr/>
              </p:nvSpPr>
              <p:spPr>
                <a:xfrm>
                  <a:off x="8077589" y="4846161"/>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3" name="Freeform: Shape 72">
                  <a:extLst>
                    <a:ext uri="{FF2B5EF4-FFF2-40B4-BE49-F238E27FC236}">
                      <a16:creationId xmlns:a16="http://schemas.microsoft.com/office/drawing/2014/main" id="{0F647301-3064-6755-62B1-AD015C48BD23}"/>
                    </a:ext>
                  </a:extLst>
                </p:cNvPr>
                <p:cNvSpPr/>
                <p:nvPr/>
              </p:nvSpPr>
              <p:spPr>
                <a:xfrm>
                  <a:off x="8054894" y="4846161"/>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4" name="Freeform: Shape 73">
                  <a:extLst>
                    <a:ext uri="{FF2B5EF4-FFF2-40B4-BE49-F238E27FC236}">
                      <a16:creationId xmlns:a16="http://schemas.microsoft.com/office/drawing/2014/main" id="{C11C1B68-5051-E6FA-E8BD-5E035F63B607}"/>
                    </a:ext>
                  </a:extLst>
                </p:cNvPr>
                <p:cNvSpPr/>
                <p:nvPr/>
              </p:nvSpPr>
              <p:spPr>
                <a:xfrm>
                  <a:off x="7387998" y="3706605"/>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5" name="Freeform: Shape 74">
                  <a:extLst>
                    <a:ext uri="{FF2B5EF4-FFF2-40B4-BE49-F238E27FC236}">
                      <a16:creationId xmlns:a16="http://schemas.microsoft.com/office/drawing/2014/main" id="{0A3BB799-8353-B4AB-1392-63ACF552CAC8}"/>
                    </a:ext>
                  </a:extLst>
                </p:cNvPr>
                <p:cNvSpPr/>
                <p:nvPr/>
              </p:nvSpPr>
              <p:spPr>
                <a:xfrm>
                  <a:off x="7387998" y="3607332"/>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6" name="Freeform: Shape 75">
                  <a:extLst>
                    <a:ext uri="{FF2B5EF4-FFF2-40B4-BE49-F238E27FC236}">
                      <a16:creationId xmlns:a16="http://schemas.microsoft.com/office/drawing/2014/main" id="{6C1FF7C0-C8DB-15CC-D470-C587C0FF02D5}"/>
                    </a:ext>
                  </a:extLst>
                </p:cNvPr>
                <p:cNvSpPr/>
                <p:nvPr/>
              </p:nvSpPr>
              <p:spPr>
                <a:xfrm>
                  <a:off x="7369741" y="3607332"/>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77" name="Freeform: Shape 76">
                  <a:extLst>
                    <a:ext uri="{FF2B5EF4-FFF2-40B4-BE49-F238E27FC236}">
                      <a16:creationId xmlns:a16="http://schemas.microsoft.com/office/drawing/2014/main" id="{58074FEA-E443-0201-257E-45E48110AEE5}"/>
                    </a:ext>
                  </a:extLst>
                </p:cNvPr>
                <p:cNvSpPr/>
                <p:nvPr/>
              </p:nvSpPr>
              <p:spPr>
                <a:xfrm>
                  <a:off x="6744938" y="2784108"/>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00A2E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grpSp>
          <p:nvGrpSpPr>
            <p:cNvPr id="78" name="Graphic 4">
              <a:extLst>
                <a:ext uri="{FF2B5EF4-FFF2-40B4-BE49-F238E27FC236}">
                  <a16:creationId xmlns:a16="http://schemas.microsoft.com/office/drawing/2014/main" id="{05CF5250-D3DC-E868-DA40-6F0792F977F5}"/>
                </a:ext>
              </a:extLst>
            </p:cNvPr>
            <p:cNvGrpSpPr/>
            <p:nvPr/>
          </p:nvGrpSpPr>
          <p:grpSpPr>
            <a:xfrm>
              <a:off x="8040827" y="2491575"/>
              <a:ext cx="3079004" cy="1627048"/>
              <a:chOff x="6810740" y="2815425"/>
              <a:chExt cx="3079004" cy="1627048"/>
            </a:xfrm>
            <a:noFill/>
          </p:grpSpPr>
          <p:sp>
            <p:nvSpPr>
              <p:cNvPr id="79" name="Freeform: Shape 78">
                <a:extLst>
                  <a:ext uri="{FF2B5EF4-FFF2-40B4-BE49-F238E27FC236}">
                    <a16:creationId xmlns:a16="http://schemas.microsoft.com/office/drawing/2014/main" id="{73D7834D-46D9-D22E-013F-FF3E43C67428}"/>
                  </a:ext>
                </a:extLst>
              </p:cNvPr>
              <p:cNvSpPr/>
              <p:nvPr/>
            </p:nvSpPr>
            <p:spPr>
              <a:xfrm>
                <a:off x="6810740" y="2815425"/>
                <a:ext cx="3076342" cy="1586603"/>
              </a:xfrm>
              <a:custGeom>
                <a:avLst/>
                <a:gdLst>
                  <a:gd name="connsiteX0" fmla="*/ 0 w 3076342"/>
                  <a:gd name="connsiteY0" fmla="*/ 0 h 1586603"/>
                  <a:gd name="connsiteX1" fmla="*/ 63647 w 3076342"/>
                  <a:gd name="connsiteY1" fmla="*/ 0 h 1586603"/>
                  <a:gd name="connsiteX2" fmla="*/ 63647 w 3076342"/>
                  <a:gd name="connsiteY2" fmla="*/ 30175 h 1586603"/>
                  <a:gd name="connsiteX3" fmla="*/ 154299 w 3076342"/>
                  <a:gd name="connsiteY3" fmla="*/ 30175 h 1586603"/>
                  <a:gd name="connsiteX4" fmla="*/ 154299 w 3076342"/>
                  <a:gd name="connsiteY4" fmla="*/ 57181 h 1586603"/>
                  <a:gd name="connsiteX5" fmla="*/ 221242 w 3076342"/>
                  <a:gd name="connsiteY5" fmla="*/ 57181 h 1586603"/>
                  <a:gd name="connsiteX6" fmla="*/ 221242 w 3076342"/>
                  <a:gd name="connsiteY6" fmla="*/ 115376 h 1586603"/>
                  <a:gd name="connsiteX7" fmla="*/ 257883 w 3076342"/>
                  <a:gd name="connsiteY7" fmla="*/ 115376 h 1586603"/>
                  <a:gd name="connsiteX8" fmla="*/ 257883 w 3076342"/>
                  <a:gd name="connsiteY8" fmla="*/ 196392 h 1586603"/>
                  <a:gd name="connsiteX9" fmla="*/ 268660 w 3076342"/>
                  <a:gd name="connsiteY9" fmla="*/ 196392 h 1586603"/>
                  <a:gd name="connsiteX10" fmla="*/ 268660 w 3076342"/>
                  <a:gd name="connsiteY10" fmla="*/ 240514 h 1586603"/>
                  <a:gd name="connsiteX11" fmla="*/ 268660 w 3076342"/>
                  <a:gd name="connsiteY11" fmla="*/ 362482 h 1586603"/>
                  <a:gd name="connsiteX12" fmla="*/ 312909 w 3076342"/>
                  <a:gd name="connsiteY12" fmla="*/ 362482 h 1586603"/>
                  <a:gd name="connsiteX13" fmla="*/ 312909 w 3076342"/>
                  <a:gd name="connsiteY13" fmla="*/ 452120 h 1586603"/>
                  <a:gd name="connsiteX14" fmla="*/ 322671 w 3076342"/>
                  <a:gd name="connsiteY14" fmla="*/ 452120 h 1586603"/>
                  <a:gd name="connsiteX15" fmla="*/ 322671 w 3076342"/>
                  <a:gd name="connsiteY15" fmla="*/ 482295 h 1586603"/>
                  <a:gd name="connsiteX16" fmla="*/ 356143 w 3076342"/>
                  <a:gd name="connsiteY16" fmla="*/ 482295 h 1586603"/>
                  <a:gd name="connsiteX17" fmla="*/ 356143 w 3076342"/>
                  <a:gd name="connsiteY17" fmla="*/ 511456 h 1586603"/>
                  <a:gd name="connsiteX18" fmla="*/ 364764 w 3076342"/>
                  <a:gd name="connsiteY18" fmla="*/ 511456 h 1586603"/>
                  <a:gd name="connsiteX19" fmla="*/ 364764 w 3076342"/>
                  <a:gd name="connsiteY19" fmla="*/ 540490 h 1586603"/>
                  <a:gd name="connsiteX20" fmla="*/ 428411 w 3076342"/>
                  <a:gd name="connsiteY20" fmla="*/ 540490 h 1586603"/>
                  <a:gd name="connsiteX21" fmla="*/ 428411 w 3076342"/>
                  <a:gd name="connsiteY21" fmla="*/ 567495 h 1586603"/>
                  <a:gd name="connsiteX22" fmla="*/ 495354 w 3076342"/>
                  <a:gd name="connsiteY22" fmla="*/ 567495 h 1586603"/>
                  <a:gd name="connsiteX23" fmla="*/ 495354 w 3076342"/>
                  <a:gd name="connsiteY23" fmla="*/ 597671 h 1586603"/>
                  <a:gd name="connsiteX24" fmla="*/ 513611 w 3076342"/>
                  <a:gd name="connsiteY24" fmla="*/ 597671 h 1586603"/>
                  <a:gd name="connsiteX25" fmla="*/ 513611 w 3076342"/>
                  <a:gd name="connsiteY25" fmla="*/ 623662 h 1586603"/>
                  <a:gd name="connsiteX26" fmla="*/ 534151 w 3076342"/>
                  <a:gd name="connsiteY26" fmla="*/ 623662 h 1586603"/>
                  <a:gd name="connsiteX27" fmla="*/ 534151 w 3076342"/>
                  <a:gd name="connsiteY27" fmla="*/ 654978 h 1586603"/>
                  <a:gd name="connsiteX28" fmla="*/ 570792 w 3076342"/>
                  <a:gd name="connsiteY28" fmla="*/ 654978 h 1586603"/>
                  <a:gd name="connsiteX29" fmla="*/ 570792 w 3076342"/>
                  <a:gd name="connsiteY29" fmla="*/ 684012 h 1586603"/>
                  <a:gd name="connsiteX30" fmla="*/ 587021 w 3076342"/>
                  <a:gd name="connsiteY30" fmla="*/ 684012 h 1586603"/>
                  <a:gd name="connsiteX31" fmla="*/ 587021 w 3076342"/>
                  <a:gd name="connsiteY31" fmla="*/ 858850 h 1586603"/>
                  <a:gd name="connsiteX32" fmla="*/ 592979 w 3076342"/>
                  <a:gd name="connsiteY32" fmla="*/ 858850 h 1586603"/>
                  <a:gd name="connsiteX33" fmla="*/ 592979 w 3076342"/>
                  <a:gd name="connsiteY33" fmla="*/ 884207 h 1586603"/>
                  <a:gd name="connsiteX34" fmla="*/ 613519 w 3076342"/>
                  <a:gd name="connsiteY34" fmla="*/ 884207 h 1586603"/>
                  <a:gd name="connsiteX35" fmla="*/ 613519 w 3076342"/>
                  <a:gd name="connsiteY35" fmla="*/ 913368 h 1586603"/>
                  <a:gd name="connsiteX36" fmla="*/ 627972 w 3076342"/>
                  <a:gd name="connsiteY36" fmla="*/ 913368 h 1586603"/>
                  <a:gd name="connsiteX37" fmla="*/ 627972 w 3076342"/>
                  <a:gd name="connsiteY37" fmla="*/ 942529 h 1586603"/>
                  <a:gd name="connsiteX38" fmla="*/ 657133 w 3076342"/>
                  <a:gd name="connsiteY38" fmla="*/ 942529 h 1586603"/>
                  <a:gd name="connsiteX39" fmla="*/ 657133 w 3076342"/>
                  <a:gd name="connsiteY39" fmla="*/ 973212 h 1586603"/>
                  <a:gd name="connsiteX40" fmla="*/ 665755 w 3076342"/>
                  <a:gd name="connsiteY40" fmla="*/ 973212 h 1586603"/>
                  <a:gd name="connsiteX41" fmla="*/ 665755 w 3076342"/>
                  <a:gd name="connsiteY41" fmla="*/ 1006176 h 1586603"/>
                  <a:gd name="connsiteX42" fmla="*/ 888645 w 3076342"/>
                  <a:gd name="connsiteY42" fmla="*/ 1006176 h 1586603"/>
                  <a:gd name="connsiteX43" fmla="*/ 888645 w 3076342"/>
                  <a:gd name="connsiteY43" fmla="*/ 1036351 h 1586603"/>
                  <a:gd name="connsiteX44" fmla="*/ 902084 w 3076342"/>
                  <a:gd name="connsiteY44" fmla="*/ 1036351 h 1586603"/>
                  <a:gd name="connsiteX45" fmla="*/ 902084 w 3076342"/>
                  <a:gd name="connsiteY45" fmla="*/ 1099491 h 1586603"/>
                  <a:gd name="connsiteX46" fmla="*/ 1158319 w 3076342"/>
                  <a:gd name="connsiteY46" fmla="*/ 1099491 h 1586603"/>
                  <a:gd name="connsiteX47" fmla="*/ 1158319 w 3076342"/>
                  <a:gd name="connsiteY47" fmla="*/ 1133469 h 1586603"/>
                  <a:gd name="connsiteX48" fmla="*/ 1172900 w 3076342"/>
                  <a:gd name="connsiteY48" fmla="*/ 1133469 h 1586603"/>
                  <a:gd name="connsiteX49" fmla="*/ 1172900 w 3076342"/>
                  <a:gd name="connsiteY49" fmla="*/ 1142598 h 1586603"/>
                  <a:gd name="connsiteX50" fmla="*/ 1182662 w 3076342"/>
                  <a:gd name="connsiteY50" fmla="*/ 1142598 h 1586603"/>
                  <a:gd name="connsiteX51" fmla="*/ 1182662 w 3076342"/>
                  <a:gd name="connsiteY51" fmla="*/ 1174421 h 1586603"/>
                  <a:gd name="connsiteX52" fmla="*/ 1197243 w 3076342"/>
                  <a:gd name="connsiteY52" fmla="*/ 1174421 h 1586603"/>
                  <a:gd name="connsiteX53" fmla="*/ 1197243 w 3076342"/>
                  <a:gd name="connsiteY53" fmla="*/ 1214359 h 1586603"/>
                  <a:gd name="connsiteX54" fmla="*/ 1205357 w 3076342"/>
                  <a:gd name="connsiteY54" fmla="*/ 1214359 h 1586603"/>
                  <a:gd name="connsiteX55" fmla="*/ 1205357 w 3076342"/>
                  <a:gd name="connsiteY55" fmla="*/ 1253282 h 1586603"/>
                  <a:gd name="connsiteX56" fmla="*/ 1248464 w 3076342"/>
                  <a:gd name="connsiteY56" fmla="*/ 1253282 h 1586603"/>
                  <a:gd name="connsiteX57" fmla="*/ 1248464 w 3076342"/>
                  <a:gd name="connsiteY57" fmla="*/ 1301208 h 1586603"/>
                  <a:gd name="connsiteX58" fmla="*/ 1259241 w 3076342"/>
                  <a:gd name="connsiteY58" fmla="*/ 1301208 h 1586603"/>
                  <a:gd name="connsiteX59" fmla="*/ 1259241 w 3076342"/>
                  <a:gd name="connsiteY59" fmla="*/ 1348753 h 1586603"/>
                  <a:gd name="connsiteX60" fmla="*/ 1826864 w 3076342"/>
                  <a:gd name="connsiteY60" fmla="*/ 1348753 h 1586603"/>
                  <a:gd name="connsiteX61" fmla="*/ 1826864 w 3076342"/>
                  <a:gd name="connsiteY61" fmla="*/ 1382731 h 1586603"/>
                  <a:gd name="connsiteX62" fmla="*/ 1836499 w 3076342"/>
                  <a:gd name="connsiteY62" fmla="*/ 1382731 h 1586603"/>
                  <a:gd name="connsiteX63" fmla="*/ 1836499 w 3076342"/>
                  <a:gd name="connsiteY63" fmla="*/ 1405426 h 1586603"/>
                  <a:gd name="connsiteX64" fmla="*/ 1914219 w 3076342"/>
                  <a:gd name="connsiteY64" fmla="*/ 1405426 h 1586603"/>
                  <a:gd name="connsiteX65" fmla="*/ 1914219 w 3076342"/>
                  <a:gd name="connsiteY65" fmla="*/ 1470087 h 1586603"/>
                  <a:gd name="connsiteX66" fmla="*/ 2437593 w 3076342"/>
                  <a:gd name="connsiteY66" fmla="*/ 1470087 h 1586603"/>
                  <a:gd name="connsiteX67" fmla="*/ 2437593 w 3076342"/>
                  <a:gd name="connsiteY67" fmla="*/ 1586604 h 1586603"/>
                  <a:gd name="connsiteX68" fmla="*/ 3076342 w 3076342"/>
                  <a:gd name="connsiteY68" fmla="*/ 1586604 h 158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076342" h="1586603">
                    <a:moveTo>
                      <a:pt x="0" y="0"/>
                    </a:moveTo>
                    <a:lnTo>
                      <a:pt x="63647" y="0"/>
                    </a:lnTo>
                    <a:lnTo>
                      <a:pt x="63647" y="30175"/>
                    </a:lnTo>
                    <a:lnTo>
                      <a:pt x="154299" y="30175"/>
                    </a:lnTo>
                    <a:lnTo>
                      <a:pt x="154299" y="57181"/>
                    </a:lnTo>
                    <a:lnTo>
                      <a:pt x="221242" y="57181"/>
                    </a:lnTo>
                    <a:lnTo>
                      <a:pt x="221242" y="115376"/>
                    </a:lnTo>
                    <a:lnTo>
                      <a:pt x="257883" y="115376"/>
                    </a:lnTo>
                    <a:lnTo>
                      <a:pt x="257883" y="196392"/>
                    </a:lnTo>
                    <a:lnTo>
                      <a:pt x="268660" y="196392"/>
                    </a:lnTo>
                    <a:lnTo>
                      <a:pt x="268660" y="240514"/>
                    </a:lnTo>
                    <a:lnTo>
                      <a:pt x="268660" y="362482"/>
                    </a:lnTo>
                    <a:lnTo>
                      <a:pt x="312909" y="362482"/>
                    </a:lnTo>
                    <a:lnTo>
                      <a:pt x="312909" y="452120"/>
                    </a:lnTo>
                    <a:lnTo>
                      <a:pt x="322671" y="452120"/>
                    </a:lnTo>
                    <a:lnTo>
                      <a:pt x="322671" y="482295"/>
                    </a:lnTo>
                    <a:lnTo>
                      <a:pt x="356143" y="482295"/>
                    </a:lnTo>
                    <a:lnTo>
                      <a:pt x="356143" y="511456"/>
                    </a:lnTo>
                    <a:lnTo>
                      <a:pt x="364764" y="511456"/>
                    </a:lnTo>
                    <a:lnTo>
                      <a:pt x="364764" y="540490"/>
                    </a:lnTo>
                    <a:lnTo>
                      <a:pt x="428411" y="540490"/>
                    </a:lnTo>
                    <a:lnTo>
                      <a:pt x="428411" y="567495"/>
                    </a:lnTo>
                    <a:lnTo>
                      <a:pt x="495354" y="567495"/>
                    </a:lnTo>
                    <a:lnTo>
                      <a:pt x="495354" y="597671"/>
                    </a:lnTo>
                    <a:lnTo>
                      <a:pt x="513611" y="597671"/>
                    </a:lnTo>
                    <a:lnTo>
                      <a:pt x="513611" y="623662"/>
                    </a:lnTo>
                    <a:lnTo>
                      <a:pt x="534151" y="623662"/>
                    </a:lnTo>
                    <a:lnTo>
                      <a:pt x="534151" y="654978"/>
                    </a:lnTo>
                    <a:lnTo>
                      <a:pt x="570792" y="654978"/>
                    </a:lnTo>
                    <a:lnTo>
                      <a:pt x="570792" y="684012"/>
                    </a:lnTo>
                    <a:lnTo>
                      <a:pt x="587021" y="684012"/>
                    </a:lnTo>
                    <a:lnTo>
                      <a:pt x="587021" y="858850"/>
                    </a:lnTo>
                    <a:lnTo>
                      <a:pt x="592979" y="858850"/>
                    </a:lnTo>
                    <a:lnTo>
                      <a:pt x="592979" y="884207"/>
                    </a:lnTo>
                    <a:lnTo>
                      <a:pt x="613519" y="884207"/>
                    </a:lnTo>
                    <a:lnTo>
                      <a:pt x="613519" y="913368"/>
                    </a:lnTo>
                    <a:lnTo>
                      <a:pt x="627972" y="913368"/>
                    </a:lnTo>
                    <a:lnTo>
                      <a:pt x="627972" y="942529"/>
                    </a:lnTo>
                    <a:lnTo>
                      <a:pt x="657133" y="942529"/>
                    </a:lnTo>
                    <a:lnTo>
                      <a:pt x="657133" y="973212"/>
                    </a:lnTo>
                    <a:lnTo>
                      <a:pt x="665755" y="973212"/>
                    </a:lnTo>
                    <a:lnTo>
                      <a:pt x="665755" y="1006176"/>
                    </a:lnTo>
                    <a:lnTo>
                      <a:pt x="888645" y="1006176"/>
                    </a:lnTo>
                    <a:lnTo>
                      <a:pt x="888645" y="1036351"/>
                    </a:lnTo>
                    <a:lnTo>
                      <a:pt x="902084" y="1036351"/>
                    </a:lnTo>
                    <a:lnTo>
                      <a:pt x="902084" y="1099491"/>
                    </a:lnTo>
                    <a:lnTo>
                      <a:pt x="1158319" y="1099491"/>
                    </a:lnTo>
                    <a:lnTo>
                      <a:pt x="1158319" y="1133469"/>
                    </a:lnTo>
                    <a:lnTo>
                      <a:pt x="1172900" y="1133469"/>
                    </a:lnTo>
                    <a:lnTo>
                      <a:pt x="1172900" y="1142598"/>
                    </a:lnTo>
                    <a:lnTo>
                      <a:pt x="1182662" y="1142598"/>
                    </a:lnTo>
                    <a:lnTo>
                      <a:pt x="1182662" y="1174421"/>
                    </a:lnTo>
                    <a:lnTo>
                      <a:pt x="1197243" y="1174421"/>
                    </a:lnTo>
                    <a:lnTo>
                      <a:pt x="1197243" y="1214359"/>
                    </a:lnTo>
                    <a:lnTo>
                      <a:pt x="1205357" y="1214359"/>
                    </a:lnTo>
                    <a:lnTo>
                      <a:pt x="1205357" y="1253282"/>
                    </a:lnTo>
                    <a:lnTo>
                      <a:pt x="1248464" y="1253282"/>
                    </a:lnTo>
                    <a:lnTo>
                      <a:pt x="1248464" y="1301208"/>
                    </a:lnTo>
                    <a:lnTo>
                      <a:pt x="1259241" y="1301208"/>
                    </a:lnTo>
                    <a:lnTo>
                      <a:pt x="1259241" y="1348753"/>
                    </a:lnTo>
                    <a:lnTo>
                      <a:pt x="1826864" y="1348753"/>
                    </a:lnTo>
                    <a:lnTo>
                      <a:pt x="1826864" y="1382731"/>
                    </a:lnTo>
                    <a:lnTo>
                      <a:pt x="1836499" y="1382731"/>
                    </a:lnTo>
                    <a:lnTo>
                      <a:pt x="1836499" y="1405426"/>
                    </a:lnTo>
                    <a:lnTo>
                      <a:pt x="1914219" y="1405426"/>
                    </a:lnTo>
                    <a:lnTo>
                      <a:pt x="1914219" y="1470087"/>
                    </a:lnTo>
                    <a:lnTo>
                      <a:pt x="2437593" y="1470087"/>
                    </a:lnTo>
                    <a:lnTo>
                      <a:pt x="2437593" y="1586604"/>
                    </a:lnTo>
                    <a:lnTo>
                      <a:pt x="3076342" y="1586604"/>
                    </a:lnTo>
                  </a:path>
                </a:pathLst>
              </a:custGeom>
              <a:noFill/>
              <a:ln w="19007"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nvGrpSpPr>
              <p:cNvPr id="80" name="Graphic 4">
                <a:extLst>
                  <a:ext uri="{FF2B5EF4-FFF2-40B4-BE49-F238E27FC236}">
                    <a16:creationId xmlns:a16="http://schemas.microsoft.com/office/drawing/2014/main" id="{B4744F02-317C-D01E-8917-7E0FC95276CD}"/>
                  </a:ext>
                </a:extLst>
              </p:cNvPr>
              <p:cNvGrpSpPr/>
              <p:nvPr/>
            </p:nvGrpSpPr>
            <p:grpSpPr>
              <a:xfrm>
                <a:off x="6870330" y="2839387"/>
                <a:ext cx="3019415" cy="1603085"/>
                <a:chOff x="6870330" y="2839387"/>
                <a:chExt cx="3019415" cy="1603085"/>
              </a:xfrm>
            </p:grpSpPr>
            <p:sp>
              <p:nvSpPr>
                <p:cNvPr id="81" name="Freeform: Shape 80">
                  <a:extLst>
                    <a:ext uri="{FF2B5EF4-FFF2-40B4-BE49-F238E27FC236}">
                      <a16:creationId xmlns:a16="http://schemas.microsoft.com/office/drawing/2014/main" id="{73EA7DC9-0B08-D9B1-A085-E731F613D4DE}"/>
                    </a:ext>
                  </a:extLst>
                </p:cNvPr>
                <p:cNvSpPr/>
                <p:nvPr/>
              </p:nvSpPr>
              <p:spPr>
                <a:xfrm>
                  <a:off x="9889745" y="4365260"/>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2" name="Freeform: Shape 81">
                  <a:extLst>
                    <a:ext uri="{FF2B5EF4-FFF2-40B4-BE49-F238E27FC236}">
                      <a16:creationId xmlns:a16="http://schemas.microsoft.com/office/drawing/2014/main" id="{C0336FF9-D701-1F76-F42B-E57A7FB02140}"/>
                    </a:ext>
                  </a:extLst>
                </p:cNvPr>
                <p:cNvSpPr/>
                <p:nvPr/>
              </p:nvSpPr>
              <p:spPr>
                <a:xfrm>
                  <a:off x="9884927" y="4365260"/>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3" name="Freeform: Shape 82">
                  <a:extLst>
                    <a:ext uri="{FF2B5EF4-FFF2-40B4-BE49-F238E27FC236}">
                      <a16:creationId xmlns:a16="http://schemas.microsoft.com/office/drawing/2014/main" id="{F0531C31-A9BD-1F64-12E4-907DBF1B3EBD}"/>
                    </a:ext>
                  </a:extLst>
                </p:cNvPr>
                <p:cNvSpPr/>
                <p:nvPr/>
              </p:nvSpPr>
              <p:spPr>
                <a:xfrm>
                  <a:off x="9311219" y="4365260"/>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4" name="Freeform: Shape 83">
                  <a:extLst>
                    <a:ext uri="{FF2B5EF4-FFF2-40B4-BE49-F238E27FC236}">
                      <a16:creationId xmlns:a16="http://schemas.microsoft.com/office/drawing/2014/main" id="{97C0D965-06A3-E64D-302B-DC61CA3D4926}"/>
                    </a:ext>
                  </a:extLst>
                </p:cNvPr>
                <p:cNvSpPr/>
                <p:nvPr/>
              </p:nvSpPr>
              <p:spPr>
                <a:xfrm>
                  <a:off x="9292709" y="4365260"/>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5" name="Freeform: Shape 84">
                  <a:extLst>
                    <a:ext uri="{FF2B5EF4-FFF2-40B4-BE49-F238E27FC236}">
                      <a16:creationId xmlns:a16="http://schemas.microsoft.com/office/drawing/2014/main" id="{F7A3E21F-D2A3-6BC4-2B01-B217CA52B5D0}"/>
                    </a:ext>
                  </a:extLst>
                </p:cNvPr>
                <p:cNvSpPr/>
                <p:nvPr/>
              </p:nvSpPr>
              <p:spPr>
                <a:xfrm>
                  <a:off x="9278001" y="4365260"/>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6" name="Freeform: Shape 85">
                  <a:extLst>
                    <a:ext uri="{FF2B5EF4-FFF2-40B4-BE49-F238E27FC236}">
                      <a16:creationId xmlns:a16="http://schemas.microsoft.com/office/drawing/2014/main" id="{036DC129-3DFE-BC74-1FDA-00E52C1F5DFB}"/>
                    </a:ext>
                  </a:extLst>
                </p:cNvPr>
                <p:cNvSpPr/>
                <p:nvPr/>
              </p:nvSpPr>
              <p:spPr>
                <a:xfrm>
                  <a:off x="9256194" y="4365260"/>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7" name="Freeform: Shape 86">
                  <a:extLst>
                    <a:ext uri="{FF2B5EF4-FFF2-40B4-BE49-F238E27FC236}">
                      <a16:creationId xmlns:a16="http://schemas.microsoft.com/office/drawing/2014/main" id="{6A861571-D39F-CE9D-A192-E34078E462E9}"/>
                    </a:ext>
                  </a:extLst>
                </p:cNvPr>
                <p:cNvSpPr/>
                <p:nvPr/>
              </p:nvSpPr>
              <p:spPr>
                <a:xfrm>
                  <a:off x="9250489" y="4365260"/>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8" name="Freeform: Shape 87">
                  <a:extLst>
                    <a:ext uri="{FF2B5EF4-FFF2-40B4-BE49-F238E27FC236}">
                      <a16:creationId xmlns:a16="http://schemas.microsoft.com/office/drawing/2014/main" id="{04AA28B4-51DE-9524-3C80-31862B9504A4}"/>
                    </a:ext>
                  </a:extLst>
                </p:cNvPr>
                <p:cNvSpPr/>
                <p:nvPr/>
              </p:nvSpPr>
              <p:spPr>
                <a:xfrm>
                  <a:off x="9239078" y="4256858"/>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89" name="Freeform: Shape 88">
                  <a:extLst>
                    <a:ext uri="{FF2B5EF4-FFF2-40B4-BE49-F238E27FC236}">
                      <a16:creationId xmlns:a16="http://schemas.microsoft.com/office/drawing/2014/main" id="{CD84D58F-ED48-63F3-30E4-DA44775336C3}"/>
                    </a:ext>
                  </a:extLst>
                </p:cNvPr>
                <p:cNvSpPr/>
                <p:nvPr/>
              </p:nvSpPr>
              <p:spPr>
                <a:xfrm>
                  <a:off x="9234260" y="4256858"/>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0" name="Freeform: Shape 89">
                  <a:extLst>
                    <a:ext uri="{FF2B5EF4-FFF2-40B4-BE49-F238E27FC236}">
                      <a16:creationId xmlns:a16="http://schemas.microsoft.com/office/drawing/2014/main" id="{2916536E-F227-21C7-A98D-5A7708EC5AE5}"/>
                    </a:ext>
                  </a:extLst>
                </p:cNvPr>
                <p:cNvSpPr/>
                <p:nvPr/>
              </p:nvSpPr>
              <p:spPr>
                <a:xfrm>
                  <a:off x="9155019" y="4256858"/>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1" name="Freeform: Shape 90">
                  <a:extLst>
                    <a:ext uri="{FF2B5EF4-FFF2-40B4-BE49-F238E27FC236}">
                      <a16:creationId xmlns:a16="http://schemas.microsoft.com/office/drawing/2014/main" id="{2921E8FD-5E34-2F84-F1E2-636C80F9ECA1}"/>
                    </a:ext>
                  </a:extLst>
                </p:cNvPr>
                <p:cNvSpPr/>
                <p:nvPr/>
              </p:nvSpPr>
              <p:spPr>
                <a:xfrm>
                  <a:off x="8950259" y="4256858"/>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2" name="Freeform: Shape 91">
                  <a:extLst>
                    <a:ext uri="{FF2B5EF4-FFF2-40B4-BE49-F238E27FC236}">
                      <a16:creationId xmlns:a16="http://schemas.microsoft.com/office/drawing/2014/main" id="{2ED704A6-B594-E772-54A4-24361264847F}"/>
                    </a:ext>
                  </a:extLst>
                </p:cNvPr>
                <p:cNvSpPr/>
                <p:nvPr/>
              </p:nvSpPr>
              <p:spPr>
                <a:xfrm>
                  <a:off x="8942905" y="4256858"/>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3" name="Freeform: Shape 92">
                  <a:extLst>
                    <a:ext uri="{FF2B5EF4-FFF2-40B4-BE49-F238E27FC236}">
                      <a16:creationId xmlns:a16="http://schemas.microsoft.com/office/drawing/2014/main" id="{EE0F7116-6CC1-98E9-240D-50176EE06C60}"/>
                    </a:ext>
                  </a:extLst>
                </p:cNvPr>
                <p:cNvSpPr/>
                <p:nvPr/>
              </p:nvSpPr>
              <p:spPr>
                <a:xfrm>
                  <a:off x="8920337" y="4256858"/>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4" name="Freeform: Shape 93">
                  <a:extLst>
                    <a:ext uri="{FF2B5EF4-FFF2-40B4-BE49-F238E27FC236}">
                      <a16:creationId xmlns:a16="http://schemas.microsoft.com/office/drawing/2014/main" id="{D37BB5BE-C43A-54FF-5858-A3C2A676ABE2}"/>
                    </a:ext>
                  </a:extLst>
                </p:cNvPr>
                <p:cNvSpPr/>
                <p:nvPr/>
              </p:nvSpPr>
              <p:spPr>
                <a:xfrm>
                  <a:off x="8651550" y="4186365"/>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5" name="Freeform: Shape 94">
                  <a:extLst>
                    <a:ext uri="{FF2B5EF4-FFF2-40B4-BE49-F238E27FC236}">
                      <a16:creationId xmlns:a16="http://schemas.microsoft.com/office/drawing/2014/main" id="{5A4B0E57-A10C-5994-9DB9-6786909417DE}"/>
                    </a:ext>
                  </a:extLst>
                </p:cNvPr>
                <p:cNvSpPr/>
                <p:nvPr/>
              </p:nvSpPr>
              <p:spPr>
                <a:xfrm>
                  <a:off x="8637097" y="4186365"/>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6" name="Freeform: Shape 95">
                  <a:extLst>
                    <a:ext uri="{FF2B5EF4-FFF2-40B4-BE49-F238E27FC236}">
                      <a16:creationId xmlns:a16="http://schemas.microsoft.com/office/drawing/2014/main" id="{3CF43027-66A8-3458-661E-F94420D142A8}"/>
                    </a:ext>
                  </a:extLst>
                </p:cNvPr>
                <p:cNvSpPr/>
                <p:nvPr/>
              </p:nvSpPr>
              <p:spPr>
                <a:xfrm>
                  <a:off x="8629743" y="4128931"/>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7" name="Freeform: Shape 96">
                  <a:extLst>
                    <a:ext uri="{FF2B5EF4-FFF2-40B4-BE49-F238E27FC236}">
                      <a16:creationId xmlns:a16="http://schemas.microsoft.com/office/drawing/2014/main" id="{E1B84CB1-981E-502D-C9F9-57C14CF1F65D}"/>
                    </a:ext>
                  </a:extLst>
                </p:cNvPr>
                <p:cNvSpPr/>
                <p:nvPr/>
              </p:nvSpPr>
              <p:spPr>
                <a:xfrm>
                  <a:off x="8494589" y="4128931"/>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8" name="Freeform: Shape 97">
                  <a:extLst>
                    <a:ext uri="{FF2B5EF4-FFF2-40B4-BE49-F238E27FC236}">
                      <a16:creationId xmlns:a16="http://schemas.microsoft.com/office/drawing/2014/main" id="{5383D63F-4389-0328-F1B8-4CD1D9AE6E7A}"/>
                    </a:ext>
                  </a:extLst>
                </p:cNvPr>
                <p:cNvSpPr/>
                <p:nvPr/>
              </p:nvSpPr>
              <p:spPr>
                <a:xfrm>
                  <a:off x="8382130" y="4128931"/>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99" name="Freeform: Shape 98">
                  <a:extLst>
                    <a:ext uri="{FF2B5EF4-FFF2-40B4-BE49-F238E27FC236}">
                      <a16:creationId xmlns:a16="http://schemas.microsoft.com/office/drawing/2014/main" id="{D8C95A35-7172-67AF-A90A-9C6A1EE5D2A1}"/>
                    </a:ext>
                  </a:extLst>
                </p:cNvPr>
                <p:cNvSpPr/>
                <p:nvPr/>
              </p:nvSpPr>
              <p:spPr>
                <a:xfrm>
                  <a:off x="8321399" y="4128931"/>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0" name="Freeform: Shape 99">
                  <a:extLst>
                    <a:ext uri="{FF2B5EF4-FFF2-40B4-BE49-F238E27FC236}">
                      <a16:creationId xmlns:a16="http://schemas.microsoft.com/office/drawing/2014/main" id="{30EFC139-6364-CE77-43D5-7E2A03E18694}"/>
                    </a:ext>
                  </a:extLst>
                </p:cNvPr>
                <p:cNvSpPr/>
                <p:nvPr/>
              </p:nvSpPr>
              <p:spPr>
                <a:xfrm>
                  <a:off x="8040567" y="4039166"/>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1" name="Freeform: Shape 100">
                  <a:extLst>
                    <a:ext uri="{FF2B5EF4-FFF2-40B4-BE49-F238E27FC236}">
                      <a16:creationId xmlns:a16="http://schemas.microsoft.com/office/drawing/2014/main" id="{69CFC9F9-0F9C-3C05-2E8F-82CE187A8BD1}"/>
                    </a:ext>
                  </a:extLst>
                </p:cNvPr>
                <p:cNvSpPr/>
                <p:nvPr/>
              </p:nvSpPr>
              <p:spPr>
                <a:xfrm>
                  <a:off x="8034989" y="4039166"/>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2" name="Freeform: Shape 101">
                  <a:extLst>
                    <a:ext uri="{FF2B5EF4-FFF2-40B4-BE49-F238E27FC236}">
                      <a16:creationId xmlns:a16="http://schemas.microsoft.com/office/drawing/2014/main" id="{2804016B-B4B2-87F1-A564-1FD15A755A0C}"/>
                    </a:ext>
                  </a:extLst>
                </p:cNvPr>
                <p:cNvSpPr/>
                <p:nvPr/>
              </p:nvSpPr>
              <p:spPr>
                <a:xfrm>
                  <a:off x="8008998" y="4039166"/>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3" name="Freeform: Shape 102">
                  <a:extLst>
                    <a:ext uri="{FF2B5EF4-FFF2-40B4-BE49-F238E27FC236}">
                      <a16:creationId xmlns:a16="http://schemas.microsoft.com/office/drawing/2014/main" id="{438CCB78-68CE-0C8E-3490-8BB6CE46861A}"/>
                    </a:ext>
                  </a:extLst>
                </p:cNvPr>
                <p:cNvSpPr/>
                <p:nvPr/>
              </p:nvSpPr>
              <p:spPr>
                <a:xfrm>
                  <a:off x="7993656" y="3961953"/>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4" name="Freeform: Shape 103">
                  <a:extLst>
                    <a:ext uri="{FF2B5EF4-FFF2-40B4-BE49-F238E27FC236}">
                      <a16:creationId xmlns:a16="http://schemas.microsoft.com/office/drawing/2014/main" id="{EEA88FF3-E132-28F0-72A4-8621320A9061}"/>
                    </a:ext>
                  </a:extLst>
                </p:cNvPr>
                <p:cNvSpPr/>
                <p:nvPr/>
              </p:nvSpPr>
              <p:spPr>
                <a:xfrm>
                  <a:off x="7969060" y="3915042"/>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5" name="Freeform: Shape 104">
                  <a:extLst>
                    <a:ext uri="{FF2B5EF4-FFF2-40B4-BE49-F238E27FC236}">
                      <a16:creationId xmlns:a16="http://schemas.microsoft.com/office/drawing/2014/main" id="{2692A4A9-A440-DD70-04FA-D9171A0DC22F}"/>
                    </a:ext>
                  </a:extLst>
                </p:cNvPr>
                <p:cNvSpPr/>
                <p:nvPr/>
              </p:nvSpPr>
              <p:spPr>
                <a:xfrm>
                  <a:off x="7945858" y="3884867"/>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6" name="Freeform: Shape 105">
                  <a:extLst>
                    <a:ext uri="{FF2B5EF4-FFF2-40B4-BE49-F238E27FC236}">
                      <a16:creationId xmlns:a16="http://schemas.microsoft.com/office/drawing/2014/main" id="{49471193-E6CA-AB55-B01F-E1C7BC1350CF}"/>
                    </a:ext>
                  </a:extLst>
                </p:cNvPr>
                <p:cNvSpPr/>
                <p:nvPr/>
              </p:nvSpPr>
              <p:spPr>
                <a:xfrm>
                  <a:off x="7908710" y="3884867"/>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7" name="Freeform: Shape 106">
                  <a:extLst>
                    <a:ext uri="{FF2B5EF4-FFF2-40B4-BE49-F238E27FC236}">
                      <a16:creationId xmlns:a16="http://schemas.microsoft.com/office/drawing/2014/main" id="{EF7FAC18-BBF7-B2A1-80AB-95D8EE999F7A}"/>
                    </a:ext>
                  </a:extLst>
                </p:cNvPr>
                <p:cNvSpPr/>
                <p:nvPr/>
              </p:nvSpPr>
              <p:spPr>
                <a:xfrm>
                  <a:off x="7848866" y="3884867"/>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8" name="Freeform: Shape 107">
                  <a:extLst>
                    <a:ext uri="{FF2B5EF4-FFF2-40B4-BE49-F238E27FC236}">
                      <a16:creationId xmlns:a16="http://schemas.microsoft.com/office/drawing/2014/main" id="{4A37478A-57FF-1F60-C35A-712A529C53E8}"/>
                    </a:ext>
                  </a:extLst>
                </p:cNvPr>
                <p:cNvSpPr/>
                <p:nvPr/>
              </p:nvSpPr>
              <p:spPr>
                <a:xfrm>
                  <a:off x="7076738" y="3154832"/>
                  <a:ext cx="12678" cy="77212"/>
                </a:xfrm>
                <a:custGeom>
                  <a:avLst/>
                  <a:gdLst>
                    <a:gd name="connsiteX0" fmla="*/ 0 w 12678"/>
                    <a:gd name="connsiteY0" fmla="*/ 0 h 77212"/>
                    <a:gd name="connsiteX1" fmla="*/ 0 w 12678"/>
                    <a:gd name="connsiteY1" fmla="*/ 77213 h 77212"/>
                  </a:gdLst>
                  <a:ahLst/>
                  <a:cxnLst>
                    <a:cxn ang="0">
                      <a:pos x="connsiteX0" y="connsiteY0"/>
                    </a:cxn>
                    <a:cxn ang="0">
                      <a:pos x="connsiteX1" y="connsiteY1"/>
                    </a:cxn>
                  </a:cxnLst>
                  <a:rect l="l" t="t" r="r" b="b"/>
                  <a:pathLst>
                    <a:path w="12678" h="77212">
                      <a:moveTo>
                        <a:pt x="0" y="0"/>
                      </a:moveTo>
                      <a:lnTo>
                        <a:pt x="0" y="77213"/>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09" name="Freeform: Shape 108">
                  <a:extLst>
                    <a:ext uri="{FF2B5EF4-FFF2-40B4-BE49-F238E27FC236}">
                      <a16:creationId xmlns:a16="http://schemas.microsoft.com/office/drawing/2014/main" id="{E471C4FB-9035-34FF-90AA-6C6A342BB8AA}"/>
                    </a:ext>
                  </a:extLst>
                </p:cNvPr>
                <p:cNvSpPr/>
                <p:nvPr/>
              </p:nvSpPr>
              <p:spPr>
                <a:xfrm>
                  <a:off x="7753270" y="3884867"/>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0" name="Freeform: Shape 109">
                  <a:extLst>
                    <a:ext uri="{FF2B5EF4-FFF2-40B4-BE49-F238E27FC236}">
                      <a16:creationId xmlns:a16="http://schemas.microsoft.com/office/drawing/2014/main" id="{9CB21C73-1DAC-DCEC-E0D6-C18C5B70033C}"/>
                    </a:ext>
                  </a:extLst>
                </p:cNvPr>
                <p:cNvSpPr/>
                <p:nvPr/>
              </p:nvSpPr>
              <p:spPr>
                <a:xfrm>
                  <a:off x="7741986" y="3884867"/>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1" name="Freeform: Shape 110">
                  <a:extLst>
                    <a:ext uri="{FF2B5EF4-FFF2-40B4-BE49-F238E27FC236}">
                      <a16:creationId xmlns:a16="http://schemas.microsoft.com/office/drawing/2014/main" id="{2AA4A5B2-44CF-BB65-476C-DE13BFFC9BDD}"/>
                    </a:ext>
                  </a:extLst>
                </p:cNvPr>
                <p:cNvSpPr/>
                <p:nvPr/>
              </p:nvSpPr>
              <p:spPr>
                <a:xfrm>
                  <a:off x="7724236" y="3884867"/>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2" name="Freeform: Shape 111">
                  <a:extLst>
                    <a:ext uri="{FF2B5EF4-FFF2-40B4-BE49-F238E27FC236}">
                      <a16:creationId xmlns:a16="http://schemas.microsoft.com/office/drawing/2014/main" id="{648E1DB5-9A67-77F1-7321-69C5CE270C95}"/>
                    </a:ext>
                  </a:extLst>
                </p:cNvPr>
                <p:cNvSpPr/>
                <p:nvPr/>
              </p:nvSpPr>
              <p:spPr>
                <a:xfrm>
                  <a:off x="7695075" y="3787749"/>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3" name="Freeform: Shape 112">
                  <a:extLst>
                    <a:ext uri="{FF2B5EF4-FFF2-40B4-BE49-F238E27FC236}">
                      <a16:creationId xmlns:a16="http://schemas.microsoft.com/office/drawing/2014/main" id="{69F4751B-6B0E-E9DD-B9E2-C51189DDA8E5}"/>
                    </a:ext>
                  </a:extLst>
                </p:cNvPr>
                <p:cNvSpPr/>
                <p:nvPr/>
              </p:nvSpPr>
              <p:spPr>
                <a:xfrm>
                  <a:off x="7596308" y="3787749"/>
                  <a:ext cx="12678" cy="77086"/>
                </a:xfrm>
                <a:custGeom>
                  <a:avLst/>
                  <a:gdLst>
                    <a:gd name="connsiteX0" fmla="*/ 0 w 12678"/>
                    <a:gd name="connsiteY0" fmla="*/ 0 h 77086"/>
                    <a:gd name="connsiteX1" fmla="*/ 0 w 12678"/>
                    <a:gd name="connsiteY1" fmla="*/ 77086 h 77086"/>
                  </a:gdLst>
                  <a:ahLst/>
                  <a:cxnLst>
                    <a:cxn ang="0">
                      <a:pos x="connsiteX0" y="connsiteY0"/>
                    </a:cxn>
                    <a:cxn ang="0">
                      <a:pos x="connsiteX1" y="connsiteY1"/>
                    </a:cxn>
                  </a:cxnLst>
                  <a:rect l="l" t="t" r="r" b="b"/>
                  <a:pathLst>
                    <a:path w="12678" h="77086">
                      <a:moveTo>
                        <a:pt x="0" y="0"/>
                      </a:moveTo>
                      <a:lnTo>
                        <a:pt x="0" y="77086"/>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sp>
              <p:nvSpPr>
                <p:cNvPr id="114" name="Freeform: Shape 113">
                  <a:extLst>
                    <a:ext uri="{FF2B5EF4-FFF2-40B4-BE49-F238E27FC236}">
                      <a16:creationId xmlns:a16="http://schemas.microsoft.com/office/drawing/2014/main" id="{FBED5A75-BBAE-08CB-76E3-8CD15C3C0833}"/>
                    </a:ext>
                  </a:extLst>
                </p:cNvPr>
                <p:cNvSpPr/>
                <p:nvPr/>
              </p:nvSpPr>
              <p:spPr>
                <a:xfrm>
                  <a:off x="6870330" y="2839387"/>
                  <a:ext cx="12678" cy="43741"/>
                </a:xfrm>
                <a:custGeom>
                  <a:avLst/>
                  <a:gdLst>
                    <a:gd name="connsiteX0" fmla="*/ 0 w 12678"/>
                    <a:gd name="connsiteY0" fmla="*/ 43741 h 43741"/>
                    <a:gd name="connsiteX1" fmla="*/ 0 w 12678"/>
                    <a:gd name="connsiteY1" fmla="*/ 0 h 43741"/>
                  </a:gdLst>
                  <a:ahLst/>
                  <a:cxnLst>
                    <a:cxn ang="0">
                      <a:pos x="connsiteX0" y="connsiteY0"/>
                    </a:cxn>
                    <a:cxn ang="0">
                      <a:pos x="connsiteX1" y="connsiteY1"/>
                    </a:cxn>
                  </a:cxnLst>
                  <a:rect l="l" t="t" r="r" b="b"/>
                  <a:pathLst>
                    <a:path w="12678" h="43741">
                      <a:moveTo>
                        <a:pt x="0" y="43741"/>
                      </a:moveTo>
                      <a:lnTo>
                        <a:pt x="0" y="0"/>
                      </a:lnTo>
                    </a:path>
                  </a:pathLst>
                </a:custGeom>
                <a:ln w="12671" cap="flat">
                  <a:solidFill>
                    <a:srgbClr val="E73E1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363636"/>
                    </a:solidFill>
                    <a:effectLst/>
                    <a:uLnTx/>
                    <a:uFillTx/>
                    <a:latin typeface="Arial" panose="020B0604020202020204"/>
                    <a:ea typeface="+mn-ea"/>
                    <a:cs typeface="+mn-cs"/>
                  </a:endParaRPr>
                </a:p>
              </p:txBody>
            </p:sp>
          </p:grpSp>
        </p:grpSp>
        <p:sp>
          <p:nvSpPr>
            <p:cNvPr id="6" name="TextBox 5">
              <a:extLst>
                <a:ext uri="{FF2B5EF4-FFF2-40B4-BE49-F238E27FC236}">
                  <a16:creationId xmlns:a16="http://schemas.microsoft.com/office/drawing/2014/main" id="{F2A4D7F1-B7C2-9E73-9C2D-083FD458C905}"/>
                </a:ext>
              </a:extLst>
            </p:cNvPr>
            <p:cNvSpPr txBox="1"/>
            <p:nvPr/>
          </p:nvSpPr>
          <p:spPr>
            <a:xfrm>
              <a:off x="7275924" y="2345224"/>
              <a:ext cx="43954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100</a:t>
              </a:r>
            </a:p>
          </p:txBody>
        </p:sp>
        <p:sp>
          <p:nvSpPr>
            <p:cNvPr id="7" name="TextBox 6">
              <a:extLst>
                <a:ext uri="{FF2B5EF4-FFF2-40B4-BE49-F238E27FC236}">
                  <a16:creationId xmlns:a16="http://schemas.microsoft.com/office/drawing/2014/main" id="{1750F915-3DC6-0583-72A4-2A556678E262}"/>
                </a:ext>
              </a:extLst>
            </p:cNvPr>
            <p:cNvSpPr txBox="1"/>
            <p:nvPr/>
          </p:nvSpPr>
          <p:spPr>
            <a:xfrm>
              <a:off x="7360884" y="2850080"/>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80</a:t>
              </a:r>
            </a:p>
          </p:txBody>
        </p:sp>
        <p:sp>
          <p:nvSpPr>
            <p:cNvPr id="8" name="TextBox 7">
              <a:extLst>
                <a:ext uri="{FF2B5EF4-FFF2-40B4-BE49-F238E27FC236}">
                  <a16:creationId xmlns:a16="http://schemas.microsoft.com/office/drawing/2014/main" id="{C18E752D-84F5-61F8-029C-EAD530B0F98F}"/>
                </a:ext>
              </a:extLst>
            </p:cNvPr>
            <p:cNvSpPr txBox="1"/>
            <p:nvPr/>
          </p:nvSpPr>
          <p:spPr>
            <a:xfrm>
              <a:off x="7360884" y="3326494"/>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60</a:t>
              </a:r>
            </a:p>
          </p:txBody>
        </p:sp>
        <p:sp>
          <p:nvSpPr>
            <p:cNvPr id="9" name="TextBox 8">
              <a:extLst>
                <a:ext uri="{FF2B5EF4-FFF2-40B4-BE49-F238E27FC236}">
                  <a16:creationId xmlns:a16="http://schemas.microsoft.com/office/drawing/2014/main" id="{FACE5149-8DB2-1C99-0796-F696600D72B6}"/>
                </a:ext>
              </a:extLst>
            </p:cNvPr>
            <p:cNvSpPr txBox="1"/>
            <p:nvPr/>
          </p:nvSpPr>
          <p:spPr>
            <a:xfrm>
              <a:off x="7360884" y="3836539"/>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40</a:t>
              </a:r>
            </a:p>
          </p:txBody>
        </p:sp>
        <p:sp>
          <p:nvSpPr>
            <p:cNvPr id="10" name="TextBox 9">
              <a:extLst>
                <a:ext uri="{FF2B5EF4-FFF2-40B4-BE49-F238E27FC236}">
                  <a16:creationId xmlns:a16="http://schemas.microsoft.com/office/drawing/2014/main" id="{9E56C5D3-7A26-5900-3586-802486095464}"/>
                </a:ext>
              </a:extLst>
            </p:cNvPr>
            <p:cNvSpPr txBox="1"/>
            <p:nvPr/>
          </p:nvSpPr>
          <p:spPr>
            <a:xfrm>
              <a:off x="7360884" y="4332291"/>
              <a:ext cx="354584"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20</a:t>
              </a:r>
            </a:p>
          </p:txBody>
        </p:sp>
        <p:sp>
          <p:nvSpPr>
            <p:cNvPr id="11" name="TextBox 10">
              <a:extLst>
                <a:ext uri="{FF2B5EF4-FFF2-40B4-BE49-F238E27FC236}">
                  <a16:creationId xmlns:a16="http://schemas.microsoft.com/office/drawing/2014/main" id="{1B13408D-E827-594F-01E2-73C247FEC383}"/>
                </a:ext>
              </a:extLst>
            </p:cNvPr>
            <p:cNvSpPr txBox="1"/>
            <p:nvPr/>
          </p:nvSpPr>
          <p:spPr>
            <a:xfrm>
              <a:off x="7445843" y="4820214"/>
              <a:ext cx="269625" cy="27699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12" name="TextBox 11">
              <a:extLst>
                <a:ext uri="{FF2B5EF4-FFF2-40B4-BE49-F238E27FC236}">
                  <a16:creationId xmlns:a16="http://schemas.microsoft.com/office/drawing/2014/main" id="{F80223C6-3C8B-F603-BE4F-2ED07F4C59BE}"/>
                </a:ext>
              </a:extLst>
            </p:cNvPr>
            <p:cNvSpPr txBox="1"/>
            <p:nvPr/>
          </p:nvSpPr>
          <p:spPr>
            <a:xfrm>
              <a:off x="7546665" y="4939260"/>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0</a:t>
              </a:r>
            </a:p>
          </p:txBody>
        </p:sp>
        <p:sp>
          <p:nvSpPr>
            <p:cNvPr id="13" name="TextBox 12">
              <a:extLst>
                <a:ext uri="{FF2B5EF4-FFF2-40B4-BE49-F238E27FC236}">
                  <a16:creationId xmlns:a16="http://schemas.microsoft.com/office/drawing/2014/main" id="{7BAE19F1-3355-B1DE-05CE-2A3F670732EC}"/>
                </a:ext>
              </a:extLst>
            </p:cNvPr>
            <p:cNvSpPr txBox="1"/>
            <p:nvPr/>
          </p:nvSpPr>
          <p:spPr>
            <a:xfrm>
              <a:off x="8230998" y="4939260"/>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3</a:t>
              </a:r>
            </a:p>
          </p:txBody>
        </p:sp>
        <p:sp>
          <p:nvSpPr>
            <p:cNvPr id="14" name="TextBox 13">
              <a:extLst>
                <a:ext uri="{FF2B5EF4-FFF2-40B4-BE49-F238E27FC236}">
                  <a16:creationId xmlns:a16="http://schemas.microsoft.com/office/drawing/2014/main" id="{F49542D3-304F-6354-6F18-EA3EFF966354}"/>
                </a:ext>
              </a:extLst>
            </p:cNvPr>
            <p:cNvSpPr txBox="1"/>
            <p:nvPr/>
          </p:nvSpPr>
          <p:spPr>
            <a:xfrm>
              <a:off x="8909580" y="4939260"/>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6</a:t>
              </a:r>
            </a:p>
          </p:txBody>
        </p:sp>
        <p:sp>
          <p:nvSpPr>
            <p:cNvPr id="15" name="TextBox 14">
              <a:extLst>
                <a:ext uri="{FF2B5EF4-FFF2-40B4-BE49-F238E27FC236}">
                  <a16:creationId xmlns:a16="http://schemas.microsoft.com/office/drawing/2014/main" id="{C2BDB5DA-F6EF-CE50-AB47-745C6631526C}"/>
                </a:ext>
              </a:extLst>
            </p:cNvPr>
            <p:cNvSpPr txBox="1"/>
            <p:nvPr/>
          </p:nvSpPr>
          <p:spPr>
            <a:xfrm>
              <a:off x="9570909" y="4939260"/>
              <a:ext cx="269625"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9</a:t>
              </a:r>
            </a:p>
          </p:txBody>
        </p:sp>
        <p:sp>
          <p:nvSpPr>
            <p:cNvPr id="16" name="TextBox 15">
              <a:extLst>
                <a:ext uri="{FF2B5EF4-FFF2-40B4-BE49-F238E27FC236}">
                  <a16:creationId xmlns:a16="http://schemas.microsoft.com/office/drawing/2014/main" id="{16DB05E1-8091-75B6-1249-079910AF90CA}"/>
                </a:ext>
              </a:extLst>
            </p:cNvPr>
            <p:cNvSpPr txBox="1"/>
            <p:nvPr/>
          </p:nvSpPr>
          <p:spPr>
            <a:xfrm>
              <a:off x="10212763" y="4939260"/>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12</a:t>
              </a:r>
            </a:p>
          </p:txBody>
        </p:sp>
        <p:sp>
          <p:nvSpPr>
            <p:cNvPr id="17" name="TextBox 16">
              <a:extLst>
                <a:ext uri="{FF2B5EF4-FFF2-40B4-BE49-F238E27FC236}">
                  <a16:creationId xmlns:a16="http://schemas.microsoft.com/office/drawing/2014/main" id="{B0B5F023-1B13-B6E0-EBBF-01CCDE3EBBC7}"/>
                </a:ext>
              </a:extLst>
            </p:cNvPr>
            <p:cNvSpPr txBox="1"/>
            <p:nvPr/>
          </p:nvSpPr>
          <p:spPr>
            <a:xfrm>
              <a:off x="10897097" y="4939260"/>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15</a:t>
              </a:r>
            </a:p>
          </p:txBody>
        </p:sp>
        <p:sp>
          <p:nvSpPr>
            <p:cNvPr id="18" name="TextBox 17">
              <a:extLst>
                <a:ext uri="{FF2B5EF4-FFF2-40B4-BE49-F238E27FC236}">
                  <a16:creationId xmlns:a16="http://schemas.microsoft.com/office/drawing/2014/main" id="{0CB8C90A-EACB-0FD6-3C2E-B373CC2D40BB}"/>
                </a:ext>
              </a:extLst>
            </p:cNvPr>
            <p:cNvSpPr txBox="1"/>
            <p:nvPr/>
          </p:nvSpPr>
          <p:spPr>
            <a:xfrm>
              <a:off x="11562063" y="4939260"/>
              <a:ext cx="354584"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18</a:t>
              </a:r>
            </a:p>
          </p:txBody>
        </p:sp>
        <p:sp>
          <p:nvSpPr>
            <p:cNvPr id="19" name="TextBox 18">
              <a:extLst>
                <a:ext uri="{FF2B5EF4-FFF2-40B4-BE49-F238E27FC236}">
                  <a16:creationId xmlns:a16="http://schemas.microsoft.com/office/drawing/2014/main" id="{D84127B4-B746-3D5E-5CC8-725215F67D27}"/>
                </a:ext>
              </a:extLst>
            </p:cNvPr>
            <p:cNvSpPr txBox="1"/>
            <p:nvPr/>
          </p:nvSpPr>
          <p:spPr>
            <a:xfrm rot="16200000">
              <a:off x="5831518" y="3375263"/>
              <a:ext cx="2490571" cy="48031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无进展的应答者</a:t>
              </a:r>
              <a:br>
                <a:rPr kumimoji="0" lang="en-US" sz="1400" b="0" i="0" u="none" strike="noStrike" kern="1200" cap="none" spc="0" normalizeH="0" baseline="0" noProof="0" dirty="0">
                  <a:ln>
                    <a:noFill/>
                  </a:ln>
                  <a:solidFill>
                    <a:srgbClr val="000000"/>
                  </a:solidFill>
                  <a:effectLst/>
                  <a:uLnTx/>
                  <a:uFillTx/>
                  <a:latin typeface="Arial" panose="020B0604020202020204"/>
                  <a:ea typeface="+mn-ea"/>
                  <a:cs typeface="+mn-cs"/>
                </a:rPr>
              </a:br>
              <a:r>
                <a:rPr lang="zh-cn" sz="1400" b="0" i="0" u="none" strike="noStrike" kern="1200" cap="none" spc="0" normalizeH="0" noProof="0">
                  <a:ln>
                    <a:noFill/>
                  </a:ln>
                  <a:solidFill>
                    <a:srgbClr val="000000"/>
                  </a:solidFill>
                  <a:effectLst/>
                  <a:uLnTx/>
                  <a:uFillTx/>
                  <a:latin typeface="Arial" panose="020B0604020202020204"/>
                  <a:ea typeface="+mn-ea"/>
                  <a:cs typeface="+mn-cs"/>
                </a:rPr>
                <a:t>或死亡，%</a:t>
              </a:r>
            </a:p>
          </p:txBody>
        </p:sp>
        <p:sp>
          <p:nvSpPr>
            <p:cNvPr id="20" name="TextBox 19">
              <a:extLst>
                <a:ext uri="{FF2B5EF4-FFF2-40B4-BE49-F238E27FC236}">
                  <a16:creationId xmlns:a16="http://schemas.microsoft.com/office/drawing/2014/main" id="{2B810416-06C4-20B5-C6A9-616162D48433}"/>
                </a:ext>
              </a:extLst>
            </p:cNvPr>
            <p:cNvSpPr txBox="1"/>
            <p:nvPr/>
          </p:nvSpPr>
          <p:spPr>
            <a:xfrm>
              <a:off x="7645128" y="5145481"/>
              <a:ext cx="4183947"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0000"/>
                  </a:solidFill>
                  <a:effectLst/>
                  <a:uLnTx/>
                  <a:uFillTx/>
                  <a:latin typeface="Arial" panose="020B0604020202020204"/>
                  <a:ea typeface="+mn-ea"/>
                  <a:cs typeface="+mn-cs"/>
                </a:rPr>
                <a:t>时间（月）</a:t>
              </a:r>
            </a:p>
          </p:txBody>
        </p:sp>
        <p:sp>
          <p:nvSpPr>
            <p:cNvPr id="21" name="TextBox 20">
              <a:extLst>
                <a:ext uri="{FF2B5EF4-FFF2-40B4-BE49-F238E27FC236}">
                  <a16:creationId xmlns:a16="http://schemas.microsoft.com/office/drawing/2014/main" id="{D24802E2-6844-404D-F2B9-D8BF1752C52E}"/>
                </a:ext>
              </a:extLst>
            </p:cNvPr>
            <p:cNvSpPr txBox="1"/>
            <p:nvPr/>
          </p:nvSpPr>
          <p:spPr>
            <a:xfrm>
              <a:off x="6798309" y="5401282"/>
              <a:ext cx="796408" cy="22579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塔拉塔单抗</a:t>
              </a:r>
              <a:endParaRPr kumimoji="0" lang="en-US" sz="1050" b="0" i="0" u="none" strike="noStrike" kern="1200" cap="none" spc="0" normalizeH="0" baseline="0" noProof="0" dirty="0">
                <a:ln>
                  <a:noFill/>
                </a:ln>
                <a:solidFill>
                  <a:srgbClr val="E73E16"/>
                </a:solidFill>
                <a:effectLst/>
                <a:uLnTx/>
                <a:uFillTx/>
                <a:latin typeface="Arial" panose="020B0604020202020204"/>
                <a:ea typeface="+mn-ea"/>
                <a:cs typeface="+mn-cs"/>
              </a:endParaRPr>
            </a:p>
          </p:txBody>
        </p:sp>
        <p:sp>
          <p:nvSpPr>
            <p:cNvPr id="23" name="TextBox 22">
              <a:extLst>
                <a:ext uri="{FF2B5EF4-FFF2-40B4-BE49-F238E27FC236}">
                  <a16:creationId xmlns:a16="http://schemas.microsoft.com/office/drawing/2014/main" id="{E8DEC492-53D2-A0C1-85B7-7BE54002F83C}"/>
                </a:ext>
              </a:extLst>
            </p:cNvPr>
            <p:cNvSpPr txBox="1"/>
            <p:nvPr/>
          </p:nvSpPr>
          <p:spPr>
            <a:xfrm>
              <a:off x="6611421" y="5566855"/>
              <a:ext cx="983296" cy="22579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化疗</a:t>
              </a:r>
            </a:p>
          </p:txBody>
        </p:sp>
        <p:sp>
          <p:nvSpPr>
            <p:cNvPr id="24" name="TextBox 23">
              <a:extLst>
                <a:ext uri="{FF2B5EF4-FFF2-40B4-BE49-F238E27FC236}">
                  <a16:creationId xmlns:a16="http://schemas.microsoft.com/office/drawing/2014/main" id="{54802EF2-682A-8252-734E-46A085371A05}"/>
                </a:ext>
              </a:extLst>
            </p:cNvPr>
            <p:cNvSpPr txBox="1"/>
            <p:nvPr/>
          </p:nvSpPr>
          <p:spPr>
            <a:xfrm>
              <a:off x="6868943" y="5241203"/>
              <a:ext cx="725773" cy="22579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0000"/>
                  </a:solidFill>
                  <a:effectLst/>
                  <a:uLnTx/>
                  <a:uFillTx/>
                  <a:latin typeface="Arial" panose="020B0604020202020204"/>
                  <a:ea typeface="+mn-ea"/>
                  <a:cs typeface="+mn-cs"/>
                </a:rPr>
                <a:t>面临风险的人数</a:t>
              </a:r>
            </a:p>
          </p:txBody>
        </p:sp>
        <p:sp>
          <p:nvSpPr>
            <p:cNvPr id="25" name="TextBox 24">
              <a:extLst>
                <a:ext uri="{FF2B5EF4-FFF2-40B4-BE49-F238E27FC236}">
                  <a16:creationId xmlns:a16="http://schemas.microsoft.com/office/drawing/2014/main" id="{17C90C79-11B9-0F08-4F13-C3C26A69027D}"/>
                </a:ext>
              </a:extLst>
            </p:cNvPr>
            <p:cNvSpPr txBox="1"/>
            <p:nvPr/>
          </p:nvSpPr>
          <p:spPr>
            <a:xfrm>
              <a:off x="7527553" y="540054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89</a:t>
              </a:r>
            </a:p>
          </p:txBody>
        </p:sp>
        <p:sp>
          <p:nvSpPr>
            <p:cNvPr id="26" name="TextBox 25">
              <a:extLst>
                <a:ext uri="{FF2B5EF4-FFF2-40B4-BE49-F238E27FC236}">
                  <a16:creationId xmlns:a16="http://schemas.microsoft.com/office/drawing/2014/main" id="{7A5DAD9D-EB19-DA24-86C0-FC4248DBA73C}"/>
                </a:ext>
              </a:extLst>
            </p:cNvPr>
            <p:cNvSpPr txBox="1"/>
            <p:nvPr/>
          </p:nvSpPr>
          <p:spPr>
            <a:xfrm>
              <a:off x="8211885" y="540054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70</a:t>
              </a:r>
            </a:p>
          </p:txBody>
        </p:sp>
        <p:sp>
          <p:nvSpPr>
            <p:cNvPr id="28" name="TextBox 27">
              <a:extLst>
                <a:ext uri="{FF2B5EF4-FFF2-40B4-BE49-F238E27FC236}">
                  <a16:creationId xmlns:a16="http://schemas.microsoft.com/office/drawing/2014/main" id="{EC328700-0718-2D3B-82D2-932ACFFDDA41}"/>
                </a:ext>
              </a:extLst>
            </p:cNvPr>
            <p:cNvSpPr txBox="1"/>
            <p:nvPr/>
          </p:nvSpPr>
          <p:spPr>
            <a:xfrm>
              <a:off x="8890467" y="540054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41</a:t>
              </a:r>
            </a:p>
          </p:txBody>
        </p:sp>
        <p:sp>
          <p:nvSpPr>
            <p:cNvPr id="31" name="TextBox 30">
              <a:extLst>
                <a:ext uri="{FF2B5EF4-FFF2-40B4-BE49-F238E27FC236}">
                  <a16:creationId xmlns:a16="http://schemas.microsoft.com/office/drawing/2014/main" id="{238CB55B-FB6C-DA5B-5844-9025C04B3C2E}"/>
                </a:ext>
              </a:extLst>
            </p:cNvPr>
            <p:cNvSpPr txBox="1"/>
            <p:nvPr/>
          </p:nvSpPr>
          <p:spPr>
            <a:xfrm>
              <a:off x="9551797" y="540054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22</a:t>
              </a:r>
            </a:p>
          </p:txBody>
        </p:sp>
        <p:sp>
          <p:nvSpPr>
            <p:cNvPr id="32" name="TextBox 31">
              <a:extLst>
                <a:ext uri="{FF2B5EF4-FFF2-40B4-BE49-F238E27FC236}">
                  <a16:creationId xmlns:a16="http://schemas.microsoft.com/office/drawing/2014/main" id="{D01F559D-86B7-588D-1772-10BBEC76BA12}"/>
                </a:ext>
              </a:extLst>
            </p:cNvPr>
            <p:cNvSpPr txBox="1"/>
            <p:nvPr/>
          </p:nvSpPr>
          <p:spPr>
            <a:xfrm>
              <a:off x="10236129" y="540054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12</a:t>
              </a:r>
            </a:p>
          </p:txBody>
        </p:sp>
        <p:sp>
          <p:nvSpPr>
            <p:cNvPr id="33" name="TextBox 32">
              <a:extLst>
                <a:ext uri="{FF2B5EF4-FFF2-40B4-BE49-F238E27FC236}">
                  <a16:creationId xmlns:a16="http://schemas.microsoft.com/office/drawing/2014/main" id="{9A328D82-7EC3-FFA7-234E-5F3F12B4E68E}"/>
                </a:ext>
              </a:extLst>
            </p:cNvPr>
            <p:cNvSpPr txBox="1"/>
            <p:nvPr/>
          </p:nvSpPr>
          <p:spPr>
            <a:xfrm>
              <a:off x="10955044" y="5400546"/>
              <a:ext cx="238688"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2</a:t>
              </a:r>
            </a:p>
          </p:txBody>
        </p:sp>
        <p:sp>
          <p:nvSpPr>
            <p:cNvPr id="34" name="TextBox 33">
              <a:extLst>
                <a:ext uri="{FF2B5EF4-FFF2-40B4-BE49-F238E27FC236}">
                  <a16:creationId xmlns:a16="http://schemas.microsoft.com/office/drawing/2014/main" id="{97B41501-63EB-53F9-DE06-F9B82B57A5A4}"/>
                </a:ext>
              </a:extLst>
            </p:cNvPr>
            <p:cNvSpPr txBox="1"/>
            <p:nvPr/>
          </p:nvSpPr>
          <p:spPr>
            <a:xfrm>
              <a:off x="11620009" y="5400546"/>
              <a:ext cx="238688"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E73E16"/>
                  </a:solidFill>
                  <a:effectLst/>
                  <a:uLnTx/>
                  <a:uFillTx/>
                  <a:latin typeface="Arial" panose="020B0604020202020204"/>
                  <a:ea typeface="+mn-ea"/>
                  <a:cs typeface="+mn-cs"/>
                </a:rPr>
                <a:t>0</a:t>
              </a:r>
            </a:p>
          </p:txBody>
        </p:sp>
        <p:sp>
          <p:nvSpPr>
            <p:cNvPr id="35" name="TextBox 34">
              <a:extLst>
                <a:ext uri="{FF2B5EF4-FFF2-40B4-BE49-F238E27FC236}">
                  <a16:creationId xmlns:a16="http://schemas.microsoft.com/office/drawing/2014/main" id="{4C60F361-B39A-3EDD-AFC4-595F236CBD32}"/>
                </a:ext>
              </a:extLst>
            </p:cNvPr>
            <p:cNvSpPr txBox="1"/>
            <p:nvPr/>
          </p:nvSpPr>
          <p:spPr>
            <a:xfrm>
              <a:off x="7527553" y="556611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52</a:t>
              </a:r>
            </a:p>
          </p:txBody>
        </p:sp>
        <p:sp>
          <p:nvSpPr>
            <p:cNvPr id="36" name="TextBox 35">
              <a:extLst>
                <a:ext uri="{FF2B5EF4-FFF2-40B4-BE49-F238E27FC236}">
                  <a16:creationId xmlns:a16="http://schemas.microsoft.com/office/drawing/2014/main" id="{201BD795-2081-F51C-0399-95598BBF6B53}"/>
                </a:ext>
              </a:extLst>
            </p:cNvPr>
            <p:cNvSpPr txBox="1"/>
            <p:nvPr/>
          </p:nvSpPr>
          <p:spPr>
            <a:xfrm>
              <a:off x="8211885" y="556611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40</a:t>
              </a:r>
            </a:p>
          </p:txBody>
        </p:sp>
        <p:sp>
          <p:nvSpPr>
            <p:cNvPr id="37" name="TextBox 36">
              <a:extLst>
                <a:ext uri="{FF2B5EF4-FFF2-40B4-BE49-F238E27FC236}">
                  <a16:creationId xmlns:a16="http://schemas.microsoft.com/office/drawing/2014/main" id="{033C7A46-F1D8-D735-EBC2-264AB2FDA23C}"/>
                </a:ext>
              </a:extLst>
            </p:cNvPr>
            <p:cNvSpPr txBox="1"/>
            <p:nvPr/>
          </p:nvSpPr>
          <p:spPr>
            <a:xfrm>
              <a:off x="8890467" y="5566116"/>
              <a:ext cx="307850"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14</a:t>
              </a:r>
            </a:p>
          </p:txBody>
        </p:sp>
        <p:sp>
          <p:nvSpPr>
            <p:cNvPr id="38" name="TextBox 37">
              <a:extLst>
                <a:ext uri="{FF2B5EF4-FFF2-40B4-BE49-F238E27FC236}">
                  <a16:creationId xmlns:a16="http://schemas.microsoft.com/office/drawing/2014/main" id="{BCD52587-3C52-9FB4-BBDD-A7ABDE70D823}"/>
                </a:ext>
              </a:extLst>
            </p:cNvPr>
            <p:cNvSpPr txBox="1"/>
            <p:nvPr/>
          </p:nvSpPr>
          <p:spPr>
            <a:xfrm>
              <a:off x="9586377" y="5566116"/>
              <a:ext cx="238688"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2</a:t>
              </a:r>
            </a:p>
          </p:txBody>
        </p:sp>
        <p:sp>
          <p:nvSpPr>
            <p:cNvPr id="39" name="TextBox 38">
              <a:extLst>
                <a:ext uri="{FF2B5EF4-FFF2-40B4-BE49-F238E27FC236}">
                  <a16:creationId xmlns:a16="http://schemas.microsoft.com/office/drawing/2014/main" id="{93238F77-51FA-CEC3-C3C1-A371F1D7A514}"/>
                </a:ext>
              </a:extLst>
            </p:cNvPr>
            <p:cNvSpPr txBox="1"/>
            <p:nvPr/>
          </p:nvSpPr>
          <p:spPr>
            <a:xfrm>
              <a:off x="10270710" y="5566116"/>
              <a:ext cx="238688"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1</a:t>
              </a:r>
            </a:p>
          </p:txBody>
        </p:sp>
        <p:sp>
          <p:nvSpPr>
            <p:cNvPr id="40" name="TextBox 39">
              <a:extLst>
                <a:ext uri="{FF2B5EF4-FFF2-40B4-BE49-F238E27FC236}">
                  <a16:creationId xmlns:a16="http://schemas.microsoft.com/office/drawing/2014/main" id="{92997369-B341-720A-1092-9E700BED8FE6}"/>
                </a:ext>
              </a:extLst>
            </p:cNvPr>
            <p:cNvSpPr txBox="1"/>
            <p:nvPr/>
          </p:nvSpPr>
          <p:spPr>
            <a:xfrm>
              <a:off x="10955044" y="5566116"/>
              <a:ext cx="238688" cy="22579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050" b="0" i="0" u="none" strike="noStrike" kern="1200" cap="none" spc="0" normalizeH="0" noProof="0">
                  <a:ln>
                    <a:noFill/>
                  </a:ln>
                  <a:solidFill>
                    <a:srgbClr val="00A2E1"/>
                  </a:solidFill>
                  <a:effectLst/>
                  <a:uLnTx/>
                  <a:uFillTx/>
                  <a:latin typeface="Arial" panose="020B0604020202020204"/>
                  <a:ea typeface="+mn-ea"/>
                  <a:cs typeface="+mn-cs"/>
                </a:rPr>
                <a:t>0</a:t>
              </a:r>
            </a:p>
          </p:txBody>
        </p:sp>
        <p:sp>
          <p:nvSpPr>
            <p:cNvPr id="117" name="TextBox 116">
              <a:extLst>
                <a:ext uri="{FF2B5EF4-FFF2-40B4-BE49-F238E27FC236}">
                  <a16:creationId xmlns:a16="http://schemas.microsoft.com/office/drawing/2014/main" id="{FA75C8AF-9C89-6BD6-D093-12FB5FF36A96}"/>
                </a:ext>
              </a:extLst>
            </p:cNvPr>
            <p:cNvSpPr txBox="1"/>
            <p:nvPr/>
          </p:nvSpPr>
          <p:spPr>
            <a:xfrm>
              <a:off x="8905424" y="3326493"/>
              <a:ext cx="499154" cy="27368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E73E16"/>
                  </a:solidFill>
                  <a:effectLst/>
                  <a:uLnTx/>
                  <a:uFillTx/>
                  <a:latin typeface="Arial" panose="020B0604020202020204"/>
                  <a:ea typeface="+mn-ea"/>
                  <a:cs typeface="+mn-cs"/>
                </a:rPr>
                <a:t>56%</a:t>
              </a:r>
            </a:p>
          </p:txBody>
        </p:sp>
        <p:sp>
          <p:nvSpPr>
            <p:cNvPr id="118" name="TextBox 117">
              <a:extLst>
                <a:ext uri="{FF2B5EF4-FFF2-40B4-BE49-F238E27FC236}">
                  <a16:creationId xmlns:a16="http://schemas.microsoft.com/office/drawing/2014/main" id="{165E438B-7511-EDAA-C6F6-EB412C41570B}"/>
                </a:ext>
              </a:extLst>
            </p:cNvPr>
            <p:cNvSpPr txBox="1"/>
            <p:nvPr/>
          </p:nvSpPr>
          <p:spPr>
            <a:xfrm>
              <a:off x="10187383" y="3690010"/>
              <a:ext cx="499154" cy="27368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E73E16"/>
                  </a:solidFill>
                  <a:effectLst/>
                  <a:uLnTx/>
                  <a:uFillTx/>
                  <a:latin typeface="Arial" panose="020B0604020202020204"/>
                  <a:ea typeface="+mn-ea"/>
                  <a:cs typeface="+mn-cs"/>
                </a:rPr>
                <a:t>41%</a:t>
              </a:r>
            </a:p>
          </p:txBody>
        </p:sp>
        <p:sp>
          <p:nvSpPr>
            <p:cNvPr id="119" name="TextBox 118">
              <a:extLst>
                <a:ext uri="{FF2B5EF4-FFF2-40B4-BE49-F238E27FC236}">
                  <a16:creationId xmlns:a16="http://schemas.microsoft.com/office/drawing/2014/main" id="{1A3452F0-1304-5502-103A-0899C44914DE}"/>
                </a:ext>
              </a:extLst>
            </p:cNvPr>
            <p:cNvSpPr txBox="1"/>
            <p:nvPr/>
          </p:nvSpPr>
          <p:spPr>
            <a:xfrm>
              <a:off x="8569174" y="4196930"/>
              <a:ext cx="499154" cy="27368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A2E1"/>
                  </a:solidFill>
                  <a:effectLst/>
                  <a:uLnTx/>
                  <a:uFillTx/>
                  <a:latin typeface="Arial" panose="020B0604020202020204"/>
                  <a:ea typeface="+mn-ea"/>
                  <a:cs typeface="+mn-cs"/>
                </a:rPr>
                <a:t>29%</a:t>
              </a:r>
            </a:p>
          </p:txBody>
        </p:sp>
        <p:sp>
          <p:nvSpPr>
            <p:cNvPr id="120" name="TextBox 119">
              <a:extLst>
                <a:ext uri="{FF2B5EF4-FFF2-40B4-BE49-F238E27FC236}">
                  <a16:creationId xmlns:a16="http://schemas.microsoft.com/office/drawing/2014/main" id="{F0D68F3B-1775-A0A2-0F2B-77B5833CFBDB}"/>
                </a:ext>
              </a:extLst>
            </p:cNvPr>
            <p:cNvSpPr txBox="1"/>
            <p:nvPr/>
          </p:nvSpPr>
          <p:spPr>
            <a:xfrm>
              <a:off x="9988900" y="4424054"/>
              <a:ext cx="499154" cy="27368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b="0" i="0" u="none" strike="noStrike" kern="1200" cap="none" spc="0" normalizeH="0" noProof="0">
                  <a:ln>
                    <a:noFill/>
                  </a:ln>
                  <a:solidFill>
                    <a:srgbClr val="00A2E1"/>
                  </a:solidFill>
                  <a:effectLst/>
                  <a:uLnTx/>
                  <a:uFillTx/>
                  <a:latin typeface="Arial" panose="020B0604020202020204"/>
                  <a:ea typeface="+mn-ea"/>
                  <a:cs typeface="+mn-cs"/>
                </a:rPr>
                <a:t>13%</a:t>
              </a:r>
            </a:p>
          </p:txBody>
        </p:sp>
      </p:grpSp>
      <p:sp>
        <p:nvSpPr>
          <p:cNvPr id="121" name="TextBox 120">
            <a:extLst>
              <a:ext uri="{FF2B5EF4-FFF2-40B4-BE49-F238E27FC236}">
                <a16:creationId xmlns:a16="http://schemas.microsoft.com/office/drawing/2014/main" id="{1EDCC54B-5963-3095-EAC0-A8C60AC451E5}"/>
              </a:ext>
            </a:extLst>
          </p:cNvPr>
          <p:cNvSpPr txBox="1"/>
          <p:nvPr/>
        </p:nvSpPr>
        <p:spPr>
          <a:xfrm>
            <a:off x="7118295" y="1758303"/>
            <a:ext cx="450108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600" b="1" i="0" u="none" strike="noStrike" kern="1200" cap="none" spc="0" normalizeH="0" noProof="0">
                <a:ln>
                  <a:noFill/>
                </a:ln>
                <a:solidFill>
                  <a:srgbClr val="000000"/>
                </a:solidFill>
                <a:effectLst/>
                <a:uLnTx/>
                <a:uFillTx/>
                <a:latin typeface="Arial" panose="020B0604020202020204"/>
                <a:ea typeface="+mn-ea"/>
                <a:cs typeface="+mn-cs"/>
              </a:rPr>
              <a:t>缓解持续时间</a:t>
            </a:r>
          </a:p>
        </p:txBody>
      </p:sp>
      <p:graphicFrame>
        <p:nvGraphicFramePr>
          <p:cNvPr id="122" name="Table 663">
            <a:extLst>
              <a:ext uri="{FF2B5EF4-FFF2-40B4-BE49-F238E27FC236}">
                <a16:creationId xmlns:a16="http://schemas.microsoft.com/office/drawing/2014/main" id="{5C4B3425-82A7-DA2B-5849-B3D568C7C48E}"/>
              </a:ext>
            </a:extLst>
          </p:cNvPr>
          <p:cNvGraphicFramePr>
            <a:graphicFrameLocks noGrp="1"/>
          </p:cNvGraphicFramePr>
          <p:nvPr>
            <p:extLst>
              <p:ext uri="{D42A27DB-BD31-4B8C-83A1-F6EECF244321}">
                <p14:modId xmlns:p14="http://schemas.microsoft.com/office/powerpoint/2010/main" val="2208018893"/>
              </p:ext>
            </p:extLst>
          </p:nvPr>
        </p:nvGraphicFramePr>
        <p:xfrm>
          <a:off x="8933392" y="2321969"/>
          <a:ext cx="2967829" cy="601200"/>
        </p:xfrm>
        <a:graphic>
          <a:graphicData uri="http://schemas.openxmlformats.org/drawingml/2006/table">
            <a:tbl>
              <a:tblPr firstRow="1" bandRow="1">
                <a:tableStyleId>{69012ECD-51FC-41F1-AA8D-1B2483CD663E}</a:tableStyleId>
              </a:tblPr>
              <a:tblGrid>
                <a:gridCol w="1047288">
                  <a:extLst>
                    <a:ext uri="{9D8B030D-6E8A-4147-A177-3AD203B41FA5}">
                      <a16:colId xmlns:a16="http://schemas.microsoft.com/office/drawing/2014/main" val="4026828033"/>
                    </a:ext>
                  </a:extLst>
                </a:gridCol>
                <a:gridCol w="857250">
                  <a:extLst>
                    <a:ext uri="{9D8B030D-6E8A-4147-A177-3AD203B41FA5}">
                      <a16:colId xmlns:a16="http://schemas.microsoft.com/office/drawing/2014/main" val="2351951672"/>
                    </a:ext>
                  </a:extLst>
                </a:gridCol>
                <a:gridCol w="1063291">
                  <a:extLst>
                    <a:ext uri="{9D8B030D-6E8A-4147-A177-3AD203B41FA5}">
                      <a16:colId xmlns:a16="http://schemas.microsoft.com/office/drawing/2014/main" val="3840096650"/>
                    </a:ext>
                  </a:extLst>
                </a:gridCol>
              </a:tblGrid>
              <a:tr h="137943">
                <a:tc>
                  <a:txBody>
                    <a:bodyPr/>
                    <a:lstStyle/>
                    <a:p>
                      <a:pPr rtl="0"/>
                      <a:endParaRPr lang="en-US" sz="1000" noProof="0" dirty="0">
                        <a:solidFill>
                          <a:srgbClr val="363636"/>
                        </a:solidFill>
                        <a:latin typeface="+mn-lt"/>
                      </a:endParaRPr>
                    </a:p>
                  </a:txBody>
                  <a:tcPr marL="72000" marR="72000" marT="36000" marB="36000" anchor="ctr"/>
                </a:tc>
                <a:tc>
                  <a:txBody>
                    <a:bodyPr/>
                    <a:lstStyle/>
                    <a:p>
                      <a:pPr algn="ctr" rtl="0"/>
                      <a:r>
                        <a:rPr lang="zh-cn" sz="1000" noProof="0">
                          <a:solidFill>
                            <a:schemeClr val="tx2"/>
                          </a:solidFill>
                        </a:rPr>
                        <a:t>塔拉塔单抗</a:t>
                      </a:r>
                    </a:p>
                    <a:p>
                      <a:pPr algn="ctr" rtl="0"/>
                      <a:r>
                        <a:rPr lang="zh-cn" sz="1000" noProof="0">
                          <a:solidFill>
                            <a:schemeClr val="tx2"/>
                          </a:solidFill>
                        </a:rPr>
                        <a:t>(n=254)</a:t>
                      </a:r>
                    </a:p>
                  </a:txBody>
                  <a:tcPr marL="72000" marR="72000" marT="36000" marB="36000" anchor="b"/>
                </a:tc>
                <a:tc>
                  <a:txBody>
                    <a:bodyPr/>
                    <a:lstStyle/>
                    <a:p>
                      <a:pPr algn="ctr" rtl="0"/>
                      <a:r>
                        <a:rPr lang="zh-cn" sz="1000" noProof="0">
                          <a:solidFill>
                            <a:schemeClr val="tx2"/>
                          </a:solidFill>
                        </a:rPr>
                        <a:t>化疗</a:t>
                      </a:r>
                    </a:p>
                    <a:p>
                      <a:pPr algn="ctr" rtl="0"/>
                      <a:r>
                        <a:rPr lang="zh-cn" sz="1000" noProof="0">
                          <a:solidFill>
                            <a:schemeClr val="tx2"/>
                          </a:solidFill>
                        </a:rPr>
                        <a:t>(n=255)</a:t>
                      </a:r>
                    </a:p>
                  </a:txBody>
                  <a:tcPr marL="72000" marR="72000" marT="36000" marB="36000" anchor="b"/>
                </a:tc>
                <a:extLst>
                  <a:ext uri="{0D108BD9-81ED-4DB2-BD59-A6C34878D82A}">
                    <a16:rowId xmlns:a16="http://schemas.microsoft.com/office/drawing/2014/main" val="1727646532"/>
                  </a:ext>
                </a:extLst>
              </a:tr>
              <a:tr h="0">
                <a:tc>
                  <a:txBody>
                    <a:bodyPr/>
                    <a:lstStyle/>
                    <a:p>
                      <a:pPr rtl="0"/>
                      <a:r>
                        <a:rPr lang="zh-cn" sz="1000" noProof="0">
                          <a:solidFill>
                            <a:srgbClr val="000000"/>
                          </a:solidFill>
                          <a:latin typeface="+mn-lt"/>
                        </a:rPr>
                        <a:t>mDoR（月数）</a:t>
                      </a:r>
                      <a:endParaRPr lang="en-US" sz="1000" noProof="0" dirty="0">
                        <a:solidFill>
                          <a:srgbClr val="000000"/>
                        </a:solidFill>
                        <a:latin typeface="+mn-lt"/>
                      </a:endParaRPr>
                    </a:p>
                  </a:txBody>
                  <a:tcPr marL="72000" marR="72000" marT="36000" marB="36000" anchor="ctr">
                    <a:solidFill>
                      <a:schemeClr val="tx2"/>
                    </a:solidFill>
                  </a:tcPr>
                </a:tc>
                <a:tc>
                  <a:txBody>
                    <a:bodyPr/>
                    <a:lstStyle/>
                    <a:p>
                      <a:pPr algn="ctr" rtl="0"/>
                      <a:r>
                        <a:rPr lang="zh-cn" sz="1000" noProof="0">
                          <a:solidFill>
                            <a:srgbClr val="000000"/>
                          </a:solidFill>
                          <a:latin typeface="+mn-lt"/>
                        </a:rPr>
                        <a:t>6.9</a:t>
                      </a:r>
                    </a:p>
                  </a:txBody>
                  <a:tcPr marL="72000" marR="72000" marT="36000" marB="36000" anchor="ctr">
                    <a:solidFill>
                      <a:schemeClr val="tx2"/>
                    </a:solidFill>
                  </a:tcPr>
                </a:tc>
                <a:tc>
                  <a:txBody>
                    <a:bodyPr/>
                    <a:lstStyle/>
                    <a:p>
                      <a:pPr algn="ctr" rtl="0"/>
                      <a:r>
                        <a:rPr lang="zh-cn" sz="1000" noProof="0" dirty="0">
                          <a:solidFill>
                            <a:srgbClr val="000000"/>
                          </a:solidFill>
                          <a:latin typeface="+mn-lt"/>
                        </a:rPr>
                        <a:t>5.5</a:t>
                      </a:r>
                    </a:p>
                  </a:txBody>
                  <a:tcPr marL="72000" marR="72000" marT="36000" marB="36000" anchor="ctr">
                    <a:solidFill>
                      <a:schemeClr val="tx2"/>
                    </a:solidFill>
                  </a:tcPr>
                </a:tc>
                <a:extLst>
                  <a:ext uri="{0D108BD9-81ED-4DB2-BD59-A6C34878D82A}">
                    <a16:rowId xmlns:a16="http://schemas.microsoft.com/office/drawing/2014/main" val="2645973767"/>
                  </a:ext>
                </a:extLst>
              </a:tr>
            </a:tbl>
          </a:graphicData>
        </a:graphic>
      </p:graphicFrame>
      <p:graphicFrame>
        <p:nvGraphicFramePr>
          <p:cNvPr id="4" name="Table 3">
            <a:extLst>
              <a:ext uri="{FF2B5EF4-FFF2-40B4-BE49-F238E27FC236}">
                <a16:creationId xmlns:a16="http://schemas.microsoft.com/office/drawing/2014/main" id="{9447D3F8-40CE-0ADC-E99F-8817CA9CFB4C}"/>
              </a:ext>
            </a:extLst>
          </p:cNvPr>
          <p:cNvGraphicFramePr>
            <a:graphicFrameLocks noGrp="1"/>
          </p:cNvGraphicFramePr>
          <p:nvPr>
            <p:extLst>
              <p:ext uri="{D42A27DB-BD31-4B8C-83A1-F6EECF244321}">
                <p14:modId xmlns:p14="http://schemas.microsoft.com/office/powerpoint/2010/main" val="2340595294"/>
              </p:ext>
            </p:extLst>
          </p:nvPr>
        </p:nvGraphicFramePr>
        <p:xfrm>
          <a:off x="192377" y="1911484"/>
          <a:ext cx="6152342" cy="3352320"/>
        </p:xfrm>
        <a:graphic>
          <a:graphicData uri="http://schemas.openxmlformats.org/drawingml/2006/table">
            <a:tbl>
              <a:tblPr firstRow="1" bandRow="1">
                <a:tableStyleId>{69012ECD-51FC-41F1-AA8D-1B2483CD663E}</a:tableStyleId>
              </a:tblPr>
              <a:tblGrid>
                <a:gridCol w="3378064">
                  <a:extLst>
                    <a:ext uri="{9D8B030D-6E8A-4147-A177-3AD203B41FA5}">
                      <a16:colId xmlns:a16="http://schemas.microsoft.com/office/drawing/2014/main" val="1987913234"/>
                    </a:ext>
                  </a:extLst>
                </a:gridCol>
                <a:gridCol w="1337715">
                  <a:extLst>
                    <a:ext uri="{9D8B030D-6E8A-4147-A177-3AD203B41FA5}">
                      <a16:colId xmlns:a16="http://schemas.microsoft.com/office/drawing/2014/main" val="2996158103"/>
                    </a:ext>
                  </a:extLst>
                </a:gridCol>
                <a:gridCol w="1436563">
                  <a:extLst>
                    <a:ext uri="{9D8B030D-6E8A-4147-A177-3AD203B41FA5}">
                      <a16:colId xmlns:a16="http://schemas.microsoft.com/office/drawing/2014/main" val="1659093788"/>
                    </a:ext>
                  </a:extLst>
                </a:gridCol>
              </a:tblGrid>
              <a:tr h="325970">
                <a:tc>
                  <a:txBody>
                    <a:bodyPr/>
                    <a:lstStyle/>
                    <a:p>
                      <a:pPr rtl="0"/>
                      <a:endParaRPr lang="en-US" sz="1400" b="1" noProof="0" dirty="0">
                        <a:solidFill>
                          <a:schemeClr val="tx2"/>
                        </a:solidFill>
                      </a:endParaRPr>
                    </a:p>
                  </a:txBody>
                  <a:tcPr marL="72000" marT="36000" marB="36000" anchor="b"/>
                </a:tc>
                <a:tc>
                  <a:txBody>
                    <a:bodyPr/>
                    <a:lstStyle/>
                    <a:p>
                      <a:pPr algn="ctr" rtl="0"/>
                      <a:r>
                        <a:rPr lang="zh-cn" sz="1400" noProof="0">
                          <a:solidFill>
                            <a:schemeClr val="tx2"/>
                          </a:solidFill>
                        </a:rPr>
                        <a:t>塔拉塔单抗</a:t>
                      </a:r>
                    </a:p>
                    <a:p>
                      <a:pPr algn="ctr" rtl="0"/>
                      <a:r>
                        <a:rPr lang="zh-cn" sz="1400" noProof="0">
                          <a:solidFill>
                            <a:schemeClr val="tx2"/>
                          </a:solidFill>
                        </a:rPr>
                        <a:t>(n=254)</a:t>
                      </a:r>
                    </a:p>
                  </a:txBody>
                  <a:tcPr marL="72000" marR="72000" marT="36000" marB="36000" anchor="b"/>
                </a:tc>
                <a:tc>
                  <a:txBody>
                    <a:bodyPr/>
                    <a:lstStyle/>
                    <a:p>
                      <a:pPr algn="ctr" rtl="0"/>
                      <a:r>
                        <a:rPr lang="zh-cn" sz="1400" noProof="0">
                          <a:solidFill>
                            <a:schemeClr val="tx2"/>
                          </a:solidFill>
                        </a:rPr>
                        <a:t>化疗</a:t>
                      </a:r>
                    </a:p>
                    <a:p>
                      <a:pPr algn="ctr" rtl="0"/>
                      <a:r>
                        <a:rPr lang="zh-cn" sz="1400" noProof="0">
                          <a:solidFill>
                            <a:schemeClr val="tx2"/>
                          </a:solidFill>
                        </a:rPr>
                        <a:t>(n=255)</a:t>
                      </a:r>
                    </a:p>
                  </a:txBody>
                  <a:tcPr marL="72000" marR="72000" marT="36000" marB="36000" anchor="b"/>
                </a:tc>
                <a:extLst>
                  <a:ext uri="{0D108BD9-81ED-4DB2-BD59-A6C34878D82A}">
                    <a16:rowId xmlns:a16="http://schemas.microsoft.com/office/drawing/2014/main" val="4111249997"/>
                  </a:ext>
                </a:extLst>
              </a:tr>
              <a:tr h="0">
                <a:tc>
                  <a:txBody>
                    <a:bodyPr/>
                    <a:lstStyle/>
                    <a:p>
                      <a:pPr rtl="0"/>
                      <a:r>
                        <a:rPr lang="zh-cn" sz="1400" b="0" noProof="0">
                          <a:latin typeface="+mn-lt"/>
                        </a:rPr>
                        <a:t>BOR，n (%)</a:t>
                      </a:r>
                    </a:p>
                  </a:txBody>
                  <a:tcPr marL="72000" marT="36000" marB="36000"/>
                </a:tc>
                <a:tc>
                  <a:txBody>
                    <a:bodyPr/>
                    <a:lstStyle/>
                    <a:p>
                      <a:pPr algn="ctr" rtl="0"/>
                      <a:endParaRPr lang="en-US" sz="1400" noProof="0" dirty="0"/>
                    </a:p>
                  </a:txBody>
                  <a:tcPr marL="72000" marT="36000" marB="36000"/>
                </a:tc>
                <a:tc>
                  <a:txBody>
                    <a:bodyPr/>
                    <a:lstStyle/>
                    <a:p>
                      <a:pPr algn="ctr" rtl="0"/>
                      <a:endParaRPr lang="en-US" sz="1400" noProof="0" dirty="0"/>
                    </a:p>
                  </a:txBody>
                  <a:tcPr marL="72000" marT="36000" marB="36000"/>
                </a:tc>
                <a:extLst>
                  <a:ext uri="{0D108BD9-81ED-4DB2-BD59-A6C34878D82A}">
                    <a16:rowId xmlns:a16="http://schemas.microsoft.com/office/drawing/2014/main" val="3093402527"/>
                  </a:ext>
                </a:extLst>
              </a:tr>
              <a:tr h="0">
                <a:tc>
                  <a:txBody>
                    <a:bodyPr/>
                    <a:lstStyle/>
                    <a:p>
                      <a:pPr rtl="0"/>
                      <a:r>
                        <a:rPr lang="zh-cn" sz="1400" b="0" noProof="0">
                          <a:latin typeface="+mn-lt"/>
                        </a:rPr>
                        <a:t>CR</a:t>
                      </a:r>
                    </a:p>
                  </a:txBody>
                  <a:tcPr marL="180000" marT="36000" marB="36000"/>
                </a:tc>
                <a:tc>
                  <a:txBody>
                    <a:bodyPr/>
                    <a:lstStyle/>
                    <a:p>
                      <a:pPr algn="ctr" rtl="0"/>
                      <a:r>
                        <a:rPr lang="zh-cn" sz="1400" noProof="0"/>
                        <a:t>3 (1)</a:t>
                      </a:r>
                    </a:p>
                  </a:txBody>
                  <a:tcPr marL="72000" marT="36000" marB="36000"/>
                </a:tc>
                <a:tc>
                  <a:txBody>
                    <a:bodyPr/>
                    <a:lstStyle/>
                    <a:p>
                      <a:pPr algn="ctr" rtl="0"/>
                      <a:r>
                        <a:rPr lang="zh-cn" sz="1400" noProof="0"/>
                        <a:t>0</a:t>
                      </a:r>
                    </a:p>
                  </a:txBody>
                  <a:tcPr marL="72000" marT="36000" marB="36000"/>
                </a:tc>
                <a:extLst>
                  <a:ext uri="{0D108BD9-81ED-4DB2-BD59-A6C34878D82A}">
                    <a16:rowId xmlns:a16="http://schemas.microsoft.com/office/drawing/2014/main" val="938311612"/>
                  </a:ext>
                </a:extLst>
              </a:tr>
              <a:tr h="0">
                <a:tc>
                  <a:txBody>
                    <a:bodyPr/>
                    <a:lstStyle/>
                    <a:p>
                      <a:pPr rtl="0"/>
                      <a:r>
                        <a:rPr lang="zh-cn" sz="1400" b="0" noProof="0">
                          <a:latin typeface="+mn-lt"/>
                        </a:rPr>
                        <a:t>PR</a:t>
                      </a:r>
                    </a:p>
                  </a:txBody>
                  <a:tcPr marL="180000" marT="36000" marB="36000"/>
                </a:tc>
                <a:tc>
                  <a:txBody>
                    <a:bodyPr/>
                    <a:lstStyle/>
                    <a:p>
                      <a:pPr algn="ctr" rtl="0"/>
                      <a:r>
                        <a:rPr lang="zh-cn" sz="1400" noProof="0"/>
                        <a:t>86 (34)</a:t>
                      </a:r>
                    </a:p>
                  </a:txBody>
                  <a:tcPr marL="72000" marT="36000" marB="36000"/>
                </a:tc>
                <a:tc>
                  <a:txBody>
                    <a:bodyPr/>
                    <a:lstStyle/>
                    <a:p>
                      <a:pPr algn="ctr" rtl="0"/>
                      <a:r>
                        <a:rPr lang="zh-cn" sz="1400" noProof="0"/>
                        <a:t>52 (20)</a:t>
                      </a:r>
                    </a:p>
                  </a:txBody>
                  <a:tcPr marL="72000" marT="36000" marB="36000"/>
                </a:tc>
                <a:extLst>
                  <a:ext uri="{0D108BD9-81ED-4DB2-BD59-A6C34878D82A}">
                    <a16:rowId xmlns:a16="http://schemas.microsoft.com/office/drawing/2014/main" val="311329384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SD</a:t>
                      </a:r>
                    </a:p>
                  </a:txBody>
                  <a:tcPr marL="180000" marT="36000" marB="36000"/>
                </a:tc>
                <a:tc>
                  <a:txBody>
                    <a:bodyPr/>
                    <a:lstStyle/>
                    <a:p>
                      <a:pPr algn="ctr" rtl="0"/>
                      <a:r>
                        <a:rPr lang="zh-cn" sz="1400" noProof="0"/>
                        <a:t>84 (33)</a:t>
                      </a:r>
                    </a:p>
                  </a:txBody>
                  <a:tcPr marL="72000" marT="36000" marB="36000"/>
                </a:tc>
                <a:tc>
                  <a:txBody>
                    <a:bodyPr/>
                    <a:lstStyle/>
                    <a:p>
                      <a:pPr algn="ctr" rtl="0"/>
                      <a:r>
                        <a:rPr lang="zh-cn" sz="1400" noProof="0"/>
                        <a:t>112 (44)</a:t>
                      </a:r>
                    </a:p>
                  </a:txBody>
                  <a:tcPr marL="72000" marT="36000" marB="36000"/>
                </a:tc>
                <a:extLst>
                  <a:ext uri="{0D108BD9-81ED-4DB2-BD59-A6C34878D82A}">
                    <a16:rowId xmlns:a16="http://schemas.microsoft.com/office/drawing/2014/main" val="919345016"/>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PD</a:t>
                      </a:r>
                    </a:p>
                  </a:txBody>
                  <a:tcPr marL="180000" marT="36000" marB="36000"/>
                </a:tc>
                <a:tc>
                  <a:txBody>
                    <a:bodyPr/>
                    <a:lstStyle/>
                    <a:p>
                      <a:pPr algn="ctr" rtl="0"/>
                      <a:r>
                        <a:rPr lang="zh-cn" sz="1400" noProof="0"/>
                        <a:t>56 (22)</a:t>
                      </a:r>
                    </a:p>
                  </a:txBody>
                  <a:tcPr marL="72000" marT="36000" marB="36000"/>
                </a:tc>
                <a:tc>
                  <a:txBody>
                    <a:bodyPr/>
                    <a:lstStyle/>
                    <a:p>
                      <a:pPr algn="ctr" rtl="0"/>
                      <a:r>
                        <a:rPr lang="zh-cn" sz="1400" noProof="0"/>
                        <a:t>50 (20)</a:t>
                      </a:r>
                    </a:p>
                  </a:txBody>
                  <a:tcPr marL="72000" marT="36000" marB="36000"/>
                </a:tc>
                <a:extLst>
                  <a:ext uri="{0D108BD9-81ED-4DB2-BD59-A6C34878D82A}">
                    <a16:rowId xmlns:a16="http://schemas.microsoft.com/office/drawing/2014/main" val="16821710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NE</a:t>
                      </a:r>
                    </a:p>
                  </a:txBody>
                  <a:tcPr marL="180000" marT="36000" marB="36000"/>
                </a:tc>
                <a:tc>
                  <a:txBody>
                    <a:bodyPr/>
                    <a:lstStyle/>
                    <a:p>
                      <a:pPr algn="ctr" rtl="0"/>
                      <a:r>
                        <a:rPr lang="zh-cn" sz="1400" noProof="0"/>
                        <a:t>25 (10)</a:t>
                      </a:r>
                    </a:p>
                  </a:txBody>
                  <a:tcPr marL="72000" marT="36000" marB="36000"/>
                </a:tc>
                <a:tc>
                  <a:txBody>
                    <a:bodyPr/>
                    <a:lstStyle/>
                    <a:p>
                      <a:pPr algn="ctr" rtl="0"/>
                      <a:r>
                        <a:rPr lang="zh-cn" sz="1400" noProof="0"/>
                        <a:t>41 (16)</a:t>
                      </a:r>
                    </a:p>
                  </a:txBody>
                  <a:tcPr marL="72000" marT="36000" marB="36000"/>
                </a:tc>
                <a:extLst>
                  <a:ext uri="{0D108BD9-81ED-4DB2-BD59-A6C34878D82A}">
                    <a16:rowId xmlns:a16="http://schemas.microsoft.com/office/drawing/2014/main" val="320421168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ORR，(%) (95%CI)</a:t>
                      </a:r>
                    </a:p>
                  </a:txBody>
                  <a:tcPr marL="72000" marT="36000" marB="3600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cn" sz="1400" noProof="0"/>
                        <a:t>35 (29, 41)</a:t>
                      </a:r>
                    </a:p>
                  </a:txBody>
                  <a:tcPr marL="72000" marT="36000" marB="36000"/>
                </a:tc>
                <a:tc>
                  <a:txBody>
                    <a:bodyPr/>
                    <a:lstStyle/>
                    <a:p>
                      <a:pPr algn="ctr" rtl="0"/>
                      <a:r>
                        <a:rPr lang="zh-cn" sz="1400" noProof="0"/>
                        <a:t>20 (16, 26)</a:t>
                      </a:r>
                    </a:p>
                  </a:txBody>
                  <a:tcPr marL="72000" marT="36000" marB="36000"/>
                </a:tc>
                <a:extLst>
                  <a:ext uri="{0D108BD9-81ED-4DB2-BD59-A6C34878D82A}">
                    <a16:rowId xmlns:a16="http://schemas.microsoft.com/office/drawing/2014/main" val="392035079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mDoR（月数）</a:t>
                      </a:r>
                      <a:endParaRPr lang="en-US" sz="1400" b="0" noProof="0" dirty="0">
                        <a:latin typeface="+mn-lt"/>
                      </a:endParaRPr>
                    </a:p>
                  </a:txBody>
                  <a:tcPr marL="72000" marT="36000" marB="36000"/>
                </a:tc>
                <a:tc>
                  <a:txBody>
                    <a:bodyPr/>
                    <a:lstStyle/>
                    <a:p>
                      <a:pPr algn="ctr" rtl="0"/>
                      <a:r>
                        <a:rPr lang="zh-cn" sz="1400" noProof="0"/>
                        <a:t>6.9</a:t>
                      </a:r>
                    </a:p>
                  </a:txBody>
                  <a:tcPr marL="72000" marT="36000" marB="36000"/>
                </a:tc>
                <a:tc>
                  <a:txBody>
                    <a:bodyPr/>
                    <a:lstStyle/>
                    <a:p>
                      <a:pPr algn="ctr" rtl="0"/>
                      <a:r>
                        <a:rPr lang="zh-cn" sz="1400" noProof="0"/>
                        <a:t>5.5</a:t>
                      </a:r>
                    </a:p>
                  </a:txBody>
                  <a:tcPr marL="72000" marT="36000" marB="36000"/>
                </a:tc>
                <a:extLst>
                  <a:ext uri="{0D108BD9-81ED-4DB2-BD59-A6C34878D82A}">
                    <a16:rowId xmlns:a16="http://schemas.microsoft.com/office/drawing/2014/main" val="385974622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mTTR，月</a:t>
                      </a:r>
                      <a:endParaRPr lang="en-US" sz="1400" b="0" noProof="0" dirty="0">
                        <a:latin typeface="+mn-lt"/>
                      </a:endParaRPr>
                    </a:p>
                  </a:txBody>
                  <a:tcPr marL="72000" marT="36000" marB="36000"/>
                </a:tc>
                <a:tc>
                  <a:txBody>
                    <a:bodyPr/>
                    <a:lstStyle/>
                    <a:p>
                      <a:pPr algn="ctr" rtl="0"/>
                      <a:r>
                        <a:rPr lang="zh-cn" sz="1400" noProof="0"/>
                        <a:t>1.5</a:t>
                      </a:r>
                    </a:p>
                  </a:txBody>
                  <a:tcPr marL="72000" marT="36000" marB="36000"/>
                </a:tc>
                <a:tc>
                  <a:txBody>
                    <a:bodyPr/>
                    <a:lstStyle/>
                    <a:p>
                      <a:pPr algn="ctr" rtl="0"/>
                      <a:r>
                        <a:rPr lang="zh-cn" sz="1400" noProof="0"/>
                        <a:t>1.4 </a:t>
                      </a:r>
                    </a:p>
                  </a:txBody>
                  <a:tcPr marL="72000" marT="36000" marB="36000"/>
                </a:tc>
                <a:extLst>
                  <a:ext uri="{0D108BD9-81ED-4DB2-BD59-A6C34878D82A}">
                    <a16:rowId xmlns:a16="http://schemas.microsoft.com/office/drawing/2014/main" val="98873117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400" b="0" noProof="0">
                          <a:latin typeface="+mn-lt"/>
                        </a:rPr>
                        <a:t>数据截止时的持续缓解，n (%)</a:t>
                      </a:r>
                      <a:r>
                        <a:rPr lang="zh-cn" sz="1400" b="0" baseline="30000" noProof="0">
                          <a:latin typeface="+mn-lt"/>
                        </a:rPr>
                        <a:t>a</a:t>
                      </a:r>
                      <a:endParaRPr lang="en-US" sz="1400" b="0" noProof="0" dirty="0">
                        <a:latin typeface="+mn-lt"/>
                      </a:endParaRPr>
                    </a:p>
                  </a:txBody>
                  <a:tcPr marL="72000" marT="36000" marB="36000"/>
                </a:tc>
                <a:tc>
                  <a:txBody>
                    <a:bodyPr/>
                    <a:lstStyle/>
                    <a:p>
                      <a:pPr algn="ctr" rtl="0"/>
                      <a:r>
                        <a:rPr lang="zh-cn" sz="1400" noProof="0"/>
                        <a:t>42 (47)</a:t>
                      </a:r>
                    </a:p>
                  </a:txBody>
                  <a:tcPr marL="72000" marT="36000" marB="36000"/>
                </a:tc>
                <a:tc>
                  <a:txBody>
                    <a:bodyPr/>
                    <a:lstStyle/>
                    <a:p>
                      <a:pPr algn="ctr" rtl="0"/>
                      <a:r>
                        <a:rPr lang="zh-cn" sz="1400" noProof="0"/>
                        <a:t>8 (15)</a:t>
                      </a:r>
                    </a:p>
                  </a:txBody>
                  <a:tcPr marL="72000" marT="36000" marB="36000"/>
                </a:tc>
                <a:extLst>
                  <a:ext uri="{0D108BD9-81ED-4DB2-BD59-A6C34878D82A}">
                    <a16:rowId xmlns:a16="http://schemas.microsoft.com/office/drawing/2014/main" val="2198000635"/>
                  </a:ext>
                </a:extLst>
              </a:tr>
            </a:tbl>
          </a:graphicData>
        </a:graphic>
      </p:graphicFrame>
    </p:spTree>
    <p:extLst>
      <p:ext uri="{BB962C8B-B14F-4D97-AF65-F5344CB8AC3E}">
        <p14:creationId xmlns:p14="http://schemas.microsoft.com/office/powerpoint/2010/main" val="108520171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E9C635-E1CB-4E2F-AB9C-F654F9F70F33}"/>
            </a:ext>
          </a:extLst>
        </p:cNvPr>
        <p:cNvGrpSpPr/>
        <p:nvPr/>
      </p:nvGrpSpPr>
      <p:grpSpPr>
        <a:xfrm>
          <a:off x="0" y="0"/>
          <a:ext cx="0" cy="0"/>
          <a:chOff x="0" y="0"/>
          <a:chExt cx="0" cy="0"/>
        </a:xfrm>
      </p:grpSpPr>
      <p:sp>
        <p:nvSpPr>
          <p:cNvPr id="22" name="Title 1">
            <a:extLst>
              <a:ext uri="{FF2B5EF4-FFF2-40B4-BE49-F238E27FC236}">
                <a16:creationId xmlns:a16="http://schemas.microsoft.com/office/drawing/2014/main" id="{0E08D7F0-12D0-3088-04CE-443241A9DBA5}"/>
              </a:ext>
            </a:extLst>
          </p:cNvPr>
          <p:cNvSpPr>
            <a:spLocks noGrp="1"/>
          </p:cNvSpPr>
          <p:nvPr>
            <p:ph type="title"/>
          </p:nvPr>
        </p:nvSpPr>
        <p:spPr>
          <a:xfrm>
            <a:off x="304800" y="107693"/>
            <a:ext cx="11582400" cy="939801"/>
          </a:xfrm>
        </p:spPr>
        <p:txBody>
          <a:bodyPr rtlCol="0"/>
          <a:lstStyle/>
          <a:p>
            <a:pPr rtl="0"/>
            <a:r>
              <a:rPr lang="zh-cn" noProof="0">
                <a:latin typeface="+mn-lt"/>
              </a:rPr>
              <a:t>LBA8008：塔拉妥单抗与化疗 (CTx) 作为小细胞肺癌 (SCLC) 患者二线 (2L) 治疗的比较：DeLLphi-304 III 期研究的初步分析 — Rudin CM 等人</a:t>
            </a:r>
          </a:p>
        </p:txBody>
      </p:sp>
      <p:sp>
        <p:nvSpPr>
          <p:cNvPr id="27" name="Text Placeholder 26">
            <a:extLst>
              <a:ext uri="{FF2B5EF4-FFF2-40B4-BE49-F238E27FC236}">
                <a16:creationId xmlns:a16="http://schemas.microsoft.com/office/drawing/2014/main" id="{49C90D90-70CA-32E8-98F7-2691748337F7}"/>
              </a:ext>
            </a:extLst>
          </p:cNvPr>
          <p:cNvSpPr>
            <a:spLocks noGrp="1"/>
          </p:cNvSpPr>
          <p:nvPr>
            <p:ph type="body" sz="quarter" idx="10"/>
          </p:nvPr>
        </p:nvSpPr>
        <p:spPr>
          <a:xfrm>
            <a:off x="304800" y="6233974"/>
            <a:ext cx="7043351" cy="487363"/>
          </a:xfrm>
        </p:spPr>
        <p:txBody>
          <a:bodyPr rtlCol="0"/>
          <a:lstStyle/>
          <a:p>
            <a:pPr rtl="0"/>
            <a:r>
              <a:rPr lang="zh-cn" baseline="30000" noProof="0"/>
              <a:t>a </a:t>
            </a:r>
            <a:r>
              <a:rPr lang="zh-cn" noProof="0"/>
              <a:t>塔拉塔单抗治疗中出现的 1 例 5 级不良反应归因于进行性神经功能衰退背景下的 ICANS；化疗中观察到的 5 级 TRAE 归因于整体身体健康状况恶化。 </a:t>
            </a:r>
          </a:p>
        </p:txBody>
      </p:sp>
      <p:sp>
        <p:nvSpPr>
          <p:cNvPr id="29" name="Content Placeholder 7">
            <a:extLst>
              <a:ext uri="{FF2B5EF4-FFF2-40B4-BE49-F238E27FC236}">
                <a16:creationId xmlns:a16="http://schemas.microsoft.com/office/drawing/2014/main" id="{F492C06E-9E31-11C2-9759-AA4076A88034}"/>
              </a:ext>
            </a:extLst>
          </p:cNvPr>
          <p:cNvSpPr>
            <a:spLocks noGrp="1"/>
          </p:cNvSpPr>
          <p:nvPr>
            <p:ph idx="1"/>
          </p:nvPr>
        </p:nvSpPr>
        <p:spPr>
          <a:xfrm>
            <a:off x="304799" y="1246909"/>
            <a:ext cx="11582401" cy="5055650"/>
          </a:xfrm>
        </p:spPr>
        <p:txBody>
          <a:bodyPr rtlCol="0"/>
          <a:lstStyle/>
          <a:p>
            <a:pPr rtl="0"/>
            <a:r>
              <a:rPr lang="zh-cn" b="1" noProof="0" dirty="0"/>
              <a:t>关键结果（续）</a:t>
            </a:r>
            <a:endParaRPr lang="en-US" b="1" dirty="0"/>
          </a:p>
          <a:p>
            <a:pPr rtl="0">
              <a:spcBef>
                <a:spcPts val="25000"/>
              </a:spcBef>
            </a:pPr>
            <a:r>
              <a:rPr lang="zh-cn" b="1" noProof="0" dirty="0"/>
              <a:t>结论</a:t>
            </a:r>
          </a:p>
          <a:p>
            <a:pPr lvl="1" rtl="0"/>
            <a:r>
              <a:rPr lang="zh-cn" noProof="0" dirty="0"/>
              <a:t>在 SCLC 患者中，二线塔拉妥单抗提供了显著的 OS 和 PFS 受益，与单独的化疗相比，缓解率更高，安全性可控，咳嗽和呼吸困难等 PRO 得到改善</a:t>
            </a:r>
          </a:p>
        </p:txBody>
      </p:sp>
      <p:sp>
        <p:nvSpPr>
          <p:cNvPr id="30" name="Text Placeholder 4">
            <a:extLst>
              <a:ext uri="{FF2B5EF4-FFF2-40B4-BE49-F238E27FC236}">
                <a16:creationId xmlns:a16="http://schemas.microsoft.com/office/drawing/2014/main" id="{2DD1B4F5-FB04-EBF2-0B3D-F50E6151155B}"/>
              </a:ext>
            </a:extLst>
          </p:cNvPr>
          <p:cNvSpPr>
            <a:spLocks noGrp="1"/>
          </p:cNvSpPr>
          <p:nvPr>
            <p:ph type="body" sz="quarter" idx="11"/>
          </p:nvPr>
        </p:nvSpPr>
        <p:spPr>
          <a:xfrm>
            <a:off x="6379633" y="6521312"/>
            <a:ext cx="5507567" cy="200025"/>
          </a:xfrm>
        </p:spPr>
        <p:txBody>
          <a:bodyPr rtlCol="0"/>
          <a:lstStyle/>
          <a:p>
            <a:pPr rtl="0"/>
            <a:r>
              <a:rPr lang="zh-cn" noProof="0" dirty="0"/>
              <a:t>Rudin CM</a:t>
            </a:r>
            <a:r>
              <a:rPr lang="zh-cn" dirty="0"/>
              <a:t>, et al.</a:t>
            </a:r>
            <a:r>
              <a:rPr lang="zh-cn" noProof="0" dirty="0"/>
              <a:t>J Clin Oncol 2025;43(suppl):Abstr LBA8008</a:t>
            </a:r>
          </a:p>
        </p:txBody>
      </p:sp>
      <p:graphicFrame>
        <p:nvGraphicFramePr>
          <p:cNvPr id="4" name="Table 3">
            <a:extLst>
              <a:ext uri="{FF2B5EF4-FFF2-40B4-BE49-F238E27FC236}">
                <a16:creationId xmlns:a16="http://schemas.microsoft.com/office/drawing/2014/main" id="{08DB1F96-C9DD-7BAD-924C-880CFE8CB246}"/>
              </a:ext>
            </a:extLst>
          </p:cNvPr>
          <p:cNvGraphicFramePr>
            <a:graphicFrameLocks noGrp="1"/>
          </p:cNvGraphicFramePr>
          <p:nvPr>
            <p:extLst>
              <p:ext uri="{D42A27DB-BD31-4B8C-83A1-F6EECF244321}">
                <p14:modId xmlns:p14="http://schemas.microsoft.com/office/powerpoint/2010/main" val="1422998977"/>
              </p:ext>
            </p:extLst>
          </p:nvPr>
        </p:nvGraphicFramePr>
        <p:xfrm>
          <a:off x="5067315" y="1840011"/>
          <a:ext cx="3998598" cy="2152260"/>
        </p:xfrm>
        <a:graphic>
          <a:graphicData uri="http://schemas.openxmlformats.org/drawingml/2006/table">
            <a:tbl>
              <a:tblPr firstRow="1" bandRow="1">
                <a:tableStyleId>{69012ECD-51FC-41F1-AA8D-1B2483CD663E}</a:tableStyleId>
              </a:tblPr>
              <a:tblGrid>
                <a:gridCol w="1811874">
                  <a:extLst>
                    <a:ext uri="{9D8B030D-6E8A-4147-A177-3AD203B41FA5}">
                      <a16:colId xmlns:a16="http://schemas.microsoft.com/office/drawing/2014/main" val="1987913234"/>
                    </a:ext>
                  </a:extLst>
                </a:gridCol>
                <a:gridCol w="1093362">
                  <a:extLst>
                    <a:ext uri="{9D8B030D-6E8A-4147-A177-3AD203B41FA5}">
                      <a16:colId xmlns:a16="http://schemas.microsoft.com/office/drawing/2014/main" val="2996158103"/>
                    </a:ext>
                  </a:extLst>
                </a:gridCol>
                <a:gridCol w="1093362">
                  <a:extLst>
                    <a:ext uri="{9D8B030D-6E8A-4147-A177-3AD203B41FA5}">
                      <a16:colId xmlns:a16="http://schemas.microsoft.com/office/drawing/2014/main" val="1659093788"/>
                    </a:ext>
                  </a:extLst>
                </a:gridCol>
              </a:tblGrid>
              <a:tr h="265266">
                <a:tc>
                  <a:txBody>
                    <a:bodyPr/>
                    <a:lstStyle/>
                    <a:p>
                      <a:pPr rtl="0"/>
                      <a:r>
                        <a:rPr lang="zh-cn" sz="1050" b="1" noProof="0">
                          <a:solidFill>
                            <a:schemeClr val="tx2"/>
                          </a:solidFill>
                          <a:latin typeface="+mn-lt"/>
                        </a:rPr>
                        <a:t>不良事件 (AE)，数量 n (%)</a:t>
                      </a:r>
                    </a:p>
                  </a:txBody>
                  <a:tcPr marL="90000" anchor="b"/>
                </a:tc>
                <a:tc>
                  <a:txBody>
                    <a:bodyPr/>
                    <a:lstStyle/>
                    <a:p>
                      <a:pPr algn="ctr" rtl="0"/>
                      <a:r>
                        <a:rPr lang="zh-cn" sz="1050" noProof="0">
                          <a:solidFill>
                            <a:schemeClr val="tx2"/>
                          </a:solidFill>
                          <a:latin typeface="+mn-lt"/>
                        </a:rPr>
                        <a:t>塔拉塔单抗</a:t>
                      </a:r>
                    </a:p>
                    <a:p>
                      <a:pPr algn="ctr" rtl="0"/>
                      <a:r>
                        <a:rPr lang="zh-cn" sz="1050" noProof="0">
                          <a:solidFill>
                            <a:schemeClr val="tx2"/>
                          </a:solidFill>
                          <a:latin typeface="+mn-lt"/>
                        </a:rPr>
                        <a:t>(n=252)</a:t>
                      </a:r>
                    </a:p>
                  </a:txBody>
                  <a:tcPr marL="72000" marR="72000" marT="36000" marB="36000" anchor="b"/>
                </a:tc>
                <a:tc>
                  <a:txBody>
                    <a:bodyPr/>
                    <a:lstStyle/>
                    <a:p>
                      <a:pPr algn="ctr" rtl="0"/>
                      <a:r>
                        <a:rPr lang="zh-cn" sz="1050" noProof="0">
                          <a:solidFill>
                            <a:schemeClr val="tx2"/>
                          </a:solidFill>
                          <a:latin typeface="+mn-lt"/>
                        </a:rPr>
                        <a:t>化疗</a:t>
                      </a:r>
                    </a:p>
                    <a:p>
                      <a:pPr algn="ctr" rtl="0"/>
                      <a:r>
                        <a:rPr lang="zh-cn" sz="1050" noProof="0">
                          <a:solidFill>
                            <a:schemeClr val="tx2"/>
                          </a:solidFill>
                          <a:latin typeface="+mn-lt"/>
                        </a:rPr>
                        <a:t>(n=244)</a:t>
                      </a:r>
                    </a:p>
                  </a:txBody>
                  <a:tcPr marL="72000" marR="72000" marT="36000" marB="36000" anchor="b"/>
                </a:tc>
                <a:extLst>
                  <a:ext uri="{0D108BD9-81ED-4DB2-BD59-A6C34878D82A}">
                    <a16:rowId xmlns:a16="http://schemas.microsoft.com/office/drawing/2014/main" val="4111249997"/>
                  </a:ext>
                </a:extLst>
              </a:tr>
              <a:tr h="127610">
                <a:tc>
                  <a:txBody>
                    <a:bodyPr/>
                    <a:lstStyle/>
                    <a:p>
                      <a:pPr rtl="0"/>
                      <a:r>
                        <a:rPr lang="zh-cn" sz="1050" b="0" noProof="0">
                          <a:latin typeface="+mn-lt"/>
                        </a:rPr>
                        <a:t>任何 TEAE</a:t>
                      </a:r>
                    </a:p>
                  </a:txBody>
                  <a:tcPr marL="90000"/>
                </a:tc>
                <a:tc>
                  <a:txBody>
                    <a:bodyPr/>
                    <a:lstStyle/>
                    <a:p>
                      <a:pPr algn="ctr" rtl="0"/>
                      <a:r>
                        <a:rPr lang="zh-cn" sz="1050" noProof="0">
                          <a:latin typeface="+mn-lt"/>
                        </a:rPr>
                        <a:t>249 (99)</a:t>
                      </a:r>
                    </a:p>
                  </a:txBody>
                  <a:tcPr marL="90000"/>
                </a:tc>
                <a:tc>
                  <a:txBody>
                    <a:bodyPr/>
                    <a:lstStyle/>
                    <a:p>
                      <a:pPr algn="ctr" rtl="0"/>
                      <a:r>
                        <a:rPr lang="zh-cn" sz="1050" noProof="0">
                          <a:latin typeface="+mn-lt"/>
                        </a:rPr>
                        <a:t>243 (100)</a:t>
                      </a:r>
                    </a:p>
                  </a:txBody>
                  <a:tcPr marL="90000"/>
                </a:tc>
                <a:extLst>
                  <a:ext uri="{0D108BD9-81ED-4DB2-BD59-A6C34878D82A}">
                    <a16:rowId xmlns:a16="http://schemas.microsoft.com/office/drawing/2014/main" val="2160512752"/>
                  </a:ext>
                </a:extLst>
              </a:tr>
              <a:tr h="127610">
                <a:tc>
                  <a:txBody>
                    <a:bodyPr/>
                    <a:lstStyle/>
                    <a:p>
                      <a:pPr rtl="0"/>
                      <a:r>
                        <a:rPr lang="zh-cn" sz="1050" b="0" noProof="0">
                          <a:latin typeface="+mn-lt"/>
                        </a:rPr>
                        <a:t>任何 TRAE</a:t>
                      </a:r>
                    </a:p>
                  </a:txBody>
                  <a:tcPr marL="90000"/>
                </a:tc>
                <a:tc>
                  <a:txBody>
                    <a:bodyPr/>
                    <a:lstStyle/>
                    <a:p>
                      <a:pPr algn="ctr" rtl="0"/>
                      <a:r>
                        <a:rPr lang="zh-cn" sz="1050" noProof="0">
                          <a:latin typeface="+mn-lt"/>
                        </a:rPr>
                        <a:t>235 (93)</a:t>
                      </a:r>
                    </a:p>
                  </a:txBody>
                  <a:tcPr marL="90000"/>
                </a:tc>
                <a:tc>
                  <a:txBody>
                    <a:bodyPr/>
                    <a:lstStyle/>
                    <a:p>
                      <a:pPr algn="ctr" rtl="0"/>
                      <a:r>
                        <a:rPr lang="zh-cn" sz="1050" noProof="0">
                          <a:latin typeface="+mn-lt"/>
                        </a:rPr>
                        <a:t>223 (91)</a:t>
                      </a:r>
                    </a:p>
                  </a:txBody>
                  <a:tcPr marL="90000"/>
                </a:tc>
                <a:extLst>
                  <a:ext uri="{0D108BD9-81ED-4DB2-BD59-A6C34878D82A}">
                    <a16:rowId xmlns:a16="http://schemas.microsoft.com/office/drawing/2014/main" val="1333390472"/>
                  </a:ext>
                </a:extLst>
              </a:tr>
              <a:tr h="127610">
                <a:tc>
                  <a:txBody>
                    <a:bodyPr/>
                    <a:lstStyle/>
                    <a:p>
                      <a:pPr marL="84138" marR="0" lvl="0" indent="0" algn="l" defTabSz="914400" rtl="0" eaLnBrk="1" fontAlgn="auto" latinLnBrk="0" hangingPunct="1">
                        <a:lnSpc>
                          <a:spcPct val="100000"/>
                        </a:lnSpc>
                        <a:spcBef>
                          <a:spcPts val="0"/>
                        </a:spcBef>
                        <a:spcAft>
                          <a:spcPts val="0"/>
                        </a:spcAft>
                        <a:buClrTx/>
                        <a:buSzTx/>
                        <a:buFontTx/>
                        <a:buNone/>
                        <a:tabLst/>
                        <a:defRPr/>
                      </a:pPr>
                      <a:r>
                        <a:rPr lang="zh-cn" sz="1050" b="0" noProof="0">
                          <a:latin typeface="+mn-lt"/>
                        </a:rPr>
                        <a:t>≥</a:t>
                      </a:r>
                      <a:r>
                        <a:rPr lang="zh-cn" sz="1050" b="0" noProof="0">
                          <a:latin typeface="+mn-lt"/>
                          <a:cs typeface="Arial" panose="020B0604020202020204" pitchFamily="34" charset="0"/>
                        </a:rPr>
                        <a:t>3 级</a:t>
                      </a:r>
                    </a:p>
                  </a:txBody>
                  <a:tcPr marL="90000"/>
                </a:tc>
                <a:tc>
                  <a:txBody>
                    <a:bodyPr/>
                    <a:lstStyle/>
                    <a:p>
                      <a:pPr algn="ctr" rtl="0"/>
                      <a:r>
                        <a:rPr lang="zh-cn" sz="1050" noProof="0">
                          <a:latin typeface="+mn-lt"/>
                        </a:rPr>
                        <a:t>67 (27)</a:t>
                      </a:r>
                    </a:p>
                  </a:txBody>
                  <a:tcPr marL="90000"/>
                </a:tc>
                <a:tc>
                  <a:txBody>
                    <a:bodyPr/>
                    <a:lstStyle/>
                    <a:p>
                      <a:pPr algn="ctr" rtl="0"/>
                      <a:r>
                        <a:rPr lang="zh-cn" sz="1050" noProof="0">
                          <a:latin typeface="+mn-lt"/>
                        </a:rPr>
                        <a:t>152 (62)</a:t>
                      </a:r>
                    </a:p>
                  </a:txBody>
                  <a:tcPr marL="90000"/>
                </a:tc>
                <a:extLst>
                  <a:ext uri="{0D108BD9-81ED-4DB2-BD59-A6C34878D82A}">
                    <a16:rowId xmlns:a16="http://schemas.microsoft.com/office/drawing/2014/main" val="116583400"/>
                  </a:ext>
                </a:extLst>
              </a:tr>
              <a:tr h="127610">
                <a:tc>
                  <a:txBody>
                    <a:bodyPr/>
                    <a:lstStyle/>
                    <a:p>
                      <a:pPr marL="84138" marR="0" lvl="0" indent="0" algn="l" defTabSz="914400" rtl="0" eaLnBrk="1" fontAlgn="auto" latinLnBrk="0" hangingPunct="1">
                        <a:lnSpc>
                          <a:spcPct val="100000"/>
                        </a:lnSpc>
                        <a:spcBef>
                          <a:spcPts val="0"/>
                        </a:spcBef>
                        <a:spcAft>
                          <a:spcPts val="0"/>
                        </a:spcAft>
                        <a:buClrTx/>
                        <a:buSzTx/>
                        <a:buFontTx/>
                        <a:buNone/>
                        <a:tabLst/>
                        <a:defRPr/>
                      </a:pPr>
                      <a:r>
                        <a:rPr lang="zh-cn" sz="1050" b="0" noProof="0">
                          <a:latin typeface="+mn-lt"/>
                        </a:rPr>
                        <a:t>严重</a:t>
                      </a:r>
                    </a:p>
                  </a:txBody>
                  <a:tcPr marL="90000"/>
                </a:tc>
                <a:tc>
                  <a:txBody>
                    <a:bodyPr/>
                    <a:lstStyle/>
                    <a:p>
                      <a:pPr algn="ctr" rtl="0"/>
                      <a:r>
                        <a:rPr lang="zh-cn" sz="1050" noProof="0">
                          <a:latin typeface="+mn-lt"/>
                        </a:rPr>
                        <a:t>70 (28)</a:t>
                      </a:r>
                    </a:p>
                  </a:txBody>
                  <a:tcPr marL="90000"/>
                </a:tc>
                <a:tc>
                  <a:txBody>
                    <a:bodyPr/>
                    <a:lstStyle/>
                    <a:p>
                      <a:pPr algn="ctr" rtl="0"/>
                      <a:r>
                        <a:rPr lang="zh-cn" sz="1050" noProof="0">
                          <a:latin typeface="+mn-lt"/>
                        </a:rPr>
                        <a:t>75 (31)</a:t>
                      </a:r>
                    </a:p>
                  </a:txBody>
                  <a:tcPr marL="90000"/>
                </a:tc>
                <a:extLst>
                  <a:ext uri="{0D108BD9-81ED-4DB2-BD59-A6C34878D82A}">
                    <a16:rowId xmlns:a16="http://schemas.microsoft.com/office/drawing/2014/main" val="3093402527"/>
                  </a:ext>
                </a:extLst>
              </a:tr>
              <a:tr h="212683">
                <a:tc>
                  <a:txBody>
                    <a:bodyPr/>
                    <a:lstStyle/>
                    <a:p>
                      <a:pPr marL="84138" marR="0" lvl="0" indent="0" algn="l" defTabSz="914400" rtl="0" eaLnBrk="1" fontAlgn="auto" latinLnBrk="0" hangingPunct="1">
                        <a:lnSpc>
                          <a:spcPct val="100000"/>
                        </a:lnSpc>
                        <a:spcBef>
                          <a:spcPts val="0"/>
                        </a:spcBef>
                        <a:spcAft>
                          <a:spcPts val="0"/>
                        </a:spcAft>
                        <a:buClrTx/>
                        <a:buSzTx/>
                        <a:buFontTx/>
                        <a:buNone/>
                        <a:tabLst/>
                        <a:defRPr/>
                      </a:pPr>
                      <a:r>
                        <a:rPr lang="zh-cn" sz="1050" b="0" noProof="0">
                          <a:latin typeface="+mn-lt"/>
                        </a:rPr>
                        <a:t>导致中断和/或减少</a:t>
                      </a:r>
                    </a:p>
                  </a:txBody>
                  <a:tcPr marL="90000"/>
                </a:tc>
                <a:tc>
                  <a:txBody>
                    <a:bodyPr/>
                    <a:lstStyle/>
                    <a:p>
                      <a:pPr algn="ctr" rtl="0"/>
                      <a:r>
                        <a:rPr lang="zh-cn" sz="1050" noProof="0">
                          <a:latin typeface="+mn-lt"/>
                        </a:rPr>
                        <a:t>48 (19)</a:t>
                      </a:r>
                    </a:p>
                  </a:txBody>
                  <a:tcPr marL="90000"/>
                </a:tc>
                <a:tc>
                  <a:txBody>
                    <a:bodyPr/>
                    <a:lstStyle/>
                    <a:p>
                      <a:pPr algn="ctr" rtl="0"/>
                      <a:r>
                        <a:rPr lang="zh-cn" sz="1050" noProof="0">
                          <a:latin typeface="+mn-lt"/>
                        </a:rPr>
                        <a:t>134 (55)</a:t>
                      </a:r>
                    </a:p>
                  </a:txBody>
                  <a:tcPr marL="90000"/>
                </a:tc>
                <a:extLst>
                  <a:ext uri="{0D108BD9-81ED-4DB2-BD59-A6C34878D82A}">
                    <a16:rowId xmlns:a16="http://schemas.microsoft.com/office/drawing/2014/main" val="938311612"/>
                  </a:ext>
                </a:extLst>
              </a:tr>
              <a:tr h="212683">
                <a:tc>
                  <a:txBody>
                    <a:bodyPr/>
                    <a:lstStyle/>
                    <a:p>
                      <a:pPr marL="84138" indent="0" rtl="0"/>
                      <a:r>
                        <a:rPr lang="zh-cn" sz="1050" b="0" noProof="0">
                          <a:latin typeface="+mn-lt"/>
                        </a:rPr>
                        <a:t>导致停药</a:t>
                      </a:r>
                    </a:p>
                  </a:txBody>
                  <a:tcPr marL="90000"/>
                </a:tc>
                <a:tc>
                  <a:txBody>
                    <a:bodyPr/>
                    <a:lstStyle/>
                    <a:p>
                      <a:pPr algn="ctr" rtl="0"/>
                      <a:r>
                        <a:rPr lang="zh-cn" sz="1050" noProof="0">
                          <a:latin typeface="+mn-lt"/>
                        </a:rPr>
                        <a:t>7 (3)</a:t>
                      </a:r>
                    </a:p>
                  </a:txBody>
                  <a:tcPr marL="90000"/>
                </a:tc>
                <a:tc>
                  <a:txBody>
                    <a:bodyPr/>
                    <a:lstStyle/>
                    <a:p>
                      <a:pPr algn="ctr" rtl="0"/>
                      <a:r>
                        <a:rPr lang="zh-cn" sz="1050" noProof="0">
                          <a:latin typeface="+mn-lt"/>
                        </a:rPr>
                        <a:t>15 (6)</a:t>
                      </a:r>
                    </a:p>
                  </a:txBody>
                  <a:tcPr marL="90000"/>
                </a:tc>
                <a:extLst>
                  <a:ext uri="{0D108BD9-81ED-4DB2-BD59-A6C34878D82A}">
                    <a16:rowId xmlns:a16="http://schemas.microsoft.com/office/drawing/2014/main" val="3113293845"/>
                  </a:ext>
                </a:extLst>
              </a:tr>
              <a:tr h="212683">
                <a:tc>
                  <a:txBody>
                    <a:bodyPr/>
                    <a:lstStyle/>
                    <a:p>
                      <a:pPr marL="90488" marR="0" lvl="0" indent="0" algn="l" defTabSz="914400" rtl="0" eaLnBrk="1" fontAlgn="auto" latinLnBrk="0" hangingPunct="1">
                        <a:lnSpc>
                          <a:spcPct val="100000"/>
                        </a:lnSpc>
                        <a:spcBef>
                          <a:spcPts val="0"/>
                        </a:spcBef>
                        <a:spcAft>
                          <a:spcPts val="0"/>
                        </a:spcAft>
                        <a:buClrTx/>
                        <a:buSzTx/>
                        <a:buFontTx/>
                        <a:buNone/>
                        <a:tabLst/>
                        <a:defRPr/>
                      </a:pPr>
                      <a:r>
                        <a:rPr lang="zh-cn" sz="1050" b="0" noProof="0">
                          <a:latin typeface="+mn-lt"/>
                        </a:rPr>
                        <a:t>5 级</a:t>
                      </a:r>
                      <a:r>
                        <a:rPr lang="zh-cn" sz="1050" b="0" baseline="30000" noProof="0">
                          <a:latin typeface="+mn-lt"/>
                        </a:rPr>
                        <a:t>a</a:t>
                      </a:r>
                      <a:endParaRPr lang="en-US" sz="1050" b="0" noProof="0" dirty="0">
                        <a:latin typeface="+mn-lt"/>
                      </a:endParaRPr>
                    </a:p>
                  </a:txBody>
                  <a:tcPr marL="90000"/>
                </a:tc>
                <a:tc>
                  <a:txBody>
                    <a:bodyPr/>
                    <a:lstStyle/>
                    <a:p>
                      <a:pPr algn="ctr" rtl="0"/>
                      <a:r>
                        <a:rPr lang="zh-cn" sz="1050" noProof="0">
                          <a:latin typeface="+mn-lt"/>
                        </a:rPr>
                        <a:t>1 (0.4)</a:t>
                      </a:r>
                    </a:p>
                  </a:txBody>
                  <a:tcPr marL="90000"/>
                </a:tc>
                <a:tc>
                  <a:txBody>
                    <a:bodyPr/>
                    <a:lstStyle/>
                    <a:p>
                      <a:pPr algn="ctr" rtl="0"/>
                      <a:r>
                        <a:rPr lang="zh-cn" sz="1050" noProof="0">
                          <a:latin typeface="+mn-lt"/>
                        </a:rPr>
                        <a:t>4 (2)</a:t>
                      </a:r>
                    </a:p>
                  </a:txBody>
                  <a:tcPr marL="90000"/>
                </a:tc>
                <a:extLst>
                  <a:ext uri="{0D108BD9-81ED-4DB2-BD59-A6C34878D82A}">
                    <a16:rowId xmlns:a16="http://schemas.microsoft.com/office/drawing/2014/main" val="919345016"/>
                  </a:ext>
                </a:extLst>
              </a:tr>
            </a:tbl>
          </a:graphicData>
        </a:graphic>
      </p:graphicFrame>
      <p:graphicFrame>
        <p:nvGraphicFramePr>
          <p:cNvPr id="7" name="Table 6">
            <a:extLst>
              <a:ext uri="{FF2B5EF4-FFF2-40B4-BE49-F238E27FC236}">
                <a16:creationId xmlns:a16="http://schemas.microsoft.com/office/drawing/2014/main" id="{F80154D5-684A-9587-3B01-20C8174CB7E3}"/>
              </a:ext>
            </a:extLst>
          </p:cNvPr>
          <p:cNvGraphicFramePr>
            <a:graphicFrameLocks noGrp="1"/>
          </p:cNvGraphicFramePr>
          <p:nvPr>
            <p:extLst>
              <p:ext uri="{D42A27DB-BD31-4B8C-83A1-F6EECF244321}">
                <p14:modId xmlns:p14="http://schemas.microsoft.com/office/powerpoint/2010/main" val="1595601996"/>
              </p:ext>
            </p:extLst>
          </p:nvPr>
        </p:nvGraphicFramePr>
        <p:xfrm>
          <a:off x="9227340" y="1840011"/>
          <a:ext cx="2584579" cy="1828800"/>
        </p:xfrm>
        <a:graphic>
          <a:graphicData uri="http://schemas.openxmlformats.org/drawingml/2006/table">
            <a:tbl>
              <a:tblPr firstRow="1" bandRow="1">
                <a:tableStyleId>{69012ECD-51FC-41F1-AA8D-1B2483CD663E}</a:tableStyleId>
              </a:tblPr>
              <a:tblGrid>
                <a:gridCol w="1357153">
                  <a:extLst>
                    <a:ext uri="{9D8B030D-6E8A-4147-A177-3AD203B41FA5}">
                      <a16:colId xmlns:a16="http://schemas.microsoft.com/office/drawing/2014/main" val="1987913234"/>
                    </a:ext>
                  </a:extLst>
                </a:gridCol>
                <a:gridCol w="613713">
                  <a:extLst>
                    <a:ext uri="{9D8B030D-6E8A-4147-A177-3AD203B41FA5}">
                      <a16:colId xmlns:a16="http://schemas.microsoft.com/office/drawing/2014/main" val="2996158103"/>
                    </a:ext>
                  </a:extLst>
                </a:gridCol>
                <a:gridCol w="613713">
                  <a:extLst>
                    <a:ext uri="{9D8B030D-6E8A-4147-A177-3AD203B41FA5}">
                      <a16:colId xmlns:a16="http://schemas.microsoft.com/office/drawing/2014/main" val="1659093788"/>
                    </a:ext>
                  </a:extLst>
                </a:gridCol>
              </a:tblGrid>
              <a:tr h="203640">
                <a:tc>
                  <a:txBody>
                    <a:bodyPr/>
                    <a:lstStyle/>
                    <a:p>
                      <a:pPr rtl="0"/>
                      <a:r>
                        <a:rPr lang="zh-cn" sz="1050" b="1" noProof="0">
                          <a:solidFill>
                            <a:schemeClr val="tx2"/>
                          </a:solidFill>
                          <a:latin typeface="+mn-lt"/>
                        </a:rPr>
                        <a:t>使用塔拉塔单抗情况下治疗中出现的 CRS 和 ICANS，%</a:t>
                      </a:r>
                    </a:p>
                  </a:txBody>
                  <a:tcPr marL="90000" anchor="b"/>
                </a:tc>
                <a:tc>
                  <a:txBody>
                    <a:bodyPr/>
                    <a:lstStyle/>
                    <a:p>
                      <a:pPr algn="ctr" rtl="0"/>
                      <a:r>
                        <a:rPr lang="zh-cn" sz="1050" noProof="0">
                          <a:solidFill>
                            <a:schemeClr val="tx2"/>
                          </a:solidFill>
                          <a:latin typeface="+mn-lt"/>
                        </a:rPr>
                        <a:t>CRS</a:t>
                      </a:r>
                    </a:p>
                  </a:txBody>
                  <a:tcPr marL="72000" marR="72000" marT="36000" marB="36000" anchor="ctr"/>
                </a:tc>
                <a:tc>
                  <a:txBody>
                    <a:bodyPr/>
                    <a:lstStyle/>
                    <a:p>
                      <a:pPr algn="ctr" rtl="0"/>
                      <a:r>
                        <a:rPr lang="zh-cn" sz="1050" noProof="0">
                          <a:solidFill>
                            <a:schemeClr val="tx2"/>
                          </a:solidFill>
                          <a:latin typeface="+mn-lt"/>
                        </a:rPr>
                        <a:t>ICANS</a:t>
                      </a:r>
                    </a:p>
                  </a:txBody>
                  <a:tcPr marL="72000" marR="72000" marT="36000" marB="36000" anchor="ctr"/>
                </a:tc>
                <a:extLst>
                  <a:ext uri="{0D108BD9-81ED-4DB2-BD59-A6C34878D82A}">
                    <a16:rowId xmlns:a16="http://schemas.microsoft.com/office/drawing/2014/main" val="4111249997"/>
                  </a:ext>
                </a:extLst>
              </a:tr>
              <a:tr h="127610">
                <a:tc>
                  <a:txBody>
                    <a:bodyPr/>
                    <a:lstStyle/>
                    <a:p>
                      <a:pPr rtl="0"/>
                      <a:r>
                        <a:rPr lang="zh-cn" sz="1050" b="0" noProof="0">
                          <a:latin typeface="+mn-lt"/>
                        </a:rPr>
                        <a:t>总体</a:t>
                      </a:r>
                    </a:p>
                  </a:txBody>
                  <a:tcPr marL="90000"/>
                </a:tc>
                <a:tc>
                  <a:txBody>
                    <a:bodyPr/>
                    <a:lstStyle/>
                    <a:p>
                      <a:pPr algn="ctr" rtl="0"/>
                      <a:r>
                        <a:rPr lang="zh-cn" sz="1050" noProof="0">
                          <a:latin typeface="+mn-lt"/>
                        </a:rPr>
                        <a:t>56</a:t>
                      </a:r>
                    </a:p>
                  </a:txBody>
                  <a:tcPr marL="90000"/>
                </a:tc>
                <a:tc>
                  <a:txBody>
                    <a:bodyPr/>
                    <a:lstStyle/>
                    <a:p>
                      <a:pPr algn="ctr" rtl="0"/>
                      <a:r>
                        <a:rPr lang="zh-cn" sz="1050" noProof="0">
                          <a:latin typeface="+mn-lt"/>
                        </a:rPr>
                        <a:t>6</a:t>
                      </a:r>
                    </a:p>
                  </a:txBody>
                  <a:tcPr marL="90000"/>
                </a:tc>
                <a:extLst>
                  <a:ext uri="{0D108BD9-81ED-4DB2-BD59-A6C34878D82A}">
                    <a16:rowId xmlns:a16="http://schemas.microsoft.com/office/drawing/2014/main" val="2160512752"/>
                  </a:ext>
                </a:extLst>
              </a:tr>
              <a:tr h="127610">
                <a:tc>
                  <a:txBody>
                    <a:bodyPr/>
                    <a:lstStyle/>
                    <a:p>
                      <a:pPr rtl="0"/>
                      <a:r>
                        <a:rPr lang="zh-cn" sz="1050" b="0" noProof="0">
                          <a:latin typeface="+mn-lt"/>
                        </a:rPr>
                        <a:t>1 级</a:t>
                      </a:r>
                    </a:p>
                  </a:txBody>
                  <a:tcPr marL="90000"/>
                </a:tc>
                <a:tc>
                  <a:txBody>
                    <a:bodyPr/>
                    <a:lstStyle/>
                    <a:p>
                      <a:pPr algn="ctr" rtl="0"/>
                      <a:r>
                        <a:rPr lang="zh-cn" sz="1050" noProof="0">
                          <a:latin typeface="+mn-lt"/>
                        </a:rPr>
                        <a:t>42</a:t>
                      </a:r>
                    </a:p>
                  </a:txBody>
                  <a:tcPr marL="90000"/>
                </a:tc>
                <a:tc>
                  <a:txBody>
                    <a:bodyPr/>
                    <a:lstStyle/>
                    <a:p>
                      <a:pPr algn="ctr" rtl="0"/>
                      <a:r>
                        <a:rPr lang="zh-cn" sz="1050" noProof="0">
                          <a:latin typeface="+mn-lt"/>
                        </a:rPr>
                        <a:t>3</a:t>
                      </a:r>
                    </a:p>
                  </a:txBody>
                  <a:tcPr marL="90000"/>
                </a:tc>
                <a:extLst>
                  <a:ext uri="{0D108BD9-81ED-4DB2-BD59-A6C34878D82A}">
                    <a16:rowId xmlns:a16="http://schemas.microsoft.com/office/drawing/2014/main" val="1333390472"/>
                  </a:ext>
                </a:extLst>
              </a:tr>
              <a:tr h="1763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2 级</a:t>
                      </a:r>
                    </a:p>
                  </a:txBody>
                  <a:tcPr marL="90000"/>
                </a:tc>
                <a:tc>
                  <a:txBody>
                    <a:bodyPr/>
                    <a:lstStyle/>
                    <a:p>
                      <a:pPr algn="ctr" rtl="0"/>
                      <a:r>
                        <a:rPr lang="zh-cn" sz="1050" noProof="0">
                          <a:latin typeface="+mn-lt"/>
                        </a:rPr>
                        <a:t>13</a:t>
                      </a:r>
                    </a:p>
                  </a:txBody>
                  <a:tcPr marL="90000"/>
                </a:tc>
                <a:tc>
                  <a:txBody>
                    <a:bodyPr/>
                    <a:lstStyle/>
                    <a:p>
                      <a:pPr algn="ctr" rtl="0"/>
                      <a:r>
                        <a:rPr lang="zh-cn" sz="1050" noProof="0">
                          <a:latin typeface="+mn-lt"/>
                        </a:rPr>
                        <a:t>3</a:t>
                      </a:r>
                    </a:p>
                  </a:txBody>
                  <a:tcPr marL="90000"/>
                </a:tc>
                <a:extLst>
                  <a:ext uri="{0D108BD9-81ED-4DB2-BD59-A6C34878D82A}">
                    <a16:rowId xmlns:a16="http://schemas.microsoft.com/office/drawing/2014/main" val="116583400"/>
                  </a:ext>
                </a:extLst>
              </a:tr>
              <a:tr h="1276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3 级</a:t>
                      </a:r>
                    </a:p>
                  </a:txBody>
                  <a:tcPr marL="90000"/>
                </a:tc>
                <a:tc>
                  <a:txBody>
                    <a:bodyPr/>
                    <a:lstStyle/>
                    <a:p>
                      <a:pPr algn="ctr" rtl="0"/>
                      <a:r>
                        <a:rPr lang="zh-cn" sz="1050" noProof="0">
                          <a:latin typeface="+mn-lt"/>
                        </a:rPr>
                        <a:t>1</a:t>
                      </a:r>
                    </a:p>
                  </a:txBody>
                  <a:tcPr marL="90000"/>
                </a:tc>
                <a:tc>
                  <a:txBody>
                    <a:bodyPr/>
                    <a:lstStyle/>
                    <a:p>
                      <a:pPr algn="ctr" rtl="0"/>
                      <a:r>
                        <a:rPr lang="zh-cn" sz="1050" noProof="0">
                          <a:latin typeface="+mn-lt"/>
                        </a:rPr>
                        <a:t>0</a:t>
                      </a:r>
                    </a:p>
                  </a:txBody>
                  <a:tcPr marL="90000"/>
                </a:tc>
                <a:extLst>
                  <a:ext uri="{0D108BD9-81ED-4DB2-BD59-A6C34878D82A}">
                    <a16:rowId xmlns:a16="http://schemas.microsoft.com/office/drawing/2014/main" val="3093402527"/>
                  </a:ext>
                </a:extLst>
              </a:tr>
              <a:tr h="2126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kern="1200" noProof="0">
                          <a:solidFill>
                            <a:schemeClr val="tx1"/>
                          </a:solidFill>
                          <a:latin typeface="+mn-lt"/>
                          <a:ea typeface="+mn-ea"/>
                          <a:cs typeface="+mn-cs"/>
                        </a:rPr>
                        <a:t>严重</a:t>
                      </a:r>
                    </a:p>
                  </a:txBody>
                  <a:tcPr marL="90000"/>
                </a:tc>
                <a:tc>
                  <a:txBody>
                    <a:bodyPr/>
                    <a:lstStyle/>
                    <a:p>
                      <a:pPr algn="ctr" rtl="0"/>
                      <a:r>
                        <a:rPr lang="zh-cn" sz="1050" noProof="0">
                          <a:latin typeface="+mn-lt"/>
                        </a:rPr>
                        <a:t>17</a:t>
                      </a:r>
                    </a:p>
                  </a:txBody>
                  <a:tcPr marL="90000"/>
                </a:tc>
                <a:tc>
                  <a:txBody>
                    <a:bodyPr/>
                    <a:lstStyle/>
                    <a:p>
                      <a:pPr algn="ctr" rtl="0"/>
                      <a:r>
                        <a:rPr lang="zh-cn" sz="1050" noProof="0">
                          <a:latin typeface="+mn-lt"/>
                        </a:rPr>
                        <a:t>4</a:t>
                      </a:r>
                    </a:p>
                  </a:txBody>
                  <a:tcPr marL="90000"/>
                </a:tc>
                <a:extLst>
                  <a:ext uri="{0D108BD9-81ED-4DB2-BD59-A6C34878D82A}">
                    <a16:rowId xmlns:a16="http://schemas.microsoft.com/office/drawing/2014/main" val="938311612"/>
                  </a:ext>
                </a:extLst>
              </a:tr>
            </a:tbl>
          </a:graphicData>
        </a:graphic>
      </p:graphicFrame>
      <p:graphicFrame>
        <p:nvGraphicFramePr>
          <p:cNvPr id="9" name="Table 8">
            <a:extLst>
              <a:ext uri="{FF2B5EF4-FFF2-40B4-BE49-F238E27FC236}">
                <a16:creationId xmlns:a16="http://schemas.microsoft.com/office/drawing/2014/main" id="{2A86CAB9-AEA0-599E-1DA2-B453DE2A01D6}"/>
              </a:ext>
            </a:extLst>
          </p:cNvPr>
          <p:cNvGraphicFramePr>
            <a:graphicFrameLocks noGrp="1"/>
          </p:cNvGraphicFramePr>
          <p:nvPr>
            <p:extLst>
              <p:ext uri="{D42A27DB-BD31-4B8C-83A1-F6EECF244321}">
                <p14:modId xmlns:p14="http://schemas.microsoft.com/office/powerpoint/2010/main" val="2215160944"/>
              </p:ext>
            </p:extLst>
          </p:nvPr>
        </p:nvGraphicFramePr>
        <p:xfrm>
          <a:off x="415483" y="1840011"/>
          <a:ext cx="4490405" cy="1760220"/>
        </p:xfrm>
        <a:graphic>
          <a:graphicData uri="http://schemas.openxmlformats.org/drawingml/2006/table">
            <a:tbl>
              <a:tblPr firstRow="1" bandRow="1">
                <a:tableStyleId>{69012ECD-51FC-41F1-AA8D-1B2483CD663E}</a:tableStyleId>
              </a:tblPr>
              <a:tblGrid>
                <a:gridCol w="2218203">
                  <a:extLst>
                    <a:ext uri="{9D8B030D-6E8A-4147-A177-3AD203B41FA5}">
                      <a16:colId xmlns:a16="http://schemas.microsoft.com/office/drawing/2014/main" val="1987913234"/>
                    </a:ext>
                  </a:extLst>
                </a:gridCol>
                <a:gridCol w="1136101">
                  <a:extLst>
                    <a:ext uri="{9D8B030D-6E8A-4147-A177-3AD203B41FA5}">
                      <a16:colId xmlns:a16="http://schemas.microsoft.com/office/drawing/2014/main" val="2996158103"/>
                    </a:ext>
                  </a:extLst>
                </a:gridCol>
                <a:gridCol w="1136101">
                  <a:extLst>
                    <a:ext uri="{9D8B030D-6E8A-4147-A177-3AD203B41FA5}">
                      <a16:colId xmlns:a16="http://schemas.microsoft.com/office/drawing/2014/main" val="1659093788"/>
                    </a:ext>
                  </a:extLst>
                </a:gridCol>
              </a:tblGrid>
              <a:tr h="203640">
                <a:tc>
                  <a:txBody>
                    <a:bodyPr/>
                    <a:lstStyle/>
                    <a:p>
                      <a:pPr rtl="0"/>
                      <a:r>
                        <a:rPr lang="zh-cn" sz="1050" b="1" noProof="0" dirty="0">
                          <a:solidFill>
                            <a:schemeClr val="tx2"/>
                          </a:solidFill>
                          <a:latin typeface="+mn-lt"/>
                        </a:rPr>
                        <a:t>18 周后出现症状变化（%）</a:t>
                      </a:r>
                    </a:p>
                  </a:txBody>
                  <a:tcPr marL="90000" anchor="b"/>
                </a:tc>
                <a:tc>
                  <a:txBody>
                    <a:bodyPr/>
                    <a:lstStyle/>
                    <a:p>
                      <a:pPr algn="ctr" rtl="0"/>
                      <a:r>
                        <a:rPr lang="zh-cn" sz="1050" noProof="0">
                          <a:solidFill>
                            <a:schemeClr val="tx2"/>
                          </a:solidFill>
                          <a:latin typeface="+mn-lt"/>
                        </a:rPr>
                        <a:t>塔拉塔单抗</a:t>
                      </a:r>
                    </a:p>
                  </a:txBody>
                  <a:tcPr marL="72000" marR="72000" marT="36000" marB="36000" anchor="ctr"/>
                </a:tc>
                <a:tc>
                  <a:txBody>
                    <a:bodyPr/>
                    <a:lstStyle/>
                    <a:p>
                      <a:pPr algn="ctr" rtl="0"/>
                      <a:r>
                        <a:rPr lang="zh-cn" sz="1050" noProof="0">
                          <a:solidFill>
                            <a:schemeClr val="tx2"/>
                          </a:solidFill>
                          <a:latin typeface="+mn-lt"/>
                        </a:rPr>
                        <a:t>化疗</a:t>
                      </a:r>
                    </a:p>
                  </a:txBody>
                  <a:tcPr marL="72000" marR="72000" marT="36000" marB="36000" anchor="ctr"/>
                </a:tc>
                <a:extLst>
                  <a:ext uri="{0D108BD9-81ED-4DB2-BD59-A6C34878D82A}">
                    <a16:rowId xmlns:a16="http://schemas.microsoft.com/office/drawing/2014/main" val="4111249997"/>
                  </a:ext>
                </a:extLst>
              </a:tr>
              <a:tr h="0">
                <a:tc>
                  <a:txBody>
                    <a:bodyPr/>
                    <a:lstStyle/>
                    <a:p>
                      <a:pPr rtl="0"/>
                      <a:r>
                        <a:rPr lang="zh-cn" sz="1050" b="0" noProof="0">
                          <a:latin typeface="+mn-lt"/>
                        </a:rPr>
                        <a:t>相较于基线，呼吸困难的平均改善</a:t>
                      </a:r>
                    </a:p>
                  </a:txBody>
                  <a:tcPr marL="90000"/>
                </a:tc>
                <a:tc>
                  <a:txBody>
                    <a:bodyPr/>
                    <a:lstStyle/>
                    <a:p>
                      <a:pPr algn="ctr" rtl="0"/>
                      <a:r>
                        <a:rPr lang="zh-cn" sz="1050" noProof="0">
                          <a:latin typeface="+mn-lt"/>
                        </a:rPr>
                        <a:t>1.94</a:t>
                      </a:r>
                    </a:p>
                  </a:txBody>
                  <a:tcPr marL="90000" anchor="ctr"/>
                </a:tc>
                <a:tc>
                  <a:txBody>
                    <a:bodyPr/>
                    <a:lstStyle/>
                    <a:p>
                      <a:pPr algn="ctr" rtl="0"/>
                      <a:r>
                        <a:rPr lang="zh-cn" sz="1050" noProof="0">
                          <a:latin typeface="Arial" panose="020B0604020202020204" pitchFamily="34" charset="0"/>
                          <a:cs typeface="Arial" panose="020B0604020202020204" pitchFamily="34" charset="0"/>
                        </a:rPr>
                        <a:t>−7.20</a:t>
                      </a:r>
                      <a:endParaRPr lang="en-US" sz="1050" noProof="0" dirty="0">
                        <a:latin typeface="+mn-lt"/>
                      </a:endParaRPr>
                    </a:p>
                  </a:txBody>
                  <a:tcPr marL="90000" anchor="ctr"/>
                </a:tc>
                <a:extLst>
                  <a:ext uri="{0D108BD9-81ED-4DB2-BD59-A6C34878D82A}">
                    <a16:rowId xmlns:a16="http://schemas.microsoft.com/office/drawing/2014/main" val="2160512752"/>
                  </a:ext>
                </a:extLst>
              </a:tr>
              <a:tr h="127610">
                <a:tc>
                  <a:txBody>
                    <a:bodyPr/>
                    <a:lstStyle/>
                    <a:p>
                      <a:pPr rtl="0"/>
                      <a:r>
                        <a:rPr lang="zh-cn" sz="1050" b="0" noProof="0">
                          <a:latin typeface="+mn-lt"/>
                        </a:rPr>
                        <a:t>差异 (95%CI)；p 值</a:t>
                      </a:r>
                    </a:p>
                  </a:txBody>
                  <a:tcPr marL="180000"/>
                </a:tc>
                <a:tc gridSpan="2">
                  <a:txBody>
                    <a:bodyPr/>
                    <a:lstStyle/>
                    <a:p>
                      <a:pPr algn="ctr" rtl="0"/>
                      <a:r>
                        <a:rPr lang="zh-cn" sz="1050" noProof="0">
                          <a:latin typeface="Arial" panose="020B0604020202020204" pitchFamily="34" charset="0"/>
                          <a:cs typeface="Arial" panose="020B0604020202020204" pitchFamily="34" charset="0"/>
                        </a:rPr>
                        <a:t>−9.14 (−12.64, −5.64); p&lt;0.001</a:t>
                      </a:r>
                      <a:endParaRPr lang="en-US" sz="1050" noProof="0" dirty="0">
                        <a:latin typeface="+mn-lt"/>
                      </a:endParaRPr>
                    </a:p>
                  </a:txBody>
                  <a:tcPr marL="90000" anchor="ctr"/>
                </a:tc>
                <a:tc hMerge="1">
                  <a:txBody>
                    <a:bodyPr/>
                    <a:lstStyle/>
                    <a:p>
                      <a:pPr algn="ctr" rtl="0"/>
                      <a:endParaRPr lang="en-GB" sz="1050" noProof="0" dirty="0">
                        <a:latin typeface="+mn-lt"/>
                      </a:endParaRPr>
                    </a:p>
                  </a:txBody>
                  <a:tcPr marL="90000" anchor="ctr"/>
                </a:tc>
                <a:extLst>
                  <a:ext uri="{0D108BD9-81ED-4DB2-BD59-A6C34878D82A}">
                    <a16:rowId xmlns:a16="http://schemas.microsoft.com/office/drawing/2014/main" val="1333390472"/>
                  </a:ext>
                </a:extLst>
              </a:tr>
              <a:tr h="176395">
                <a:tc>
                  <a:txBody>
                    <a:bodyPr/>
                    <a:lstStyle/>
                    <a:p>
                      <a:pPr rtl="0"/>
                      <a:r>
                        <a:rPr lang="zh-cn" sz="1050" b="0" noProof="0">
                          <a:latin typeface="+mn-lt"/>
                        </a:rPr>
                        <a:t>情况有所改善的咳嗽患者，%</a:t>
                      </a:r>
                    </a:p>
                  </a:txBody>
                  <a:tcPr marL="90000"/>
                </a:tc>
                <a:tc>
                  <a:txBody>
                    <a:bodyPr/>
                    <a:lstStyle/>
                    <a:p>
                      <a:pPr algn="ctr" rtl="0"/>
                      <a:r>
                        <a:rPr lang="zh-cn" sz="1050" noProof="0">
                          <a:latin typeface="+mn-lt"/>
                        </a:rPr>
                        <a:t>16.1</a:t>
                      </a:r>
                    </a:p>
                  </a:txBody>
                  <a:tcPr marL="90000" anchor="ctr"/>
                </a:tc>
                <a:tc>
                  <a:txBody>
                    <a:bodyPr/>
                    <a:lstStyle/>
                    <a:p>
                      <a:pPr algn="ctr" rtl="0"/>
                      <a:r>
                        <a:rPr lang="zh-cn" sz="1050" noProof="0">
                          <a:latin typeface="+mn-lt"/>
                        </a:rPr>
                        <a:t>9.0</a:t>
                      </a:r>
                    </a:p>
                  </a:txBody>
                  <a:tcPr marL="90000" anchor="ctr"/>
                </a:tc>
                <a:extLst>
                  <a:ext uri="{0D108BD9-81ED-4DB2-BD59-A6C34878D82A}">
                    <a16:rowId xmlns:a16="http://schemas.microsoft.com/office/drawing/2014/main" val="116583400"/>
                  </a:ext>
                </a:extLst>
              </a:tr>
              <a:tr h="1763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noProof="0">
                          <a:latin typeface="+mn-lt"/>
                        </a:rPr>
                        <a:t>OR (95%CI)；p 值</a:t>
                      </a:r>
                    </a:p>
                  </a:txBody>
                  <a:tcPr marL="180000"/>
                </a:tc>
                <a:tc gridSpan="2">
                  <a:txBody>
                    <a:bodyPr/>
                    <a:lstStyle/>
                    <a:p>
                      <a:pPr algn="ctr" rtl="0"/>
                      <a:r>
                        <a:rPr lang="zh-cn" sz="1050" noProof="0">
                          <a:latin typeface="+mn-lt"/>
                        </a:rPr>
                        <a:t>2.04 (1.17, 3.55); p=0.012</a:t>
                      </a:r>
                    </a:p>
                  </a:txBody>
                  <a:tcPr marL="90000" anchor="ctr"/>
                </a:tc>
                <a:tc hMerge="1">
                  <a:txBody>
                    <a:bodyPr/>
                    <a:lstStyle/>
                    <a:p>
                      <a:pPr algn="ctr" rtl="0"/>
                      <a:endParaRPr lang="en-GB" sz="1050" noProof="0" dirty="0">
                        <a:latin typeface="+mn-lt"/>
                      </a:endParaRPr>
                    </a:p>
                  </a:txBody>
                  <a:tcPr marL="90000"/>
                </a:tc>
                <a:extLst>
                  <a:ext uri="{0D108BD9-81ED-4DB2-BD59-A6C34878D82A}">
                    <a16:rowId xmlns:a16="http://schemas.microsoft.com/office/drawing/2014/main" val="2870112869"/>
                  </a:ext>
                </a:extLst>
              </a:tr>
              <a:tr h="1763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noProof="0">
                          <a:latin typeface="+mn-lt"/>
                        </a:rPr>
                        <a:t>情况有所改善的胸痛患者，%</a:t>
                      </a:r>
                    </a:p>
                  </a:txBody>
                  <a:tcPr marL="90000"/>
                </a:tc>
                <a:tc>
                  <a:txBody>
                    <a:bodyPr/>
                    <a:lstStyle/>
                    <a:p>
                      <a:pPr algn="ctr" rtl="0"/>
                      <a:r>
                        <a:rPr lang="zh-cn" sz="1050" noProof="0">
                          <a:latin typeface="+mn-lt"/>
                        </a:rPr>
                        <a:t>8.7</a:t>
                      </a:r>
                    </a:p>
                  </a:txBody>
                  <a:tcPr marL="90000" anchor="ctr"/>
                </a:tc>
                <a:tc>
                  <a:txBody>
                    <a:bodyPr/>
                    <a:lstStyle/>
                    <a:p>
                      <a:pPr algn="ctr" rtl="0"/>
                      <a:r>
                        <a:rPr lang="zh-cn" sz="1050" noProof="0">
                          <a:latin typeface="+mn-lt"/>
                        </a:rPr>
                        <a:t>3.5</a:t>
                      </a:r>
                    </a:p>
                  </a:txBody>
                  <a:tcPr marL="90000" anchor="ctr"/>
                </a:tc>
                <a:extLst>
                  <a:ext uri="{0D108BD9-81ED-4DB2-BD59-A6C34878D82A}">
                    <a16:rowId xmlns:a16="http://schemas.microsoft.com/office/drawing/2014/main" val="15779541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sz="1050" b="0" noProof="0">
                          <a:latin typeface="+mn-lt"/>
                        </a:rPr>
                        <a:t>OR (95%CI)；p 值</a:t>
                      </a:r>
                    </a:p>
                  </a:txBody>
                  <a:tcPr marL="180000"/>
                </a:tc>
                <a:tc gridSpan="2">
                  <a:txBody>
                    <a:bodyPr/>
                    <a:lstStyle/>
                    <a:p>
                      <a:pPr algn="ctr" rtl="0"/>
                      <a:r>
                        <a:rPr lang="zh-cn" sz="1050" noProof="0" dirty="0">
                          <a:latin typeface="+mn-lt"/>
                        </a:rPr>
                        <a:t>1.84 (0.89, 3.81); p=0.1</a:t>
                      </a:r>
                    </a:p>
                  </a:txBody>
                  <a:tcPr marL="90000" anchor="ctr"/>
                </a:tc>
                <a:tc hMerge="1">
                  <a:txBody>
                    <a:bodyPr/>
                    <a:lstStyle/>
                    <a:p>
                      <a:pPr algn="ctr" rtl="0"/>
                      <a:endParaRPr lang="en-GB" sz="1050" noProof="0" dirty="0">
                        <a:latin typeface="+mn-lt"/>
                      </a:endParaRPr>
                    </a:p>
                  </a:txBody>
                  <a:tcPr marL="90000"/>
                </a:tc>
                <a:extLst>
                  <a:ext uri="{0D108BD9-81ED-4DB2-BD59-A6C34878D82A}">
                    <a16:rowId xmlns:a16="http://schemas.microsoft.com/office/drawing/2014/main" val="4061530368"/>
                  </a:ext>
                </a:extLst>
              </a:tr>
            </a:tbl>
          </a:graphicData>
        </a:graphic>
      </p:graphicFrame>
    </p:spTree>
    <p:extLst>
      <p:ext uri="{BB962C8B-B14F-4D97-AF65-F5344CB8AC3E}">
        <p14:creationId xmlns:p14="http://schemas.microsoft.com/office/powerpoint/2010/main" val="436457819"/>
      </p:ext>
    </p:extLst>
  </p:cSld>
  <p:clrMapOvr>
    <a:masterClrMapping/>
  </p:clrMapOvr>
</p:sld>
</file>

<file path=ppt/theme/theme1.xml><?xml version="1.0" encoding="utf-8"?>
<a:theme xmlns:a="http://schemas.openxmlformats.org/drawingml/2006/main" name="3_Default Design">
  <a:themeElements>
    <a:clrScheme name="3_Default Design">
      <a:dk1>
        <a:srgbClr val="FFFFFF"/>
      </a:dk1>
      <a:lt1>
        <a:srgbClr val="FFFFFF"/>
      </a:lt1>
      <a:dk2>
        <a:srgbClr val="A7A7A7"/>
      </a:dk2>
      <a:lt2>
        <a:srgbClr val="535353"/>
      </a:lt2>
      <a:accent1>
        <a:srgbClr val="00A2E1"/>
      </a:accent1>
      <a:accent2>
        <a:srgbClr val="E73E16"/>
      </a:accent2>
      <a:accent3>
        <a:srgbClr val="FFC000"/>
      </a:accent3>
      <a:accent4>
        <a:srgbClr val="C0C0C0"/>
      </a:accent4>
      <a:accent5>
        <a:srgbClr val="AACAFF"/>
      </a:accent5>
      <a:accent6>
        <a:srgbClr val="E75C00"/>
      </a:accent6>
      <a:hlink>
        <a:srgbClr val="0000FF"/>
      </a:hlink>
      <a:folHlink>
        <a:srgbClr val="FF00FF"/>
      </a:folHlink>
    </a:clrScheme>
    <a:fontScheme name="3_Default Design">
      <a:majorFont>
        <a:latin typeface="Helvetica"/>
        <a:ea typeface="Helvetica"/>
        <a:cs typeface="Helvetica"/>
      </a:majorFont>
      <a:minorFont>
        <a:latin typeface="Calibri"/>
        <a:ea typeface="Calibri"/>
        <a:cs typeface="Calibri"/>
      </a:minorFont>
    </a:fontScheme>
    <a:fmtScheme name="3_Default Desig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8" tIns="45718" rIns="45718" bIns="45718"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8" tIns="45718" rIns="45718" bIns="45718"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xml><?xml version="1.0" encoding="utf-8"?>
<a:theme xmlns:a="http://schemas.openxmlformats.org/drawingml/2006/main" name="2_Office Theme">
  <a:themeElements>
    <a:clrScheme name="2_Office Theme">
      <a:dk1>
        <a:srgbClr val="000000"/>
      </a:dk1>
      <a:lt1>
        <a:srgbClr val="FFFFFF"/>
      </a:lt1>
      <a:dk2>
        <a:srgbClr val="A7A7A7"/>
      </a:dk2>
      <a:lt2>
        <a:srgbClr val="535353"/>
      </a:lt2>
      <a:accent1>
        <a:srgbClr val="00A2E1"/>
      </a:accent1>
      <a:accent2>
        <a:srgbClr val="E73E16"/>
      </a:accent2>
      <a:accent3>
        <a:srgbClr val="5EA6AB"/>
      </a:accent3>
      <a:accent4>
        <a:srgbClr val="084C61"/>
      </a:accent4>
      <a:accent5>
        <a:srgbClr val="2BC4A6"/>
      </a:accent5>
      <a:accent6>
        <a:srgbClr val="53A5DE"/>
      </a:accent6>
      <a:hlink>
        <a:srgbClr val="0000FF"/>
      </a:hlink>
      <a:folHlink>
        <a:srgbClr val="FF00FF"/>
      </a:folHlink>
    </a:clrScheme>
    <a:fontScheme name="2_Office Theme">
      <a:majorFont>
        <a:latin typeface="Helvetica"/>
        <a:ea typeface="Helvetica"/>
        <a:cs typeface="Helvetica"/>
      </a:majorFont>
      <a:minorFont>
        <a:latin typeface="Helvetica"/>
        <a:ea typeface="Helvetica"/>
        <a:cs typeface="Helvetica"/>
      </a:minorFont>
    </a:fontScheme>
    <a:fmtScheme name="2_Office Them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sp3d/>
      </a:spPr>
      <a:bodyPr rot="0" spcFirstLastPara="1" vertOverflow="overflow" horzOverflow="overflow" vert="horz" wrap="square" lIns="45718" tIns="45718" rIns="45718" bIns="45718"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8" tIns="45718" rIns="45718" bIns="45718"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3.xml><?xml version="1.0" encoding="utf-8"?>
<a:theme xmlns:a="http://schemas.openxmlformats.org/drawingml/2006/main" name="4_Default Design">
  <a:themeElements>
    <a:clrScheme name="ETOP IBCSG">
      <a:dk1>
        <a:srgbClr val="969696"/>
      </a:dk1>
      <a:lt1>
        <a:srgbClr val="363636"/>
      </a:lt1>
      <a:dk2>
        <a:srgbClr val="002850"/>
      </a:dk2>
      <a:lt2>
        <a:srgbClr val="FFFFFF"/>
      </a:lt2>
      <a:accent1>
        <a:srgbClr val="00A2E1"/>
      </a:accent1>
      <a:accent2>
        <a:srgbClr val="E73E16"/>
      </a:accent2>
      <a:accent3>
        <a:srgbClr val="FFC000"/>
      </a:accent3>
      <a:accent4>
        <a:srgbClr val="C0C0C0"/>
      </a:accent4>
      <a:accent5>
        <a:srgbClr val="AACAFF"/>
      </a:accent5>
      <a:accent6>
        <a:srgbClr val="E75C00"/>
      </a:accent6>
      <a:hlink>
        <a:srgbClr val="00CC66"/>
      </a:hlink>
      <a:folHlink>
        <a:srgbClr val="FF66CC"/>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000000"/>
        </a:dk1>
        <a:lt1>
          <a:srgbClr val="003399"/>
        </a:lt1>
        <a:dk2>
          <a:srgbClr val="000000"/>
        </a:dk2>
        <a:lt2>
          <a:srgbClr val="808080"/>
        </a:lt2>
        <a:accent1>
          <a:srgbClr val="BBE0E3"/>
        </a:accent1>
        <a:accent2>
          <a:srgbClr val="333399"/>
        </a:accent2>
        <a:accent3>
          <a:srgbClr val="AAADCA"/>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14">
        <a:dk1>
          <a:srgbClr val="000000"/>
        </a:dk1>
        <a:lt1>
          <a:srgbClr val="000099"/>
        </a:lt1>
        <a:dk2>
          <a:srgbClr val="000000"/>
        </a:dk2>
        <a:lt2>
          <a:srgbClr val="808080"/>
        </a:lt2>
        <a:accent1>
          <a:srgbClr val="BBE0E3"/>
        </a:accent1>
        <a:accent2>
          <a:srgbClr val="333399"/>
        </a:accent2>
        <a:accent3>
          <a:srgbClr val="AAAACA"/>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15">
        <a:dk1>
          <a:srgbClr val="000000"/>
        </a:dk1>
        <a:lt1>
          <a:srgbClr val="003366"/>
        </a:lt1>
        <a:dk2>
          <a:srgbClr val="000000"/>
        </a:dk2>
        <a:lt2>
          <a:srgbClr val="808080"/>
        </a:lt2>
        <a:accent1>
          <a:srgbClr val="BBE0E3"/>
        </a:accent1>
        <a:accent2>
          <a:srgbClr val="333399"/>
        </a:accent2>
        <a:accent3>
          <a:srgbClr val="AAADB8"/>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16">
        <a:dk1>
          <a:srgbClr val="808080"/>
        </a:dk1>
        <a:lt1>
          <a:srgbClr val="FFFFFF"/>
        </a:lt1>
        <a:dk2>
          <a:srgbClr val="003366"/>
        </a:dk2>
        <a:lt2>
          <a:srgbClr val="FFFF66"/>
        </a:lt2>
        <a:accent1>
          <a:srgbClr val="BBE0E3"/>
        </a:accent1>
        <a:accent2>
          <a:srgbClr val="333399"/>
        </a:accent2>
        <a:accent3>
          <a:srgbClr val="AAADB8"/>
        </a:accent3>
        <a:accent4>
          <a:srgbClr val="DADADA"/>
        </a:accent4>
        <a:accent5>
          <a:srgbClr val="DAEDEF"/>
        </a:accent5>
        <a:accent6>
          <a:srgbClr val="2D2D8A"/>
        </a:accent6>
        <a:hlink>
          <a:srgbClr val="009999"/>
        </a:hlink>
        <a:folHlink>
          <a:srgbClr val="99CC0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5_Default Design">
  <a:themeElements>
    <a:clrScheme name="ETOP IBCSG">
      <a:dk1>
        <a:srgbClr val="969696"/>
      </a:dk1>
      <a:lt1>
        <a:srgbClr val="363636"/>
      </a:lt1>
      <a:dk2>
        <a:srgbClr val="002850"/>
      </a:dk2>
      <a:lt2>
        <a:srgbClr val="FFFFFF"/>
      </a:lt2>
      <a:accent1>
        <a:srgbClr val="00A2E1"/>
      </a:accent1>
      <a:accent2>
        <a:srgbClr val="E73E16"/>
      </a:accent2>
      <a:accent3>
        <a:srgbClr val="FFC000"/>
      </a:accent3>
      <a:accent4>
        <a:srgbClr val="C0C0C0"/>
      </a:accent4>
      <a:accent5>
        <a:srgbClr val="AACAFF"/>
      </a:accent5>
      <a:accent6>
        <a:srgbClr val="E75C00"/>
      </a:accent6>
      <a:hlink>
        <a:srgbClr val="00CC66"/>
      </a:hlink>
      <a:folHlink>
        <a:srgbClr val="FF66CC"/>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000000"/>
        </a:dk1>
        <a:lt1>
          <a:srgbClr val="003399"/>
        </a:lt1>
        <a:dk2>
          <a:srgbClr val="000000"/>
        </a:dk2>
        <a:lt2>
          <a:srgbClr val="808080"/>
        </a:lt2>
        <a:accent1>
          <a:srgbClr val="BBE0E3"/>
        </a:accent1>
        <a:accent2>
          <a:srgbClr val="333399"/>
        </a:accent2>
        <a:accent3>
          <a:srgbClr val="AAADCA"/>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14">
        <a:dk1>
          <a:srgbClr val="000000"/>
        </a:dk1>
        <a:lt1>
          <a:srgbClr val="000099"/>
        </a:lt1>
        <a:dk2>
          <a:srgbClr val="000000"/>
        </a:dk2>
        <a:lt2>
          <a:srgbClr val="808080"/>
        </a:lt2>
        <a:accent1>
          <a:srgbClr val="BBE0E3"/>
        </a:accent1>
        <a:accent2>
          <a:srgbClr val="333399"/>
        </a:accent2>
        <a:accent3>
          <a:srgbClr val="AAAACA"/>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15">
        <a:dk1>
          <a:srgbClr val="000000"/>
        </a:dk1>
        <a:lt1>
          <a:srgbClr val="003366"/>
        </a:lt1>
        <a:dk2>
          <a:srgbClr val="000000"/>
        </a:dk2>
        <a:lt2>
          <a:srgbClr val="808080"/>
        </a:lt2>
        <a:accent1>
          <a:srgbClr val="BBE0E3"/>
        </a:accent1>
        <a:accent2>
          <a:srgbClr val="333399"/>
        </a:accent2>
        <a:accent3>
          <a:srgbClr val="AAADB8"/>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16">
        <a:dk1>
          <a:srgbClr val="808080"/>
        </a:dk1>
        <a:lt1>
          <a:srgbClr val="FFFFFF"/>
        </a:lt1>
        <a:dk2>
          <a:srgbClr val="003366"/>
        </a:dk2>
        <a:lt2>
          <a:srgbClr val="FFFF66"/>
        </a:lt2>
        <a:accent1>
          <a:srgbClr val="BBE0E3"/>
        </a:accent1>
        <a:accent2>
          <a:srgbClr val="333399"/>
        </a:accent2>
        <a:accent3>
          <a:srgbClr val="AAADB8"/>
        </a:accent3>
        <a:accent4>
          <a:srgbClr val="DADADA"/>
        </a:accent4>
        <a:accent5>
          <a:srgbClr val="DAEDEF"/>
        </a:accent5>
        <a:accent6>
          <a:srgbClr val="2D2D8A"/>
        </a:accent6>
        <a:hlink>
          <a:srgbClr val="009999"/>
        </a:hlink>
        <a:folHlink>
          <a:srgbClr val="99CC0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Default Design">
  <a:themeElements>
    <a:clrScheme name="3_Default Design">
      <a:dk1>
        <a:srgbClr val="000000"/>
      </a:dk1>
      <a:lt1>
        <a:srgbClr val="FFFFFF"/>
      </a:lt1>
      <a:dk2>
        <a:srgbClr val="A7A7A7"/>
      </a:dk2>
      <a:lt2>
        <a:srgbClr val="535353"/>
      </a:lt2>
      <a:accent1>
        <a:srgbClr val="00A2E1"/>
      </a:accent1>
      <a:accent2>
        <a:srgbClr val="E73E16"/>
      </a:accent2>
      <a:accent3>
        <a:srgbClr val="FFC000"/>
      </a:accent3>
      <a:accent4>
        <a:srgbClr val="C0C0C0"/>
      </a:accent4>
      <a:accent5>
        <a:srgbClr val="AACAFF"/>
      </a:accent5>
      <a:accent6>
        <a:srgbClr val="E75C00"/>
      </a:accent6>
      <a:hlink>
        <a:srgbClr val="0000FF"/>
      </a:hlink>
      <a:folHlink>
        <a:srgbClr val="FF00FF"/>
      </a:folHlink>
    </a:clrScheme>
    <a:fontScheme name="3_Default Design">
      <a:majorFont>
        <a:latin typeface="Helvetica"/>
        <a:ea typeface="Helvetica"/>
        <a:cs typeface="Helvetica"/>
      </a:majorFont>
      <a:minorFont>
        <a:latin typeface="Calibri"/>
        <a:ea typeface="Calibri"/>
        <a:cs typeface="Calibri"/>
      </a:minorFont>
    </a:fontScheme>
    <a:fmtScheme name="3_Default Desig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8" tIns="45718" rIns="45718" bIns="45718"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8" tIns="45718" rIns="45718" bIns="45718"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FFFFFF"/>
            </a:solidFill>
            <a:effectLst/>
            <a:uFillTx/>
            <a:latin typeface="+mj-lt"/>
            <a:ea typeface="+mj-ea"/>
            <a:cs typeface="+mj-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cc552212-8955-4162-b9ac-4e0eed2e472c">
      <Terms xmlns="http://schemas.microsoft.com/office/infopath/2007/PartnerControls"/>
    </lcf76f155ced4ddcb4097134ff3c332f>
    <TaxCatchAll xmlns="d743b863-bd27-49ec-acc5-a080b37abde3"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BA6EBAA3523EE4EB973734A0FBC1593" ma:contentTypeVersion="14" ma:contentTypeDescription="Create a new document." ma:contentTypeScope="" ma:versionID="7796aeb198dd519e590657f290167465">
  <xsd:schema xmlns:xsd="http://www.w3.org/2001/XMLSchema" xmlns:xs="http://www.w3.org/2001/XMLSchema" xmlns:p="http://schemas.microsoft.com/office/2006/metadata/properties" xmlns:ns2="cc552212-8955-4162-b9ac-4e0eed2e472c" xmlns:ns3="d743b863-bd27-49ec-acc5-a080b37abde3" targetNamespace="http://schemas.microsoft.com/office/2006/metadata/properties" ma:root="true" ma:fieldsID="c5d4390021701a47cf9e33bd8efed880" ns2:_="" ns3:_="">
    <xsd:import namespace="cc552212-8955-4162-b9ac-4e0eed2e472c"/>
    <xsd:import namespace="d743b863-bd27-49ec-acc5-a080b37abde3"/>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2:lcf76f155ced4ddcb4097134ff3c332f" minOccurs="0"/>
                <xsd:element ref="ns3:TaxCatchAll" minOccurs="0"/>
                <xsd:element ref="ns2:MediaServiceOCR" minOccurs="0"/>
                <xsd:element ref="ns2:MediaServiceLocation"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cc552212-8955-4162-b9ac-4e0eed2e472c"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description="" ma:hidden="true" ma:indexed="true" ma:internalName="MediaServiceObjectDetectorVersions" ma:readOnly="true">
      <xsd:simpleType>
        <xsd:restriction base="dms:Text"/>
      </xsd:simpleType>
    </xsd:element>
    <xsd:element name="MediaServiceDateTaken" ma:index="12" nillable="true" ma:displayName="MediaServiceDateTaken" ma:descriptio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lcf76f155ced4ddcb4097134ff3c332f" ma:index="17" nillable="true" ma:taxonomy="true" ma:internalName="lcf76f155ced4ddcb4097134ff3c332f" ma:taxonomyFieldName="MediaServiceImageTags" ma:displayName="Image Tags" ma:readOnly="false" ma:fieldId="{5cf76f15-5ced-4ddc-b409-7134ff3c332f}" ma:taxonomyMulti="true" ma:sspId="4fb58666-e629-4e5a-b780-b8dcc15b318b" ma:termSetId="09814cd3-568e-fe90-9814-8d621ff8fb84" ma:anchorId="fba54fb3-c3e1-fe81-a776-ca4b69148c4d" ma:open="true" ma:isKeyword="false">
      <xsd:complexType>
        <xsd:sequence>
          <xsd:element ref="pc:Terms" minOccurs="0" maxOccurs="1"/>
        </xsd:sequence>
      </xsd:complexType>
    </xsd:element>
    <xsd:element name="MediaServiceOCR" ma:index="19" nillable="true" ma:displayName="Extracted Text" ma:internalName="MediaServiceOCR" ma:readOnly="true">
      <xsd:simpleType>
        <xsd:restriction base="dms:Note">
          <xsd:maxLength value="255"/>
        </xsd:restriction>
      </xsd:simpleType>
    </xsd:element>
    <xsd:element name="MediaServiceLocation" ma:index="20" nillable="true" ma:displayName="Location" ma:description="" ma:indexed="true" ma:internalName="MediaServiceLocation" ma:readOnly="true">
      <xsd:simpleType>
        <xsd:restriction base="dms:Text"/>
      </xsd:simpleType>
    </xsd:element>
    <xsd:element name="MediaServiceBillingMetadata" ma:index="21"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d743b863-bd27-49ec-acc5-a080b37abde3" elementFormDefault="qualified">
    <xsd:import namespace="http://schemas.microsoft.com/office/2006/documentManagement/types"/>
    <xsd:import namespace="http://schemas.microsoft.com/office/infopath/2007/PartnerControls"/>
    <xsd:element name="TaxCatchAll" ma:index="18" nillable="true" ma:displayName="Taxonomy Catch All Column" ma:hidden="true" ma:list="{ccc11b7a-e9ec-4cb7-a157-d80155fa53cb}" ma:internalName="TaxCatchAll" ma:showField="CatchAllData" ma:web="d743b863-bd27-49ec-acc5-a080b37abde3">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6198B2A6-C4D8-46E1-87AA-8B2E564E5751}">
  <ds:schemaRefs>
    <ds:schemaRef ds:uri="http://schemas.microsoft.com/sharepoint/v3/contenttype/forms"/>
  </ds:schemaRefs>
</ds:datastoreItem>
</file>

<file path=customXml/itemProps2.xml><?xml version="1.0" encoding="utf-8"?>
<ds:datastoreItem xmlns:ds="http://schemas.openxmlformats.org/officeDocument/2006/customXml" ds:itemID="{8BE020E1-5334-4038-881B-E84BBCC538D6}">
  <ds:schemaRefs>
    <ds:schemaRef ds:uri="http://schemas.microsoft.com/office/2006/documentManagement/types"/>
    <ds:schemaRef ds:uri="http://www.w3.org/XML/1998/namespace"/>
    <ds:schemaRef ds:uri="http://purl.org/dc/terms/"/>
    <ds:schemaRef ds:uri="d743b863-bd27-49ec-acc5-a080b37abde3"/>
    <ds:schemaRef ds:uri="http://purl.org/dc/elements/1.1/"/>
    <ds:schemaRef ds:uri="http://schemas.microsoft.com/office/2006/metadata/properties"/>
    <ds:schemaRef ds:uri="cc552212-8955-4162-b9ac-4e0eed2e472c"/>
    <ds:schemaRef ds:uri="http://schemas.microsoft.com/office/infopath/2007/PartnerControls"/>
    <ds:schemaRef ds:uri="http://schemas.openxmlformats.org/package/2006/metadata/core-properties"/>
    <ds:schemaRef ds:uri="http://purl.org/dc/dcmitype/"/>
  </ds:schemaRefs>
</ds:datastoreItem>
</file>

<file path=customXml/itemProps3.xml><?xml version="1.0" encoding="utf-8"?>
<ds:datastoreItem xmlns:ds="http://schemas.openxmlformats.org/officeDocument/2006/customXml" ds:itemID="{C4068217-80EB-47CB-A3AE-875417545713}">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cc552212-8955-4162-b9ac-4e0eed2e472c"/>
    <ds:schemaRef ds:uri="d743b863-bd27-49ec-acc5-a080b37abde3"/>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391</TotalTime>
  <Words>42008</Words>
  <Application>Microsoft Office PowerPoint</Application>
  <PresentationFormat>Widescreen</PresentationFormat>
  <Paragraphs>4924</Paragraphs>
  <Slides>84</Slides>
  <Notes>75</Notes>
  <HiddenSlides>0</HiddenSlides>
  <MMClips>0</MMClips>
  <ScaleCrop>false</ScaleCrop>
  <HeadingPairs>
    <vt:vector size="6" baseType="variant">
      <vt:variant>
        <vt:lpstr>Fonts Used</vt:lpstr>
      </vt:variant>
      <vt:variant>
        <vt:i4>7</vt:i4>
      </vt:variant>
      <vt:variant>
        <vt:lpstr>Theme</vt:lpstr>
      </vt:variant>
      <vt:variant>
        <vt:i4>4</vt:i4>
      </vt:variant>
      <vt:variant>
        <vt:lpstr>Slide Titles</vt:lpstr>
      </vt:variant>
      <vt:variant>
        <vt:i4>84</vt:i4>
      </vt:variant>
    </vt:vector>
  </HeadingPairs>
  <TitlesOfParts>
    <vt:vector size="95" baseType="lpstr">
      <vt:lpstr>SimSun</vt:lpstr>
      <vt:lpstr>Aptos</vt:lpstr>
      <vt:lpstr>Arial</vt:lpstr>
      <vt:lpstr>Arial Black</vt:lpstr>
      <vt:lpstr>Calibri</vt:lpstr>
      <vt:lpstr>Helvetica</vt:lpstr>
      <vt:lpstr>Wingdings</vt:lpstr>
      <vt:lpstr>3_Default Design</vt:lpstr>
      <vt:lpstr>2_Office Theme</vt:lpstr>
      <vt:lpstr>4_Default Design</vt:lpstr>
      <vt:lpstr>5_Default Design</vt:lpstr>
      <vt:lpstr>2025 年 ASCO 年会</vt:lpstr>
      <vt:lpstr>Rolf Stahel 教授来信</vt:lpstr>
      <vt:lpstr>2025 年 ETOP 内科肿瘤幻灯片集编辑</vt:lpstr>
      <vt:lpstr>目录</vt:lpstr>
      <vt:lpstr>早期和局部晚期 NSCLC— I、II 和 III 期</vt:lpstr>
      <vt:lpstr>8009:AEGEAN III 期试验中可切除非小细胞肺癌 (R-NSCLC) 患者术后 MRD 状态与新辅助治疗 ctDNA 动态、基因组突变和临床结局的关联 — Reck M 等人</vt:lpstr>
      <vt:lpstr>8009:AEGEAN III 期试验中可切除非小细胞肺癌 (R-NSCLC) 患者术后 MRD 状态与新辅助治疗 ctDNA 动态、基因组突变和临床结局的关联 — Reck M 等人</vt:lpstr>
      <vt:lpstr>8009:AEGEAN III 期试验中可切除非小细胞肺癌 (R-NSCLC) 患者术后 MRD 状态与新辅助治疗 ctDNA 动态、基因组突变和临床结局的关联 — Reck M 等人</vt:lpstr>
      <vt:lpstr>LBA8010：可切除非小细胞肺癌 (NSCLC) 患者围手术期纳武利尤单抗 (NIVO) 与安慰剂 (PBO) 的疗效对比：来自 CheckMate 77T 试验的最新生存率和生物标志物分析 — Provencio M 等人</vt:lpstr>
      <vt:lpstr>LBA8010：可切除非小细胞肺癌 (NSCLC) 患者围手术期纳武利尤单抗 (NIVO) 与安慰剂 (PBO) 的疗效对比：来自 CheckMate 77T 试验的最新生存率和生物标志物分析 — Provencio M 等人</vt:lpstr>
      <vt:lpstr>LBA8010：可切除非小细胞肺癌 (NSCLC) 患者围手术期纳武利尤单抗 (NIVO) 与安慰剂 (PBO) 的疗效对比：来自 CheckMate 77T 试验的最新生存率和生物标志物分析 — Provencio M 等人</vt:lpstr>
      <vt:lpstr>LBA8010：可切除非小细胞肺癌 (NSCLC) 患者围手术期纳武利尤单抗 (NIVO) 与安慰剂 (PBO) 的疗效对比：来自 CheckMate 77T 试验的最新生存率和生物标志物分析 — Provencio M 等人</vt:lpstr>
      <vt:lpstr>LBA8000：CheckMate 816 试验中接受新辅助纳武利尤单抗 (NIVO)+化疗的可切除非小细胞肺癌患者的总生存率 — Forde PM 等人</vt:lpstr>
      <vt:lpstr>LBA8000：CheckMate 816 试验中接受新辅助纳武利尤单抗 (NIVO)+化疗的可切除非小细胞肺癌患者的总生存率 — Forde PM 等人</vt:lpstr>
      <vt:lpstr>LBA8000：CheckMate 816 试验中接受新辅助纳武利尤单抗 (NIVO)+化疗的可切除非小细胞肺癌患者的总生存率 — Forde PM 等人</vt:lpstr>
      <vt:lpstr>LBA8000：CheckMate 816 试验中接受新辅助纳武利尤单抗 (NIVO)+化疗的可切除非小细胞肺癌患者的总生存率 — Forde PM 等人</vt:lpstr>
      <vt:lpstr>8015:阿来替尼作为可能可切除 III 期 ALK 阳性非小细胞肺癌患者的新辅助治疗：ALNEO II 期试验 (GOIRC-01-2020-ML42316) 的最终分析 — Tiseo M 等人</vt:lpstr>
      <vt:lpstr>8015:阿来替尼作为可能可切除 III 期 ALK 阳性非小细胞肺癌患者的新辅助治疗：ALNEO II 期试验 (GOIRC-01-2020-ML42316) 的最终分析 — Tiseo M 等人</vt:lpstr>
      <vt:lpstr>8015:阿来替尼作为可能可切除 III 期 ALK 阳性非小细胞肺癌患者的新辅助治疗：ALNEO II 期试验 (GOIRC-01-2020-ML42316) 的最终分析 — Tiseo M 等人</vt:lpstr>
      <vt:lpstr>8001：可切除表皮生长因子受体突变 (EGFRm) NSCLC 患者中的新辅助奥希替尼 (osi)±化疗 (CT) vs 单独化疗：NeoADAURA — Chaft JE 等人</vt:lpstr>
      <vt:lpstr>8001：可切除表皮生长因子受体突变 (EGFRm) NSCLC 患者中的新辅助奥希替尼 (osi)±化疗 (CT) vs 单独化疗：NeoADAURA — Chaft JE 等人</vt:lpstr>
      <vt:lpstr>8001：可切除表皮生长因子受体突变 (EGFRm) NSCLC 患者中的新辅助奥希替尼 (osi)±化疗 (CT) vs 单独化疗：NeoADAURA — Chaft JE 等人</vt:lpstr>
      <vt:lpstr>8001：可切除表皮生长因子受体突变 (EGFRm) NSCLC 患者中的新辅助奥希替尼 (osi)±化疗 (CT) vs 单独化疗：NeoADAURA — Chaft JE 等人</vt:lpstr>
      <vt:lpstr>8003:SWOG/NRG S1914：在高风险早期 NSCLC 中采用诱导/巩固阿替利珠单抗 + SBRT 治疗对比单独采用 SBRT 治疗的随机 III 期试验 — Daly ME 等人</vt:lpstr>
      <vt:lpstr>8003:SWOG/NRG S1914：在高风险早期 NSCLC 中采用诱导/巩固阿替利珠单抗 + SBRT 治疗对比单独采用 SBRT 治疗的随机 III 期试验 — Daly ME 等人</vt:lpstr>
      <vt:lpstr>8003:SWOG/NRG S1914：在高风险早期 NSCLC 中采用诱导/巩固阿替利珠单抗 + SBRT 治疗对比单独采用 SBRT 治疗的随机 III 期试验 — Daly ME 等人</vt:lpstr>
      <vt:lpstr>晚期 NSCLC 不可根治的 III 期和 IV 期</vt:lpstr>
      <vt:lpstr>LBA8502:CAMPASS:贝莫苏拜单抗联合安罗替尼与帕博利珠单抗用于晚期非小细胞肺癌 (aNSCLC) 患者一线治疗的比较：一项随机、单盲、多中心 III 期研究 — Han B 等人</vt:lpstr>
      <vt:lpstr>LBA8502:CAMPASS:贝莫苏拜单抗联合安罗替尼与帕博利珠单抗用于晚期非小细胞肺癌 (aNSCLC) 患者一线治疗的比较：一项随机、单盲、多中心 III 期研究 — Han B 等人</vt:lpstr>
      <vt:lpstr>LBA8502:CAMPASS:贝莫苏拜单抗联合安罗替尼与帕博利珠单抗用于晚期非小细胞肺癌 (aNSCLC) 患者一线治疗的比较：一项随机、单盲、多中心 III 期研究 — Han B 等人</vt:lpstr>
      <vt:lpstr>LBA8502:CAMPASS:贝莫苏拜单抗联合安罗替尼与帕博利珠单抗用于晚期非小细胞肺癌 (aNSCLC) 患者一线治疗的比较：一项随机、单盲、多中心 III 期研究 — Han B 等人</vt:lpstr>
      <vt:lpstr>晚期 NSCLC 不可根治的 III 期和 IV 期</vt:lpstr>
      <vt:lpstr>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vt:lpstr>
      <vt:lpstr>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vt:lpstr>
      <vt:lpstr>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vt:lpstr>
      <vt:lpstr>LBA8505：对于表皮生长因子受体 (EGFR) 酪氨酸激酶抑制剂 (TKI) 治疗疾病进展 (PD) 后的表皮生长因子受体突变 (EGFRm) 和 MET 扩增 (METamp) 晚期 NSCLC 患者采用赛沃替尼 (Savo) 联合奥希替尼 (osi) 与化疗 (chemo)的比较：随机 III 期 SACHI 研究的结果 — Lu S 等人</vt:lpstr>
      <vt:lpstr>8500:KRYSTAL-7 II 期研究中一线阿达格拉西布 (ADA) 联合帕博利珠单抗 (PEMBRO) 治疗晚期/转移性 KRASG12C 突变非小细胞肺癌 (NSCLC) 患者 — Jänne PA 等人</vt:lpstr>
      <vt:lpstr>8500:KRYSTAL-7 II 期研究中一线阿达格拉西布 (ADA) 联合帕博利珠单抗 (PEMBRO) 治疗晚期/转移性 KRASG12C 突变非小细胞肺癌 (NSCLC) 患者 — Jänne PA 等人</vt:lpstr>
      <vt:lpstr>8500:KRYSTAL-7 II 期研究中一线阿达格拉西布 (ADA) 联合帕博利珠单抗 (PEMBRO) 治疗晚期/转移性 KRASG12C 突变非小细胞肺癌 (NSCLC) 患者 — Jänne PA 等人</vt:lpstr>
      <vt:lpstr>8500:KRYSTAL-7 II 期研究中一线阿达格拉西布 (ADA) 联合帕博利珠单抗 (PEMBRO) 治疗晚期/转移性 KRASG12C 突变非小细胞肺癌 (NSCLC) 患者 — Jänne PA 等人</vt:lpstr>
      <vt:lpstr>8519:一线奥洛莫拉西布联合免疫疗法治疗 KRAS G12C 突变晚期 NSCLC 患者的安全性和有效性：LOXO-RAS-20001 试验的最新进展 — Dragnev KH 等人</vt:lpstr>
      <vt:lpstr>8519:一线奥洛莫拉西布联合免疫疗法治疗 KRAS G12C 突变晚期 NSCLC 患者的安全性和有效性：LOXO-RAS-20001 试验的最新进展 — Dragnev KH 等人</vt:lpstr>
      <vt:lpstr>8519:一线奥洛莫拉西布联合免疫疗法治疗 KRAS G12C 突变晚期 NSCLC 患者的安全性和有效性：LOXO-RAS-20001 试验的最新进展 — Dragnev KH 等人</vt:lpstr>
      <vt:lpstr>8520:索托拉西布单药治疗既往接受过治疗的 KRAS G12C 突变非小细胞肺癌患者：II 期研究的主要结果 — Wang J 等人</vt:lpstr>
      <vt:lpstr>8520:索托拉西布单药治疗既往接受过治疗的 KRAS G12C 突变非小细胞肺癌患者：II 期研究的主要结果 — Wang J 等人</vt:lpstr>
      <vt:lpstr>8520:索托拉西布单药治疗既往接受过治疗的 KRAS G12C 突变非小细胞肺癌患者：II 期研究的主要结果 — Wang J 等人</vt:lpstr>
      <vt:lpstr>3013:一项针对 KRAS G12D 突变晚期实体瘤患者的高选择性强效口服 KRAS G12D 抑制剂 GFH375 的首次人体 I/II 期研究 — Ai X 等人</vt:lpstr>
      <vt:lpstr>3013:一项针对 KRAS G12D 突变晚期实体瘤患者的高选择性强效口服 KRAS G12D 抑制剂 GFH375 的首次人体 I/II 期研究 — Ai X 等人</vt:lpstr>
      <vt:lpstr>3013:一项针对 KRAS G12D 突变晚期实体瘤患者的高选择性强效口服 KRAS G12D 抑制剂 GFH375 的首次人体 I/II 期研究 — Ai X 等人</vt:lpstr>
      <vt:lpstr>3011:BMS-986504 治疗患有纯合 MTAP 缺失 (MTAP-del) 的晚期实体瘤患者：来自 CA240-0007 的临床更新和药代动力学 (PK) 和药效学 (PD) 分析的首份报告 — Arbour KC 等人</vt:lpstr>
      <vt:lpstr>3011:BMS-986504 治疗患有纯合 MTAP 缺失 (MTAP-del) 的晚期实体瘤患者：来自 CA240-0007 的临床更新和药代动力学 (PK) 和药效学 (PD) 分析的首份报告 — Arbour KC 等人</vt:lpstr>
      <vt:lpstr>3011:BMS-986504 治疗患有纯合 MTAP 缺失 (MTAP-del) 的晚期实体瘤患者：来自 CA240-0007 的临床更新和药代动力学 (PK) 和药效学 (PD) 分析的首份报告 — Arbour KC 等人</vt:lpstr>
      <vt:lpstr>晚期 NSCLC 不可根治的 III 期和 IV 期</vt:lpstr>
      <vt:lpstr>8501:TROPION-Lung02：联合或不联合含铂化疗 (Pt-CT) 情况下的一线德达博妥单抗 (Dato-DXd) 联合帕博利珠单抗 (pembro) 治疗晚期非小细胞肺癌 (aNSCLC) 患者 — Levy BP 等人</vt:lpstr>
      <vt:lpstr>8501:TROPION-Lung02：联合或不联合含铂化疗 (Pt-CT) 情况下的一线德达博妥单抗 (Dato-DXd) 联合帕博利珠单抗 (pembro) 治疗晚期非小细胞肺癌 (aNSCLC) 患者 — Levy BP 等人</vt:lpstr>
      <vt:lpstr>8501:TROPION-Lung02：联合或不联合含铂化疗 (Pt-CT) 情况下的一线德达博妥单抗 (Dato-DXd) 联合帕博利珠单抗 (pembro) 治疗晚期非小细胞肺癌 (aNSCLC) 患者 — Levy BP 等人</vt:lpstr>
      <vt:lpstr>8501:TROPION-Lung02：联合或不联合含铂化疗 (Pt-CT) 情况下的一线德达博妥单抗 (Dato-DXd) 联合帕博利珠单抗 (pembro) 治疗晚期非小细胞肺癌 (aNSCLC) 患者 — Levy BP 等人</vt:lpstr>
      <vt:lpstr>8506:德帕瑞妥单抗 (HER3-DXd) 治疗第三代 EGFR TKI 治疗后耐药 EGFR 突变 (EGFRm) 晚期非小细胞肺癌 (NSCLC) 患者：HERTHENA-Lung02 III 期研究 — Mok TSK 等人</vt:lpstr>
      <vt:lpstr>8506:德帕瑞妥单抗 (HER3-DXd) 治疗第三代 EGFR TKI 治疗后耐药 EGFR 突变 (EGFRm) 晚期非小细胞肺癌 (NSCLC) 患者：HERTHENA-Lung02 III 期研究 — Mok TSK 等人</vt:lpstr>
      <vt:lpstr>8506:德帕瑞妥单抗 (HER3-DXd) 治疗第三代 EGFR TKI 治疗后耐药 EGFR 突变 (EGFRm) 晚期非小细胞肺癌 (NSCLC) 患者：HERTHENA-Lung02 III 期研究 — Mok TSK 等人</vt:lpstr>
      <vt:lpstr>8506:德帕瑞妥单抗 (HER3-DXd) 治疗第三代 EGFR TKI 治疗后耐药 EGFR 突变 (EGFRm) 晚期非小细胞肺癌 (NSCLC) 患者：HERTHENA-Lung02 III 期研究 — Mok TSK 等人</vt:lpstr>
      <vt:lpstr>8507:芦康沙妥珠单抗 (sac-tMT) 治疗先前接受治疗的晚期 EGFR 突变非小细胞肺癌 (NSCLC) 患者：OptiTROP-Lung03 随机研究的结果 — Zhang L 等人</vt:lpstr>
      <vt:lpstr>8507:芦康沙妥珠单抗 (sac-tMT) 治疗先前接受治疗的晚期 EGFR 突变非小细胞肺癌 (NSCLC) 患者：OptiTROP-Lung03 随机研究的结果 — Zhang L 等人</vt:lpstr>
      <vt:lpstr>8507:芦康沙妥珠单抗 (sac-tMT) 治疗先前接受治疗的晚期 EGFR 突变非小细胞肺癌 (NSCLC) 患者：OptiTROP-Lung03 随机研究的结果 — Zhang L 等人</vt:lpstr>
      <vt:lpstr>8507:芦康沙妥珠单抗 (sac-tMT) 治疗先前接受治疗的晚期 EGFR 突变非小细胞肺癌 (NSCLC) 患者：OptiTROP-Lung03 随机研究的结果 — Zhang L 等人</vt:lpstr>
      <vt:lpstr>其他恶性肿瘤</vt:lpstr>
      <vt:lpstr>2011：立体定向放射治疗 (SRS/SRT) 对比海马回避全脑放射治疗 (HA/WBRT) 在 5/20 脑转移患者中的应用：一项多中心、随机 Ⅲ 期研究 — Aizer A 等人</vt:lpstr>
      <vt:lpstr>2011：立体定向放射治疗 (SRS/SRT) 对比海马回避全脑放射治疗 (HA/WBRT) 在 5/20 脑转移患者中的应用：一项多中心、随机 Ⅲ 期研究 — Aizer A 等人</vt:lpstr>
      <vt:lpstr>2011：立体定向放射治疗 (SRS/SRT) 对比海马回避全脑放射治疗 (HA/WBRT) 在 5/20 脑转移患者中的应用：一项多中心、随机 Ⅲ 期研究 — Aizer A 等人</vt:lpstr>
      <vt:lpstr>2011：立体定向放射治疗 (SRS/SRT) 对比海马回避全脑放射治疗 (HA/WBRT) 在 5/20 脑转移患者中的应用：一项多中心、随机 Ⅲ 期研究 — Aizer A 等人</vt:lpstr>
      <vt:lpstr>8016:纳武利尤单抗联合伊匹木单抗治疗既往接受过治疗的 B3 型胸腺瘤和胸腺癌患者的疗效和安全性：EORTC-ETOP NIVOTHYM II 期试验的结果 — Girard N 等人</vt:lpstr>
      <vt:lpstr>8016:纳武利尤单抗联合伊匹木单抗治疗既往接受过治疗的 B3 型胸腺瘤和胸腺癌患者的疗效和安全性：EORTC-ETOP NIVOTHYM II 期试验的结果 — Girard N 等人</vt:lpstr>
      <vt:lpstr>8016:纳武利尤单抗联合伊匹木单抗治疗既往接受过治疗的 B3 型胸腺瘤和胸腺癌患者的疗效和安全性：EORTC-ETOP NIVOTHYM II 期试验的结果 — Girard N 等人</vt:lpstr>
      <vt:lpstr>8006:芦比替定 (lurbi) 联合阿替利珠单抗 (atezo) 一线 (1L) 维持治疗 (tx) 广泛期小细胞肺癌 (ES-SCLC) 患者：IMforte III 期试验的主要结果 — Paz-Ares LG 等</vt:lpstr>
      <vt:lpstr>8006:芦比替定 (lurbi) 联合阿替利珠单抗 (atezo) 一线 (1L) 维持治疗 (tx) 广泛期小细胞肺癌 (ES-SCLC) 患者：IMforte III 期试验的主要结果 — Paz-Ares LG 等</vt:lpstr>
      <vt:lpstr>8006:芦比替定 (lurbi) 联合阿替利珠单抗 (atezo) 一线 (1L) 维持治疗 (tx) 广泛期小细胞肺癌 (ES-SCLC) 患者：IMforte III 期试验的主要结果 — Paz-Ares LG 等</vt:lpstr>
      <vt:lpstr>8006:芦比替定 (lurbi) 联合阿替利珠单抗 (atezo) 一线 (1L) 维持治疗 (tx) 广泛期小细胞肺癌 (ES-SCLC) 患者：IMforte III 期试验的主要结果 — Paz-Ares LG 等</vt:lpstr>
      <vt:lpstr>8007:CD3/DLL3/DLL3 的三特异性 T 细胞衔接剂 ZG006 单药治疗晚期小细胞肺癌患者的 II 期剂量扩展研究 — Ai X 等人</vt:lpstr>
      <vt:lpstr>8007:CD3/DLL3/DLL3 的三特异性 T 细胞衔接剂 ZG006 单药治疗晚期小细胞肺癌患者的 II 期剂量扩展研究 — Ai X 等人</vt:lpstr>
      <vt:lpstr>8007:CD3/DLL3/DLL3 的三特异性 T 细胞衔接剂 ZG006 单药治疗晚期小细胞肺癌患者的 II 期剂量扩展研究 — Ai X 等人</vt:lpstr>
      <vt:lpstr>LBA8008：塔拉妥单抗与化疗 (CTx) 作为小细胞肺癌 (SCLC) 患者二线 (2L) 治疗的比较：DeLLphi-304 III 期研究的初步分析 — Rudin CM 等人</vt:lpstr>
      <vt:lpstr>LBA8008：塔拉妥单抗与化疗 (CTx) 作为小细胞肺癌 (SCLC) 患者二线 (2L) 治疗的比较：DeLLphi-304 III 期研究的初步分析 — Rudin CM 等人</vt:lpstr>
      <vt:lpstr>LBA8008：塔拉妥单抗与化疗 (CTx) 作为小细胞肺癌 (SCLC) 患者二线 (2L) 治疗的比较：DeLLphi-304 III 期研究的初步分析 — Rudin CM 等人</vt:lpstr>
      <vt:lpstr>LBA8008：塔拉妥单抗与化疗 (CTx) 作为小细胞肺癌 (SCLC) 患者二线 (2L) 治疗的比较：DeLLphi-304 III 期研究的初步分析 — Rudin CM 等人</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Clare Wheatcroft</dc:creator>
  <cp:lastModifiedBy>Clare Wheatcroft</cp:lastModifiedBy>
  <cp:revision>60</cp:revision>
  <dcterms:modified xsi:type="dcterms:W3CDTF">2025-07-02T11:41:26Z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0x010100BBA6EBAA3523EE4EB973734A0FBC1593</vt:lpwstr>
  </property>
  <property fmtid="{D5CDD505-2E9C-101B-9397-08002B2CF9AE}" pid="3" name="MediaServiceImageTags">
    <vt:lpwstr/>
  </property>
</Properties>
</file>